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  <p:sldMasterId id="2147483690" r:id="rId2"/>
  </p:sldMasterIdLst>
  <p:notesMasterIdLst>
    <p:notesMasterId r:id="rId39"/>
  </p:notesMasterIdLst>
  <p:sldIdLst>
    <p:sldId id="1566" r:id="rId3"/>
    <p:sldId id="1519" r:id="rId4"/>
    <p:sldId id="1540" r:id="rId5"/>
    <p:sldId id="1532" r:id="rId6"/>
    <p:sldId id="256" r:id="rId7"/>
    <p:sldId id="1533" r:id="rId8"/>
    <p:sldId id="1534" r:id="rId9"/>
    <p:sldId id="1541" r:id="rId10"/>
    <p:sldId id="1542" r:id="rId11"/>
    <p:sldId id="1543" r:id="rId12"/>
    <p:sldId id="1544" r:id="rId13"/>
    <p:sldId id="1545" r:id="rId14"/>
    <p:sldId id="1546" r:id="rId15"/>
    <p:sldId id="1567" r:id="rId16"/>
    <p:sldId id="1547" r:id="rId17"/>
    <p:sldId id="1568" r:id="rId18"/>
    <p:sldId id="1548" r:id="rId19"/>
    <p:sldId id="1571" r:id="rId20"/>
    <p:sldId id="1535" r:id="rId21"/>
    <p:sldId id="1550" r:id="rId22"/>
    <p:sldId id="1551" r:id="rId23"/>
    <p:sldId id="1553" r:id="rId24"/>
    <p:sldId id="1554" r:id="rId25"/>
    <p:sldId id="1555" r:id="rId26"/>
    <p:sldId id="1570" r:id="rId27"/>
    <p:sldId id="1556" r:id="rId28"/>
    <p:sldId id="1557" r:id="rId29"/>
    <p:sldId id="1559" r:id="rId30"/>
    <p:sldId id="1558" r:id="rId31"/>
    <p:sldId id="1560" r:id="rId32"/>
    <p:sldId id="1562" r:id="rId33"/>
    <p:sldId id="1561" r:id="rId34"/>
    <p:sldId id="1563" r:id="rId35"/>
    <p:sldId id="1564" r:id="rId36"/>
    <p:sldId id="1565" r:id="rId37"/>
    <p:sldId id="1569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96F6B8-9F17-ACF8-992B-B1429F93F581}" v="737" dt="2026-07-14T15:46:34.9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958"/>
    <p:restoredTop sz="94682"/>
  </p:normalViewPr>
  <p:slideViewPr>
    <p:cSldViewPr snapToGrid="0">
      <p:cViewPr>
        <p:scale>
          <a:sx n="72" d="100"/>
          <a:sy n="72" d="100"/>
        </p:scale>
        <p:origin x="816" y="1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microsoft.com/office/2016/11/relationships/changesInfo" Target="changesInfos/changesInfo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tableStyles" Target="tableStyle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20" Type="http://schemas.openxmlformats.org/officeDocument/2006/relationships/slide" Target="slides/slide18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isie Evans (2512230)" userId="S::2512230@student.uwtsd.ac.uk::250718ab-d5f4-4492-b9ba-9b3eda1e4b16" providerId="AD" clId="Web-{FB96F6B8-9F17-ACF8-992B-B1429F93F581}"/>
    <pc:docChg chg="addSld modSld sldOrd addSection delSection">
      <pc:chgData name="Maisie Evans (2512230)" userId="S::2512230@student.uwtsd.ac.uk::250718ab-d5f4-4492-b9ba-9b3eda1e4b16" providerId="AD" clId="Web-{FB96F6B8-9F17-ACF8-992B-B1429F93F581}" dt="2026-07-14T15:46:34.986" v="445"/>
      <pc:docMkLst>
        <pc:docMk/>
      </pc:docMkLst>
      <pc:sldChg chg="modSp">
        <pc:chgData name="Maisie Evans (2512230)" userId="S::2512230@student.uwtsd.ac.uk::250718ab-d5f4-4492-b9ba-9b3eda1e4b16" providerId="AD" clId="Web-{FB96F6B8-9F17-ACF8-992B-B1429F93F581}" dt="2026-07-14T14:51:14.513" v="15" actId="14100"/>
        <pc:sldMkLst>
          <pc:docMk/>
          <pc:sldMk cId="2039744748" sldId="1519"/>
        </pc:sldMkLst>
        <pc:picChg chg="mod">
          <ac:chgData name="Maisie Evans (2512230)" userId="S::2512230@student.uwtsd.ac.uk::250718ab-d5f4-4492-b9ba-9b3eda1e4b16" providerId="AD" clId="Web-{FB96F6B8-9F17-ACF8-992B-B1429F93F581}" dt="2026-07-14T14:51:14.513" v="15" actId="14100"/>
          <ac:picMkLst>
            <pc:docMk/>
            <pc:sldMk cId="2039744748" sldId="1519"/>
            <ac:picMk id="2" creationId="{80920A8F-BA31-5D69-BD27-96108C1BD7CA}"/>
          </ac:picMkLst>
        </pc:picChg>
      </pc:sldChg>
      <pc:sldChg chg="modSp">
        <pc:chgData name="Maisie Evans (2512230)" userId="S::2512230@student.uwtsd.ac.uk::250718ab-d5f4-4492-b9ba-9b3eda1e4b16" providerId="AD" clId="Web-{FB96F6B8-9F17-ACF8-992B-B1429F93F581}" dt="2026-07-14T14:13:28.045" v="14" actId="20577"/>
        <pc:sldMkLst>
          <pc:docMk/>
          <pc:sldMk cId="538975264" sldId="1540"/>
        </pc:sldMkLst>
        <pc:spChg chg="mod">
          <ac:chgData name="Maisie Evans (2512230)" userId="S::2512230@student.uwtsd.ac.uk::250718ab-d5f4-4492-b9ba-9b3eda1e4b16" providerId="AD" clId="Web-{FB96F6B8-9F17-ACF8-992B-B1429F93F581}" dt="2026-07-14T14:13:28.045" v="14" actId="20577"/>
          <ac:spMkLst>
            <pc:docMk/>
            <pc:sldMk cId="538975264" sldId="1540"/>
            <ac:spMk id="3" creationId="{30373658-2FC7-ACE2-A789-1E19C74F85A4}"/>
          </ac:spMkLst>
        </pc:spChg>
      </pc:sldChg>
      <pc:sldChg chg="addSp delSp modSp">
        <pc:chgData name="Maisie Evans (2512230)" userId="S::2512230@student.uwtsd.ac.uk::250718ab-d5f4-4492-b9ba-9b3eda1e4b16" providerId="AD" clId="Web-{FB96F6B8-9F17-ACF8-992B-B1429F93F581}" dt="2026-07-14T15:25:09.936" v="45"/>
        <pc:sldMkLst>
          <pc:docMk/>
          <pc:sldMk cId="2141767180" sldId="1546"/>
        </pc:sldMkLst>
        <pc:spChg chg="add del mod">
          <ac:chgData name="Maisie Evans (2512230)" userId="S::2512230@student.uwtsd.ac.uk::250718ab-d5f4-4492-b9ba-9b3eda1e4b16" providerId="AD" clId="Web-{FB96F6B8-9F17-ACF8-992B-B1429F93F581}" dt="2026-07-14T15:25:09.936" v="45"/>
          <ac:spMkLst>
            <pc:docMk/>
            <pc:sldMk cId="2141767180" sldId="1546"/>
            <ac:spMk id="2" creationId="{948979B0-04EC-EC3D-D21D-9FDE12BD91B9}"/>
          </ac:spMkLst>
        </pc:spChg>
      </pc:sldChg>
      <pc:sldChg chg="mod setBg">
        <pc:chgData name="Maisie Evans (2512230)" userId="S::2512230@student.uwtsd.ac.uk::250718ab-d5f4-4492-b9ba-9b3eda1e4b16" providerId="AD" clId="Web-{FB96F6B8-9F17-ACF8-992B-B1429F93F581}" dt="2026-07-14T14:12:34.793" v="9"/>
        <pc:sldMkLst>
          <pc:docMk/>
          <pc:sldMk cId="4094194507" sldId="1550"/>
        </pc:sldMkLst>
      </pc:sldChg>
      <pc:sldChg chg="mod setBg">
        <pc:chgData name="Maisie Evans (2512230)" userId="S::2512230@student.uwtsd.ac.uk::250718ab-d5f4-4492-b9ba-9b3eda1e4b16" providerId="AD" clId="Web-{FB96F6B8-9F17-ACF8-992B-B1429F93F581}" dt="2026-07-14T14:12:37.918" v="10"/>
        <pc:sldMkLst>
          <pc:docMk/>
          <pc:sldMk cId="2298498868" sldId="1551"/>
        </pc:sldMkLst>
      </pc:sldChg>
      <pc:sldChg chg="modSp">
        <pc:chgData name="Maisie Evans (2512230)" userId="S::2512230@student.uwtsd.ac.uk::250718ab-d5f4-4492-b9ba-9b3eda1e4b16" providerId="AD" clId="Web-{FB96F6B8-9F17-ACF8-992B-B1429F93F581}" dt="2026-07-14T13:36:33.423" v="1"/>
        <pc:sldMkLst>
          <pc:docMk/>
          <pc:sldMk cId="3629007776" sldId="1554"/>
        </pc:sldMkLst>
        <pc:graphicFrameChg chg="modGraphic">
          <ac:chgData name="Maisie Evans (2512230)" userId="S::2512230@student.uwtsd.ac.uk::250718ab-d5f4-4492-b9ba-9b3eda1e4b16" providerId="AD" clId="Web-{FB96F6B8-9F17-ACF8-992B-B1429F93F581}" dt="2026-07-14T13:36:33.423" v="1"/>
          <ac:graphicFrameMkLst>
            <pc:docMk/>
            <pc:sldMk cId="3629007776" sldId="1554"/>
            <ac:graphicFrameMk id="4" creationId="{4F5F92C3-DA1F-B6CE-4896-63025E90F081}"/>
          </ac:graphicFrameMkLst>
        </pc:graphicFrameChg>
      </pc:sldChg>
      <pc:sldChg chg="mod setBg">
        <pc:chgData name="Maisie Evans (2512230)" userId="S::2512230@student.uwtsd.ac.uk::250718ab-d5f4-4492-b9ba-9b3eda1e4b16" providerId="AD" clId="Web-{FB96F6B8-9F17-ACF8-992B-B1429F93F581}" dt="2026-07-14T14:12:23.980" v="7"/>
        <pc:sldMkLst>
          <pc:docMk/>
          <pc:sldMk cId="557665000" sldId="1555"/>
        </pc:sldMkLst>
      </pc:sldChg>
      <pc:sldChg chg="modSp mod ord setBg">
        <pc:chgData name="Maisie Evans (2512230)" userId="S::2512230@student.uwtsd.ac.uk::250718ab-d5f4-4492-b9ba-9b3eda1e4b16" providerId="AD" clId="Web-{FB96F6B8-9F17-ACF8-992B-B1429F93F581}" dt="2026-07-14T14:51:28.686" v="18" actId="1076"/>
        <pc:sldMkLst>
          <pc:docMk/>
          <pc:sldMk cId="3106355584" sldId="1556"/>
        </pc:sldMkLst>
        <pc:picChg chg="mod">
          <ac:chgData name="Maisie Evans (2512230)" userId="S::2512230@student.uwtsd.ac.uk::250718ab-d5f4-4492-b9ba-9b3eda1e4b16" providerId="AD" clId="Web-{FB96F6B8-9F17-ACF8-992B-B1429F93F581}" dt="2026-07-14T14:51:28.686" v="18" actId="1076"/>
          <ac:picMkLst>
            <pc:docMk/>
            <pc:sldMk cId="3106355584" sldId="1556"/>
            <ac:picMk id="3" creationId="{ED6F7417-EA70-87A4-EA82-D088E53BF9E7}"/>
          </ac:picMkLst>
        </pc:picChg>
      </pc:sldChg>
      <pc:sldChg chg="addSp delSp modSp mod setBg modClrScheme chgLayout">
        <pc:chgData name="Maisie Evans (2512230)" userId="S::2512230@student.uwtsd.ac.uk::250718ab-d5f4-4492-b9ba-9b3eda1e4b16" providerId="AD" clId="Web-{FB96F6B8-9F17-ACF8-992B-B1429F93F581}" dt="2026-07-14T15:46:34.986" v="445"/>
        <pc:sldMkLst>
          <pc:docMk/>
          <pc:sldMk cId="3808596830" sldId="1565"/>
        </pc:sldMkLst>
        <pc:spChg chg="add del mod ord">
          <ac:chgData name="Maisie Evans (2512230)" userId="S::2512230@student.uwtsd.ac.uk::250718ab-d5f4-4492-b9ba-9b3eda1e4b16" providerId="AD" clId="Web-{FB96F6B8-9F17-ACF8-992B-B1429F93F581}" dt="2026-07-14T15:46:34.986" v="445"/>
          <ac:spMkLst>
            <pc:docMk/>
            <pc:sldMk cId="3808596830" sldId="1565"/>
            <ac:spMk id="4" creationId="{136DE6F2-06B0-B72E-B692-9930FF854FB8}"/>
          </ac:spMkLst>
        </pc:spChg>
        <pc:spChg chg="add del mod ord">
          <ac:chgData name="Maisie Evans (2512230)" userId="S::2512230@student.uwtsd.ac.uk::250718ab-d5f4-4492-b9ba-9b3eda1e4b16" providerId="AD" clId="Web-{FB96F6B8-9F17-ACF8-992B-B1429F93F581}" dt="2026-07-14T14:11:26.462" v="4"/>
          <ac:spMkLst>
            <pc:docMk/>
            <pc:sldMk cId="3808596830" sldId="1565"/>
            <ac:spMk id="5" creationId="{64C9CEE0-DB45-94EF-CE9C-A142F94C54E3}"/>
          </ac:spMkLst>
        </pc:spChg>
      </pc:sldChg>
      <pc:sldChg chg="addSp delSp modSp new ord">
        <pc:chgData name="Maisie Evans (2512230)" userId="S::2512230@student.uwtsd.ac.uk::250718ab-d5f4-4492-b9ba-9b3eda1e4b16" providerId="AD" clId="Web-{FB96F6B8-9F17-ACF8-992B-B1429F93F581}" dt="2026-07-14T15:05:34.654" v="41" actId="14100"/>
        <pc:sldMkLst>
          <pc:docMk/>
          <pc:sldMk cId="3013125835" sldId="1566"/>
        </pc:sldMkLst>
        <pc:spChg chg="del">
          <ac:chgData name="Maisie Evans (2512230)" userId="S::2512230@student.uwtsd.ac.uk::250718ab-d5f4-4492-b9ba-9b3eda1e4b16" providerId="AD" clId="Web-{FB96F6B8-9F17-ACF8-992B-B1429F93F581}" dt="2026-07-14T15:03:59.525" v="27"/>
          <ac:spMkLst>
            <pc:docMk/>
            <pc:sldMk cId="3013125835" sldId="1566"/>
            <ac:spMk id="2" creationId="{095AAB4D-27E7-D829-A7D2-3DFBF6BF2412}"/>
          </ac:spMkLst>
        </pc:spChg>
        <pc:spChg chg="mod">
          <ac:chgData name="Maisie Evans (2512230)" userId="S::2512230@student.uwtsd.ac.uk::250718ab-d5f4-4492-b9ba-9b3eda1e4b16" providerId="AD" clId="Web-{FB96F6B8-9F17-ACF8-992B-B1429F93F581}" dt="2026-07-14T15:03:48.103" v="25" actId="20577"/>
          <ac:spMkLst>
            <pc:docMk/>
            <pc:sldMk cId="3013125835" sldId="1566"/>
            <ac:spMk id="3" creationId="{6D52C4CA-9D95-5D38-2A38-FFBA787C28C0}"/>
          </ac:spMkLst>
        </pc:spChg>
        <pc:picChg chg="add mod">
          <ac:chgData name="Maisie Evans (2512230)" userId="S::2512230@student.uwtsd.ac.uk::250718ab-d5f4-4492-b9ba-9b3eda1e4b16" providerId="AD" clId="Web-{FB96F6B8-9F17-ACF8-992B-B1429F93F581}" dt="2026-07-14T15:04:48.137" v="33" actId="14100"/>
          <ac:picMkLst>
            <pc:docMk/>
            <pc:sldMk cId="3013125835" sldId="1566"/>
            <ac:picMk id="4" creationId="{321B38FF-C1B3-9997-43E3-4A174833578A}"/>
          </ac:picMkLst>
        </pc:picChg>
        <pc:picChg chg="add mod modCrop">
          <ac:chgData name="Maisie Evans (2512230)" userId="S::2512230@student.uwtsd.ac.uk::250718ab-d5f4-4492-b9ba-9b3eda1e4b16" providerId="AD" clId="Web-{FB96F6B8-9F17-ACF8-992B-B1429F93F581}" dt="2026-07-14T15:05:34.654" v="41" actId="14100"/>
          <ac:picMkLst>
            <pc:docMk/>
            <pc:sldMk cId="3013125835" sldId="1566"/>
            <ac:picMk id="5" creationId="{79942816-C628-1B63-7F73-D5C1F0C80C6D}"/>
          </ac:picMkLst>
        </pc:picChg>
      </pc:sldChg>
      <pc:sldChg chg="addSp modSp new">
        <pc:chgData name="Maisie Evans (2512230)" userId="S::2512230@student.uwtsd.ac.uk::250718ab-d5f4-4492-b9ba-9b3eda1e4b16" providerId="AD" clId="Web-{FB96F6B8-9F17-ACF8-992B-B1429F93F581}" dt="2026-07-14T15:28:40.148" v="106" actId="1076"/>
        <pc:sldMkLst>
          <pc:docMk/>
          <pc:sldMk cId="1135175969" sldId="1567"/>
        </pc:sldMkLst>
        <pc:spChg chg="add mod">
          <ac:chgData name="Maisie Evans (2512230)" userId="S::2512230@student.uwtsd.ac.uk::250718ab-d5f4-4492-b9ba-9b3eda1e4b16" providerId="AD" clId="Web-{FB96F6B8-9F17-ACF8-992B-B1429F93F581}" dt="2026-07-14T15:28:40.148" v="106" actId="1076"/>
          <ac:spMkLst>
            <pc:docMk/>
            <pc:sldMk cId="1135175969" sldId="1567"/>
            <ac:spMk id="2" creationId="{310BDFCF-E821-87C7-BD9C-8E3C251EE606}"/>
          </ac:spMkLst>
        </pc:spChg>
      </pc:sldChg>
      <pc:sldChg chg="addSp modSp new">
        <pc:chgData name="Maisie Evans (2512230)" userId="S::2512230@student.uwtsd.ac.uk::250718ab-d5f4-4492-b9ba-9b3eda1e4b16" providerId="AD" clId="Web-{FB96F6B8-9F17-ACF8-992B-B1429F93F581}" dt="2026-07-14T15:28:52.883" v="108" actId="20577"/>
        <pc:sldMkLst>
          <pc:docMk/>
          <pc:sldMk cId="2248049960" sldId="1568"/>
        </pc:sldMkLst>
        <pc:spChg chg="add mod">
          <ac:chgData name="Maisie Evans (2512230)" userId="S::2512230@student.uwtsd.ac.uk::250718ab-d5f4-4492-b9ba-9b3eda1e4b16" providerId="AD" clId="Web-{FB96F6B8-9F17-ACF8-992B-B1429F93F581}" dt="2026-07-14T15:28:52.883" v="108" actId="20577"/>
          <ac:spMkLst>
            <pc:docMk/>
            <pc:sldMk cId="2248049960" sldId="1568"/>
            <ac:spMk id="2" creationId="{7CE44592-0D6B-407F-A5F2-433788ECECBE}"/>
          </ac:spMkLst>
        </pc:spChg>
      </pc:sldChg>
      <pc:sldChg chg="addSp delSp modSp new mod setBg">
        <pc:chgData name="Maisie Evans (2512230)" userId="S::2512230@student.uwtsd.ac.uk::250718ab-d5f4-4492-b9ba-9b3eda1e4b16" providerId="AD" clId="Web-{FB96F6B8-9F17-ACF8-992B-B1429F93F581}" dt="2026-07-14T15:46:27.923" v="444"/>
        <pc:sldMkLst>
          <pc:docMk/>
          <pc:sldMk cId="3199966404" sldId="1569"/>
        </pc:sldMkLst>
        <pc:spChg chg="del">
          <ac:chgData name="Maisie Evans (2512230)" userId="S::2512230@student.uwtsd.ac.uk::250718ab-d5f4-4492-b9ba-9b3eda1e4b16" providerId="AD" clId="Web-{FB96F6B8-9F17-ACF8-992B-B1429F93F581}" dt="2026-07-14T15:46:27.923" v="444"/>
          <ac:spMkLst>
            <pc:docMk/>
            <pc:sldMk cId="3199966404" sldId="1569"/>
            <ac:spMk id="2" creationId="{0E9135D6-C53C-76DF-D20B-E60219E578A4}"/>
          </ac:spMkLst>
        </pc:spChg>
        <pc:spChg chg="del">
          <ac:chgData name="Maisie Evans (2512230)" userId="S::2512230@student.uwtsd.ac.uk::250718ab-d5f4-4492-b9ba-9b3eda1e4b16" providerId="AD" clId="Web-{FB96F6B8-9F17-ACF8-992B-B1429F93F581}" dt="2026-07-14T15:29:10.728" v="111"/>
          <ac:spMkLst>
            <pc:docMk/>
            <pc:sldMk cId="3199966404" sldId="1569"/>
            <ac:spMk id="3" creationId="{D2AF7B92-8A08-B28E-64BF-D79C2114F3CF}"/>
          </ac:spMkLst>
        </pc:spChg>
        <pc:spChg chg="add mod">
          <ac:chgData name="Maisie Evans (2512230)" userId="S::2512230@student.uwtsd.ac.uk::250718ab-d5f4-4492-b9ba-9b3eda1e4b16" providerId="AD" clId="Web-{FB96F6B8-9F17-ACF8-992B-B1429F93F581}" dt="2026-07-14T15:44:34.388" v="442" actId="1076"/>
          <ac:spMkLst>
            <pc:docMk/>
            <pc:sldMk cId="3199966404" sldId="1569"/>
            <ac:spMk id="4" creationId="{4B687A04-2EC9-D4DB-0EA9-DE91A77107AE}"/>
          </ac:spMkLst>
        </pc:spChg>
        <pc:spChg chg="add mod">
          <ac:chgData name="Maisie Evans (2512230)" userId="S::2512230@student.uwtsd.ac.uk::250718ab-d5f4-4492-b9ba-9b3eda1e4b16" providerId="AD" clId="Web-{FB96F6B8-9F17-ACF8-992B-B1429F93F581}" dt="2026-07-14T15:37:55.910" v="314" actId="1076"/>
          <ac:spMkLst>
            <pc:docMk/>
            <pc:sldMk cId="3199966404" sldId="1569"/>
            <ac:spMk id="5" creationId="{29B8EF3C-BF5A-0434-27FD-B655C78D9178}"/>
          </ac:spMkLst>
        </pc:spChg>
        <pc:spChg chg="add mod">
          <ac:chgData name="Maisie Evans (2512230)" userId="S::2512230@student.uwtsd.ac.uk::250718ab-d5f4-4492-b9ba-9b3eda1e4b16" providerId="AD" clId="Web-{FB96F6B8-9F17-ACF8-992B-B1429F93F581}" dt="2026-07-14T15:44:30.591" v="441" actId="1076"/>
          <ac:spMkLst>
            <pc:docMk/>
            <pc:sldMk cId="3199966404" sldId="1569"/>
            <ac:spMk id="6" creationId="{A266CD81-BA73-E2E6-8203-92C61F367329}"/>
          </ac:spMkLst>
        </pc:spChg>
        <pc:spChg chg="add mod">
          <ac:chgData name="Maisie Evans (2512230)" userId="S::2512230@student.uwtsd.ac.uk::250718ab-d5f4-4492-b9ba-9b3eda1e4b16" providerId="AD" clId="Web-{FB96F6B8-9F17-ACF8-992B-B1429F93F581}" dt="2026-07-14T15:44:37.357" v="443" actId="1076"/>
          <ac:spMkLst>
            <pc:docMk/>
            <pc:sldMk cId="3199966404" sldId="1569"/>
            <ac:spMk id="7" creationId="{AFAD23E1-EC8D-FF76-97FF-7A61E3BBA7F8}"/>
          </ac:spMkLst>
        </pc:spChg>
      </pc:sldChg>
      <pc:sldChg chg="addSp delSp modSp new mod setBg">
        <pc:chgData name="Maisie Evans (2512230)" userId="S::2512230@student.uwtsd.ac.uk::250718ab-d5f4-4492-b9ba-9b3eda1e4b16" providerId="AD" clId="Web-{FB96F6B8-9F17-ACF8-992B-B1429F93F581}" dt="2026-07-14T15:38:43.707" v="319" actId="1076"/>
        <pc:sldMkLst>
          <pc:docMk/>
          <pc:sldMk cId="1455785391" sldId="1570"/>
        </pc:sldMkLst>
        <pc:spChg chg="del">
          <ac:chgData name="Maisie Evans (2512230)" userId="S::2512230@student.uwtsd.ac.uk::250718ab-d5f4-4492-b9ba-9b3eda1e4b16" providerId="AD" clId="Web-{FB96F6B8-9F17-ACF8-992B-B1429F93F581}" dt="2026-07-14T15:35:56.689" v="235"/>
          <ac:spMkLst>
            <pc:docMk/>
            <pc:sldMk cId="1455785391" sldId="1570"/>
            <ac:spMk id="2" creationId="{66EAE995-8E74-4BB1-96BA-E41C497A4D80}"/>
          </ac:spMkLst>
        </pc:spChg>
        <pc:spChg chg="del">
          <ac:chgData name="Maisie Evans (2512230)" userId="S::2512230@student.uwtsd.ac.uk::250718ab-d5f4-4492-b9ba-9b3eda1e4b16" providerId="AD" clId="Web-{FB96F6B8-9F17-ACF8-992B-B1429F93F581}" dt="2026-07-14T15:36:01.783" v="237"/>
          <ac:spMkLst>
            <pc:docMk/>
            <pc:sldMk cId="1455785391" sldId="1570"/>
            <ac:spMk id="3" creationId="{8F4D04EF-8C29-B694-A2CC-B85E170942D8}"/>
          </ac:spMkLst>
        </pc:spChg>
        <pc:spChg chg="add mod">
          <ac:chgData name="Maisie Evans (2512230)" userId="S::2512230@student.uwtsd.ac.uk::250718ab-d5f4-4492-b9ba-9b3eda1e4b16" providerId="AD" clId="Web-{FB96F6B8-9F17-ACF8-992B-B1429F93F581}" dt="2026-07-14T15:38:43.707" v="319" actId="1076"/>
          <ac:spMkLst>
            <pc:docMk/>
            <pc:sldMk cId="1455785391" sldId="1570"/>
            <ac:spMk id="5" creationId="{85D8BEAE-118D-BD96-5E2A-5DED8E8EEC88}"/>
          </ac:spMkLst>
        </pc:spChg>
      </pc:sldChg>
      <pc:sldChg chg="addSp delSp modSp new">
        <pc:chgData name="Maisie Evans (2512230)" userId="S::2512230@student.uwtsd.ac.uk::250718ab-d5f4-4492-b9ba-9b3eda1e4b16" providerId="AD" clId="Web-{FB96F6B8-9F17-ACF8-992B-B1429F93F581}" dt="2026-07-14T15:41:58.473" v="369" actId="20577"/>
        <pc:sldMkLst>
          <pc:docMk/>
          <pc:sldMk cId="2046870190" sldId="1571"/>
        </pc:sldMkLst>
        <pc:spChg chg="add del mod">
          <ac:chgData name="Maisie Evans (2512230)" userId="S::2512230@student.uwtsd.ac.uk::250718ab-d5f4-4492-b9ba-9b3eda1e4b16" providerId="AD" clId="Web-{FB96F6B8-9F17-ACF8-992B-B1429F93F581}" dt="2026-07-14T15:40:26.607" v="324"/>
          <ac:spMkLst>
            <pc:docMk/>
            <pc:sldMk cId="2046870190" sldId="1571"/>
            <ac:spMk id="2" creationId="{FED9E108-6582-D292-D40F-EAEDAB8580E0}"/>
          </ac:spMkLst>
        </pc:spChg>
        <pc:spChg chg="add mod">
          <ac:chgData name="Maisie Evans (2512230)" userId="S::2512230@student.uwtsd.ac.uk::250718ab-d5f4-4492-b9ba-9b3eda1e4b16" providerId="AD" clId="Web-{FB96F6B8-9F17-ACF8-992B-B1429F93F581}" dt="2026-07-14T15:41:58.473" v="369" actId="20577"/>
          <ac:spMkLst>
            <pc:docMk/>
            <pc:sldMk cId="2046870190" sldId="1571"/>
            <ac:spMk id="3" creationId="{19436C15-F9FF-D588-C8CE-D7FE1BEF6ED2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svg"/><Relationship Id="rId1" Type="http://schemas.openxmlformats.org/officeDocument/2006/relationships/image" Target="../media/image40.svg"/><Relationship Id="rId6" Type="http://schemas.openxmlformats.org/officeDocument/2006/relationships/image" Target="../media/image45.svg"/><Relationship Id="rId5" Type="http://schemas.openxmlformats.org/officeDocument/2006/relationships/image" Target="../media/image44.svg"/><Relationship Id="rId4" Type="http://schemas.openxmlformats.org/officeDocument/2006/relationships/image" Target="../media/image43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svg"/><Relationship Id="rId2" Type="http://schemas.openxmlformats.org/officeDocument/2006/relationships/image" Target="../media/image47.svg"/><Relationship Id="rId1" Type="http://schemas.openxmlformats.org/officeDocument/2006/relationships/image" Target="../media/image46.svg"/><Relationship Id="rId6" Type="http://schemas.openxmlformats.org/officeDocument/2006/relationships/image" Target="../media/image51.svg"/><Relationship Id="rId5" Type="http://schemas.openxmlformats.org/officeDocument/2006/relationships/image" Target="../media/image50.svg"/><Relationship Id="rId4" Type="http://schemas.openxmlformats.org/officeDocument/2006/relationships/image" Target="../media/image49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svg"/><Relationship Id="rId3" Type="http://schemas.openxmlformats.org/officeDocument/2006/relationships/image" Target="../media/image53.svg"/><Relationship Id="rId7" Type="http://schemas.openxmlformats.org/officeDocument/2006/relationships/image" Target="../media/image55.svg"/><Relationship Id="rId2" Type="http://schemas.openxmlformats.org/officeDocument/2006/relationships/image" Target="../media/image52.svg"/><Relationship Id="rId1" Type="http://schemas.openxmlformats.org/officeDocument/2006/relationships/image" Target="../media/image42.svg"/><Relationship Id="rId6" Type="http://schemas.openxmlformats.org/officeDocument/2006/relationships/image" Target="../media/image54.svg"/><Relationship Id="rId5" Type="http://schemas.openxmlformats.org/officeDocument/2006/relationships/image" Target="../media/image45.svg"/><Relationship Id="rId4" Type="http://schemas.openxmlformats.org/officeDocument/2006/relationships/image" Target="../media/image4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svg"/><Relationship Id="rId1" Type="http://schemas.openxmlformats.org/officeDocument/2006/relationships/image" Target="../media/image40.svg"/><Relationship Id="rId6" Type="http://schemas.openxmlformats.org/officeDocument/2006/relationships/image" Target="../media/image45.svg"/><Relationship Id="rId5" Type="http://schemas.openxmlformats.org/officeDocument/2006/relationships/image" Target="../media/image44.svg"/><Relationship Id="rId4" Type="http://schemas.openxmlformats.org/officeDocument/2006/relationships/image" Target="../media/image4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svg"/><Relationship Id="rId2" Type="http://schemas.openxmlformats.org/officeDocument/2006/relationships/image" Target="../media/image47.svg"/><Relationship Id="rId1" Type="http://schemas.openxmlformats.org/officeDocument/2006/relationships/image" Target="../media/image46.svg"/><Relationship Id="rId6" Type="http://schemas.openxmlformats.org/officeDocument/2006/relationships/image" Target="../media/image51.svg"/><Relationship Id="rId5" Type="http://schemas.openxmlformats.org/officeDocument/2006/relationships/image" Target="../media/image50.svg"/><Relationship Id="rId4" Type="http://schemas.openxmlformats.org/officeDocument/2006/relationships/image" Target="../media/image49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svg"/><Relationship Id="rId3" Type="http://schemas.openxmlformats.org/officeDocument/2006/relationships/image" Target="../media/image53.svg"/><Relationship Id="rId7" Type="http://schemas.openxmlformats.org/officeDocument/2006/relationships/image" Target="../media/image55.svg"/><Relationship Id="rId2" Type="http://schemas.openxmlformats.org/officeDocument/2006/relationships/image" Target="../media/image52.svg"/><Relationship Id="rId1" Type="http://schemas.openxmlformats.org/officeDocument/2006/relationships/image" Target="../media/image42.svg"/><Relationship Id="rId6" Type="http://schemas.openxmlformats.org/officeDocument/2006/relationships/image" Target="../media/image54.svg"/><Relationship Id="rId5" Type="http://schemas.openxmlformats.org/officeDocument/2006/relationships/image" Target="../media/image45.svg"/><Relationship Id="rId4" Type="http://schemas.openxmlformats.org/officeDocument/2006/relationships/image" Target="../media/image4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8FE03C-E92D-485D-A38D-3A329282EF4E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EF47A01-9044-4DA6-9A44-7BD5D6D44AD5}">
      <dgm:prSet custT="1"/>
      <dgm:spPr/>
      <dgm:t>
        <a:bodyPr/>
        <a:lstStyle/>
        <a:p>
          <a:r>
            <a:rPr lang="en-US" sz="2400" dirty="0"/>
            <a:t>Project</a:t>
          </a:r>
        </a:p>
      </dgm:t>
    </dgm:pt>
    <dgm:pt modelId="{BECE1117-53EA-4BEF-BE95-1CD8ABB0CB1F}" type="parTrans" cxnId="{F67E8A76-780A-4532-8D45-9DECE72D563C}">
      <dgm:prSet/>
      <dgm:spPr/>
      <dgm:t>
        <a:bodyPr/>
        <a:lstStyle/>
        <a:p>
          <a:endParaRPr lang="en-US"/>
        </a:p>
      </dgm:t>
    </dgm:pt>
    <dgm:pt modelId="{F3AC95AD-5793-4301-9939-26835EF838B3}" type="sibTrans" cxnId="{F67E8A76-780A-4532-8D45-9DECE72D563C}">
      <dgm:prSet/>
      <dgm:spPr/>
      <dgm:t>
        <a:bodyPr/>
        <a:lstStyle/>
        <a:p>
          <a:endParaRPr lang="en-US"/>
        </a:p>
      </dgm:t>
    </dgm:pt>
    <dgm:pt modelId="{C0F91D74-5668-43A8-AF6E-DE34CD3F10B1}">
      <dgm:prSet custT="1"/>
      <dgm:spPr/>
      <dgm:t>
        <a:bodyPr/>
        <a:lstStyle/>
        <a:p>
          <a:r>
            <a:rPr lang="en-US" sz="2400" dirty="0"/>
            <a:t>Project Goals</a:t>
          </a:r>
        </a:p>
      </dgm:t>
    </dgm:pt>
    <dgm:pt modelId="{A8E34557-3257-4BB1-A121-124FD805DA66}" type="parTrans" cxnId="{DFD1CD47-F20D-48F7-A375-B949BD3D3454}">
      <dgm:prSet/>
      <dgm:spPr/>
      <dgm:t>
        <a:bodyPr/>
        <a:lstStyle/>
        <a:p>
          <a:endParaRPr lang="en-US"/>
        </a:p>
      </dgm:t>
    </dgm:pt>
    <dgm:pt modelId="{01F63450-2EBB-41E0-843A-05F01FA843D9}" type="sibTrans" cxnId="{DFD1CD47-F20D-48F7-A375-B949BD3D3454}">
      <dgm:prSet/>
      <dgm:spPr/>
      <dgm:t>
        <a:bodyPr/>
        <a:lstStyle/>
        <a:p>
          <a:endParaRPr lang="en-US"/>
        </a:p>
      </dgm:t>
    </dgm:pt>
    <dgm:pt modelId="{12848BCC-7D1B-47B2-A369-161129FDA606}">
      <dgm:prSet custT="1"/>
      <dgm:spPr/>
      <dgm:t>
        <a:bodyPr/>
        <a:lstStyle/>
        <a:p>
          <a:r>
            <a:rPr lang="en-US" sz="2400" dirty="0"/>
            <a:t>Open</a:t>
          </a:r>
        </a:p>
      </dgm:t>
    </dgm:pt>
    <dgm:pt modelId="{932AA906-2E3E-498C-BE9F-F23D07A41FAD}" type="parTrans" cxnId="{382489EC-0691-45F5-ABC6-1E5145341760}">
      <dgm:prSet/>
      <dgm:spPr/>
      <dgm:t>
        <a:bodyPr/>
        <a:lstStyle/>
        <a:p>
          <a:endParaRPr lang="en-US"/>
        </a:p>
      </dgm:t>
    </dgm:pt>
    <dgm:pt modelId="{BD67DF66-98E0-45DB-9F2D-DFF3F7F52A65}" type="sibTrans" cxnId="{382489EC-0691-45F5-ABC6-1E5145341760}">
      <dgm:prSet/>
      <dgm:spPr/>
      <dgm:t>
        <a:bodyPr/>
        <a:lstStyle/>
        <a:p>
          <a:endParaRPr lang="en-US"/>
        </a:p>
      </dgm:t>
    </dgm:pt>
    <dgm:pt modelId="{452892C1-1BCB-4D05-BC92-D129B50F1ECF}">
      <dgm:prSet custT="1"/>
      <dgm:spPr/>
      <dgm:t>
        <a:bodyPr/>
        <a:lstStyle/>
        <a:p>
          <a:r>
            <a:rPr lang="en-US" sz="2400" dirty="0"/>
            <a:t>Open a community-focused café</a:t>
          </a:r>
        </a:p>
      </dgm:t>
    </dgm:pt>
    <dgm:pt modelId="{6152AECA-B2B2-413D-8AE6-F494C0B5F59E}" type="parTrans" cxnId="{0E1815B5-DD65-4A51-BC2D-C5C6177F2536}">
      <dgm:prSet/>
      <dgm:spPr/>
      <dgm:t>
        <a:bodyPr/>
        <a:lstStyle/>
        <a:p>
          <a:endParaRPr lang="en-US"/>
        </a:p>
      </dgm:t>
    </dgm:pt>
    <dgm:pt modelId="{6C991C2A-6549-41D3-859D-24C03EF4941D}" type="sibTrans" cxnId="{0E1815B5-DD65-4A51-BC2D-C5C6177F2536}">
      <dgm:prSet/>
      <dgm:spPr/>
      <dgm:t>
        <a:bodyPr/>
        <a:lstStyle/>
        <a:p>
          <a:endParaRPr lang="en-US"/>
        </a:p>
      </dgm:t>
    </dgm:pt>
    <dgm:pt modelId="{50E2A9FC-6AF7-4571-A14A-1C89B3B9ED69}">
      <dgm:prSet custT="1"/>
      <dgm:spPr/>
      <dgm:t>
        <a:bodyPr/>
        <a:lstStyle/>
        <a:p>
          <a:r>
            <a:rPr lang="en-US" sz="2400" dirty="0"/>
            <a:t>Deliver</a:t>
          </a:r>
        </a:p>
      </dgm:t>
    </dgm:pt>
    <dgm:pt modelId="{9E1DF91C-A8CD-4341-A09E-4703D5556F2F}" type="parTrans" cxnId="{4E084B12-1398-4081-8C55-A9201B2EC473}">
      <dgm:prSet/>
      <dgm:spPr/>
      <dgm:t>
        <a:bodyPr/>
        <a:lstStyle/>
        <a:p>
          <a:endParaRPr lang="en-US"/>
        </a:p>
      </dgm:t>
    </dgm:pt>
    <dgm:pt modelId="{32910EF2-8BAC-4350-8556-3BA3420DD612}" type="sibTrans" cxnId="{4E084B12-1398-4081-8C55-A9201B2EC473}">
      <dgm:prSet/>
      <dgm:spPr/>
      <dgm:t>
        <a:bodyPr/>
        <a:lstStyle/>
        <a:p>
          <a:endParaRPr lang="en-US"/>
        </a:p>
      </dgm:t>
    </dgm:pt>
    <dgm:pt modelId="{B58BB329-9F34-4A84-806B-E6CD9685AF43}">
      <dgm:prSet custT="1"/>
      <dgm:spPr/>
      <dgm:t>
        <a:bodyPr/>
        <a:lstStyle/>
        <a:p>
          <a:r>
            <a:rPr lang="en-US" sz="2400" dirty="0"/>
            <a:t>Deliver a welcoming and versatile customer experience</a:t>
          </a:r>
        </a:p>
      </dgm:t>
    </dgm:pt>
    <dgm:pt modelId="{12C77443-16BD-4F73-8453-3C6FFC611649}" type="parTrans" cxnId="{35FD8D69-EA39-4CF6-B61F-F86AC10DEF70}">
      <dgm:prSet/>
      <dgm:spPr/>
      <dgm:t>
        <a:bodyPr/>
        <a:lstStyle/>
        <a:p>
          <a:endParaRPr lang="en-US"/>
        </a:p>
      </dgm:t>
    </dgm:pt>
    <dgm:pt modelId="{04E9F354-B5D2-4C7D-93EC-AE9214F63D90}" type="sibTrans" cxnId="{35FD8D69-EA39-4CF6-B61F-F86AC10DEF70}">
      <dgm:prSet/>
      <dgm:spPr/>
      <dgm:t>
        <a:bodyPr/>
        <a:lstStyle/>
        <a:p>
          <a:endParaRPr lang="en-US"/>
        </a:p>
      </dgm:t>
    </dgm:pt>
    <dgm:pt modelId="{C7E4C9DE-6A7E-42A5-B71C-44FD4F041721}">
      <dgm:prSet custT="1"/>
      <dgm:spPr/>
      <dgm:t>
        <a:bodyPr/>
        <a:lstStyle/>
        <a:p>
          <a:r>
            <a:rPr lang="en-US" sz="2400" dirty="0"/>
            <a:t>Complete</a:t>
          </a:r>
        </a:p>
      </dgm:t>
    </dgm:pt>
    <dgm:pt modelId="{280C625E-C21A-4F13-9703-D6714FF81D0E}" type="parTrans" cxnId="{7484B8DC-99BC-4A9E-A615-C8A2C0F116E0}">
      <dgm:prSet/>
      <dgm:spPr/>
      <dgm:t>
        <a:bodyPr/>
        <a:lstStyle/>
        <a:p>
          <a:endParaRPr lang="en-US"/>
        </a:p>
      </dgm:t>
    </dgm:pt>
    <dgm:pt modelId="{964F4B61-D7F3-436F-8FED-320F83C71421}" type="sibTrans" cxnId="{7484B8DC-99BC-4A9E-A615-C8A2C0F116E0}">
      <dgm:prSet/>
      <dgm:spPr/>
      <dgm:t>
        <a:bodyPr/>
        <a:lstStyle/>
        <a:p>
          <a:endParaRPr lang="en-US"/>
        </a:p>
      </dgm:t>
    </dgm:pt>
    <dgm:pt modelId="{DE84613C-33A3-40DD-9DC0-0DFB7966F3F0}">
      <dgm:prSet custT="1"/>
      <dgm:spPr/>
      <dgm:t>
        <a:bodyPr/>
        <a:lstStyle/>
        <a:p>
          <a:r>
            <a:rPr lang="en-US" sz="2400" dirty="0"/>
            <a:t>Complete the project within budget and timeframe</a:t>
          </a:r>
        </a:p>
      </dgm:t>
    </dgm:pt>
    <dgm:pt modelId="{6D515309-33D5-4FA6-B93F-E0B62CCF2010}" type="parTrans" cxnId="{419CF630-3DB4-46D4-9FA9-51F9A6F2C7E2}">
      <dgm:prSet/>
      <dgm:spPr/>
      <dgm:t>
        <a:bodyPr/>
        <a:lstStyle/>
        <a:p>
          <a:endParaRPr lang="en-US"/>
        </a:p>
      </dgm:t>
    </dgm:pt>
    <dgm:pt modelId="{7A01295A-EAAC-4B15-87DD-105F3AD91515}" type="sibTrans" cxnId="{419CF630-3DB4-46D4-9FA9-51F9A6F2C7E2}">
      <dgm:prSet/>
      <dgm:spPr/>
      <dgm:t>
        <a:bodyPr/>
        <a:lstStyle/>
        <a:p>
          <a:endParaRPr lang="en-US"/>
        </a:p>
      </dgm:t>
    </dgm:pt>
    <dgm:pt modelId="{BE4920A0-02EE-E244-AEF6-3C4B3DCC1CFC}" type="pres">
      <dgm:prSet presAssocID="{568FE03C-E92D-485D-A38D-3A329282EF4E}" presName="Name0" presStyleCnt="0">
        <dgm:presLayoutVars>
          <dgm:dir/>
          <dgm:animLvl val="lvl"/>
          <dgm:resizeHandles val="exact"/>
        </dgm:presLayoutVars>
      </dgm:prSet>
      <dgm:spPr/>
    </dgm:pt>
    <dgm:pt modelId="{E304673D-83DC-CF4B-839F-825BB7BBBA77}" type="pres">
      <dgm:prSet presAssocID="{FEF47A01-9044-4DA6-9A44-7BD5D6D44AD5}" presName="linNode" presStyleCnt="0"/>
      <dgm:spPr/>
    </dgm:pt>
    <dgm:pt modelId="{B971DCB7-6F19-5F40-874A-FB4460261625}" type="pres">
      <dgm:prSet presAssocID="{FEF47A01-9044-4DA6-9A44-7BD5D6D44AD5}" presName="parentText" presStyleLbl="solidFgAcc1" presStyleIdx="0" presStyleCnt="4">
        <dgm:presLayoutVars>
          <dgm:chMax val="1"/>
          <dgm:bulletEnabled/>
        </dgm:presLayoutVars>
      </dgm:prSet>
      <dgm:spPr/>
    </dgm:pt>
    <dgm:pt modelId="{56BA4FCC-AF88-5749-A1B1-C35BC22041BA}" type="pres">
      <dgm:prSet presAssocID="{FEF47A01-9044-4DA6-9A44-7BD5D6D44AD5}" presName="descendantText" presStyleLbl="alignNode1" presStyleIdx="0" presStyleCnt="4" custLinFactNeighborX="13892" custLinFactNeighborY="-229">
        <dgm:presLayoutVars>
          <dgm:bulletEnabled/>
        </dgm:presLayoutVars>
      </dgm:prSet>
      <dgm:spPr/>
    </dgm:pt>
    <dgm:pt modelId="{EC7EA59E-D193-024D-BE69-CC699271E189}" type="pres">
      <dgm:prSet presAssocID="{F3AC95AD-5793-4301-9939-26835EF838B3}" presName="sp" presStyleCnt="0"/>
      <dgm:spPr/>
    </dgm:pt>
    <dgm:pt modelId="{E76B267C-66D2-A44F-B83B-2F5CAC697DC7}" type="pres">
      <dgm:prSet presAssocID="{12848BCC-7D1B-47B2-A369-161129FDA606}" presName="linNode" presStyleCnt="0"/>
      <dgm:spPr/>
    </dgm:pt>
    <dgm:pt modelId="{D636722E-6900-0F47-9EB4-8D7F3D324E82}" type="pres">
      <dgm:prSet presAssocID="{12848BCC-7D1B-47B2-A369-161129FDA606}" presName="parentText" presStyleLbl="solidFgAcc1" presStyleIdx="1" presStyleCnt="4">
        <dgm:presLayoutVars>
          <dgm:chMax val="1"/>
          <dgm:bulletEnabled/>
        </dgm:presLayoutVars>
      </dgm:prSet>
      <dgm:spPr/>
    </dgm:pt>
    <dgm:pt modelId="{ADD9EB72-C8CF-8E4B-A481-38E7B1B283F7}" type="pres">
      <dgm:prSet presAssocID="{12848BCC-7D1B-47B2-A369-161129FDA606}" presName="descendantText" presStyleLbl="alignNode1" presStyleIdx="1" presStyleCnt="4">
        <dgm:presLayoutVars>
          <dgm:bulletEnabled/>
        </dgm:presLayoutVars>
      </dgm:prSet>
      <dgm:spPr/>
    </dgm:pt>
    <dgm:pt modelId="{4C462445-4F8A-8B41-8A28-E78CA6D99F54}" type="pres">
      <dgm:prSet presAssocID="{BD67DF66-98E0-45DB-9F2D-DFF3F7F52A65}" presName="sp" presStyleCnt="0"/>
      <dgm:spPr/>
    </dgm:pt>
    <dgm:pt modelId="{795297DE-5B00-F642-96ED-AFDFBB362BC0}" type="pres">
      <dgm:prSet presAssocID="{50E2A9FC-6AF7-4571-A14A-1C89B3B9ED69}" presName="linNode" presStyleCnt="0"/>
      <dgm:spPr/>
    </dgm:pt>
    <dgm:pt modelId="{452A26EF-B395-B344-95F8-D7F29A5A2748}" type="pres">
      <dgm:prSet presAssocID="{50E2A9FC-6AF7-4571-A14A-1C89B3B9ED69}" presName="parentText" presStyleLbl="solidFgAcc1" presStyleIdx="2" presStyleCnt="4">
        <dgm:presLayoutVars>
          <dgm:chMax val="1"/>
          <dgm:bulletEnabled/>
        </dgm:presLayoutVars>
      </dgm:prSet>
      <dgm:spPr/>
    </dgm:pt>
    <dgm:pt modelId="{D79E493C-7306-C849-BA22-E2C6B263F525}" type="pres">
      <dgm:prSet presAssocID="{50E2A9FC-6AF7-4571-A14A-1C89B3B9ED69}" presName="descendantText" presStyleLbl="alignNode1" presStyleIdx="2" presStyleCnt="4">
        <dgm:presLayoutVars>
          <dgm:bulletEnabled/>
        </dgm:presLayoutVars>
      </dgm:prSet>
      <dgm:spPr/>
    </dgm:pt>
    <dgm:pt modelId="{DC2C2115-3AD5-3241-949F-E89BF5B75842}" type="pres">
      <dgm:prSet presAssocID="{32910EF2-8BAC-4350-8556-3BA3420DD612}" presName="sp" presStyleCnt="0"/>
      <dgm:spPr/>
    </dgm:pt>
    <dgm:pt modelId="{8B314650-C963-8C48-8B2F-0C9F0BE67591}" type="pres">
      <dgm:prSet presAssocID="{C7E4C9DE-6A7E-42A5-B71C-44FD4F041721}" presName="linNode" presStyleCnt="0"/>
      <dgm:spPr/>
    </dgm:pt>
    <dgm:pt modelId="{A012ABD6-1F17-A24E-B296-B6CD097B9EF0}" type="pres">
      <dgm:prSet presAssocID="{C7E4C9DE-6A7E-42A5-B71C-44FD4F041721}" presName="parentText" presStyleLbl="solidFgAcc1" presStyleIdx="3" presStyleCnt="4" custLinFactNeighborX="-8166" custLinFactNeighborY="-2189">
        <dgm:presLayoutVars>
          <dgm:chMax val="1"/>
          <dgm:bulletEnabled/>
        </dgm:presLayoutVars>
      </dgm:prSet>
      <dgm:spPr/>
    </dgm:pt>
    <dgm:pt modelId="{613B12CD-AEE4-DE43-B697-3817E63A705B}" type="pres">
      <dgm:prSet presAssocID="{C7E4C9DE-6A7E-42A5-B71C-44FD4F041721}" presName="descendantText" presStyleLbl="alignNode1" presStyleIdx="3" presStyleCnt="4">
        <dgm:presLayoutVars>
          <dgm:bulletEnabled/>
        </dgm:presLayoutVars>
      </dgm:prSet>
      <dgm:spPr/>
    </dgm:pt>
  </dgm:ptLst>
  <dgm:cxnLst>
    <dgm:cxn modelId="{D6550010-7CFB-CA43-AE98-8C82494F2DAD}" type="presOf" srcId="{568FE03C-E92D-485D-A38D-3A329282EF4E}" destId="{BE4920A0-02EE-E244-AEF6-3C4B3DCC1CFC}" srcOrd="0" destOrd="0" presId="urn:microsoft.com/office/officeart/2016/7/layout/VerticalHollowActionList"/>
    <dgm:cxn modelId="{4E084B12-1398-4081-8C55-A9201B2EC473}" srcId="{568FE03C-E92D-485D-A38D-3A329282EF4E}" destId="{50E2A9FC-6AF7-4571-A14A-1C89B3B9ED69}" srcOrd="2" destOrd="0" parTransId="{9E1DF91C-A8CD-4341-A09E-4703D5556F2F}" sibTransId="{32910EF2-8BAC-4350-8556-3BA3420DD612}"/>
    <dgm:cxn modelId="{0780FC1F-499C-4542-8421-027A675BB9F7}" type="presOf" srcId="{452892C1-1BCB-4D05-BC92-D129B50F1ECF}" destId="{ADD9EB72-C8CF-8E4B-A481-38E7B1B283F7}" srcOrd="0" destOrd="0" presId="urn:microsoft.com/office/officeart/2016/7/layout/VerticalHollowActionList"/>
    <dgm:cxn modelId="{B19EBF2E-0A30-654B-B4F9-FA27F16FA2B4}" type="presOf" srcId="{C0F91D74-5668-43A8-AF6E-DE34CD3F10B1}" destId="{56BA4FCC-AF88-5749-A1B1-C35BC22041BA}" srcOrd="0" destOrd="0" presId="urn:microsoft.com/office/officeart/2016/7/layout/VerticalHollowActionList"/>
    <dgm:cxn modelId="{419CF630-3DB4-46D4-9FA9-51F9A6F2C7E2}" srcId="{C7E4C9DE-6A7E-42A5-B71C-44FD4F041721}" destId="{DE84613C-33A3-40DD-9DC0-0DFB7966F3F0}" srcOrd="0" destOrd="0" parTransId="{6D515309-33D5-4FA6-B93F-E0B62CCF2010}" sibTransId="{7A01295A-EAAC-4B15-87DD-105F3AD91515}"/>
    <dgm:cxn modelId="{B0B34946-6297-4E4C-A0B1-F5C575DBDE6E}" type="presOf" srcId="{DE84613C-33A3-40DD-9DC0-0DFB7966F3F0}" destId="{613B12CD-AEE4-DE43-B697-3817E63A705B}" srcOrd="0" destOrd="0" presId="urn:microsoft.com/office/officeart/2016/7/layout/VerticalHollowActionList"/>
    <dgm:cxn modelId="{DFD1CD47-F20D-48F7-A375-B949BD3D3454}" srcId="{FEF47A01-9044-4DA6-9A44-7BD5D6D44AD5}" destId="{C0F91D74-5668-43A8-AF6E-DE34CD3F10B1}" srcOrd="0" destOrd="0" parTransId="{A8E34557-3257-4BB1-A121-124FD805DA66}" sibTransId="{01F63450-2EBB-41E0-843A-05F01FA843D9}"/>
    <dgm:cxn modelId="{35FD8D69-EA39-4CF6-B61F-F86AC10DEF70}" srcId="{50E2A9FC-6AF7-4571-A14A-1C89B3B9ED69}" destId="{B58BB329-9F34-4A84-806B-E6CD9685AF43}" srcOrd="0" destOrd="0" parTransId="{12C77443-16BD-4F73-8453-3C6FFC611649}" sibTransId="{04E9F354-B5D2-4C7D-93EC-AE9214F63D90}"/>
    <dgm:cxn modelId="{F67E8A76-780A-4532-8D45-9DECE72D563C}" srcId="{568FE03C-E92D-485D-A38D-3A329282EF4E}" destId="{FEF47A01-9044-4DA6-9A44-7BD5D6D44AD5}" srcOrd="0" destOrd="0" parTransId="{BECE1117-53EA-4BEF-BE95-1CD8ABB0CB1F}" sibTransId="{F3AC95AD-5793-4301-9939-26835EF838B3}"/>
    <dgm:cxn modelId="{9B84418E-1172-474D-9C69-9CF84C27FFFF}" type="presOf" srcId="{50E2A9FC-6AF7-4571-A14A-1C89B3B9ED69}" destId="{452A26EF-B395-B344-95F8-D7F29A5A2748}" srcOrd="0" destOrd="0" presId="urn:microsoft.com/office/officeart/2016/7/layout/VerticalHollowActionList"/>
    <dgm:cxn modelId="{06D3669F-CF19-E744-88F3-A60570770562}" type="presOf" srcId="{C7E4C9DE-6A7E-42A5-B71C-44FD4F041721}" destId="{A012ABD6-1F17-A24E-B296-B6CD097B9EF0}" srcOrd="0" destOrd="0" presId="urn:microsoft.com/office/officeart/2016/7/layout/VerticalHollowActionList"/>
    <dgm:cxn modelId="{88AFB2B2-C236-7E4A-A253-8000AFD583D4}" type="presOf" srcId="{FEF47A01-9044-4DA6-9A44-7BD5D6D44AD5}" destId="{B971DCB7-6F19-5F40-874A-FB4460261625}" srcOrd="0" destOrd="0" presId="urn:microsoft.com/office/officeart/2016/7/layout/VerticalHollowActionList"/>
    <dgm:cxn modelId="{0E1815B5-DD65-4A51-BC2D-C5C6177F2536}" srcId="{12848BCC-7D1B-47B2-A369-161129FDA606}" destId="{452892C1-1BCB-4D05-BC92-D129B50F1ECF}" srcOrd="0" destOrd="0" parTransId="{6152AECA-B2B2-413D-8AE6-F494C0B5F59E}" sibTransId="{6C991C2A-6549-41D3-859D-24C03EF4941D}"/>
    <dgm:cxn modelId="{0DF744BA-CDEC-D548-83CA-F7B56077F114}" type="presOf" srcId="{12848BCC-7D1B-47B2-A369-161129FDA606}" destId="{D636722E-6900-0F47-9EB4-8D7F3D324E82}" srcOrd="0" destOrd="0" presId="urn:microsoft.com/office/officeart/2016/7/layout/VerticalHollowActionList"/>
    <dgm:cxn modelId="{7484B8DC-99BC-4A9E-A615-C8A2C0F116E0}" srcId="{568FE03C-E92D-485D-A38D-3A329282EF4E}" destId="{C7E4C9DE-6A7E-42A5-B71C-44FD4F041721}" srcOrd="3" destOrd="0" parTransId="{280C625E-C21A-4F13-9703-D6714FF81D0E}" sibTransId="{964F4B61-D7F3-436F-8FED-320F83C71421}"/>
    <dgm:cxn modelId="{56ACD6EA-A30E-0F45-9EB2-208AE9EF5A64}" type="presOf" srcId="{B58BB329-9F34-4A84-806B-E6CD9685AF43}" destId="{D79E493C-7306-C849-BA22-E2C6B263F525}" srcOrd="0" destOrd="0" presId="urn:microsoft.com/office/officeart/2016/7/layout/VerticalHollowActionList"/>
    <dgm:cxn modelId="{382489EC-0691-45F5-ABC6-1E5145341760}" srcId="{568FE03C-E92D-485D-A38D-3A329282EF4E}" destId="{12848BCC-7D1B-47B2-A369-161129FDA606}" srcOrd="1" destOrd="0" parTransId="{932AA906-2E3E-498C-BE9F-F23D07A41FAD}" sibTransId="{BD67DF66-98E0-45DB-9F2D-DFF3F7F52A65}"/>
    <dgm:cxn modelId="{902CBF0C-AF35-E940-9FBB-9B134AB39C96}" type="presParOf" srcId="{BE4920A0-02EE-E244-AEF6-3C4B3DCC1CFC}" destId="{E304673D-83DC-CF4B-839F-825BB7BBBA77}" srcOrd="0" destOrd="0" presId="urn:microsoft.com/office/officeart/2016/7/layout/VerticalHollowActionList"/>
    <dgm:cxn modelId="{92B87B06-FDFE-D74A-8D4D-520A451C0A13}" type="presParOf" srcId="{E304673D-83DC-CF4B-839F-825BB7BBBA77}" destId="{B971DCB7-6F19-5F40-874A-FB4460261625}" srcOrd="0" destOrd="0" presId="urn:microsoft.com/office/officeart/2016/7/layout/VerticalHollowActionList"/>
    <dgm:cxn modelId="{C997E6A5-D2BB-8144-8A95-D67E4CDFB051}" type="presParOf" srcId="{E304673D-83DC-CF4B-839F-825BB7BBBA77}" destId="{56BA4FCC-AF88-5749-A1B1-C35BC22041BA}" srcOrd="1" destOrd="0" presId="urn:microsoft.com/office/officeart/2016/7/layout/VerticalHollowActionList"/>
    <dgm:cxn modelId="{CEE9442D-22FF-CE4B-AB38-B4DC58EB685A}" type="presParOf" srcId="{BE4920A0-02EE-E244-AEF6-3C4B3DCC1CFC}" destId="{EC7EA59E-D193-024D-BE69-CC699271E189}" srcOrd="1" destOrd="0" presId="urn:microsoft.com/office/officeart/2016/7/layout/VerticalHollowActionList"/>
    <dgm:cxn modelId="{DAD9418F-6030-8249-A2C2-AB14AA2D89C5}" type="presParOf" srcId="{BE4920A0-02EE-E244-AEF6-3C4B3DCC1CFC}" destId="{E76B267C-66D2-A44F-B83B-2F5CAC697DC7}" srcOrd="2" destOrd="0" presId="urn:microsoft.com/office/officeart/2016/7/layout/VerticalHollowActionList"/>
    <dgm:cxn modelId="{1C4B8ED3-AC80-AB48-8C20-8B9953C08F43}" type="presParOf" srcId="{E76B267C-66D2-A44F-B83B-2F5CAC697DC7}" destId="{D636722E-6900-0F47-9EB4-8D7F3D324E82}" srcOrd="0" destOrd="0" presId="urn:microsoft.com/office/officeart/2016/7/layout/VerticalHollowActionList"/>
    <dgm:cxn modelId="{9429D15E-06CC-E440-BE03-C7A5692CCF88}" type="presParOf" srcId="{E76B267C-66D2-A44F-B83B-2F5CAC697DC7}" destId="{ADD9EB72-C8CF-8E4B-A481-38E7B1B283F7}" srcOrd="1" destOrd="0" presId="urn:microsoft.com/office/officeart/2016/7/layout/VerticalHollowActionList"/>
    <dgm:cxn modelId="{F9B16B11-82E8-8B43-ACC1-A397766EEFA8}" type="presParOf" srcId="{BE4920A0-02EE-E244-AEF6-3C4B3DCC1CFC}" destId="{4C462445-4F8A-8B41-8A28-E78CA6D99F54}" srcOrd="3" destOrd="0" presId="urn:microsoft.com/office/officeart/2016/7/layout/VerticalHollowActionList"/>
    <dgm:cxn modelId="{72E19078-AE0A-124E-B46E-787DA0AFFD19}" type="presParOf" srcId="{BE4920A0-02EE-E244-AEF6-3C4B3DCC1CFC}" destId="{795297DE-5B00-F642-96ED-AFDFBB362BC0}" srcOrd="4" destOrd="0" presId="urn:microsoft.com/office/officeart/2016/7/layout/VerticalHollowActionList"/>
    <dgm:cxn modelId="{33FBB282-5CC6-7A42-BBC1-0DFB8379D4DA}" type="presParOf" srcId="{795297DE-5B00-F642-96ED-AFDFBB362BC0}" destId="{452A26EF-B395-B344-95F8-D7F29A5A2748}" srcOrd="0" destOrd="0" presId="urn:microsoft.com/office/officeart/2016/7/layout/VerticalHollowActionList"/>
    <dgm:cxn modelId="{A8DAC572-376E-0C43-A84B-625D487104AB}" type="presParOf" srcId="{795297DE-5B00-F642-96ED-AFDFBB362BC0}" destId="{D79E493C-7306-C849-BA22-E2C6B263F525}" srcOrd="1" destOrd="0" presId="urn:microsoft.com/office/officeart/2016/7/layout/VerticalHollowActionList"/>
    <dgm:cxn modelId="{DC99EA7B-C733-AF47-AD6D-243D44775E6F}" type="presParOf" srcId="{BE4920A0-02EE-E244-AEF6-3C4B3DCC1CFC}" destId="{DC2C2115-3AD5-3241-949F-E89BF5B75842}" srcOrd="5" destOrd="0" presId="urn:microsoft.com/office/officeart/2016/7/layout/VerticalHollowActionList"/>
    <dgm:cxn modelId="{A10D7B4E-D37A-3148-B4C2-05CEBECAFF00}" type="presParOf" srcId="{BE4920A0-02EE-E244-AEF6-3C4B3DCC1CFC}" destId="{8B314650-C963-8C48-8B2F-0C9F0BE67591}" srcOrd="6" destOrd="0" presId="urn:microsoft.com/office/officeart/2016/7/layout/VerticalHollowActionList"/>
    <dgm:cxn modelId="{740897D9-D78C-6D4F-BFF4-63E7B9426C54}" type="presParOf" srcId="{8B314650-C963-8C48-8B2F-0C9F0BE67591}" destId="{A012ABD6-1F17-A24E-B296-B6CD097B9EF0}" srcOrd="0" destOrd="0" presId="urn:microsoft.com/office/officeart/2016/7/layout/VerticalHollowActionList"/>
    <dgm:cxn modelId="{E021FD67-8066-A546-B340-8A2A78B1C224}" type="presParOf" srcId="{8B314650-C963-8C48-8B2F-0C9F0BE67591}" destId="{613B12CD-AEE4-DE43-B697-3817E63A705B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77CC184-8FF6-4A3F-90C2-C3935F6858E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FEAFBD1-3D24-49B6-A4C4-1B4C2FCABD9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Project Scope Overview</a:t>
          </a:r>
        </a:p>
      </dgm:t>
    </dgm:pt>
    <dgm:pt modelId="{D3807355-72EF-4602-8370-9F97C12EA4C3}" type="parTrans" cxnId="{8D07D0A5-AFB3-4DEF-9C18-92F931E149F3}">
      <dgm:prSet/>
      <dgm:spPr/>
      <dgm:t>
        <a:bodyPr/>
        <a:lstStyle/>
        <a:p>
          <a:endParaRPr lang="en-US"/>
        </a:p>
      </dgm:t>
    </dgm:pt>
    <dgm:pt modelId="{3BA011E7-2557-460D-836C-FD31C17393BF}" type="sibTrans" cxnId="{8D07D0A5-AFB3-4DEF-9C18-92F931E149F3}">
      <dgm:prSet/>
      <dgm:spPr/>
      <dgm:t>
        <a:bodyPr/>
        <a:lstStyle/>
        <a:p>
          <a:endParaRPr lang="en-US"/>
        </a:p>
      </dgm:t>
    </dgm:pt>
    <dgm:pt modelId="{67516F1B-781D-4C23-A6E2-F73DCAB1FB1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Plan, Develop, and Launch a Fully Operational Café</a:t>
          </a:r>
        </a:p>
      </dgm:t>
    </dgm:pt>
    <dgm:pt modelId="{0C1FDD58-E717-41E1-B28E-59BB21A143C2}" type="parTrans" cxnId="{EDE1E2FE-560E-4DA0-8C32-87DCAA324C63}">
      <dgm:prSet/>
      <dgm:spPr/>
      <dgm:t>
        <a:bodyPr/>
        <a:lstStyle/>
        <a:p>
          <a:endParaRPr lang="en-US"/>
        </a:p>
      </dgm:t>
    </dgm:pt>
    <dgm:pt modelId="{D09A3551-742F-4B19-A012-8322C66E5993}" type="sibTrans" cxnId="{EDE1E2FE-560E-4DA0-8C32-87DCAA324C63}">
      <dgm:prSet/>
      <dgm:spPr/>
      <dgm:t>
        <a:bodyPr/>
        <a:lstStyle/>
        <a:p>
          <a:endParaRPr lang="en-US"/>
        </a:p>
      </dgm:t>
    </dgm:pt>
    <dgm:pt modelId="{460A7686-E033-4B10-9D2E-C9A605298FF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Secure Suitable Premises</a:t>
          </a:r>
        </a:p>
      </dgm:t>
    </dgm:pt>
    <dgm:pt modelId="{1C440D09-F140-41BC-B104-D92BFE7B5501}" type="parTrans" cxnId="{165F8737-D990-43CA-9453-BF231E6017A7}">
      <dgm:prSet/>
      <dgm:spPr/>
      <dgm:t>
        <a:bodyPr/>
        <a:lstStyle/>
        <a:p>
          <a:endParaRPr lang="en-US"/>
        </a:p>
      </dgm:t>
    </dgm:pt>
    <dgm:pt modelId="{5FA5EEA5-B619-4DB1-9C15-7B5DC6CFED51}" type="sibTrans" cxnId="{165F8737-D990-43CA-9453-BF231E6017A7}">
      <dgm:prSet/>
      <dgm:spPr/>
      <dgm:t>
        <a:bodyPr/>
        <a:lstStyle/>
        <a:p>
          <a:endParaRPr lang="en-US"/>
        </a:p>
      </dgm:t>
    </dgm:pt>
    <dgm:pt modelId="{0AB40A68-9A38-4F61-BDE8-4B296DCE7B6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Complete Renovations and Interior Design</a:t>
          </a:r>
        </a:p>
      </dgm:t>
    </dgm:pt>
    <dgm:pt modelId="{DE063EAA-7D75-4B37-84B8-D07FC6F1B5BF}" type="parTrans" cxnId="{E60CBF7A-7751-471D-BE04-17BEC4D2FA03}">
      <dgm:prSet/>
      <dgm:spPr/>
      <dgm:t>
        <a:bodyPr/>
        <a:lstStyle/>
        <a:p>
          <a:endParaRPr lang="en-US"/>
        </a:p>
      </dgm:t>
    </dgm:pt>
    <dgm:pt modelId="{9CB1F97F-9F30-4D1D-B3A9-D3D3A168E80C}" type="sibTrans" cxnId="{E60CBF7A-7751-471D-BE04-17BEC4D2FA03}">
      <dgm:prSet/>
      <dgm:spPr/>
      <dgm:t>
        <a:bodyPr/>
        <a:lstStyle/>
        <a:p>
          <a:endParaRPr lang="en-US"/>
        </a:p>
      </dgm:t>
    </dgm:pt>
    <dgm:pt modelId="{7CB4044C-F253-4310-BD1B-9FB832D29AE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Purchase and Install Equipment</a:t>
          </a:r>
        </a:p>
      </dgm:t>
    </dgm:pt>
    <dgm:pt modelId="{CC19E57A-0C48-44DF-91BD-22BAD62B8036}" type="parTrans" cxnId="{70A71734-0CDF-4D06-9F52-570882F2C8C5}">
      <dgm:prSet/>
      <dgm:spPr/>
      <dgm:t>
        <a:bodyPr/>
        <a:lstStyle/>
        <a:p>
          <a:endParaRPr lang="en-US"/>
        </a:p>
      </dgm:t>
    </dgm:pt>
    <dgm:pt modelId="{CBF85F6E-6B66-4B26-AED9-0C86702F894D}" type="sibTrans" cxnId="{70A71734-0CDF-4D06-9F52-570882F2C8C5}">
      <dgm:prSet/>
      <dgm:spPr/>
      <dgm:t>
        <a:bodyPr/>
        <a:lstStyle/>
        <a:p>
          <a:endParaRPr lang="en-US"/>
        </a:p>
      </dgm:t>
    </dgm:pt>
    <dgm:pt modelId="{4AE2F8F7-9302-4C4C-B668-C939E5E8FD3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Establish Supplier Relationships</a:t>
          </a:r>
        </a:p>
      </dgm:t>
    </dgm:pt>
    <dgm:pt modelId="{38E0CA4A-908D-451A-9C18-5B59D77C0126}" type="parTrans" cxnId="{D86F86BD-A74F-4C1C-8792-522351095A84}">
      <dgm:prSet/>
      <dgm:spPr/>
      <dgm:t>
        <a:bodyPr/>
        <a:lstStyle/>
        <a:p>
          <a:endParaRPr lang="en-US"/>
        </a:p>
      </dgm:t>
    </dgm:pt>
    <dgm:pt modelId="{8F92A264-CC8B-4FBE-9358-2B3A06232025}" type="sibTrans" cxnId="{D86F86BD-A74F-4C1C-8792-522351095A84}">
      <dgm:prSet/>
      <dgm:spPr/>
      <dgm:t>
        <a:bodyPr/>
        <a:lstStyle/>
        <a:p>
          <a:endParaRPr lang="en-US"/>
        </a:p>
      </dgm:t>
    </dgm:pt>
    <dgm:pt modelId="{57225FC1-4F79-4183-9911-751902865570}" type="pres">
      <dgm:prSet presAssocID="{D77CC184-8FF6-4A3F-90C2-C3935F6858EC}" presName="root" presStyleCnt="0">
        <dgm:presLayoutVars>
          <dgm:dir/>
          <dgm:resizeHandles val="exact"/>
        </dgm:presLayoutVars>
      </dgm:prSet>
      <dgm:spPr/>
    </dgm:pt>
    <dgm:pt modelId="{C59B6F02-E3C1-426F-AA91-A37BF4AF355C}" type="pres">
      <dgm:prSet presAssocID="{8FEAFBD1-3D24-49B6-A4C4-1B4C2FCABD93}" presName="compNode" presStyleCnt="0"/>
      <dgm:spPr/>
    </dgm:pt>
    <dgm:pt modelId="{1F1F1DCE-500E-4EA4-AB07-92C36E338784}" type="pres">
      <dgm:prSet presAssocID="{8FEAFBD1-3D24-49B6-A4C4-1B4C2FCABD93}" presName="bgRect" presStyleLbl="bgShp" presStyleIdx="0" presStyleCnt="6"/>
      <dgm:spPr/>
    </dgm:pt>
    <dgm:pt modelId="{D45A4F03-BDD0-4812-81C0-CE1B10860682}" type="pres">
      <dgm:prSet presAssocID="{8FEAFBD1-3D24-49B6-A4C4-1B4C2FCABD93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FC060301-A3C4-40A1-8E31-FCC0746448E1}" type="pres">
      <dgm:prSet presAssocID="{8FEAFBD1-3D24-49B6-A4C4-1B4C2FCABD93}" presName="spaceRect" presStyleCnt="0"/>
      <dgm:spPr/>
    </dgm:pt>
    <dgm:pt modelId="{F2C95110-B2E1-4E9C-B17C-85E20581567B}" type="pres">
      <dgm:prSet presAssocID="{8FEAFBD1-3D24-49B6-A4C4-1B4C2FCABD93}" presName="parTx" presStyleLbl="revTx" presStyleIdx="0" presStyleCnt="6">
        <dgm:presLayoutVars>
          <dgm:chMax val="0"/>
          <dgm:chPref val="0"/>
        </dgm:presLayoutVars>
      </dgm:prSet>
      <dgm:spPr/>
    </dgm:pt>
    <dgm:pt modelId="{6A899361-0101-41F2-A794-0916C4A16C86}" type="pres">
      <dgm:prSet presAssocID="{3BA011E7-2557-460D-836C-FD31C17393BF}" presName="sibTrans" presStyleCnt="0"/>
      <dgm:spPr/>
    </dgm:pt>
    <dgm:pt modelId="{F2F9A920-9C54-4886-AD4F-3EE35BADA477}" type="pres">
      <dgm:prSet presAssocID="{67516F1B-781D-4C23-A6E2-F73DCAB1FB15}" presName="compNode" presStyleCnt="0"/>
      <dgm:spPr/>
    </dgm:pt>
    <dgm:pt modelId="{9D54368A-4EEC-44B0-8DEC-3688BA6EAA2F}" type="pres">
      <dgm:prSet presAssocID="{67516F1B-781D-4C23-A6E2-F73DCAB1FB15}" presName="bgRect" presStyleLbl="bgShp" presStyleIdx="1" presStyleCnt="6"/>
      <dgm:spPr/>
    </dgm:pt>
    <dgm:pt modelId="{0205FF86-8F2C-4007-99E8-C281F61E6D2B}" type="pres">
      <dgm:prSet presAssocID="{67516F1B-781D-4C23-A6E2-F73DCAB1FB15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t Air Balloon"/>
        </a:ext>
      </dgm:extLst>
    </dgm:pt>
    <dgm:pt modelId="{9AD13EE5-9ABF-4498-AD50-F2AAB08AAF4D}" type="pres">
      <dgm:prSet presAssocID="{67516F1B-781D-4C23-A6E2-F73DCAB1FB15}" presName="spaceRect" presStyleCnt="0"/>
      <dgm:spPr/>
    </dgm:pt>
    <dgm:pt modelId="{5F335489-291D-486D-88A5-D97582AC0463}" type="pres">
      <dgm:prSet presAssocID="{67516F1B-781D-4C23-A6E2-F73DCAB1FB15}" presName="parTx" presStyleLbl="revTx" presStyleIdx="1" presStyleCnt="6">
        <dgm:presLayoutVars>
          <dgm:chMax val="0"/>
          <dgm:chPref val="0"/>
        </dgm:presLayoutVars>
      </dgm:prSet>
      <dgm:spPr/>
    </dgm:pt>
    <dgm:pt modelId="{6BD54D65-9FCF-4B46-A8A9-7515CBBE22A6}" type="pres">
      <dgm:prSet presAssocID="{D09A3551-742F-4B19-A012-8322C66E5993}" presName="sibTrans" presStyleCnt="0"/>
      <dgm:spPr/>
    </dgm:pt>
    <dgm:pt modelId="{933A1BB6-43D5-4F82-9B06-B02092010FC9}" type="pres">
      <dgm:prSet presAssocID="{460A7686-E033-4B10-9D2E-C9A605298FF1}" presName="compNode" presStyleCnt="0"/>
      <dgm:spPr/>
    </dgm:pt>
    <dgm:pt modelId="{0BD303C1-9FA7-4DD9-A11F-28D8F4CBD456}" type="pres">
      <dgm:prSet presAssocID="{460A7686-E033-4B10-9D2E-C9A605298FF1}" presName="bgRect" presStyleLbl="bgShp" presStyleIdx="2" presStyleCnt="6"/>
      <dgm:spPr/>
    </dgm:pt>
    <dgm:pt modelId="{DC85DC90-882E-4335-83C0-554009051617}" type="pres">
      <dgm:prSet presAssocID="{460A7686-E033-4B10-9D2E-C9A605298FF1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4857E104-76FD-4AB6-BF4C-A8525BCFB09C}" type="pres">
      <dgm:prSet presAssocID="{460A7686-E033-4B10-9D2E-C9A605298FF1}" presName="spaceRect" presStyleCnt="0"/>
      <dgm:spPr/>
    </dgm:pt>
    <dgm:pt modelId="{002FD560-6AAF-406A-A164-D56416A1A554}" type="pres">
      <dgm:prSet presAssocID="{460A7686-E033-4B10-9D2E-C9A605298FF1}" presName="parTx" presStyleLbl="revTx" presStyleIdx="2" presStyleCnt="6">
        <dgm:presLayoutVars>
          <dgm:chMax val="0"/>
          <dgm:chPref val="0"/>
        </dgm:presLayoutVars>
      </dgm:prSet>
      <dgm:spPr/>
    </dgm:pt>
    <dgm:pt modelId="{9497FC96-2D40-47CE-BED5-C65E233C3545}" type="pres">
      <dgm:prSet presAssocID="{5FA5EEA5-B619-4DB1-9C15-7B5DC6CFED51}" presName="sibTrans" presStyleCnt="0"/>
      <dgm:spPr/>
    </dgm:pt>
    <dgm:pt modelId="{E51ED132-23DF-46FA-9641-0F7492EF9F1D}" type="pres">
      <dgm:prSet presAssocID="{0AB40A68-9A38-4F61-BDE8-4B296DCE7B6C}" presName="compNode" presStyleCnt="0"/>
      <dgm:spPr/>
    </dgm:pt>
    <dgm:pt modelId="{1EDEF112-3D86-40C8-9192-2A6341F33570}" type="pres">
      <dgm:prSet presAssocID="{0AB40A68-9A38-4F61-BDE8-4B296DCE7B6C}" presName="bgRect" presStyleLbl="bgShp" presStyleIdx="3" presStyleCnt="6"/>
      <dgm:spPr/>
    </dgm:pt>
    <dgm:pt modelId="{DCAA6C48-C0EC-45E1-BBBC-CD632C1C927C}" type="pres">
      <dgm:prSet presAssocID="{0AB40A68-9A38-4F61-BDE8-4B296DCE7B6C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int"/>
        </a:ext>
      </dgm:extLst>
    </dgm:pt>
    <dgm:pt modelId="{D4A5A499-7353-4B51-A844-913DEB649F92}" type="pres">
      <dgm:prSet presAssocID="{0AB40A68-9A38-4F61-BDE8-4B296DCE7B6C}" presName="spaceRect" presStyleCnt="0"/>
      <dgm:spPr/>
    </dgm:pt>
    <dgm:pt modelId="{39E4ED60-641B-4E79-A0AC-A050C2A6934B}" type="pres">
      <dgm:prSet presAssocID="{0AB40A68-9A38-4F61-BDE8-4B296DCE7B6C}" presName="parTx" presStyleLbl="revTx" presStyleIdx="3" presStyleCnt="6">
        <dgm:presLayoutVars>
          <dgm:chMax val="0"/>
          <dgm:chPref val="0"/>
        </dgm:presLayoutVars>
      </dgm:prSet>
      <dgm:spPr/>
    </dgm:pt>
    <dgm:pt modelId="{50E361E0-52B3-4570-A570-55B2BD65DE36}" type="pres">
      <dgm:prSet presAssocID="{9CB1F97F-9F30-4D1D-B3A9-D3D3A168E80C}" presName="sibTrans" presStyleCnt="0"/>
      <dgm:spPr/>
    </dgm:pt>
    <dgm:pt modelId="{30EAFA4B-6C77-4D00-8E0B-965FF990625B}" type="pres">
      <dgm:prSet presAssocID="{7CB4044C-F253-4310-BD1B-9FB832D29AED}" presName="compNode" presStyleCnt="0"/>
      <dgm:spPr/>
    </dgm:pt>
    <dgm:pt modelId="{2035F6E5-8907-4882-9F5B-9051F5E796FB}" type="pres">
      <dgm:prSet presAssocID="{7CB4044C-F253-4310-BD1B-9FB832D29AED}" presName="bgRect" presStyleLbl="bgShp" presStyleIdx="4" presStyleCnt="6"/>
      <dgm:spPr/>
    </dgm:pt>
    <dgm:pt modelId="{6A5BCAFD-1CE9-4368-A4B8-7C13F9640F16}" type="pres">
      <dgm:prSet presAssocID="{7CB4044C-F253-4310-BD1B-9FB832D29AED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EE7F4454-15E5-47A5-85B8-392BA1E757F1}" type="pres">
      <dgm:prSet presAssocID="{7CB4044C-F253-4310-BD1B-9FB832D29AED}" presName="spaceRect" presStyleCnt="0"/>
      <dgm:spPr/>
    </dgm:pt>
    <dgm:pt modelId="{F7676FEA-0CE9-4CAD-939F-A56D2F707430}" type="pres">
      <dgm:prSet presAssocID="{7CB4044C-F253-4310-BD1B-9FB832D29AED}" presName="parTx" presStyleLbl="revTx" presStyleIdx="4" presStyleCnt="6">
        <dgm:presLayoutVars>
          <dgm:chMax val="0"/>
          <dgm:chPref val="0"/>
        </dgm:presLayoutVars>
      </dgm:prSet>
      <dgm:spPr/>
    </dgm:pt>
    <dgm:pt modelId="{42E7A465-2DBF-418D-92DF-B16B3ECBE8F3}" type="pres">
      <dgm:prSet presAssocID="{CBF85F6E-6B66-4B26-AED9-0C86702F894D}" presName="sibTrans" presStyleCnt="0"/>
      <dgm:spPr/>
    </dgm:pt>
    <dgm:pt modelId="{E1E0B921-4F25-429F-9B40-94676B54E2CA}" type="pres">
      <dgm:prSet presAssocID="{4AE2F8F7-9302-4C4C-B668-C939E5E8FD38}" presName="compNode" presStyleCnt="0"/>
      <dgm:spPr/>
    </dgm:pt>
    <dgm:pt modelId="{80E0E00E-0897-4AE0-A3B5-569CB4708DED}" type="pres">
      <dgm:prSet presAssocID="{4AE2F8F7-9302-4C4C-B668-C939E5E8FD38}" presName="bgRect" presStyleLbl="bgShp" presStyleIdx="5" presStyleCnt="6"/>
      <dgm:spPr/>
    </dgm:pt>
    <dgm:pt modelId="{946F88D4-2527-4F56-BD21-D09FC723DFA4}" type="pres">
      <dgm:prSet presAssocID="{4AE2F8F7-9302-4C4C-B668-C939E5E8FD38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99CFFBF-F7EA-4DC0-89E9-A3E34B639215}" type="pres">
      <dgm:prSet presAssocID="{4AE2F8F7-9302-4C4C-B668-C939E5E8FD38}" presName="spaceRect" presStyleCnt="0"/>
      <dgm:spPr/>
    </dgm:pt>
    <dgm:pt modelId="{E85E5AC1-70C1-4C28-8C67-70A3EB544794}" type="pres">
      <dgm:prSet presAssocID="{4AE2F8F7-9302-4C4C-B668-C939E5E8FD38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B633008-A222-424B-8505-3A4061DF0F5C}" type="presOf" srcId="{460A7686-E033-4B10-9D2E-C9A605298FF1}" destId="{002FD560-6AAF-406A-A164-D56416A1A554}" srcOrd="0" destOrd="0" presId="urn:microsoft.com/office/officeart/2018/2/layout/IconVerticalSolidList"/>
    <dgm:cxn modelId="{A5213410-F057-44BE-9997-E58D65F22C04}" type="presOf" srcId="{0AB40A68-9A38-4F61-BDE8-4B296DCE7B6C}" destId="{39E4ED60-641B-4E79-A0AC-A050C2A6934B}" srcOrd="0" destOrd="0" presId="urn:microsoft.com/office/officeart/2018/2/layout/IconVerticalSolidList"/>
    <dgm:cxn modelId="{DF4F262A-2341-4F00-9E10-7D15A5E0631E}" type="presOf" srcId="{4AE2F8F7-9302-4C4C-B668-C939E5E8FD38}" destId="{E85E5AC1-70C1-4C28-8C67-70A3EB544794}" srcOrd="0" destOrd="0" presId="urn:microsoft.com/office/officeart/2018/2/layout/IconVerticalSolidList"/>
    <dgm:cxn modelId="{70A71734-0CDF-4D06-9F52-570882F2C8C5}" srcId="{D77CC184-8FF6-4A3F-90C2-C3935F6858EC}" destId="{7CB4044C-F253-4310-BD1B-9FB832D29AED}" srcOrd="4" destOrd="0" parTransId="{CC19E57A-0C48-44DF-91BD-22BAD62B8036}" sibTransId="{CBF85F6E-6B66-4B26-AED9-0C86702F894D}"/>
    <dgm:cxn modelId="{1606C836-A35E-46D0-BD90-15609AFE5079}" type="presOf" srcId="{67516F1B-781D-4C23-A6E2-F73DCAB1FB15}" destId="{5F335489-291D-486D-88A5-D97582AC0463}" srcOrd="0" destOrd="0" presId="urn:microsoft.com/office/officeart/2018/2/layout/IconVerticalSolidList"/>
    <dgm:cxn modelId="{165F8737-D990-43CA-9453-BF231E6017A7}" srcId="{D77CC184-8FF6-4A3F-90C2-C3935F6858EC}" destId="{460A7686-E033-4B10-9D2E-C9A605298FF1}" srcOrd="2" destOrd="0" parTransId="{1C440D09-F140-41BC-B104-D92BFE7B5501}" sibTransId="{5FA5EEA5-B619-4DB1-9C15-7B5DC6CFED51}"/>
    <dgm:cxn modelId="{F4695258-DFB2-4878-AB12-0B36547CAC2B}" type="presOf" srcId="{D77CC184-8FF6-4A3F-90C2-C3935F6858EC}" destId="{57225FC1-4F79-4183-9911-751902865570}" srcOrd="0" destOrd="0" presId="urn:microsoft.com/office/officeart/2018/2/layout/IconVerticalSolidList"/>
    <dgm:cxn modelId="{E60CBF7A-7751-471D-BE04-17BEC4D2FA03}" srcId="{D77CC184-8FF6-4A3F-90C2-C3935F6858EC}" destId="{0AB40A68-9A38-4F61-BDE8-4B296DCE7B6C}" srcOrd="3" destOrd="0" parTransId="{DE063EAA-7D75-4B37-84B8-D07FC6F1B5BF}" sibTransId="{9CB1F97F-9F30-4D1D-B3A9-D3D3A168E80C}"/>
    <dgm:cxn modelId="{4221A893-050E-4F25-A387-0E56F6910492}" type="presOf" srcId="{7CB4044C-F253-4310-BD1B-9FB832D29AED}" destId="{F7676FEA-0CE9-4CAD-939F-A56D2F707430}" srcOrd="0" destOrd="0" presId="urn:microsoft.com/office/officeart/2018/2/layout/IconVerticalSolidList"/>
    <dgm:cxn modelId="{8D07D0A5-AFB3-4DEF-9C18-92F931E149F3}" srcId="{D77CC184-8FF6-4A3F-90C2-C3935F6858EC}" destId="{8FEAFBD1-3D24-49B6-A4C4-1B4C2FCABD93}" srcOrd="0" destOrd="0" parTransId="{D3807355-72EF-4602-8370-9F97C12EA4C3}" sibTransId="{3BA011E7-2557-460D-836C-FD31C17393BF}"/>
    <dgm:cxn modelId="{D86F86BD-A74F-4C1C-8792-522351095A84}" srcId="{D77CC184-8FF6-4A3F-90C2-C3935F6858EC}" destId="{4AE2F8F7-9302-4C4C-B668-C939E5E8FD38}" srcOrd="5" destOrd="0" parTransId="{38E0CA4A-908D-451A-9C18-5B59D77C0126}" sibTransId="{8F92A264-CC8B-4FBE-9358-2B3A06232025}"/>
    <dgm:cxn modelId="{A2FB42C2-75E3-4675-9662-CB3193E6738D}" type="presOf" srcId="{8FEAFBD1-3D24-49B6-A4C4-1B4C2FCABD93}" destId="{F2C95110-B2E1-4E9C-B17C-85E20581567B}" srcOrd="0" destOrd="0" presId="urn:microsoft.com/office/officeart/2018/2/layout/IconVerticalSolidList"/>
    <dgm:cxn modelId="{EDE1E2FE-560E-4DA0-8C32-87DCAA324C63}" srcId="{D77CC184-8FF6-4A3F-90C2-C3935F6858EC}" destId="{67516F1B-781D-4C23-A6E2-F73DCAB1FB15}" srcOrd="1" destOrd="0" parTransId="{0C1FDD58-E717-41E1-B28E-59BB21A143C2}" sibTransId="{D09A3551-742F-4B19-A012-8322C66E5993}"/>
    <dgm:cxn modelId="{9335D7EE-0527-42E1-97AB-066F363ADFCF}" type="presParOf" srcId="{57225FC1-4F79-4183-9911-751902865570}" destId="{C59B6F02-E3C1-426F-AA91-A37BF4AF355C}" srcOrd="0" destOrd="0" presId="urn:microsoft.com/office/officeart/2018/2/layout/IconVerticalSolidList"/>
    <dgm:cxn modelId="{1DE10BA5-878C-452A-905A-2720D89FA784}" type="presParOf" srcId="{C59B6F02-E3C1-426F-AA91-A37BF4AF355C}" destId="{1F1F1DCE-500E-4EA4-AB07-92C36E338784}" srcOrd="0" destOrd="0" presId="urn:microsoft.com/office/officeart/2018/2/layout/IconVerticalSolidList"/>
    <dgm:cxn modelId="{CC07FBC4-EFAD-4400-87C8-333EA500A891}" type="presParOf" srcId="{C59B6F02-E3C1-426F-AA91-A37BF4AF355C}" destId="{D45A4F03-BDD0-4812-81C0-CE1B10860682}" srcOrd="1" destOrd="0" presId="urn:microsoft.com/office/officeart/2018/2/layout/IconVerticalSolidList"/>
    <dgm:cxn modelId="{33369D34-70EC-4C84-8A1F-4EADE286AB2B}" type="presParOf" srcId="{C59B6F02-E3C1-426F-AA91-A37BF4AF355C}" destId="{FC060301-A3C4-40A1-8E31-FCC0746448E1}" srcOrd="2" destOrd="0" presId="urn:microsoft.com/office/officeart/2018/2/layout/IconVerticalSolidList"/>
    <dgm:cxn modelId="{A3FE937C-E0C9-45ED-B1F8-BE8541B2CF3C}" type="presParOf" srcId="{C59B6F02-E3C1-426F-AA91-A37BF4AF355C}" destId="{F2C95110-B2E1-4E9C-B17C-85E20581567B}" srcOrd="3" destOrd="0" presId="urn:microsoft.com/office/officeart/2018/2/layout/IconVerticalSolidList"/>
    <dgm:cxn modelId="{259B9E1C-89CC-44B4-ADC1-9523F00FB8EB}" type="presParOf" srcId="{57225FC1-4F79-4183-9911-751902865570}" destId="{6A899361-0101-41F2-A794-0916C4A16C86}" srcOrd="1" destOrd="0" presId="urn:microsoft.com/office/officeart/2018/2/layout/IconVerticalSolidList"/>
    <dgm:cxn modelId="{2C600956-3723-4EFB-8059-A9A533AA6E1B}" type="presParOf" srcId="{57225FC1-4F79-4183-9911-751902865570}" destId="{F2F9A920-9C54-4886-AD4F-3EE35BADA477}" srcOrd="2" destOrd="0" presId="urn:microsoft.com/office/officeart/2018/2/layout/IconVerticalSolidList"/>
    <dgm:cxn modelId="{84FCA223-AE08-4507-9ED4-6AAEB9943C8B}" type="presParOf" srcId="{F2F9A920-9C54-4886-AD4F-3EE35BADA477}" destId="{9D54368A-4EEC-44B0-8DEC-3688BA6EAA2F}" srcOrd="0" destOrd="0" presId="urn:microsoft.com/office/officeart/2018/2/layout/IconVerticalSolidList"/>
    <dgm:cxn modelId="{C84CC105-BAB1-48AD-9029-70D96426E5EB}" type="presParOf" srcId="{F2F9A920-9C54-4886-AD4F-3EE35BADA477}" destId="{0205FF86-8F2C-4007-99E8-C281F61E6D2B}" srcOrd="1" destOrd="0" presId="urn:microsoft.com/office/officeart/2018/2/layout/IconVerticalSolidList"/>
    <dgm:cxn modelId="{B4C0C4F1-8F50-43B5-B59F-5ACD6CFFB990}" type="presParOf" srcId="{F2F9A920-9C54-4886-AD4F-3EE35BADA477}" destId="{9AD13EE5-9ABF-4498-AD50-F2AAB08AAF4D}" srcOrd="2" destOrd="0" presId="urn:microsoft.com/office/officeart/2018/2/layout/IconVerticalSolidList"/>
    <dgm:cxn modelId="{5AABAF5D-0554-4158-89DC-9FD69AE78FA9}" type="presParOf" srcId="{F2F9A920-9C54-4886-AD4F-3EE35BADA477}" destId="{5F335489-291D-486D-88A5-D97582AC0463}" srcOrd="3" destOrd="0" presId="urn:microsoft.com/office/officeart/2018/2/layout/IconVerticalSolidList"/>
    <dgm:cxn modelId="{E3AC5DF7-77FF-4E0A-B34C-A62D47F3BE17}" type="presParOf" srcId="{57225FC1-4F79-4183-9911-751902865570}" destId="{6BD54D65-9FCF-4B46-A8A9-7515CBBE22A6}" srcOrd="3" destOrd="0" presId="urn:microsoft.com/office/officeart/2018/2/layout/IconVerticalSolidList"/>
    <dgm:cxn modelId="{78EB597E-062B-44D2-B01B-6433FD7926B6}" type="presParOf" srcId="{57225FC1-4F79-4183-9911-751902865570}" destId="{933A1BB6-43D5-4F82-9B06-B02092010FC9}" srcOrd="4" destOrd="0" presId="urn:microsoft.com/office/officeart/2018/2/layout/IconVerticalSolidList"/>
    <dgm:cxn modelId="{E200EF66-D492-4569-B54E-B7C54F381442}" type="presParOf" srcId="{933A1BB6-43D5-4F82-9B06-B02092010FC9}" destId="{0BD303C1-9FA7-4DD9-A11F-28D8F4CBD456}" srcOrd="0" destOrd="0" presId="urn:microsoft.com/office/officeart/2018/2/layout/IconVerticalSolidList"/>
    <dgm:cxn modelId="{7E42B119-017A-4CAD-B441-70985773A878}" type="presParOf" srcId="{933A1BB6-43D5-4F82-9B06-B02092010FC9}" destId="{DC85DC90-882E-4335-83C0-554009051617}" srcOrd="1" destOrd="0" presId="urn:microsoft.com/office/officeart/2018/2/layout/IconVerticalSolidList"/>
    <dgm:cxn modelId="{84D29F55-05C9-40FA-932F-02D4A4065A8E}" type="presParOf" srcId="{933A1BB6-43D5-4F82-9B06-B02092010FC9}" destId="{4857E104-76FD-4AB6-BF4C-A8525BCFB09C}" srcOrd="2" destOrd="0" presId="urn:microsoft.com/office/officeart/2018/2/layout/IconVerticalSolidList"/>
    <dgm:cxn modelId="{67129DC5-2AB5-437B-8A0E-F412992BCF03}" type="presParOf" srcId="{933A1BB6-43D5-4F82-9B06-B02092010FC9}" destId="{002FD560-6AAF-406A-A164-D56416A1A554}" srcOrd="3" destOrd="0" presId="urn:microsoft.com/office/officeart/2018/2/layout/IconVerticalSolidList"/>
    <dgm:cxn modelId="{31395F7A-A7F4-41CF-A3B1-3AD6A0271E8E}" type="presParOf" srcId="{57225FC1-4F79-4183-9911-751902865570}" destId="{9497FC96-2D40-47CE-BED5-C65E233C3545}" srcOrd="5" destOrd="0" presId="urn:microsoft.com/office/officeart/2018/2/layout/IconVerticalSolidList"/>
    <dgm:cxn modelId="{38E7C6CC-94EA-482E-A675-E650D1CD4048}" type="presParOf" srcId="{57225FC1-4F79-4183-9911-751902865570}" destId="{E51ED132-23DF-46FA-9641-0F7492EF9F1D}" srcOrd="6" destOrd="0" presId="urn:microsoft.com/office/officeart/2018/2/layout/IconVerticalSolidList"/>
    <dgm:cxn modelId="{ABB03BC0-BE2D-4DAE-B3E8-9BFD84FFA3EC}" type="presParOf" srcId="{E51ED132-23DF-46FA-9641-0F7492EF9F1D}" destId="{1EDEF112-3D86-40C8-9192-2A6341F33570}" srcOrd="0" destOrd="0" presId="urn:microsoft.com/office/officeart/2018/2/layout/IconVerticalSolidList"/>
    <dgm:cxn modelId="{0AD9D724-AF56-45AB-8D46-FA7E660D5504}" type="presParOf" srcId="{E51ED132-23DF-46FA-9641-0F7492EF9F1D}" destId="{DCAA6C48-C0EC-45E1-BBBC-CD632C1C927C}" srcOrd="1" destOrd="0" presId="urn:microsoft.com/office/officeart/2018/2/layout/IconVerticalSolidList"/>
    <dgm:cxn modelId="{F86178BB-9691-4515-8385-C058AB2F9360}" type="presParOf" srcId="{E51ED132-23DF-46FA-9641-0F7492EF9F1D}" destId="{D4A5A499-7353-4B51-A844-913DEB649F92}" srcOrd="2" destOrd="0" presId="urn:microsoft.com/office/officeart/2018/2/layout/IconVerticalSolidList"/>
    <dgm:cxn modelId="{56CA743A-623E-4349-A065-6A31365E8BBF}" type="presParOf" srcId="{E51ED132-23DF-46FA-9641-0F7492EF9F1D}" destId="{39E4ED60-641B-4E79-A0AC-A050C2A6934B}" srcOrd="3" destOrd="0" presId="urn:microsoft.com/office/officeart/2018/2/layout/IconVerticalSolidList"/>
    <dgm:cxn modelId="{5FD1997D-417A-4B1C-BDF0-D9E34F6C5DF0}" type="presParOf" srcId="{57225FC1-4F79-4183-9911-751902865570}" destId="{50E361E0-52B3-4570-A570-55B2BD65DE36}" srcOrd="7" destOrd="0" presId="urn:microsoft.com/office/officeart/2018/2/layout/IconVerticalSolidList"/>
    <dgm:cxn modelId="{144760A3-83C5-42C1-833F-EE776BEB62CE}" type="presParOf" srcId="{57225FC1-4F79-4183-9911-751902865570}" destId="{30EAFA4B-6C77-4D00-8E0B-965FF990625B}" srcOrd="8" destOrd="0" presId="urn:microsoft.com/office/officeart/2018/2/layout/IconVerticalSolidList"/>
    <dgm:cxn modelId="{C139B215-3AFF-4D12-BC50-BFDE6C2240AD}" type="presParOf" srcId="{30EAFA4B-6C77-4D00-8E0B-965FF990625B}" destId="{2035F6E5-8907-4882-9F5B-9051F5E796FB}" srcOrd="0" destOrd="0" presId="urn:microsoft.com/office/officeart/2018/2/layout/IconVerticalSolidList"/>
    <dgm:cxn modelId="{ACB0F468-97ED-4A85-886E-7A7B32E70F32}" type="presParOf" srcId="{30EAFA4B-6C77-4D00-8E0B-965FF990625B}" destId="{6A5BCAFD-1CE9-4368-A4B8-7C13F9640F16}" srcOrd="1" destOrd="0" presId="urn:microsoft.com/office/officeart/2018/2/layout/IconVerticalSolidList"/>
    <dgm:cxn modelId="{6232AD5C-F34A-4CB2-96DE-8A366F4234DD}" type="presParOf" srcId="{30EAFA4B-6C77-4D00-8E0B-965FF990625B}" destId="{EE7F4454-15E5-47A5-85B8-392BA1E757F1}" srcOrd="2" destOrd="0" presId="urn:microsoft.com/office/officeart/2018/2/layout/IconVerticalSolidList"/>
    <dgm:cxn modelId="{C30BA166-6071-4E47-810B-39BB54BD14C6}" type="presParOf" srcId="{30EAFA4B-6C77-4D00-8E0B-965FF990625B}" destId="{F7676FEA-0CE9-4CAD-939F-A56D2F707430}" srcOrd="3" destOrd="0" presId="urn:microsoft.com/office/officeart/2018/2/layout/IconVerticalSolidList"/>
    <dgm:cxn modelId="{F8200688-BE4C-4019-A421-A42D6112AA10}" type="presParOf" srcId="{57225FC1-4F79-4183-9911-751902865570}" destId="{42E7A465-2DBF-418D-92DF-B16B3ECBE8F3}" srcOrd="9" destOrd="0" presId="urn:microsoft.com/office/officeart/2018/2/layout/IconVerticalSolidList"/>
    <dgm:cxn modelId="{FFD144A4-57F7-4AD9-971C-11513F9B4BFA}" type="presParOf" srcId="{57225FC1-4F79-4183-9911-751902865570}" destId="{E1E0B921-4F25-429F-9B40-94676B54E2CA}" srcOrd="10" destOrd="0" presId="urn:microsoft.com/office/officeart/2018/2/layout/IconVerticalSolidList"/>
    <dgm:cxn modelId="{AD80BDD4-47E1-4187-A13F-9CA7EA1FE5F3}" type="presParOf" srcId="{E1E0B921-4F25-429F-9B40-94676B54E2CA}" destId="{80E0E00E-0897-4AE0-A3B5-569CB4708DED}" srcOrd="0" destOrd="0" presId="urn:microsoft.com/office/officeart/2018/2/layout/IconVerticalSolidList"/>
    <dgm:cxn modelId="{946768B8-F732-4713-8F20-A0D015437766}" type="presParOf" srcId="{E1E0B921-4F25-429F-9B40-94676B54E2CA}" destId="{946F88D4-2527-4F56-BD21-D09FC723DFA4}" srcOrd="1" destOrd="0" presId="urn:microsoft.com/office/officeart/2018/2/layout/IconVerticalSolidList"/>
    <dgm:cxn modelId="{7528E8B5-1F58-43AC-8BFF-EA5E0CAA8483}" type="presParOf" srcId="{E1E0B921-4F25-429F-9B40-94676B54E2CA}" destId="{799CFFBF-F7EA-4DC0-89E9-A3E34B639215}" srcOrd="2" destOrd="0" presId="urn:microsoft.com/office/officeart/2018/2/layout/IconVerticalSolidList"/>
    <dgm:cxn modelId="{AC96B07B-39E2-4782-BD4F-A22C0986D606}" type="presParOf" srcId="{E1E0B921-4F25-429F-9B40-94676B54E2CA}" destId="{E85E5AC1-70C1-4C28-8C67-70A3EB54479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2EE99C3-6AA0-4F09-ABF1-DB0AAEEC93E7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2786901-8E13-4722-8880-B1D213965285}">
      <dgm:prSet custT="1"/>
      <dgm:spPr/>
      <dgm:t>
        <a:bodyPr/>
        <a:lstStyle/>
        <a:p>
          <a:r>
            <a:rPr lang="en-GB" sz="2400" dirty="0"/>
            <a:t>Fully renovated café premises</a:t>
          </a:r>
          <a:endParaRPr lang="en-US" sz="2400" dirty="0"/>
        </a:p>
      </dgm:t>
    </dgm:pt>
    <dgm:pt modelId="{A7315629-A32D-4686-A1A4-88251BCDFEC9}" type="parTrans" cxnId="{44E8412E-150F-4017-8533-8C5563A56D8B}">
      <dgm:prSet/>
      <dgm:spPr/>
      <dgm:t>
        <a:bodyPr/>
        <a:lstStyle/>
        <a:p>
          <a:endParaRPr lang="en-US"/>
        </a:p>
      </dgm:t>
    </dgm:pt>
    <dgm:pt modelId="{234997FB-D944-4515-B703-F3011F38955D}" type="sibTrans" cxnId="{44E8412E-150F-4017-8533-8C5563A56D8B}">
      <dgm:prSet/>
      <dgm:spPr/>
      <dgm:t>
        <a:bodyPr/>
        <a:lstStyle/>
        <a:p>
          <a:endParaRPr lang="en-US"/>
        </a:p>
      </dgm:t>
    </dgm:pt>
    <dgm:pt modelId="{DB94091C-47A4-4036-AE41-FA0E1F078834}">
      <dgm:prSet custT="1"/>
      <dgm:spPr/>
      <dgm:t>
        <a:bodyPr/>
        <a:lstStyle/>
        <a:p>
          <a:r>
            <a:rPr lang="en-GB" sz="2400" dirty="0"/>
            <a:t>Installed and tested equipment</a:t>
          </a:r>
          <a:endParaRPr lang="en-US" sz="2400" dirty="0"/>
        </a:p>
      </dgm:t>
    </dgm:pt>
    <dgm:pt modelId="{3BF97642-C7CE-4D8A-BD3D-F2323BC3DC9B}" type="parTrans" cxnId="{94DC0FD9-F843-4948-B9C4-F4F4E2F585A6}">
      <dgm:prSet/>
      <dgm:spPr/>
      <dgm:t>
        <a:bodyPr/>
        <a:lstStyle/>
        <a:p>
          <a:endParaRPr lang="en-US"/>
        </a:p>
      </dgm:t>
    </dgm:pt>
    <dgm:pt modelId="{A3D8CF2E-F089-4F66-98F4-6BE34F09EB9A}" type="sibTrans" cxnId="{94DC0FD9-F843-4948-B9C4-F4F4E2F585A6}">
      <dgm:prSet/>
      <dgm:spPr/>
      <dgm:t>
        <a:bodyPr/>
        <a:lstStyle/>
        <a:p>
          <a:endParaRPr lang="en-US"/>
        </a:p>
      </dgm:t>
    </dgm:pt>
    <dgm:pt modelId="{9F0E9302-A090-4D80-86D2-FBCD6CAB714D}">
      <dgm:prSet custT="1"/>
      <dgm:spPr/>
      <dgm:t>
        <a:bodyPr/>
        <a:lstStyle/>
        <a:p>
          <a:r>
            <a:rPr lang="en-GB" sz="2400" dirty="0"/>
            <a:t>Furnished customer seating area</a:t>
          </a:r>
          <a:endParaRPr lang="en-US" sz="2400" dirty="0"/>
        </a:p>
      </dgm:t>
    </dgm:pt>
    <dgm:pt modelId="{69C10B94-40BC-4806-8B08-E481F6EAE048}" type="parTrans" cxnId="{A3D95FD1-8015-4059-8370-97AE53210633}">
      <dgm:prSet/>
      <dgm:spPr/>
      <dgm:t>
        <a:bodyPr/>
        <a:lstStyle/>
        <a:p>
          <a:endParaRPr lang="en-US"/>
        </a:p>
      </dgm:t>
    </dgm:pt>
    <dgm:pt modelId="{9BFBE64B-0BA2-4385-B282-0BA8A24CDDAF}" type="sibTrans" cxnId="{A3D95FD1-8015-4059-8370-97AE53210633}">
      <dgm:prSet/>
      <dgm:spPr/>
      <dgm:t>
        <a:bodyPr/>
        <a:lstStyle/>
        <a:p>
          <a:endParaRPr lang="en-US"/>
        </a:p>
      </dgm:t>
    </dgm:pt>
    <dgm:pt modelId="{32154823-291D-4839-970E-FD24CD1CCB3C}">
      <dgm:prSet custT="1"/>
      <dgm:spPr/>
      <dgm:t>
        <a:bodyPr/>
        <a:lstStyle/>
        <a:p>
          <a:r>
            <a:rPr lang="en-GB" sz="2400" dirty="0"/>
            <a:t>Operational kitchen and coffee bar</a:t>
          </a:r>
          <a:endParaRPr lang="en-US" sz="2400" dirty="0"/>
        </a:p>
      </dgm:t>
    </dgm:pt>
    <dgm:pt modelId="{F27FD3FE-5ED4-4347-B42F-4955557DEF09}" type="parTrans" cxnId="{6DD56B02-E500-4B2C-A45E-58E429CE3680}">
      <dgm:prSet/>
      <dgm:spPr/>
      <dgm:t>
        <a:bodyPr/>
        <a:lstStyle/>
        <a:p>
          <a:endParaRPr lang="en-US"/>
        </a:p>
      </dgm:t>
    </dgm:pt>
    <dgm:pt modelId="{BBC13660-3A48-4DA1-B52F-52B85BD16F05}" type="sibTrans" cxnId="{6DD56B02-E500-4B2C-A45E-58E429CE3680}">
      <dgm:prSet/>
      <dgm:spPr/>
      <dgm:t>
        <a:bodyPr/>
        <a:lstStyle/>
        <a:p>
          <a:endParaRPr lang="en-US"/>
        </a:p>
      </dgm:t>
    </dgm:pt>
    <dgm:pt modelId="{B932A336-DB9A-4B80-9B14-C3F6838DE2D7}">
      <dgm:prSet custT="1"/>
      <dgm:spPr/>
      <dgm:t>
        <a:bodyPr/>
        <a:lstStyle/>
        <a:p>
          <a:r>
            <a:rPr lang="en-GB" sz="2400" dirty="0"/>
            <a:t>Heating and Air-con</a:t>
          </a:r>
          <a:endParaRPr lang="en-US" sz="2400" dirty="0"/>
        </a:p>
      </dgm:t>
    </dgm:pt>
    <dgm:pt modelId="{77DD7E5C-683C-4D4D-80E0-7C6268CBB414}" type="parTrans" cxnId="{22E5E65C-D0C5-41BF-9A67-F4981BF0EB0F}">
      <dgm:prSet/>
      <dgm:spPr/>
      <dgm:t>
        <a:bodyPr/>
        <a:lstStyle/>
        <a:p>
          <a:endParaRPr lang="en-US"/>
        </a:p>
      </dgm:t>
    </dgm:pt>
    <dgm:pt modelId="{42E1C36D-C995-44FE-BD11-693907B2D30D}" type="sibTrans" cxnId="{22E5E65C-D0C5-41BF-9A67-F4981BF0EB0F}">
      <dgm:prSet/>
      <dgm:spPr/>
      <dgm:t>
        <a:bodyPr/>
        <a:lstStyle/>
        <a:p>
          <a:endParaRPr lang="en-US"/>
        </a:p>
      </dgm:t>
    </dgm:pt>
    <dgm:pt modelId="{B86F4029-C964-4A8E-B535-3F39B3E357EC}">
      <dgm:prSet custT="1"/>
      <dgm:spPr/>
      <dgm:t>
        <a:bodyPr/>
        <a:lstStyle/>
        <a:p>
          <a:r>
            <a:rPr lang="en-GB" sz="2400" dirty="0"/>
            <a:t>Completed staff recruitment and training</a:t>
          </a:r>
          <a:endParaRPr lang="en-US" sz="2400" dirty="0"/>
        </a:p>
      </dgm:t>
    </dgm:pt>
    <dgm:pt modelId="{008AE6B2-D7D2-4696-9390-9FE60A249CC8}" type="parTrans" cxnId="{1C3CD3CA-127D-4816-AF77-CA376D0F1432}">
      <dgm:prSet/>
      <dgm:spPr/>
      <dgm:t>
        <a:bodyPr/>
        <a:lstStyle/>
        <a:p>
          <a:endParaRPr lang="en-US"/>
        </a:p>
      </dgm:t>
    </dgm:pt>
    <dgm:pt modelId="{C6521E02-FB59-4DDC-8ABB-E86B309E24ED}" type="sibTrans" cxnId="{1C3CD3CA-127D-4816-AF77-CA376D0F1432}">
      <dgm:prSet/>
      <dgm:spPr/>
      <dgm:t>
        <a:bodyPr/>
        <a:lstStyle/>
        <a:p>
          <a:endParaRPr lang="en-US"/>
        </a:p>
      </dgm:t>
    </dgm:pt>
    <dgm:pt modelId="{24C56F3F-1ACA-4412-941B-DE73EF78952E}">
      <dgm:prSet custT="1"/>
      <dgm:spPr/>
      <dgm:t>
        <a:bodyPr/>
        <a:lstStyle/>
        <a:p>
          <a:r>
            <a:rPr lang="en-GB" sz="2400" dirty="0"/>
            <a:t>Supplier Contracts</a:t>
          </a:r>
          <a:endParaRPr lang="en-US" sz="2400" dirty="0"/>
        </a:p>
      </dgm:t>
    </dgm:pt>
    <dgm:pt modelId="{C8E69178-1D7B-4AAB-B4C4-149848C9B6BF}" type="parTrans" cxnId="{EFE86016-487D-4049-B156-9E64B8CAFCC1}">
      <dgm:prSet/>
      <dgm:spPr/>
      <dgm:t>
        <a:bodyPr/>
        <a:lstStyle/>
        <a:p>
          <a:endParaRPr lang="en-US"/>
        </a:p>
      </dgm:t>
    </dgm:pt>
    <dgm:pt modelId="{50B477AA-21EF-441D-8A98-DFC02E9297D0}" type="sibTrans" cxnId="{EFE86016-487D-4049-B156-9E64B8CAFCC1}">
      <dgm:prSet/>
      <dgm:spPr/>
      <dgm:t>
        <a:bodyPr/>
        <a:lstStyle/>
        <a:p>
          <a:endParaRPr lang="en-US"/>
        </a:p>
      </dgm:t>
    </dgm:pt>
    <dgm:pt modelId="{3AF634C6-6D4E-455B-B883-458C92EAB333}">
      <dgm:prSet custT="1"/>
      <dgm:spPr/>
      <dgm:t>
        <a:bodyPr/>
        <a:lstStyle/>
        <a:p>
          <a:r>
            <a:rPr lang="en-GB" sz="2400"/>
            <a:t>Licenses and compliance</a:t>
          </a:r>
          <a:endParaRPr lang="en-US" sz="2400"/>
        </a:p>
      </dgm:t>
    </dgm:pt>
    <dgm:pt modelId="{91700548-3152-4EFF-B8A9-22333C7A17A1}" type="parTrans" cxnId="{CCEEE104-2658-4D01-9261-727E668D8DCF}">
      <dgm:prSet/>
      <dgm:spPr/>
      <dgm:t>
        <a:bodyPr/>
        <a:lstStyle/>
        <a:p>
          <a:endParaRPr lang="en-US"/>
        </a:p>
      </dgm:t>
    </dgm:pt>
    <dgm:pt modelId="{3CC1FD5D-90D0-40B0-8755-AE07EDFCA34F}" type="sibTrans" cxnId="{CCEEE104-2658-4D01-9261-727E668D8DCF}">
      <dgm:prSet/>
      <dgm:spPr/>
      <dgm:t>
        <a:bodyPr/>
        <a:lstStyle/>
        <a:p>
          <a:endParaRPr lang="en-US"/>
        </a:p>
      </dgm:t>
    </dgm:pt>
    <dgm:pt modelId="{6DC85E7D-19B2-4DA6-9FB6-C3A6135B2BA9}">
      <dgm:prSet custT="1"/>
      <dgm:spPr/>
      <dgm:t>
        <a:bodyPr/>
        <a:lstStyle/>
        <a:p>
          <a:r>
            <a:rPr lang="en-GB" sz="2400" dirty="0"/>
            <a:t>Marketing and promotional materials</a:t>
          </a:r>
          <a:endParaRPr lang="en-US" sz="2400" dirty="0"/>
        </a:p>
      </dgm:t>
    </dgm:pt>
    <dgm:pt modelId="{67B22073-BC0E-4950-9005-237D19F275AB}" type="parTrans" cxnId="{04AA19CC-5328-4AEF-87E2-688DCFE8F734}">
      <dgm:prSet/>
      <dgm:spPr/>
      <dgm:t>
        <a:bodyPr/>
        <a:lstStyle/>
        <a:p>
          <a:endParaRPr lang="en-US"/>
        </a:p>
      </dgm:t>
    </dgm:pt>
    <dgm:pt modelId="{ECF7A9E8-3539-4712-AAA0-5A4E7516B02F}" type="sibTrans" cxnId="{04AA19CC-5328-4AEF-87E2-688DCFE8F734}">
      <dgm:prSet/>
      <dgm:spPr/>
      <dgm:t>
        <a:bodyPr/>
        <a:lstStyle/>
        <a:p>
          <a:endParaRPr lang="en-US"/>
        </a:p>
      </dgm:t>
    </dgm:pt>
    <dgm:pt modelId="{81ACAAB4-6889-2248-AE76-C6D1EEEEC9EC}" type="pres">
      <dgm:prSet presAssocID="{B2EE99C3-6AA0-4F09-ABF1-DB0AAEEC93E7}" presName="vert0" presStyleCnt="0">
        <dgm:presLayoutVars>
          <dgm:dir/>
          <dgm:animOne val="branch"/>
          <dgm:animLvl val="lvl"/>
        </dgm:presLayoutVars>
      </dgm:prSet>
      <dgm:spPr/>
    </dgm:pt>
    <dgm:pt modelId="{7B766874-4659-C14A-9FE3-187D40D4E1F2}" type="pres">
      <dgm:prSet presAssocID="{92786901-8E13-4722-8880-B1D213965285}" presName="thickLine" presStyleLbl="alignNode1" presStyleIdx="0" presStyleCnt="9"/>
      <dgm:spPr/>
    </dgm:pt>
    <dgm:pt modelId="{8F500836-FAEF-C34D-A3CC-0AD91CEAD183}" type="pres">
      <dgm:prSet presAssocID="{92786901-8E13-4722-8880-B1D213965285}" presName="horz1" presStyleCnt="0"/>
      <dgm:spPr/>
    </dgm:pt>
    <dgm:pt modelId="{F93CA14C-13D5-2D4A-9287-FF5EB12191C0}" type="pres">
      <dgm:prSet presAssocID="{92786901-8E13-4722-8880-B1D213965285}" presName="tx1" presStyleLbl="revTx" presStyleIdx="0" presStyleCnt="9"/>
      <dgm:spPr/>
    </dgm:pt>
    <dgm:pt modelId="{EFC24BE7-83B5-714D-8F2E-277E7B54BC3D}" type="pres">
      <dgm:prSet presAssocID="{92786901-8E13-4722-8880-B1D213965285}" presName="vert1" presStyleCnt="0"/>
      <dgm:spPr/>
    </dgm:pt>
    <dgm:pt modelId="{4ED9623D-E28D-544F-AB9B-5B6F509C9861}" type="pres">
      <dgm:prSet presAssocID="{DB94091C-47A4-4036-AE41-FA0E1F078834}" presName="thickLine" presStyleLbl="alignNode1" presStyleIdx="1" presStyleCnt="9"/>
      <dgm:spPr/>
    </dgm:pt>
    <dgm:pt modelId="{FF83FA3F-DC44-0149-A474-8F7923A88FF6}" type="pres">
      <dgm:prSet presAssocID="{DB94091C-47A4-4036-AE41-FA0E1F078834}" presName="horz1" presStyleCnt="0"/>
      <dgm:spPr/>
    </dgm:pt>
    <dgm:pt modelId="{6917DF9F-E585-2044-84A5-30046F273940}" type="pres">
      <dgm:prSet presAssocID="{DB94091C-47A4-4036-AE41-FA0E1F078834}" presName="tx1" presStyleLbl="revTx" presStyleIdx="1" presStyleCnt="9"/>
      <dgm:spPr/>
    </dgm:pt>
    <dgm:pt modelId="{83F70A22-FE84-FF47-A983-8F672A13D19E}" type="pres">
      <dgm:prSet presAssocID="{DB94091C-47A4-4036-AE41-FA0E1F078834}" presName="vert1" presStyleCnt="0"/>
      <dgm:spPr/>
    </dgm:pt>
    <dgm:pt modelId="{5A7D77CB-32F6-EF4D-AE9D-DE6F405EEB05}" type="pres">
      <dgm:prSet presAssocID="{9F0E9302-A090-4D80-86D2-FBCD6CAB714D}" presName="thickLine" presStyleLbl="alignNode1" presStyleIdx="2" presStyleCnt="9"/>
      <dgm:spPr/>
    </dgm:pt>
    <dgm:pt modelId="{AA08DD76-E003-F148-B4F4-A5C54D3EA0BB}" type="pres">
      <dgm:prSet presAssocID="{9F0E9302-A090-4D80-86D2-FBCD6CAB714D}" presName="horz1" presStyleCnt="0"/>
      <dgm:spPr/>
    </dgm:pt>
    <dgm:pt modelId="{5750B9F1-AB20-4F42-9D7F-265B2B0744CC}" type="pres">
      <dgm:prSet presAssocID="{9F0E9302-A090-4D80-86D2-FBCD6CAB714D}" presName="tx1" presStyleLbl="revTx" presStyleIdx="2" presStyleCnt="9"/>
      <dgm:spPr/>
    </dgm:pt>
    <dgm:pt modelId="{8BBBF201-1606-C94C-9422-25207BB28857}" type="pres">
      <dgm:prSet presAssocID="{9F0E9302-A090-4D80-86D2-FBCD6CAB714D}" presName="vert1" presStyleCnt="0"/>
      <dgm:spPr/>
    </dgm:pt>
    <dgm:pt modelId="{D3064C59-4547-7947-9FB3-F5C866ABBA0B}" type="pres">
      <dgm:prSet presAssocID="{32154823-291D-4839-970E-FD24CD1CCB3C}" presName="thickLine" presStyleLbl="alignNode1" presStyleIdx="3" presStyleCnt="9"/>
      <dgm:spPr/>
    </dgm:pt>
    <dgm:pt modelId="{6D2BE084-6CA6-4148-9A56-1C582EF2C0B5}" type="pres">
      <dgm:prSet presAssocID="{32154823-291D-4839-970E-FD24CD1CCB3C}" presName="horz1" presStyleCnt="0"/>
      <dgm:spPr/>
    </dgm:pt>
    <dgm:pt modelId="{81A0B72B-85DA-EA42-B127-77435F9C33A9}" type="pres">
      <dgm:prSet presAssocID="{32154823-291D-4839-970E-FD24CD1CCB3C}" presName="tx1" presStyleLbl="revTx" presStyleIdx="3" presStyleCnt="9"/>
      <dgm:spPr/>
    </dgm:pt>
    <dgm:pt modelId="{A76101AB-C29B-3245-BFAB-66E1A8043B67}" type="pres">
      <dgm:prSet presAssocID="{32154823-291D-4839-970E-FD24CD1CCB3C}" presName="vert1" presStyleCnt="0"/>
      <dgm:spPr/>
    </dgm:pt>
    <dgm:pt modelId="{3D0A7B13-30E0-084F-98C0-0EB3421B0A27}" type="pres">
      <dgm:prSet presAssocID="{B932A336-DB9A-4B80-9B14-C3F6838DE2D7}" presName="thickLine" presStyleLbl="alignNode1" presStyleIdx="4" presStyleCnt="9"/>
      <dgm:spPr/>
    </dgm:pt>
    <dgm:pt modelId="{C55896C1-DD65-5B4F-9B75-7996E5927A74}" type="pres">
      <dgm:prSet presAssocID="{B932A336-DB9A-4B80-9B14-C3F6838DE2D7}" presName="horz1" presStyleCnt="0"/>
      <dgm:spPr/>
    </dgm:pt>
    <dgm:pt modelId="{07F4B9F0-1E66-1D46-88EB-EAC11825BCD7}" type="pres">
      <dgm:prSet presAssocID="{B932A336-DB9A-4B80-9B14-C3F6838DE2D7}" presName="tx1" presStyleLbl="revTx" presStyleIdx="4" presStyleCnt="9"/>
      <dgm:spPr/>
    </dgm:pt>
    <dgm:pt modelId="{35C43C28-3349-AB45-AA95-80620F315C77}" type="pres">
      <dgm:prSet presAssocID="{B932A336-DB9A-4B80-9B14-C3F6838DE2D7}" presName="vert1" presStyleCnt="0"/>
      <dgm:spPr/>
    </dgm:pt>
    <dgm:pt modelId="{B302DF07-2270-6446-8674-C3F2EDB4DAFC}" type="pres">
      <dgm:prSet presAssocID="{B86F4029-C964-4A8E-B535-3F39B3E357EC}" presName="thickLine" presStyleLbl="alignNode1" presStyleIdx="5" presStyleCnt="9"/>
      <dgm:spPr/>
    </dgm:pt>
    <dgm:pt modelId="{CA236C3B-C61F-5147-A66D-E89D26C545B5}" type="pres">
      <dgm:prSet presAssocID="{B86F4029-C964-4A8E-B535-3F39B3E357EC}" presName="horz1" presStyleCnt="0"/>
      <dgm:spPr/>
    </dgm:pt>
    <dgm:pt modelId="{46227C45-5710-934D-ABF7-A23E08E4F1BC}" type="pres">
      <dgm:prSet presAssocID="{B86F4029-C964-4A8E-B535-3F39B3E357EC}" presName="tx1" presStyleLbl="revTx" presStyleIdx="5" presStyleCnt="9"/>
      <dgm:spPr/>
    </dgm:pt>
    <dgm:pt modelId="{56999861-BFA4-B541-B9FB-513E273EE476}" type="pres">
      <dgm:prSet presAssocID="{B86F4029-C964-4A8E-B535-3F39B3E357EC}" presName="vert1" presStyleCnt="0"/>
      <dgm:spPr/>
    </dgm:pt>
    <dgm:pt modelId="{EBE1C4D6-C9E4-A849-A97B-FF418FDBFA8B}" type="pres">
      <dgm:prSet presAssocID="{24C56F3F-1ACA-4412-941B-DE73EF78952E}" presName="thickLine" presStyleLbl="alignNode1" presStyleIdx="6" presStyleCnt="9"/>
      <dgm:spPr/>
    </dgm:pt>
    <dgm:pt modelId="{51718A29-DC5C-A945-966C-B3DD27D65240}" type="pres">
      <dgm:prSet presAssocID="{24C56F3F-1ACA-4412-941B-DE73EF78952E}" presName="horz1" presStyleCnt="0"/>
      <dgm:spPr/>
    </dgm:pt>
    <dgm:pt modelId="{0FB907A5-FCC5-C641-9AAD-A10BB8EEDF0E}" type="pres">
      <dgm:prSet presAssocID="{24C56F3F-1ACA-4412-941B-DE73EF78952E}" presName="tx1" presStyleLbl="revTx" presStyleIdx="6" presStyleCnt="9"/>
      <dgm:spPr/>
    </dgm:pt>
    <dgm:pt modelId="{166F537B-C914-ED49-A8EA-FB35FFAA7034}" type="pres">
      <dgm:prSet presAssocID="{24C56F3F-1ACA-4412-941B-DE73EF78952E}" presName="vert1" presStyleCnt="0"/>
      <dgm:spPr/>
    </dgm:pt>
    <dgm:pt modelId="{024C344C-E995-6843-A0B1-EEC71FB04569}" type="pres">
      <dgm:prSet presAssocID="{3AF634C6-6D4E-455B-B883-458C92EAB333}" presName="thickLine" presStyleLbl="alignNode1" presStyleIdx="7" presStyleCnt="9"/>
      <dgm:spPr/>
    </dgm:pt>
    <dgm:pt modelId="{7FB3C9A7-A7ED-C04B-82AC-88E300035BCF}" type="pres">
      <dgm:prSet presAssocID="{3AF634C6-6D4E-455B-B883-458C92EAB333}" presName="horz1" presStyleCnt="0"/>
      <dgm:spPr/>
    </dgm:pt>
    <dgm:pt modelId="{E1C5FBA3-1844-9641-BBD8-5C9588164514}" type="pres">
      <dgm:prSet presAssocID="{3AF634C6-6D4E-455B-B883-458C92EAB333}" presName="tx1" presStyleLbl="revTx" presStyleIdx="7" presStyleCnt="9"/>
      <dgm:spPr/>
    </dgm:pt>
    <dgm:pt modelId="{7BED28F9-50CF-D946-BDFB-6F3E9B56A1CD}" type="pres">
      <dgm:prSet presAssocID="{3AF634C6-6D4E-455B-B883-458C92EAB333}" presName="vert1" presStyleCnt="0"/>
      <dgm:spPr/>
    </dgm:pt>
    <dgm:pt modelId="{7E1E7FB4-0196-0843-927C-D4509A18165D}" type="pres">
      <dgm:prSet presAssocID="{6DC85E7D-19B2-4DA6-9FB6-C3A6135B2BA9}" presName="thickLine" presStyleLbl="alignNode1" presStyleIdx="8" presStyleCnt="9"/>
      <dgm:spPr/>
    </dgm:pt>
    <dgm:pt modelId="{95B06C40-A08A-5843-8BA2-96D88B530DBD}" type="pres">
      <dgm:prSet presAssocID="{6DC85E7D-19B2-4DA6-9FB6-C3A6135B2BA9}" presName="horz1" presStyleCnt="0"/>
      <dgm:spPr/>
    </dgm:pt>
    <dgm:pt modelId="{B356855E-F473-9C4B-8E4C-5495228C7A6D}" type="pres">
      <dgm:prSet presAssocID="{6DC85E7D-19B2-4DA6-9FB6-C3A6135B2BA9}" presName="tx1" presStyleLbl="revTx" presStyleIdx="8" presStyleCnt="9"/>
      <dgm:spPr/>
    </dgm:pt>
    <dgm:pt modelId="{3FFA8892-5EF7-0D44-9B7C-2D216DB696F7}" type="pres">
      <dgm:prSet presAssocID="{6DC85E7D-19B2-4DA6-9FB6-C3A6135B2BA9}" presName="vert1" presStyleCnt="0"/>
      <dgm:spPr/>
    </dgm:pt>
  </dgm:ptLst>
  <dgm:cxnLst>
    <dgm:cxn modelId="{6DD56B02-E500-4B2C-A45E-58E429CE3680}" srcId="{B2EE99C3-6AA0-4F09-ABF1-DB0AAEEC93E7}" destId="{32154823-291D-4839-970E-FD24CD1CCB3C}" srcOrd="3" destOrd="0" parTransId="{F27FD3FE-5ED4-4347-B42F-4955557DEF09}" sibTransId="{BBC13660-3A48-4DA1-B52F-52B85BD16F05}"/>
    <dgm:cxn modelId="{CCEEE104-2658-4D01-9261-727E668D8DCF}" srcId="{B2EE99C3-6AA0-4F09-ABF1-DB0AAEEC93E7}" destId="{3AF634C6-6D4E-455B-B883-458C92EAB333}" srcOrd="7" destOrd="0" parTransId="{91700548-3152-4EFF-B8A9-22333C7A17A1}" sibTransId="{3CC1FD5D-90D0-40B0-8755-AE07EDFCA34F}"/>
    <dgm:cxn modelId="{EFE86016-487D-4049-B156-9E64B8CAFCC1}" srcId="{B2EE99C3-6AA0-4F09-ABF1-DB0AAEEC93E7}" destId="{24C56F3F-1ACA-4412-941B-DE73EF78952E}" srcOrd="6" destOrd="0" parTransId="{C8E69178-1D7B-4AAB-B4C4-149848C9B6BF}" sibTransId="{50B477AA-21EF-441D-8A98-DFC02E9297D0}"/>
    <dgm:cxn modelId="{18AD1622-7ED9-904F-92B3-ECD1321109C3}" type="presOf" srcId="{3AF634C6-6D4E-455B-B883-458C92EAB333}" destId="{E1C5FBA3-1844-9641-BBD8-5C9588164514}" srcOrd="0" destOrd="0" presId="urn:microsoft.com/office/officeart/2008/layout/LinedList"/>
    <dgm:cxn modelId="{44E8412E-150F-4017-8533-8C5563A56D8B}" srcId="{B2EE99C3-6AA0-4F09-ABF1-DB0AAEEC93E7}" destId="{92786901-8E13-4722-8880-B1D213965285}" srcOrd="0" destOrd="0" parTransId="{A7315629-A32D-4686-A1A4-88251BCDFEC9}" sibTransId="{234997FB-D944-4515-B703-F3011F38955D}"/>
    <dgm:cxn modelId="{AB45C931-E9DC-394B-AAB1-A3B0CDC883EA}" type="presOf" srcId="{B932A336-DB9A-4B80-9B14-C3F6838DE2D7}" destId="{07F4B9F0-1E66-1D46-88EB-EAC11825BCD7}" srcOrd="0" destOrd="0" presId="urn:microsoft.com/office/officeart/2008/layout/LinedList"/>
    <dgm:cxn modelId="{22E5E65C-D0C5-41BF-9A67-F4981BF0EB0F}" srcId="{B2EE99C3-6AA0-4F09-ABF1-DB0AAEEC93E7}" destId="{B932A336-DB9A-4B80-9B14-C3F6838DE2D7}" srcOrd="4" destOrd="0" parTransId="{77DD7E5C-683C-4D4D-80E0-7C6268CBB414}" sibTransId="{42E1C36D-C995-44FE-BD11-693907B2D30D}"/>
    <dgm:cxn modelId="{5B70A654-A4FD-4D4F-9235-797FD365C53D}" type="presOf" srcId="{DB94091C-47A4-4036-AE41-FA0E1F078834}" destId="{6917DF9F-E585-2044-84A5-30046F273940}" srcOrd="0" destOrd="0" presId="urn:microsoft.com/office/officeart/2008/layout/LinedList"/>
    <dgm:cxn modelId="{3A133C56-F707-044F-A4E9-E2B509416D43}" type="presOf" srcId="{92786901-8E13-4722-8880-B1D213965285}" destId="{F93CA14C-13D5-2D4A-9287-FF5EB12191C0}" srcOrd="0" destOrd="0" presId="urn:microsoft.com/office/officeart/2008/layout/LinedList"/>
    <dgm:cxn modelId="{D1446657-12AE-6C40-8179-69AFE0EE2811}" type="presOf" srcId="{9F0E9302-A090-4D80-86D2-FBCD6CAB714D}" destId="{5750B9F1-AB20-4F42-9D7F-265B2B0744CC}" srcOrd="0" destOrd="0" presId="urn:microsoft.com/office/officeart/2008/layout/LinedList"/>
    <dgm:cxn modelId="{C7FE917C-9007-0B46-838D-3BA5E38B592B}" type="presOf" srcId="{B2EE99C3-6AA0-4F09-ABF1-DB0AAEEC93E7}" destId="{81ACAAB4-6889-2248-AE76-C6D1EEEEC9EC}" srcOrd="0" destOrd="0" presId="urn:microsoft.com/office/officeart/2008/layout/LinedList"/>
    <dgm:cxn modelId="{1242AA82-DDD7-5B47-AB7E-29EE27D6B913}" type="presOf" srcId="{32154823-291D-4839-970E-FD24CD1CCB3C}" destId="{81A0B72B-85DA-EA42-B127-77435F9C33A9}" srcOrd="0" destOrd="0" presId="urn:microsoft.com/office/officeart/2008/layout/LinedList"/>
    <dgm:cxn modelId="{9EA07E91-8C36-4E4D-A180-DE29A3BAA539}" type="presOf" srcId="{B86F4029-C964-4A8E-B535-3F39B3E357EC}" destId="{46227C45-5710-934D-ABF7-A23E08E4F1BC}" srcOrd="0" destOrd="0" presId="urn:microsoft.com/office/officeart/2008/layout/LinedList"/>
    <dgm:cxn modelId="{BE7BCF96-7B5B-2348-8811-6A0D208B618D}" type="presOf" srcId="{24C56F3F-1ACA-4412-941B-DE73EF78952E}" destId="{0FB907A5-FCC5-C641-9AAD-A10BB8EEDF0E}" srcOrd="0" destOrd="0" presId="urn:microsoft.com/office/officeart/2008/layout/LinedList"/>
    <dgm:cxn modelId="{96E5A4C1-B117-CA4B-A18B-3B7B814B3704}" type="presOf" srcId="{6DC85E7D-19B2-4DA6-9FB6-C3A6135B2BA9}" destId="{B356855E-F473-9C4B-8E4C-5495228C7A6D}" srcOrd="0" destOrd="0" presId="urn:microsoft.com/office/officeart/2008/layout/LinedList"/>
    <dgm:cxn modelId="{1C3CD3CA-127D-4816-AF77-CA376D0F1432}" srcId="{B2EE99C3-6AA0-4F09-ABF1-DB0AAEEC93E7}" destId="{B86F4029-C964-4A8E-B535-3F39B3E357EC}" srcOrd="5" destOrd="0" parTransId="{008AE6B2-D7D2-4696-9390-9FE60A249CC8}" sibTransId="{C6521E02-FB59-4DDC-8ABB-E86B309E24ED}"/>
    <dgm:cxn modelId="{04AA19CC-5328-4AEF-87E2-688DCFE8F734}" srcId="{B2EE99C3-6AA0-4F09-ABF1-DB0AAEEC93E7}" destId="{6DC85E7D-19B2-4DA6-9FB6-C3A6135B2BA9}" srcOrd="8" destOrd="0" parTransId="{67B22073-BC0E-4950-9005-237D19F275AB}" sibTransId="{ECF7A9E8-3539-4712-AAA0-5A4E7516B02F}"/>
    <dgm:cxn modelId="{A3D95FD1-8015-4059-8370-97AE53210633}" srcId="{B2EE99C3-6AA0-4F09-ABF1-DB0AAEEC93E7}" destId="{9F0E9302-A090-4D80-86D2-FBCD6CAB714D}" srcOrd="2" destOrd="0" parTransId="{69C10B94-40BC-4806-8B08-E481F6EAE048}" sibTransId="{9BFBE64B-0BA2-4385-B282-0BA8A24CDDAF}"/>
    <dgm:cxn modelId="{94DC0FD9-F843-4948-B9C4-F4F4E2F585A6}" srcId="{B2EE99C3-6AA0-4F09-ABF1-DB0AAEEC93E7}" destId="{DB94091C-47A4-4036-AE41-FA0E1F078834}" srcOrd="1" destOrd="0" parTransId="{3BF97642-C7CE-4D8A-BD3D-F2323BC3DC9B}" sibTransId="{A3D8CF2E-F089-4F66-98F4-6BE34F09EB9A}"/>
    <dgm:cxn modelId="{25FFEB6C-989B-4A41-A99A-1DEDA78350C4}" type="presParOf" srcId="{81ACAAB4-6889-2248-AE76-C6D1EEEEC9EC}" destId="{7B766874-4659-C14A-9FE3-187D40D4E1F2}" srcOrd="0" destOrd="0" presId="urn:microsoft.com/office/officeart/2008/layout/LinedList"/>
    <dgm:cxn modelId="{3FD14C9E-ACBC-D441-8394-40A6A78B82E4}" type="presParOf" srcId="{81ACAAB4-6889-2248-AE76-C6D1EEEEC9EC}" destId="{8F500836-FAEF-C34D-A3CC-0AD91CEAD183}" srcOrd="1" destOrd="0" presId="urn:microsoft.com/office/officeart/2008/layout/LinedList"/>
    <dgm:cxn modelId="{071C5EC7-FBBA-C243-9597-6C2538581CBE}" type="presParOf" srcId="{8F500836-FAEF-C34D-A3CC-0AD91CEAD183}" destId="{F93CA14C-13D5-2D4A-9287-FF5EB12191C0}" srcOrd="0" destOrd="0" presId="urn:microsoft.com/office/officeart/2008/layout/LinedList"/>
    <dgm:cxn modelId="{B9DC8348-5059-0C45-89AF-EC24B078CF7A}" type="presParOf" srcId="{8F500836-FAEF-C34D-A3CC-0AD91CEAD183}" destId="{EFC24BE7-83B5-714D-8F2E-277E7B54BC3D}" srcOrd="1" destOrd="0" presId="urn:microsoft.com/office/officeart/2008/layout/LinedList"/>
    <dgm:cxn modelId="{D1C8C1CF-2CE9-6140-B192-247A0B8D2C40}" type="presParOf" srcId="{81ACAAB4-6889-2248-AE76-C6D1EEEEC9EC}" destId="{4ED9623D-E28D-544F-AB9B-5B6F509C9861}" srcOrd="2" destOrd="0" presId="urn:microsoft.com/office/officeart/2008/layout/LinedList"/>
    <dgm:cxn modelId="{E0458CF2-40DB-7941-A101-7C1FEC7F41DC}" type="presParOf" srcId="{81ACAAB4-6889-2248-AE76-C6D1EEEEC9EC}" destId="{FF83FA3F-DC44-0149-A474-8F7923A88FF6}" srcOrd="3" destOrd="0" presId="urn:microsoft.com/office/officeart/2008/layout/LinedList"/>
    <dgm:cxn modelId="{2515B12B-2066-CA46-BE0B-2D4663111C7C}" type="presParOf" srcId="{FF83FA3F-DC44-0149-A474-8F7923A88FF6}" destId="{6917DF9F-E585-2044-84A5-30046F273940}" srcOrd="0" destOrd="0" presId="urn:microsoft.com/office/officeart/2008/layout/LinedList"/>
    <dgm:cxn modelId="{8751944E-16A0-9E43-923A-425954B27365}" type="presParOf" srcId="{FF83FA3F-DC44-0149-A474-8F7923A88FF6}" destId="{83F70A22-FE84-FF47-A983-8F672A13D19E}" srcOrd="1" destOrd="0" presId="urn:microsoft.com/office/officeart/2008/layout/LinedList"/>
    <dgm:cxn modelId="{BA6E9DE2-3416-FB41-8D1A-4FB19786FF72}" type="presParOf" srcId="{81ACAAB4-6889-2248-AE76-C6D1EEEEC9EC}" destId="{5A7D77CB-32F6-EF4D-AE9D-DE6F405EEB05}" srcOrd="4" destOrd="0" presId="urn:microsoft.com/office/officeart/2008/layout/LinedList"/>
    <dgm:cxn modelId="{5C0F7819-3D18-BF4A-84FF-D7F8A0E7B890}" type="presParOf" srcId="{81ACAAB4-6889-2248-AE76-C6D1EEEEC9EC}" destId="{AA08DD76-E003-F148-B4F4-A5C54D3EA0BB}" srcOrd="5" destOrd="0" presId="urn:microsoft.com/office/officeart/2008/layout/LinedList"/>
    <dgm:cxn modelId="{F4F9F94C-73E5-084E-A2AB-3DC9B649D10C}" type="presParOf" srcId="{AA08DD76-E003-F148-B4F4-A5C54D3EA0BB}" destId="{5750B9F1-AB20-4F42-9D7F-265B2B0744CC}" srcOrd="0" destOrd="0" presId="urn:microsoft.com/office/officeart/2008/layout/LinedList"/>
    <dgm:cxn modelId="{522847E6-A363-944E-A832-8629A1E41FC3}" type="presParOf" srcId="{AA08DD76-E003-F148-B4F4-A5C54D3EA0BB}" destId="{8BBBF201-1606-C94C-9422-25207BB28857}" srcOrd="1" destOrd="0" presId="urn:microsoft.com/office/officeart/2008/layout/LinedList"/>
    <dgm:cxn modelId="{003EFD4B-34F2-944B-8DF9-80654930BD40}" type="presParOf" srcId="{81ACAAB4-6889-2248-AE76-C6D1EEEEC9EC}" destId="{D3064C59-4547-7947-9FB3-F5C866ABBA0B}" srcOrd="6" destOrd="0" presId="urn:microsoft.com/office/officeart/2008/layout/LinedList"/>
    <dgm:cxn modelId="{465255C9-9745-0F4C-998C-125594B61AEB}" type="presParOf" srcId="{81ACAAB4-6889-2248-AE76-C6D1EEEEC9EC}" destId="{6D2BE084-6CA6-4148-9A56-1C582EF2C0B5}" srcOrd="7" destOrd="0" presId="urn:microsoft.com/office/officeart/2008/layout/LinedList"/>
    <dgm:cxn modelId="{A8FCA20F-23C8-8745-BD65-7046F1C65B23}" type="presParOf" srcId="{6D2BE084-6CA6-4148-9A56-1C582EF2C0B5}" destId="{81A0B72B-85DA-EA42-B127-77435F9C33A9}" srcOrd="0" destOrd="0" presId="urn:microsoft.com/office/officeart/2008/layout/LinedList"/>
    <dgm:cxn modelId="{5A1E2B94-486B-D34A-A5AB-AF566212AEC4}" type="presParOf" srcId="{6D2BE084-6CA6-4148-9A56-1C582EF2C0B5}" destId="{A76101AB-C29B-3245-BFAB-66E1A8043B67}" srcOrd="1" destOrd="0" presId="urn:microsoft.com/office/officeart/2008/layout/LinedList"/>
    <dgm:cxn modelId="{AA7DDBAD-C8EE-1B44-B00A-BB2877A99BA3}" type="presParOf" srcId="{81ACAAB4-6889-2248-AE76-C6D1EEEEC9EC}" destId="{3D0A7B13-30E0-084F-98C0-0EB3421B0A27}" srcOrd="8" destOrd="0" presId="urn:microsoft.com/office/officeart/2008/layout/LinedList"/>
    <dgm:cxn modelId="{9E297328-AEA6-514E-8F6E-CCB9F1F05035}" type="presParOf" srcId="{81ACAAB4-6889-2248-AE76-C6D1EEEEC9EC}" destId="{C55896C1-DD65-5B4F-9B75-7996E5927A74}" srcOrd="9" destOrd="0" presId="urn:microsoft.com/office/officeart/2008/layout/LinedList"/>
    <dgm:cxn modelId="{C1DEA63B-7C70-B544-AF24-ECE9E82C00BE}" type="presParOf" srcId="{C55896C1-DD65-5B4F-9B75-7996E5927A74}" destId="{07F4B9F0-1E66-1D46-88EB-EAC11825BCD7}" srcOrd="0" destOrd="0" presId="urn:microsoft.com/office/officeart/2008/layout/LinedList"/>
    <dgm:cxn modelId="{C7B4305A-1545-E749-8D21-2037F9F14158}" type="presParOf" srcId="{C55896C1-DD65-5B4F-9B75-7996E5927A74}" destId="{35C43C28-3349-AB45-AA95-80620F315C77}" srcOrd="1" destOrd="0" presId="urn:microsoft.com/office/officeart/2008/layout/LinedList"/>
    <dgm:cxn modelId="{CA82143C-A4E5-9D4D-BC72-9313678751B3}" type="presParOf" srcId="{81ACAAB4-6889-2248-AE76-C6D1EEEEC9EC}" destId="{B302DF07-2270-6446-8674-C3F2EDB4DAFC}" srcOrd="10" destOrd="0" presId="urn:microsoft.com/office/officeart/2008/layout/LinedList"/>
    <dgm:cxn modelId="{FF79C962-9DC6-D740-9C7B-9CE1DF6111FD}" type="presParOf" srcId="{81ACAAB4-6889-2248-AE76-C6D1EEEEC9EC}" destId="{CA236C3B-C61F-5147-A66D-E89D26C545B5}" srcOrd="11" destOrd="0" presId="urn:microsoft.com/office/officeart/2008/layout/LinedList"/>
    <dgm:cxn modelId="{4D9BB21B-1A50-9F40-838E-EB81F1572DBE}" type="presParOf" srcId="{CA236C3B-C61F-5147-A66D-E89D26C545B5}" destId="{46227C45-5710-934D-ABF7-A23E08E4F1BC}" srcOrd="0" destOrd="0" presId="urn:microsoft.com/office/officeart/2008/layout/LinedList"/>
    <dgm:cxn modelId="{E0AA7F1E-2BE2-BA4A-AE16-36D0BA55818C}" type="presParOf" srcId="{CA236C3B-C61F-5147-A66D-E89D26C545B5}" destId="{56999861-BFA4-B541-B9FB-513E273EE476}" srcOrd="1" destOrd="0" presId="urn:microsoft.com/office/officeart/2008/layout/LinedList"/>
    <dgm:cxn modelId="{04954C27-B544-224C-BF0A-84309525CF0A}" type="presParOf" srcId="{81ACAAB4-6889-2248-AE76-C6D1EEEEC9EC}" destId="{EBE1C4D6-C9E4-A849-A97B-FF418FDBFA8B}" srcOrd="12" destOrd="0" presId="urn:microsoft.com/office/officeart/2008/layout/LinedList"/>
    <dgm:cxn modelId="{766E1DA0-F501-1740-82AB-A2286C46AD6A}" type="presParOf" srcId="{81ACAAB4-6889-2248-AE76-C6D1EEEEC9EC}" destId="{51718A29-DC5C-A945-966C-B3DD27D65240}" srcOrd="13" destOrd="0" presId="urn:microsoft.com/office/officeart/2008/layout/LinedList"/>
    <dgm:cxn modelId="{0B68138F-2D05-4E4A-97DB-1E3632F85DE0}" type="presParOf" srcId="{51718A29-DC5C-A945-966C-B3DD27D65240}" destId="{0FB907A5-FCC5-C641-9AAD-A10BB8EEDF0E}" srcOrd="0" destOrd="0" presId="urn:microsoft.com/office/officeart/2008/layout/LinedList"/>
    <dgm:cxn modelId="{75758F41-4591-204F-AD75-15128FF7E91D}" type="presParOf" srcId="{51718A29-DC5C-A945-966C-B3DD27D65240}" destId="{166F537B-C914-ED49-A8EA-FB35FFAA7034}" srcOrd="1" destOrd="0" presId="urn:microsoft.com/office/officeart/2008/layout/LinedList"/>
    <dgm:cxn modelId="{447778CD-8910-C64D-978D-3F167AC01C6C}" type="presParOf" srcId="{81ACAAB4-6889-2248-AE76-C6D1EEEEC9EC}" destId="{024C344C-E995-6843-A0B1-EEC71FB04569}" srcOrd="14" destOrd="0" presId="urn:microsoft.com/office/officeart/2008/layout/LinedList"/>
    <dgm:cxn modelId="{AB76DF07-5ACB-4F43-9A56-2B0EBCFDE76E}" type="presParOf" srcId="{81ACAAB4-6889-2248-AE76-C6D1EEEEC9EC}" destId="{7FB3C9A7-A7ED-C04B-82AC-88E300035BCF}" srcOrd="15" destOrd="0" presId="urn:microsoft.com/office/officeart/2008/layout/LinedList"/>
    <dgm:cxn modelId="{F7C3E4A4-D9D8-3747-B47C-6C299E16A7F8}" type="presParOf" srcId="{7FB3C9A7-A7ED-C04B-82AC-88E300035BCF}" destId="{E1C5FBA3-1844-9641-BBD8-5C9588164514}" srcOrd="0" destOrd="0" presId="urn:microsoft.com/office/officeart/2008/layout/LinedList"/>
    <dgm:cxn modelId="{E6038428-78D7-F145-B364-23B67F910D70}" type="presParOf" srcId="{7FB3C9A7-A7ED-C04B-82AC-88E300035BCF}" destId="{7BED28F9-50CF-D946-BDFB-6F3E9B56A1CD}" srcOrd="1" destOrd="0" presId="urn:microsoft.com/office/officeart/2008/layout/LinedList"/>
    <dgm:cxn modelId="{76C960A6-7864-864F-A40C-78F2A27C33B1}" type="presParOf" srcId="{81ACAAB4-6889-2248-AE76-C6D1EEEEC9EC}" destId="{7E1E7FB4-0196-0843-927C-D4509A18165D}" srcOrd="16" destOrd="0" presId="urn:microsoft.com/office/officeart/2008/layout/LinedList"/>
    <dgm:cxn modelId="{547D49B9-4CEE-8741-B442-6A0208E65226}" type="presParOf" srcId="{81ACAAB4-6889-2248-AE76-C6D1EEEEC9EC}" destId="{95B06C40-A08A-5843-8BA2-96D88B530DBD}" srcOrd="17" destOrd="0" presId="urn:microsoft.com/office/officeart/2008/layout/LinedList"/>
    <dgm:cxn modelId="{43E9236B-08D0-BD49-B5F4-152C55BCF2ED}" type="presParOf" srcId="{95B06C40-A08A-5843-8BA2-96D88B530DBD}" destId="{B356855E-F473-9C4B-8E4C-5495228C7A6D}" srcOrd="0" destOrd="0" presId="urn:microsoft.com/office/officeart/2008/layout/LinedList"/>
    <dgm:cxn modelId="{A875FC99-5F30-BF4F-B9B6-64256DCA297A}" type="presParOf" srcId="{95B06C40-A08A-5843-8BA2-96D88B530DBD}" destId="{3FFA8892-5EF7-0D44-9B7C-2D216DB696F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7D55313-2451-438D-9B90-EF9C4F96090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F1FF54B-56BB-4227-88C2-587D5A0D46C1}">
      <dgm:prSet custT="1"/>
      <dgm:spPr/>
      <dgm:t>
        <a:bodyPr/>
        <a:lstStyle/>
        <a:p>
          <a:r>
            <a:rPr lang="en-GB" sz="2400" dirty="0"/>
            <a:t>This café project is expected to achieve several key achievements, including a successful launch, good community space, strong supplier relationships, high-quality customer service, and early brand awareness.</a:t>
          </a:r>
          <a:endParaRPr lang="en-US" sz="2400" dirty="0"/>
        </a:p>
      </dgm:t>
    </dgm:pt>
    <dgm:pt modelId="{5ED255CA-09C1-4B66-88D6-47C810D39ABE}" type="parTrans" cxnId="{22D50F34-1B45-4501-BD84-5B60014A99E4}">
      <dgm:prSet/>
      <dgm:spPr/>
      <dgm:t>
        <a:bodyPr/>
        <a:lstStyle/>
        <a:p>
          <a:endParaRPr lang="en-US"/>
        </a:p>
      </dgm:t>
    </dgm:pt>
    <dgm:pt modelId="{94BAA9F5-C83F-423F-938C-735707B2C4FD}" type="sibTrans" cxnId="{22D50F34-1B45-4501-BD84-5B60014A99E4}">
      <dgm:prSet/>
      <dgm:spPr/>
      <dgm:t>
        <a:bodyPr/>
        <a:lstStyle/>
        <a:p>
          <a:endParaRPr lang="en-US"/>
        </a:p>
      </dgm:t>
    </dgm:pt>
    <dgm:pt modelId="{32D1CC6C-0574-4A92-A425-2F122820BE0F}">
      <dgm:prSet custT="1"/>
      <dgm:spPr/>
      <dgm:t>
        <a:bodyPr/>
        <a:lstStyle/>
        <a:p>
          <a:r>
            <a:rPr lang="en-GB" sz="2400" dirty="0"/>
            <a:t>Achieving these objectives will support the long-term sustainability and success for the café and demonstrate the effectiveness of structured project management processes.</a:t>
          </a:r>
          <a:endParaRPr lang="en-US" sz="2400" dirty="0"/>
        </a:p>
      </dgm:t>
    </dgm:pt>
    <dgm:pt modelId="{4B2527FF-297D-43E5-A4B1-D48F811989FA}" type="parTrans" cxnId="{A9FF54F4-21A0-4CEE-A0E1-BA4539142387}">
      <dgm:prSet/>
      <dgm:spPr/>
      <dgm:t>
        <a:bodyPr/>
        <a:lstStyle/>
        <a:p>
          <a:endParaRPr lang="en-US"/>
        </a:p>
      </dgm:t>
    </dgm:pt>
    <dgm:pt modelId="{84665F6D-E174-4A5F-9E89-7FFE4F8493F4}" type="sibTrans" cxnId="{A9FF54F4-21A0-4CEE-A0E1-BA4539142387}">
      <dgm:prSet/>
      <dgm:spPr/>
      <dgm:t>
        <a:bodyPr/>
        <a:lstStyle/>
        <a:p>
          <a:endParaRPr lang="en-US"/>
        </a:p>
      </dgm:t>
    </dgm:pt>
    <dgm:pt modelId="{3337EA6D-CA6E-8B49-8A30-A3D563CEFF58}" type="pres">
      <dgm:prSet presAssocID="{77D55313-2451-438D-9B90-EF9C4F96090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5C511E4-8D0D-9D4E-8FB5-402EA3D1B43C}" type="pres">
      <dgm:prSet presAssocID="{CF1FF54B-56BB-4227-88C2-587D5A0D46C1}" presName="hierRoot1" presStyleCnt="0"/>
      <dgm:spPr/>
    </dgm:pt>
    <dgm:pt modelId="{BD72F81D-25BD-D848-9852-73BD979EDBEC}" type="pres">
      <dgm:prSet presAssocID="{CF1FF54B-56BB-4227-88C2-587D5A0D46C1}" presName="composite" presStyleCnt="0"/>
      <dgm:spPr/>
    </dgm:pt>
    <dgm:pt modelId="{BD7CB778-6D3D-7941-A717-33CA4E0449C5}" type="pres">
      <dgm:prSet presAssocID="{CF1FF54B-56BB-4227-88C2-587D5A0D46C1}" presName="background" presStyleLbl="node0" presStyleIdx="0" presStyleCnt="2"/>
      <dgm:spPr/>
    </dgm:pt>
    <dgm:pt modelId="{C08F8872-1376-1641-BFA9-57164F8B64E6}" type="pres">
      <dgm:prSet presAssocID="{CF1FF54B-56BB-4227-88C2-587D5A0D46C1}" presName="text" presStyleLbl="fgAcc0" presStyleIdx="0" presStyleCnt="2" custScaleX="110996" custScaleY="108273">
        <dgm:presLayoutVars>
          <dgm:chPref val="3"/>
        </dgm:presLayoutVars>
      </dgm:prSet>
      <dgm:spPr/>
    </dgm:pt>
    <dgm:pt modelId="{BAF638AC-C109-AB48-B45D-EB248BCF81FC}" type="pres">
      <dgm:prSet presAssocID="{CF1FF54B-56BB-4227-88C2-587D5A0D46C1}" presName="hierChild2" presStyleCnt="0"/>
      <dgm:spPr/>
    </dgm:pt>
    <dgm:pt modelId="{355F0E50-7FCD-7D4E-BD5C-1167296DD20B}" type="pres">
      <dgm:prSet presAssocID="{32D1CC6C-0574-4A92-A425-2F122820BE0F}" presName="hierRoot1" presStyleCnt="0"/>
      <dgm:spPr/>
    </dgm:pt>
    <dgm:pt modelId="{CF8C3212-6AF5-844D-8871-DF8738FD34C3}" type="pres">
      <dgm:prSet presAssocID="{32D1CC6C-0574-4A92-A425-2F122820BE0F}" presName="composite" presStyleCnt="0"/>
      <dgm:spPr/>
    </dgm:pt>
    <dgm:pt modelId="{FC7A36F7-3AC8-724B-8759-78DD6F000D7C}" type="pres">
      <dgm:prSet presAssocID="{32D1CC6C-0574-4A92-A425-2F122820BE0F}" presName="background" presStyleLbl="node0" presStyleIdx="1" presStyleCnt="2"/>
      <dgm:spPr/>
    </dgm:pt>
    <dgm:pt modelId="{28D8E867-FD51-9D4A-BDA7-1E1E72C1FBDF}" type="pres">
      <dgm:prSet presAssocID="{32D1CC6C-0574-4A92-A425-2F122820BE0F}" presName="text" presStyleLbl="fgAcc0" presStyleIdx="1" presStyleCnt="2" custScaleX="105441" custScaleY="104582">
        <dgm:presLayoutVars>
          <dgm:chPref val="3"/>
        </dgm:presLayoutVars>
      </dgm:prSet>
      <dgm:spPr/>
    </dgm:pt>
    <dgm:pt modelId="{C5FA4231-5945-044C-BA09-005BC3215FF3}" type="pres">
      <dgm:prSet presAssocID="{32D1CC6C-0574-4A92-A425-2F122820BE0F}" presName="hierChild2" presStyleCnt="0"/>
      <dgm:spPr/>
    </dgm:pt>
  </dgm:ptLst>
  <dgm:cxnLst>
    <dgm:cxn modelId="{22D50F34-1B45-4501-BD84-5B60014A99E4}" srcId="{77D55313-2451-438D-9B90-EF9C4F96090D}" destId="{CF1FF54B-56BB-4227-88C2-587D5A0D46C1}" srcOrd="0" destOrd="0" parTransId="{5ED255CA-09C1-4B66-88D6-47C810D39ABE}" sibTransId="{94BAA9F5-C83F-423F-938C-735707B2C4FD}"/>
    <dgm:cxn modelId="{3BC7603E-8657-C148-AE8D-1313F716DFB5}" type="presOf" srcId="{32D1CC6C-0574-4A92-A425-2F122820BE0F}" destId="{28D8E867-FD51-9D4A-BDA7-1E1E72C1FBDF}" srcOrd="0" destOrd="0" presId="urn:microsoft.com/office/officeart/2005/8/layout/hierarchy1"/>
    <dgm:cxn modelId="{BF4CCFB6-13EB-5C4F-8511-AA4CD120E172}" type="presOf" srcId="{77D55313-2451-438D-9B90-EF9C4F96090D}" destId="{3337EA6D-CA6E-8B49-8A30-A3D563CEFF58}" srcOrd="0" destOrd="0" presId="urn:microsoft.com/office/officeart/2005/8/layout/hierarchy1"/>
    <dgm:cxn modelId="{EEF126DA-C864-E94D-9D42-F8DF51949F34}" type="presOf" srcId="{CF1FF54B-56BB-4227-88C2-587D5A0D46C1}" destId="{C08F8872-1376-1641-BFA9-57164F8B64E6}" srcOrd="0" destOrd="0" presId="urn:microsoft.com/office/officeart/2005/8/layout/hierarchy1"/>
    <dgm:cxn modelId="{A9FF54F4-21A0-4CEE-A0E1-BA4539142387}" srcId="{77D55313-2451-438D-9B90-EF9C4F96090D}" destId="{32D1CC6C-0574-4A92-A425-2F122820BE0F}" srcOrd="1" destOrd="0" parTransId="{4B2527FF-297D-43E5-A4B1-D48F811989FA}" sibTransId="{84665F6D-E174-4A5F-9E89-7FFE4F8493F4}"/>
    <dgm:cxn modelId="{ABE0CACB-BAD9-874A-911E-F200EE9A60E7}" type="presParOf" srcId="{3337EA6D-CA6E-8B49-8A30-A3D563CEFF58}" destId="{E5C511E4-8D0D-9D4E-8FB5-402EA3D1B43C}" srcOrd="0" destOrd="0" presId="urn:microsoft.com/office/officeart/2005/8/layout/hierarchy1"/>
    <dgm:cxn modelId="{96F6888C-C903-824F-968F-7D8FA02B2942}" type="presParOf" srcId="{E5C511E4-8D0D-9D4E-8FB5-402EA3D1B43C}" destId="{BD72F81D-25BD-D848-9852-73BD979EDBEC}" srcOrd="0" destOrd="0" presId="urn:microsoft.com/office/officeart/2005/8/layout/hierarchy1"/>
    <dgm:cxn modelId="{5C459CFC-49B4-314B-AC36-3D1CB3C886A4}" type="presParOf" srcId="{BD72F81D-25BD-D848-9852-73BD979EDBEC}" destId="{BD7CB778-6D3D-7941-A717-33CA4E0449C5}" srcOrd="0" destOrd="0" presId="urn:microsoft.com/office/officeart/2005/8/layout/hierarchy1"/>
    <dgm:cxn modelId="{6F9C1EA7-1E32-164E-A6FD-F6B1F6D8B8CD}" type="presParOf" srcId="{BD72F81D-25BD-D848-9852-73BD979EDBEC}" destId="{C08F8872-1376-1641-BFA9-57164F8B64E6}" srcOrd="1" destOrd="0" presId="urn:microsoft.com/office/officeart/2005/8/layout/hierarchy1"/>
    <dgm:cxn modelId="{DEE6D189-0045-F24D-A5C4-B1DEF755507D}" type="presParOf" srcId="{E5C511E4-8D0D-9D4E-8FB5-402EA3D1B43C}" destId="{BAF638AC-C109-AB48-B45D-EB248BCF81FC}" srcOrd="1" destOrd="0" presId="urn:microsoft.com/office/officeart/2005/8/layout/hierarchy1"/>
    <dgm:cxn modelId="{79E5116E-4200-584B-A551-48E1ADE9CB09}" type="presParOf" srcId="{3337EA6D-CA6E-8B49-8A30-A3D563CEFF58}" destId="{355F0E50-7FCD-7D4E-BD5C-1167296DD20B}" srcOrd="1" destOrd="0" presId="urn:microsoft.com/office/officeart/2005/8/layout/hierarchy1"/>
    <dgm:cxn modelId="{FAE14B42-1576-6944-B65E-21D5757EDB0B}" type="presParOf" srcId="{355F0E50-7FCD-7D4E-BD5C-1167296DD20B}" destId="{CF8C3212-6AF5-844D-8871-DF8738FD34C3}" srcOrd="0" destOrd="0" presId="urn:microsoft.com/office/officeart/2005/8/layout/hierarchy1"/>
    <dgm:cxn modelId="{88FBCA57-5939-E847-B37A-E2FC7F2DDFB8}" type="presParOf" srcId="{CF8C3212-6AF5-844D-8871-DF8738FD34C3}" destId="{FC7A36F7-3AC8-724B-8759-78DD6F000D7C}" srcOrd="0" destOrd="0" presId="urn:microsoft.com/office/officeart/2005/8/layout/hierarchy1"/>
    <dgm:cxn modelId="{ADABAA09-91E3-0743-87A7-6E95AEA06580}" type="presParOf" srcId="{CF8C3212-6AF5-844D-8871-DF8738FD34C3}" destId="{28D8E867-FD51-9D4A-BDA7-1E1E72C1FBDF}" srcOrd="1" destOrd="0" presId="urn:microsoft.com/office/officeart/2005/8/layout/hierarchy1"/>
    <dgm:cxn modelId="{04F1E993-6C01-5F4D-A8F3-327EAE2EC813}" type="presParOf" srcId="{355F0E50-7FCD-7D4E-BD5C-1167296DD20B}" destId="{C5FA4231-5945-044C-BA09-005BC3215FF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6962E53-7895-43CD-B605-C662A706AEF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F68FC08-C003-485B-854C-951F0BA73EA4}">
      <dgm:prSet custT="1"/>
      <dgm:spPr/>
      <dgm:t>
        <a:bodyPr/>
        <a:lstStyle/>
        <a:p>
          <a:r>
            <a:rPr lang="en-GB" sz="2400" dirty="0">
              <a:latin typeface="Aptos"/>
            </a:rPr>
            <a:t>Successful Café Launch</a:t>
          </a:r>
          <a:endParaRPr lang="en-US" sz="2400" dirty="0">
            <a:latin typeface="Aptos"/>
          </a:endParaRPr>
        </a:p>
      </dgm:t>
    </dgm:pt>
    <dgm:pt modelId="{A2D74FD6-1817-4D97-A3AE-65D10AEE935A}" type="parTrans" cxnId="{AF775904-2346-40AC-AE26-248184F08255}">
      <dgm:prSet/>
      <dgm:spPr/>
      <dgm:t>
        <a:bodyPr/>
        <a:lstStyle/>
        <a:p>
          <a:endParaRPr lang="en-US"/>
        </a:p>
      </dgm:t>
    </dgm:pt>
    <dgm:pt modelId="{0ADCBBA0-27CE-44D4-94D9-FF22CE3F814A}" type="sibTrans" cxnId="{AF775904-2346-40AC-AE26-248184F08255}">
      <dgm:prSet/>
      <dgm:spPr/>
      <dgm:t>
        <a:bodyPr/>
        <a:lstStyle/>
        <a:p>
          <a:endParaRPr lang="en-US"/>
        </a:p>
      </dgm:t>
    </dgm:pt>
    <dgm:pt modelId="{E4618B76-8C56-4C91-AB8F-EB55B9CE2A26}">
      <dgm:prSet custT="1"/>
      <dgm:spPr/>
      <dgm:t>
        <a:bodyPr/>
        <a:lstStyle/>
        <a:p>
          <a:r>
            <a:rPr lang="en-GB" sz="2400" dirty="0">
              <a:latin typeface="Aptos"/>
            </a:rPr>
            <a:t>Community Space</a:t>
          </a:r>
          <a:endParaRPr lang="en-US" sz="2400" dirty="0">
            <a:latin typeface="Aptos"/>
          </a:endParaRPr>
        </a:p>
      </dgm:t>
    </dgm:pt>
    <dgm:pt modelId="{50A12D01-3125-4D63-B431-BD247A408097}" type="parTrans" cxnId="{592FF3EA-160D-4BE5-A213-52613E450D95}">
      <dgm:prSet/>
      <dgm:spPr/>
      <dgm:t>
        <a:bodyPr/>
        <a:lstStyle/>
        <a:p>
          <a:endParaRPr lang="en-US"/>
        </a:p>
      </dgm:t>
    </dgm:pt>
    <dgm:pt modelId="{BE9826D9-3661-4E44-9EE9-EA90F7263807}" type="sibTrans" cxnId="{592FF3EA-160D-4BE5-A213-52613E450D95}">
      <dgm:prSet/>
      <dgm:spPr/>
      <dgm:t>
        <a:bodyPr/>
        <a:lstStyle/>
        <a:p>
          <a:endParaRPr lang="en-US"/>
        </a:p>
      </dgm:t>
    </dgm:pt>
    <dgm:pt modelId="{75508C85-434D-45DD-8EE8-18A39128C97C}">
      <dgm:prSet custT="1"/>
      <dgm:spPr/>
      <dgm:t>
        <a:bodyPr/>
        <a:lstStyle/>
        <a:p>
          <a:r>
            <a:rPr lang="en-GB" sz="2400" dirty="0">
              <a:latin typeface="Aptos"/>
            </a:rPr>
            <a:t>Financial stability</a:t>
          </a:r>
          <a:endParaRPr lang="en-US" sz="2400" dirty="0">
            <a:latin typeface="Aptos"/>
          </a:endParaRPr>
        </a:p>
      </dgm:t>
    </dgm:pt>
    <dgm:pt modelId="{16A5358E-EB48-42C5-81CA-683B440C8187}" type="parTrans" cxnId="{7A382148-1D0C-4B84-9117-ABC352A522E5}">
      <dgm:prSet/>
      <dgm:spPr/>
      <dgm:t>
        <a:bodyPr/>
        <a:lstStyle/>
        <a:p>
          <a:endParaRPr lang="en-US"/>
        </a:p>
      </dgm:t>
    </dgm:pt>
    <dgm:pt modelId="{4D5348D4-1CF9-4D36-9207-53F0F184B186}" type="sibTrans" cxnId="{7A382148-1D0C-4B84-9117-ABC352A522E5}">
      <dgm:prSet/>
      <dgm:spPr/>
      <dgm:t>
        <a:bodyPr/>
        <a:lstStyle/>
        <a:p>
          <a:endParaRPr lang="en-US"/>
        </a:p>
      </dgm:t>
    </dgm:pt>
    <dgm:pt modelId="{4DF1E0AB-EC7D-40DE-912D-45CAD82C27A8}">
      <dgm:prSet custT="1"/>
      <dgm:spPr/>
      <dgm:t>
        <a:bodyPr/>
        <a:lstStyle/>
        <a:p>
          <a:r>
            <a:rPr lang="en-GB" sz="2400" dirty="0">
              <a:latin typeface="Aptos"/>
            </a:rPr>
            <a:t>Customer Experience </a:t>
          </a:r>
          <a:endParaRPr lang="en-US" sz="2400" dirty="0">
            <a:latin typeface="Aptos"/>
          </a:endParaRPr>
        </a:p>
      </dgm:t>
    </dgm:pt>
    <dgm:pt modelId="{B70270A5-258C-49D6-9DB0-71CF7E3F676C}" type="parTrans" cxnId="{95CF4C2B-97EF-40B2-838B-3728BEA64672}">
      <dgm:prSet/>
      <dgm:spPr/>
      <dgm:t>
        <a:bodyPr/>
        <a:lstStyle/>
        <a:p>
          <a:endParaRPr lang="en-US"/>
        </a:p>
      </dgm:t>
    </dgm:pt>
    <dgm:pt modelId="{4ACEAAC0-C873-4F95-86F6-C698FBB7A32D}" type="sibTrans" cxnId="{95CF4C2B-97EF-40B2-838B-3728BEA64672}">
      <dgm:prSet/>
      <dgm:spPr/>
      <dgm:t>
        <a:bodyPr/>
        <a:lstStyle/>
        <a:p>
          <a:endParaRPr lang="en-US"/>
        </a:p>
      </dgm:t>
    </dgm:pt>
    <dgm:pt modelId="{FF6E46CE-6782-4E36-8E8F-9BF5DFEBC4B0}">
      <dgm:prSet custT="1"/>
      <dgm:spPr/>
      <dgm:t>
        <a:bodyPr/>
        <a:lstStyle/>
        <a:p>
          <a:r>
            <a:rPr lang="en-GB" sz="2400" dirty="0">
              <a:latin typeface="Aptos"/>
            </a:rPr>
            <a:t>Supplier Relationships</a:t>
          </a:r>
          <a:endParaRPr lang="en-US" sz="2400" dirty="0">
            <a:latin typeface="Aptos"/>
          </a:endParaRPr>
        </a:p>
      </dgm:t>
    </dgm:pt>
    <dgm:pt modelId="{CACEE1C7-DAAC-4A31-8BF5-CA5A2AD0743D}" type="parTrans" cxnId="{F25BB3BC-C1E0-4F0B-80C5-C8A1E8DDBB4F}">
      <dgm:prSet/>
      <dgm:spPr/>
      <dgm:t>
        <a:bodyPr/>
        <a:lstStyle/>
        <a:p>
          <a:endParaRPr lang="en-US"/>
        </a:p>
      </dgm:t>
    </dgm:pt>
    <dgm:pt modelId="{9444A4DB-D617-4C4C-8C93-231B696B5A24}" type="sibTrans" cxnId="{F25BB3BC-C1E0-4F0B-80C5-C8A1E8DDBB4F}">
      <dgm:prSet/>
      <dgm:spPr/>
      <dgm:t>
        <a:bodyPr/>
        <a:lstStyle/>
        <a:p>
          <a:endParaRPr lang="en-US"/>
        </a:p>
      </dgm:t>
    </dgm:pt>
    <dgm:pt modelId="{1E60014B-8A5F-442F-B834-7F1622E21054}">
      <dgm:prSet custT="1"/>
      <dgm:spPr/>
      <dgm:t>
        <a:bodyPr/>
        <a:lstStyle/>
        <a:p>
          <a:r>
            <a:rPr lang="en-GB" sz="2400" dirty="0">
              <a:latin typeface="Aptos"/>
            </a:rPr>
            <a:t>Brand Awareness</a:t>
          </a:r>
          <a:endParaRPr lang="en-US" sz="2400" dirty="0">
            <a:latin typeface="Aptos"/>
          </a:endParaRPr>
        </a:p>
      </dgm:t>
    </dgm:pt>
    <dgm:pt modelId="{B3905216-003F-4B2C-B68B-EBD04510BC03}" type="parTrans" cxnId="{C9264BBA-752F-496F-9BBD-4066C09EFD40}">
      <dgm:prSet/>
      <dgm:spPr/>
      <dgm:t>
        <a:bodyPr/>
        <a:lstStyle/>
        <a:p>
          <a:endParaRPr lang="en-US"/>
        </a:p>
      </dgm:t>
    </dgm:pt>
    <dgm:pt modelId="{44DB5B5A-01DB-4438-B972-624ACFAB1936}" type="sibTrans" cxnId="{C9264BBA-752F-496F-9BBD-4066C09EFD40}">
      <dgm:prSet/>
      <dgm:spPr/>
      <dgm:t>
        <a:bodyPr/>
        <a:lstStyle/>
        <a:p>
          <a:endParaRPr lang="en-US"/>
        </a:p>
      </dgm:t>
    </dgm:pt>
    <dgm:pt modelId="{66EEC017-F365-4FA6-974C-FFC6776FDC77}" type="pres">
      <dgm:prSet presAssocID="{B6962E53-7895-43CD-B605-C662A706AEF6}" presName="root" presStyleCnt="0">
        <dgm:presLayoutVars>
          <dgm:dir/>
          <dgm:resizeHandles val="exact"/>
        </dgm:presLayoutVars>
      </dgm:prSet>
      <dgm:spPr/>
    </dgm:pt>
    <dgm:pt modelId="{F993745E-B0A5-4D9C-9441-B68CA8AD19CC}" type="pres">
      <dgm:prSet presAssocID="{6F68FC08-C003-485B-854C-951F0BA73EA4}" presName="compNode" presStyleCnt="0"/>
      <dgm:spPr/>
    </dgm:pt>
    <dgm:pt modelId="{D7DC7874-4052-4E16-B26E-DCC10BBDA3F5}" type="pres">
      <dgm:prSet presAssocID="{6F68FC08-C003-485B-854C-951F0BA73EA4}" presName="bgRect" presStyleLbl="bgShp" presStyleIdx="0" presStyleCnt="6"/>
      <dgm:spPr/>
    </dgm:pt>
    <dgm:pt modelId="{787944D7-2D79-4A18-AD1F-EDCA24726520}" type="pres">
      <dgm:prSet presAssocID="{6F68FC08-C003-485B-854C-951F0BA73EA4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ffee"/>
        </a:ext>
      </dgm:extLst>
    </dgm:pt>
    <dgm:pt modelId="{7CA6CA64-3796-4C00-AF0A-2B3C8CEA3BDB}" type="pres">
      <dgm:prSet presAssocID="{6F68FC08-C003-485B-854C-951F0BA73EA4}" presName="spaceRect" presStyleCnt="0"/>
      <dgm:spPr/>
    </dgm:pt>
    <dgm:pt modelId="{AFA474EA-6892-4618-B487-0AD8D1F45B94}" type="pres">
      <dgm:prSet presAssocID="{6F68FC08-C003-485B-854C-951F0BA73EA4}" presName="parTx" presStyleLbl="revTx" presStyleIdx="0" presStyleCnt="6">
        <dgm:presLayoutVars>
          <dgm:chMax val="0"/>
          <dgm:chPref val="0"/>
        </dgm:presLayoutVars>
      </dgm:prSet>
      <dgm:spPr/>
    </dgm:pt>
    <dgm:pt modelId="{1E7C5B43-4542-4DD9-B663-F6094A371F61}" type="pres">
      <dgm:prSet presAssocID="{0ADCBBA0-27CE-44D4-94D9-FF22CE3F814A}" presName="sibTrans" presStyleCnt="0"/>
      <dgm:spPr/>
    </dgm:pt>
    <dgm:pt modelId="{E8ADB064-98E9-4E87-80AF-6C86B2F80866}" type="pres">
      <dgm:prSet presAssocID="{E4618B76-8C56-4C91-AB8F-EB55B9CE2A26}" presName="compNode" presStyleCnt="0"/>
      <dgm:spPr/>
    </dgm:pt>
    <dgm:pt modelId="{A4662642-AF8A-4BC9-8F99-D1298016D059}" type="pres">
      <dgm:prSet presAssocID="{E4618B76-8C56-4C91-AB8F-EB55B9CE2A26}" presName="bgRect" presStyleLbl="bgShp" presStyleIdx="1" presStyleCnt="6"/>
      <dgm:spPr/>
    </dgm:pt>
    <dgm:pt modelId="{45FD0514-EEBE-4401-8AC8-F27AA494616E}" type="pres">
      <dgm:prSet presAssocID="{E4618B76-8C56-4C91-AB8F-EB55B9CE2A26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245AF3CB-4240-4A7E-A42D-AE3B70DACA82}" type="pres">
      <dgm:prSet presAssocID="{E4618B76-8C56-4C91-AB8F-EB55B9CE2A26}" presName="spaceRect" presStyleCnt="0"/>
      <dgm:spPr/>
    </dgm:pt>
    <dgm:pt modelId="{5F08F285-A7C4-4258-B7AD-DB114C6A67A3}" type="pres">
      <dgm:prSet presAssocID="{E4618B76-8C56-4C91-AB8F-EB55B9CE2A26}" presName="parTx" presStyleLbl="revTx" presStyleIdx="1" presStyleCnt="6">
        <dgm:presLayoutVars>
          <dgm:chMax val="0"/>
          <dgm:chPref val="0"/>
        </dgm:presLayoutVars>
      </dgm:prSet>
      <dgm:spPr/>
    </dgm:pt>
    <dgm:pt modelId="{EBEBBF39-4469-4BD1-97DA-4E5A5201DA1B}" type="pres">
      <dgm:prSet presAssocID="{BE9826D9-3661-4E44-9EE9-EA90F7263807}" presName="sibTrans" presStyleCnt="0"/>
      <dgm:spPr/>
    </dgm:pt>
    <dgm:pt modelId="{46BC7053-4F58-4D7D-9B6D-059E6A10F51E}" type="pres">
      <dgm:prSet presAssocID="{75508C85-434D-45DD-8EE8-18A39128C97C}" presName="compNode" presStyleCnt="0"/>
      <dgm:spPr/>
    </dgm:pt>
    <dgm:pt modelId="{765210C3-31B6-4D9D-9606-2D886ED081EC}" type="pres">
      <dgm:prSet presAssocID="{75508C85-434D-45DD-8EE8-18A39128C97C}" presName="bgRect" presStyleLbl="bgShp" presStyleIdx="2" presStyleCnt="6"/>
      <dgm:spPr/>
    </dgm:pt>
    <dgm:pt modelId="{BCA3676C-C0D7-4BB7-9574-F506C1A6B004}" type="pres">
      <dgm:prSet presAssocID="{75508C85-434D-45DD-8EE8-18A39128C97C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53A1CCC7-466C-4FDC-82CD-64F376D036F7}" type="pres">
      <dgm:prSet presAssocID="{75508C85-434D-45DD-8EE8-18A39128C97C}" presName="spaceRect" presStyleCnt="0"/>
      <dgm:spPr/>
    </dgm:pt>
    <dgm:pt modelId="{4D13EAEE-FE40-4AEA-B714-0167DCAAB91B}" type="pres">
      <dgm:prSet presAssocID="{75508C85-434D-45DD-8EE8-18A39128C97C}" presName="parTx" presStyleLbl="revTx" presStyleIdx="2" presStyleCnt="6">
        <dgm:presLayoutVars>
          <dgm:chMax val="0"/>
          <dgm:chPref val="0"/>
        </dgm:presLayoutVars>
      </dgm:prSet>
      <dgm:spPr/>
    </dgm:pt>
    <dgm:pt modelId="{1300FCFB-238B-437F-B10D-F80F921A7984}" type="pres">
      <dgm:prSet presAssocID="{4D5348D4-1CF9-4D36-9207-53F0F184B186}" presName="sibTrans" presStyleCnt="0"/>
      <dgm:spPr/>
    </dgm:pt>
    <dgm:pt modelId="{41D5BDAC-5533-4D0C-8512-67CE90CF5C7E}" type="pres">
      <dgm:prSet presAssocID="{4DF1E0AB-EC7D-40DE-912D-45CAD82C27A8}" presName="compNode" presStyleCnt="0"/>
      <dgm:spPr/>
    </dgm:pt>
    <dgm:pt modelId="{A10A48C8-C4C6-4C57-B8F1-DD9486CAEE37}" type="pres">
      <dgm:prSet presAssocID="{4DF1E0AB-EC7D-40DE-912D-45CAD82C27A8}" presName="bgRect" presStyleLbl="bgShp" presStyleIdx="3" presStyleCnt="6"/>
      <dgm:spPr/>
    </dgm:pt>
    <dgm:pt modelId="{98991AFC-0DD9-45C1-853D-80B1431C5703}" type="pres">
      <dgm:prSet presAssocID="{4DF1E0AB-EC7D-40DE-912D-45CAD82C27A8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30CE33D9-FF04-4C46-B92B-96F23D84BE20}" type="pres">
      <dgm:prSet presAssocID="{4DF1E0AB-EC7D-40DE-912D-45CAD82C27A8}" presName="spaceRect" presStyleCnt="0"/>
      <dgm:spPr/>
    </dgm:pt>
    <dgm:pt modelId="{91209CBC-55A9-4DAE-9E31-2A13938D67A8}" type="pres">
      <dgm:prSet presAssocID="{4DF1E0AB-EC7D-40DE-912D-45CAD82C27A8}" presName="parTx" presStyleLbl="revTx" presStyleIdx="3" presStyleCnt="6">
        <dgm:presLayoutVars>
          <dgm:chMax val="0"/>
          <dgm:chPref val="0"/>
        </dgm:presLayoutVars>
      </dgm:prSet>
      <dgm:spPr/>
    </dgm:pt>
    <dgm:pt modelId="{F4C92E93-89D2-435C-8BA9-82F6CD9F16FB}" type="pres">
      <dgm:prSet presAssocID="{4ACEAAC0-C873-4F95-86F6-C698FBB7A32D}" presName="sibTrans" presStyleCnt="0"/>
      <dgm:spPr/>
    </dgm:pt>
    <dgm:pt modelId="{EAD98179-BBDE-4C8D-AD9B-EE0E07825F5C}" type="pres">
      <dgm:prSet presAssocID="{FF6E46CE-6782-4E36-8E8F-9BF5DFEBC4B0}" presName="compNode" presStyleCnt="0"/>
      <dgm:spPr/>
    </dgm:pt>
    <dgm:pt modelId="{4B70378A-1F8A-42BF-98CC-A9DBD64BE064}" type="pres">
      <dgm:prSet presAssocID="{FF6E46CE-6782-4E36-8E8F-9BF5DFEBC4B0}" presName="bgRect" presStyleLbl="bgShp" presStyleIdx="4" presStyleCnt="6"/>
      <dgm:spPr/>
    </dgm:pt>
    <dgm:pt modelId="{CE78F01F-2525-43F1-B364-D0A10194696C}" type="pres">
      <dgm:prSet presAssocID="{FF6E46CE-6782-4E36-8E8F-9BF5DFEBC4B0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E388A69-F699-441F-8DEF-BCA0D1825CAE}" type="pres">
      <dgm:prSet presAssocID="{FF6E46CE-6782-4E36-8E8F-9BF5DFEBC4B0}" presName="spaceRect" presStyleCnt="0"/>
      <dgm:spPr/>
    </dgm:pt>
    <dgm:pt modelId="{E1D3B934-4CCD-4E1A-8902-9C7FEB90D92B}" type="pres">
      <dgm:prSet presAssocID="{FF6E46CE-6782-4E36-8E8F-9BF5DFEBC4B0}" presName="parTx" presStyleLbl="revTx" presStyleIdx="4" presStyleCnt="6">
        <dgm:presLayoutVars>
          <dgm:chMax val="0"/>
          <dgm:chPref val="0"/>
        </dgm:presLayoutVars>
      </dgm:prSet>
      <dgm:spPr/>
    </dgm:pt>
    <dgm:pt modelId="{F60A457D-B213-4134-9A9F-CA45C0D940F3}" type="pres">
      <dgm:prSet presAssocID="{9444A4DB-D617-4C4C-8C93-231B696B5A24}" presName="sibTrans" presStyleCnt="0"/>
      <dgm:spPr/>
    </dgm:pt>
    <dgm:pt modelId="{A56BAC35-042C-4ECF-8028-1841490BDF04}" type="pres">
      <dgm:prSet presAssocID="{1E60014B-8A5F-442F-B834-7F1622E21054}" presName="compNode" presStyleCnt="0"/>
      <dgm:spPr/>
    </dgm:pt>
    <dgm:pt modelId="{A6C10AB6-AE2E-42D5-8458-08DAA34BEFB5}" type="pres">
      <dgm:prSet presAssocID="{1E60014B-8A5F-442F-B834-7F1622E21054}" presName="bgRect" presStyleLbl="bgShp" presStyleIdx="5" presStyleCnt="6"/>
      <dgm:spPr/>
    </dgm:pt>
    <dgm:pt modelId="{D8815844-3858-468A-8E84-A540393820F2}" type="pres">
      <dgm:prSet presAssocID="{1E60014B-8A5F-442F-B834-7F1622E21054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72BA2DC7-AF40-47D5-A8FC-3E1F14FEB3A1}" type="pres">
      <dgm:prSet presAssocID="{1E60014B-8A5F-442F-B834-7F1622E21054}" presName="spaceRect" presStyleCnt="0"/>
      <dgm:spPr/>
    </dgm:pt>
    <dgm:pt modelId="{3F97A3BD-3E5C-4339-9DD4-C7615E582C9B}" type="pres">
      <dgm:prSet presAssocID="{1E60014B-8A5F-442F-B834-7F1622E21054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AF775904-2346-40AC-AE26-248184F08255}" srcId="{B6962E53-7895-43CD-B605-C662A706AEF6}" destId="{6F68FC08-C003-485B-854C-951F0BA73EA4}" srcOrd="0" destOrd="0" parTransId="{A2D74FD6-1817-4D97-A3AE-65D10AEE935A}" sibTransId="{0ADCBBA0-27CE-44D4-94D9-FF22CE3F814A}"/>
    <dgm:cxn modelId="{95CF4C2B-97EF-40B2-838B-3728BEA64672}" srcId="{B6962E53-7895-43CD-B605-C662A706AEF6}" destId="{4DF1E0AB-EC7D-40DE-912D-45CAD82C27A8}" srcOrd="3" destOrd="0" parTransId="{B70270A5-258C-49D6-9DB0-71CF7E3F676C}" sibTransId="{4ACEAAC0-C873-4F95-86F6-C698FBB7A32D}"/>
    <dgm:cxn modelId="{7A382148-1D0C-4B84-9117-ABC352A522E5}" srcId="{B6962E53-7895-43CD-B605-C662A706AEF6}" destId="{75508C85-434D-45DD-8EE8-18A39128C97C}" srcOrd="2" destOrd="0" parTransId="{16A5358E-EB48-42C5-81CA-683B440C8187}" sibTransId="{4D5348D4-1CF9-4D36-9207-53F0F184B186}"/>
    <dgm:cxn modelId="{C12B415A-F9CB-4FB1-BA43-8963EF554354}" type="presOf" srcId="{1E60014B-8A5F-442F-B834-7F1622E21054}" destId="{3F97A3BD-3E5C-4339-9DD4-C7615E582C9B}" srcOrd="0" destOrd="0" presId="urn:microsoft.com/office/officeart/2018/2/layout/IconVerticalSolidList"/>
    <dgm:cxn modelId="{F2EF6881-06E2-4437-BF4B-0927EE844AE1}" type="presOf" srcId="{4DF1E0AB-EC7D-40DE-912D-45CAD82C27A8}" destId="{91209CBC-55A9-4DAE-9E31-2A13938D67A8}" srcOrd="0" destOrd="0" presId="urn:microsoft.com/office/officeart/2018/2/layout/IconVerticalSolidList"/>
    <dgm:cxn modelId="{5E50209B-A04B-4010-B260-C7FE16CF29F1}" type="presOf" srcId="{B6962E53-7895-43CD-B605-C662A706AEF6}" destId="{66EEC017-F365-4FA6-974C-FFC6776FDC77}" srcOrd="0" destOrd="0" presId="urn:microsoft.com/office/officeart/2018/2/layout/IconVerticalSolidList"/>
    <dgm:cxn modelId="{30C064A6-1297-493E-A517-D6C2B1B82DC5}" type="presOf" srcId="{E4618B76-8C56-4C91-AB8F-EB55B9CE2A26}" destId="{5F08F285-A7C4-4258-B7AD-DB114C6A67A3}" srcOrd="0" destOrd="0" presId="urn:microsoft.com/office/officeart/2018/2/layout/IconVerticalSolidList"/>
    <dgm:cxn modelId="{C9264BBA-752F-496F-9BBD-4066C09EFD40}" srcId="{B6962E53-7895-43CD-B605-C662A706AEF6}" destId="{1E60014B-8A5F-442F-B834-7F1622E21054}" srcOrd="5" destOrd="0" parTransId="{B3905216-003F-4B2C-B68B-EBD04510BC03}" sibTransId="{44DB5B5A-01DB-4438-B972-624ACFAB1936}"/>
    <dgm:cxn modelId="{F25BB3BC-C1E0-4F0B-80C5-C8A1E8DDBB4F}" srcId="{B6962E53-7895-43CD-B605-C662A706AEF6}" destId="{FF6E46CE-6782-4E36-8E8F-9BF5DFEBC4B0}" srcOrd="4" destOrd="0" parTransId="{CACEE1C7-DAAC-4A31-8BF5-CA5A2AD0743D}" sibTransId="{9444A4DB-D617-4C4C-8C93-231B696B5A24}"/>
    <dgm:cxn modelId="{F62147C2-3B25-440B-AE5D-69016A4AF05A}" type="presOf" srcId="{75508C85-434D-45DD-8EE8-18A39128C97C}" destId="{4D13EAEE-FE40-4AEA-B714-0167DCAAB91B}" srcOrd="0" destOrd="0" presId="urn:microsoft.com/office/officeart/2018/2/layout/IconVerticalSolidList"/>
    <dgm:cxn modelId="{7E2AD4C3-7D42-473F-AA06-9A4FF1921E71}" type="presOf" srcId="{6F68FC08-C003-485B-854C-951F0BA73EA4}" destId="{AFA474EA-6892-4618-B487-0AD8D1F45B94}" srcOrd="0" destOrd="0" presId="urn:microsoft.com/office/officeart/2018/2/layout/IconVerticalSolidList"/>
    <dgm:cxn modelId="{6652FBDF-994B-4B21-BAE2-3D9F242831BC}" type="presOf" srcId="{FF6E46CE-6782-4E36-8E8F-9BF5DFEBC4B0}" destId="{E1D3B934-4CCD-4E1A-8902-9C7FEB90D92B}" srcOrd="0" destOrd="0" presId="urn:microsoft.com/office/officeart/2018/2/layout/IconVerticalSolidList"/>
    <dgm:cxn modelId="{592FF3EA-160D-4BE5-A213-52613E450D95}" srcId="{B6962E53-7895-43CD-B605-C662A706AEF6}" destId="{E4618B76-8C56-4C91-AB8F-EB55B9CE2A26}" srcOrd="1" destOrd="0" parTransId="{50A12D01-3125-4D63-B431-BD247A408097}" sibTransId="{BE9826D9-3661-4E44-9EE9-EA90F7263807}"/>
    <dgm:cxn modelId="{9550E4AA-AB36-4CE9-8BA3-957105725E18}" type="presParOf" srcId="{66EEC017-F365-4FA6-974C-FFC6776FDC77}" destId="{F993745E-B0A5-4D9C-9441-B68CA8AD19CC}" srcOrd="0" destOrd="0" presId="urn:microsoft.com/office/officeart/2018/2/layout/IconVerticalSolidList"/>
    <dgm:cxn modelId="{89B9B016-19EB-4799-8147-A53E709A8842}" type="presParOf" srcId="{F993745E-B0A5-4D9C-9441-B68CA8AD19CC}" destId="{D7DC7874-4052-4E16-B26E-DCC10BBDA3F5}" srcOrd="0" destOrd="0" presId="urn:microsoft.com/office/officeart/2018/2/layout/IconVerticalSolidList"/>
    <dgm:cxn modelId="{C8DA65C8-4E65-46EA-8A7A-F04AB7BD2F86}" type="presParOf" srcId="{F993745E-B0A5-4D9C-9441-B68CA8AD19CC}" destId="{787944D7-2D79-4A18-AD1F-EDCA24726520}" srcOrd="1" destOrd="0" presId="urn:microsoft.com/office/officeart/2018/2/layout/IconVerticalSolidList"/>
    <dgm:cxn modelId="{7491B13A-B989-4387-8AFC-26259FD33FF6}" type="presParOf" srcId="{F993745E-B0A5-4D9C-9441-B68CA8AD19CC}" destId="{7CA6CA64-3796-4C00-AF0A-2B3C8CEA3BDB}" srcOrd="2" destOrd="0" presId="urn:microsoft.com/office/officeart/2018/2/layout/IconVerticalSolidList"/>
    <dgm:cxn modelId="{B4861EAA-9841-4E6F-92EA-BF59E70D4AD6}" type="presParOf" srcId="{F993745E-B0A5-4D9C-9441-B68CA8AD19CC}" destId="{AFA474EA-6892-4618-B487-0AD8D1F45B94}" srcOrd="3" destOrd="0" presId="urn:microsoft.com/office/officeart/2018/2/layout/IconVerticalSolidList"/>
    <dgm:cxn modelId="{FAFD3AE9-A94E-4E6A-B4B2-B5C6A0547CDF}" type="presParOf" srcId="{66EEC017-F365-4FA6-974C-FFC6776FDC77}" destId="{1E7C5B43-4542-4DD9-B663-F6094A371F61}" srcOrd="1" destOrd="0" presId="urn:microsoft.com/office/officeart/2018/2/layout/IconVerticalSolidList"/>
    <dgm:cxn modelId="{1330374D-53C8-4303-9D7E-099780A3FE3F}" type="presParOf" srcId="{66EEC017-F365-4FA6-974C-FFC6776FDC77}" destId="{E8ADB064-98E9-4E87-80AF-6C86B2F80866}" srcOrd="2" destOrd="0" presId="urn:microsoft.com/office/officeart/2018/2/layout/IconVerticalSolidList"/>
    <dgm:cxn modelId="{8C842871-7D35-4708-9611-D33BD3D06005}" type="presParOf" srcId="{E8ADB064-98E9-4E87-80AF-6C86B2F80866}" destId="{A4662642-AF8A-4BC9-8F99-D1298016D059}" srcOrd="0" destOrd="0" presId="urn:microsoft.com/office/officeart/2018/2/layout/IconVerticalSolidList"/>
    <dgm:cxn modelId="{07029234-7669-4409-BD83-3A13E801A100}" type="presParOf" srcId="{E8ADB064-98E9-4E87-80AF-6C86B2F80866}" destId="{45FD0514-EEBE-4401-8AC8-F27AA494616E}" srcOrd="1" destOrd="0" presId="urn:microsoft.com/office/officeart/2018/2/layout/IconVerticalSolidList"/>
    <dgm:cxn modelId="{992FBEEB-5985-4509-ABB0-AA7B25F863EE}" type="presParOf" srcId="{E8ADB064-98E9-4E87-80AF-6C86B2F80866}" destId="{245AF3CB-4240-4A7E-A42D-AE3B70DACA82}" srcOrd="2" destOrd="0" presId="urn:microsoft.com/office/officeart/2018/2/layout/IconVerticalSolidList"/>
    <dgm:cxn modelId="{E1F35213-CB02-415F-9B2D-1AF397AD2877}" type="presParOf" srcId="{E8ADB064-98E9-4E87-80AF-6C86B2F80866}" destId="{5F08F285-A7C4-4258-B7AD-DB114C6A67A3}" srcOrd="3" destOrd="0" presId="urn:microsoft.com/office/officeart/2018/2/layout/IconVerticalSolidList"/>
    <dgm:cxn modelId="{EB3C309C-6F13-4058-AF74-4BA41B596E4E}" type="presParOf" srcId="{66EEC017-F365-4FA6-974C-FFC6776FDC77}" destId="{EBEBBF39-4469-4BD1-97DA-4E5A5201DA1B}" srcOrd="3" destOrd="0" presId="urn:microsoft.com/office/officeart/2018/2/layout/IconVerticalSolidList"/>
    <dgm:cxn modelId="{75E3A1B9-7B11-4C33-8C54-C5419A5E8983}" type="presParOf" srcId="{66EEC017-F365-4FA6-974C-FFC6776FDC77}" destId="{46BC7053-4F58-4D7D-9B6D-059E6A10F51E}" srcOrd="4" destOrd="0" presId="urn:microsoft.com/office/officeart/2018/2/layout/IconVerticalSolidList"/>
    <dgm:cxn modelId="{B3EE2AB8-8DDB-46C9-BB80-47EDBF642604}" type="presParOf" srcId="{46BC7053-4F58-4D7D-9B6D-059E6A10F51E}" destId="{765210C3-31B6-4D9D-9606-2D886ED081EC}" srcOrd="0" destOrd="0" presId="urn:microsoft.com/office/officeart/2018/2/layout/IconVerticalSolidList"/>
    <dgm:cxn modelId="{536F9DDE-4E4B-49B5-8E3E-9B6846F80A27}" type="presParOf" srcId="{46BC7053-4F58-4D7D-9B6D-059E6A10F51E}" destId="{BCA3676C-C0D7-4BB7-9574-F506C1A6B004}" srcOrd="1" destOrd="0" presId="urn:microsoft.com/office/officeart/2018/2/layout/IconVerticalSolidList"/>
    <dgm:cxn modelId="{EA0F3C53-EBA1-4B4F-A079-D9BA739469C2}" type="presParOf" srcId="{46BC7053-4F58-4D7D-9B6D-059E6A10F51E}" destId="{53A1CCC7-466C-4FDC-82CD-64F376D036F7}" srcOrd="2" destOrd="0" presId="urn:microsoft.com/office/officeart/2018/2/layout/IconVerticalSolidList"/>
    <dgm:cxn modelId="{A1E879AD-0ECA-4653-8CF6-ABF36B77D481}" type="presParOf" srcId="{46BC7053-4F58-4D7D-9B6D-059E6A10F51E}" destId="{4D13EAEE-FE40-4AEA-B714-0167DCAAB91B}" srcOrd="3" destOrd="0" presId="urn:microsoft.com/office/officeart/2018/2/layout/IconVerticalSolidList"/>
    <dgm:cxn modelId="{B8F14A7E-4FCF-439E-8128-C05B86696770}" type="presParOf" srcId="{66EEC017-F365-4FA6-974C-FFC6776FDC77}" destId="{1300FCFB-238B-437F-B10D-F80F921A7984}" srcOrd="5" destOrd="0" presId="urn:microsoft.com/office/officeart/2018/2/layout/IconVerticalSolidList"/>
    <dgm:cxn modelId="{B0C7B5CE-16D4-4376-8836-6121C8ACD481}" type="presParOf" srcId="{66EEC017-F365-4FA6-974C-FFC6776FDC77}" destId="{41D5BDAC-5533-4D0C-8512-67CE90CF5C7E}" srcOrd="6" destOrd="0" presId="urn:microsoft.com/office/officeart/2018/2/layout/IconVerticalSolidList"/>
    <dgm:cxn modelId="{76994F7A-AD04-497E-9926-5987A9AFDACD}" type="presParOf" srcId="{41D5BDAC-5533-4D0C-8512-67CE90CF5C7E}" destId="{A10A48C8-C4C6-4C57-B8F1-DD9486CAEE37}" srcOrd="0" destOrd="0" presId="urn:microsoft.com/office/officeart/2018/2/layout/IconVerticalSolidList"/>
    <dgm:cxn modelId="{20ED22E3-D3EF-4A46-8C36-FC40309C76CB}" type="presParOf" srcId="{41D5BDAC-5533-4D0C-8512-67CE90CF5C7E}" destId="{98991AFC-0DD9-45C1-853D-80B1431C5703}" srcOrd="1" destOrd="0" presId="urn:microsoft.com/office/officeart/2018/2/layout/IconVerticalSolidList"/>
    <dgm:cxn modelId="{DECEBF01-6C2A-4B7A-B811-3F674AFDBC1B}" type="presParOf" srcId="{41D5BDAC-5533-4D0C-8512-67CE90CF5C7E}" destId="{30CE33D9-FF04-4C46-B92B-96F23D84BE20}" srcOrd="2" destOrd="0" presId="urn:microsoft.com/office/officeart/2018/2/layout/IconVerticalSolidList"/>
    <dgm:cxn modelId="{724E8C07-7D66-4B7B-8FB2-CB545CD16258}" type="presParOf" srcId="{41D5BDAC-5533-4D0C-8512-67CE90CF5C7E}" destId="{91209CBC-55A9-4DAE-9E31-2A13938D67A8}" srcOrd="3" destOrd="0" presId="urn:microsoft.com/office/officeart/2018/2/layout/IconVerticalSolidList"/>
    <dgm:cxn modelId="{8A6C0575-0615-45BF-A1E4-EF08E93A04B7}" type="presParOf" srcId="{66EEC017-F365-4FA6-974C-FFC6776FDC77}" destId="{F4C92E93-89D2-435C-8BA9-82F6CD9F16FB}" srcOrd="7" destOrd="0" presId="urn:microsoft.com/office/officeart/2018/2/layout/IconVerticalSolidList"/>
    <dgm:cxn modelId="{96D7DCBC-B212-4A8C-84B3-396896F54293}" type="presParOf" srcId="{66EEC017-F365-4FA6-974C-FFC6776FDC77}" destId="{EAD98179-BBDE-4C8D-AD9B-EE0E07825F5C}" srcOrd="8" destOrd="0" presId="urn:microsoft.com/office/officeart/2018/2/layout/IconVerticalSolidList"/>
    <dgm:cxn modelId="{31AE50C2-77A4-4249-9677-01490BC39276}" type="presParOf" srcId="{EAD98179-BBDE-4C8D-AD9B-EE0E07825F5C}" destId="{4B70378A-1F8A-42BF-98CC-A9DBD64BE064}" srcOrd="0" destOrd="0" presId="urn:microsoft.com/office/officeart/2018/2/layout/IconVerticalSolidList"/>
    <dgm:cxn modelId="{B0FBF392-B3C6-4070-8AAE-5563C67640D8}" type="presParOf" srcId="{EAD98179-BBDE-4C8D-AD9B-EE0E07825F5C}" destId="{CE78F01F-2525-43F1-B364-D0A10194696C}" srcOrd="1" destOrd="0" presId="urn:microsoft.com/office/officeart/2018/2/layout/IconVerticalSolidList"/>
    <dgm:cxn modelId="{2AD04FBF-C04C-4903-8B65-AB4D319B0AD3}" type="presParOf" srcId="{EAD98179-BBDE-4C8D-AD9B-EE0E07825F5C}" destId="{CE388A69-F699-441F-8DEF-BCA0D1825CAE}" srcOrd="2" destOrd="0" presId="urn:microsoft.com/office/officeart/2018/2/layout/IconVerticalSolidList"/>
    <dgm:cxn modelId="{2AF5726B-1EFB-4D0B-9C98-4BE9AB78A60A}" type="presParOf" srcId="{EAD98179-BBDE-4C8D-AD9B-EE0E07825F5C}" destId="{E1D3B934-4CCD-4E1A-8902-9C7FEB90D92B}" srcOrd="3" destOrd="0" presId="urn:microsoft.com/office/officeart/2018/2/layout/IconVerticalSolidList"/>
    <dgm:cxn modelId="{9FE1B63C-36A0-47BA-A1BC-DDAEC373C288}" type="presParOf" srcId="{66EEC017-F365-4FA6-974C-FFC6776FDC77}" destId="{F60A457D-B213-4134-9A9F-CA45C0D940F3}" srcOrd="9" destOrd="0" presId="urn:microsoft.com/office/officeart/2018/2/layout/IconVerticalSolidList"/>
    <dgm:cxn modelId="{7AF25775-166A-4E16-B398-7981237684DD}" type="presParOf" srcId="{66EEC017-F365-4FA6-974C-FFC6776FDC77}" destId="{A56BAC35-042C-4ECF-8028-1841490BDF04}" srcOrd="10" destOrd="0" presId="urn:microsoft.com/office/officeart/2018/2/layout/IconVerticalSolidList"/>
    <dgm:cxn modelId="{48B35A8F-C7F4-4598-9F08-3B010F2B0E7E}" type="presParOf" srcId="{A56BAC35-042C-4ECF-8028-1841490BDF04}" destId="{A6C10AB6-AE2E-42D5-8458-08DAA34BEFB5}" srcOrd="0" destOrd="0" presId="urn:microsoft.com/office/officeart/2018/2/layout/IconVerticalSolidList"/>
    <dgm:cxn modelId="{903E599C-378B-461D-9632-59F9F9F3832E}" type="presParOf" srcId="{A56BAC35-042C-4ECF-8028-1841490BDF04}" destId="{D8815844-3858-468A-8E84-A540393820F2}" srcOrd="1" destOrd="0" presId="urn:microsoft.com/office/officeart/2018/2/layout/IconVerticalSolidList"/>
    <dgm:cxn modelId="{0C610C19-BFE2-4B6B-B885-0F0876DBC12E}" type="presParOf" srcId="{A56BAC35-042C-4ECF-8028-1841490BDF04}" destId="{72BA2DC7-AF40-47D5-A8FC-3E1F14FEB3A1}" srcOrd="2" destOrd="0" presId="urn:microsoft.com/office/officeart/2018/2/layout/IconVerticalSolidList"/>
    <dgm:cxn modelId="{9E5E31D4-A498-4A4C-9E53-6E6BC169A32F}" type="presParOf" srcId="{A56BAC35-042C-4ECF-8028-1841490BDF04}" destId="{3F97A3BD-3E5C-4339-9DD4-C7615E582C9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DD8F4A9-B2F5-4B2D-A9D4-7275FFDF804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DE57332-9216-4E87-BCE5-BAAC3CF2359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/>
            <a:t>Securing the Premises</a:t>
          </a:r>
          <a:endParaRPr lang="en-US" sz="2400"/>
        </a:p>
      </dgm:t>
    </dgm:pt>
    <dgm:pt modelId="{B7719106-EC6B-46B4-97C6-0CB87171A230}" type="parTrans" cxnId="{AF0DC18F-2BD0-4D32-99F1-7DE3F2666DFF}">
      <dgm:prSet/>
      <dgm:spPr/>
      <dgm:t>
        <a:bodyPr/>
        <a:lstStyle/>
        <a:p>
          <a:endParaRPr lang="en-US" sz="2400"/>
        </a:p>
      </dgm:t>
    </dgm:pt>
    <dgm:pt modelId="{6A8CA04D-1B93-41E1-AAB1-6827457C1F2A}" type="sibTrans" cxnId="{AF0DC18F-2BD0-4D32-99F1-7DE3F2666DFF}">
      <dgm:prSet/>
      <dgm:spPr/>
      <dgm:t>
        <a:bodyPr/>
        <a:lstStyle/>
        <a:p>
          <a:endParaRPr lang="en-US" sz="2400"/>
        </a:p>
      </dgm:t>
    </dgm:pt>
    <dgm:pt modelId="{DAB7DF40-5F20-44AF-8A30-7B1FA33E6CF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/>
            <a:t>Licensing and Compliance</a:t>
          </a:r>
          <a:endParaRPr lang="en-US" sz="2400"/>
        </a:p>
      </dgm:t>
    </dgm:pt>
    <dgm:pt modelId="{206CC684-0997-41EF-A001-A23E78D45D39}" type="parTrans" cxnId="{4BEA0FDD-67CC-4407-A7DB-A100F860C3DB}">
      <dgm:prSet/>
      <dgm:spPr/>
      <dgm:t>
        <a:bodyPr/>
        <a:lstStyle/>
        <a:p>
          <a:endParaRPr lang="en-US" sz="2400"/>
        </a:p>
      </dgm:t>
    </dgm:pt>
    <dgm:pt modelId="{CAE71594-B666-4CB7-B814-C9BBE4B97B58}" type="sibTrans" cxnId="{4BEA0FDD-67CC-4407-A7DB-A100F860C3DB}">
      <dgm:prSet/>
      <dgm:spPr/>
      <dgm:t>
        <a:bodyPr/>
        <a:lstStyle/>
        <a:p>
          <a:endParaRPr lang="en-US" sz="2400"/>
        </a:p>
      </dgm:t>
    </dgm:pt>
    <dgm:pt modelId="{2624B71C-10FC-471C-95CE-3269DADF517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/>
            <a:t>Renovation and design</a:t>
          </a:r>
          <a:endParaRPr lang="en-US" sz="2400"/>
        </a:p>
      </dgm:t>
    </dgm:pt>
    <dgm:pt modelId="{3100917F-3BA9-4313-A66F-76D181155DAB}" type="parTrans" cxnId="{A940115F-FB85-40FE-8ADB-FC6CBD746C34}">
      <dgm:prSet/>
      <dgm:spPr/>
      <dgm:t>
        <a:bodyPr/>
        <a:lstStyle/>
        <a:p>
          <a:endParaRPr lang="en-US" sz="2400"/>
        </a:p>
      </dgm:t>
    </dgm:pt>
    <dgm:pt modelId="{D25D7618-420C-49C7-ACE4-3752F0EB0B23}" type="sibTrans" cxnId="{A940115F-FB85-40FE-8ADB-FC6CBD746C34}">
      <dgm:prSet/>
      <dgm:spPr/>
      <dgm:t>
        <a:bodyPr/>
        <a:lstStyle/>
        <a:p>
          <a:endParaRPr lang="en-US" sz="2400"/>
        </a:p>
      </dgm:t>
    </dgm:pt>
    <dgm:pt modelId="{629C1A81-344F-4486-9DEF-2D6D5D9E89F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/>
            <a:t>Equipment Procurement and Installation</a:t>
          </a:r>
          <a:endParaRPr lang="en-US" sz="2400"/>
        </a:p>
      </dgm:t>
    </dgm:pt>
    <dgm:pt modelId="{431D0691-ED32-4DB0-96C7-60BA66B7B897}" type="parTrans" cxnId="{BBA679FD-ECD3-41B0-9321-B9B555F1D467}">
      <dgm:prSet/>
      <dgm:spPr/>
      <dgm:t>
        <a:bodyPr/>
        <a:lstStyle/>
        <a:p>
          <a:endParaRPr lang="en-US" sz="2400"/>
        </a:p>
      </dgm:t>
    </dgm:pt>
    <dgm:pt modelId="{86E2F7E6-4198-4125-9F0A-8A1248DF8236}" type="sibTrans" cxnId="{BBA679FD-ECD3-41B0-9321-B9B555F1D467}">
      <dgm:prSet/>
      <dgm:spPr/>
      <dgm:t>
        <a:bodyPr/>
        <a:lstStyle/>
        <a:p>
          <a:endParaRPr lang="en-US" sz="2400"/>
        </a:p>
      </dgm:t>
    </dgm:pt>
    <dgm:pt modelId="{C69FD84C-A76B-4EEF-B036-3131BD47328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/>
            <a:t>Supplier Contracts</a:t>
          </a:r>
          <a:endParaRPr lang="en-US" sz="2400"/>
        </a:p>
      </dgm:t>
    </dgm:pt>
    <dgm:pt modelId="{D1A17192-EFDF-43BD-B7B6-AAA798CD1213}" type="parTrans" cxnId="{C2351211-5329-4735-AFCB-5540B95FE0A5}">
      <dgm:prSet/>
      <dgm:spPr/>
      <dgm:t>
        <a:bodyPr/>
        <a:lstStyle/>
        <a:p>
          <a:endParaRPr lang="en-US" sz="2400"/>
        </a:p>
      </dgm:t>
    </dgm:pt>
    <dgm:pt modelId="{3F67C147-B933-4803-9D33-D88E806AF546}" type="sibTrans" cxnId="{C2351211-5329-4735-AFCB-5540B95FE0A5}">
      <dgm:prSet/>
      <dgm:spPr/>
      <dgm:t>
        <a:bodyPr/>
        <a:lstStyle/>
        <a:p>
          <a:endParaRPr lang="en-US" sz="2400"/>
        </a:p>
      </dgm:t>
    </dgm:pt>
    <dgm:pt modelId="{CF7A2858-86B3-4A33-8E5B-D2654440998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/>
            <a:t>Staff Recruitment and Training</a:t>
          </a:r>
          <a:endParaRPr lang="en-US" sz="2400"/>
        </a:p>
      </dgm:t>
    </dgm:pt>
    <dgm:pt modelId="{76A19831-FFF7-488D-9D14-27B9866C6F84}" type="parTrans" cxnId="{79F2F9FA-2644-49AA-970F-5F1528154C1E}">
      <dgm:prSet/>
      <dgm:spPr/>
      <dgm:t>
        <a:bodyPr/>
        <a:lstStyle/>
        <a:p>
          <a:endParaRPr lang="en-US" sz="2400"/>
        </a:p>
      </dgm:t>
    </dgm:pt>
    <dgm:pt modelId="{48881A16-8733-4814-BA06-1CB77A3B198C}" type="sibTrans" cxnId="{79F2F9FA-2644-49AA-970F-5F1528154C1E}">
      <dgm:prSet/>
      <dgm:spPr/>
      <dgm:t>
        <a:bodyPr/>
        <a:lstStyle/>
        <a:p>
          <a:endParaRPr lang="en-US" sz="2400"/>
        </a:p>
      </dgm:t>
    </dgm:pt>
    <dgm:pt modelId="{DD05797A-3148-443D-8183-C42EB89F7E8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/>
            <a:t>Marketing and Promotion</a:t>
          </a:r>
          <a:endParaRPr lang="en-US" sz="2400"/>
        </a:p>
      </dgm:t>
    </dgm:pt>
    <dgm:pt modelId="{CE19AB04-03B2-4313-B4B1-1BB87D04E314}" type="parTrans" cxnId="{20202154-4E26-487E-AE44-E2B9CBC8D914}">
      <dgm:prSet/>
      <dgm:spPr/>
      <dgm:t>
        <a:bodyPr/>
        <a:lstStyle/>
        <a:p>
          <a:endParaRPr lang="en-US" sz="2400"/>
        </a:p>
      </dgm:t>
    </dgm:pt>
    <dgm:pt modelId="{E49397D0-0CDF-4CE4-8F8B-1F339F121FB2}" type="sibTrans" cxnId="{20202154-4E26-487E-AE44-E2B9CBC8D914}">
      <dgm:prSet/>
      <dgm:spPr/>
      <dgm:t>
        <a:bodyPr/>
        <a:lstStyle/>
        <a:p>
          <a:endParaRPr lang="en-US" sz="2400"/>
        </a:p>
      </dgm:t>
    </dgm:pt>
    <dgm:pt modelId="{D7F39863-5941-490D-ADC3-6D70E7C6AE9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/>
            <a:t>Official Opening</a:t>
          </a:r>
          <a:endParaRPr lang="en-US" sz="2400"/>
        </a:p>
      </dgm:t>
    </dgm:pt>
    <dgm:pt modelId="{4BEF50E7-17C7-4CD9-B90E-8C588FBA855D}" type="parTrans" cxnId="{3B9A616E-8860-495A-8671-B28602338FD2}">
      <dgm:prSet/>
      <dgm:spPr/>
      <dgm:t>
        <a:bodyPr/>
        <a:lstStyle/>
        <a:p>
          <a:endParaRPr lang="en-US" sz="2400"/>
        </a:p>
      </dgm:t>
    </dgm:pt>
    <dgm:pt modelId="{61466E8B-4F42-4477-8B4E-0749DF3CD500}" type="sibTrans" cxnId="{3B9A616E-8860-495A-8671-B28602338FD2}">
      <dgm:prSet/>
      <dgm:spPr/>
      <dgm:t>
        <a:bodyPr/>
        <a:lstStyle/>
        <a:p>
          <a:endParaRPr lang="en-US" sz="2400"/>
        </a:p>
      </dgm:t>
    </dgm:pt>
    <dgm:pt modelId="{DF706E5E-A821-456C-BC17-EB6FCFCEB705}" type="pres">
      <dgm:prSet presAssocID="{4DD8F4A9-B2F5-4B2D-A9D4-7275FFDF8049}" presName="root" presStyleCnt="0">
        <dgm:presLayoutVars>
          <dgm:dir/>
          <dgm:resizeHandles val="exact"/>
        </dgm:presLayoutVars>
      </dgm:prSet>
      <dgm:spPr/>
    </dgm:pt>
    <dgm:pt modelId="{F8CFDABD-8F5C-4544-856F-6B539B6BA18C}" type="pres">
      <dgm:prSet presAssocID="{5DE57332-9216-4E87-BCE5-BAAC3CF23599}" presName="compNode" presStyleCnt="0"/>
      <dgm:spPr/>
    </dgm:pt>
    <dgm:pt modelId="{D1F0564F-8797-4F35-95A5-5BD69B90F102}" type="pres">
      <dgm:prSet presAssocID="{5DE57332-9216-4E87-BCE5-BAAC3CF23599}" presName="bgRect" presStyleLbl="bgShp" presStyleIdx="0" presStyleCnt="8"/>
      <dgm:spPr/>
    </dgm:pt>
    <dgm:pt modelId="{906745B4-6773-4306-95BE-7FA57DEEF71E}" type="pres">
      <dgm:prSet presAssocID="{5DE57332-9216-4E87-BCE5-BAAC3CF23599}" presName="iconRect" presStyleLbl="node1" presStyleIdx="0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89007256-5AE9-471E-99BA-F72D95428F5D}" type="pres">
      <dgm:prSet presAssocID="{5DE57332-9216-4E87-BCE5-BAAC3CF23599}" presName="spaceRect" presStyleCnt="0"/>
      <dgm:spPr/>
    </dgm:pt>
    <dgm:pt modelId="{17738EFC-DA58-4C91-A18F-C7499DB72DA7}" type="pres">
      <dgm:prSet presAssocID="{5DE57332-9216-4E87-BCE5-BAAC3CF23599}" presName="parTx" presStyleLbl="revTx" presStyleIdx="0" presStyleCnt="8">
        <dgm:presLayoutVars>
          <dgm:chMax val="0"/>
          <dgm:chPref val="0"/>
        </dgm:presLayoutVars>
      </dgm:prSet>
      <dgm:spPr/>
    </dgm:pt>
    <dgm:pt modelId="{6D7FAF7E-5FC8-4CCD-AB19-0CAEE822F724}" type="pres">
      <dgm:prSet presAssocID="{6A8CA04D-1B93-41E1-AAB1-6827457C1F2A}" presName="sibTrans" presStyleCnt="0"/>
      <dgm:spPr/>
    </dgm:pt>
    <dgm:pt modelId="{92269926-085A-4C4F-9E2B-C1D318725F72}" type="pres">
      <dgm:prSet presAssocID="{DAB7DF40-5F20-44AF-8A30-7B1FA33E6CF4}" presName="compNode" presStyleCnt="0"/>
      <dgm:spPr/>
    </dgm:pt>
    <dgm:pt modelId="{178D2A26-D0DD-46D8-BF03-EAC1695A0A17}" type="pres">
      <dgm:prSet presAssocID="{DAB7DF40-5F20-44AF-8A30-7B1FA33E6CF4}" presName="bgRect" presStyleLbl="bgShp" presStyleIdx="1" presStyleCnt="8"/>
      <dgm:spPr/>
    </dgm:pt>
    <dgm:pt modelId="{BEA715C5-CF8C-49C7-8460-F02339CC05CB}" type="pres">
      <dgm:prSet presAssocID="{DAB7DF40-5F20-44AF-8A30-7B1FA33E6CF4}" presName="iconRect" presStyleLbl="node1" presStyleIdx="1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A4AFA4C3-E156-4BF3-BED2-066C210A8817}" type="pres">
      <dgm:prSet presAssocID="{DAB7DF40-5F20-44AF-8A30-7B1FA33E6CF4}" presName="spaceRect" presStyleCnt="0"/>
      <dgm:spPr/>
    </dgm:pt>
    <dgm:pt modelId="{5A24D441-0152-4866-AB5E-73E07531A466}" type="pres">
      <dgm:prSet presAssocID="{DAB7DF40-5F20-44AF-8A30-7B1FA33E6CF4}" presName="parTx" presStyleLbl="revTx" presStyleIdx="1" presStyleCnt="8">
        <dgm:presLayoutVars>
          <dgm:chMax val="0"/>
          <dgm:chPref val="0"/>
        </dgm:presLayoutVars>
      </dgm:prSet>
      <dgm:spPr/>
    </dgm:pt>
    <dgm:pt modelId="{71236465-BFDD-48EA-B824-A1C764FD0FC8}" type="pres">
      <dgm:prSet presAssocID="{CAE71594-B666-4CB7-B814-C9BBE4B97B58}" presName="sibTrans" presStyleCnt="0"/>
      <dgm:spPr/>
    </dgm:pt>
    <dgm:pt modelId="{5E05435B-E089-4026-B61A-8F3AD1D6B9B7}" type="pres">
      <dgm:prSet presAssocID="{2624B71C-10FC-471C-95CE-3269DADF5172}" presName="compNode" presStyleCnt="0"/>
      <dgm:spPr/>
    </dgm:pt>
    <dgm:pt modelId="{CE83C23D-FE00-4B7F-B6FE-12DF04E81DB3}" type="pres">
      <dgm:prSet presAssocID="{2624B71C-10FC-471C-95CE-3269DADF5172}" presName="bgRect" presStyleLbl="bgShp" presStyleIdx="2" presStyleCnt="8"/>
      <dgm:spPr/>
    </dgm:pt>
    <dgm:pt modelId="{00C01139-FEA5-45EC-B0E5-E6961B1CEB87}" type="pres">
      <dgm:prSet presAssocID="{2624B71C-10FC-471C-95CE-3269DADF5172}" presName="iconRect" presStyleLbl="node1" presStyleIdx="2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mmer"/>
        </a:ext>
      </dgm:extLst>
    </dgm:pt>
    <dgm:pt modelId="{DCC47D31-4ABB-4F88-B4C2-479FFFCF242F}" type="pres">
      <dgm:prSet presAssocID="{2624B71C-10FC-471C-95CE-3269DADF5172}" presName="spaceRect" presStyleCnt="0"/>
      <dgm:spPr/>
    </dgm:pt>
    <dgm:pt modelId="{3BF5F410-841F-44FD-AAA4-FC8ACA03C77C}" type="pres">
      <dgm:prSet presAssocID="{2624B71C-10FC-471C-95CE-3269DADF5172}" presName="parTx" presStyleLbl="revTx" presStyleIdx="2" presStyleCnt="8">
        <dgm:presLayoutVars>
          <dgm:chMax val="0"/>
          <dgm:chPref val="0"/>
        </dgm:presLayoutVars>
      </dgm:prSet>
      <dgm:spPr/>
    </dgm:pt>
    <dgm:pt modelId="{334A529B-EE62-4BF5-BE96-D422661CB998}" type="pres">
      <dgm:prSet presAssocID="{D25D7618-420C-49C7-ACE4-3752F0EB0B23}" presName="sibTrans" presStyleCnt="0"/>
      <dgm:spPr/>
    </dgm:pt>
    <dgm:pt modelId="{7AF5F55F-0845-4B1B-B96A-C46454DF3F73}" type="pres">
      <dgm:prSet presAssocID="{629C1A81-344F-4486-9DEF-2D6D5D9E89FE}" presName="compNode" presStyleCnt="0"/>
      <dgm:spPr/>
    </dgm:pt>
    <dgm:pt modelId="{2373606B-6D69-47FF-89FF-B2C00BAE25BD}" type="pres">
      <dgm:prSet presAssocID="{629C1A81-344F-4486-9DEF-2D6D5D9E89FE}" presName="bgRect" presStyleLbl="bgShp" presStyleIdx="3" presStyleCnt="8"/>
      <dgm:spPr/>
    </dgm:pt>
    <dgm:pt modelId="{10F573CB-2118-4670-92DA-E1E09481F8B3}" type="pres">
      <dgm:prSet presAssocID="{629C1A81-344F-4486-9DEF-2D6D5D9E89FE}" presName="iconRect" presStyleLbl="node1" presStyleIdx="3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AEEFBE71-B97F-47DF-96EB-32E4F2E4B9BE}" type="pres">
      <dgm:prSet presAssocID="{629C1A81-344F-4486-9DEF-2D6D5D9E89FE}" presName="spaceRect" presStyleCnt="0"/>
      <dgm:spPr/>
    </dgm:pt>
    <dgm:pt modelId="{747EDA57-A210-47B0-8033-A78AECAB30C7}" type="pres">
      <dgm:prSet presAssocID="{629C1A81-344F-4486-9DEF-2D6D5D9E89FE}" presName="parTx" presStyleLbl="revTx" presStyleIdx="3" presStyleCnt="8">
        <dgm:presLayoutVars>
          <dgm:chMax val="0"/>
          <dgm:chPref val="0"/>
        </dgm:presLayoutVars>
      </dgm:prSet>
      <dgm:spPr/>
    </dgm:pt>
    <dgm:pt modelId="{F451F1C2-34B8-4CF3-A804-796121007CE9}" type="pres">
      <dgm:prSet presAssocID="{86E2F7E6-4198-4125-9F0A-8A1248DF8236}" presName="sibTrans" presStyleCnt="0"/>
      <dgm:spPr/>
    </dgm:pt>
    <dgm:pt modelId="{362D8207-B4CA-4857-9A33-7D423FA53E04}" type="pres">
      <dgm:prSet presAssocID="{C69FD84C-A76B-4EEF-B036-3131BD473281}" presName="compNode" presStyleCnt="0"/>
      <dgm:spPr/>
    </dgm:pt>
    <dgm:pt modelId="{F3DD215F-6950-4DF9-882B-8CE7026A9451}" type="pres">
      <dgm:prSet presAssocID="{C69FD84C-A76B-4EEF-B036-3131BD473281}" presName="bgRect" presStyleLbl="bgShp" presStyleIdx="4" presStyleCnt="8"/>
      <dgm:spPr/>
    </dgm:pt>
    <dgm:pt modelId="{D4A80F03-4BBC-48F7-BA94-30318E056F91}" type="pres">
      <dgm:prSet presAssocID="{C69FD84C-A76B-4EEF-B036-3131BD473281}" presName="iconRect" presStyleLbl="node1" presStyleIdx="4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F6E453E-0403-45E1-922F-84D5CCBBDD87}" type="pres">
      <dgm:prSet presAssocID="{C69FD84C-A76B-4EEF-B036-3131BD473281}" presName="spaceRect" presStyleCnt="0"/>
      <dgm:spPr/>
    </dgm:pt>
    <dgm:pt modelId="{F513CC9E-0CDD-4842-9CD6-AC84533E8C64}" type="pres">
      <dgm:prSet presAssocID="{C69FD84C-A76B-4EEF-B036-3131BD473281}" presName="parTx" presStyleLbl="revTx" presStyleIdx="4" presStyleCnt="8">
        <dgm:presLayoutVars>
          <dgm:chMax val="0"/>
          <dgm:chPref val="0"/>
        </dgm:presLayoutVars>
      </dgm:prSet>
      <dgm:spPr/>
    </dgm:pt>
    <dgm:pt modelId="{11232AA8-F1C2-4D32-A947-8E0801FCDF07}" type="pres">
      <dgm:prSet presAssocID="{3F67C147-B933-4803-9D33-D88E806AF546}" presName="sibTrans" presStyleCnt="0"/>
      <dgm:spPr/>
    </dgm:pt>
    <dgm:pt modelId="{2E266A94-E777-494C-9FC7-794DF1CF4336}" type="pres">
      <dgm:prSet presAssocID="{CF7A2858-86B3-4A33-8E5B-D2654440998E}" presName="compNode" presStyleCnt="0"/>
      <dgm:spPr/>
    </dgm:pt>
    <dgm:pt modelId="{70F492F0-4797-4D22-89D8-A4C3157E421E}" type="pres">
      <dgm:prSet presAssocID="{CF7A2858-86B3-4A33-8E5B-D2654440998E}" presName="bgRect" presStyleLbl="bgShp" presStyleIdx="5" presStyleCnt="8"/>
      <dgm:spPr/>
    </dgm:pt>
    <dgm:pt modelId="{8DC455DE-3807-4719-9367-A7A7C5262FB2}" type="pres">
      <dgm:prSet presAssocID="{CF7A2858-86B3-4A33-8E5B-D2654440998E}" presName="iconRect" presStyleLbl="node1" presStyleIdx="5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25A475C-5926-48A8-901C-F3CC2C710597}" type="pres">
      <dgm:prSet presAssocID="{CF7A2858-86B3-4A33-8E5B-D2654440998E}" presName="spaceRect" presStyleCnt="0"/>
      <dgm:spPr/>
    </dgm:pt>
    <dgm:pt modelId="{5D2AB134-5EA2-4D85-B1C0-BD568592EEB1}" type="pres">
      <dgm:prSet presAssocID="{CF7A2858-86B3-4A33-8E5B-D2654440998E}" presName="parTx" presStyleLbl="revTx" presStyleIdx="5" presStyleCnt="8">
        <dgm:presLayoutVars>
          <dgm:chMax val="0"/>
          <dgm:chPref val="0"/>
        </dgm:presLayoutVars>
      </dgm:prSet>
      <dgm:spPr/>
    </dgm:pt>
    <dgm:pt modelId="{9029E524-09DC-4B19-A6FD-7A6276754B88}" type="pres">
      <dgm:prSet presAssocID="{48881A16-8733-4814-BA06-1CB77A3B198C}" presName="sibTrans" presStyleCnt="0"/>
      <dgm:spPr/>
    </dgm:pt>
    <dgm:pt modelId="{33151267-541C-4B48-8B2C-E2D19D6FCECF}" type="pres">
      <dgm:prSet presAssocID="{DD05797A-3148-443D-8183-C42EB89F7E80}" presName="compNode" presStyleCnt="0"/>
      <dgm:spPr/>
    </dgm:pt>
    <dgm:pt modelId="{82FF8A62-E05F-4FFA-966F-A473002FD60B}" type="pres">
      <dgm:prSet presAssocID="{DD05797A-3148-443D-8183-C42EB89F7E80}" presName="bgRect" presStyleLbl="bgShp" presStyleIdx="6" presStyleCnt="8"/>
      <dgm:spPr/>
    </dgm:pt>
    <dgm:pt modelId="{390B3442-22B4-4E8E-A084-EDE033856166}" type="pres">
      <dgm:prSet presAssocID="{DD05797A-3148-443D-8183-C42EB89F7E80}" presName="iconRect" presStyleLbl="node1" presStyleIdx="6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DADA5147-3060-4551-9B52-3F41678DB889}" type="pres">
      <dgm:prSet presAssocID="{DD05797A-3148-443D-8183-C42EB89F7E80}" presName="spaceRect" presStyleCnt="0"/>
      <dgm:spPr/>
    </dgm:pt>
    <dgm:pt modelId="{094D11D7-2B79-4447-8940-AF50939F873A}" type="pres">
      <dgm:prSet presAssocID="{DD05797A-3148-443D-8183-C42EB89F7E80}" presName="parTx" presStyleLbl="revTx" presStyleIdx="6" presStyleCnt="8">
        <dgm:presLayoutVars>
          <dgm:chMax val="0"/>
          <dgm:chPref val="0"/>
        </dgm:presLayoutVars>
      </dgm:prSet>
      <dgm:spPr/>
    </dgm:pt>
    <dgm:pt modelId="{EF227404-06C5-4BDC-96DD-7F642EE74E0A}" type="pres">
      <dgm:prSet presAssocID="{E49397D0-0CDF-4CE4-8F8B-1F339F121FB2}" presName="sibTrans" presStyleCnt="0"/>
      <dgm:spPr/>
    </dgm:pt>
    <dgm:pt modelId="{1C433ACB-6C1E-4BF2-891B-6A13B279BDA9}" type="pres">
      <dgm:prSet presAssocID="{D7F39863-5941-490D-ADC3-6D70E7C6AE9F}" presName="compNode" presStyleCnt="0"/>
      <dgm:spPr/>
    </dgm:pt>
    <dgm:pt modelId="{E78AD7F7-6DB3-41C2-8D64-1EFCCCC7B84B}" type="pres">
      <dgm:prSet presAssocID="{D7F39863-5941-490D-ADC3-6D70E7C6AE9F}" presName="bgRect" presStyleLbl="bgShp" presStyleIdx="7" presStyleCnt="8"/>
      <dgm:spPr/>
    </dgm:pt>
    <dgm:pt modelId="{BF06D009-25D1-4177-A754-F7F5CA6122E2}" type="pres">
      <dgm:prSet presAssocID="{D7F39863-5941-490D-ADC3-6D70E7C6AE9F}" presName="iconRect" presStyleLbl="node1" presStyleIdx="7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37B9EC66-D173-4377-83FA-85F3B5097F0E}" type="pres">
      <dgm:prSet presAssocID="{D7F39863-5941-490D-ADC3-6D70E7C6AE9F}" presName="spaceRect" presStyleCnt="0"/>
      <dgm:spPr/>
    </dgm:pt>
    <dgm:pt modelId="{A771A8F5-E4CD-4198-A4E5-587A8AAF752A}" type="pres">
      <dgm:prSet presAssocID="{D7F39863-5941-490D-ADC3-6D70E7C6AE9F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C2351211-5329-4735-AFCB-5540B95FE0A5}" srcId="{4DD8F4A9-B2F5-4B2D-A9D4-7275FFDF8049}" destId="{C69FD84C-A76B-4EEF-B036-3131BD473281}" srcOrd="4" destOrd="0" parTransId="{D1A17192-EFDF-43BD-B7B6-AAA798CD1213}" sibTransId="{3F67C147-B933-4803-9D33-D88E806AF546}"/>
    <dgm:cxn modelId="{94F6172B-FE97-45FF-A1EE-E15263A1DACD}" type="presOf" srcId="{CF7A2858-86B3-4A33-8E5B-D2654440998E}" destId="{5D2AB134-5EA2-4D85-B1C0-BD568592EEB1}" srcOrd="0" destOrd="0" presId="urn:microsoft.com/office/officeart/2018/2/layout/IconVerticalSolidList"/>
    <dgm:cxn modelId="{A940115F-FB85-40FE-8ADB-FC6CBD746C34}" srcId="{4DD8F4A9-B2F5-4B2D-A9D4-7275FFDF8049}" destId="{2624B71C-10FC-471C-95CE-3269DADF5172}" srcOrd="2" destOrd="0" parTransId="{3100917F-3BA9-4313-A66F-76D181155DAB}" sibTransId="{D25D7618-420C-49C7-ACE4-3752F0EB0B23}"/>
    <dgm:cxn modelId="{30D97E46-334E-4B54-B640-426E2EF02A5F}" type="presOf" srcId="{2624B71C-10FC-471C-95CE-3269DADF5172}" destId="{3BF5F410-841F-44FD-AAA4-FC8ACA03C77C}" srcOrd="0" destOrd="0" presId="urn:microsoft.com/office/officeart/2018/2/layout/IconVerticalSolidList"/>
    <dgm:cxn modelId="{AEE2A669-1678-4934-93C6-AF84008CA51D}" type="presOf" srcId="{4DD8F4A9-B2F5-4B2D-A9D4-7275FFDF8049}" destId="{DF706E5E-A821-456C-BC17-EB6FCFCEB705}" srcOrd="0" destOrd="0" presId="urn:microsoft.com/office/officeart/2018/2/layout/IconVerticalSolidList"/>
    <dgm:cxn modelId="{3B9A616E-8860-495A-8671-B28602338FD2}" srcId="{4DD8F4A9-B2F5-4B2D-A9D4-7275FFDF8049}" destId="{D7F39863-5941-490D-ADC3-6D70E7C6AE9F}" srcOrd="7" destOrd="0" parTransId="{4BEF50E7-17C7-4CD9-B90E-8C588FBA855D}" sibTransId="{61466E8B-4F42-4477-8B4E-0749DF3CD500}"/>
    <dgm:cxn modelId="{20202154-4E26-487E-AE44-E2B9CBC8D914}" srcId="{4DD8F4A9-B2F5-4B2D-A9D4-7275FFDF8049}" destId="{DD05797A-3148-443D-8183-C42EB89F7E80}" srcOrd="6" destOrd="0" parTransId="{CE19AB04-03B2-4313-B4B1-1BB87D04E314}" sibTransId="{E49397D0-0CDF-4CE4-8F8B-1F339F121FB2}"/>
    <dgm:cxn modelId="{70598884-51DF-4276-92CF-241FAE98D67E}" type="presOf" srcId="{5DE57332-9216-4E87-BCE5-BAAC3CF23599}" destId="{17738EFC-DA58-4C91-A18F-C7499DB72DA7}" srcOrd="0" destOrd="0" presId="urn:microsoft.com/office/officeart/2018/2/layout/IconVerticalSolidList"/>
    <dgm:cxn modelId="{AF0DC18F-2BD0-4D32-99F1-7DE3F2666DFF}" srcId="{4DD8F4A9-B2F5-4B2D-A9D4-7275FFDF8049}" destId="{5DE57332-9216-4E87-BCE5-BAAC3CF23599}" srcOrd="0" destOrd="0" parTransId="{B7719106-EC6B-46B4-97C6-0CB87171A230}" sibTransId="{6A8CA04D-1B93-41E1-AAB1-6827457C1F2A}"/>
    <dgm:cxn modelId="{8058E89D-391D-40C6-8247-EEB60ADF96E7}" type="presOf" srcId="{629C1A81-344F-4486-9DEF-2D6D5D9E89FE}" destId="{747EDA57-A210-47B0-8033-A78AECAB30C7}" srcOrd="0" destOrd="0" presId="urn:microsoft.com/office/officeart/2018/2/layout/IconVerticalSolidList"/>
    <dgm:cxn modelId="{EE4F22A7-C247-4E0C-B33F-54E848451F03}" type="presOf" srcId="{DD05797A-3148-443D-8183-C42EB89F7E80}" destId="{094D11D7-2B79-4447-8940-AF50939F873A}" srcOrd="0" destOrd="0" presId="urn:microsoft.com/office/officeart/2018/2/layout/IconVerticalSolidList"/>
    <dgm:cxn modelId="{142407B7-5000-4792-8721-632DAF3672CA}" type="presOf" srcId="{DAB7DF40-5F20-44AF-8A30-7B1FA33E6CF4}" destId="{5A24D441-0152-4866-AB5E-73E07531A466}" srcOrd="0" destOrd="0" presId="urn:microsoft.com/office/officeart/2018/2/layout/IconVerticalSolidList"/>
    <dgm:cxn modelId="{CC4EE6D5-1F76-425A-9A69-FCBC1D0F4D87}" type="presOf" srcId="{C69FD84C-A76B-4EEF-B036-3131BD473281}" destId="{F513CC9E-0CDD-4842-9CD6-AC84533E8C64}" srcOrd="0" destOrd="0" presId="urn:microsoft.com/office/officeart/2018/2/layout/IconVerticalSolidList"/>
    <dgm:cxn modelId="{4BEA0FDD-67CC-4407-A7DB-A100F860C3DB}" srcId="{4DD8F4A9-B2F5-4B2D-A9D4-7275FFDF8049}" destId="{DAB7DF40-5F20-44AF-8A30-7B1FA33E6CF4}" srcOrd="1" destOrd="0" parTransId="{206CC684-0997-41EF-A001-A23E78D45D39}" sibTransId="{CAE71594-B666-4CB7-B814-C9BBE4B97B58}"/>
    <dgm:cxn modelId="{6F7225E0-7384-496C-B069-B6AAF4B92672}" type="presOf" srcId="{D7F39863-5941-490D-ADC3-6D70E7C6AE9F}" destId="{A771A8F5-E4CD-4198-A4E5-587A8AAF752A}" srcOrd="0" destOrd="0" presId="urn:microsoft.com/office/officeart/2018/2/layout/IconVerticalSolidList"/>
    <dgm:cxn modelId="{79F2F9FA-2644-49AA-970F-5F1528154C1E}" srcId="{4DD8F4A9-B2F5-4B2D-A9D4-7275FFDF8049}" destId="{CF7A2858-86B3-4A33-8E5B-D2654440998E}" srcOrd="5" destOrd="0" parTransId="{76A19831-FFF7-488D-9D14-27B9866C6F84}" sibTransId="{48881A16-8733-4814-BA06-1CB77A3B198C}"/>
    <dgm:cxn modelId="{BBA679FD-ECD3-41B0-9321-B9B555F1D467}" srcId="{4DD8F4A9-B2F5-4B2D-A9D4-7275FFDF8049}" destId="{629C1A81-344F-4486-9DEF-2D6D5D9E89FE}" srcOrd="3" destOrd="0" parTransId="{431D0691-ED32-4DB0-96C7-60BA66B7B897}" sibTransId="{86E2F7E6-4198-4125-9F0A-8A1248DF8236}"/>
    <dgm:cxn modelId="{D2D16BA4-D287-4532-8750-7D1D6BDE9F08}" type="presParOf" srcId="{DF706E5E-A821-456C-BC17-EB6FCFCEB705}" destId="{F8CFDABD-8F5C-4544-856F-6B539B6BA18C}" srcOrd="0" destOrd="0" presId="urn:microsoft.com/office/officeart/2018/2/layout/IconVerticalSolidList"/>
    <dgm:cxn modelId="{E8491B97-B60C-4A2C-9297-074D75BAC21A}" type="presParOf" srcId="{F8CFDABD-8F5C-4544-856F-6B539B6BA18C}" destId="{D1F0564F-8797-4F35-95A5-5BD69B90F102}" srcOrd="0" destOrd="0" presId="urn:microsoft.com/office/officeart/2018/2/layout/IconVerticalSolidList"/>
    <dgm:cxn modelId="{E7848CB5-FE14-41BA-92A4-A67EB9950AF5}" type="presParOf" srcId="{F8CFDABD-8F5C-4544-856F-6B539B6BA18C}" destId="{906745B4-6773-4306-95BE-7FA57DEEF71E}" srcOrd="1" destOrd="0" presId="urn:microsoft.com/office/officeart/2018/2/layout/IconVerticalSolidList"/>
    <dgm:cxn modelId="{ED1BDB6A-1ECC-4765-9EC9-F3ECB5D9FB3E}" type="presParOf" srcId="{F8CFDABD-8F5C-4544-856F-6B539B6BA18C}" destId="{89007256-5AE9-471E-99BA-F72D95428F5D}" srcOrd="2" destOrd="0" presId="urn:microsoft.com/office/officeart/2018/2/layout/IconVerticalSolidList"/>
    <dgm:cxn modelId="{8A2333BF-960B-4CA7-8DFD-D73A7364F7F0}" type="presParOf" srcId="{F8CFDABD-8F5C-4544-856F-6B539B6BA18C}" destId="{17738EFC-DA58-4C91-A18F-C7499DB72DA7}" srcOrd="3" destOrd="0" presId="urn:microsoft.com/office/officeart/2018/2/layout/IconVerticalSolidList"/>
    <dgm:cxn modelId="{B6E44AAC-3EAE-4650-9BE1-0C33AA8D0A72}" type="presParOf" srcId="{DF706E5E-A821-456C-BC17-EB6FCFCEB705}" destId="{6D7FAF7E-5FC8-4CCD-AB19-0CAEE822F724}" srcOrd="1" destOrd="0" presId="urn:microsoft.com/office/officeart/2018/2/layout/IconVerticalSolidList"/>
    <dgm:cxn modelId="{A9CF15E8-6849-4162-8E12-0194FDF1AC9F}" type="presParOf" srcId="{DF706E5E-A821-456C-BC17-EB6FCFCEB705}" destId="{92269926-085A-4C4F-9E2B-C1D318725F72}" srcOrd="2" destOrd="0" presId="urn:microsoft.com/office/officeart/2018/2/layout/IconVerticalSolidList"/>
    <dgm:cxn modelId="{4E0E0A68-6109-4108-84AD-48B2629D7FD6}" type="presParOf" srcId="{92269926-085A-4C4F-9E2B-C1D318725F72}" destId="{178D2A26-D0DD-46D8-BF03-EAC1695A0A17}" srcOrd="0" destOrd="0" presId="urn:microsoft.com/office/officeart/2018/2/layout/IconVerticalSolidList"/>
    <dgm:cxn modelId="{6ED0927F-7D86-42F3-89E4-9FCC8E4A937F}" type="presParOf" srcId="{92269926-085A-4C4F-9E2B-C1D318725F72}" destId="{BEA715C5-CF8C-49C7-8460-F02339CC05CB}" srcOrd="1" destOrd="0" presId="urn:microsoft.com/office/officeart/2018/2/layout/IconVerticalSolidList"/>
    <dgm:cxn modelId="{558F8C28-C5FA-4830-ABB0-43A1A3835599}" type="presParOf" srcId="{92269926-085A-4C4F-9E2B-C1D318725F72}" destId="{A4AFA4C3-E156-4BF3-BED2-066C210A8817}" srcOrd="2" destOrd="0" presId="urn:microsoft.com/office/officeart/2018/2/layout/IconVerticalSolidList"/>
    <dgm:cxn modelId="{35A9B7D6-6143-4C9E-8326-3F81222D513E}" type="presParOf" srcId="{92269926-085A-4C4F-9E2B-C1D318725F72}" destId="{5A24D441-0152-4866-AB5E-73E07531A466}" srcOrd="3" destOrd="0" presId="urn:microsoft.com/office/officeart/2018/2/layout/IconVerticalSolidList"/>
    <dgm:cxn modelId="{C8E59E24-812A-4CFE-BD1D-D3BDCDAD1513}" type="presParOf" srcId="{DF706E5E-A821-456C-BC17-EB6FCFCEB705}" destId="{71236465-BFDD-48EA-B824-A1C764FD0FC8}" srcOrd="3" destOrd="0" presId="urn:microsoft.com/office/officeart/2018/2/layout/IconVerticalSolidList"/>
    <dgm:cxn modelId="{17DBD892-5E59-418B-955F-ABC953713976}" type="presParOf" srcId="{DF706E5E-A821-456C-BC17-EB6FCFCEB705}" destId="{5E05435B-E089-4026-B61A-8F3AD1D6B9B7}" srcOrd="4" destOrd="0" presId="urn:microsoft.com/office/officeart/2018/2/layout/IconVerticalSolidList"/>
    <dgm:cxn modelId="{94F2E5FF-5DBD-4395-B3B5-0D408C64D763}" type="presParOf" srcId="{5E05435B-E089-4026-B61A-8F3AD1D6B9B7}" destId="{CE83C23D-FE00-4B7F-B6FE-12DF04E81DB3}" srcOrd="0" destOrd="0" presId="urn:microsoft.com/office/officeart/2018/2/layout/IconVerticalSolidList"/>
    <dgm:cxn modelId="{F306D373-9561-4B74-847B-3D0EBBABD746}" type="presParOf" srcId="{5E05435B-E089-4026-B61A-8F3AD1D6B9B7}" destId="{00C01139-FEA5-45EC-B0E5-E6961B1CEB87}" srcOrd="1" destOrd="0" presId="urn:microsoft.com/office/officeart/2018/2/layout/IconVerticalSolidList"/>
    <dgm:cxn modelId="{B78D2F55-7A23-4F82-B04C-B7A18DCBE242}" type="presParOf" srcId="{5E05435B-E089-4026-B61A-8F3AD1D6B9B7}" destId="{DCC47D31-4ABB-4F88-B4C2-479FFFCF242F}" srcOrd="2" destOrd="0" presId="urn:microsoft.com/office/officeart/2018/2/layout/IconVerticalSolidList"/>
    <dgm:cxn modelId="{AB162B6C-682A-4F85-ACE3-AB327F2C505A}" type="presParOf" srcId="{5E05435B-E089-4026-B61A-8F3AD1D6B9B7}" destId="{3BF5F410-841F-44FD-AAA4-FC8ACA03C77C}" srcOrd="3" destOrd="0" presId="urn:microsoft.com/office/officeart/2018/2/layout/IconVerticalSolidList"/>
    <dgm:cxn modelId="{A0F9A2A0-C69D-4E4E-B9DE-5794E78B4C4A}" type="presParOf" srcId="{DF706E5E-A821-456C-BC17-EB6FCFCEB705}" destId="{334A529B-EE62-4BF5-BE96-D422661CB998}" srcOrd="5" destOrd="0" presId="urn:microsoft.com/office/officeart/2018/2/layout/IconVerticalSolidList"/>
    <dgm:cxn modelId="{9D414253-5F8C-4F9F-8C42-22660707639D}" type="presParOf" srcId="{DF706E5E-A821-456C-BC17-EB6FCFCEB705}" destId="{7AF5F55F-0845-4B1B-B96A-C46454DF3F73}" srcOrd="6" destOrd="0" presId="urn:microsoft.com/office/officeart/2018/2/layout/IconVerticalSolidList"/>
    <dgm:cxn modelId="{7D547FB1-EF02-4CF8-A9C1-549D9AA5710E}" type="presParOf" srcId="{7AF5F55F-0845-4B1B-B96A-C46454DF3F73}" destId="{2373606B-6D69-47FF-89FF-B2C00BAE25BD}" srcOrd="0" destOrd="0" presId="urn:microsoft.com/office/officeart/2018/2/layout/IconVerticalSolidList"/>
    <dgm:cxn modelId="{93132362-CE99-4959-9DBB-36E28C7A6891}" type="presParOf" srcId="{7AF5F55F-0845-4B1B-B96A-C46454DF3F73}" destId="{10F573CB-2118-4670-92DA-E1E09481F8B3}" srcOrd="1" destOrd="0" presId="urn:microsoft.com/office/officeart/2018/2/layout/IconVerticalSolidList"/>
    <dgm:cxn modelId="{932F4224-BE7F-4897-BBC5-6E15A2D99970}" type="presParOf" srcId="{7AF5F55F-0845-4B1B-B96A-C46454DF3F73}" destId="{AEEFBE71-B97F-47DF-96EB-32E4F2E4B9BE}" srcOrd="2" destOrd="0" presId="urn:microsoft.com/office/officeart/2018/2/layout/IconVerticalSolidList"/>
    <dgm:cxn modelId="{A4176D38-E562-44DE-9258-B6C21764FAE8}" type="presParOf" srcId="{7AF5F55F-0845-4B1B-B96A-C46454DF3F73}" destId="{747EDA57-A210-47B0-8033-A78AECAB30C7}" srcOrd="3" destOrd="0" presId="urn:microsoft.com/office/officeart/2018/2/layout/IconVerticalSolidList"/>
    <dgm:cxn modelId="{C8F47A00-961F-4CBD-A832-45CD3B37F924}" type="presParOf" srcId="{DF706E5E-A821-456C-BC17-EB6FCFCEB705}" destId="{F451F1C2-34B8-4CF3-A804-796121007CE9}" srcOrd="7" destOrd="0" presId="urn:microsoft.com/office/officeart/2018/2/layout/IconVerticalSolidList"/>
    <dgm:cxn modelId="{F21A9014-FFE3-43CF-976A-5213A6ECAA8B}" type="presParOf" srcId="{DF706E5E-A821-456C-BC17-EB6FCFCEB705}" destId="{362D8207-B4CA-4857-9A33-7D423FA53E04}" srcOrd="8" destOrd="0" presId="urn:microsoft.com/office/officeart/2018/2/layout/IconVerticalSolidList"/>
    <dgm:cxn modelId="{B96B87C8-FC0A-409B-8B66-18CDA33B93F5}" type="presParOf" srcId="{362D8207-B4CA-4857-9A33-7D423FA53E04}" destId="{F3DD215F-6950-4DF9-882B-8CE7026A9451}" srcOrd="0" destOrd="0" presId="urn:microsoft.com/office/officeart/2018/2/layout/IconVerticalSolidList"/>
    <dgm:cxn modelId="{1D4D0388-99CC-4EB2-B164-542B42171D34}" type="presParOf" srcId="{362D8207-B4CA-4857-9A33-7D423FA53E04}" destId="{D4A80F03-4BBC-48F7-BA94-30318E056F91}" srcOrd="1" destOrd="0" presId="urn:microsoft.com/office/officeart/2018/2/layout/IconVerticalSolidList"/>
    <dgm:cxn modelId="{2263F633-66B0-4382-979A-0EBD1C7256E9}" type="presParOf" srcId="{362D8207-B4CA-4857-9A33-7D423FA53E04}" destId="{DF6E453E-0403-45E1-922F-84D5CCBBDD87}" srcOrd="2" destOrd="0" presId="urn:microsoft.com/office/officeart/2018/2/layout/IconVerticalSolidList"/>
    <dgm:cxn modelId="{9EBBBC1B-77DF-4DAC-8034-B8F825D23D01}" type="presParOf" srcId="{362D8207-B4CA-4857-9A33-7D423FA53E04}" destId="{F513CC9E-0CDD-4842-9CD6-AC84533E8C64}" srcOrd="3" destOrd="0" presId="urn:microsoft.com/office/officeart/2018/2/layout/IconVerticalSolidList"/>
    <dgm:cxn modelId="{2358E8B4-6D8C-4122-9EC1-A4F213E6BCAA}" type="presParOf" srcId="{DF706E5E-A821-456C-BC17-EB6FCFCEB705}" destId="{11232AA8-F1C2-4D32-A947-8E0801FCDF07}" srcOrd="9" destOrd="0" presId="urn:microsoft.com/office/officeart/2018/2/layout/IconVerticalSolidList"/>
    <dgm:cxn modelId="{4BF2B428-5F7A-408B-BFE0-4CC414853C52}" type="presParOf" srcId="{DF706E5E-A821-456C-BC17-EB6FCFCEB705}" destId="{2E266A94-E777-494C-9FC7-794DF1CF4336}" srcOrd="10" destOrd="0" presId="urn:microsoft.com/office/officeart/2018/2/layout/IconVerticalSolidList"/>
    <dgm:cxn modelId="{518C2B65-5292-4617-876E-9E5FC5F18C78}" type="presParOf" srcId="{2E266A94-E777-494C-9FC7-794DF1CF4336}" destId="{70F492F0-4797-4D22-89D8-A4C3157E421E}" srcOrd="0" destOrd="0" presId="urn:microsoft.com/office/officeart/2018/2/layout/IconVerticalSolidList"/>
    <dgm:cxn modelId="{18BD73CB-63C2-444F-8D5E-947F3A188270}" type="presParOf" srcId="{2E266A94-E777-494C-9FC7-794DF1CF4336}" destId="{8DC455DE-3807-4719-9367-A7A7C5262FB2}" srcOrd="1" destOrd="0" presId="urn:microsoft.com/office/officeart/2018/2/layout/IconVerticalSolidList"/>
    <dgm:cxn modelId="{41D73596-3BA0-427F-AF09-E6F82114D7EA}" type="presParOf" srcId="{2E266A94-E777-494C-9FC7-794DF1CF4336}" destId="{625A475C-5926-48A8-901C-F3CC2C710597}" srcOrd="2" destOrd="0" presId="urn:microsoft.com/office/officeart/2018/2/layout/IconVerticalSolidList"/>
    <dgm:cxn modelId="{46AD04D4-3FA4-4267-ADAD-FDFA20354848}" type="presParOf" srcId="{2E266A94-E777-494C-9FC7-794DF1CF4336}" destId="{5D2AB134-5EA2-4D85-B1C0-BD568592EEB1}" srcOrd="3" destOrd="0" presId="urn:microsoft.com/office/officeart/2018/2/layout/IconVerticalSolidList"/>
    <dgm:cxn modelId="{833C65AE-7545-4B6D-A267-19825B89E544}" type="presParOf" srcId="{DF706E5E-A821-456C-BC17-EB6FCFCEB705}" destId="{9029E524-09DC-4B19-A6FD-7A6276754B88}" srcOrd="11" destOrd="0" presId="urn:microsoft.com/office/officeart/2018/2/layout/IconVerticalSolidList"/>
    <dgm:cxn modelId="{1A428FA4-044F-44B0-BF44-DA56B9578144}" type="presParOf" srcId="{DF706E5E-A821-456C-BC17-EB6FCFCEB705}" destId="{33151267-541C-4B48-8B2C-E2D19D6FCECF}" srcOrd="12" destOrd="0" presId="urn:microsoft.com/office/officeart/2018/2/layout/IconVerticalSolidList"/>
    <dgm:cxn modelId="{428B10A1-47F4-42E4-A3E5-385A60EBB697}" type="presParOf" srcId="{33151267-541C-4B48-8B2C-E2D19D6FCECF}" destId="{82FF8A62-E05F-4FFA-966F-A473002FD60B}" srcOrd="0" destOrd="0" presId="urn:microsoft.com/office/officeart/2018/2/layout/IconVerticalSolidList"/>
    <dgm:cxn modelId="{AD513457-44DC-4E28-A67D-AF35E15B0351}" type="presParOf" srcId="{33151267-541C-4B48-8B2C-E2D19D6FCECF}" destId="{390B3442-22B4-4E8E-A084-EDE033856166}" srcOrd="1" destOrd="0" presId="urn:microsoft.com/office/officeart/2018/2/layout/IconVerticalSolidList"/>
    <dgm:cxn modelId="{2B172C59-6C60-423D-BE19-E255A9CF8386}" type="presParOf" srcId="{33151267-541C-4B48-8B2C-E2D19D6FCECF}" destId="{DADA5147-3060-4551-9B52-3F41678DB889}" srcOrd="2" destOrd="0" presId="urn:microsoft.com/office/officeart/2018/2/layout/IconVerticalSolidList"/>
    <dgm:cxn modelId="{E2F55499-8354-4A5B-8EE3-981F609F3CE2}" type="presParOf" srcId="{33151267-541C-4B48-8B2C-E2D19D6FCECF}" destId="{094D11D7-2B79-4447-8940-AF50939F873A}" srcOrd="3" destOrd="0" presId="urn:microsoft.com/office/officeart/2018/2/layout/IconVerticalSolidList"/>
    <dgm:cxn modelId="{3EC7612C-55FD-4ADF-9A18-E599286405A7}" type="presParOf" srcId="{DF706E5E-A821-456C-BC17-EB6FCFCEB705}" destId="{EF227404-06C5-4BDC-96DD-7F642EE74E0A}" srcOrd="13" destOrd="0" presId="urn:microsoft.com/office/officeart/2018/2/layout/IconVerticalSolidList"/>
    <dgm:cxn modelId="{9F21221A-D434-437E-BF99-4E9AB17D0295}" type="presParOf" srcId="{DF706E5E-A821-456C-BC17-EB6FCFCEB705}" destId="{1C433ACB-6C1E-4BF2-891B-6A13B279BDA9}" srcOrd="14" destOrd="0" presId="urn:microsoft.com/office/officeart/2018/2/layout/IconVerticalSolidList"/>
    <dgm:cxn modelId="{EA889BDB-E687-493F-B796-B03DF0D38FD3}" type="presParOf" srcId="{1C433ACB-6C1E-4BF2-891B-6A13B279BDA9}" destId="{E78AD7F7-6DB3-41C2-8D64-1EFCCCC7B84B}" srcOrd="0" destOrd="0" presId="urn:microsoft.com/office/officeart/2018/2/layout/IconVerticalSolidList"/>
    <dgm:cxn modelId="{716431DA-0090-4D7A-9C6D-86F4E2B9DE31}" type="presParOf" srcId="{1C433ACB-6C1E-4BF2-891B-6A13B279BDA9}" destId="{BF06D009-25D1-4177-A754-F7F5CA6122E2}" srcOrd="1" destOrd="0" presId="urn:microsoft.com/office/officeart/2018/2/layout/IconVerticalSolidList"/>
    <dgm:cxn modelId="{1BB40D3E-AFFB-478C-A6EC-DDDEA1C7188B}" type="presParOf" srcId="{1C433ACB-6C1E-4BF2-891B-6A13B279BDA9}" destId="{37B9EC66-D173-4377-83FA-85F3B5097F0E}" srcOrd="2" destOrd="0" presId="urn:microsoft.com/office/officeart/2018/2/layout/IconVerticalSolidList"/>
    <dgm:cxn modelId="{2248B1DD-7564-4D7C-B52C-73834760C9F7}" type="presParOf" srcId="{1C433ACB-6C1E-4BF2-891B-6A13B279BDA9}" destId="{A771A8F5-E4CD-4198-A4E5-587A8AAF752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8EB1245-0098-974F-AF00-A30258A82776}" type="doc">
      <dgm:prSet loTypeId="urn:microsoft.com/office/officeart/2005/8/layout/matrix1" loCatId="matrix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GB"/>
        </a:p>
      </dgm:t>
    </dgm:pt>
    <dgm:pt modelId="{08D636D5-BD03-3847-9FE3-FC673926E016}">
      <dgm:prSet phldrT="[Text]" phldr="0" custT="1"/>
      <dgm:spPr/>
      <dgm:t>
        <a:bodyPr/>
        <a:lstStyle/>
        <a:p>
          <a:r>
            <a:rPr lang="en-GB" sz="2400">
              <a:latin typeface="Aptos"/>
            </a:rPr>
            <a:t>Project Planning </a:t>
          </a:r>
        </a:p>
      </dgm:t>
    </dgm:pt>
    <dgm:pt modelId="{93C7B645-CDB0-BB41-858E-267696CD40D7}" type="parTrans" cxnId="{2F01C466-F0F6-E143-91B7-58B30AB1EBBF}">
      <dgm:prSet/>
      <dgm:spPr/>
      <dgm:t>
        <a:bodyPr/>
        <a:lstStyle/>
        <a:p>
          <a:endParaRPr lang="en-GB" sz="2400"/>
        </a:p>
      </dgm:t>
    </dgm:pt>
    <dgm:pt modelId="{A8CF471C-07B5-7146-A1B6-D76304F44563}" type="sibTrans" cxnId="{2F01C466-F0F6-E143-91B7-58B30AB1EBBF}">
      <dgm:prSet/>
      <dgm:spPr/>
      <dgm:t>
        <a:bodyPr/>
        <a:lstStyle/>
        <a:p>
          <a:endParaRPr lang="en-GB" sz="2400"/>
        </a:p>
      </dgm:t>
    </dgm:pt>
    <dgm:pt modelId="{D17B1FB7-6FE3-D549-90BC-ABF8E0BE4E5B}">
      <dgm:prSet phldrT="[Text]" phldr="0" custT="1"/>
      <dgm:spPr/>
      <dgm:t>
        <a:bodyPr/>
        <a:lstStyle/>
        <a:p>
          <a:r>
            <a:rPr lang="en-GB" sz="2400" dirty="0">
              <a:latin typeface="Aptos"/>
            </a:rPr>
            <a:t>Define Goals + Objectives</a:t>
          </a:r>
        </a:p>
      </dgm:t>
    </dgm:pt>
    <dgm:pt modelId="{ACFF4DBB-7457-5241-A65A-B3CAE8C39192}" type="parTrans" cxnId="{6671D46B-884B-B448-BA04-0B14886A525E}">
      <dgm:prSet/>
      <dgm:spPr/>
      <dgm:t>
        <a:bodyPr/>
        <a:lstStyle/>
        <a:p>
          <a:endParaRPr lang="en-GB" sz="2400"/>
        </a:p>
      </dgm:t>
    </dgm:pt>
    <dgm:pt modelId="{FD91700C-CC9A-0F4A-A383-99AB1F010CFE}" type="sibTrans" cxnId="{6671D46B-884B-B448-BA04-0B14886A525E}">
      <dgm:prSet/>
      <dgm:spPr/>
      <dgm:t>
        <a:bodyPr/>
        <a:lstStyle/>
        <a:p>
          <a:endParaRPr lang="en-GB" sz="2400"/>
        </a:p>
      </dgm:t>
    </dgm:pt>
    <dgm:pt modelId="{BD72C728-9319-134C-8E8D-8C55FB5854A1}">
      <dgm:prSet phldrT="[Text]" phldr="0" custT="1"/>
      <dgm:spPr/>
      <dgm:t>
        <a:bodyPr/>
        <a:lstStyle/>
        <a:p>
          <a:r>
            <a:rPr lang="en-GB" sz="2400">
              <a:latin typeface="Aptos"/>
            </a:rPr>
            <a:t>Develop Timelines</a:t>
          </a:r>
        </a:p>
      </dgm:t>
    </dgm:pt>
    <dgm:pt modelId="{6F5A7D7D-E300-0E48-92D3-52CC5B318F4F}" type="parTrans" cxnId="{8698E102-8614-6840-9E81-DA5E1B109FB3}">
      <dgm:prSet/>
      <dgm:spPr/>
      <dgm:t>
        <a:bodyPr/>
        <a:lstStyle/>
        <a:p>
          <a:endParaRPr lang="en-GB" sz="2400"/>
        </a:p>
      </dgm:t>
    </dgm:pt>
    <dgm:pt modelId="{B4E366EC-1F9D-3C48-8245-87B171A14FCF}" type="sibTrans" cxnId="{8698E102-8614-6840-9E81-DA5E1B109FB3}">
      <dgm:prSet/>
      <dgm:spPr/>
      <dgm:t>
        <a:bodyPr/>
        <a:lstStyle/>
        <a:p>
          <a:endParaRPr lang="en-GB" sz="2400"/>
        </a:p>
      </dgm:t>
    </dgm:pt>
    <dgm:pt modelId="{589B9CB9-E0CA-0844-A33D-07B8185C18FC}">
      <dgm:prSet phldrT="[Text]" phldr="0" custT="1"/>
      <dgm:spPr/>
      <dgm:t>
        <a:bodyPr/>
        <a:lstStyle/>
        <a:p>
          <a:r>
            <a:rPr lang="en-GB" sz="2400">
              <a:latin typeface="Aptos"/>
            </a:rPr>
            <a:t>Create Budget</a:t>
          </a:r>
        </a:p>
      </dgm:t>
    </dgm:pt>
    <dgm:pt modelId="{6389DEAD-6AB5-C64C-9D9D-F894B1A38067}" type="parTrans" cxnId="{7419CC5A-22A5-394D-92FE-489436A0946E}">
      <dgm:prSet/>
      <dgm:spPr/>
      <dgm:t>
        <a:bodyPr/>
        <a:lstStyle/>
        <a:p>
          <a:endParaRPr lang="en-GB" sz="2400"/>
        </a:p>
      </dgm:t>
    </dgm:pt>
    <dgm:pt modelId="{DF5A11A1-05E5-314A-96A7-6C363B94AF55}" type="sibTrans" cxnId="{7419CC5A-22A5-394D-92FE-489436A0946E}">
      <dgm:prSet/>
      <dgm:spPr/>
      <dgm:t>
        <a:bodyPr/>
        <a:lstStyle/>
        <a:p>
          <a:endParaRPr lang="en-GB" sz="2400"/>
        </a:p>
      </dgm:t>
    </dgm:pt>
    <dgm:pt modelId="{BD530DB5-B52D-594B-8236-AE48BE8719CF}">
      <dgm:prSet phldrT="[Text]" phldr="0" custT="1"/>
      <dgm:spPr/>
      <dgm:t>
        <a:bodyPr/>
        <a:lstStyle/>
        <a:p>
          <a:r>
            <a:rPr lang="en-GB" sz="2400">
              <a:latin typeface="Aptos"/>
            </a:rPr>
            <a:t>Identify Risks</a:t>
          </a:r>
        </a:p>
      </dgm:t>
    </dgm:pt>
    <dgm:pt modelId="{7D7A0F60-3E50-4C4A-A7DC-DE25FCC38BD6}" type="parTrans" cxnId="{1E84D036-20AB-BA41-8827-EA3A3089DF25}">
      <dgm:prSet/>
      <dgm:spPr/>
      <dgm:t>
        <a:bodyPr/>
        <a:lstStyle/>
        <a:p>
          <a:endParaRPr lang="en-GB" sz="2400"/>
        </a:p>
      </dgm:t>
    </dgm:pt>
    <dgm:pt modelId="{867591BF-341B-F44F-8F0E-9B310B8F604B}" type="sibTrans" cxnId="{1E84D036-20AB-BA41-8827-EA3A3089DF25}">
      <dgm:prSet/>
      <dgm:spPr/>
      <dgm:t>
        <a:bodyPr/>
        <a:lstStyle/>
        <a:p>
          <a:endParaRPr lang="en-GB" sz="2400"/>
        </a:p>
      </dgm:t>
    </dgm:pt>
    <dgm:pt modelId="{8D268072-3023-944C-A770-965713D65C86}" type="pres">
      <dgm:prSet presAssocID="{58EB1245-0098-974F-AF00-A30258A82776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5F3DEF9D-1BCF-5548-BF1E-873FD7123A10}" type="pres">
      <dgm:prSet presAssocID="{58EB1245-0098-974F-AF00-A30258A82776}" presName="matrix" presStyleCnt="0"/>
      <dgm:spPr/>
    </dgm:pt>
    <dgm:pt modelId="{C6A48795-69E6-2C48-BDC5-23540177E141}" type="pres">
      <dgm:prSet presAssocID="{58EB1245-0098-974F-AF00-A30258A82776}" presName="tile1" presStyleLbl="node1" presStyleIdx="0" presStyleCnt="4"/>
      <dgm:spPr/>
    </dgm:pt>
    <dgm:pt modelId="{2A68AFD6-6666-E04F-82D9-E82402B83C1A}" type="pres">
      <dgm:prSet presAssocID="{58EB1245-0098-974F-AF00-A30258A82776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B5FE1854-1094-0E43-920C-FFCBF05C9E33}" type="pres">
      <dgm:prSet presAssocID="{58EB1245-0098-974F-AF00-A30258A82776}" presName="tile2" presStyleLbl="node1" presStyleIdx="1" presStyleCnt="4"/>
      <dgm:spPr/>
    </dgm:pt>
    <dgm:pt modelId="{300FA049-E66B-E645-B0D0-0A6A13FE4128}" type="pres">
      <dgm:prSet presAssocID="{58EB1245-0098-974F-AF00-A30258A82776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036557DD-0BDF-5649-A141-912D815D61DD}" type="pres">
      <dgm:prSet presAssocID="{58EB1245-0098-974F-AF00-A30258A82776}" presName="tile3" presStyleLbl="node1" presStyleIdx="2" presStyleCnt="4"/>
      <dgm:spPr/>
    </dgm:pt>
    <dgm:pt modelId="{5439604B-2160-DC4B-BFE6-42801C847AA7}" type="pres">
      <dgm:prSet presAssocID="{58EB1245-0098-974F-AF00-A30258A82776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AF166E08-9A21-FD4C-8370-1976E792E5FC}" type="pres">
      <dgm:prSet presAssocID="{58EB1245-0098-974F-AF00-A30258A82776}" presName="tile4" presStyleLbl="node1" presStyleIdx="3" presStyleCnt="4"/>
      <dgm:spPr/>
    </dgm:pt>
    <dgm:pt modelId="{1C8F6BF0-2303-764F-87FC-77051135F47E}" type="pres">
      <dgm:prSet presAssocID="{58EB1245-0098-974F-AF00-A30258A82776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FAA1CF18-9983-784A-91DA-3ACC115B27E7}" type="pres">
      <dgm:prSet presAssocID="{58EB1245-0098-974F-AF00-A30258A82776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8698E102-8614-6840-9E81-DA5E1B109FB3}" srcId="{08D636D5-BD03-3847-9FE3-FC673926E016}" destId="{BD72C728-9319-134C-8E8D-8C55FB5854A1}" srcOrd="1" destOrd="0" parTransId="{6F5A7D7D-E300-0E48-92D3-52CC5B318F4F}" sibTransId="{B4E366EC-1F9D-3C48-8245-87B171A14FCF}"/>
    <dgm:cxn modelId="{2B61E51C-D27E-4E46-A380-FB43FDE69426}" type="presOf" srcId="{BD72C728-9319-134C-8E8D-8C55FB5854A1}" destId="{B5FE1854-1094-0E43-920C-FFCBF05C9E33}" srcOrd="0" destOrd="0" presId="urn:microsoft.com/office/officeart/2005/8/layout/matrix1"/>
    <dgm:cxn modelId="{C7F47934-2FAF-C84C-9CD3-A47BDA0D4BA9}" type="presOf" srcId="{589B9CB9-E0CA-0844-A33D-07B8185C18FC}" destId="{036557DD-0BDF-5649-A141-912D815D61DD}" srcOrd="0" destOrd="0" presId="urn:microsoft.com/office/officeart/2005/8/layout/matrix1"/>
    <dgm:cxn modelId="{1E84D036-20AB-BA41-8827-EA3A3089DF25}" srcId="{08D636D5-BD03-3847-9FE3-FC673926E016}" destId="{BD530DB5-B52D-594B-8236-AE48BE8719CF}" srcOrd="3" destOrd="0" parTransId="{7D7A0F60-3E50-4C4A-A7DC-DE25FCC38BD6}" sibTransId="{867591BF-341B-F44F-8F0E-9B310B8F604B}"/>
    <dgm:cxn modelId="{B9389744-8164-8F48-B80D-F0FBB6A75D2D}" type="presOf" srcId="{58EB1245-0098-974F-AF00-A30258A82776}" destId="{8D268072-3023-944C-A770-965713D65C86}" srcOrd="0" destOrd="0" presId="urn:microsoft.com/office/officeart/2005/8/layout/matrix1"/>
    <dgm:cxn modelId="{2F01C466-F0F6-E143-91B7-58B30AB1EBBF}" srcId="{58EB1245-0098-974F-AF00-A30258A82776}" destId="{08D636D5-BD03-3847-9FE3-FC673926E016}" srcOrd="0" destOrd="0" parTransId="{93C7B645-CDB0-BB41-858E-267696CD40D7}" sibTransId="{A8CF471C-07B5-7146-A1B6-D76304F44563}"/>
    <dgm:cxn modelId="{6671D46B-884B-B448-BA04-0B14886A525E}" srcId="{08D636D5-BD03-3847-9FE3-FC673926E016}" destId="{D17B1FB7-6FE3-D549-90BC-ABF8E0BE4E5B}" srcOrd="0" destOrd="0" parTransId="{ACFF4DBB-7457-5241-A65A-B3CAE8C39192}" sibTransId="{FD91700C-CC9A-0F4A-A383-99AB1F010CFE}"/>
    <dgm:cxn modelId="{944B4C4C-F90A-724B-A649-365C49A20FB6}" type="presOf" srcId="{D17B1FB7-6FE3-D549-90BC-ABF8E0BE4E5B}" destId="{2A68AFD6-6666-E04F-82D9-E82402B83C1A}" srcOrd="1" destOrd="0" presId="urn:microsoft.com/office/officeart/2005/8/layout/matrix1"/>
    <dgm:cxn modelId="{F5014D6E-5849-BB44-99BC-82A9F42F7EB9}" type="presOf" srcId="{BD530DB5-B52D-594B-8236-AE48BE8719CF}" destId="{AF166E08-9A21-FD4C-8370-1976E792E5FC}" srcOrd="0" destOrd="0" presId="urn:microsoft.com/office/officeart/2005/8/layout/matrix1"/>
    <dgm:cxn modelId="{7419CC5A-22A5-394D-92FE-489436A0946E}" srcId="{08D636D5-BD03-3847-9FE3-FC673926E016}" destId="{589B9CB9-E0CA-0844-A33D-07B8185C18FC}" srcOrd="2" destOrd="0" parTransId="{6389DEAD-6AB5-C64C-9D9D-F894B1A38067}" sibTransId="{DF5A11A1-05E5-314A-96A7-6C363B94AF55}"/>
    <dgm:cxn modelId="{A6766A7F-DC87-3A43-B5CC-0B0F00CF5AA4}" type="presOf" srcId="{D17B1FB7-6FE3-D549-90BC-ABF8E0BE4E5B}" destId="{C6A48795-69E6-2C48-BDC5-23540177E141}" srcOrd="0" destOrd="0" presId="urn:microsoft.com/office/officeart/2005/8/layout/matrix1"/>
    <dgm:cxn modelId="{FD1DCB87-D874-924A-96BC-C0B917EFD481}" type="presOf" srcId="{BD72C728-9319-134C-8E8D-8C55FB5854A1}" destId="{300FA049-E66B-E645-B0D0-0A6A13FE4128}" srcOrd="1" destOrd="0" presId="urn:microsoft.com/office/officeart/2005/8/layout/matrix1"/>
    <dgm:cxn modelId="{73902793-2210-D042-AB6D-2FFBAE777ECA}" type="presOf" srcId="{08D636D5-BD03-3847-9FE3-FC673926E016}" destId="{FAA1CF18-9983-784A-91DA-3ACC115B27E7}" srcOrd="0" destOrd="0" presId="urn:microsoft.com/office/officeart/2005/8/layout/matrix1"/>
    <dgm:cxn modelId="{05FA56B6-5B1E-A149-8DD4-EA1456301E30}" type="presOf" srcId="{589B9CB9-E0CA-0844-A33D-07B8185C18FC}" destId="{5439604B-2160-DC4B-BFE6-42801C847AA7}" srcOrd="1" destOrd="0" presId="urn:microsoft.com/office/officeart/2005/8/layout/matrix1"/>
    <dgm:cxn modelId="{53E099F2-22B8-5844-B3C5-BCAD672F3BA2}" type="presOf" srcId="{BD530DB5-B52D-594B-8236-AE48BE8719CF}" destId="{1C8F6BF0-2303-764F-87FC-77051135F47E}" srcOrd="1" destOrd="0" presId="urn:microsoft.com/office/officeart/2005/8/layout/matrix1"/>
    <dgm:cxn modelId="{28AE11F1-AC17-E045-99B4-FD988884DF4A}" type="presParOf" srcId="{8D268072-3023-944C-A770-965713D65C86}" destId="{5F3DEF9D-1BCF-5548-BF1E-873FD7123A10}" srcOrd="0" destOrd="0" presId="urn:microsoft.com/office/officeart/2005/8/layout/matrix1"/>
    <dgm:cxn modelId="{5C9144A9-3FCC-A547-9578-6A7C75503FDF}" type="presParOf" srcId="{5F3DEF9D-1BCF-5548-BF1E-873FD7123A10}" destId="{C6A48795-69E6-2C48-BDC5-23540177E141}" srcOrd="0" destOrd="0" presId="urn:microsoft.com/office/officeart/2005/8/layout/matrix1"/>
    <dgm:cxn modelId="{EF451809-B192-904D-A78F-93A7CE3B48A5}" type="presParOf" srcId="{5F3DEF9D-1BCF-5548-BF1E-873FD7123A10}" destId="{2A68AFD6-6666-E04F-82D9-E82402B83C1A}" srcOrd="1" destOrd="0" presId="urn:microsoft.com/office/officeart/2005/8/layout/matrix1"/>
    <dgm:cxn modelId="{727E2D77-8DEF-274D-B2C6-A842096AA8B6}" type="presParOf" srcId="{5F3DEF9D-1BCF-5548-BF1E-873FD7123A10}" destId="{B5FE1854-1094-0E43-920C-FFCBF05C9E33}" srcOrd="2" destOrd="0" presId="urn:microsoft.com/office/officeart/2005/8/layout/matrix1"/>
    <dgm:cxn modelId="{1E10B888-BD05-6A4D-9845-46B19966B3CD}" type="presParOf" srcId="{5F3DEF9D-1BCF-5548-BF1E-873FD7123A10}" destId="{300FA049-E66B-E645-B0D0-0A6A13FE4128}" srcOrd="3" destOrd="0" presId="urn:microsoft.com/office/officeart/2005/8/layout/matrix1"/>
    <dgm:cxn modelId="{207652B3-21BA-D745-A10B-AA2826BBC118}" type="presParOf" srcId="{5F3DEF9D-1BCF-5548-BF1E-873FD7123A10}" destId="{036557DD-0BDF-5649-A141-912D815D61DD}" srcOrd="4" destOrd="0" presId="urn:microsoft.com/office/officeart/2005/8/layout/matrix1"/>
    <dgm:cxn modelId="{FFD4D355-033F-0F48-B4F7-487A11A6A919}" type="presParOf" srcId="{5F3DEF9D-1BCF-5548-BF1E-873FD7123A10}" destId="{5439604B-2160-DC4B-BFE6-42801C847AA7}" srcOrd="5" destOrd="0" presId="urn:microsoft.com/office/officeart/2005/8/layout/matrix1"/>
    <dgm:cxn modelId="{8D2C306E-E8C9-6842-AC06-531B66E80900}" type="presParOf" srcId="{5F3DEF9D-1BCF-5548-BF1E-873FD7123A10}" destId="{AF166E08-9A21-FD4C-8370-1976E792E5FC}" srcOrd="6" destOrd="0" presId="urn:microsoft.com/office/officeart/2005/8/layout/matrix1"/>
    <dgm:cxn modelId="{5216D4F8-E22A-C447-A3D2-0439306CCE3B}" type="presParOf" srcId="{5F3DEF9D-1BCF-5548-BF1E-873FD7123A10}" destId="{1C8F6BF0-2303-764F-87FC-77051135F47E}" srcOrd="7" destOrd="0" presId="urn:microsoft.com/office/officeart/2005/8/layout/matrix1"/>
    <dgm:cxn modelId="{A6C2A31D-B7EF-494A-86A7-26DE949EF632}" type="presParOf" srcId="{8D268072-3023-944C-A770-965713D65C86}" destId="{FAA1CF18-9983-784A-91DA-3ACC115B27E7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5518A69-2603-694D-AE01-699C9AB6EBBA}" type="doc">
      <dgm:prSet loTypeId="urn:microsoft.com/office/officeart/2005/8/layout/matrix1" loCatId="matrix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GB"/>
        </a:p>
      </dgm:t>
    </dgm:pt>
    <dgm:pt modelId="{AFC62EED-73F0-8342-A613-4482EB237929}">
      <dgm:prSet phldrT="[Text]" phldr="0" custT="1"/>
      <dgm:spPr/>
      <dgm:t>
        <a:bodyPr/>
        <a:lstStyle/>
        <a:p>
          <a:r>
            <a:rPr lang="en-GB" sz="2400">
              <a:latin typeface="Aptos"/>
            </a:rPr>
            <a:t>Licensing + Compliance </a:t>
          </a:r>
        </a:p>
      </dgm:t>
    </dgm:pt>
    <dgm:pt modelId="{8C18E6FD-BB6E-6A44-8BC1-230C2AB1F0E5}" type="parTrans" cxnId="{B5171F35-3E0C-5B4C-BC63-1C47EB34D2CE}">
      <dgm:prSet/>
      <dgm:spPr/>
      <dgm:t>
        <a:bodyPr/>
        <a:lstStyle/>
        <a:p>
          <a:endParaRPr lang="en-GB" sz="2400"/>
        </a:p>
      </dgm:t>
    </dgm:pt>
    <dgm:pt modelId="{017D0D07-5DC2-C144-979B-8C0C17AD0F85}" type="sibTrans" cxnId="{B5171F35-3E0C-5B4C-BC63-1C47EB34D2CE}">
      <dgm:prSet/>
      <dgm:spPr/>
      <dgm:t>
        <a:bodyPr/>
        <a:lstStyle/>
        <a:p>
          <a:endParaRPr lang="en-GB" sz="2400"/>
        </a:p>
      </dgm:t>
    </dgm:pt>
    <dgm:pt modelId="{6213E114-6329-C74B-A524-FAC7A2F64C18}">
      <dgm:prSet phldrT="[Text]" phldr="0" custT="1"/>
      <dgm:spPr/>
      <dgm:t>
        <a:bodyPr/>
        <a:lstStyle/>
        <a:p>
          <a:r>
            <a:rPr lang="en-GB" sz="2400">
              <a:latin typeface="Aptos"/>
            </a:rPr>
            <a:t>Food Hygiene </a:t>
          </a:r>
        </a:p>
      </dgm:t>
    </dgm:pt>
    <dgm:pt modelId="{1B2391BE-333F-CD45-8087-1D362932AB2E}" type="parTrans" cxnId="{06B72461-754F-554A-9761-888EA1656A33}">
      <dgm:prSet/>
      <dgm:spPr/>
      <dgm:t>
        <a:bodyPr/>
        <a:lstStyle/>
        <a:p>
          <a:endParaRPr lang="en-GB" sz="2400"/>
        </a:p>
      </dgm:t>
    </dgm:pt>
    <dgm:pt modelId="{D4863073-D798-5840-AF5E-9564B36CEF30}" type="sibTrans" cxnId="{06B72461-754F-554A-9761-888EA1656A33}">
      <dgm:prSet/>
      <dgm:spPr/>
      <dgm:t>
        <a:bodyPr/>
        <a:lstStyle/>
        <a:p>
          <a:endParaRPr lang="en-GB" sz="2400"/>
        </a:p>
      </dgm:t>
    </dgm:pt>
    <dgm:pt modelId="{D5A15E62-5D56-B749-8827-971949523752}">
      <dgm:prSet phldrT="[Text]" phldr="0" custT="1"/>
      <dgm:spPr/>
      <dgm:t>
        <a:bodyPr/>
        <a:lstStyle/>
        <a:p>
          <a:r>
            <a:rPr lang="en-GB" sz="2400">
              <a:latin typeface="Aptos"/>
            </a:rPr>
            <a:t>Business Registration</a:t>
          </a:r>
        </a:p>
      </dgm:t>
    </dgm:pt>
    <dgm:pt modelId="{CF57A7A3-2409-2144-9FBF-C756E7E76334}" type="parTrans" cxnId="{92175C6B-C75C-3443-B53B-BF060D363A91}">
      <dgm:prSet/>
      <dgm:spPr/>
      <dgm:t>
        <a:bodyPr/>
        <a:lstStyle/>
        <a:p>
          <a:endParaRPr lang="en-GB" sz="2400"/>
        </a:p>
      </dgm:t>
    </dgm:pt>
    <dgm:pt modelId="{6A79F90B-A390-D948-9AF2-16CEDE9AACBA}" type="sibTrans" cxnId="{92175C6B-C75C-3443-B53B-BF060D363A91}">
      <dgm:prSet/>
      <dgm:spPr/>
      <dgm:t>
        <a:bodyPr/>
        <a:lstStyle/>
        <a:p>
          <a:endParaRPr lang="en-GB" sz="2400"/>
        </a:p>
      </dgm:t>
    </dgm:pt>
    <dgm:pt modelId="{3F5E2132-479E-254B-86DF-030720AB5A1C}">
      <dgm:prSet phldrT="[Text]" phldr="0" custT="1"/>
      <dgm:spPr/>
      <dgm:t>
        <a:bodyPr/>
        <a:lstStyle/>
        <a:p>
          <a:r>
            <a:rPr lang="en-GB" sz="2400">
              <a:latin typeface="Aptos"/>
            </a:rPr>
            <a:t>Health + Safety Checks</a:t>
          </a:r>
        </a:p>
      </dgm:t>
    </dgm:pt>
    <dgm:pt modelId="{064DFC71-CC6C-6549-8D1C-DD8D99954089}" type="parTrans" cxnId="{54037547-322F-B64D-A256-46DD9DB3CCC5}">
      <dgm:prSet/>
      <dgm:spPr/>
      <dgm:t>
        <a:bodyPr/>
        <a:lstStyle/>
        <a:p>
          <a:endParaRPr lang="en-GB" sz="2400"/>
        </a:p>
      </dgm:t>
    </dgm:pt>
    <dgm:pt modelId="{33A2EA0D-EAD4-0245-9F3B-A669834F2CD4}" type="sibTrans" cxnId="{54037547-322F-B64D-A256-46DD9DB3CCC5}">
      <dgm:prSet/>
      <dgm:spPr/>
      <dgm:t>
        <a:bodyPr/>
        <a:lstStyle/>
        <a:p>
          <a:endParaRPr lang="en-GB" sz="2400"/>
        </a:p>
      </dgm:t>
    </dgm:pt>
    <dgm:pt modelId="{191E7F36-5607-DA41-B6AA-125C05ACBA86}">
      <dgm:prSet phldrT="[Text]" phldr="0" custT="1"/>
      <dgm:spPr/>
      <dgm:t>
        <a:bodyPr/>
        <a:lstStyle/>
        <a:p>
          <a:r>
            <a:rPr lang="en-GB" sz="2400">
              <a:latin typeface="Aptos"/>
            </a:rPr>
            <a:t>Insurance</a:t>
          </a:r>
        </a:p>
      </dgm:t>
    </dgm:pt>
    <dgm:pt modelId="{3062AB05-E669-7C4D-926D-B98472659C85}" type="parTrans" cxnId="{9B4E62E5-DAFF-C149-97CA-169D1AF4856C}">
      <dgm:prSet/>
      <dgm:spPr/>
      <dgm:t>
        <a:bodyPr/>
        <a:lstStyle/>
        <a:p>
          <a:endParaRPr lang="en-GB" sz="2400"/>
        </a:p>
      </dgm:t>
    </dgm:pt>
    <dgm:pt modelId="{AA7E5324-6274-4040-970E-11033A1D9680}" type="sibTrans" cxnId="{9B4E62E5-DAFF-C149-97CA-169D1AF4856C}">
      <dgm:prSet/>
      <dgm:spPr/>
      <dgm:t>
        <a:bodyPr/>
        <a:lstStyle/>
        <a:p>
          <a:endParaRPr lang="en-GB" sz="2400"/>
        </a:p>
      </dgm:t>
    </dgm:pt>
    <dgm:pt modelId="{6D7B3D75-522C-8245-B63F-DEC145DD1475}" type="pres">
      <dgm:prSet presAssocID="{F5518A69-2603-694D-AE01-699C9AB6EBBA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A2841455-F691-314D-958E-12EA0B9386B3}" type="pres">
      <dgm:prSet presAssocID="{F5518A69-2603-694D-AE01-699C9AB6EBBA}" presName="matrix" presStyleCnt="0"/>
      <dgm:spPr/>
    </dgm:pt>
    <dgm:pt modelId="{C1FCF32D-7DEA-D54D-9034-223A7DDE2DC2}" type="pres">
      <dgm:prSet presAssocID="{F5518A69-2603-694D-AE01-699C9AB6EBBA}" presName="tile1" presStyleLbl="node1" presStyleIdx="0" presStyleCnt="4"/>
      <dgm:spPr/>
    </dgm:pt>
    <dgm:pt modelId="{CEFFF35D-7910-5442-8C82-5EC596C04D99}" type="pres">
      <dgm:prSet presAssocID="{F5518A69-2603-694D-AE01-699C9AB6EBBA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AE501B2-D5B2-5641-8A71-8BE794D5984C}" type="pres">
      <dgm:prSet presAssocID="{F5518A69-2603-694D-AE01-699C9AB6EBBA}" presName="tile2" presStyleLbl="node1" presStyleIdx="1" presStyleCnt="4"/>
      <dgm:spPr/>
    </dgm:pt>
    <dgm:pt modelId="{52B58D99-10CD-1540-B6BE-65EB0B97D20D}" type="pres">
      <dgm:prSet presAssocID="{F5518A69-2603-694D-AE01-699C9AB6EBBA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609449EE-138F-0C4D-9590-C024265AA3CF}" type="pres">
      <dgm:prSet presAssocID="{F5518A69-2603-694D-AE01-699C9AB6EBBA}" presName="tile3" presStyleLbl="node1" presStyleIdx="2" presStyleCnt="4"/>
      <dgm:spPr/>
    </dgm:pt>
    <dgm:pt modelId="{CCFCC34C-6CCE-0A43-B751-F5C85BAC446A}" type="pres">
      <dgm:prSet presAssocID="{F5518A69-2603-694D-AE01-699C9AB6EBBA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3D053EC-7A8A-4C42-B861-1923008D68D1}" type="pres">
      <dgm:prSet presAssocID="{F5518A69-2603-694D-AE01-699C9AB6EBBA}" presName="tile4" presStyleLbl="node1" presStyleIdx="3" presStyleCnt="4"/>
      <dgm:spPr/>
    </dgm:pt>
    <dgm:pt modelId="{E6A854B3-A483-1B48-B160-4AF0A9238E26}" type="pres">
      <dgm:prSet presAssocID="{F5518A69-2603-694D-AE01-699C9AB6EBBA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2D9ADCE0-BC74-2D4E-8C8B-9FD44A593648}" type="pres">
      <dgm:prSet presAssocID="{F5518A69-2603-694D-AE01-699C9AB6EBBA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2668CF1D-DE63-E145-9358-BAE347DA424C}" type="presOf" srcId="{3F5E2132-479E-254B-86DF-030720AB5A1C}" destId="{609449EE-138F-0C4D-9590-C024265AA3CF}" srcOrd="0" destOrd="0" presId="urn:microsoft.com/office/officeart/2005/8/layout/matrix1"/>
    <dgm:cxn modelId="{B5171F35-3E0C-5B4C-BC63-1C47EB34D2CE}" srcId="{F5518A69-2603-694D-AE01-699C9AB6EBBA}" destId="{AFC62EED-73F0-8342-A613-4482EB237929}" srcOrd="0" destOrd="0" parTransId="{8C18E6FD-BB6E-6A44-8BC1-230C2AB1F0E5}" sibTransId="{017D0D07-5DC2-C144-979B-8C0C17AD0F85}"/>
    <dgm:cxn modelId="{06B72461-754F-554A-9761-888EA1656A33}" srcId="{AFC62EED-73F0-8342-A613-4482EB237929}" destId="{6213E114-6329-C74B-A524-FAC7A2F64C18}" srcOrd="0" destOrd="0" parTransId="{1B2391BE-333F-CD45-8087-1D362932AB2E}" sibTransId="{D4863073-D798-5840-AF5E-9564B36CEF30}"/>
    <dgm:cxn modelId="{2D48F944-ED77-3042-BEE4-3999A543F6B4}" type="presOf" srcId="{AFC62EED-73F0-8342-A613-4482EB237929}" destId="{2D9ADCE0-BC74-2D4E-8C8B-9FD44A593648}" srcOrd="0" destOrd="0" presId="urn:microsoft.com/office/officeart/2005/8/layout/matrix1"/>
    <dgm:cxn modelId="{54037547-322F-B64D-A256-46DD9DB3CCC5}" srcId="{AFC62EED-73F0-8342-A613-4482EB237929}" destId="{3F5E2132-479E-254B-86DF-030720AB5A1C}" srcOrd="2" destOrd="0" parTransId="{064DFC71-CC6C-6549-8D1C-DD8D99954089}" sibTransId="{33A2EA0D-EAD4-0245-9F3B-A669834F2CD4}"/>
    <dgm:cxn modelId="{92175C6B-C75C-3443-B53B-BF060D363A91}" srcId="{AFC62EED-73F0-8342-A613-4482EB237929}" destId="{D5A15E62-5D56-B749-8827-971949523752}" srcOrd="1" destOrd="0" parTransId="{CF57A7A3-2409-2144-9FBF-C756E7E76334}" sibTransId="{6A79F90B-A390-D948-9AF2-16CEDE9AACBA}"/>
    <dgm:cxn modelId="{EA5D8550-6EC4-F14F-90E2-C82C32D40527}" type="presOf" srcId="{6213E114-6329-C74B-A524-FAC7A2F64C18}" destId="{CEFFF35D-7910-5442-8C82-5EC596C04D99}" srcOrd="1" destOrd="0" presId="urn:microsoft.com/office/officeart/2005/8/layout/matrix1"/>
    <dgm:cxn modelId="{FE44108F-73FC-A446-8CEC-D8054800F7F1}" type="presOf" srcId="{D5A15E62-5D56-B749-8827-971949523752}" destId="{CAE501B2-D5B2-5641-8A71-8BE794D5984C}" srcOrd="0" destOrd="0" presId="urn:microsoft.com/office/officeart/2005/8/layout/matrix1"/>
    <dgm:cxn modelId="{C32B1196-059D-7948-AA90-E6991C3738B7}" type="presOf" srcId="{191E7F36-5607-DA41-B6AA-125C05ACBA86}" destId="{E6A854B3-A483-1B48-B160-4AF0A9238E26}" srcOrd="1" destOrd="0" presId="urn:microsoft.com/office/officeart/2005/8/layout/matrix1"/>
    <dgm:cxn modelId="{A80C0898-2B05-E746-80BE-87B1138D9871}" type="presOf" srcId="{191E7F36-5607-DA41-B6AA-125C05ACBA86}" destId="{83D053EC-7A8A-4C42-B861-1923008D68D1}" srcOrd="0" destOrd="0" presId="urn:microsoft.com/office/officeart/2005/8/layout/matrix1"/>
    <dgm:cxn modelId="{EEE103B2-865A-3E41-9887-4D69E6BC0CE9}" type="presOf" srcId="{6213E114-6329-C74B-A524-FAC7A2F64C18}" destId="{C1FCF32D-7DEA-D54D-9034-223A7DDE2DC2}" srcOrd="0" destOrd="0" presId="urn:microsoft.com/office/officeart/2005/8/layout/matrix1"/>
    <dgm:cxn modelId="{07449BB5-E788-8146-9B77-1A0DB5F9403F}" type="presOf" srcId="{F5518A69-2603-694D-AE01-699C9AB6EBBA}" destId="{6D7B3D75-522C-8245-B63F-DEC145DD1475}" srcOrd="0" destOrd="0" presId="urn:microsoft.com/office/officeart/2005/8/layout/matrix1"/>
    <dgm:cxn modelId="{93CFEDCD-C7E2-D249-B8BF-723BDCE36D4D}" type="presOf" srcId="{D5A15E62-5D56-B749-8827-971949523752}" destId="{52B58D99-10CD-1540-B6BE-65EB0B97D20D}" srcOrd="1" destOrd="0" presId="urn:microsoft.com/office/officeart/2005/8/layout/matrix1"/>
    <dgm:cxn modelId="{9B4E62E5-DAFF-C149-97CA-169D1AF4856C}" srcId="{AFC62EED-73F0-8342-A613-4482EB237929}" destId="{191E7F36-5607-DA41-B6AA-125C05ACBA86}" srcOrd="3" destOrd="0" parTransId="{3062AB05-E669-7C4D-926D-B98472659C85}" sibTransId="{AA7E5324-6274-4040-970E-11033A1D9680}"/>
    <dgm:cxn modelId="{563282EC-2BB3-7244-BE27-9DA6B6C4D5F2}" type="presOf" srcId="{3F5E2132-479E-254B-86DF-030720AB5A1C}" destId="{CCFCC34C-6CCE-0A43-B751-F5C85BAC446A}" srcOrd="1" destOrd="0" presId="urn:microsoft.com/office/officeart/2005/8/layout/matrix1"/>
    <dgm:cxn modelId="{4D1D5D17-8AD9-5646-BAAA-7B4B4C22D3B3}" type="presParOf" srcId="{6D7B3D75-522C-8245-B63F-DEC145DD1475}" destId="{A2841455-F691-314D-958E-12EA0B9386B3}" srcOrd="0" destOrd="0" presId="urn:microsoft.com/office/officeart/2005/8/layout/matrix1"/>
    <dgm:cxn modelId="{B3881B3D-BE6B-2A45-B8D2-8B4AAF6C0E6A}" type="presParOf" srcId="{A2841455-F691-314D-958E-12EA0B9386B3}" destId="{C1FCF32D-7DEA-D54D-9034-223A7DDE2DC2}" srcOrd="0" destOrd="0" presId="urn:microsoft.com/office/officeart/2005/8/layout/matrix1"/>
    <dgm:cxn modelId="{FB7399D4-CE68-5840-86CE-AFC68EFF2B8D}" type="presParOf" srcId="{A2841455-F691-314D-958E-12EA0B9386B3}" destId="{CEFFF35D-7910-5442-8C82-5EC596C04D99}" srcOrd="1" destOrd="0" presId="urn:microsoft.com/office/officeart/2005/8/layout/matrix1"/>
    <dgm:cxn modelId="{3FC33E93-6221-D24C-9E73-1453520F5788}" type="presParOf" srcId="{A2841455-F691-314D-958E-12EA0B9386B3}" destId="{CAE501B2-D5B2-5641-8A71-8BE794D5984C}" srcOrd="2" destOrd="0" presId="urn:microsoft.com/office/officeart/2005/8/layout/matrix1"/>
    <dgm:cxn modelId="{C19E8C0D-4D09-C64C-AE79-114E1C3BF47B}" type="presParOf" srcId="{A2841455-F691-314D-958E-12EA0B9386B3}" destId="{52B58D99-10CD-1540-B6BE-65EB0B97D20D}" srcOrd="3" destOrd="0" presId="urn:microsoft.com/office/officeart/2005/8/layout/matrix1"/>
    <dgm:cxn modelId="{B16DC897-3463-2640-BF0A-433527137407}" type="presParOf" srcId="{A2841455-F691-314D-958E-12EA0B9386B3}" destId="{609449EE-138F-0C4D-9590-C024265AA3CF}" srcOrd="4" destOrd="0" presId="urn:microsoft.com/office/officeart/2005/8/layout/matrix1"/>
    <dgm:cxn modelId="{55947D92-4D8D-2A4C-A48C-B6832D8032C7}" type="presParOf" srcId="{A2841455-F691-314D-958E-12EA0B9386B3}" destId="{CCFCC34C-6CCE-0A43-B751-F5C85BAC446A}" srcOrd="5" destOrd="0" presId="urn:microsoft.com/office/officeart/2005/8/layout/matrix1"/>
    <dgm:cxn modelId="{34CC88FE-E6EC-D54F-B8E2-DB0E8DEE9931}" type="presParOf" srcId="{A2841455-F691-314D-958E-12EA0B9386B3}" destId="{83D053EC-7A8A-4C42-B861-1923008D68D1}" srcOrd="6" destOrd="0" presId="urn:microsoft.com/office/officeart/2005/8/layout/matrix1"/>
    <dgm:cxn modelId="{DFAB15C7-0749-754D-B615-52A54DF44F3F}" type="presParOf" srcId="{A2841455-F691-314D-958E-12EA0B9386B3}" destId="{E6A854B3-A483-1B48-B160-4AF0A9238E26}" srcOrd="7" destOrd="0" presId="urn:microsoft.com/office/officeart/2005/8/layout/matrix1"/>
    <dgm:cxn modelId="{91A482E2-2355-2145-BB0B-B557C5DD10BB}" type="presParOf" srcId="{6D7B3D75-522C-8245-B63F-DEC145DD1475}" destId="{2D9ADCE0-BC74-2D4E-8C8B-9FD44A593648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9E2EC94-FDE6-8D49-96C5-8458D63C96C3}" type="doc">
      <dgm:prSet loTypeId="urn:microsoft.com/office/officeart/2005/8/layout/matrix1" loCatId="matrix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GB"/>
        </a:p>
      </dgm:t>
    </dgm:pt>
    <dgm:pt modelId="{16F62BE0-84B3-2E43-AB5D-F0F3008AD916}">
      <dgm:prSet phldrT="[Text]" phldr="0" custT="1"/>
      <dgm:spPr/>
      <dgm:t>
        <a:bodyPr/>
        <a:lstStyle/>
        <a:p>
          <a:r>
            <a:rPr lang="en-GB" sz="2000">
              <a:latin typeface="Aptos"/>
            </a:rPr>
            <a:t>Equipment </a:t>
          </a:r>
        </a:p>
      </dgm:t>
    </dgm:pt>
    <dgm:pt modelId="{F3F31076-2366-2940-B12A-5D5CCC0BA00A}" type="parTrans" cxnId="{888EF365-E91B-BE40-8553-C97803874643}">
      <dgm:prSet/>
      <dgm:spPr/>
      <dgm:t>
        <a:bodyPr/>
        <a:lstStyle/>
        <a:p>
          <a:endParaRPr lang="en-GB"/>
        </a:p>
      </dgm:t>
    </dgm:pt>
    <dgm:pt modelId="{A371C5BB-7B67-CA45-B9DD-DE46795ED35A}" type="sibTrans" cxnId="{888EF365-E91B-BE40-8553-C97803874643}">
      <dgm:prSet/>
      <dgm:spPr/>
      <dgm:t>
        <a:bodyPr/>
        <a:lstStyle/>
        <a:p>
          <a:endParaRPr lang="en-GB"/>
        </a:p>
      </dgm:t>
    </dgm:pt>
    <dgm:pt modelId="{62A89FE7-AB5F-9941-AD45-2372695C1E80}">
      <dgm:prSet phldrT="[Text]" phldr="0" custT="1"/>
      <dgm:spPr/>
      <dgm:t>
        <a:bodyPr/>
        <a:lstStyle/>
        <a:p>
          <a:r>
            <a:rPr lang="en-GB" sz="2400">
              <a:latin typeface="Aptos"/>
            </a:rPr>
            <a:t>Kitchen Appliances</a:t>
          </a:r>
        </a:p>
      </dgm:t>
    </dgm:pt>
    <dgm:pt modelId="{4B3A87F5-EE39-3C42-9E48-891F7D6725D7}" type="parTrans" cxnId="{77592E92-62A8-414B-B04F-76A13FC471DF}">
      <dgm:prSet/>
      <dgm:spPr/>
      <dgm:t>
        <a:bodyPr/>
        <a:lstStyle/>
        <a:p>
          <a:endParaRPr lang="en-GB"/>
        </a:p>
      </dgm:t>
    </dgm:pt>
    <dgm:pt modelId="{6A514893-9BA5-2D42-8447-17E4A6FA79A6}" type="sibTrans" cxnId="{77592E92-62A8-414B-B04F-76A13FC471DF}">
      <dgm:prSet/>
      <dgm:spPr/>
      <dgm:t>
        <a:bodyPr/>
        <a:lstStyle/>
        <a:p>
          <a:endParaRPr lang="en-GB"/>
        </a:p>
      </dgm:t>
    </dgm:pt>
    <dgm:pt modelId="{25825070-145A-FF4A-8F9A-9D0F24067D52}">
      <dgm:prSet phldrT="[Text]" phldr="0" custT="1"/>
      <dgm:spPr/>
      <dgm:t>
        <a:bodyPr/>
        <a:lstStyle/>
        <a:p>
          <a:r>
            <a:rPr lang="en-GB" sz="2400">
              <a:latin typeface="Aptos"/>
            </a:rPr>
            <a:t>Coffee Machines</a:t>
          </a:r>
        </a:p>
      </dgm:t>
    </dgm:pt>
    <dgm:pt modelId="{8C195FE4-A7B5-9F47-9CE2-107E8E1E1D61}" type="parTrans" cxnId="{8A9113D2-B258-244E-B1E4-F0E02FDFF102}">
      <dgm:prSet/>
      <dgm:spPr/>
      <dgm:t>
        <a:bodyPr/>
        <a:lstStyle/>
        <a:p>
          <a:endParaRPr lang="en-GB"/>
        </a:p>
      </dgm:t>
    </dgm:pt>
    <dgm:pt modelId="{C4D4B80C-91D5-7442-B47F-44D989284760}" type="sibTrans" cxnId="{8A9113D2-B258-244E-B1E4-F0E02FDFF102}">
      <dgm:prSet/>
      <dgm:spPr/>
      <dgm:t>
        <a:bodyPr/>
        <a:lstStyle/>
        <a:p>
          <a:endParaRPr lang="en-GB"/>
        </a:p>
      </dgm:t>
    </dgm:pt>
    <dgm:pt modelId="{91ECA93D-BDFD-6A49-996A-9FE2A06B8560}">
      <dgm:prSet phldrT="[Text]" phldr="0" custT="1"/>
      <dgm:spPr/>
      <dgm:t>
        <a:bodyPr/>
        <a:lstStyle/>
        <a:p>
          <a:r>
            <a:rPr lang="en-GB" sz="2400">
              <a:latin typeface="Aptos"/>
            </a:rPr>
            <a:t>Equipment Testing</a:t>
          </a:r>
        </a:p>
      </dgm:t>
    </dgm:pt>
    <dgm:pt modelId="{F8977E6B-187F-C84E-859E-D65D948542E7}" type="parTrans" cxnId="{4AAC0C41-8D41-CD41-B848-FEFDE1330A8E}">
      <dgm:prSet/>
      <dgm:spPr/>
      <dgm:t>
        <a:bodyPr/>
        <a:lstStyle/>
        <a:p>
          <a:endParaRPr lang="en-GB"/>
        </a:p>
      </dgm:t>
    </dgm:pt>
    <dgm:pt modelId="{56550C13-AE4E-0244-B0C7-E6A5176A0AB5}" type="sibTrans" cxnId="{4AAC0C41-8D41-CD41-B848-FEFDE1330A8E}">
      <dgm:prSet/>
      <dgm:spPr/>
      <dgm:t>
        <a:bodyPr/>
        <a:lstStyle/>
        <a:p>
          <a:endParaRPr lang="en-GB"/>
        </a:p>
      </dgm:t>
    </dgm:pt>
    <dgm:pt modelId="{04FF0B66-8D85-3D40-8B16-93968DEB1C16}">
      <dgm:prSet phldrT="[Text]" phldr="0" custT="1"/>
      <dgm:spPr/>
      <dgm:t>
        <a:bodyPr/>
        <a:lstStyle/>
        <a:p>
          <a:r>
            <a:rPr lang="en-GB" sz="2400">
              <a:latin typeface="Aptos"/>
            </a:rPr>
            <a:t>Fridges</a:t>
          </a:r>
        </a:p>
      </dgm:t>
    </dgm:pt>
    <dgm:pt modelId="{A1B64EDE-C225-2646-8EE3-701809908381}" type="parTrans" cxnId="{80EA9E43-C772-B846-A16C-B927F5C151AC}">
      <dgm:prSet/>
      <dgm:spPr/>
      <dgm:t>
        <a:bodyPr/>
        <a:lstStyle/>
        <a:p>
          <a:endParaRPr lang="en-GB"/>
        </a:p>
      </dgm:t>
    </dgm:pt>
    <dgm:pt modelId="{A9F896D2-7F44-1D45-BFD8-B21BF463BAD0}" type="sibTrans" cxnId="{80EA9E43-C772-B846-A16C-B927F5C151AC}">
      <dgm:prSet/>
      <dgm:spPr/>
      <dgm:t>
        <a:bodyPr/>
        <a:lstStyle/>
        <a:p>
          <a:endParaRPr lang="en-GB"/>
        </a:p>
      </dgm:t>
    </dgm:pt>
    <dgm:pt modelId="{D88F16C2-F163-C547-869B-416E7C366D9C}" type="pres">
      <dgm:prSet presAssocID="{D9E2EC94-FDE6-8D49-96C5-8458D63C96C3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117885B2-04C1-C745-A3C8-DF1130196738}" type="pres">
      <dgm:prSet presAssocID="{D9E2EC94-FDE6-8D49-96C5-8458D63C96C3}" presName="matrix" presStyleCnt="0"/>
      <dgm:spPr/>
    </dgm:pt>
    <dgm:pt modelId="{BA07B76E-9346-3A46-9E4A-A1AF12A8CC43}" type="pres">
      <dgm:prSet presAssocID="{D9E2EC94-FDE6-8D49-96C5-8458D63C96C3}" presName="tile1" presStyleLbl="node1" presStyleIdx="0" presStyleCnt="4"/>
      <dgm:spPr/>
    </dgm:pt>
    <dgm:pt modelId="{5580E176-DAE6-F54A-B3E5-1A9832D94A8D}" type="pres">
      <dgm:prSet presAssocID="{D9E2EC94-FDE6-8D49-96C5-8458D63C96C3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08EA1511-2C27-6840-9E1D-267D7C3CDC88}" type="pres">
      <dgm:prSet presAssocID="{D9E2EC94-FDE6-8D49-96C5-8458D63C96C3}" presName="tile2" presStyleLbl="node1" presStyleIdx="1" presStyleCnt="4"/>
      <dgm:spPr/>
    </dgm:pt>
    <dgm:pt modelId="{0654F4A0-339B-0C43-849E-8BEEE76A24C8}" type="pres">
      <dgm:prSet presAssocID="{D9E2EC94-FDE6-8D49-96C5-8458D63C96C3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5132527-810B-5C44-B9B7-B815E0FFF231}" type="pres">
      <dgm:prSet presAssocID="{D9E2EC94-FDE6-8D49-96C5-8458D63C96C3}" presName="tile3" presStyleLbl="node1" presStyleIdx="2" presStyleCnt="4"/>
      <dgm:spPr/>
    </dgm:pt>
    <dgm:pt modelId="{91ADD3C1-FC79-994B-B03E-8BD22D30ED12}" type="pres">
      <dgm:prSet presAssocID="{D9E2EC94-FDE6-8D49-96C5-8458D63C96C3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6B35D67-47F7-6441-B23B-2AA2A21DFAAE}" type="pres">
      <dgm:prSet presAssocID="{D9E2EC94-FDE6-8D49-96C5-8458D63C96C3}" presName="tile4" presStyleLbl="node1" presStyleIdx="3" presStyleCnt="4"/>
      <dgm:spPr/>
    </dgm:pt>
    <dgm:pt modelId="{80452DEC-DB77-574B-89C5-226D481CDBB8}" type="pres">
      <dgm:prSet presAssocID="{D9E2EC94-FDE6-8D49-96C5-8458D63C96C3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55A13B58-F874-8747-B7A8-9D6DFA9050FD}" type="pres">
      <dgm:prSet presAssocID="{D9E2EC94-FDE6-8D49-96C5-8458D63C96C3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C54EA024-D792-A848-A00C-BBFC54C47B39}" type="presOf" srcId="{04FF0B66-8D85-3D40-8B16-93968DEB1C16}" destId="{D6B35D67-47F7-6441-B23B-2AA2A21DFAAE}" srcOrd="0" destOrd="0" presId="urn:microsoft.com/office/officeart/2005/8/layout/matrix1"/>
    <dgm:cxn modelId="{4AAC0C41-8D41-CD41-B848-FEFDE1330A8E}" srcId="{16F62BE0-84B3-2E43-AB5D-F0F3008AD916}" destId="{91ECA93D-BDFD-6A49-996A-9FE2A06B8560}" srcOrd="2" destOrd="0" parTransId="{F8977E6B-187F-C84E-859E-D65D948542E7}" sibTransId="{56550C13-AE4E-0244-B0C7-E6A5176A0AB5}"/>
    <dgm:cxn modelId="{80EA9E43-C772-B846-A16C-B927F5C151AC}" srcId="{16F62BE0-84B3-2E43-AB5D-F0F3008AD916}" destId="{04FF0B66-8D85-3D40-8B16-93968DEB1C16}" srcOrd="3" destOrd="0" parTransId="{A1B64EDE-C225-2646-8EE3-701809908381}" sibTransId="{A9F896D2-7F44-1D45-BFD8-B21BF463BAD0}"/>
    <dgm:cxn modelId="{888EF365-E91B-BE40-8553-C97803874643}" srcId="{D9E2EC94-FDE6-8D49-96C5-8458D63C96C3}" destId="{16F62BE0-84B3-2E43-AB5D-F0F3008AD916}" srcOrd="0" destOrd="0" parTransId="{F3F31076-2366-2940-B12A-5D5CCC0BA00A}" sibTransId="{A371C5BB-7B67-CA45-B9DD-DE46795ED35A}"/>
    <dgm:cxn modelId="{CE59417A-2CD8-054F-9747-ED6A2CB0369C}" type="presOf" srcId="{91ECA93D-BDFD-6A49-996A-9FE2A06B8560}" destId="{91ADD3C1-FC79-994B-B03E-8BD22D30ED12}" srcOrd="1" destOrd="0" presId="urn:microsoft.com/office/officeart/2005/8/layout/matrix1"/>
    <dgm:cxn modelId="{77592E92-62A8-414B-B04F-76A13FC471DF}" srcId="{16F62BE0-84B3-2E43-AB5D-F0F3008AD916}" destId="{62A89FE7-AB5F-9941-AD45-2372695C1E80}" srcOrd="0" destOrd="0" parTransId="{4B3A87F5-EE39-3C42-9E48-891F7D6725D7}" sibTransId="{6A514893-9BA5-2D42-8447-17E4A6FA79A6}"/>
    <dgm:cxn modelId="{973E0EA8-7513-0E4C-BB4F-CA2EB453B2FC}" type="presOf" srcId="{25825070-145A-FF4A-8F9A-9D0F24067D52}" destId="{0654F4A0-339B-0C43-849E-8BEEE76A24C8}" srcOrd="1" destOrd="0" presId="urn:microsoft.com/office/officeart/2005/8/layout/matrix1"/>
    <dgm:cxn modelId="{8A0F36BB-C421-7D45-8BFF-0099B97991B2}" type="presOf" srcId="{04FF0B66-8D85-3D40-8B16-93968DEB1C16}" destId="{80452DEC-DB77-574B-89C5-226D481CDBB8}" srcOrd="1" destOrd="0" presId="urn:microsoft.com/office/officeart/2005/8/layout/matrix1"/>
    <dgm:cxn modelId="{512461BF-7394-DD4C-B418-26539739C70E}" type="presOf" srcId="{D9E2EC94-FDE6-8D49-96C5-8458D63C96C3}" destId="{D88F16C2-F163-C547-869B-416E7C366D9C}" srcOrd="0" destOrd="0" presId="urn:microsoft.com/office/officeart/2005/8/layout/matrix1"/>
    <dgm:cxn modelId="{6211B3BF-1170-1C48-84FA-1D01DBF26432}" type="presOf" srcId="{25825070-145A-FF4A-8F9A-9D0F24067D52}" destId="{08EA1511-2C27-6840-9E1D-267D7C3CDC88}" srcOrd="0" destOrd="0" presId="urn:microsoft.com/office/officeart/2005/8/layout/matrix1"/>
    <dgm:cxn modelId="{8A9113D2-B258-244E-B1E4-F0E02FDFF102}" srcId="{16F62BE0-84B3-2E43-AB5D-F0F3008AD916}" destId="{25825070-145A-FF4A-8F9A-9D0F24067D52}" srcOrd="1" destOrd="0" parTransId="{8C195FE4-A7B5-9F47-9CE2-107E8E1E1D61}" sibTransId="{C4D4B80C-91D5-7442-B47F-44D989284760}"/>
    <dgm:cxn modelId="{C78A0CE3-3528-3043-9B19-2C9B5CAFB910}" type="presOf" srcId="{16F62BE0-84B3-2E43-AB5D-F0F3008AD916}" destId="{55A13B58-F874-8747-B7A8-9D6DFA9050FD}" srcOrd="0" destOrd="0" presId="urn:microsoft.com/office/officeart/2005/8/layout/matrix1"/>
    <dgm:cxn modelId="{63ADCEF9-3CB3-C34C-BE85-F26195CB0A20}" type="presOf" srcId="{62A89FE7-AB5F-9941-AD45-2372695C1E80}" destId="{BA07B76E-9346-3A46-9E4A-A1AF12A8CC43}" srcOrd="0" destOrd="0" presId="urn:microsoft.com/office/officeart/2005/8/layout/matrix1"/>
    <dgm:cxn modelId="{C4DEFFFD-6C6F-4747-B25C-84D14EF33E42}" type="presOf" srcId="{62A89FE7-AB5F-9941-AD45-2372695C1E80}" destId="{5580E176-DAE6-F54A-B3E5-1A9832D94A8D}" srcOrd="1" destOrd="0" presId="urn:microsoft.com/office/officeart/2005/8/layout/matrix1"/>
    <dgm:cxn modelId="{010AD9FF-C979-114E-80B3-0C74DDC6AB54}" type="presOf" srcId="{91ECA93D-BDFD-6A49-996A-9FE2A06B8560}" destId="{55132527-810B-5C44-B9B7-B815E0FFF231}" srcOrd="0" destOrd="0" presId="urn:microsoft.com/office/officeart/2005/8/layout/matrix1"/>
    <dgm:cxn modelId="{AC338811-2840-B745-91FA-93F2482538D9}" type="presParOf" srcId="{D88F16C2-F163-C547-869B-416E7C366D9C}" destId="{117885B2-04C1-C745-A3C8-DF1130196738}" srcOrd="0" destOrd="0" presId="urn:microsoft.com/office/officeart/2005/8/layout/matrix1"/>
    <dgm:cxn modelId="{FF87B617-0ADC-C243-AFE2-07702527396A}" type="presParOf" srcId="{117885B2-04C1-C745-A3C8-DF1130196738}" destId="{BA07B76E-9346-3A46-9E4A-A1AF12A8CC43}" srcOrd="0" destOrd="0" presId="urn:microsoft.com/office/officeart/2005/8/layout/matrix1"/>
    <dgm:cxn modelId="{199CD25C-24B1-8342-87DC-A9ED5EB89D84}" type="presParOf" srcId="{117885B2-04C1-C745-A3C8-DF1130196738}" destId="{5580E176-DAE6-F54A-B3E5-1A9832D94A8D}" srcOrd="1" destOrd="0" presId="urn:microsoft.com/office/officeart/2005/8/layout/matrix1"/>
    <dgm:cxn modelId="{49D8DEF1-AE87-F841-91EC-17143788F924}" type="presParOf" srcId="{117885B2-04C1-C745-A3C8-DF1130196738}" destId="{08EA1511-2C27-6840-9E1D-267D7C3CDC88}" srcOrd="2" destOrd="0" presId="urn:microsoft.com/office/officeart/2005/8/layout/matrix1"/>
    <dgm:cxn modelId="{29BFDCC3-08DF-1240-86BB-52697D4BAC70}" type="presParOf" srcId="{117885B2-04C1-C745-A3C8-DF1130196738}" destId="{0654F4A0-339B-0C43-849E-8BEEE76A24C8}" srcOrd="3" destOrd="0" presId="urn:microsoft.com/office/officeart/2005/8/layout/matrix1"/>
    <dgm:cxn modelId="{565D453D-4955-874E-98D9-1FA1256B1BA7}" type="presParOf" srcId="{117885B2-04C1-C745-A3C8-DF1130196738}" destId="{55132527-810B-5C44-B9B7-B815E0FFF231}" srcOrd="4" destOrd="0" presId="urn:microsoft.com/office/officeart/2005/8/layout/matrix1"/>
    <dgm:cxn modelId="{8B2660B1-EA44-FD46-8B12-68DC778B59D5}" type="presParOf" srcId="{117885B2-04C1-C745-A3C8-DF1130196738}" destId="{91ADD3C1-FC79-994B-B03E-8BD22D30ED12}" srcOrd="5" destOrd="0" presId="urn:microsoft.com/office/officeart/2005/8/layout/matrix1"/>
    <dgm:cxn modelId="{F89D89F9-13B9-404A-9093-A76F9B079659}" type="presParOf" srcId="{117885B2-04C1-C745-A3C8-DF1130196738}" destId="{D6B35D67-47F7-6441-B23B-2AA2A21DFAAE}" srcOrd="6" destOrd="0" presId="urn:microsoft.com/office/officeart/2005/8/layout/matrix1"/>
    <dgm:cxn modelId="{A024EF6B-0B13-CA4D-9E78-F6F70161FB8D}" type="presParOf" srcId="{117885B2-04C1-C745-A3C8-DF1130196738}" destId="{80452DEC-DB77-574B-89C5-226D481CDBB8}" srcOrd="7" destOrd="0" presId="urn:microsoft.com/office/officeart/2005/8/layout/matrix1"/>
    <dgm:cxn modelId="{E4A641DD-7C4D-8E41-BAD6-6BFA06E6E0F0}" type="presParOf" srcId="{D88F16C2-F163-C547-869B-416E7C366D9C}" destId="{55A13B58-F874-8747-B7A8-9D6DFA9050FD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F33F516-9A34-CB48-8BC0-656E1AC7F52E}" type="doc">
      <dgm:prSet loTypeId="urn:microsoft.com/office/officeart/2005/8/layout/matrix1" loCatId="matrix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GB"/>
        </a:p>
      </dgm:t>
    </dgm:pt>
    <dgm:pt modelId="{5F255B7A-C5B7-0F4F-AAB0-A88E86A3DD50}">
      <dgm:prSet phldrT="[Text]" phldr="0" custT="1"/>
      <dgm:spPr/>
      <dgm:t>
        <a:bodyPr/>
        <a:lstStyle/>
        <a:p>
          <a:r>
            <a:rPr lang="en-GB" sz="2400">
              <a:latin typeface="Aptos"/>
            </a:rPr>
            <a:t>Renovation + Design</a:t>
          </a:r>
        </a:p>
      </dgm:t>
    </dgm:pt>
    <dgm:pt modelId="{C16B5B34-25F9-E24D-87C1-FFECF761AE70}" type="parTrans" cxnId="{786EC3B4-DB69-5E4D-9DFD-8D3EFDE699EE}">
      <dgm:prSet/>
      <dgm:spPr/>
      <dgm:t>
        <a:bodyPr/>
        <a:lstStyle/>
        <a:p>
          <a:endParaRPr lang="en-GB"/>
        </a:p>
      </dgm:t>
    </dgm:pt>
    <dgm:pt modelId="{65721D65-F2E9-9045-95BB-E186E1BA2554}" type="sibTrans" cxnId="{786EC3B4-DB69-5E4D-9DFD-8D3EFDE699EE}">
      <dgm:prSet/>
      <dgm:spPr/>
      <dgm:t>
        <a:bodyPr/>
        <a:lstStyle/>
        <a:p>
          <a:endParaRPr lang="en-GB"/>
        </a:p>
      </dgm:t>
    </dgm:pt>
    <dgm:pt modelId="{7D744295-01B3-FD42-9F4A-840205E02330}">
      <dgm:prSet phldrT="[Text]" phldr="0" custT="1"/>
      <dgm:spPr/>
      <dgm:t>
        <a:bodyPr/>
        <a:lstStyle/>
        <a:p>
          <a:r>
            <a:rPr lang="en-GB" sz="2400">
              <a:latin typeface="Aptos"/>
            </a:rPr>
            <a:t>Flooring</a:t>
          </a:r>
        </a:p>
      </dgm:t>
    </dgm:pt>
    <dgm:pt modelId="{838455EA-32E5-5E43-A1BC-D2F8D48A1C92}" type="parTrans" cxnId="{CF1D64A1-F21C-194C-98D7-66DF6039DEC9}">
      <dgm:prSet/>
      <dgm:spPr/>
      <dgm:t>
        <a:bodyPr/>
        <a:lstStyle/>
        <a:p>
          <a:endParaRPr lang="en-GB"/>
        </a:p>
      </dgm:t>
    </dgm:pt>
    <dgm:pt modelId="{BB9B7822-7062-644A-9965-89B12ABCC1B1}" type="sibTrans" cxnId="{CF1D64A1-F21C-194C-98D7-66DF6039DEC9}">
      <dgm:prSet/>
      <dgm:spPr/>
      <dgm:t>
        <a:bodyPr/>
        <a:lstStyle/>
        <a:p>
          <a:endParaRPr lang="en-GB"/>
        </a:p>
      </dgm:t>
    </dgm:pt>
    <dgm:pt modelId="{0E4E4B81-9193-7F45-8E42-BA662D2CC029}">
      <dgm:prSet phldrT="[Text]" phldr="0" custT="1"/>
      <dgm:spPr/>
      <dgm:t>
        <a:bodyPr/>
        <a:lstStyle/>
        <a:p>
          <a:r>
            <a:rPr lang="en-GB" sz="2800">
              <a:latin typeface="Aptos"/>
            </a:rPr>
            <a:t>Painting</a:t>
          </a:r>
        </a:p>
      </dgm:t>
    </dgm:pt>
    <dgm:pt modelId="{0AFA0905-A989-7D4C-A609-7F89BA182B29}" type="parTrans" cxnId="{B2310772-B808-0C42-ABF4-F409452FFC18}">
      <dgm:prSet/>
      <dgm:spPr/>
      <dgm:t>
        <a:bodyPr/>
        <a:lstStyle/>
        <a:p>
          <a:endParaRPr lang="en-GB"/>
        </a:p>
      </dgm:t>
    </dgm:pt>
    <dgm:pt modelId="{9A7A4BD5-96AB-1B43-8B55-BAC204885670}" type="sibTrans" cxnId="{B2310772-B808-0C42-ABF4-F409452FFC18}">
      <dgm:prSet/>
      <dgm:spPr/>
      <dgm:t>
        <a:bodyPr/>
        <a:lstStyle/>
        <a:p>
          <a:endParaRPr lang="en-GB"/>
        </a:p>
      </dgm:t>
    </dgm:pt>
    <dgm:pt modelId="{F359223B-0BF6-B242-A851-3EBFB749CB86}">
      <dgm:prSet phldrT="[Text]" phldr="0" custT="1"/>
      <dgm:spPr/>
      <dgm:t>
        <a:bodyPr/>
        <a:lstStyle/>
        <a:p>
          <a:r>
            <a:rPr lang="en-GB" sz="2400">
              <a:latin typeface="Aptos"/>
            </a:rPr>
            <a:t>Plumbing + Electrical</a:t>
          </a:r>
        </a:p>
      </dgm:t>
    </dgm:pt>
    <dgm:pt modelId="{AB87A0F3-4090-F34E-B12C-E399FCAAFD3F}" type="parTrans" cxnId="{E48B2E96-38BA-DD4E-A33A-244EC462B5B6}">
      <dgm:prSet/>
      <dgm:spPr/>
      <dgm:t>
        <a:bodyPr/>
        <a:lstStyle/>
        <a:p>
          <a:endParaRPr lang="en-GB"/>
        </a:p>
      </dgm:t>
    </dgm:pt>
    <dgm:pt modelId="{9F85B7DD-B5BA-4B45-82DC-D9EE61655511}" type="sibTrans" cxnId="{E48B2E96-38BA-DD4E-A33A-244EC462B5B6}">
      <dgm:prSet/>
      <dgm:spPr/>
      <dgm:t>
        <a:bodyPr/>
        <a:lstStyle/>
        <a:p>
          <a:endParaRPr lang="en-GB"/>
        </a:p>
      </dgm:t>
    </dgm:pt>
    <dgm:pt modelId="{651F1E0E-ADDB-A947-80E8-FFD47FA8F184}">
      <dgm:prSet phldrT="[Text]" phldr="0" custT="1"/>
      <dgm:spPr/>
      <dgm:t>
        <a:bodyPr/>
        <a:lstStyle/>
        <a:p>
          <a:r>
            <a:rPr lang="en-GB" sz="2800">
              <a:latin typeface="Aptos"/>
            </a:rPr>
            <a:t>Lighting + Decor</a:t>
          </a:r>
        </a:p>
      </dgm:t>
    </dgm:pt>
    <dgm:pt modelId="{D8A03FC8-15AE-AF41-BB33-4AF2BED04481}" type="parTrans" cxnId="{95C9BE75-0BA8-5B48-9340-118A7970AE2E}">
      <dgm:prSet/>
      <dgm:spPr/>
      <dgm:t>
        <a:bodyPr/>
        <a:lstStyle/>
        <a:p>
          <a:endParaRPr lang="en-GB"/>
        </a:p>
      </dgm:t>
    </dgm:pt>
    <dgm:pt modelId="{724827F0-419F-7546-B60E-D309AECBDD5F}" type="sibTrans" cxnId="{95C9BE75-0BA8-5B48-9340-118A7970AE2E}">
      <dgm:prSet/>
      <dgm:spPr/>
      <dgm:t>
        <a:bodyPr/>
        <a:lstStyle/>
        <a:p>
          <a:endParaRPr lang="en-GB"/>
        </a:p>
      </dgm:t>
    </dgm:pt>
    <dgm:pt modelId="{0E2FC700-5168-A141-8EC8-960E9C6551BB}" type="pres">
      <dgm:prSet presAssocID="{0F33F516-9A34-CB48-8BC0-656E1AC7F52E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B2E9BBFE-C5CE-1243-85DB-837D307914C3}" type="pres">
      <dgm:prSet presAssocID="{0F33F516-9A34-CB48-8BC0-656E1AC7F52E}" presName="matrix" presStyleCnt="0"/>
      <dgm:spPr/>
    </dgm:pt>
    <dgm:pt modelId="{579C0947-20CD-354E-9BCB-3DDA2C545B91}" type="pres">
      <dgm:prSet presAssocID="{0F33F516-9A34-CB48-8BC0-656E1AC7F52E}" presName="tile1" presStyleLbl="node1" presStyleIdx="0" presStyleCnt="4"/>
      <dgm:spPr/>
    </dgm:pt>
    <dgm:pt modelId="{EBEE2960-5259-CC4C-B40F-CE81A2316ED0}" type="pres">
      <dgm:prSet presAssocID="{0F33F516-9A34-CB48-8BC0-656E1AC7F52E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B6C73592-08D6-764C-BDC1-503DEA78B740}" type="pres">
      <dgm:prSet presAssocID="{0F33F516-9A34-CB48-8BC0-656E1AC7F52E}" presName="tile2" presStyleLbl="node1" presStyleIdx="1" presStyleCnt="4"/>
      <dgm:spPr/>
    </dgm:pt>
    <dgm:pt modelId="{D65F88CD-9D21-2E41-ACEF-CC5BD6B16C9C}" type="pres">
      <dgm:prSet presAssocID="{0F33F516-9A34-CB48-8BC0-656E1AC7F52E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42598E0-6C7D-CF4D-9907-5512A79FAE1F}" type="pres">
      <dgm:prSet presAssocID="{0F33F516-9A34-CB48-8BC0-656E1AC7F52E}" presName="tile3" presStyleLbl="node1" presStyleIdx="2" presStyleCnt="4"/>
      <dgm:spPr/>
    </dgm:pt>
    <dgm:pt modelId="{52CAD655-7EAC-F942-87D4-13D9C21A84BF}" type="pres">
      <dgm:prSet presAssocID="{0F33F516-9A34-CB48-8BC0-656E1AC7F52E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4A8ED8CA-F00C-F54D-B7E8-07A0C9C9913C}" type="pres">
      <dgm:prSet presAssocID="{0F33F516-9A34-CB48-8BC0-656E1AC7F52E}" presName="tile4" presStyleLbl="node1" presStyleIdx="3" presStyleCnt="4"/>
      <dgm:spPr/>
    </dgm:pt>
    <dgm:pt modelId="{EB3BB797-22B9-2E44-9585-C59EF3AB2B04}" type="pres">
      <dgm:prSet presAssocID="{0F33F516-9A34-CB48-8BC0-656E1AC7F52E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1ACE185E-89D5-E94C-96CA-DD5CBE970239}" type="pres">
      <dgm:prSet presAssocID="{0F33F516-9A34-CB48-8BC0-656E1AC7F52E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D32D7920-EB14-AE4E-A585-DC95BD2B4171}" type="presOf" srcId="{7D744295-01B3-FD42-9F4A-840205E02330}" destId="{579C0947-20CD-354E-9BCB-3DDA2C545B91}" srcOrd="0" destOrd="0" presId="urn:microsoft.com/office/officeart/2005/8/layout/matrix1"/>
    <dgm:cxn modelId="{DC495225-ED4D-0449-84EB-704B66FB1A26}" type="presOf" srcId="{651F1E0E-ADDB-A947-80E8-FFD47FA8F184}" destId="{EB3BB797-22B9-2E44-9585-C59EF3AB2B04}" srcOrd="1" destOrd="0" presId="urn:microsoft.com/office/officeart/2005/8/layout/matrix1"/>
    <dgm:cxn modelId="{45C41A33-D7CA-2047-9EEB-0977E34E1283}" type="presOf" srcId="{0E4E4B81-9193-7F45-8E42-BA662D2CC029}" destId="{D65F88CD-9D21-2E41-ACEF-CC5BD6B16C9C}" srcOrd="1" destOrd="0" presId="urn:microsoft.com/office/officeart/2005/8/layout/matrix1"/>
    <dgm:cxn modelId="{08D05333-A495-484C-A3CF-77C83095C486}" type="presOf" srcId="{0E4E4B81-9193-7F45-8E42-BA662D2CC029}" destId="{B6C73592-08D6-764C-BDC1-503DEA78B740}" srcOrd="0" destOrd="0" presId="urn:microsoft.com/office/officeart/2005/8/layout/matrix1"/>
    <dgm:cxn modelId="{0C55F863-D653-1B4F-8E72-EF10AC682FAF}" type="presOf" srcId="{F359223B-0BF6-B242-A851-3EBFB749CB86}" destId="{442598E0-6C7D-CF4D-9907-5512A79FAE1F}" srcOrd="0" destOrd="0" presId="urn:microsoft.com/office/officeart/2005/8/layout/matrix1"/>
    <dgm:cxn modelId="{B2310772-B808-0C42-ABF4-F409452FFC18}" srcId="{5F255B7A-C5B7-0F4F-AAB0-A88E86A3DD50}" destId="{0E4E4B81-9193-7F45-8E42-BA662D2CC029}" srcOrd="1" destOrd="0" parTransId="{0AFA0905-A989-7D4C-A609-7F89BA182B29}" sibTransId="{9A7A4BD5-96AB-1B43-8B55-BAC204885670}"/>
    <dgm:cxn modelId="{95C9BE75-0BA8-5B48-9340-118A7970AE2E}" srcId="{5F255B7A-C5B7-0F4F-AAB0-A88E86A3DD50}" destId="{651F1E0E-ADDB-A947-80E8-FFD47FA8F184}" srcOrd="3" destOrd="0" parTransId="{D8A03FC8-15AE-AF41-BB33-4AF2BED04481}" sibTransId="{724827F0-419F-7546-B60E-D309AECBDD5F}"/>
    <dgm:cxn modelId="{9EB54458-FB46-4D49-9048-51A57E9F662F}" type="presOf" srcId="{5F255B7A-C5B7-0F4F-AAB0-A88E86A3DD50}" destId="{1ACE185E-89D5-E94C-96CA-DD5CBE970239}" srcOrd="0" destOrd="0" presId="urn:microsoft.com/office/officeart/2005/8/layout/matrix1"/>
    <dgm:cxn modelId="{76FD9D58-6D7F-E94F-8CFA-F53A9DA2A76C}" type="presOf" srcId="{651F1E0E-ADDB-A947-80E8-FFD47FA8F184}" destId="{4A8ED8CA-F00C-F54D-B7E8-07A0C9C9913C}" srcOrd="0" destOrd="0" presId="urn:microsoft.com/office/officeart/2005/8/layout/matrix1"/>
    <dgm:cxn modelId="{F544A98F-407E-6746-BF37-A15483C524E2}" type="presOf" srcId="{7D744295-01B3-FD42-9F4A-840205E02330}" destId="{EBEE2960-5259-CC4C-B40F-CE81A2316ED0}" srcOrd="1" destOrd="0" presId="urn:microsoft.com/office/officeart/2005/8/layout/matrix1"/>
    <dgm:cxn modelId="{E48B2E96-38BA-DD4E-A33A-244EC462B5B6}" srcId="{5F255B7A-C5B7-0F4F-AAB0-A88E86A3DD50}" destId="{F359223B-0BF6-B242-A851-3EBFB749CB86}" srcOrd="2" destOrd="0" parTransId="{AB87A0F3-4090-F34E-B12C-E399FCAAFD3F}" sibTransId="{9F85B7DD-B5BA-4B45-82DC-D9EE61655511}"/>
    <dgm:cxn modelId="{CF1D64A1-F21C-194C-98D7-66DF6039DEC9}" srcId="{5F255B7A-C5B7-0F4F-AAB0-A88E86A3DD50}" destId="{7D744295-01B3-FD42-9F4A-840205E02330}" srcOrd="0" destOrd="0" parTransId="{838455EA-32E5-5E43-A1BC-D2F8D48A1C92}" sibTransId="{BB9B7822-7062-644A-9965-89B12ABCC1B1}"/>
    <dgm:cxn modelId="{786EC3B4-DB69-5E4D-9DFD-8D3EFDE699EE}" srcId="{0F33F516-9A34-CB48-8BC0-656E1AC7F52E}" destId="{5F255B7A-C5B7-0F4F-AAB0-A88E86A3DD50}" srcOrd="0" destOrd="0" parTransId="{C16B5B34-25F9-E24D-87C1-FFECF761AE70}" sibTransId="{65721D65-F2E9-9045-95BB-E186E1BA2554}"/>
    <dgm:cxn modelId="{41E453B9-127C-E741-8088-D0FEA65734F5}" type="presOf" srcId="{F359223B-0BF6-B242-A851-3EBFB749CB86}" destId="{52CAD655-7EAC-F942-87D4-13D9C21A84BF}" srcOrd="1" destOrd="0" presId="urn:microsoft.com/office/officeart/2005/8/layout/matrix1"/>
    <dgm:cxn modelId="{707A2AF2-2739-9D4D-811F-31BABED224AF}" type="presOf" srcId="{0F33F516-9A34-CB48-8BC0-656E1AC7F52E}" destId="{0E2FC700-5168-A141-8EC8-960E9C6551BB}" srcOrd="0" destOrd="0" presId="urn:microsoft.com/office/officeart/2005/8/layout/matrix1"/>
    <dgm:cxn modelId="{556AC5BD-364E-C84D-96CB-2D0095263000}" type="presParOf" srcId="{0E2FC700-5168-A141-8EC8-960E9C6551BB}" destId="{B2E9BBFE-C5CE-1243-85DB-837D307914C3}" srcOrd="0" destOrd="0" presId="urn:microsoft.com/office/officeart/2005/8/layout/matrix1"/>
    <dgm:cxn modelId="{2CB6C35E-84EC-414A-8700-182D82F44EBB}" type="presParOf" srcId="{B2E9BBFE-C5CE-1243-85DB-837D307914C3}" destId="{579C0947-20CD-354E-9BCB-3DDA2C545B91}" srcOrd="0" destOrd="0" presId="urn:microsoft.com/office/officeart/2005/8/layout/matrix1"/>
    <dgm:cxn modelId="{ED4391DD-14AF-D342-9B63-BE14A93EA43A}" type="presParOf" srcId="{B2E9BBFE-C5CE-1243-85DB-837D307914C3}" destId="{EBEE2960-5259-CC4C-B40F-CE81A2316ED0}" srcOrd="1" destOrd="0" presId="urn:microsoft.com/office/officeart/2005/8/layout/matrix1"/>
    <dgm:cxn modelId="{453E5166-B5EE-314E-945E-7F77ABD79736}" type="presParOf" srcId="{B2E9BBFE-C5CE-1243-85DB-837D307914C3}" destId="{B6C73592-08D6-764C-BDC1-503DEA78B740}" srcOrd="2" destOrd="0" presId="urn:microsoft.com/office/officeart/2005/8/layout/matrix1"/>
    <dgm:cxn modelId="{9E1D1BF1-EA6D-9249-8701-F9D3857FA158}" type="presParOf" srcId="{B2E9BBFE-C5CE-1243-85DB-837D307914C3}" destId="{D65F88CD-9D21-2E41-ACEF-CC5BD6B16C9C}" srcOrd="3" destOrd="0" presId="urn:microsoft.com/office/officeart/2005/8/layout/matrix1"/>
    <dgm:cxn modelId="{1CDE7146-F451-0C44-B06A-9E71F1B12006}" type="presParOf" srcId="{B2E9BBFE-C5CE-1243-85DB-837D307914C3}" destId="{442598E0-6C7D-CF4D-9907-5512A79FAE1F}" srcOrd="4" destOrd="0" presId="urn:microsoft.com/office/officeart/2005/8/layout/matrix1"/>
    <dgm:cxn modelId="{46F57195-3AA6-CC4A-991B-8B8B01AD8059}" type="presParOf" srcId="{B2E9BBFE-C5CE-1243-85DB-837D307914C3}" destId="{52CAD655-7EAC-F942-87D4-13D9C21A84BF}" srcOrd="5" destOrd="0" presId="urn:microsoft.com/office/officeart/2005/8/layout/matrix1"/>
    <dgm:cxn modelId="{AD959E86-026A-2D45-BF15-CC898198DC80}" type="presParOf" srcId="{B2E9BBFE-C5CE-1243-85DB-837D307914C3}" destId="{4A8ED8CA-F00C-F54D-B7E8-07A0C9C9913C}" srcOrd="6" destOrd="0" presId="urn:microsoft.com/office/officeart/2005/8/layout/matrix1"/>
    <dgm:cxn modelId="{D61F9701-85E8-B649-A13B-76E34A3F9FE9}" type="presParOf" srcId="{B2E9BBFE-C5CE-1243-85DB-837D307914C3}" destId="{EB3BB797-22B9-2E44-9585-C59EF3AB2B04}" srcOrd="7" destOrd="0" presId="urn:microsoft.com/office/officeart/2005/8/layout/matrix1"/>
    <dgm:cxn modelId="{B80C7AB7-CE62-144C-9140-FACF31518158}" type="presParOf" srcId="{0E2FC700-5168-A141-8EC8-960E9C6551BB}" destId="{1ACE185E-89D5-E94C-96CA-DD5CBE970239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163B24C-4108-EF48-9276-DB5A2BA6E2BF}" type="doc">
      <dgm:prSet loTypeId="urn:microsoft.com/office/officeart/2005/8/layout/matrix1" loCatId="matrix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GB"/>
        </a:p>
      </dgm:t>
    </dgm:pt>
    <dgm:pt modelId="{F491126D-49BC-BD47-9EDB-948269506190}">
      <dgm:prSet phldrT="[Text]" phldr="0" custT="1"/>
      <dgm:spPr/>
      <dgm:t>
        <a:bodyPr/>
        <a:lstStyle/>
        <a:p>
          <a:r>
            <a:rPr lang="en-GB" sz="2400">
              <a:latin typeface="Aptos"/>
            </a:rPr>
            <a:t>Furniture </a:t>
          </a:r>
        </a:p>
      </dgm:t>
    </dgm:pt>
    <dgm:pt modelId="{4E23D87C-BCAD-EA41-B35F-EB87D4CC834B}" type="parTrans" cxnId="{31D45504-BC7C-C940-9249-25A571BA7BDA}">
      <dgm:prSet/>
      <dgm:spPr/>
      <dgm:t>
        <a:bodyPr/>
        <a:lstStyle/>
        <a:p>
          <a:endParaRPr lang="en-GB"/>
        </a:p>
      </dgm:t>
    </dgm:pt>
    <dgm:pt modelId="{9534625F-4C81-DD43-8EFE-1F477AC18450}" type="sibTrans" cxnId="{31D45504-BC7C-C940-9249-25A571BA7BDA}">
      <dgm:prSet/>
      <dgm:spPr/>
      <dgm:t>
        <a:bodyPr/>
        <a:lstStyle/>
        <a:p>
          <a:endParaRPr lang="en-GB"/>
        </a:p>
      </dgm:t>
    </dgm:pt>
    <dgm:pt modelId="{34932736-B719-A940-9129-7488289AF4B8}">
      <dgm:prSet phldrT="[Text]" phldr="0"/>
      <dgm:spPr/>
      <dgm:t>
        <a:bodyPr/>
        <a:lstStyle/>
        <a:p>
          <a:r>
            <a:rPr lang="en-GB" sz="1800">
              <a:latin typeface="Aptos"/>
            </a:rPr>
            <a:t>Tables + Chairs</a:t>
          </a:r>
        </a:p>
      </dgm:t>
    </dgm:pt>
    <dgm:pt modelId="{57824BB5-A157-AD4A-99CC-0853973C20D5}" type="parTrans" cxnId="{23261DB2-536A-1442-A466-FAA99BEC5342}">
      <dgm:prSet/>
      <dgm:spPr/>
      <dgm:t>
        <a:bodyPr/>
        <a:lstStyle/>
        <a:p>
          <a:endParaRPr lang="en-GB"/>
        </a:p>
      </dgm:t>
    </dgm:pt>
    <dgm:pt modelId="{EA15541B-5F14-2440-89E5-750678E68B69}" type="sibTrans" cxnId="{23261DB2-536A-1442-A466-FAA99BEC5342}">
      <dgm:prSet/>
      <dgm:spPr/>
      <dgm:t>
        <a:bodyPr/>
        <a:lstStyle/>
        <a:p>
          <a:endParaRPr lang="en-GB"/>
        </a:p>
      </dgm:t>
    </dgm:pt>
    <dgm:pt modelId="{DD52FD61-47EE-BC4A-ACDB-02B16DAC9EAE}">
      <dgm:prSet phldrT="[Text]" phldr="0"/>
      <dgm:spPr/>
      <dgm:t>
        <a:bodyPr/>
        <a:lstStyle/>
        <a:p>
          <a:r>
            <a:rPr lang="en-GB" sz="1800">
              <a:latin typeface="Aptos"/>
            </a:rPr>
            <a:t>Shelving</a:t>
          </a:r>
        </a:p>
      </dgm:t>
    </dgm:pt>
    <dgm:pt modelId="{691CB655-C389-1741-8EAE-4CE31BFB0842}" type="parTrans" cxnId="{2DF97CFC-6286-C547-9DB9-EBD37BF25EC2}">
      <dgm:prSet/>
      <dgm:spPr/>
      <dgm:t>
        <a:bodyPr/>
        <a:lstStyle/>
        <a:p>
          <a:endParaRPr lang="en-GB"/>
        </a:p>
      </dgm:t>
    </dgm:pt>
    <dgm:pt modelId="{3908ADAE-2151-E644-B62C-AF3C18A081F4}" type="sibTrans" cxnId="{2DF97CFC-6286-C547-9DB9-EBD37BF25EC2}">
      <dgm:prSet/>
      <dgm:spPr/>
      <dgm:t>
        <a:bodyPr/>
        <a:lstStyle/>
        <a:p>
          <a:endParaRPr lang="en-GB"/>
        </a:p>
      </dgm:t>
    </dgm:pt>
    <dgm:pt modelId="{A153E0BA-DBB2-0B49-A1B7-B4449AD777B2}">
      <dgm:prSet phldrT="[Text]" phldr="0"/>
      <dgm:spPr/>
      <dgm:t>
        <a:bodyPr/>
        <a:lstStyle/>
        <a:p>
          <a:r>
            <a:rPr lang="en-GB" sz="1800">
              <a:latin typeface="Aptos"/>
            </a:rPr>
            <a:t>Signage</a:t>
          </a:r>
        </a:p>
      </dgm:t>
    </dgm:pt>
    <dgm:pt modelId="{0E32FAEE-A5CB-264A-AAEE-F1AB4377E922}" type="parTrans" cxnId="{FC06AD1A-E585-BA44-BF8E-FE79F7A58D7B}">
      <dgm:prSet/>
      <dgm:spPr/>
      <dgm:t>
        <a:bodyPr/>
        <a:lstStyle/>
        <a:p>
          <a:endParaRPr lang="en-GB"/>
        </a:p>
      </dgm:t>
    </dgm:pt>
    <dgm:pt modelId="{19A395D9-9740-2947-B76F-F31DDA3386FD}" type="sibTrans" cxnId="{FC06AD1A-E585-BA44-BF8E-FE79F7A58D7B}">
      <dgm:prSet/>
      <dgm:spPr/>
      <dgm:t>
        <a:bodyPr/>
        <a:lstStyle/>
        <a:p>
          <a:endParaRPr lang="en-GB"/>
        </a:p>
      </dgm:t>
    </dgm:pt>
    <dgm:pt modelId="{A0F8DE8E-61CF-7847-AA0F-27FFE47A2DB1}">
      <dgm:prSet phldrT="[Text]" phldr="0"/>
      <dgm:spPr/>
      <dgm:t>
        <a:bodyPr/>
        <a:lstStyle/>
        <a:p>
          <a:r>
            <a:rPr lang="en-GB" sz="1800">
              <a:latin typeface="Aptos"/>
            </a:rPr>
            <a:t>Seating Layout</a:t>
          </a:r>
        </a:p>
      </dgm:t>
    </dgm:pt>
    <dgm:pt modelId="{7EF2A62C-53AF-0649-8939-723C9160695C}" type="parTrans" cxnId="{60F9AAF1-271F-4446-A06E-5C2D30E4AF5D}">
      <dgm:prSet/>
      <dgm:spPr/>
      <dgm:t>
        <a:bodyPr/>
        <a:lstStyle/>
        <a:p>
          <a:endParaRPr lang="en-GB"/>
        </a:p>
      </dgm:t>
    </dgm:pt>
    <dgm:pt modelId="{E5E9DC9C-3D62-CB4E-92A1-CC769ACA3723}" type="sibTrans" cxnId="{60F9AAF1-271F-4446-A06E-5C2D30E4AF5D}">
      <dgm:prSet/>
      <dgm:spPr/>
      <dgm:t>
        <a:bodyPr/>
        <a:lstStyle/>
        <a:p>
          <a:endParaRPr lang="en-GB"/>
        </a:p>
      </dgm:t>
    </dgm:pt>
    <dgm:pt modelId="{913D2ECE-5123-D74F-8CF4-706FEB290864}" type="pres">
      <dgm:prSet presAssocID="{3163B24C-4108-EF48-9276-DB5A2BA6E2BF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1A0BFBEB-2F15-D14B-859D-802332841C54}" type="pres">
      <dgm:prSet presAssocID="{3163B24C-4108-EF48-9276-DB5A2BA6E2BF}" presName="matrix" presStyleCnt="0"/>
      <dgm:spPr/>
    </dgm:pt>
    <dgm:pt modelId="{EF0CFDCB-20A8-B247-9B19-5D2ACAD8A1CD}" type="pres">
      <dgm:prSet presAssocID="{3163B24C-4108-EF48-9276-DB5A2BA6E2BF}" presName="tile1" presStyleLbl="node1" presStyleIdx="0" presStyleCnt="4"/>
      <dgm:spPr/>
    </dgm:pt>
    <dgm:pt modelId="{4D3FA219-1426-1542-B377-2354C6DF482C}" type="pres">
      <dgm:prSet presAssocID="{3163B24C-4108-EF48-9276-DB5A2BA6E2BF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80BCD73-D934-AD49-8AFA-7BF59D71613E}" type="pres">
      <dgm:prSet presAssocID="{3163B24C-4108-EF48-9276-DB5A2BA6E2BF}" presName="tile2" presStyleLbl="node1" presStyleIdx="1" presStyleCnt="4"/>
      <dgm:spPr/>
    </dgm:pt>
    <dgm:pt modelId="{CFB2B023-58AD-EA45-BDDD-B0C2390A40D9}" type="pres">
      <dgm:prSet presAssocID="{3163B24C-4108-EF48-9276-DB5A2BA6E2BF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7C50CE79-D844-774C-9D8B-CB6FFAD3B5A8}" type="pres">
      <dgm:prSet presAssocID="{3163B24C-4108-EF48-9276-DB5A2BA6E2BF}" presName="tile3" presStyleLbl="node1" presStyleIdx="2" presStyleCnt="4"/>
      <dgm:spPr/>
    </dgm:pt>
    <dgm:pt modelId="{089EA019-D191-A540-BF77-58DC904B7E7F}" type="pres">
      <dgm:prSet presAssocID="{3163B24C-4108-EF48-9276-DB5A2BA6E2BF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4E45DF2-C9C1-774D-BAE4-6546E3E5C391}" type="pres">
      <dgm:prSet presAssocID="{3163B24C-4108-EF48-9276-DB5A2BA6E2BF}" presName="tile4" presStyleLbl="node1" presStyleIdx="3" presStyleCnt="4"/>
      <dgm:spPr/>
    </dgm:pt>
    <dgm:pt modelId="{4338FFB8-3BF5-7044-A21F-E25613EB0461}" type="pres">
      <dgm:prSet presAssocID="{3163B24C-4108-EF48-9276-DB5A2BA6E2BF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10547B2C-F413-E44E-8287-AC1C46BB5A29}" type="pres">
      <dgm:prSet presAssocID="{3163B24C-4108-EF48-9276-DB5A2BA6E2BF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31D45504-BC7C-C940-9249-25A571BA7BDA}" srcId="{3163B24C-4108-EF48-9276-DB5A2BA6E2BF}" destId="{F491126D-49BC-BD47-9EDB-948269506190}" srcOrd="0" destOrd="0" parTransId="{4E23D87C-BCAD-EA41-B35F-EB87D4CC834B}" sibTransId="{9534625F-4C81-DD43-8EFE-1F477AC18450}"/>
    <dgm:cxn modelId="{FC06AD1A-E585-BA44-BF8E-FE79F7A58D7B}" srcId="{F491126D-49BC-BD47-9EDB-948269506190}" destId="{A153E0BA-DBB2-0B49-A1B7-B4449AD777B2}" srcOrd="2" destOrd="0" parTransId="{0E32FAEE-A5CB-264A-AAEE-F1AB4377E922}" sibTransId="{19A395D9-9740-2947-B76F-F31DDA3386FD}"/>
    <dgm:cxn modelId="{925FDB2B-ACCC-0844-A3D4-863FA9D751CB}" type="presOf" srcId="{34932736-B719-A940-9129-7488289AF4B8}" destId="{EF0CFDCB-20A8-B247-9B19-5D2ACAD8A1CD}" srcOrd="0" destOrd="0" presId="urn:microsoft.com/office/officeart/2005/8/layout/matrix1"/>
    <dgm:cxn modelId="{C707453C-4F53-A84D-9112-F22E0349F2EF}" type="presOf" srcId="{A153E0BA-DBB2-0B49-A1B7-B4449AD777B2}" destId="{7C50CE79-D844-774C-9D8B-CB6FFAD3B5A8}" srcOrd="0" destOrd="0" presId="urn:microsoft.com/office/officeart/2005/8/layout/matrix1"/>
    <dgm:cxn modelId="{1FE7846B-3A0B-7C4D-9340-F502E0CD1B67}" type="presOf" srcId="{A0F8DE8E-61CF-7847-AA0F-27FFE47A2DB1}" destId="{84E45DF2-C9C1-774D-BAE4-6546E3E5C391}" srcOrd="0" destOrd="0" presId="urn:microsoft.com/office/officeart/2005/8/layout/matrix1"/>
    <dgm:cxn modelId="{BD2474AF-3386-6D4F-AEFB-2599D7B49B2F}" type="presOf" srcId="{34932736-B719-A940-9129-7488289AF4B8}" destId="{4D3FA219-1426-1542-B377-2354C6DF482C}" srcOrd="1" destOrd="0" presId="urn:microsoft.com/office/officeart/2005/8/layout/matrix1"/>
    <dgm:cxn modelId="{23261DB2-536A-1442-A466-FAA99BEC5342}" srcId="{F491126D-49BC-BD47-9EDB-948269506190}" destId="{34932736-B719-A940-9129-7488289AF4B8}" srcOrd="0" destOrd="0" parTransId="{57824BB5-A157-AD4A-99CC-0853973C20D5}" sibTransId="{EA15541B-5F14-2440-89E5-750678E68B69}"/>
    <dgm:cxn modelId="{2EBE28B2-819B-6548-BB43-3A788F7AA721}" type="presOf" srcId="{A0F8DE8E-61CF-7847-AA0F-27FFE47A2DB1}" destId="{4338FFB8-3BF5-7044-A21F-E25613EB0461}" srcOrd="1" destOrd="0" presId="urn:microsoft.com/office/officeart/2005/8/layout/matrix1"/>
    <dgm:cxn modelId="{A70EE3B5-3AFF-2047-82AD-3479C5197E6B}" type="presOf" srcId="{DD52FD61-47EE-BC4A-ACDB-02B16DAC9EAE}" destId="{880BCD73-D934-AD49-8AFA-7BF59D71613E}" srcOrd="0" destOrd="0" presId="urn:microsoft.com/office/officeart/2005/8/layout/matrix1"/>
    <dgm:cxn modelId="{7B6C5BBA-7B5E-614E-BCD8-5A364409450B}" type="presOf" srcId="{F491126D-49BC-BD47-9EDB-948269506190}" destId="{10547B2C-F413-E44E-8287-AC1C46BB5A29}" srcOrd="0" destOrd="0" presId="urn:microsoft.com/office/officeart/2005/8/layout/matrix1"/>
    <dgm:cxn modelId="{1685B8D6-022C-224F-86F7-E3699C9D8325}" type="presOf" srcId="{A153E0BA-DBB2-0B49-A1B7-B4449AD777B2}" destId="{089EA019-D191-A540-BF77-58DC904B7E7F}" srcOrd="1" destOrd="0" presId="urn:microsoft.com/office/officeart/2005/8/layout/matrix1"/>
    <dgm:cxn modelId="{C2F440E8-592E-BD4B-86FE-AB715A5F712E}" type="presOf" srcId="{3163B24C-4108-EF48-9276-DB5A2BA6E2BF}" destId="{913D2ECE-5123-D74F-8CF4-706FEB290864}" srcOrd="0" destOrd="0" presId="urn:microsoft.com/office/officeart/2005/8/layout/matrix1"/>
    <dgm:cxn modelId="{0AFBAFEC-8469-9F4E-BDD1-D2099B6A6DA4}" type="presOf" srcId="{DD52FD61-47EE-BC4A-ACDB-02B16DAC9EAE}" destId="{CFB2B023-58AD-EA45-BDDD-B0C2390A40D9}" srcOrd="1" destOrd="0" presId="urn:microsoft.com/office/officeart/2005/8/layout/matrix1"/>
    <dgm:cxn modelId="{60F9AAF1-271F-4446-A06E-5C2D30E4AF5D}" srcId="{F491126D-49BC-BD47-9EDB-948269506190}" destId="{A0F8DE8E-61CF-7847-AA0F-27FFE47A2DB1}" srcOrd="3" destOrd="0" parTransId="{7EF2A62C-53AF-0649-8939-723C9160695C}" sibTransId="{E5E9DC9C-3D62-CB4E-92A1-CC769ACA3723}"/>
    <dgm:cxn modelId="{2DF97CFC-6286-C547-9DB9-EBD37BF25EC2}" srcId="{F491126D-49BC-BD47-9EDB-948269506190}" destId="{DD52FD61-47EE-BC4A-ACDB-02B16DAC9EAE}" srcOrd="1" destOrd="0" parTransId="{691CB655-C389-1741-8EAE-4CE31BFB0842}" sibTransId="{3908ADAE-2151-E644-B62C-AF3C18A081F4}"/>
    <dgm:cxn modelId="{EDB99375-D3CD-2544-BC2E-A1C946E7CF50}" type="presParOf" srcId="{913D2ECE-5123-D74F-8CF4-706FEB290864}" destId="{1A0BFBEB-2F15-D14B-859D-802332841C54}" srcOrd="0" destOrd="0" presId="urn:microsoft.com/office/officeart/2005/8/layout/matrix1"/>
    <dgm:cxn modelId="{D74FC61B-5702-A14C-9708-6A9EDF316DA7}" type="presParOf" srcId="{1A0BFBEB-2F15-D14B-859D-802332841C54}" destId="{EF0CFDCB-20A8-B247-9B19-5D2ACAD8A1CD}" srcOrd="0" destOrd="0" presId="urn:microsoft.com/office/officeart/2005/8/layout/matrix1"/>
    <dgm:cxn modelId="{62AD1FD9-9B96-314F-8505-CF8E446DB0DF}" type="presParOf" srcId="{1A0BFBEB-2F15-D14B-859D-802332841C54}" destId="{4D3FA219-1426-1542-B377-2354C6DF482C}" srcOrd="1" destOrd="0" presId="urn:microsoft.com/office/officeart/2005/8/layout/matrix1"/>
    <dgm:cxn modelId="{C0E807CE-C517-594A-B1E3-D3EF88E942AC}" type="presParOf" srcId="{1A0BFBEB-2F15-D14B-859D-802332841C54}" destId="{880BCD73-D934-AD49-8AFA-7BF59D71613E}" srcOrd="2" destOrd="0" presId="urn:microsoft.com/office/officeart/2005/8/layout/matrix1"/>
    <dgm:cxn modelId="{871829DE-25A1-154A-95C3-9DAA5CF89C2C}" type="presParOf" srcId="{1A0BFBEB-2F15-D14B-859D-802332841C54}" destId="{CFB2B023-58AD-EA45-BDDD-B0C2390A40D9}" srcOrd="3" destOrd="0" presId="urn:microsoft.com/office/officeart/2005/8/layout/matrix1"/>
    <dgm:cxn modelId="{755CE74C-50CD-FC4B-8DAD-AF60DD35BEE6}" type="presParOf" srcId="{1A0BFBEB-2F15-D14B-859D-802332841C54}" destId="{7C50CE79-D844-774C-9D8B-CB6FFAD3B5A8}" srcOrd="4" destOrd="0" presId="urn:microsoft.com/office/officeart/2005/8/layout/matrix1"/>
    <dgm:cxn modelId="{6A7B7216-9036-1F4D-9D6F-0B2D04CFB5C3}" type="presParOf" srcId="{1A0BFBEB-2F15-D14B-859D-802332841C54}" destId="{089EA019-D191-A540-BF77-58DC904B7E7F}" srcOrd="5" destOrd="0" presId="urn:microsoft.com/office/officeart/2005/8/layout/matrix1"/>
    <dgm:cxn modelId="{5E0CA247-9891-F346-9947-3E23508E0B7D}" type="presParOf" srcId="{1A0BFBEB-2F15-D14B-859D-802332841C54}" destId="{84E45DF2-C9C1-774D-BAE4-6546E3E5C391}" srcOrd="6" destOrd="0" presId="urn:microsoft.com/office/officeart/2005/8/layout/matrix1"/>
    <dgm:cxn modelId="{62B85FB1-1EDA-E749-94BC-C8E233ACA0CD}" type="presParOf" srcId="{1A0BFBEB-2F15-D14B-859D-802332841C54}" destId="{4338FFB8-3BF5-7044-A21F-E25613EB0461}" srcOrd="7" destOrd="0" presId="urn:microsoft.com/office/officeart/2005/8/layout/matrix1"/>
    <dgm:cxn modelId="{87B473C2-DB2E-754E-8424-FA02ACFB5E2F}" type="presParOf" srcId="{913D2ECE-5123-D74F-8CF4-706FEB290864}" destId="{10547B2C-F413-E44E-8287-AC1C46BB5A29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03F31E79-50CE-BE4F-AF92-49A40E18ACE6}" type="doc">
      <dgm:prSet loTypeId="urn:microsoft.com/office/officeart/2005/8/layout/matrix1" loCatId="matrix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GB"/>
        </a:p>
      </dgm:t>
    </dgm:pt>
    <dgm:pt modelId="{9EFDA4F9-C39E-204D-9009-E6B2C2E12135}">
      <dgm:prSet phldrT="[Text]" phldr="0" custT="1"/>
      <dgm:spPr/>
      <dgm:t>
        <a:bodyPr/>
        <a:lstStyle/>
        <a:p>
          <a:r>
            <a:rPr lang="en-GB" sz="2400">
              <a:latin typeface="Aptos"/>
            </a:rPr>
            <a:t>Supplier Management</a:t>
          </a:r>
        </a:p>
      </dgm:t>
    </dgm:pt>
    <dgm:pt modelId="{095CF44E-0818-5240-A6E2-EFD7A62CA4AB}" type="parTrans" cxnId="{69EA3B08-1997-F644-A70D-6749A1EB50D6}">
      <dgm:prSet/>
      <dgm:spPr/>
      <dgm:t>
        <a:bodyPr/>
        <a:lstStyle/>
        <a:p>
          <a:endParaRPr lang="en-GB"/>
        </a:p>
      </dgm:t>
    </dgm:pt>
    <dgm:pt modelId="{FB68E127-85B5-4648-8BAB-E3EF527D5F72}" type="sibTrans" cxnId="{69EA3B08-1997-F644-A70D-6749A1EB50D6}">
      <dgm:prSet/>
      <dgm:spPr/>
      <dgm:t>
        <a:bodyPr/>
        <a:lstStyle/>
        <a:p>
          <a:endParaRPr lang="en-GB"/>
        </a:p>
      </dgm:t>
    </dgm:pt>
    <dgm:pt modelId="{3BE7BD37-5D9A-2642-AD55-5202432E6B38}">
      <dgm:prSet phldrT="[Text]" phldr="0"/>
      <dgm:spPr/>
      <dgm:t>
        <a:bodyPr/>
        <a:lstStyle/>
        <a:p>
          <a:r>
            <a:rPr lang="en-GB">
              <a:latin typeface="Aptos"/>
            </a:rPr>
            <a:t>Coffee Supplier</a:t>
          </a:r>
        </a:p>
      </dgm:t>
    </dgm:pt>
    <dgm:pt modelId="{B8B0755C-1A41-8A41-B50A-FF776EAE3A54}" type="parTrans" cxnId="{63AF2F51-55E5-9B47-9715-CB5AF96F84F2}">
      <dgm:prSet/>
      <dgm:spPr/>
      <dgm:t>
        <a:bodyPr/>
        <a:lstStyle/>
        <a:p>
          <a:endParaRPr lang="en-GB"/>
        </a:p>
      </dgm:t>
    </dgm:pt>
    <dgm:pt modelId="{00FB00D9-313F-A448-AA41-21298241788C}" type="sibTrans" cxnId="{63AF2F51-55E5-9B47-9715-CB5AF96F84F2}">
      <dgm:prSet/>
      <dgm:spPr/>
      <dgm:t>
        <a:bodyPr/>
        <a:lstStyle/>
        <a:p>
          <a:endParaRPr lang="en-GB"/>
        </a:p>
      </dgm:t>
    </dgm:pt>
    <dgm:pt modelId="{59A84B26-2A64-0E47-8A0B-A9E21309719E}">
      <dgm:prSet phldrT="[Text]" phldr="0"/>
      <dgm:spPr/>
      <dgm:t>
        <a:bodyPr/>
        <a:lstStyle/>
        <a:p>
          <a:r>
            <a:rPr lang="en-GB">
              <a:latin typeface="Aptos"/>
            </a:rPr>
            <a:t>Bakery Supplier</a:t>
          </a:r>
        </a:p>
      </dgm:t>
    </dgm:pt>
    <dgm:pt modelId="{7BAFD3AD-A155-EE48-8C1D-BE61917D64E5}" type="parTrans" cxnId="{3820D862-B2F8-EB49-B77F-0A6B8725E502}">
      <dgm:prSet/>
      <dgm:spPr/>
      <dgm:t>
        <a:bodyPr/>
        <a:lstStyle/>
        <a:p>
          <a:endParaRPr lang="en-GB"/>
        </a:p>
      </dgm:t>
    </dgm:pt>
    <dgm:pt modelId="{43FEDBCE-64F2-0543-A907-C74A5BEDEBD1}" type="sibTrans" cxnId="{3820D862-B2F8-EB49-B77F-0A6B8725E502}">
      <dgm:prSet/>
      <dgm:spPr/>
      <dgm:t>
        <a:bodyPr/>
        <a:lstStyle/>
        <a:p>
          <a:endParaRPr lang="en-GB"/>
        </a:p>
      </dgm:t>
    </dgm:pt>
    <dgm:pt modelId="{2A6439A3-4B6F-A241-96BC-8D22437454AB}">
      <dgm:prSet phldrT="[Text]" phldr="0"/>
      <dgm:spPr/>
      <dgm:t>
        <a:bodyPr/>
        <a:lstStyle/>
        <a:p>
          <a:r>
            <a:rPr lang="en-GB">
              <a:latin typeface="Aptos"/>
            </a:rPr>
            <a:t>Contract Negotiation</a:t>
          </a:r>
        </a:p>
      </dgm:t>
    </dgm:pt>
    <dgm:pt modelId="{39CBE8DE-C656-A848-B66A-D5B8858DC5C4}" type="parTrans" cxnId="{4B7D554A-BAF4-B449-9534-8352FD26B1F2}">
      <dgm:prSet/>
      <dgm:spPr/>
      <dgm:t>
        <a:bodyPr/>
        <a:lstStyle/>
        <a:p>
          <a:endParaRPr lang="en-GB"/>
        </a:p>
      </dgm:t>
    </dgm:pt>
    <dgm:pt modelId="{C47D09C0-4366-F742-B9AB-75007699F65F}" type="sibTrans" cxnId="{4B7D554A-BAF4-B449-9534-8352FD26B1F2}">
      <dgm:prSet/>
      <dgm:spPr/>
      <dgm:t>
        <a:bodyPr/>
        <a:lstStyle/>
        <a:p>
          <a:endParaRPr lang="en-GB"/>
        </a:p>
      </dgm:t>
    </dgm:pt>
    <dgm:pt modelId="{FB02886C-6F14-DF40-BE94-F61689BF5F1B}">
      <dgm:prSet phldrT="[Text]" phldr="0"/>
      <dgm:spPr/>
      <dgm:t>
        <a:bodyPr/>
        <a:lstStyle/>
        <a:p>
          <a:r>
            <a:rPr lang="en-GB">
              <a:latin typeface="Aptos"/>
            </a:rPr>
            <a:t>Dairy Supplier</a:t>
          </a:r>
        </a:p>
      </dgm:t>
    </dgm:pt>
    <dgm:pt modelId="{8EA9AA29-C682-2E42-877E-F30D3308D967}" type="parTrans" cxnId="{4F810E1F-2350-754B-A0F1-B269C5CB66DF}">
      <dgm:prSet/>
      <dgm:spPr/>
      <dgm:t>
        <a:bodyPr/>
        <a:lstStyle/>
        <a:p>
          <a:endParaRPr lang="en-GB"/>
        </a:p>
      </dgm:t>
    </dgm:pt>
    <dgm:pt modelId="{F658EBEC-03EE-FD49-A9D1-A260FDDD899C}" type="sibTrans" cxnId="{4F810E1F-2350-754B-A0F1-B269C5CB66DF}">
      <dgm:prSet/>
      <dgm:spPr/>
      <dgm:t>
        <a:bodyPr/>
        <a:lstStyle/>
        <a:p>
          <a:endParaRPr lang="en-GB"/>
        </a:p>
      </dgm:t>
    </dgm:pt>
    <dgm:pt modelId="{0853C560-81C1-4D45-8317-5E96963263D3}" type="pres">
      <dgm:prSet presAssocID="{03F31E79-50CE-BE4F-AF92-49A40E18ACE6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B8AA439B-7632-AB48-B62B-0D88BC075B50}" type="pres">
      <dgm:prSet presAssocID="{03F31E79-50CE-BE4F-AF92-49A40E18ACE6}" presName="matrix" presStyleCnt="0"/>
      <dgm:spPr/>
    </dgm:pt>
    <dgm:pt modelId="{3E3798F0-821D-1F43-A192-A35CB31A5521}" type="pres">
      <dgm:prSet presAssocID="{03F31E79-50CE-BE4F-AF92-49A40E18ACE6}" presName="tile1" presStyleLbl="node1" presStyleIdx="0" presStyleCnt="4"/>
      <dgm:spPr/>
    </dgm:pt>
    <dgm:pt modelId="{0DB68B52-CCB1-DB49-8EFF-BF4088E0A9B8}" type="pres">
      <dgm:prSet presAssocID="{03F31E79-50CE-BE4F-AF92-49A40E18ACE6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FC4D00D5-F70F-DB49-A33A-458B2931B4F7}" type="pres">
      <dgm:prSet presAssocID="{03F31E79-50CE-BE4F-AF92-49A40E18ACE6}" presName="tile2" presStyleLbl="node1" presStyleIdx="1" presStyleCnt="4"/>
      <dgm:spPr/>
    </dgm:pt>
    <dgm:pt modelId="{D094296E-C426-734A-B251-BFA6B5116BC7}" type="pres">
      <dgm:prSet presAssocID="{03F31E79-50CE-BE4F-AF92-49A40E18ACE6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CC054B77-E690-C94E-83F5-964DEEAD86C8}" type="pres">
      <dgm:prSet presAssocID="{03F31E79-50CE-BE4F-AF92-49A40E18ACE6}" presName="tile3" presStyleLbl="node1" presStyleIdx="2" presStyleCnt="4"/>
      <dgm:spPr/>
    </dgm:pt>
    <dgm:pt modelId="{A1521584-6B13-9E42-ADD9-2763E3095D2E}" type="pres">
      <dgm:prSet presAssocID="{03F31E79-50CE-BE4F-AF92-49A40E18ACE6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98F00EA-94CA-7447-BDA6-16F0B75AC7E0}" type="pres">
      <dgm:prSet presAssocID="{03F31E79-50CE-BE4F-AF92-49A40E18ACE6}" presName="tile4" presStyleLbl="node1" presStyleIdx="3" presStyleCnt="4"/>
      <dgm:spPr/>
    </dgm:pt>
    <dgm:pt modelId="{1B8CA5BD-2F30-774C-BF8D-D8316BABCC5C}" type="pres">
      <dgm:prSet presAssocID="{03F31E79-50CE-BE4F-AF92-49A40E18ACE6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647C9A19-E167-1B47-B123-0DE5CF939E86}" type="pres">
      <dgm:prSet presAssocID="{03F31E79-50CE-BE4F-AF92-49A40E18ACE6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69EA3B08-1997-F644-A70D-6749A1EB50D6}" srcId="{03F31E79-50CE-BE4F-AF92-49A40E18ACE6}" destId="{9EFDA4F9-C39E-204D-9009-E6B2C2E12135}" srcOrd="0" destOrd="0" parTransId="{095CF44E-0818-5240-A6E2-EFD7A62CA4AB}" sibTransId="{FB68E127-85B5-4648-8BAB-E3EF527D5F72}"/>
    <dgm:cxn modelId="{4F810E1F-2350-754B-A0F1-B269C5CB66DF}" srcId="{9EFDA4F9-C39E-204D-9009-E6B2C2E12135}" destId="{FB02886C-6F14-DF40-BE94-F61689BF5F1B}" srcOrd="3" destOrd="0" parTransId="{8EA9AA29-C682-2E42-877E-F30D3308D967}" sibTransId="{F658EBEC-03EE-FD49-A9D1-A260FDDD899C}"/>
    <dgm:cxn modelId="{708A9531-9414-3749-855D-A27019AC665E}" type="presOf" srcId="{FB02886C-6F14-DF40-BE94-F61689BF5F1B}" destId="{E98F00EA-94CA-7447-BDA6-16F0B75AC7E0}" srcOrd="0" destOrd="0" presId="urn:microsoft.com/office/officeart/2005/8/layout/matrix1"/>
    <dgm:cxn modelId="{A76C1234-5670-0F43-A068-61AABFE21969}" type="presOf" srcId="{3BE7BD37-5D9A-2642-AD55-5202432E6B38}" destId="{3E3798F0-821D-1F43-A192-A35CB31A5521}" srcOrd="0" destOrd="0" presId="urn:microsoft.com/office/officeart/2005/8/layout/matrix1"/>
    <dgm:cxn modelId="{3820D862-B2F8-EB49-B77F-0A6B8725E502}" srcId="{9EFDA4F9-C39E-204D-9009-E6B2C2E12135}" destId="{59A84B26-2A64-0E47-8A0B-A9E21309719E}" srcOrd="1" destOrd="0" parTransId="{7BAFD3AD-A155-EE48-8C1D-BE61917D64E5}" sibTransId="{43FEDBCE-64F2-0543-A907-C74A5BEDEBD1}"/>
    <dgm:cxn modelId="{AB7D8B46-68DF-CB44-A7D7-3B10ADE8875D}" type="presOf" srcId="{FB02886C-6F14-DF40-BE94-F61689BF5F1B}" destId="{1B8CA5BD-2F30-774C-BF8D-D8316BABCC5C}" srcOrd="1" destOrd="0" presId="urn:microsoft.com/office/officeart/2005/8/layout/matrix1"/>
    <dgm:cxn modelId="{1C0F6F47-AE6E-5344-B460-35A1D10E2C36}" type="presOf" srcId="{2A6439A3-4B6F-A241-96BC-8D22437454AB}" destId="{CC054B77-E690-C94E-83F5-964DEEAD86C8}" srcOrd="0" destOrd="0" presId="urn:microsoft.com/office/officeart/2005/8/layout/matrix1"/>
    <dgm:cxn modelId="{4B7D554A-BAF4-B449-9534-8352FD26B1F2}" srcId="{9EFDA4F9-C39E-204D-9009-E6B2C2E12135}" destId="{2A6439A3-4B6F-A241-96BC-8D22437454AB}" srcOrd="2" destOrd="0" parTransId="{39CBE8DE-C656-A848-B66A-D5B8858DC5C4}" sibTransId="{C47D09C0-4366-F742-B9AB-75007699F65F}"/>
    <dgm:cxn modelId="{A314C54D-392D-944C-910A-1BA29CC6B561}" type="presOf" srcId="{2A6439A3-4B6F-A241-96BC-8D22437454AB}" destId="{A1521584-6B13-9E42-ADD9-2763E3095D2E}" srcOrd="1" destOrd="0" presId="urn:microsoft.com/office/officeart/2005/8/layout/matrix1"/>
    <dgm:cxn modelId="{63AF2F51-55E5-9B47-9715-CB5AF96F84F2}" srcId="{9EFDA4F9-C39E-204D-9009-E6B2C2E12135}" destId="{3BE7BD37-5D9A-2642-AD55-5202432E6B38}" srcOrd="0" destOrd="0" parTransId="{B8B0755C-1A41-8A41-B50A-FF776EAE3A54}" sibTransId="{00FB00D9-313F-A448-AA41-21298241788C}"/>
    <dgm:cxn modelId="{8DA4F456-33EB-F34D-A8B1-BA97E1A1DBBD}" type="presOf" srcId="{3BE7BD37-5D9A-2642-AD55-5202432E6B38}" destId="{0DB68B52-CCB1-DB49-8EFF-BF4088E0A9B8}" srcOrd="1" destOrd="0" presId="urn:microsoft.com/office/officeart/2005/8/layout/matrix1"/>
    <dgm:cxn modelId="{F6C2FC88-A99A-5F4C-8796-0EFB6831C01F}" type="presOf" srcId="{9EFDA4F9-C39E-204D-9009-E6B2C2E12135}" destId="{647C9A19-E167-1B47-B123-0DE5CF939E86}" srcOrd="0" destOrd="0" presId="urn:microsoft.com/office/officeart/2005/8/layout/matrix1"/>
    <dgm:cxn modelId="{4A26E8AC-C6BC-264A-B34F-3748C59D4197}" type="presOf" srcId="{59A84B26-2A64-0E47-8A0B-A9E21309719E}" destId="{D094296E-C426-734A-B251-BFA6B5116BC7}" srcOrd="1" destOrd="0" presId="urn:microsoft.com/office/officeart/2005/8/layout/matrix1"/>
    <dgm:cxn modelId="{7C0AD4E2-8313-FD4F-B2C0-29DE26D5C441}" type="presOf" srcId="{59A84B26-2A64-0E47-8A0B-A9E21309719E}" destId="{FC4D00D5-F70F-DB49-A33A-458B2931B4F7}" srcOrd="0" destOrd="0" presId="urn:microsoft.com/office/officeart/2005/8/layout/matrix1"/>
    <dgm:cxn modelId="{B04C6EE5-B5CA-7C40-B421-556C245BCA73}" type="presOf" srcId="{03F31E79-50CE-BE4F-AF92-49A40E18ACE6}" destId="{0853C560-81C1-4D45-8317-5E96963263D3}" srcOrd="0" destOrd="0" presId="urn:microsoft.com/office/officeart/2005/8/layout/matrix1"/>
    <dgm:cxn modelId="{C5A13F24-A5DF-894F-8281-8AE5CECA13C9}" type="presParOf" srcId="{0853C560-81C1-4D45-8317-5E96963263D3}" destId="{B8AA439B-7632-AB48-B62B-0D88BC075B50}" srcOrd="0" destOrd="0" presId="urn:microsoft.com/office/officeart/2005/8/layout/matrix1"/>
    <dgm:cxn modelId="{6DA18B94-C84C-934B-9DA8-0AF44CF899C3}" type="presParOf" srcId="{B8AA439B-7632-AB48-B62B-0D88BC075B50}" destId="{3E3798F0-821D-1F43-A192-A35CB31A5521}" srcOrd="0" destOrd="0" presId="urn:microsoft.com/office/officeart/2005/8/layout/matrix1"/>
    <dgm:cxn modelId="{C46F8FD7-D2F4-9F41-88E7-148961A47A20}" type="presParOf" srcId="{B8AA439B-7632-AB48-B62B-0D88BC075B50}" destId="{0DB68B52-CCB1-DB49-8EFF-BF4088E0A9B8}" srcOrd="1" destOrd="0" presId="urn:microsoft.com/office/officeart/2005/8/layout/matrix1"/>
    <dgm:cxn modelId="{B35278F5-2982-D546-88FE-3496A58CEE61}" type="presParOf" srcId="{B8AA439B-7632-AB48-B62B-0D88BC075B50}" destId="{FC4D00D5-F70F-DB49-A33A-458B2931B4F7}" srcOrd="2" destOrd="0" presId="urn:microsoft.com/office/officeart/2005/8/layout/matrix1"/>
    <dgm:cxn modelId="{92394458-8838-CE42-9D2B-2BA74DE41021}" type="presParOf" srcId="{B8AA439B-7632-AB48-B62B-0D88BC075B50}" destId="{D094296E-C426-734A-B251-BFA6B5116BC7}" srcOrd="3" destOrd="0" presId="urn:microsoft.com/office/officeart/2005/8/layout/matrix1"/>
    <dgm:cxn modelId="{E67F7B1D-734E-834B-B29A-BC7C551E7032}" type="presParOf" srcId="{B8AA439B-7632-AB48-B62B-0D88BC075B50}" destId="{CC054B77-E690-C94E-83F5-964DEEAD86C8}" srcOrd="4" destOrd="0" presId="urn:microsoft.com/office/officeart/2005/8/layout/matrix1"/>
    <dgm:cxn modelId="{81DD374D-7C97-4D47-A103-1C4D660F9B6D}" type="presParOf" srcId="{B8AA439B-7632-AB48-B62B-0D88BC075B50}" destId="{A1521584-6B13-9E42-ADD9-2763E3095D2E}" srcOrd="5" destOrd="0" presId="urn:microsoft.com/office/officeart/2005/8/layout/matrix1"/>
    <dgm:cxn modelId="{6C8663C8-29DB-BD45-9AA5-52CA978AF84B}" type="presParOf" srcId="{B8AA439B-7632-AB48-B62B-0D88BC075B50}" destId="{E98F00EA-94CA-7447-BDA6-16F0B75AC7E0}" srcOrd="6" destOrd="0" presId="urn:microsoft.com/office/officeart/2005/8/layout/matrix1"/>
    <dgm:cxn modelId="{72058AD3-09BC-4246-B34B-69863DD8EE01}" type="presParOf" srcId="{B8AA439B-7632-AB48-B62B-0D88BC075B50}" destId="{1B8CA5BD-2F30-774C-BF8D-D8316BABCC5C}" srcOrd="7" destOrd="0" presId="urn:microsoft.com/office/officeart/2005/8/layout/matrix1"/>
    <dgm:cxn modelId="{0D811C83-0042-6E48-9DC3-39AAFF05D3C2}" type="presParOf" srcId="{0853C560-81C1-4D45-8317-5E96963263D3}" destId="{647C9A19-E167-1B47-B123-0DE5CF939E86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CF5F6E9B-0E6B-A84F-B274-898088FAF732}" type="doc">
      <dgm:prSet loTypeId="urn:microsoft.com/office/officeart/2005/8/layout/matrix1" loCatId="matrix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GB"/>
        </a:p>
      </dgm:t>
    </dgm:pt>
    <dgm:pt modelId="{A4925580-31DB-C440-B2D7-25248A6BAEC1}">
      <dgm:prSet phldrT="[Text]" phldr="0" custT="1"/>
      <dgm:spPr/>
      <dgm:t>
        <a:bodyPr/>
        <a:lstStyle/>
        <a:p>
          <a:r>
            <a:rPr lang="en-GB" sz="2400">
              <a:latin typeface="Aptos"/>
            </a:rPr>
            <a:t>Marketing </a:t>
          </a:r>
        </a:p>
      </dgm:t>
    </dgm:pt>
    <dgm:pt modelId="{E74A1501-E9F0-4748-9C8F-4A72FC10F2FD}" type="parTrans" cxnId="{64FD8E4D-F08E-9244-966B-C8E8DEB7F933}">
      <dgm:prSet/>
      <dgm:spPr/>
      <dgm:t>
        <a:bodyPr/>
        <a:lstStyle/>
        <a:p>
          <a:endParaRPr lang="en-GB"/>
        </a:p>
      </dgm:t>
    </dgm:pt>
    <dgm:pt modelId="{D785EAE6-5129-444B-8F4B-3DE714C3F8D4}" type="sibTrans" cxnId="{64FD8E4D-F08E-9244-966B-C8E8DEB7F933}">
      <dgm:prSet/>
      <dgm:spPr/>
      <dgm:t>
        <a:bodyPr/>
        <a:lstStyle/>
        <a:p>
          <a:endParaRPr lang="en-GB"/>
        </a:p>
      </dgm:t>
    </dgm:pt>
    <dgm:pt modelId="{BBB3AC8B-642C-EB4A-B9D7-10D09BB60C13}">
      <dgm:prSet phldrT="[Text]" phldr="0"/>
      <dgm:spPr/>
      <dgm:t>
        <a:bodyPr/>
        <a:lstStyle/>
        <a:p>
          <a:r>
            <a:rPr lang="en-GB" sz="2400">
              <a:latin typeface="Aptos"/>
            </a:rPr>
            <a:t>Social Media</a:t>
          </a:r>
        </a:p>
      </dgm:t>
    </dgm:pt>
    <dgm:pt modelId="{73FBE41F-CF2C-A646-AD9B-FD77387DB909}" type="parTrans" cxnId="{81DA7271-0DDA-9746-BCA9-370AEA6A1A4C}">
      <dgm:prSet/>
      <dgm:spPr/>
      <dgm:t>
        <a:bodyPr/>
        <a:lstStyle/>
        <a:p>
          <a:endParaRPr lang="en-GB"/>
        </a:p>
      </dgm:t>
    </dgm:pt>
    <dgm:pt modelId="{788C36E2-F2E4-A34D-B695-0CFC00AC65A5}" type="sibTrans" cxnId="{81DA7271-0DDA-9746-BCA9-370AEA6A1A4C}">
      <dgm:prSet/>
      <dgm:spPr/>
      <dgm:t>
        <a:bodyPr/>
        <a:lstStyle/>
        <a:p>
          <a:endParaRPr lang="en-GB"/>
        </a:p>
      </dgm:t>
    </dgm:pt>
    <dgm:pt modelId="{FAD923F8-8AE8-554D-A664-6CCE87B72F56}">
      <dgm:prSet phldrT="[Text]" phldr="0"/>
      <dgm:spPr/>
      <dgm:t>
        <a:bodyPr/>
        <a:lstStyle/>
        <a:p>
          <a:r>
            <a:rPr lang="en-GB" sz="2400">
              <a:latin typeface="Aptos"/>
            </a:rPr>
            <a:t>Fyler’s</a:t>
          </a:r>
        </a:p>
      </dgm:t>
    </dgm:pt>
    <dgm:pt modelId="{05A13B47-97B1-BC4D-A98C-D221447C0192}" type="parTrans" cxnId="{D314D683-3D6B-1342-B8DE-BD4D90C8851A}">
      <dgm:prSet/>
      <dgm:spPr/>
      <dgm:t>
        <a:bodyPr/>
        <a:lstStyle/>
        <a:p>
          <a:endParaRPr lang="en-GB"/>
        </a:p>
      </dgm:t>
    </dgm:pt>
    <dgm:pt modelId="{51392631-7914-F04F-A001-71DA11156933}" type="sibTrans" cxnId="{D314D683-3D6B-1342-B8DE-BD4D90C8851A}">
      <dgm:prSet/>
      <dgm:spPr/>
      <dgm:t>
        <a:bodyPr/>
        <a:lstStyle/>
        <a:p>
          <a:endParaRPr lang="en-GB"/>
        </a:p>
      </dgm:t>
    </dgm:pt>
    <dgm:pt modelId="{069F4093-95A7-9346-8FBF-A54D13FEB585}">
      <dgm:prSet phldrT="[Text]" phldr="0"/>
      <dgm:spPr/>
      <dgm:t>
        <a:bodyPr/>
        <a:lstStyle/>
        <a:p>
          <a:r>
            <a:rPr lang="en-GB" sz="2400">
              <a:latin typeface="Aptos"/>
            </a:rPr>
            <a:t>Advertising</a:t>
          </a:r>
        </a:p>
      </dgm:t>
    </dgm:pt>
    <dgm:pt modelId="{F06A6A63-1021-BF43-B37D-CEB63E9667FF}" type="parTrans" cxnId="{9DABF81E-6573-4C47-9DD3-6DB091A46B64}">
      <dgm:prSet/>
      <dgm:spPr/>
      <dgm:t>
        <a:bodyPr/>
        <a:lstStyle/>
        <a:p>
          <a:endParaRPr lang="en-GB"/>
        </a:p>
      </dgm:t>
    </dgm:pt>
    <dgm:pt modelId="{A665851A-5862-6043-A7C7-5BCD4010217D}" type="sibTrans" cxnId="{9DABF81E-6573-4C47-9DD3-6DB091A46B64}">
      <dgm:prSet/>
      <dgm:spPr/>
      <dgm:t>
        <a:bodyPr/>
        <a:lstStyle/>
        <a:p>
          <a:endParaRPr lang="en-GB"/>
        </a:p>
      </dgm:t>
    </dgm:pt>
    <dgm:pt modelId="{C1F7589E-716F-2E4D-BE47-3148E0D48DDA}">
      <dgm:prSet phldrT="[Text]" phldr="0"/>
      <dgm:spPr/>
      <dgm:t>
        <a:bodyPr/>
        <a:lstStyle/>
        <a:p>
          <a:r>
            <a:rPr lang="en-GB" sz="2400">
              <a:latin typeface="Aptos"/>
            </a:rPr>
            <a:t>Soft Launch</a:t>
          </a:r>
        </a:p>
      </dgm:t>
    </dgm:pt>
    <dgm:pt modelId="{433AFE1A-2ADF-2E4D-BF3B-25D16CAFA971}" type="parTrans" cxnId="{E8B98198-F6E4-774E-A6CF-3365E98B1D23}">
      <dgm:prSet/>
      <dgm:spPr/>
      <dgm:t>
        <a:bodyPr/>
        <a:lstStyle/>
        <a:p>
          <a:endParaRPr lang="en-GB"/>
        </a:p>
      </dgm:t>
    </dgm:pt>
    <dgm:pt modelId="{37598F0B-2D53-9D41-B3BB-0FA14D692207}" type="sibTrans" cxnId="{E8B98198-F6E4-774E-A6CF-3365E98B1D23}">
      <dgm:prSet/>
      <dgm:spPr/>
      <dgm:t>
        <a:bodyPr/>
        <a:lstStyle/>
        <a:p>
          <a:endParaRPr lang="en-GB"/>
        </a:p>
      </dgm:t>
    </dgm:pt>
    <dgm:pt modelId="{B24BC6E3-3D81-7448-A065-FF1A080F5B35}" type="pres">
      <dgm:prSet presAssocID="{CF5F6E9B-0E6B-A84F-B274-898088FAF732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3B26E02-98E0-BD46-B4F1-7C40B6669467}" type="pres">
      <dgm:prSet presAssocID="{CF5F6E9B-0E6B-A84F-B274-898088FAF732}" presName="matrix" presStyleCnt="0"/>
      <dgm:spPr/>
    </dgm:pt>
    <dgm:pt modelId="{2A5E4965-600F-6540-8328-E29A1C6F0B77}" type="pres">
      <dgm:prSet presAssocID="{CF5F6E9B-0E6B-A84F-B274-898088FAF732}" presName="tile1" presStyleLbl="node1" presStyleIdx="0" presStyleCnt="4"/>
      <dgm:spPr/>
    </dgm:pt>
    <dgm:pt modelId="{50978462-4EA9-2744-8CF2-BD45233851D7}" type="pres">
      <dgm:prSet presAssocID="{CF5F6E9B-0E6B-A84F-B274-898088FAF732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364CD5D-53F5-5649-875F-8FBE124EDB7A}" type="pres">
      <dgm:prSet presAssocID="{CF5F6E9B-0E6B-A84F-B274-898088FAF732}" presName="tile2" presStyleLbl="node1" presStyleIdx="1" presStyleCnt="4"/>
      <dgm:spPr/>
    </dgm:pt>
    <dgm:pt modelId="{61F4F08F-C5E3-CB41-8827-2739F539D9D6}" type="pres">
      <dgm:prSet presAssocID="{CF5F6E9B-0E6B-A84F-B274-898088FAF732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0F525593-BE3A-4B40-9DA7-39146DCFF110}" type="pres">
      <dgm:prSet presAssocID="{CF5F6E9B-0E6B-A84F-B274-898088FAF732}" presName="tile3" presStyleLbl="node1" presStyleIdx="2" presStyleCnt="4"/>
      <dgm:spPr/>
    </dgm:pt>
    <dgm:pt modelId="{FD1CCC43-F129-D84D-B792-47A5A98DAE90}" type="pres">
      <dgm:prSet presAssocID="{CF5F6E9B-0E6B-A84F-B274-898088FAF732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0082407A-749A-7844-B0FB-08FD7672DB82}" type="pres">
      <dgm:prSet presAssocID="{CF5F6E9B-0E6B-A84F-B274-898088FAF732}" presName="tile4" presStyleLbl="node1" presStyleIdx="3" presStyleCnt="4"/>
      <dgm:spPr/>
    </dgm:pt>
    <dgm:pt modelId="{9B8E6D88-9A30-FB40-BD0C-F98916C247C7}" type="pres">
      <dgm:prSet presAssocID="{CF5F6E9B-0E6B-A84F-B274-898088FAF732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31D33F37-41A2-2649-8DFE-7B267A78B080}" type="pres">
      <dgm:prSet presAssocID="{CF5F6E9B-0E6B-A84F-B274-898088FAF732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FC702F1C-7376-E745-9236-D332868D0B75}" type="presOf" srcId="{BBB3AC8B-642C-EB4A-B9D7-10D09BB60C13}" destId="{2A5E4965-600F-6540-8328-E29A1C6F0B77}" srcOrd="0" destOrd="0" presId="urn:microsoft.com/office/officeart/2005/8/layout/matrix1"/>
    <dgm:cxn modelId="{9DABF81E-6573-4C47-9DD3-6DB091A46B64}" srcId="{A4925580-31DB-C440-B2D7-25248A6BAEC1}" destId="{069F4093-95A7-9346-8FBF-A54D13FEB585}" srcOrd="2" destOrd="0" parTransId="{F06A6A63-1021-BF43-B37D-CEB63E9667FF}" sibTransId="{A665851A-5862-6043-A7C7-5BCD4010217D}"/>
    <dgm:cxn modelId="{39BB8528-A413-8B42-8E1C-EB8F98D3AEA2}" type="presOf" srcId="{C1F7589E-716F-2E4D-BE47-3148E0D48DDA}" destId="{0082407A-749A-7844-B0FB-08FD7672DB82}" srcOrd="0" destOrd="0" presId="urn:microsoft.com/office/officeart/2005/8/layout/matrix1"/>
    <dgm:cxn modelId="{B4CD6538-5B4F-EC47-BDA9-FAA0F0A4AEE3}" type="presOf" srcId="{FAD923F8-8AE8-554D-A664-6CCE87B72F56}" destId="{61F4F08F-C5E3-CB41-8827-2739F539D9D6}" srcOrd="1" destOrd="0" presId="urn:microsoft.com/office/officeart/2005/8/layout/matrix1"/>
    <dgm:cxn modelId="{0EE12F60-1A32-0842-94A4-27E2F8634631}" type="presOf" srcId="{BBB3AC8B-642C-EB4A-B9D7-10D09BB60C13}" destId="{50978462-4EA9-2744-8CF2-BD45233851D7}" srcOrd="1" destOrd="0" presId="urn:microsoft.com/office/officeart/2005/8/layout/matrix1"/>
    <dgm:cxn modelId="{67FF5B4A-161A-F34C-BEEF-AB0991022089}" type="presOf" srcId="{C1F7589E-716F-2E4D-BE47-3148E0D48DDA}" destId="{9B8E6D88-9A30-FB40-BD0C-F98916C247C7}" srcOrd="1" destOrd="0" presId="urn:microsoft.com/office/officeart/2005/8/layout/matrix1"/>
    <dgm:cxn modelId="{64FD8E4D-F08E-9244-966B-C8E8DEB7F933}" srcId="{CF5F6E9B-0E6B-A84F-B274-898088FAF732}" destId="{A4925580-31DB-C440-B2D7-25248A6BAEC1}" srcOrd="0" destOrd="0" parTransId="{E74A1501-E9F0-4748-9C8F-4A72FC10F2FD}" sibTransId="{D785EAE6-5129-444B-8F4B-3DE714C3F8D4}"/>
    <dgm:cxn modelId="{81DA7271-0DDA-9746-BCA9-370AEA6A1A4C}" srcId="{A4925580-31DB-C440-B2D7-25248A6BAEC1}" destId="{BBB3AC8B-642C-EB4A-B9D7-10D09BB60C13}" srcOrd="0" destOrd="0" parTransId="{73FBE41F-CF2C-A646-AD9B-FD77387DB909}" sibTransId="{788C36E2-F2E4-A34D-B695-0CFC00AC65A5}"/>
    <dgm:cxn modelId="{0E516075-292D-174C-8232-31A2C1083D6C}" type="presOf" srcId="{CF5F6E9B-0E6B-A84F-B274-898088FAF732}" destId="{B24BC6E3-3D81-7448-A065-FF1A080F5B35}" srcOrd="0" destOrd="0" presId="urn:microsoft.com/office/officeart/2005/8/layout/matrix1"/>
    <dgm:cxn modelId="{D314D683-3D6B-1342-B8DE-BD4D90C8851A}" srcId="{A4925580-31DB-C440-B2D7-25248A6BAEC1}" destId="{FAD923F8-8AE8-554D-A664-6CCE87B72F56}" srcOrd="1" destOrd="0" parTransId="{05A13B47-97B1-BC4D-A98C-D221447C0192}" sibTransId="{51392631-7914-F04F-A001-71DA11156933}"/>
    <dgm:cxn modelId="{981B3E8C-BA89-394E-9854-F1D1E664167E}" type="presOf" srcId="{069F4093-95A7-9346-8FBF-A54D13FEB585}" destId="{FD1CCC43-F129-D84D-B792-47A5A98DAE90}" srcOrd="1" destOrd="0" presId="urn:microsoft.com/office/officeart/2005/8/layout/matrix1"/>
    <dgm:cxn modelId="{E8B98198-F6E4-774E-A6CF-3365E98B1D23}" srcId="{A4925580-31DB-C440-B2D7-25248A6BAEC1}" destId="{C1F7589E-716F-2E4D-BE47-3148E0D48DDA}" srcOrd="3" destOrd="0" parTransId="{433AFE1A-2ADF-2E4D-BF3B-25D16CAFA971}" sibTransId="{37598F0B-2D53-9D41-B3BB-0FA14D692207}"/>
    <dgm:cxn modelId="{F24352AA-6DFF-FD4D-A65E-E99800D0E9C5}" type="presOf" srcId="{A4925580-31DB-C440-B2D7-25248A6BAEC1}" destId="{31D33F37-41A2-2649-8DFE-7B267A78B080}" srcOrd="0" destOrd="0" presId="urn:microsoft.com/office/officeart/2005/8/layout/matrix1"/>
    <dgm:cxn modelId="{7A1C3EB4-660B-2643-AE9B-87F5109CA9AA}" type="presOf" srcId="{069F4093-95A7-9346-8FBF-A54D13FEB585}" destId="{0F525593-BE3A-4B40-9DA7-39146DCFF110}" srcOrd="0" destOrd="0" presId="urn:microsoft.com/office/officeart/2005/8/layout/matrix1"/>
    <dgm:cxn modelId="{A82934CB-E9DA-7C46-B8CA-E75BEEF36426}" type="presOf" srcId="{FAD923F8-8AE8-554D-A664-6CCE87B72F56}" destId="{C364CD5D-53F5-5649-875F-8FBE124EDB7A}" srcOrd="0" destOrd="0" presId="urn:microsoft.com/office/officeart/2005/8/layout/matrix1"/>
    <dgm:cxn modelId="{03DE3CE9-9E8C-5C4A-AC95-9AB23644DF32}" type="presParOf" srcId="{B24BC6E3-3D81-7448-A065-FF1A080F5B35}" destId="{03B26E02-98E0-BD46-B4F1-7C40B6669467}" srcOrd="0" destOrd="0" presId="urn:microsoft.com/office/officeart/2005/8/layout/matrix1"/>
    <dgm:cxn modelId="{C9A0C7F9-5A9C-D94F-8C01-8CEA6847BD7C}" type="presParOf" srcId="{03B26E02-98E0-BD46-B4F1-7C40B6669467}" destId="{2A5E4965-600F-6540-8328-E29A1C6F0B77}" srcOrd="0" destOrd="0" presId="urn:microsoft.com/office/officeart/2005/8/layout/matrix1"/>
    <dgm:cxn modelId="{57432863-037B-934C-8BFA-010646108B84}" type="presParOf" srcId="{03B26E02-98E0-BD46-B4F1-7C40B6669467}" destId="{50978462-4EA9-2744-8CF2-BD45233851D7}" srcOrd="1" destOrd="0" presId="urn:microsoft.com/office/officeart/2005/8/layout/matrix1"/>
    <dgm:cxn modelId="{05F983EA-00BD-DF40-8F69-4627A320DF03}" type="presParOf" srcId="{03B26E02-98E0-BD46-B4F1-7C40B6669467}" destId="{C364CD5D-53F5-5649-875F-8FBE124EDB7A}" srcOrd="2" destOrd="0" presId="urn:microsoft.com/office/officeart/2005/8/layout/matrix1"/>
    <dgm:cxn modelId="{83C7E5FB-7E1E-0B47-BDD8-EF7722C949B6}" type="presParOf" srcId="{03B26E02-98E0-BD46-B4F1-7C40B6669467}" destId="{61F4F08F-C5E3-CB41-8827-2739F539D9D6}" srcOrd="3" destOrd="0" presId="urn:microsoft.com/office/officeart/2005/8/layout/matrix1"/>
    <dgm:cxn modelId="{593C89C4-5623-8247-A953-8B1D6297E7D8}" type="presParOf" srcId="{03B26E02-98E0-BD46-B4F1-7C40B6669467}" destId="{0F525593-BE3A-4B40-9DA7-39146DCFF110}" srcOrd="4" destOrd="0" presId="urn:microsoft.com/office/officeart/2005/8/layout/matrix1"/>
    <dgm:cxn modelId="{21BA3015-137D-1C41-B083-601888204C9F}" type="presParOf" srcId="{03B26E02-98E0-BD46-B4F1-7C40B6669467}" destId="{FD1CCC43-F129-D84D-B792-47A5A98DAE90}" srcOrd="5" destOrd="0" presId="urn:microsoft.com/office/officeart/2005/8/layout/matrix1"/>
    <dgm:cxn modelId="{09362DFA-FDFD-0243-935F-2AB77FDFC655}" type="presParOf" srcId="{03B26E02-98E0-BD46-B4F1-7C40B6669467}" destId="{0082407A-749A-7844-B0FB-08FD7672DB82}" srcOrd="6" destOrd="0" presId="urn:microsoft.com/office/officeart/2005/8/layout/matrix1"/>
    <dgm:cxn modelId="{5C34012F-FE6D-2242-A34E-7612CF6678B0}" type="presParOf" srcId="{03B26E02-98E0-BD46-B4F1-7C40B6669467}" destId="{9B8E6D88-9A30-FB40-BD0C-F98916C247C7}" srcOrd="7" destOrd="0" presId="urn:microsoft.com/office/officeart/2005/8/layout/matrix1"/>
    <dgm:cxn modelId="{AA1A1FC9-5C1C-BF45-AAE2-C22CF935418B}" type="presParOf" srcId="{B24BC6E3-3D81-7448-A065-FF1A080F5B35}" destId="{31D33F37-41A2-2649-8DFE-7B267A78B080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43531A05-515A-B841-B0C9-A1D462E79E3F}" type="doc">
      <dgm:prSet loTypeId="urn:microsoft.com/office/officeart/2005/8/layout/matrix1" loCatId="matrix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GB"/>
        </a:p>
      </dgm:t>
    </dgm:pt>
    <dgm:pt modelId="{415425DA-C11B-BB4B-981C-811950CAEB86}">
      <dgm:prSet phldrT="[Text]" phldr="0" custT="1"/>
      <dgm:spPr/>
      <dgm:t>
        <a:bodyPr/>
        <a:lstStyle/>
        <a:p>
          <a:r>
            <a:rPr lang="en-GB" sz="2000">
              <a:latin typeface="Aptos"/>
            </a:rPr>
            <a:t>Staff Recruitment + Training</a:t>
          </a:r>
        </a:p>
      </dgm:t>
    </dgm:pt>
    <dgm:pt modelId="{881C5800-A148-E04E-92F7-3F6B4E6EE3AB}" type="parTrans" cxnId="{4D03010D-865C-A445-A0BA-1F70D24DF7DF}">
      <dgm:prSet/>
      <dgm:spPr/>
      <dgm:t>
        <a:bodyPr/>
        <a:lstStyle/>
        <a:p>
          <a:endParaRPr lang="en-GB" sz="2400"/>
        </a:p>
      </dgm:t>
    </dgm:pt>
    <dgm:pt modelId="{CD0E1955-5647-7C41-B035-4FA531BD519F}" type="sibTrans" cxnId="{4D03010D-865C-A445-A0BA-1F70D24DF7DF}">
      <dgm:prSet/>
      <dgm:spPr/>
      <dgm:t>
        <a:bodyPr/>
        <a:lstStyle/>
        <a:p>
          <a:endParaRPr lang="en-GB" sz="2400"/>
        </a:p>
      </dgm:t>
    </dgm:pt>
    <dgm:pt modelId="{AB60E75D-6351-A54D-B729-E9097B62C1E3}">
      <dgm:prSet phldrT="[Text]" phldr="0" custT="1"/>
      <dgm:spPr/>
      <dgm:t>
        <a:bodyPr/>
        <a:lstStyle/>
        <a:p>
          <a:r>
            <a:rPr lang="en-GB" sz="2400">
              <a:latin typeface="Aptos"/>
            </a:rPr>
            <a:t>Food Hygiene + Equipment use</a:t>
          </a:r>
        </a:p>
      </dgm:t>
    </dgm:pt>
    <dgm:pt modelId="{BB7C9254-6697-8B4C-B4E8-548202B327D5}" type="parTrans" cxnId="{E077E4DE-BA57-814F-A425-B9F555D1E05D}">
      <dgm:prSet/>
      <dgm:spPr/>
      <dgm:t>
        <a:bodyPr/>
        <a:lstStyle/>
        <a:p>
          <a:endParaRPr lang="en-GB" sz="2400"/>
        </a:p>
      </dgm:t>
    </dgm:pt>
    <dgm:pt modelId="{8564A084-904D-874A-AB04-382ED248CB61}" type="sibTrans" cxnId="{E077E4DE-BA57-814F-A425-B9F555D1E05D}">
      <dgm:prSet/>
      <dgm:spPr/>
      <dgm:t>
        <a:bodyPr/>
        <a:lstStyle/>
        <a:p>
          <a:endParaRPr lang="en-GB" sz="2400"/>
        </a:p>
      </dgm:t>
    </dgm:pt>
    <dgm:pt modelId="{103ABF65-413A-234A-9319-1D4849E1B985}">
      <dgm:prSet phldrT="[Text]" phldr="0" custT="1"/>
      <dgm:spPr/>
      <dgm:t>
        <a:bodyPr/>
        <a:lstStyle/>
        <a:p>
          <a:r>
            <a:rPr lang="en-GB" sz="2400">
              <a:latin typeface="Aptos"/>
            </a:rPr>
            <a:t>Interviews</a:t>
          </a:r>
        </a:p>
      </dgm:t>
    </dgm:pt>
    <dgm:pt modelId="{5B40C450-EB26-DB44-A562-3D29DD1F4380}" type="parTrans" cxnId="{F12FE660-1566-4547-968C-838BFFD97F05}">
      <dgm:prSet/>
      <dgm:spPr/>
      <dgm:t>
        <a:bodyPr/>
        <a:lstStyle/>
        <a:p>
          <a:endParaRPr lang="en-GB" sz="2400"/>
        </a:p>
      </dgm:t>
    </dgm:pt>
    <dgm:pt modelId="{ECCC8C78-A5EE-D44A-A868-6FB1E87B7A39}" type="sibTrans" cxnId="{F12FE660-1566-4547-968C-838BFFD97F05}">
      <dgm:prSet/>
      <dgm:spPr/>
      <dgm:t>
        <a:bodyPr/>
        <a:lstStyle/>
        <a:p>
          <a:endParaRPr lang="en-GB" sz="2400"/>
        </a:p>
      </dgm:t>
    </dgm:pt>
    <dgm:pt modelId="{3AC8BF32-4BF7-BE4F-89BE-5BFD9058B464}">
      <dgm:prSet phldrT="[Text]" phldr="0" custT="1"/>
      <dgm:spPr/>
      <dgm:t>
        <a:bodyPr/>
        <a:lstStyle/>
        <a:p>
          <a:r>
            <a:rPr lang="en-GB" sz="2400">
              <a:latin typeface="Aptos"/>
            </a:rPr>
            <a:t>Hiring</a:t>
          </a:r>
        </a:p>
      </dgm:t>
    </dgm:pt>
    <dgm:pt modelId="{51BB0FC8-B371-DE42-8F68-AEAAF17A7EF5}" type="parTrans" cxnId="{21BFEEFC-780F-9040-AFE1-1A19BB990281}">
      <dgm:prSet/>
      <dgm:spPr/>
      <dgm:t>
        <a:bodyPr/>
        <a:lstStyle/>
        <a:p>
          <a:endParaRPr lang="en-GB" sz="2400"/>
        </a:p>
      </dgm:t>
    </dgm:pt>
    <dgm:pt modelId="{4473C7E4-3832-8D49-AFF7-BDAECFFDB2EC}" type="sibTrans" cxnId="{21BFEEFC-780F-9040-AFE1-1A19BB990281}">
      <dgm:prSet/>
      <dgm:spPr/>
      <dgm:t>
        <a:bodyPr/>
        <a:lstStyle/>
        <a:p>
          <a:endParaRPr lang="en-GB" sz="2400"/>
        </a:p>
      </dgm:t>
    </dgm:pt>
    <dgm:pt modelId="{096B619B-BCEE-D840-8AF9-4C3FFB16F282}">
      <dgm:prSet phldrT="[Text]" phldr="0" custT="1"/>
      <dgm:spPr/>
      <dgm:t>
        <a:bodyPr/>
        <a:lstStyle/>
        <a:p>
          <a:r>
            <a:rPr lang="en-GB" sz="2400">
              <a:latin typeface="Aptos"/>
            </a:rPr>
            <a:t>Customer Service</a:t>
          </a:r>
        </a:p>
      </dgm:t>
    </dgm:pt>
    <dgm:pt modelId="{575866D9-B9CE-A942-9176-675FA0B3C0B4}" type="parTrans" cxnId="{3EA8FCFB-19B4-6742-9A3F-7E83BB49086A}">
      <dgm:prSet/>
      <dgm:spPr/>
      <dgm:t>
        <a:bodyPr/>
        <a:lstStyle/>
        <a:p>
          <a:endParaRPr lang="en-GB" sz="2400"/>
        </a:p>
      </dgm:t>
    </dgm:pt>
    <dgm:pt modelId="{BC428A16-F325-C54F-9874-EE07D91B3B7F}" type="sibTrans" cxnId="{3EA8FCFB-19B4-6742-9A3F-7E83BB49086A}">
      <dgm:prSet/>
      <dgm:spPr/>
      <dgm:t>
        <a:bodyPr/>
        <a:lstStyle/>
        <a:p>
          <a:endParaRPr lang="en-GB" sz="2400"/>
        </a:p>
      </dgm:t>
    </dgm:pt>
    <dgm:pt modelId="{3A7E4273-E84A-4A4E-B704-078568FDD245}" type="pres">
      <dgm:prSet presAssocID="{43531A05-515A-B841-B0C9-A1D462E79E3F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A65A88A-52D6-844C-A77E-A6D47D2C0059}" type="pres">
      <dgm:prSet presAssocID="{43531A05-515A-B841-B0C9-A1D462E79E3F}" presName="matrix" presStyleCnt="0"/>
      <dgm:spPr/>
    </dgm:pt>
    <dgm:pt modelId="{2E6F76A2-9E3E-9E42-A19A-36241908DA6F}" type="pres">
      <dgm:prSet presAssocID="{43531A05-515A-B841-B0C9-A1D462E79E3F}" presName="tile1" presStyleLbl="node1" presStyleIdx="0" presStyleCnt="4"/>
      <dgm:spPr/>
    </dgm:pt>
    <dgm:pt modelId="{E289AB44-D14A-F741-9209-802BC8AD974A}" type="pres">
      <dgm:prSet presAssocID="{43531A05-515A-B841-B0C9-A1D462E79E3F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42A62512-1A69-5049-9812-EA0055D3B40B}" type="pres">
      <dgm:prSet presAssocID="{43531A05-515A-B841-B0C9-A1D462E79E3F}" presName="tile2" presStyleLbl="node1" presStyleIdx="1" presStyleCnt="4"/>
      <dgm:spPr/>
    </dgm:pt>
    <dgm:pt modelId="{F5EB9F75-0D2D-A54B-961F-9FB14DE881EA}" type="pres">
      <dgm:prSet presAssocID="{43531A05-515A-B841-B0C9-A1D462E79E3F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C1B7B1B6-B7EA-F848-AC14-34CFB3A2620E}" type="pres">
      <dgm:prSet presAssocID="{43531A05-515A-B841-B0C9-A1D462E79E3F}" presName="tile3" presStyleLbl="node1" presStyleIdx="2" presStyleCnt="4"/>
      <dgm:spPr/>
    </dgm:pt>
    <dgm:pt modelId="{74A35893-0D38-9C49-ADAD-E074D90FFF40}" type="pres">
      <dgm:prSet presAssocID="{43531A05-515A-B841-B0C9-A1D462E79E3F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4101CC5E-2D00-BE41-9182-68C018A6C1AC}" type="pres">
      <dgm:prSet presAssocID="{43531A05-515A-B841-B0C9-A1D462E79E3F}" presName="tile4" presStyleLbl="node1" presStyleIdx="3" presStyleCnt="4"/>
      <dgm:spPr/>
    </dgm:pt>
    <dgm:pt modelId="{4E47547F-A545-0A45-B986-94C1FE4FAE08}" type="pres">
      <dgm:prSet presAssocID="{43531A05-515A-B841-B0C9-A1D462E79E3F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B0FF995A-8DF4-6441-91B3-BAE5A4D0F6C6}" type="pres">
      <dgm:prSet presAssocID="{43531A05-515A-B841-B0C9-A1D462E79E3F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4D03010D-865C-A445-A0BA-1F70D24DF7DF}" srcId="{43531A05-515A-B841-B0C9-A1D462E79E3F}" destId="{415425DA-C11B-BB4B-981C-811950CAEB86}" srcOrd="0" destOrd="0" parTransId="{881C5800-A148-E04E-92F7-3F6B4E6EE3AB}" sibTransId="{CD0E1955-5647-7C41-B035-4FA531BD519F}"/>
    <dgm:cxn modelId="{7D163717-DD93-B041-94B8-24AA33AA87E0}" type="presOf" srcId="{AB60E75D-6351-A54D-B729-E9097B62C1E3}" destId="{2E6F76A2-9E3E-9E42-A19A-36241908DA6F}" srcOrd="0" destOrd="0" presId="urn:microsoft.com/office/officeart/2005/8/layout/matrix1"/>
    <dgm:cxn modelId="{1664B819-BCC5-0249-A313-0C0EF54484FE}" type="presOf" srcId="{3AC8BF32-4BF7-BE4F-89BE-5BFD9058B464}" destId="{74A35893-0D38-9C49-ADAD-E074D90FFF40}" srcOrd="1" destOrd="0" presId="urn:microsoft.com/office/officeart/2005/8/layout/matrix1"/>
    <dgm:cxn modelId="{D6CEF23C-6532-B24E-BF09-262DFDCF8FB6}" type="presOf" srcId="{096B619B-BCEE-D840-8AF9-4C3FFB16F282}" destId="{4101CC5E-2D00-BE41-9182-68C018A6C1AC}" srcOrd="0" destOrd="0" presId="urn:microsoft.com/office/officeart/2005/8/layout/matrix1"/>
    <dgm:cxn modelId="{F12FE660-1566-4547-968C-838BFFD97F05}" srcId="{415425DA-C11B-BB4B-981C-811950CAEB86}" destId="{103ABF65-413A-234A-9319-1D4849E1B985}" srcOrd="1" destOrd="0" parTransId="{5B40C450-EB26-DB44-A562-3D29DD1F4380}" sibTransId="{ECCC8C78-A5EE-D44A-A868-6FB1E87B7A39}"/>
    <dgm:cxn modelId="{114EEA88-5631-EC42-BAC6-32189371D184}" type="presOf" srcId="{096B619B-BCEE-D840-8AF9-4C3FFB16F282}" destId="{4E47547F-A545-0A45-B986-94C1FE4FAE08}" srcOrd="1" destOrd="0" presId="urn:microsoft.com/office/officeart/2005/8/layout/matrix1"/>
    <dgm:cxn modelId="{D9D4E697-BC83-D04C-8D36-BFAA06FAB51A}" type="presOf" srcId="{3AC8BF32-4BF7-BE4F-89BE-5BFD9058B464}" destId="{C1B7B1B6-B7EA-F848-AC14-34CFB3A2620E}" srcOrd="0" destOrd="0" presId="urn:microsoft.com/office/officeart/2005/8/layout/matrix1"/>
    <dgm:cxn modelId="{C17A26AA-2511-3A43-A8CB-92BE5A70D875}" type="presOf" srcId="{415425DA-C11B-BB4B-981C-811950CAEB86}" destId="{B0FF995A-8DF4-6441-91B3-BAE5A4D0F6C6}" srcOrd="0" destOrd="0" presId="urn:microsoft.com/office/officeart/2005/8/layout/matrix1"/>
    <dgm:cxn modelId="{C356D9BE-E538-2A41-9DD0-8337FA1E4A0A}" type="presOf" srcId="{103ABF65-413A-234A-9319-1D4849E1B985}" destId="{F5EB9F75-0D2D-A54B-961F-9FB14DE881EA}" srcOrd="1" destOrd="0" presId="urn:microsoft.com/office/officeart/2005/8/layout/matrix1"/>
    <dgm:cxn modelId="{EF45F9C3-97EF-1943-9F70-3B215680BE02}" type="presOf" srcId="{103ABF65-413A-234A-9319-1D4849E1B985}" destId="{42A62512-1A69-5049-9812-EA0055D3B40B}" srcOrd="0" destOrd="0" presId="urn:microsoft.com/office/officeart/2005/8/layout/matrix1"/>
    <dgm:cxn modelId="{E077E4DE-BA57-814F-A425-B9F555D1E05D}" srcId="{415425DA-C11B-BB4B-981C-811950CAEB86}" destId="{AB60E75D-6351-A54D-B729-E9097B62C1E3}" srcOrd="0" destOrd="0" parTransId="{BB7C9254-6697-8B4C-B4E8-548202B327D5}" sibTransId="{8564A084-904D-874A-AB04-382ED248CB61}"/>
    <dgm:cxn modelId="{1CCE54EF-3C83-0B4F-96B1-BCE51314F9ED}" type="presOf" srcId="{43531A05-515A-B841-B0C9-A1D462E79E3F}" destId="{3A7E4273-E84A-4A4E-B704-078568FDD245}" srcOrd="0" destOrd="0" presId="urn:microsoft.com/office/officeart/2005/8/layout/matrix1"/>
    <dgm:cxn modelId="{48915EFA-28EF-1446-ADCE-9364A4F02211}" type="presOf" srcId="{AB60E75D-6351-A54D-B729-E9097B62C1E3}" destId="{E289AB44-D14A-F741-9209-802BC8AD974A}" srcOrd="1" destOrd="0" presId="urn:microsoft.com/office/officeart/2005/8/layout/matrix1"/>
    <dgm:cxn modelId="{3EA8FCFB-19B4-6742-9A3F-7E83BB49086A}" srcId="{415425DA-C11B-BB4B-981C-811950CAEB86}" destId="{096B619B-BCEE-D840-8AF9-4C3FFB16F282}" srcOrd="3" destOrd="0" parTransId="{575866D9-B9CE-A942-9176-675FA0B3C0B4}" sibTransId="{BC428A16-F325-C54F-9874-EE07D91B3B7F}"/>
    <dgm:cxn modelId="{21BFEEFC-780F-9040-AFE1-1A19BB990281}" srcId="{415425DA-C11B-BB4B-981C-811950CAEB86}" destId="{3AC8BF32-4BF7-BE4F-89BE-5BFD9058B464}" srcOrd="2" destOrd="0" parTransId="{51BB0FC8-B371-DE42-8F68-AEAAF17A7EF5}" sibTransId="{4473C7E4-3832-8D49-AFF7-BDAECFFDB2EC}"/>
    <dgm:cxn modelId="{6C166EBE-FC9E-2F4D-BD73-AE1735B11DCF}" type="presParOf" srcId="{3A7E4273-E84A-4A4E-B704-078568FDD245}" destId="{CA65A88A-52D6-844C-A77E-A6D47D2C0059}" srcOrd="0" destOrd="0" presId="urn:microsoft.com/office/officeart/2005/8/layout/matrix1"/>
    <dgm:cxn modelId="{78A1E1AF-DEB8-484D-9AFA-0BBC77BDADF8}" type="presParOf" srcId="{CA65A88A-52D6-844C-A77E-A6D47D2C0059}" destId="{2E6F76A2-9E3E-9E42-A19A-36241908DA6F}" srcOrd="0" destOrd="0" presId="urn:microsoft.com/office/officeart/2005/8/layout/matrix1"/>
    <dgm:cxn modelId="{BBB70BB8-2DC8-9D4C-BB20-155E2F2FCD91}" type="presParOf" srcId="{CA65A88A-52D6-844C-A77E-A6D47D2C0059}" destId="{E289AB44-D14A-F741-9209-802BC8AD974A}" srcOrd="1" destOrd="0" presId="urn:microsoft.com/office/officeart/2005/8/layout/matrix1"/>
    <dgm:cxn modelId="{D721D06E-249A-EA44-8752-561E800F0F50}" type="presParOf" srcId="{CA65A88A-52D6-844C-A77E-A6D47D2C0059}" destId="{42A62512-1A69-5049-9812-EA0055D3B40B}" srcOrd="2" destOrd="0" presId="urn:microsoft.com/office/officeart/2005/8/layout/matrix1"/>
    <dgm:cxn modelId="{0A71DD8B-A599-EF46-9329-5DD4DC23CFDC}" type="presParOf" srcId="{CA65A88A-52D6-844C-A77E-A6D47D2C0059}" destId="{F5EB9F75-0D2D-A54B-961F-9FB14DE881EA}" srcOrd="3" destOrd="0" presId="urn:microsoft.com/office/officeart/2005/8/layout/matrix1"/>
    <dgm:cxn modelId="{5FAC4A4C-61B7-8F40-A388-F92A0D1D2E2E}" type="presParOf" srcId="{CA65A88A-52D6-844C-A77E-A6D47D2C0059}" destId="{C1B7B1B6-B7EA-F848-AC14-34CFB3A2620E}" srcOrd="4" destOrd="0" presId="urn:microsoft.com/office/officeart/2005/8/layout/matrix1"/>
    <dgm:cxn modelId="{711D00BA-E20F-6F49-9E3E-07615890969F}" type="presParOf" srcId="{CA65A88A-52D6-844C-A77E-A6D47D2C0059}" destId="{74A35893-0D38-9C49-ADAD-E074D90FFF40}" srcOrd="5" destOrd="0" presId="urn:microsoft.com/office/officeart/2005/8/layout/matrix1"/>
    <dgm:cxn modelId="{1BE34801-60A9-1440-ABC5-3D8141E28072}" type="presParOf" srcId="{CA65A88A-52D6-844C-A77E-A6D47D2C0059}" destId="{4101CC5E-2D00-BE41-9182-68C018A6C1AC}" srcOrd="6" destOrd="0" presId="urn:microsoft.com/office/officeart/2005/8/layout/matrix1"/>
    <dgm:cxn modelId="{2647373B-A6B6-6543-AB69-B93EC2436414}" type="presParOf" srcId="{CA65A88A-52D6-844C-A77E-A6D47D2C0059}" destId="{4E47547F-A545-0A45-B986-94C1FE4FAE08}" srcOrd="7" destOrd="0" presId="urn:microsoft.com/office/officeart/2005/8/layout/matrix1"/>
    <dgm:cxn modelId="{54B03813-867F-1B48-A470-8F2FDA698CE5}" type="presParOf" srcId="{3A7E4273-E84A-4A4E-B704-078568FDD245}" destId="{B0FF995A-8DF4-6441-91B3-BAE5A4D0F6C6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B62B56C-2742-A941-80E0-D7568B4C55F4}" type="doc">
      <dgm:prSet loTypeId="urn:microsoft.com/office/officeart/2005/8/layout/vList2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GB"/>
        </a:p>
      </dgm:t>
    </dgm:pt>
    <dgm:pt modelId="{8927DC96-BD61-2A40-AE23-9AEC87B1816B}">
      <dgm:prSet phldrT="[Text]" phldr="0" custT="1"/>
      <dgm:spPr>
        <a:xfrm>
          <a:off x="0" y="17387"/>
          <a:ext cx="6502204" cy="112320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2400" dirty="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High-quality products</a:t>
          </a:r>
        </a:p>
      </dgm:t>
    </dgm:pt>
    <dgm:pt modelId="{B23D3092-A5EA-E74C-BB5E-4272EB89C338}" type="parTrans" cxnId="{190682F8-3EAD-D04E-8BCB-1EF2397014DB}">
      <dgm:prSet/>
      <dgm:spPr/>
      <dgm:t>
        <a:bodyPr/>
        <a:lstStyle/>
        <a:p>
          <a:endParaRPr lang="en-GB"/>
        </a:p>
      </dgm:t>
    </dgm:pt>
    <dgm:pt modelId="{F9BF1642-B696-2348-8831-E903D114B766}" type="sibTrans" cxnId="{190682F8-3EAD-D04E-8BCB-1EF2397014DB}">
      <dgm:prSet/>
      <dgm:spPr/>
      <dgm:t>
        <a:bodyPr/>
        <a:lstStyle/>
        <a:p>
          <a:endParaRPr lang="en-GB"/>
        </a:p>
      </dgm:t>
    </dgm:pt>
    <dgm:pt modelId="{0F0660D3-2364-CF43-BF04-AA116DCD0101}">
      <dgm:prSet phldrT="[Text]" phldr="0" custT="1"/>
      <dgm:spPr>
        <a:xfrm>
          <a:off x="0" y="1313387"/>
          <a:ext cx="6502204" cy="112320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2400" dirty="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Excellent service</a:t>
          </a:r>
        </a:p>
      </dgm:t>
    </dgm:pt>
    <dgm:pt modelId="{59BFE9B5-5BC8-0D47-83B8-0CEFFBF4C265}" type="parTrans" cxnId="{D76B4705-9E67-AF40-BDFC-7DF1911D7311}">
      <dgm:prSet/>
      <dgm:spPr/>
      <dgm:t>
        <a:bodyPr/>
        <a:lstStyle/>
        <a:p>
          <a:endParaRPr lang="en-GB"/>
        </a:p>
      </dgm:t>
    </dgm:pt>
    <dgm:pt modelId="{964630DC-41D2-BE42-8E50-30E360F79980}" type="sibTrans" cxnId="{D76B4705-9E67-AF40-BDFC-7DF1911D7311}">
      <dgm:prSet/>
      <dgm:spPr/>
      <dgm:t>
        <a:bodyPr/>
        <a:lstStyle/>
        <a:p>
          <a:endParaRPr lang="en-GB"/>
        </a:p>
      </dgm:t>
    </dgm:pt>
    <dgm:pt modelId="{B80A9137-7C07-9346-A427-BC111221EF85}">
      <dgm:prSet phldrT="[Text]" phldr="0" custT="1"/>
      <dgm:spPr>
        <a:xfrm>
          <a:off x="0" y="2609387"/>
          <a:ext cx="6502204" cy="112320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2400" dirty="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Safe and clean environment</a:t>
          </a:r>
          <a:r>
            <a:rPr lang="en-GB" sz="2400" dirty="0">
              <a:solidFill>
                <a:srgbClr val="FFFFFF"/>
              </a:solidFill>
              <a:latin typeface="Aptos" panose="020B0004020202020204" pitchFamily="34" charset="0"/>
              <a:ea typeface="+mn-ea"/>
              <a:cs typeface="+mn-cs"/>
            </a:rPr>
            <a:t> </a:t>
          </a:r>
        </a:p>
      </dgm:t>
    </dgm:pt>
    <dgm:pt modelId="{F7F27941-B721-A44D-AA8E-E6F48F9F13F9}" type="parTrans" cxnId="{160CD130-2467-BB43-B385-5EB44376E58A}">
      <dgm:prSet/>
      <dgm:spPr/>
      <dgm:t>
        <a:bodyPr/>
        <a:lstStyle/>
        <a:p>
          <a:endParaRPr lang="en-GB"/>
        </a:p>
      </dgm:t>
    </dgm:pt>
    <dgm:pt modelId="{29CDE8B9-F5A6-CE4B-8421-329B807859E3}" type="sibTrans" cxnId="{160CD130-2467-BB43-B385-5EB44376E58A}">
      <dgm:prSet/>
      <dgm:spPr/>
      <dgm:t>
        <a:bodyPr/>
        <a:lstStyle/>
        <a:p>
          <a:endParaRPr lang="en-GB"/>
        </a:p>
      </dgm:t>
    </dgm:pt>
    <dgm:pt modelId="{BD1B136E-53F9-EC40-A5BB-F5B196925FA9}" type="pres">
      <dgm:prSet presAssocID="{5B62B56C-2742-A941-80E0-D7568B4C55F4}" presName="linear" presStyleCnt="0">
        <dgm:presLayoutVars>
          <dgm:animLvl val="lvl"/>
          <dgm:resizeHandles val="exact"/>
        </dgm:presLayoutVars>
      </dgm:prSet>
      <dgm:spPr/>
    </dgm:pt>
    <dgm:pt modelId="{FE019701-909F-9840-85B3-170CA8A05B9E}" type="pres">
      <dgm:prSet presAssocID="{8927DC96-BD61-2A40-AE23-9AEC87B1816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7B06B63-642B-6641-8895-8ECF1AA6744D}" type="pres">
      <dgm:prSet presAssocID="{F9BF1642-B696-2348-8831-E903D114B766}" presName="spacer" presStyleCnt="0"/>
      <dgm:spPr/>
    </dgm:pt>
    <dgm:pt modelId="{929F5C65-869A-7647-9FEC-82712BA21020}" type="pres">
      <dgm:prSet presAssocID="{0F0660D3-2364-CF43-BF04-AA116DCD010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0777DCA-DB6A-3848-92DB-41DE353A3CD5}" type="pres">
      <dgm:prSet presAssocID="{964630DC-41D2-BE42-8E50-30E360F79980}" presName="spacer" presStyleCnt="0"/>
      <dgm:spPr/>
    </dgm:pt>
    <dgm:pt modelId="{E6F10D3A-862A-FE41-A269-7BA26AF19660}" type="pres">
      <dgm:prSet presAssocID="{B80A9137-7C07-9346-A427-BC111221EF8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76B4705-9E67-AF40-BDFC-7DF1911D7311}" srcId="{5B62B56C-2742-A941-80E0-D7568B4C55F4}" destId="{0F0660D3-2364-CF43-BF04-AA116DCD0101}" srcOrd="1" destOrd="0" parTransId="{59BFE9B5-5BC8-0D47-83B8-0CEFFBF4C265}" sibTransId="{964630DC-41D2-BE42-8E50-30E360F79980}"/>
    <dgm:cxn modelId="{99ED8F2B-FA46-7444-910F-1D2D79E5FD41}" type="presOf" srcId="{8927DC96-BD61-2A40-AE23-9AEC87B1816B}" destId="{FE019701-909F-9840-85B3-170CA8A05B9E}" srcOrd="0" destOrd="0" presId="urn:microsoft.com/office/officeart/2005/8/layout/vList2"/>
    <dgm:cxn modelId="{160CD130-2467-BB43-B385-5EB44376E58A}" srcId="{5B62B56C-2742-A941-80E0-D7568B4C55F4}" destId="{B80A9137-7C07-9346-A427-BC111221EF85}" srcOrd="2" destOrd="0" parTransId="{F7F27941-B721-A44D-AA8E-E6F48F9F13F9}" sibTransId="{29CDE8B9-F5A6-CE4B-8421-329B807859E3}"/>
    <dgm:cxn modelId="{E860D293-CB60-4043-BE8C-A9E7AF44035D}" type="presOf" srcId="{B80A9137-7C07-9346-A427-BC111221EF85}" destId="{E6F10D3A-862A-FE41-A269-7BA26AF19660}" srcOrd="0" destOrd="0" presId="urn:microsoft.com/office/officeart/2005/8/layout/vList2"/>
    <dgm:cxn modelId="{1F62BFDE-922C-6644-A567-6C41E073BA39}" type="presOf" srcId="{0F0660D3-2364-CF43-BF04-AA116DCD0101}" destId="{929F5C65-869A-7647-9FEC-82712BA21020}" srcOrd="0" destOrd="0" presId="urn:microsoft.com/office/officeart/2005/8/layout/vList2"/>
    <dgm:cxn modelId="{16D9DBF7-5BCE-2B4C-95A5-DE048EC5FB28}" type="presOf" srcId="{5B62B56C-2742-A941-80E0-D7568B4C55F4}" destId="{BD1B136E-53F9-EC40-A5BB-F5B196925FA9}" srcOrd="0" destOrd="0" presId="urn:microsoft.com/office/officeart/2005/8/layout/vList2"/>
    <dgm:cxn modelId="{190682F8-3EAD-D04E-8BCB-1EF2397014DB}" srcId="{5B62B56C-2742-A941-80E0-D7568B4C55F4}" destId="{8927DC96-BD61-2A40-AE23-9AEC87B1816B}" srcOrd="0" destOrd="0" parTransId="{B23D3092-A5EA-E74C-BB5E-4272EB89C338}" sibTransId="{F9BF1642-B696-2348-8831-E903D114B766}"/>
    <dgm:cxn modelId="{6B1678A7-FB39-6446-927E-CC3B9AF07B6B}" type="presParOf" srcId="{BD1B136E-53F9-EC40-A5BB-F5B196925FA9}" destId="{FE019701-909F-9840-85B3-170CA8A05B9E}" srcOrd="0" destOrd="0" presId="urn:microsoft.com/office/officeart/2005/8/layout/vList2"/>
    <dgm:cxn modelId="{5A75C027-DBFC-C648-B561-2CC886C056A6}" type="presParOf" srcId="{BD1B136E-53F9-EC40-A5BB-F5B196925FA9}" destId="{77B06B63-642B-6641-8895-8ECF1AA6744D}" srcOrd="1" destOrd="0" presId="urn:microsoft.com/office/officeart/2005/8/layout/vList2"/>
    <dgm:cxn modelId="{CC4F5F28-8698-5244-9F76-51DC0E0EC738}" type="presParOf" srcId="{BD1B136E-53F9-EC40-A5BB-F5B196925FA9}" destId="{929F5C65-869A-7647-9FEC-82712BA21020}" srcOrd="2" destOrd="0" presId="urn:microsoft.com/office/officeart/2005/8/layout/vList2"/>
    <dgm:cxn modelId="{CD7CC32B-2741-AB44-B215-0E80EB522DF6}" type="presParOf" srcId="{BD1B136E-53F9-EC40-A5BB-F5B196925FA9}" destId="{40777DCA-DB6A-3848-92DB-41DE353A3CD5}" srcOrd="3" destOrd="0" presId="urn:microsoft.com/office/officeart/2005/8/layout/vList2"/>
    <dgm:cxn modelId="{152A1870-CA57-C047-8A49-9539CCCCC06B}" type="presParOf" srcId="{BD1B136E-53F9-EC40-A5BB-F5B196925FA9}" destId="{E6F10D3A-862A-FE41-A269-7BA26AF1966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ACFA6513-3EC5-674E-878C-D76876BFEABC}" type="doc">
      <dgm:prSet loTypeId="urn:microsoft.com/office/officeart/2005/8/layout/vList2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GB"/>
        </a:p>
      </dgm:t>
    </dgm:pt>
    <dgm:pt modelId="{64759539-4A87-234F-AB51-BB1127FB3FA2}">
      <dgm:prSet phldrT="[Text]" phldr="0" custT="1"/>
      <dgm:spPr>
        <a:xfrm>
          <a:off x="0" y="28727"/>
          <a:ext cx="6625060" cy="95472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240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Food hygiene </a:t>
          </a:r>
        </a:p>
      </dgm:t>
    </dgm:pt>
    <dgm:pt modelId="{D289D184-2CAB-E94E-A513-A9A0C3BAD952}" type="parTrans" cxnId="{CF011A90-A09B-E240-8146-7593AF7E3EE3}">
      <dgm:prSet/>
      <dgm:spPr/>
      <dgm:t>
        <a:bodyPr/>
        <a:lstStyle/>
        <a:p>
          <a:endParaRPr lang="en-GB"/>
        </a:p>
      </dgm:t>
    </dgm:pt>
    <dgm:pt modelId="{42FC0D0E-F42E-C544-9772-9938873C9EEF}" type="sibTrans" cxnId="{CF011A90-A09B-E240-8146-7593AF7E3EE3}">
      <dgm:prSet/>
      <dgm:spPr/>
      <dgm:t>
        <a:bodyPr/>
        <a:lstStyle/>
        <a:p>
          <a:endParaRPr lang="en-GB"/>
        </a:p>
      </dgm:t>
    </dgm:pt>
    <dgm:pt modelId="{8B7CB3D2-4D25-2D44-A620-E5CED967ECD9}">
      <dgm:prSet phldrT="[Text]" phldr="0" custT="1"/>
      <dgm:spPr>
        <a:xfrm>
          <a:off x="0" y="1130327"/>
          <a:ext cx="6625060" cy="95472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240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Health + safety </a:t>
          </a:r>
        </a:p>
      </dgm:t>
    </dgm:pt>
    <dgm:pt modelId="{BC663274-C093-1C49-9FCE-D99AA663B97B}" type="parTrans" cxnId="{7051378E-2084-D248-98B3-DA8226FF112E}">
      <dgm:prSet/>
      <dgm:spPr/>
      <dgm:t>
        <a:bodyPr/>
        <a:lstStyle/>
        <a:p>
          <a:endParaRPr lang="en-GB"/>
        </a:p>
      </dgm:t>
    </dgm:pt>
    <dgm:pt modelId="{171A94B9-B9FB-CA45-88A0-47E0E0F95173}" type="sibTrans" cxnId="{7051378E-2084-D248-98B3-DA8226FF112E}">
      <dgm:prSet/>
      <dgm:spPr/>
      <dgm:t>
        <a:bodyPr/>
        <a:lstStyle/>
        <a:p>
          <a:endParaRPr lang="en-GB"/>
        </a:p>
      </dgm:t>
    </dgm:pt>
    <dgm:pt modelId="{F03C13E9-8F03-5F4A-AC3E-4D13EB44FEBE}">
      <dgm:prSet phldrT="[Text]" phldr="0" custT="1"/>
      <dgm:spPr>
        <a:xfrm>
          <a:off x="0" y="2231927"/>
          <a:ext cx="6625060" cy="95472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240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Fire safety</a:t>
          </a:r>
        </a:p>
      </dgm:t>
    </dgm:pt>
    <dgm:pt modelId="{9C5B8C8B-64AB-D344-98A8-8ED8AE8060E7}" type="parTrans" cxnId="{4C8214FF-FFC2-F746-AF6E-8A99667F88FD}">
      <dgm:prSet/>
      <dgm:spPr/>
      <dgm:t>
        <a:bodyPr/>
        <a:lstStyle/>
        <a:p>
          <a:endParaRPr lang="en-GB"/>
        </a:p>
      </dgm:t>
    </dgm:pt>
    <dgm:pt modelId="{80B4BA24-EDEA-BD42-9473-D8AE8C8010D5}" type="sibTrans" cxnId="{4C8214FF-FFC2-F746-AF6E-8A99667F88FD}">
      <dgm:prSet/>
      <dgm:spPr/>
      <dgm:t>
        <a:bodyPr/>
        <a:lstStyle/>
        <a:p>
          <a:endParaRPr lang="en-GB"/>
        </a:p>
      </dgm:t>
    </dgm:pt>
    <dgm:pt modelId="{16A3BE50-7E71-D84E-896D-280497F4C303}">
      <dgm:prSet phldrT="[Text]" phldr="0" custT="1"/>
      <dgm:spPr>
        <a:xfrm>
          <a:off x="0" y="3333527"/>
          <a:ext cx="6625060" cy="95472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240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Allergen compliance</a:t>
          </a:r>
        </a:p>
      </dgm:t>
    </dgm:pt>
    <dgm:pt modelId="{D55C5EBD-94D1-EE4E-86A8-82014B812294}" type="parTrans" cxnId="{15EE1677-502A-4B49-9681-217B274091FD}">
      <dgm:prSet/>
      <dgm:spPr/>
      <dgm:t>
        <a:bodyPr/>
        <a:lstStyle/>
        <a:p>
          <a:endParaRPr lang="en-GB"/>
        </a:p>
      </dgm:t>
    </dgm:pt>
    <dgm:pt modelId="{E909377C-085B-A749-8D0C-A4E9EC68CA39}" type="sibTrans" cxnId="{15EE1677-502A-4B49-9681-217B274091FD}">
      <dgm:prSet/>
      <dgm:spPr/>
      <dgm:t>
        <a:bodyPr/>
        <a:lstStyle/>
        <a:p>
          <a:endParaRPr lang="en-GB"/>
        </a:p>
      </dgm:t>
    </dgm:pt>
    <dgm:pt modelId="{21BDB14D-8A95-F843-BC02-FDD3A825131D}" type="pres">
      <dgm:prSet presAssocID="{ACFA6513-3EC5-674E-878C-D76876BFEABC}" presName="linear" presStyleCnt="0">
        <dgm:presLayoutVars>
          <dgm:animLvl val="lvl"/>
          <dgm:resizeHandles val="exact"/>
        </dgm:presLayoutVars>
      </dgm:prSet>
      <dgm:spPr/>
    </dgm:pt>
    <dgm:pt modelId="{B8BA3EB1-4BE8-0B42-86B6-2ACF1A3C7D5A}" type="pres">
      <dgm:prSet presAssocID="{64759539-4A87-234F-AB51-BB1127FB3FA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E5B0EA4-E3A5-E948-B571-E2A88A18BD38}" type="pres">
      <dgm:prSet presAssocID="{42FC0D0E-F42E-C544-9772-9938873C9EEF}" presName="spacer" presStyleCnt="0"/>
      <dgm:spPr/>
    </dgm:pt>
    <dgm:pt modelId="{23C5A748-8FD1-394C-A7B4-CB575F2AA1A8}" type="pres">
      <dgm:prSet presAssocID="{8B7CB3D2-4D25-2D44-A620-E5CED967ECD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BB47BB4-F658-C949-BF3C-6B00063EF708}" type="pres">
      <dgm:prSet presAssocID="{171A94B9-B9FB-CA45-88A0-47E0E0F95173}" presName="spacer" presStyleCnt="0"/>
      <dgm:spPr/>
    </dgm:pt>
    <dgm:pt modelId="{D072E149-F473-D748-89DA-86A16E7EFB3C}" type="pres">
      <dgm:prSet presAssocID="{F03C13E9-8F03-5F4A-AC3E-4D13EB44FEB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DD03052-E46C-A748-9ACA-E4B592FA6CD2}" type="pres">
      <dgm:prSet presAssocID="{80B4BA24-EDEA-BD42-9473-D8AE8C8010D5}" presName="spacer" presStyleCnt="0"/>
      <dgm:spPr/>
    </dgm:pt>
    <dgm:pt modelId="{8BEF082D-4D2C-974D-9166-5373FFD2702C}" type="pres">
      <dgm:prSet presAssocID="{16A3BE50-7E71-D84E-896D-280497F4C30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52BC476-4E1D-1447-A217-FB2EB7B84B57}" type="presOf" srcId="{F03C13E9-8F03-5F4A-AC3E-4D13EB44FEBE}" destId="{D072E149-F473-D748-89DA-86A16E7EFB3C}" srcOrd="0" destOrd="0" presId="urn:microsoft.com/office/officeart/2005/8/layout/vList2"/>
    <dgm:cxn modelId="{15EE1677-502A-4B49-9681-217B274091FD}" srcId="{ACFA6513-3EC5-674E-878C-D76876BFEABC}" destId="{16A3BE50-7E71-D84E-896D-280497F4C303}" srcOrd="3" destOrd="0" parTransId="{D55C5EBD-94D1-EE4E-86A8-82014B812294}" sibTransId="{E909377C-085B-A749-8D0C-A4E9EC68CA39}"/>
    <dgm:cxn modelId="{618A8C7B-3892-E745-8282-4B7C1FA3B09F}" type="presOf" srcId="{ACFA6513-3EC5-674E-878C-D76876BFEABC}" destId="{21BDB14D-8A95-F843-BC02-FDD3A825131D}" srcOrd="0" destOrd="0" presId="urn:microsoft.com/office/officeart/2005/8/layout/vList2"/>
    <dgm:cxn modelId="{A2E1557F-456A-D249-B468-F75EBE9F0B2A}" type="presOf" srcId="{64759539-4A87-234F-AB51-BB1127FB3FA2}" destId="{B8BA3EB1-4BE8-0B42-86B6-2ACF1A3C7D5A}" srcOrd="0" destOrd="0" presId="urn:microsoft.com/office/officeart/2005/8/layout/vList2"/>
    <dgm:cxn modelId="{FD16BF8A-68E3-4E46-B66F-E7BEDEC24A83}" type="presOf" srcId="{16A3BE50-7E71-D84E-896D-280497F4C303}" destId="{8BEF082D-4D2C-974D-9166-5373FFD2702C}" srcOrd="0" destOrd="0" presId="urn:microsoft.com/office/officeart/2005/8/layout/vList2"/>
    <dgm:cxn modelId="{7051378E-2084-D248-98B3-DA8226FF112E}" srcId="{ACFA6513-3EC5-674E-878C-D76876BFEABC}" destId="{8B7CB3D2-4D25-2D44-A620-E5CED967ECD9}" srcOrd="1" destOrd="0" parTransId="{BC663274-C093-1C49-9FCE-D99AA663B97B}" sibTransId="{171A94B9-B9FB-CA45-88A0-47E0E0F95173}"/>
    <dgm:cxn modelId="{CF011A90-A09B-E240-8146-7593AF7E3EE3}" srcId="{ACFA6513-3EC5-674E-878C-D76876BFEABC}" destId="{64759539-4A87-234F-AB51-BB1127FB3FA2}" srcOrd="0" destOrd="0" parTransId="{D289D184-2CAB-E94E-A513-A9A0C3BAD952}" sibTransId="{42FC0D0E-F42E-C544-9772-9938873C9EEF}"/>
    <dgm:cxn modelId="{EABD9BEF-867D-424C-AD7A-98F5E8FC35B8}" type="presOf" srcId="{8B7CB3D2-4D25-2D44-A620-E5CED967ECD9}" destId="{23C5A748-8FD1-394C-A7B4-CB575F2AA1A8}" srcOrd="0" destOrd="0" presId="urn:microsoft.com/office/officeart/2005/8/layout/vList2"/>
    <dgm:cxn modelId="{4C8214FF-FFC2-F746-AF6E-8A99667F88FD}" srcId="{ACFA6513-3EC5-674E-878C-D76876BFEABC}" destId="{F03C13E9-8F03-5F4A-AC3E-4D13EB44FEBE}" srcOrd="2" destOrd="0" parTransId="{9C5B8C8B-64AB-D344-98A8-8ED8AE8060E7}" sibTransId="{80B4BA24-EDEA-BD42-9473-D8AE8C8010D5}"/>
    <dgm:cxn modelId="{133745A4-1A59-6140-AE57-36302A1EB503}" type="presParOf" srcId="{21BDB14D-8A95-F843-BC02-FDD3A825131D}" destId="{B8BA3EB1-4BE8-0B42-86B6-2ACF1A3C7D5A}" srcOrd="0" destOrd="0" presId="urn:microsoft.com/office/officeart/2005/8/layout/vList2"/>
    <dgm:cxn modelId="{2A06847E-E703-3E4E-8D9F-B1FB0154F7BB}" type="presParOf" srcId="{21BDB14D-8A95-F843-BC02-FDD3A825131D}" destId="{0E5B0EA4-E3A5-E948-B571-E2A88A18BD38}" srcOrd="1" destOrd="0" presId="urn:microsoft.com/office/officeart/2005/8/layout/vList2"/>
    <dgm:cxn modelId="{57606E30-5E87-8148-9457-678E323B6B3E}" type="presParOf" srcId="{21BDB14D-8A95-F843-BC02-FDD3A825131D}" destId="{23C5A748-8FD1-394C-A7B4-CB575F2AA1A8}" srcOrd="2" destOrd="0" presId="urn:microsoft.com/office/officeart/2005/8/layout/vList2"/>
    <dgm:cxn modelId="{AD8AD26E-B3D7-E548-9CA2-DCD00FC12A3C}" type="presParOf" srcId="{21BDB14D-8A95-F843-BC02-FDD3A825131D}" destId="{8BB47BB4-F658-C949-BF3C-6B00063EF708}" srcOrd="3" destOrd="0" presId="urn:microsoft.com/office/officeart/2005/8/layout/vList2"/>
    <dgm:cxn modelId="{EC484F6B-D09D-0944-8520-EE361E41DD8E}" type="presParOf" srcId="{21BDB14D-8A95-F843-BC02-FDD3A825131D}" destId="{D072E149-F473-D748-89DA-86A16E7EFB3C}" srcOrd="4" destOrd="0" presId="urn:microsoft.com/office/officeart/2005/8/layout/vList2"/>
    <dgm:cxn modelId="{C42D81D0-1C95-5242-8A47-E225F2040C38}" type="presParOf" srcId="{21BDB14D-8A95-F843-BC02-FDD3A825131D}" destId="{4DD03052-E46C-A748-9ACA-E4B592FA6CD2}" srcOrd="5" destOrd="0" presId="urn:microsoft.com/office/officeart/2005/8/layout/vList2"/>
    <dgm:cxn modelId="{1AC9177C-28EC-7748-BADB-7BE641ED5EF3}" type="presParOf" srcId="{21BDB14D-8A95-F843-BC02-FDD3A825131D}" destId="{8BEF082D-4D2C-974D-9166-5373FFD2702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B336F1C2-445D-334B-9F1A-5EF7C9F13735}" type="doc">
      <dgm:prSet loTypeId="urn:microsoft.com/office/officeart/2005/8/layout/vList2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GB"/>
        </a:p>
      </dgm:t>
    </dgm:pt>
    <dgm:pt modelId="{406BFF0B-CADF-9D42-B6E2-46A73C30E489}">
      <dgm:prSet phldrT="[Text]" phldr="0" custT="1"/>
      <dgm:spPr>
        <a:xfrm>
          <a:off x="0" y="19177"/>
          <a:ext cx="6500199" cy="97344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240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Staff Training </a:t>
          </a:r>
        </a:p>
      </dgm:t>
    </dgm:pt>
    <dgm:pt modelId="{89CBC3B7-8828-5845-8119-5C885EF09BF8}" type="parTrans" cxnId="{5D95F732-9D19-E64F-B057-EBF00626AA39}">
      <dgm:prSet/>
      <dgm:spPr/>
      <dgm:t>
        <a:bodyPr/>
        <a:lstStyle/>
        <a:p>
          <a:endParaRPr lang="en-GB"/>
        </a:p>
      </dgm:t>
    </dgm:pt>
    <dgm:pt modelId="{94D5429F-5332-B247-B8D5-0B3DE91996D1}" type="sibTrans" cxnId="{5D95F732-9D19-E64F-B057-EBF00626AA39}">
      <dgm:prSet/>
      <dgm:spPr/>
      <dgm:t>
        <a:bodyPr/>
        <a:lstStyle/>
        <a:p>
          <a:endParaRPr lang="en-GB"/>
        </a:p>
      </dgm:t>
    </dgm:pt>
    <dgm:pt modelId="{E519173A-8184-4A48-9865-37A2BF459459}">
      <dgm:prSet phldrT="[Text]" phldr="0" custT="1"/>
      <dgm:spPr>
        <a:xfrm>
          <a:off x="0" y="1142377"/>
          <a:ext cx="6500199" cy="97344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240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Supplier checks</a:t>
          </a:r>
        </a:p>
      </dgm:t>
    </dgm:pt>
    <dgm:pt modelId="{4F98794B-EDA5-BF40-90C0-4B2C199C67AC}" type="parTrans" cxnId="{0D658525-1FB7-8F4D-A590-68F75A49FEFD}">
      <dgm:prSet/>
      <dgm:spPr/>
      <dgm:t>
        <a:bodyPr/>
        <a:lstStyle/>
        <a:p>
          <a:endParaRPr lang="en-GB"/>
        </a:p>
      </dgm:t>
    </dgm:pt>
    <dgm:pt modelId="{575FEB82-6147-E24B-90B3-D221571A25B3}" type="sibTrans" cxnId="{0D658525-1FB7-8F4D-A590-68F75A49FEFD}">
      <dgm:prSet/>
      <dgm:spPr/>
      <dgm:t>
        <a:bodyPr/>
        <a:lstStyle/>
        <a:p>
          <a:endParaRPr lang="en-GB"/>
        </a:p>
      </dgm:t>
    </dgm:pt>
    <dgm:pt modelId="{212E01BC-16D8-2645-BC1B-2F897736A074}">
      <dgm:prSet phldrT="[Text]" phldr="0" custT="1"/>
      <dgm:spPr>
        <a:xfrm>
          <a:off x="0" y="2265577"/>
          <a:ext cx="6500199" cy="97344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240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Renovation inspections</a:t>
          </a:r>
        </a:p>
      </dgm:t>
    </dgm:pt>
    <dgm:pt modelId="{2A49355B-0C7C-F649-8592-514006B270DD}" type="parTrans" cxnId="{8EB9E981-CD21-F540-8DB7-6AA8F8707356}">
      <dgm:prSet/>
      <dgm:spPr/>
      <dgm:t>
        <a:bodyPr/>
        <a:lstStyle/>
        <a:p>
          <a:endParaRPr lang="en-GB"/>
        </a:p>
      </dgm:t>
    </dgm:pt>
    <dgm:pt modelId="{CE4F6416-E4CA-8F42-BE24-F021C3BD229C}" type="sibTrans" cxnId="{8EB9E981-CD21-F540-8DB7-6AA8F8707356}">
      <dgm:prSet/>
      <dgm:spPr/>
      <dgm:t>
        <a:bodyPr/>
        <a:lstStyle/>
        <a:p>
          <a:endParaRPr lang="en-GB"/>
        </a:p>
      </dgm:t>
    </dgm:pt>
    <dgm:pt modelId="{7EA3FF94-EE3B-0B45-8A4A-26DEB32AE75B}">
      <dgm:prSet phldrT="[Text]" phldr="0" custT="1"/>
      <dgm:spPr>
        <a:xfrm>
          <a:off x="0" y="3388777"/>
          <a:ext cx="6500199" cy="97344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240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Equipment testing</a:t>
          </a:r>
        </a:p>
      </dgm:t>
    </dgm:pt>
    <dgm:pt modelId="{1C31F38A-744D-B347-9B50-47F08288EE40}" type="parTrans" cxnId="{9FCD3C19-3C2F-7847-90C8-A7D6D628EA87}">
      <dgm:prSet/>
      <dgm:spPr/>
      <dgm:t>
        <a:bodyPr/>
        <a:lstStyle/>
        <a:p>
          <a:endParaRPr lang="en-GB"/>
        </a:p>
      </dgm:t>
    </dgm:pt>
    <dgm:pt modelId="{E8B4A152-F833-614A-9727-15225DBCDCE0}" type="sibTrans" cxnId="{9FCD3C19-3C2F-7847-90C8-A7D6D628EA87}">
      <dgm:prSet/>
      <dgm:spPr/>
      <dgm:t>
        <a:bodyPr/>
        <a:lstStyle/>
        <a:p>
          <a:endParaRPr lang="en-GB"/>
        </a:p>
      </dgm:t>
    </dgm:pt>
    <dgm:pt modelId="{F2005464-516D-784F-AA12-5EB62D4DE6DD}" type="pres">
      <dgm:prSet presAssocID="{B336F1C2-445D-334B-9F1A-5EF7C9F13735}" presName="linear" presStyleCnt="0">
        <dgm:presLayoutVars>
          <dgm:animLvl val="lvl"/>
          <dgm:resizeHandles val="exact"/>
        </dgm:presLayoutVars>
      </dgm:prSet>
      <dgm:spPr/>
    </dgm:pt>
    <dgm:pt modelId="{4AE9A352-C99F-4245-A231-CF11A3F9E40A}" type="pres">
      <dgm:prSet presAssocID="{406BFF0B-CADF-9D42-B6E2-46A73C30E48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35E056F-B736-3B4C-97FD-D8CE6BC77CCB}" type="pres">
      <dgm:prSet presAssocID="{94D5429F-5332-B247-B8D5-0B3DE91996D1}" presName="spacer" presStyleCnt="0"/>
      <dgm:spPr/>
    </dgm:pt>
    <dgm:pt modelId="{D9E99E1F-C1C1-2A41-B4AF-CE2A7BB5619A}" type="pres">
      <dgm:prSet presAssocID="{E519173A-8184-4A48-9865-37A2BF45945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A85ECF0-04C6-974B-86E2-34AFEE427139}" type="pres">
      <dgm:prSet presAssocID="{575FEB82-6147-E24B-90B3-D221571A25B3}" presName="spacer" presStyleCnt="0"/>
      <dgm:spPr/>
    </dgm:pt>
    <dgm:pt modelId="{FE613C36-FA8F-4C4B-BAC5-6E36CB116FD5}" type="pres">
      <dgm:prSet presAssocID="{212E01BC-16D8-2645-BC1B-2F897736A07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6A751ED-A091-E64B-BB5E-EB64CE156CB1}" type="pres">
      <dgm:prSet presAssocID="{CE4F6416-E4CA-8F42-BE24-F021C3BD229C}" presName="spacer" presStyleCnt="0"/>
      <dgm:spPr/>
    </dgm:pt>
    <dgm:pt modelId="{E4B006D3-9D61-AB4D-BE12-DD255126357A}" type="pres">
      <dgm:prSet presAssocID="{7EA3FF94-EE3B-0B45-8A4A-26DEB32AE75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8FDF809-DCDE-2C44-81AA-1DD7AA4F68E7}" type="presOf" srcId="{B336F1C2-445D-334B-9F1A-5EF7C9F13735}" destId="{F2005464-516D-784F-AA12-5EB62D4DE6DD}" srcOrd="0" destOrd="0" presId="urn:microsoft.com/office/officeart/2005/8/layout/vList2"/>
    <dgm:cxn modelId="{9FCD3C19-3C2F-7847-90C8-A7D6D628EA87}" srcId="{B336F1C2-445D-334B-9F1A-5EF7C9F13735}" destId="{7EA3FF94-EE3B-0B45-8A4A-26DEB32AE75B}" srcOrd="3" destOrd="0" parTransId="{1C31F38A-744D-B347-9B50-47F08288EE40}" sibTransId="{E8B4A152-F833-614A-9727-15225DBCDCE0}"/>
    <dgm:cxn modelId="{0D658525-1FB7-8F4D-A590-68F75A49FEFD}" srcId="{B336F1C2-445D-334B-9F1A-5EF7C9F13735}" destId="{E519173A-8184-4A48-9865-37A2BF459459}" srcOrd="1" destOrd="0" parTransId="{4F98794B-EDA5-BF40-90C0-4B2C199C67AC}" sibTransId="{575FEB82-6147-E24B-90B3-D221571A25B3}"/>
    <dgm:cxn modelId="{5D95F732-9D19-E64F-B057-EBF00626AA39}" srcId="{B336F1C2-445D-334B-9F1A-5EF7C9F13735}" destId="{406BFF0B-CADF-9D42-B6E2-46A73C30E489}" srcOrd="0" destOrd="0" parTransId="{89CBC3B7-8828-5845-8119-5C885EF09BF8}" sibTransId="{94D5429F-5332-B247-B8D5-0B3DE91996D1}"/>
    <dgm:cxn modelId="{9FCB017E-F459-844F-AF88-1D8C7BA44D9D}" type="presOf" srcId="{406BFF0B-CADF-9D42-B6E2-46A73C30E489}" destId="{4AE9A352-C99F-4245-A231-CF11A3F9E40A}" srcOrd="0" destOrd="0" presId="urn:microsoft.com/office/officeart/2005/8/layout/vList2"/>
    <dgm:cxn modelId="{8EB9E981-CD21-F540-8DB7-6AA8F8707356}" srcId="{B336F1C2-445D-334B-9F1A-5EF7C9F13735}" destId="{212E01BC-16D8-2645-BC1B-2F897736A074}" srcOrd="2" destOrd="0" parTransId="{2A49355B-0C7C-F649-8592-514006B270DD}" sibTransId="{CE4F6416-E4CA-8F42-BE24-F021C3BD229C}"/>
    <dgm:cxn modelId="{704B0A87-D7AD-C440-9DFD-E23FA204DFD2}" type="presOf" srcId="{7EA3FF94-EE3B-0B45-8A4A-26DEB32AE75B}" destId="{E4B006D3-9D61-AB4D-BE12-DD255126357A}" srcOrd="0" destOrd="0" presId="urn:microsoft.com/office/officeart/2005/8/layout/vList2"/>
    <dgm:cxn modelId="{B277D5D8-753F-4F44-912F-486DF27C4A5E}" type="presOf" srcId="{E519173A-8184-4A48-9865-37A2BF459459}" destId="{D9E99E1F-C1C1-2A41-B4AF-CE2A7BB5619A}" srcOrd="0" destOrd="0" presId="urn:microsoft.com/office/officeart/2005/8/layout/vList2"/>
    <dgm:cxn modelId="{E7F2A9E2-408E-1846-8169-BDDF79C5272D}" type="presOf" srcId="{212E01BC-16D8-2645-BC1B-2F897736A074}" destId="{FE613C36-FA8F-4C4B-BAC5-6E36CB116FD5}" srcOrd="0" destOrd="0" presId="urn:microsoft.com/office/officeart/2005/8/layout/vList2"/>
    <dgm:cxn modelId="{ED68D3AE-251A-0741-A4A9-1895D64F562A}" type="presParOf" srcId="{F2005464-516D-784F-AA12-5EB62D4DE6DD}" destId="{4AE9A352-C99F-4245-A231-CF11A3F9E40A}" srcOrd="0" destOrd="0" presId="urn:microsoft.com/office/officeart/2005/8/layout/vList2"/>
    <dgm:cxn modelId="{FA257699-52C0-C545-A2EE-2E2FB070C04E}" type="presParOf" srcId="{F2005464-516D-784F-AA12-5EB62D4DE6DD}" destId="{035E056F-B736-3B4C-97FD-D8CE6BC77CCB}" srcOrd="1" destOrd="0" presId="urn:microsoft.com/office/officeart/2005/8/layout/vList2"/>
    <dgm:cxn modelId="{B40F0B15-D0EA-014C-9320-84FFB14AD522}" type="presParOf" srcId="{F2005464-516D-784F-AA12-5EB62D4DE6DD}" destId="{D9E99E1F-C1C1-2A41-B4AF-CE2A7BB5619A}" srcOrd="2" destOrd="0" presId="urn:microsoft.com/office/officeart/2005/8/layout/vList2"/>
    <dgm:cxn modelId="{527B3F86-B284-324F-AA58-26E51BAC2A92}" type="presParOf" srcId="{F2005464-516D-784F-AA12-5EB62D4DE6DD}" destId="{5A85ECF0-04C6-974B-86E2-34AFEE427139}" srcOrd="3" destOrd="0" presId="urn:microsoft.com/office/officeart/2005/8/layout/vList2"/>
    <dgm:cxn modelId="{E5B76F67-0E19-F14A-934C-47A385F8F4B1}" type="presParOf" srcId="{F2005464-516D-784F-AA12-5EB62D4DE6DD}" destId="{FE613C36-FA8F-4C4B-BAC5-6E36CB116FD5}" srcOrd="4" destOrd="0" presId="urn:microsoft.com/office/officeart/2005/8/layout/vList2"/>
    <dgm:cxn modelId="{038E3792-A263-924F-BB69-2DD2BEA0D59E}" type="presParOf" srcId="{F2005464-516D-784F-AA12-5EB62D4DE6DD}" destId="{A6A751ED-A091-E64B-BB5E-EB64CE156CB1}" srcOrd="5" destOrd="0" presId="urn:microsoft.com/office/officeart/2005/8/layout/vList2"/>
    <dgm:cxn modelId="{76063E73-5DB6-3943-868A-297CAB346B84}" type="presParOf" srcId="{F2005464-516D-784F-AA12-5EB62D4DE6DD}" destId="{E4B006D3-9D61-AB4D-BE12-DD255126357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BE42EA29-D7FE-8F43-8554-1BDE86A5A136}" type="doc">
      <dgm:prSet loTypeId="urn:microsoft.com/office/officeart/2005/8/layout/vList2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GB"/>
        </a:p>
      </dgm:t>
    </dgm:pt>
    <dgm:pt modelId="{07C7664D-A3DD-2F44-BCAB-63FD1EE9D8BD}">
      <dgm:prSet phldrT="[Text]" phldr="0" custT="1"/>
      <dgm:spPr>
        <a:xfrm>
          <a:off x="0" y="298557"/>
          <a:ext cx="6485992" cy="121680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240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Cleaning logs</a:t>
          </a:r>
        </a:p>
      </dgm:t>
    </dgm:pt>
    <dgm:pt modelId="{2AE2BE0B-DAB9-4F4F-AE5A-20F83C482A6E}" type="parTrans" cxnId="{6A11EB9A-9E7A-7544-8906-B14970B73B48}">
      <dgm:prSet/>
      <dgm:spPr/>
      <dgm:t>
        <a:bodyPr/>
        <a:lstStyle/>
        <a:p>
          <a:endParaRPr lang="en-GB"/>
        </a:p>
      </dgm:t>
    </dgm:pt>
    <dgm:pt modelId="{E8A7278D-6A1E-9043-84E0-414AB27CF113}" type="sibTrans" cxnId="{6A11EB9A-9E7A-7544-8906-B14970B73B48}">
      <dgm:prSet/>
      <dgm:spPr/>
      <dgm:t>
        <a:bodyPr/>
        <a:lstStyle/>
        <a:p>
          <a:endParaRPr lang="en-GB"/>
        </a:p>
      </dgm:t>
    </dgm:pt>
    <dgm:pt modelId="{C834FF6B-011B-4246-BEBA-9911DD152373}">
      <dgm:prSet phldrT="[Text]" phldr="0" custT="1"/>
      <dgm:spPr>
        <a:xfrm>
          <a:off x="0" y="1702557"/>
          <a:ext cx="6485992" cy="121680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240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Temperature checks</a:t>
          </a:r>
        </a:p>
      </dgm:t>
    </dgm:pt>
    <dgm:pt modelId="{ADD5B874-7FC3-B840-B070-AE125C1B561C}" type="parTrans" cxnId="{668558D9-D429-6C48-83FC-95775BAAC66A}">
      <dgm:prSet/>
      <dgm:spPr/>
      <dgm:t>
        <a:bodyPr/>
        <a:lstStyle/>
        <a:p>
          <a:endParaRPr lang="en-GB"/>
        </a:p>
      </dgm:t>
    </dgm:pt>
    <dgm:pt modelId="{8C292195-CEE2-D24D-9A4E-6565DF8F4D7B}" type="sibTrans" cxnId="{668558D9-D429-6C48-83FC-95775BAAC66A}">
      <dgm:prSet/>
      <dgm:spPr/>
      <dgm:t>
        <a:bodyPr/>
        <a:lstStyle/>
        <a:p>
          <a:endParaRPr lang="en-GB"/>
        </a:p>
      </dgm:t>
    </dgm:pt>
    <dgm:pt modelId="{578B0A4A-5C6C-554D-9132-A3E1675EE063}">
      <dgm:prSet phldrT="[Text]" phldr="0" custT="1"/>
      <dgm:spPr>
        <a:xfrm>
          <a:off x="0" y="3106557"/>
          <a:ext cx="6485992" cy="121680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240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Coffee Calibration</a:t>
          </a:r>
        </a:p>
      </dgm:t>
    </dgm:pt>
    <dgm:pt modelId="{3E19744F-E2DD-5142-831D-33D620935B1E}" type="parTrans" cxnId="{8D0A8F63-B524-6B4C-8A4B-5A3AFAB0A77E}">
      <dgm:prSet/>
      <dgm:spPr/>
      <dgm:t>
        <a:bodyPr/>
        <a:lstStyle/>
        <a:p>
          <a:endParaRPr lang="en-GB"/>
        </a:p>
      </dgm:t>
    </dgm:pt>
    <dgm:pt modelId="{9D4ECEF1-E2EE-3943-A72B-C02AFDC96264}" type="sibTrans" cxnId="{8D0A8F63-B524-6B4C-8A4B-5A3AFAB0A77E}">
      <dgm:prSet/>
      <dgm:spPr/>
      <dgm:t>
        <a:bodyPr/>
        <a:lstStyle/>
        <a:p>
          <a:endParaRPr lang="en-GB"/>
        </a:p>
      </dgm:t>
    </dgm:pt>
    <dgm:pt modelId="{DE8DEAD2-DCBB-114E-867B-1AF922534B36}" type="pres">
      <dgm:prSet presAssocID="{BE42EA29-D7FE-8F43-8554-1BDE86A5A136}" presName="linear" presStyleCnt="0">
        <dgm:presLayoutVars>
          <dgm:animLvl val="lvl"/>
          <dgm:resizeHandles val="exact"/>
        </dgm:presLayoutVars>
      </dgm:prSet>
      <dgm:spPr/>
    </dgm:pt>
    <dgm:pt modelId="{FC794B4F-6595-D34A-B688-9764F94BB3DE}" type="pres">
      <dgm:prSet presAssocID="{07C7664D-A3DD-2F44-BCAB-63FD1EE9D8B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565D1F2-C8D0-D344-923F-9C7337C78E42}" type="pres">
      <dgm:prSet presAssocID="{E8A7278D-6A1E-9043-84E0-414AB27CF113}" presName="spacer" presStyleCnt="0"/>
      <dgm:spPr/>
    </dgm:pt>
    <dgm:pt modelId="{E823A39D-2E73-2845-BA50-D2552FBEBD49}" type="pres">
      <dgm:prSet presAssocID="{C834FF6B-011B-4246-BEBA-9911DD15237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FE47195-BA8E-694A-BF92-0A517C95899E}" type="pres">
      <dgm:prSet presAssocID="{8C292195-CEE2-D24D-9A4E-6565DF8F4D7B}" presName="spacer" presStyleCnt="0"/>
      <dgm:spPr/>
    </dgm:pt>
    <dgm:pt modelId="{C9672751-4A96-5648-A1F4-652977165842}" type="pres">
      <dgm:prSet presAssocID="{578B0A4A-5C6C-554D-9132-A3E1675EE06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D0A8F63-B524-6B4C-8A4B-5A3AFAB0A77E}" srcId="{BE42EA29-D7FE-8F43-8554-1BDE86A5A136}" destId="{578B0A4A-5C6C-554D-9132-A3E1675EE063}" srcOrd="2" destOrd="0" parTransId="{3E19744F-E2DD-5142-831D-33D620935B1E}" sibTransId="{9D4ECEF1-E2EE-3943-A72B-C02AFDC96264}"/>
    <dgm:cxn modelId="{96788E44-506A-F041-A98A-9DAE0EC02765}" type="presOf" srcId="{C834FF6B-011B-4246-BEBA-9911DD152373}" destId="{E823A39D-2E73-2845-BA50-D2552FBEBD49}" srcOrd="0" destOrd="0" presId="urn:microsoft.com/office/officeart/2005/8/layout/vList2"/>
    <dgm:cxn modelId="{41EDAB85-C106-F645-9FEF-230A073D51CD}" type="presOf" srcId="{578B0A4A-5C6C-554D-9132-A3E1675EE063}" destId="{C9672751-4A96-5648-A1F4-652977165842}" srcOrd="0" destOrd="0" presId="urn:microsoft.com/office/officeart/2005/8/layout/vList2"/>
    <dgm:cxn modelId="{6A11EB9A-9E7A-7544-8906-B14970B73B48}" srcId="{BE42EA29-D7FE-8F43-8554-1BDE86A5A136}" destId="{07C7664D-A3DD-2F44-BCAB-63FD1EE9D8BD}" srcOrd="0" destOrd="0" parTransId="{2AE2BE0B-DAB9-4F4F-AE5A-20F83C482A6E}" sibTransId="{E8A7278D-6A1E-9043-84E0-414AB27CF113}"/>
    <dgm:cxn modelId="{0B4D71D1-E8F8-CF43-AC6C-5B361AA97490}" type="presOf" srcId="{BE42EA29-D7FE-8F43-8554-1BDE86A5A136}" destId="{DE8DEAD2-DCBB-114E-867B-1AF922534B36}" srcOrd="0" destOrd="0" presId="urn:microsoft.com/office/officeart/2005/8/layout/vList2"/>
    <dgm:cxn modelId="{668558D9-D429-6C48-83FC-95775BAAC66A}" srcId="{BE42EA29-D7FE-8F43-8554-1BDE86A5A136}" destId="{C834FF6B-011B-4246-BEBA-9911DD152373}" srcOrd="1" destOrd="0" parTransId="{ADD5B874-7FC3-B840-B070-AE125C1B561C}" sibTransId="{8C292195-CEE2-D24D-9A4E-6565DF8F4D7B}"/>
    <dgm:cxn modelId="{9582B4FF-0092-A046-B4FC-05715E4849E5}" type="presOf" srcId="{07C7664D-A3DD-2F44-BCAB-63FD1EE9D8BD}" destId="{FC794B4F-6595-D34A-B688-9764F94BB3DE}" srcOrd="0" destOrd="0" presId="urn:microsoft.com/office/officeart/2005/8/layout/vList2"/>
    <dgm:cxn modelId="{1744E3F5-C598-634A-8060-90CE21BEC039}" type="presParOf" srcId="{DE8DEAD2-DCBB-114E-867B-1AF922534B36}" destId="{FC794B4F-6595-D34A-B688-9764F94BB3DE}" srcOrd="0" destOrd="0" presId="urn:microsoft.com/office/officeart/2005/8/layout/vList2"/>
    <dgm:cxn modelId="{304CFE0B-BDCE-3449-813E-0561C6B62412}" type="presParOf" srcId="{DE8DEAD2-DCBB-114E-867B-1AF922534B36}" destId="{1565D1F2-C8D0-D344-923F-9C7337C78E42}" srcOrd="1" destOrd="0" presId="urn:microsoft.com/office/officeart/2005/8/layout/vList2"/>
    <dgm:cxn modelId="{8B5EBB2B-6786-5742-BF6C-49F2E6367CFF}" type="presParOf" srcId="{DE8DEAD2-DCBB-114E-867B-1AF922534B36}" destId="{E823A39D-2E73-2845-BA50-D2552FBEBD49}" srcOrd="2" destOrd="0" presId="urn:microsoft.com/office/officeart/2005/8/layout/vList2"/>
    <dgm:cxn modelId="{EF41C2C6-EE8E-8949-973F-64F205A95361}" type="presParOf" srcId="{DE8DEAD2-DCBB-114E-867B-1AF922534B36}" destId="{7FE47195-BA8E-694A-BF92-0A517C95899E}" srcOrd="3" destOrd="0" presId="urn:microsoft.com/office/officeart/2005/8/layout/vList2"/>
    <dgm:cxn modelId="{8327D0C5-B23B-AD43-85C9-7EB6C312538A}" type="presParOf" srcId="{DE8DEAD2-DCBB-114E-867B-1AF922534B36}" destId="{C9672751-4A96-5648-A1F4-65297716584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50BC934E-0372-CE43-B817-2D776CABAA5D}" type="doc">
      <dgm:prSet loTypeId="urn:microsoft.com/office/officeart/2005/8/layout/vList2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GB"/>
        </a:p>
      </dgm:t>
    </dgm:pt>
    <dgm:pt modelId="{C34935C1-25B4-B84E-9A6C-B5FC90A45E49}">
      <dgm:prSet phldrT="[Text]" phldr="0" custT="1"/>
      <dgm:spPr>
        <a:xfrm>
          <a:off x="0" y="696933"/>
          <a:ext cx="6469377" cy="121680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240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Feedback</a:t>
          </a:r>
        </a:p>
      </dgm:t>
    </dgm:pt>
    <dgm:pt modelId="{BCF29D52-7049-9643-A27F-1E0FFBD7DEBF}" type="parTrans" cxnId="{16AD658F-FBF4-4948-A50C-A84C387B3F7B}">
      <dgm:prSet/>
      <dgm:spPr/>
      <dgm:t>
        <a:bodyPr/>
        <a:lstStyle/>
        <a:p>
          <a:endParaRPr lang="en-GB"/>
        </a:p>
      </dgm:t>
    </dgm:pt>
    <dgm:pt modelId="{95CACA6B-3353-7340-8EA3-ED76CEE9AAAA}" type="sibTrans" cxnId="{16AD658F-FBF4-4948-A50C-A84C387B3F7B}">
      <dgm:prSet/>
      <dgm:spPr/>
      <dgm:t>
        <a:bodyPr/>
        <a:lstStyle/>
        <a:p>
          <a:endParaRPr lang="en-GB"/>
        </a:p>
      </dgm:t>
    </dgm:pt>
    <dgm:pt modelId="{DCABBDFB-0499-EB43-A8E3-D62D74013EB0}">
      <dgm:prSet phldrT="[Text]" phldr="0" custT="1"/>
      <dgm:spPr>
        <a:xfrm>
          <a:off x="0" y="2100933"/>
          <a:ext cx="6469377" cy="121680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240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Weekly reviews</a:t>
          </a:r>
        </a:p>
      </dgm:t>
    </dgm:pt>
    <dgm:pt modelId="{8080770C-250C-094F-A22C-E8BEC132F402}" type="parTrans" cxnId="{F0513478-09CF-7E43-B275-BEEF188E5418}">
      <dgm:prSet/>
      <dgm:spPr/>
      <dgm:t>
        <a:bodyPr/>
        <a:lstStyle/>
        <a:p>
          <a:endParaRPr lang="en-GB"/>
        </a:p>
      </dgm:t>
    </dgm:pt>
    <dgm:pt modelId="{0D4A35D0-F61C-0444-B14C-B0DAB0B38595}" type="sibTrans" cxnId="{F0513478-09CF-7E43-B275-BEEF188E5418}">
      <dgm:prSet/>
      <dgm:spPr/>
      <dgm:t>
        <a:bodyPr/>
        <a:lstStyle/>
        <a:p>
          <a:endParaRPr lang="en-GB"/>
        </a:p>
      </dgm:t>
    </dgm:pt>
    <dgm:pt modelId="{9E40CA82-E03A-E140-9D73-20BE221E4BC1}">
      <dgm:prSet phldrT="[Text]" phldr="0" custT="1"/>
      <dgm:spPr>
        <a:xfrm>
          <a:off x="0" y="3504933"/>
          <a:ext cx="6469377" cy="121680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sz="240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Updated SOPs</a:t>
          </a:r>
        </a:p>
      </dgm:t>
    </dgm:pt>
    <dgm:pt modelId="{AA93ED93-2853-AE45-A17B-2277C7C887F4}" type="parTrans" cxnId="{5C2749E7-B5B4-6442-9869-6815D855F095}">
      <dgm:prSet/>
      <dgm:spPr/>
      <dgm:t>
        <a:bodyPr/>
        <a:lstStyle/>
        <a:p>
          <a:endParaRPr lang="en-GB"/>
        </a:p>
      </dgm:t>
    </dgm:pt>
    <dgm:pt modelId="{F9056DE9-EF91-8843-BB18-40DD4384E47E}" type="sibTrans" cxnId="{5C2749E7-B5B4-6442-9869-6815D855F095}">
      <dgm:prSet/>
      <dgm:spPr/>
      <dgm:t>
        <a:bodyPr/>
        <a:lstStyle/>
        <a:p>
          <a:endParaRPr lang="en-GB"/>
        </a:p>
      </dgm:t>
    </dgm:pt>
    <dgm:pt modelId="{59E42160-8060-814C-85C7-1E9E23534944}" type="pres">
      <dgm:prSet presAssocID="{50BC934E-0372-CE43-B817-2D776CABAA5D}" presName="linear" presStyleCnt="0">
        <dgm:presLayoutVars>
          <dgm:animLvl val="lvl"/>
          <dgm:resizeHandles val="exact"/>
        </dgm:presLayoutVars>
      </dgm:prSet>
      <dgm:spPr/>
    </dgm:pt>
    <dgm:pt modelId="{D73FFD76-B6F6-C04A-A2DC-43993B1E0F94}" type="pres">
      <dgm:prSet presAssocID="{C34935C1-25B4-B84E-9A6C-B5FC90A45E4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906E4E7-9C53-A84B-9E01-C670743F7DA1}" type="pres">
      <dgm:prSet presAssocID="{95CACA6B-3353-7340-8EA3-ED76CEE9AAAA}" presName="spacer" presStyleCnt="0"/>
      <dgm:spPr/>
    </dgm:pt>
    <dgm:pt modelId="{EFCF966F-9C0D-3E4B-9B28-8C8A2FCF495F}" type="pres">
      <dgm:prSet presAssocID="{DCABBDFB-0499-EB43-A8E3-D62D74013EB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18FC8D4-7A7B-C340-81A3-29F66FF0DE91}" type="pres">
      <dgm:prSet presAssocID="{0D4A35D0-F61C-0444-B14C-B0DAB0B38595}" presName="spacer" presStyleCnt="0"/>
      <dgm:spPr/>
    </dgm:pt>
    <dgm:pt modelId="{77120B13-1BCA-DD42-A26B-F9695DF8C36C}" type="pres">
      <dgm:prSet presAssocID="{9E40CA82-E03A-E140-9D73-20BE221E4BC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0004F36-7044-574B-915E-04BB1DFF4BD0}" type="presOf" srcId="{C34935C1-25B4-B84E-9A6C-B5FC90A45E49}" destId="{D73FFD76-B6F6-C04A-A2DC-43993B1E0F94}" srcOrd="0" destOrd="0" presId="urn:microsoft.com/office/officeart/2005/8/layout/vList2"/>
    <dgm:cxn modelId="{F0513478-09CF-7E43-B275-BEEF188E5418}" srcId="{50BC934E-0372-CE43-B817-2D776CABAA5D}" destId="{DCABBDFB-0499-EB43-A8E3-D62D74013EB0}" srcOrd="1" destOrd="0" parTransId="{8080770C-250C-094F-A22C-E8BEC132F402}" sibTransId="{0D4A35D0-F61C-0444-B14C-B0DAB0B38595}"/>
    <dgm:cxn modelId="{16AD658F-FBF4-4948-A50C-A84C387B3F7B}" srcId="{50BC934E-0372-CE43-B817-2D776CABAA5D}" destId="{C34935C1-25B4-B84E-9A6C-B5FC90A45E49}" srcOrd="0" destOrd="0" parTransId="{BCF29D52-7049-9643-A27F-1E0FFBD7DEBF}" sibTransId="{95CACA6B-3353-7340-8EA3-ED76CEE9AAAA}"/>
    <dgm:cxn modelId="{2C9419B4-5667-5D4D-A758-96F40B3C11EF}" type="presOf" srcId="{9E40CA82-E03A-E140-9D73-20BE221E4BC1}" destId="{77120B13-1BCA-DD42-A26B-F9695DF8C36C}" srcOrd="0" destOrd="0" presId="urn:microsoft.com/office/officeart/2005/8/layout/vList2"/>
    <dgm:cxn modelId="{DBCB30C0-2CD2-B341-8B5D-387FD297C24A}" type="presOf" srcId="{50BC934E-0372-CE43-B817-2D776CABAA5D}" destId="{59E42160-8060-814C-85C7-1E9E23534944}" srcOrd="0" destOrd="0" presId="urn:microsoft.com/office/officeart/2005/8/layout/vList2"/>
    <dgm:cxn modelId="{A0F927E2-70CF-1C4B-8479-AC5601481203}" type="presOf" srcId="{DCABBDFB-0499-EB43-A8E3-D62D74013EB0}" destId="{EFCF966F-9C0D-3E4B-9B28-8C8A2FCF495F}" srcOrd="0" destOrd="0" presId="urn:microsoft.com/office/officeart/2005/8/layout/vList2"/>
    <dgm:cxn modelId="{5C2749E7-B5B4-6442-9869-6815D855F095}" srcId="{50BC934E-0372-CE43-B817-2D776CABAA5D}" destId="{9E40CA82-E03A-E140-9D73-20BE221E4BC1}" srcOrd="2" destOrd="0" parTransId="{AA93ED93-2853-AE45-A17B-2277C7C887F4}" sibTransId="{F9056DE9-EF91-8843-BB18-40DD4384E47E}"/>
    <dgm:cxn modelId="{7AA9ACFD-351B-3149-887F-F77B624E7C40}" type="presParOf" srcId="{59E42160-8060-814C-85C7-1E9E23534944}" destId="{D73FFD76-B6F6-C04A-A2DC-43993B1E0F94}" srcOrd="0" destOrd="0" presId="urn:microsoft.com/office/officeart/2005/8/layout/vList2"/>
    <dgm:cxn modelId="{A02AD739-7F08-754F-913B-7E77235106C5}" type="presParOf" srcId="{59E42160-8060-814C-85C7-1E9E23534944}" destId="{5906E4E7-9C53-A84B-9E01-C670743F7DA1}" srcOrd="1" destOrd="0" presId="urn:microsoft.com/office/officeart/2005/8/layout/vList2"/>
    <dgm:cxn modelId="{3FE717E8-6724-F044-98CD-F65943688234}" type="presParOf" srcId="{59E42160-8060-814C-85C7-1E9E23534944}" destId="{EFCF966F-9C0D-3E4B-9B28-8C8A2FCF495F}" srcOrd="2" destOrd="0" presId="urn:microsoft.com/office/officeart/2005/8/layout/vList2"/>
    <dgm:cxn modelId="{EE0AFAB4-1AD6-1841-AC64-662DA218A05C}" type="presParOf" srcId="{59E42160-8060-814C-85C7-1E9E23534944}" destId="{418FC8D4-7A7B-C340-81A3-29F66FF0DE91}" srcOrd="3" destOrd="0" presId="urn:microsoft.com/office/officeart/2005/8/layout/vList2"/>
    <dgm:cxn modelId="{19B0B795-C982-FA40-BF85-60273AC7B78D}" type="presParOf" srcId="{59E42160-8060-814C-85C7-1E9E23534944}" destId="{77120B13-1BCA-DD42-A26B-F9695DF8C36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422B3F82-5166-4148-841A-13E750F57EF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96EDF4F-45D2-48EF-A96B-9EF451BEF74F}">
      <dgm:prSet/>
      <dgm:spPr/>
      <dgm:t>
        <a:bodyPr/>
        <a:lstStyle/>
        <a:p>
          <a:r>
            <a:rPr lang="en-GB"/>
            <a:t>Leadership Styles</a:t>
          </a:r>
          <a:endParaRPr lang="en-US"/>
        </a:p>
      </dgm:t>
    </dgm:pt>
    <dgm:pt modelId="{752C36F4-102F-478B-AECF-E27588B2CF34}" type="parTrans" cxnId="{ED0E5600-58AE-47A0-99B5-1638FDEF74C4}">
      <dgm:prSet/>
      <dgm:spPr/>
      <dgm:t>
        <a:bodyPr/>
        <a:lstStyle/>
        <a:p>
          <a:endParaRPr lang="en-US"/>
        </a:p>
      </dgm:t>
    </dgm:pt>
    <dgm:pt modelId="{92337B85-8495-4B7D-9316-620E8AB01A5D}" type="sibTrans" cxnId="{ED0E5600-58AE-47A0-99B5-1638FDEF74C4}">
      <dgm:prSet/>
      <dgm:spPr/>
      <dgm:t>
        <a:bodyPr/>
        <a:lstStyle/>
        <a:p>
          <a:endParaRPr lang="en-US"/>
        </a:p>
      </dgm:t>
    </dgm:pt>
    <dgm:pt modelId="{193856DB-052D-42AC-A72D-79DF6B9D30CA}">
      <dgm:prSet/>
      <dgm:spPr/>
      <dgm:t>
        <a:bodyPr/>
        <a:lstStyle/>
        <a:p>
          <a:r>
            <a:rPr lang="en-GB"/>
            <a:t>Participative, collaborative + customer focused </a:t>
          </a:r>
          <a:endParaRPr lang="en-US"/>
        </a:p>
      </dgm:t>
    </dgm:pt>
    <dgm:pt modelId="{1560B1F8-E21C-4A9C-94BF-A9D60ECEEAC5}" type="parTrans" cxnId="{6CB2C85A-887C-4800-9614-F8639384109D}">
      <dgm:prSet/>
      <dgm:spPr/>
      <dgm:t>
        <a:bodyPr/>
        <a:lstStyle/>
        <a:p>
          <a:endParaRPr lang="en-US"/>
        </a:p>
      </dgm:t>
    </dgm:pt>
    <dgm:pt modelId="{72163ED8-DBA9-40A4-8257-290827E82858}" type="sibTrans" cxnId="{6CB2C85A-887C-4800-9614-F8639384109D}">
      <dgm:prSet/>
      <dgm:spPr/>
      <dgm:t>
        <a:bodyPr/>
        <a:lstStyle/>
        <a:p>
          <a:endParaRPr lang="en-US"/>
        </a:p>
      </dgm:t>
    </dgm:pt>
    <dgm:pt modelId="{5AAFF1B3-CFF0-4F7E-9A47-D76508D5423B}">
      <dgm:prSet/>
      <dgm:spPr/>
      <dgm:t>
        <a:bodyPr/>
        <a:lstStyle/>
        <a:p>
          <a:r>
            <a:rPr lang="en-GB"/>
            <a:t>Team structure </a:t>
          </a:r>
          <a:endParaRPr lang="en-US"/>
        </a:p>
      </dgm:t>
    </dgm:pt>
    <dgm:pt modelId="{0C5F683B-C2A2-4227-B3BF-A1B49564C636}" type="parTrans" cxnId="{3A0E525C-7C38-436C-9781-1FA217617822}">
      <dgm:prSet/>
      <dgm:spPr/>
      <dgm:t>
        <a:bodyPr/>
        <a:lstStyle/>
        <a:p>
          <a:endParaRPr lang="en-US"/>
        </a:p>
      </dgm:t>
    </dgm:pt>
    <dgm:pt modelId="{FB72A5D2-9BC3-4CD9-BC2E-54D50B542C20}" type="sibTrans" cxnId="{3A0E525C-7C38-436C-9781-1FA217617822}">
      <dgm:prSet/>
      <dgm:spPr/>
      <dgm:t>
        <a:bodyPr/>
        <a:lstStyle/>
        <a:p>
          <a:endParaRPr lang="en-US"/>
        </a:p>
      </dgm:t>
    </dgm:pt>
    <dgm:pt modelId="{7BFE4F98-4979-461F-846F-06E4C7ABCAF9}">
      <dgm:prSet/>
      <dgm:spPr/>
      <dgm:t>
        <a:bodyPr/>
        <a:lstStyle/>
        <a:p>
          <a:r>
            <a:rPr lang="en-GB"/>
            <a:t>PM, contractors, staff, suppliers + marketing</a:t>
          </a:r>
          <a:endParaRPr lang="en-US"/>
        </a:p>
      </dgm:t>
    </dgm:pt>
    <dgm:pt modelId="{2F2CE552-EEE9-481B-8946-E1E81C2CB01C}" type="parTrans" cxnId="{BC55D06F-3AA5-4CC4-9713-71FA8DF704E1}">
      <dgm:prSet/>
      <dgm:spPr/>
      <dgm:t>
        <a:bodyPr/>
        <a:lstStyle/>
        <a:p>
          <a:endParaRPr lang="en-US"/>
        </a:p>
      </dgm:t>
    </dgm:pt>
    <dgm:pt modelId="{A1F4B7E7-C6CD-485B-8593-D43618445F6E}" type="sibTrans" cxnId="{BC55D06F-3AA5-4CC4-9713-71FA8DF704E1}">
      <dgm:prSet/>
      <dgm:spPr/>
      <dgm:t>
        <a:bodyPr/>
        <a:lstStyle/>
        <a:p>
          <a:endParaRPr lang="en-US"/>
        </a:p>
      </dgm:t>
    </dgm:pt>
    <dgm:pt modelId="{13540906-1520-460E-A3AE-4D1CFD19A41F}">
      <dgm:prSet/>
      <dgm:spPr/>
      <dgm:t>
        <a:bodyPr/>
        <a:lstStyle/>
        <a:p>
          <a:r>
            <a:rPr lang="en-GB"/>
            <a:t>Communication</a:t>
          </a:r>
          <a:endParaRPr lang="en-US"/>
        </a:p>
      </dgm:t>
    </dgm:pt>
    <dgm:pt modelId="{474FAFD8-84A6-4833-8F5C-2DA6DFFE2D88}" type="parTrans" cxnId="{4BDEAB07-2C2C-4BD2-9B14-530271F68797}">
      <dgm:prSet/>
      <dgm:spPr/>
      <dgm:t>
        <a:bodyPr/>
        <a:lstStyle/>
        <a:p>
          <a:endParaRPr lang="en-US"/>
        </a:p>
      </dgm:t>
    </dgm:pt>
    <dgm:pt modelId="{0E33E9B2-4C4C-41B7-8AA0-1F5687D8B908}" type="sibTrans" cxnId="{4BDEAB07-2C2C-4BD2-9B14-530271F68797}">
      <dgm:prSet/>
      <dgm:spPr/>
      <dgm:t>
        <a:bodyPr/>
        <a:lstStyle/>
        <a:p>
          <a:endParaRPr lang="en-US"/>
        </a:p>
      </dgm:t>
    </dgm:pt>
    <dgm:pt modelId="{802D6EA7-3238-424A-8C44-78CB3208DC3B}">
      <dgm:prSet/>
      <dgm:spPr/>
      <dgm:t>
        <a:bodyPr/>
        <a:lstStyle/>
        <a:p>
          <a:r>
            <a:rPr lang="en-GB"/>
            <a:t>Weekly meetings, WhatsApp + shared documents</a:t>
          </a:r>
          <a:endParaRPr lang="en-US"/>
        </a:p>
      </dgm:t>
    </dgm:pt>
    <dgm:pt modelId="{35F41B28-25B1-4F84-8727-1E43F56A41B8}" type="parTrans" cxnId="{A4F09D63-AB54-43B7-B8EF-E5B7B35205CC}">
      <dgm:prSet/>
      <dgm:spPr/>
      <dgm:t>
        <a:bodyPr/>
        <a:lstStyle/>
        <a:p>
          <a:endParaRPr lang="en-US"/>
        </a:p>
      </dgm:t>
    </dgm:pt>
    <dgm:pt modelId="{B25D0422-7BA6-4AB3-96DF-53D20BBD3611}" type="sibTrans" cxnId="{A4F09D63-AB54-43B7-B8EF-E5B7B35205CC}">
      <dgm:prSet/>
      <dgm:spPr/>
      <dgm:t>
        <a:bodyPr/>
        <a:lstStyle/>
        <a:p>
          <a:endParaRPr lang="en-US"/>
        </a:p>
      </dgm:t>
    </dgm:pt>
    <dgm:pt modelId="{61879E2A-0C91-AC4D-BFFE-B9CA3F95E0D0}" type="pres">
      <dgm:prSet presAssocID="{422B3F82-5166-4148-841A-13E750F57EF9}" presName="linear" presStyleCnt="0">
        <dgm:presLayoutVars>
          <dgm:animLvl val="lvl"/>
          <dgm:resizeHandles val="exact"/>
        </dgm:presLayoutVars>
      </dgm:prSet>
      <dgm:spPr/>
    </dgm:pt>
    <dgm:pt modelId="{F2BB9D32-6373-CA4A-BE5F-3181C6142B29}" type="pres">
      <dgm:prSet presAssocID="{596EDF4F-45D2-48EF-A96B-9EF451BEF74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80A4B73-72C9-204B-ABF0-D1D2895E2637}" type="pres">
      <dgm:prSet presAssocID="{596EDF4F-45D2-48EF-A96B-9EF451BEF74F}" presName="childText" presStyleLbl="revTx" presStyleIdx="0" presStyleCnt="3">
        <dgm:presLayoutVars>
          <dgm:bulletEnabled val="1"/>
        </dgm:presLayoutVars>
      </dgm:prSet>
      <dgm:spPr/>
    </dgm:pt>
    <dgm:pt modelId="{8ACB3D8D-7098-174A-BDF3-DAA8AD07AB5B}" type="pres">
      <dgm:prSet presAssocID="{5AAFF1B3-CFF0-4F7E-9A47-D76508D5423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980C2F9-0466-1847-A9CD-286E0E965BD4}" type="pres">
      <dgm:prSet presAssocID="{5AAFF1B3-CFF0-4F7E-9A47-D76508D5423B}" presName="childText" presStyleLbl="revTx" presStyleIdx="1" presStyleCnt="3">
        <dgm:presLayoutVars>
          <dgm:bulletEnabled val="1"/>
        </dgm:presLayoutVars>
      </dgm:prSet>
      <dgm:spPr/>
    </dgm:pt>
    <dgm:pt modelId="{F1C608A0-84DB-494A-8E8C-A64367984FAE}" type="pres">
      <dgm:prSet presAssocID="{13540906-1520-460E-A3AE-4D1CFD19A41F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3E83AC3A-DAE8-E74C-A026-4E7D2F9B31EB}" type="pres">
      <dgm:prSet presAssocID="{13540906-1520-460E-A3AE-4D1CFD19A41F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ED0E5600-58AE-47A0-99B5-1638FDEF74C4}" srcId="{422B3F82-5166-4148-841A-13E750F57EF9}" destId="{596EDF4F-45D2-48EF-A96B-9EF451BEF74F}" srcOrd="0" destOrd="0" parTransId="{752C36F4-102F-478B-AECF-E27588B2CF34}" sibTransId="{92337B85-8495-4B7D-9316-620E8AB01A5D}"/>
    <dgm:cxn modelId="{2A12AF02-74CD-A34B-B5B1-FDA6BC9AB81C}" type="presOf" srcId="{13540906-1520-460E-A3AE-4D1CFD19A41F}" destId="{F1C608A0-84DB-494A-8E8C-A64367984FAE}" srcOrd="0" destOrd="0" presId="urn:microsoft.com/office/officeart/2005/8/layout/vList2"/>
    <dgm:cxn modelId="{4BDEAB07-2C2C-4BD2-9B14-530271F68797}" srcId="{422B3F82-5166-4148-841A-13E750F57EF9}" destId="{13540906-1520-460E-A3AE-4D1CFD19A41F}" srcOrd="2" destOrd="0" parTransId="{474FAFD8-84A6-4833-8F5C-2DA6DFFE2D88}" sibTransId="{0E33E9B2-4C4C-41B7-8AA0-1F5687D8B908}"/>
    <dgm:cxn modelId="{67480D26-7EC5-6545-955B-225365252983}" type="presOf" srcId="{7BFE4F98-4979-461F-846F-06E4C7ABCAF9}" destId="{4980C2F9-0466-1847-A9CD-286E0E965BD4}" srcOrd="0" destOrd="0" presId="urn:microsoft.com/office/officeart/2005/8/layout/vList2"/>
    <dgm:cxn modelId="{3A0E525C-7C38-436C-9781-1FA217617822}" srcId="{422B3F82-5166-4148-841A-13E750F57EF9}" destId="{5AAFF1B3-CFF0-4F7E-9A47-D76508D5423B}" srcOrd="1" destOrd="0" parTransId="{0C5F683B-C2A2-4227-B3BF-A1B49564C636}" sibTransId="{FB72A5D2-9BC3-4CD9-BC2E-54D50B542C20}"/>
    <dgm:cxn modelId="{A4F09D63-AB54-43B7-B8EF-E5B7B35205CC}" srcId="{13540906-1520-460E-A3AE-4D1CFD19A41F}" destId="{802D6EA7-3238-424A-8C44-78CB3208DC3B}" srcOrd="0" destOrd="0" parTransId="{35F41B28-25B1-4F84-8727-1E43F56A41B8}" sibTransId="{B25D0422-7BA6-4AB3-96DF-53D20BBD3611}"/>
    <dgm:cxn modelId="{F840A84D-5530-F04A-9B70-A82CF2883018}" type="presOf" srcId="{802D6EA7-3238-424A-8C44-78CB3208DC3B}" destId="{3E83AC3A-DAE8-E74C-A026-4E7D2F9B31EB}" srcOrd="0" destOrd="0" presId="urn:microsoft.com/office/officeart/2005/8/layout/vList2"/>
    <dgm:cxn modelId="{BC55D06F-3AA5-4CC4-9713-71FA8DF704E1}" srcId="{5AAFF1B3-CFF0-4F7E-9A47-D76508D5423B}" destId="{7BFE4F98-4979-461F-846F-06E4C7ABCAF9}" srcOrd="0" destOrd="0" parTransId="{2F2CE552-EEE9-481B-8946-E1E81C2CB01C}" sibTransId="{A1F4B7E7-C6CD-485B-8593-D43618445F6E}"/>
    <dgm:cxn modelId="{A2B84273-BA47-814D-BEC3-F88002F4C960}" type="presOf" srcId="{193856DB-052D-42AC-A72D-79DF6B9D30CA}" destId="{080A4B73-72C9-204B-ABF0-D1D2895E2637}" srcOrd="0" destOrd="0" presId="urn:microsoft.com/office/officeart/2005/8/layout/vList2"/>
    <dgm:cxn modelId="{6CB2C85A-887C-4800-9614-F8639384109D}" srcId="{596EDF4F-45D2-48EF-A96B-9EF451BEF74F}" destId="{193856DB-052D-42AC-A72D-79DF6B9D30CA}" srcOrd="0" destOrd="0" parTransId="{1560B1F8-E21C-4A9C-94BF-A9D60ECEEAC5}" sibTransId="{72163ED8-DBA9-40A4-8257-290827E82858}"/>
    <dgm:cxn modelId="{FCB37785-9447-B04A-B475-03C37C4E5DA8}" type="presOf" srcId="{596EDF4F-45D2-48EF-A96B-9EF451BEF74F}" destId="{F2BB9D32-6373-CA4A-BE5F-3181C6142B29}" srcOrd="0" destOrd="0" presId="urn:microsoft.com/office/officeart/2005/8/layout/vList2"/>
    <dgm:cxn modelId="{94B7DAA8-C9D4-214A-A6B7-94768F31E790}" type="presOf" srcId="{422B3F82-5166-4148-841A-13E750F57EF9}" destId="{61879E2A-0C91-AC4D-BFFE-B9CA3F95E0D0}" srcOrd="0" destOrd="0" presId="urn:microsoft.com/office/officeart/2005/8/layout/vList2"/>
    <dgm:cxn modelId="{17E07BC0-AB78-A243-93AD-0E93A728FD25}" type="presOf" srcId="{5AAFF1B3-CFF0-4F7E-9A47-D76508D5423B}" destId="{8ACB3D8D-7098-174A-BDF3-DAA8AD07AB5B}" srcOrd="0" destOrd="0" presId="urn:microsoft.com/office/officeart/2005/8/layout/vList2"/>
    <dgm:cxn modelId="{8678F3E0-64A8-6F41-B4F6-2BDF7BAC26C0}" type="presParOf" srcId="{61879E2A-0C91-AC4D-BFFE-B9CA3F95E0D0}" destId="{F2BB9D32-6373-CA4A-BE5F-3181C6142B29}" srcOrd="0" destOrd="0" presId="urn:microsoft.com/office/officeart/2005/8/layout/vList2"/>
    <dgm:cxn modelId="{93D30CF9-6DCC-6345-9B4B-EBBF3E259086}" type="presParOf" srcId="{61879E2A-0C91-AC4D-BFFE-B9CA3F95E0D0}" destId="{080A4B73-72C9-204B-ABF0-D1D2895E2637}" srcOrd="1" destOrd="0" presId="urn:microsoft.com/office/officeart/2005/8/layout/vList2"/>
    <dgm:cxn modelId="{B2FD8698-7178-334C-B692-844B3C8850EF}" type="presParOf" srcId="{61879E2A-0C91-AC4D-BFFE-B9CA3F95E0D0}" destId="{8ACB3D8D-7098-174A-BDF3-DAA8AD07AB5B}" srcOrd="2" destOrd="0" presId="urn:microsoft.com/office/officeart/2005/8/layout/vList2"/>
    <dgm:cxn modelId="{3E6E0DDF-62E0-A54E-8540-4CB5BB8C1B5F}" type="presParOf" srcId="{61879E2A-0C91-AC4D-BFFE-B9CA3F95E0D0}" destId="{4980C2F9-0466-1847-A9CD-286E0E965BD4}" srcOrd="3" destOrd="0" presId="urn:microsoft.com/office/officeart/2005/8/layout/vList2"/>
    <dgm:cxn modelId="{72A06E29-B417-A64A-B65A-ED828D5DD1E1}" type="presParOf" srcId="{61879E2A-0C91-AC4D-BFFE-B9CA3F95E0D0}" destId="{F1C608A0-84DB-494A-8E8C-A64367984FAE}" srcOrd="4" destOrd="0" presId="urn:microsoft.com/office/officeart/2005/8/layout/vList2"/>
    <dgm:cxn modelId="{B833DDC8-DEF9-A443-856D-06170160FC6A}" type="presParOf" srcId="{61879E2A-0C91-AC4D-BFFE-B9CA3F95E0D0}" destId="{3E83AC3A-DAE8-E74C-A026-4E7D2F9B31EB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303029D2-9952-4CFC-AF35-7D08F025DCC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4BFA048-9662-4D85-8D20-C2DC75E08EBF}">
      <dgm:prSet/>
      <dgm:spPr/>
      <dgm:t>
        <a:bodyPr/>
        <a:lstStyle/>
        <a:p>
          <a:r>
            <a:rPr lang="en-GB"/>
            <a:t>Motivation</a:t>
          </a:r>
          <a:endParaRPr lang="en-US"/>
        </a:p>
      </dgm:t>
    </dgm:pt>
    <dgm:pt modelId="{66EB3B50-0EA6-4971-92A0-43B68D53BE92}" type="parTrans" cxnId="{879DF0B3-D220-4AF3-8FA8-2B887BB50AA5}">
      <dgm:prSet/>
      <dgm:spPr/>
      <dgm:t>
        <a:bodyPr/>
        <a:lstStyle/>
        <a:p>
          <a:endParaRPr lang="en-US"/>
        </a:p>
      </dgm:t>
    </dgm:pt>
    <dgm:pt modelId="{AC8109F9-6CBD-4C70-B843-F8CFDDB621D8}" type="sibTrans" cxnId="{879DF0B3-D220-4AF3-8FA8-2B887BB50AA5}">
      <dgm:prSet/>
      <dgm:spPr/>
      <dgm:t>
        <a:bodyPr/>
        <a:lstStyle/>
        <a:p>
          <a:endParaRPr lang="en-US"/>
        </a:p>
      </dgm:t>
    </dgm:pt>
    <dgm:pt modelId="{523B7481-D8FA-4E52-824C-AD260078CFBE}">
      <dgm:prSet/>
      <dgm:spPr/>
      <dgm:t>
        <a:bodyPr/>
        <a:lstStyle/>
        <a:p>
          <a:r>
            <a:rPr lang="en-GB"/>
            <a:t>Recognition, development + involvement</a:t>
          </a:r>
          <a:endParaRPr lang="en-US"/>
        </a:p>
      </dgm:t>
    </dgm:pt>
    <dgm:pt modelId="{718D275B-81C1-4AC8-83FE-D8157B8D2A4E}" type="parTrans" cxnId="{DCC75E58-BF29-49D6-90D3-5FB362D1871B}">
      <dgm:prSet/>
      <dgm:spPr/>
      <dgm:t>
        <a:bodyPr/>
        <a:lstStyle/>
        <a:p>
          <a:endParaRPr lang="en-US"/>
        </a:p>
      </dgm:t>
    </dgm:pt>
    <dgm:pt modelId="{15B6B1B8-2496-4C3C-B888-79D29C15724B}" type="sibTrans" cxnId="{DCC75E58-BF29-49D6-90D3-5FB362D1871B}">
      <dgm:prSet/>
      <dgm:spPr/>
      <dgm:t>
        <a:bodyPr/>
        <a:lstStyle/>
        <a:p>
          <a:endParaRPr lang="en-US"/>
        </a:p>
      </dgm:t>
    </dgm:pt>
    <dgm:pt modelId="{5929EEE1-664C-4844-9BFF-29D98F41F1BA}">
      <dgm:prSet/>
      <dgm:spPr/>
      <dgm:t>
        <a:bodyPr/>
        <a:lstStyle/>
        <a:p>
          <a:r>
            <a:rPr lang="en-GB"/>
            <a:t>Conflict Resolution</a:t>
          </a:r>
          <a:endParaRPr lang="en-US"/>
        </a:p>
      </dgm:t>
    </dgm:pt>
    <dgm:pt modelId="{B5B9F783-1EA7-4AE3-BA3F-C3EBD184BDB9}" type="parTrans" cxnId="{9994AA5B-C2BA-4833-8440-38D289FB0561}">
      <dgm:prSet/>
      <dgm:spPr/>
      <dgm:t>
        <a:bodyPr/>
        <a:lstStyle/>
        <a:p>
          <a:endParaRPr lang="en-US"/>
        </a:p>
      </dgm:t>
    </dgm:pt>
    <dgm:pt modelId="{23DABC3D-74CB-43B4-8E8D-B7C2F0E7FCAD}" type="sibTrans" cxnId="{9994AA5B-C2BA-4833-8440-38D289FB0561}">
      <dgm:prSet/>
      <dgm:spPr/>
      <dgm:t>
        <a:bodyPr/>
        <a:lstStyle/>
        <a:p>
          <a:endParaRPr lang="en-US"/>
        </a:p>
      </dgm:t>
    </dgm:pt>
    <dgm:pt modelId="{9F5A9460-490B-49A6-80D0-87CC471CD7F3}">
      <dgm:prSet/>
      <dgm:spPr/>
      <dgm:t>
        <a:bodyPr/>
        <a:lstStyle/>
        <a:p>
          <a:r>
            <a:rPr lang="en-GB"/>
            <a:t>Open communication, mediation + solution-focused</a:t>
          </a:r>
          <a:endParaRPr lang="en-US"/>
        </a:p>
      </dgm:t>
    </dgm:pt>
    <dgm:pt modelId="{8C25F44F-8F05-49A3-873E-BAC2EDC4487F}" type="parTrans" cxnId="{6CEF40CD-9A7B-4E51-BAB6-85DA990A4D95}">
      <dgm:prSet/>
      <dgm:spPr/>
      <dgm:t>
        <a:bodyPr/>
        <a:lstStyle/>
        <a:p>
          <a:endParaRPr lang="en-US"/>
        </a:p>
      </dgm:t>
    </dgm:pt>
    <dgm:pt modelId="{DA4FA810-F981-4585-ABD5-42AED5F466BB}" type="sibTrans" cxnId="{6CEF40CD-9A7B-4E51-BAB6-85DA990A4D95}">
      <dgm:prSet/>
      <dgm:spPr/>
      <dgm:t>
        <a:bodyPr/>
        <a:lstStyle/>
        <a:p>
          <a:endParaRPr lang="en-US"/>
        </a:p>
      </dgm:t>
    </dgm:pt>
    <dgm:pt modelId="{B7443FFF-D7E1-4D88-8FB2-5A4835944DE8}">
      <dgm:prSet/>
      <dgm:spPr/>
      <dgm:t>
        <a:bodyPr/>
        <a:lstStyle/>
        <a:p>
          <a:r>
            <a:rPr lang="en-GB"/>
            <a:t>Performance Management </a:t>
          </a:r>
          <a:endParaRPr lang="en-US"/>
        </a:p>
      </dgm:t>
    </dgm:pt>
    <dgm:pt modelId="{BD6E4A42-AF37-44D3-9144-26B45DDAA088}" type="parTrans" cxnId="{8B375B9F-A545-4E4B-A6B0-9E030B3FC8F6}">
      <dgm:prSet/>
      <dgm:spPr/>
      <dgm:t>
        <a:bodyPr/>
        <a:lstStyle/>
        <a:p>
          <a:endParaRPr lang="en-US"/>
        </a:p>
      </dgm:t>
    </dgm:pt>
    <dgm:pt modelId="{3A435E99-F0EE-42CD-A281-206C408F63E3}" type="sibTrans" cxnId="{8B375B9F-A545-4E4B-A6B0-9E030B3FC8F6}">
      <dgm:prSet/>
      <dgm:spPr/>
      <dgm:t>
        <a:bodyPr/>
        <a:lstStyle/>
        <a:p>
          <a:endParaRPr lang="en-US"/>
        </a:p>
      </dgm:t>
    </dgm:pt>
    <dgm:pt modelId="{7F054E77-5FFE-42B6-8EF2-7FA43576CF9C}">
      <dgm:prSet/>
      <dgm:spPr/>
      <dgm:t>
        <a:bodyPr/>
        <a:lstStyle/>
        <a:p>
          <a:r>
            <a:rPr lang="en-GB" dirty="0"/>
            <a:t>Feedback + reviews</a:t>
          </a:r>
          <a:endParaRPr lang="en-US" dirty="0"/>
        </a:p>
      </dgm:t>
    </dgm:pt>
    <dgm:pt modelId="{677B6F04-89C8-42E5-9881-B2578FD8F652}" type="parTrans" cxnId="{F1F7654F-556D-4255-814E-DCABCDA86DE0}">
      <dgm:prSet/>
      <dgm:spPr/>
      <dgm:t>
        <a:bodyPr/>
        <a:lstStyle/>
        <a:p>
          <a:endParaRPr lang="en-US"/>
        </a:p>
      </dgm:t>
    </dgm:pt>
    <dgm:pt modelId="{891A3895-994C-4A21-8FB3-C7EFFB800E07}" type="sibTrans" cxnId="{F1F7654F-556D-4255-814E-DCABCDA86DE0}">
      <dgm:prSet/>
      <dgm:spPr/>
      <dgm:t>
        <a:bodyPr/>
        <a:lstStyle/>
        <a:p>
          <a:endParaRPr lang="en-US"/>
        </a:p>
      </dgm:t>
    </dgm:pt>
    <dgm:pt modelId="{0524802C-DD26-F948-B2DE-9AFE6AC86F63}" type="pres">
      <dgm:prSet presAssocID="{303029D2-9952-4CFC-AF35-7D08F025DCCC}" presName="linear" presStyleCnt="0">
        <dgm:presLayoutVars>
          <dgm:animLvl val="lvl"/>
          <dgm:resizeHandles val="exact"/>
        </dgm:presLayoutVars>
      </dgm:prSet>
      <dgm:spPr/>
    </dgm:pt>
    <dgm:pt modelId="{C28041E7-DD4E-0C4C-B950-D23EE82CE777}" type="pres">
      <dgm:prSet presAssocID="{54BFA048-9662-4D85-8D20-C2DC75E08EB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DAA0F38-3CAA-A241-92E0-B410467FD737}" type="pres">
      <dgm:prSet presAssocID="{54BFA048-9662-4D85-8D20-C2DC75E08EBF}" presName="childText" presStyleLbl="revTx" presStyleIdx="0" presStyleCnt="3">
        <dgm:presLayoutVars>
          <dgm:bulletEnabled val="1"/>
        </dgm:presLayoutVars>
      </dgm:prSet>
      <dgm:spPr/>
    </dgm:pt>
    <dgm:pt modelId="{AAFA9A33-2DF4-BF4E-8F5C-B65F52230423}" type="pres">
      <dgm:prSet presAssocID="{5929EEE1-664C-4844-9BFF-29D98F41F1B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2CD771A-1C9D-6C48-BE90-C88FA9BD903E}" type="pres">
      <dgm:prSet presAssocID="{5929EEE1-664C-4844-9BFF-29D98F41F1BA}" presName="childText" presStyleLbl="revTx" presStyleIdx="1" presStyleCnt="3">
        <dgm:presLayoutVars>
          <dgm:bulletEnabled val="1"/>
        </dgm:presLayoutVars>
      </dgm:prSet>
      <dgm:spPr/>
    </dgm:pt>
    <dgm:pt modelId="{9F4B0F3A-E183-AF4B-BF65-6D7B9D6484E5}" type="pres">
      <dgm:prSet presAssocID="{B7443FFF-D7E1-4D88-8FB2-5A4835944DE8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8BAC6E8D-20DC-EB4F-8690-572A27C0A769}" type="pres">
      <dgm:prSet presAssocID="{B7443FFF-D7E1-4D88-8FB2-5A4835944DE8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99C5320A-07FC-C74F-A1B7-1C6E9E59D30C}" type="presOf" srcId="{54BFA048-9662-4D85-8D20-C2DC75E08EBF}" destId="{C28041E7-DD4E-0C4C-B950-D23EE82CE777}" srcOrd="0" destOrd="0" presId="urn:microsoft.com/office/officeart/2005/8/layout/vList2"/>
    <dgm:cxn modelId="{9994AA5B-C2BA-4833-8440-38D289FB0561}" srcId="{303029D2-9952-4CFC-AF35-7D08F025DCCC}" destId="{5929EEE1-664C-4844-9BFF-29D98F41F1BA}" srcOrd="1" destOrd="0" parTransId="{B5B9F783-1EA7-4AE3-BA3F-C3EBD184BDB9}" sibTransId="{23DABC3D-74CB-43B4-8E8D-B7C2F0E7FCAD}"/>
    <dgm:cxn modelId="{68369767-20A7-444C-9ED3-B4671ACFDD83}" type="presOf" srcId="{B7443FFF-D7E1-4D88-8FB2-5A4835944DE8}" destId="{9F4B0F3A-E183-AF4B-BF65-6D7B9D6484E5}" srcOrd="0" destOrd="0" presId="urn:microsoft.com/office/officeart/2005/8/layout/vList2"/>
    <dgm:cxn modelId="{96DE664E-5449-B54E-8B04-0B97E04B4FF6}" type="presOf" srcId="{5929EEE1-664C-4844-9BFF-29D98F41F1BA}" destId="{AAFA9A33-2DF4-BF4E-8F5C-B65F52230423}" srcOrd="0" destOrd="0" presId="urn:microsoft.com/office/officeart/2005/8/layout/vList2"/>
    <dgm:cxn modelId="{F1F7654F-556D-4255-814E-DCABCDA86DE0}" srcId="{B7443FFF-D7E1-4D88-8FB2-5A4835944DE8}" destId="{7F054E77-5FFE-42B6-8EF2-7FA43576CF9C}" srcOrd="0" destOrd="0" parTransId="{677B6F04-89C8-42E5-9881-B2578FD8F652}" sibTransId="{891A3895-994C-4A21-8FB3-C7EFFB800E07}"/>
    <dgm:cxn modelId="{DCC75E58-BF29-49D6-90D3-5FB362D1871B}" srcId="{54BFA048-9662-4D85-8D20-C2DC75E08EBF}" destId="{523B7481-D8FA-4E52-824C-AD260078CFBE}" srcOrd="0" destOrd="0" parTransId="{718D275B-81C1-4AC8-83FE-D8157B8D2A4E}" sibTransId="{15B6B1B8-2496-4C3C-B888-79D29C15724B}"/>
    <dgm:cxn modelId="{5852C595-A835-8B4D-8682-DE2C94B103BF}" type="presOf" srcId="{303029D2-9952-4CFC-AF35-7D08F025DCCC}" destId="{0524802C-DD26-F948-B2DE-9AFE6AC86F63}" srcOrd="0" destOrd="0" presId="urn:microsoft.com/office/officeart/2005/8/layout/vList2"/>
    <dgm:cxn modelId="{8CD9759C-954F-2440-9D55-47DB3EE5DE93}" type="presOf" srcId="{7F054E77-5FFE-42B6-8EF2-7FA43576CF9C}" destId="{8BAC6E8D-20DC-EB4F-8690-572A27C0A769}" srcOrd="0" destOrd="0" presId="urn:microsoft.com/office/officeart/2005/8/layout/vList2"/>
    <dgm:cxn modelId="{8B375B9F-A545-4E4B-A6B0-9E030B3FC8F6}" srcId="{303029D2-9952-4CFC-AF35-7D08F025DCCC}" destId="{B7443FFF-D7E1-4D88-8FB2-5A4835944DE8}" srcOrd="2" destOrd="0" parTransId="{BD6E4A42-AF37-44D3-9144-26B45DDAA088}" sibTransId="{3A435E99-F0EE-42CD-A281-206C408F63E3}"/>
    <dgm:cxn modelId="{D3082CAD-4F7B-9540-9840-43AA2DD17580}" type="presOf" srcId="{9F5A9460-490B-49A6-80D0-87CC471CD7F3}" destId="{D2CD771A-1C9D-6C48-BE90-C88FA9BD903E}" srcOrd="0" destOrd="0" presId="urn:microsoft.com/office/officeart/2005/8/layout/vList2"/>
    <dgm:cxn modelId="{9FB3EDB3-F7D6-4141-BB30-E6CE01E277DB}" type="presOf" srcId="{523B7481-D8FA-4E52-824C-AD260078CFBE}" destId="{4DAA0F38-3CAA-A241-92E0-B410467FD737}" srcOrd="0" destOrd="0" presId="urn:microsoft.com/office/officeart/2005/8/layout/vList2"/>
    <dgm:cxn modelId="{879DF0B3-D220-4AF3-8FA8-2B887BB50AA5}" srcId="{303029D2-9952-4CFC-AF35-7D08F025DCCC}" destId="{54BFA048-9662-4D85-8D20-C2DC75E08EBF}" srcOrd="0" destOrd="0" parTransId="{66EB3B50-0EA6-4971-92A0-43B68D53BE92}" sibTransId="{AC8109F9-6CBD-4C70-B843-F8CFDDB621D8}"/>
    <dgm:cxn modelId="{6CEF40CD-9A7B-4E51-BAB6-85DA990A4D95}" srcId="{5929EEE1-664C-4844-9BFF-29D98F41F1BA}" destId="{9F5A9460-490B-49A6-80D0-87CC471CD7F3}" srcOrd="0" destOrd="0" parTransId="{8C25F44F-8F05-49A3-873E-BAC2EDC4487F}" sibTransId="{DA4FA810-F981-4585-ABD5-42AED5F466BB}"/>
    <dgm:cxn modelId="{CF7D4298-2B7D-B844-8788-B6CE6A645E81}" type="presParOf" srcId="{0524802C-DD26-F948-B2DE-9AFE6AC86F63}" destId="{C28041E7-DD4E-0C4C-B950-D23EE82CE777}" srcOrd="0" destOrd="0" presId="urn:microsoft.com/office/officeart/2005/8/layout/vList2"/>
    <dgm:cxn modelId="{7A795E6D-7A9D-3945-9A71-55FBB8881B4E}" type="presParOf" srcId="{0524802C-DD26-F948-B2DE-9AFE6AC86F63}" destId="{4DAA0F38-3CAA-A241-92E0-B410467FD737}" srcOrd="1" destOrd="0" presId="urn:microsoft.com/office/officeart/2005/8/layout/vList2"/>
    <dgm:cxn modelId="{6041934B-FE77-E74F-B435-19A0260770CD}" type="presParOf" srcId="{0524802C-DD26-F948-B2DE-9AFE6AC86F63}" destId="{AAFA9A33-2DF4-BF4E-8F5C-B65F52230423}" srcOrd="2" destOrd="0" presId="urn:microsoft.com/office/officeart/2005/8/layout/vList2"/>
    <dgm:cxn modelId="{38F7C1D8-435D-7F40-8D06-4585B6DE303C}" type="presParOf" srcId="{0524802C-DD26-F948-B2DE-9AFE6AC86F63}" destId="{D2CD771A-1C9D-6C48-BE90-C88FA9BD903E}" srcOrd="3" destOrd="0" presId="urn:microsoft.com/office/officeart/2005/8/layout/vList2"/>
    <dgm:cxn modelId="{F14A09FA-DFDB-C940-BA10-78CF0247E5A4}" type="presParOf" srcId="{0524802C-DD26-F948-B2DE-9AFE6AC86F63}" destId="{9F4B0F3A-E183-AF4B-BF65-6D7B9D6484E5}" srcOrd="4" destOrd="0" presId="urn:microsoft.com/office/officeart/2005/8/layout/vList2"/>
    <dgm:cxn modelId="{AC8D7DD1-C004-8549-BAC8-B7E0E7A38D84}" type="presParOf" srcId="{0524802C-DD26-F948-B2DE-9AFE6AC86F63}" destId="{8BAC6E8D-20DC-EB4F-8690-572A27C0A769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B1686C5F-6EFB-4B3E-AA02-2846C3BF042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A59F244-AAC7-4761-AC04-CB1C47DB2932}">
      <dgm:prSet/>
      <dgm:spPr/>
      <dgm:t>
        <a:bodyPr/>
        <a:lstStyle/>
        <a:p>
          <a:r>
            <a:rPr lang="en-GB" b="0"/>
            <a:t>Training</a:t>
          </a:r>
          <a:endParaRPr lang="en-US"/>
        </a:p>
      </dgm:t>
    </dgm:pt>
    <dgm:pt modelId="{0C594033-D692-473E-A4D5-39370631A9C2}" type="parTrans" cxnId="{83C2CB97-EF75-4492-89CA-211A2DDB1DE9}">
      <dgm:prSet/>
      <dgm:spPr/>
      <dgm:t>
        <a:bodyPr/>
        <a:lstStyle/>
        <a:p>
          <a:endParaRPr lang="en-US"/>
        </a:p>
      </dgm:t>
    </dgm:pt>
    <dgm:pt modelId="{CAFF04AC-B4F1-43A3-8DF5-EFF26B3E28A9}" type="sibTrans" cxnId="{83C2CB97-EF75-4492-89CA-211A2DDB1DE9}">
      <dgm:prSet/>
      <dgm:spPr/>
      <dgm:t>
        <a:bodyPr/>
        <a:lstStyle/>
        <a:p>
          <a:endParaRPr lang="en-US"/>
        </a:p>
      </dgm:t>
    </dgm:pt>
    <dgm:pt modelId="{507286CF-F71A-4A8B-837F-13961BBB1AD6}">
      <dgm:prSet/>
      <dgm:spPr/>
      <dgm:t>
        <a:bodyPr/>
        <a:lstStyle/>
        <a:p>
          <a:r>
            <a:rPr lang="en-GB" b="0"/>
            <a:t>Hygiene, customer service + equipment</a:t>
          </a:r>
          <a:endParaRPr lang="en-US"/>
        </a:p>
      </dgm:t>
    </dgm:pt>
    <dgm:pt modelId="{B3994C03-3628-4873-8A55-F363D87FF918}" type="parTrans" cxnId="{C79BCAEC-9C33-4964-A811-873FD9CD087E}">
      <dgm:prSet/>
      <dgm:spPr/>
      <dgm:t>
        <a:bodyPr/>
        <a:lstStyle/>
        <a:p>
          <a:endParaRPr lang="en-US"/>
        </a:p>
      </dgm:t>
    </dgm:pt>
    <dgm:pt modelId="{4FBA0FB4-0198-43DB-A564-70CA3283E305}" type="sibTrans" cxnId="{C79BCAEC-9C33-4964-A811-873FD9CD087E}">
      <dgm:prSet/>
      <dgm:spPr/>
      <dgm:t>
        <a:bodyPr/>
        <a:lstStyle/>
        <a:p>
          <a:endParaRPr lang="en-US"/>
        </a:p>
      </dgm:t>
    </dgm:pt>
    <dgm:pt modelId="{CB9BBB2B-5C3D-44B1-9310-241B7FDBA928}">
      <dgm:prSet/>
      <dgm:spPr/>
      <dgm:t>
        <a:bodyPr/>
        <a:lstStyle/>
        <a:p>
          <a:r>
            <a:rPr lang="en-GB" b="0"/>
            <a:t>Delegation</a:t>
          </a:r>
          <a:endParaRPr lang="en-US"/>
        </a:p>
      </dgm:t>
    </dgm:pt>
    <dgm:pt modelId="{295ECCCC-E892-4A62-AFF6-D26B5A700F86}" type="parTrans" cxnId="{5D581053-B15F-48BB-A9EA-79FB0942B713}">
      <dgm:prSet/>
      <dgm:spPr/>
      <dgm:t>
        <a:bodyPr/>
        <a:lstStyle/>
        <a:p>
          <a:endParaRPr lang="en-US"/>
        </a:p>
      </dgm:t>
    </dgm:pt>
    <dgm:pt modelId="{B4961CA9-9FBA-409D-9FFF-B589BEF152D9}" type="sibTrans" cxnId="{5D581053-B15F-48BB-A9EA-79FB0942B713}">
      <dgm:prSet/>
      <dgm:spPr/>
      <dgm:t>
        <a:bodyPr/>
        <a:lstStyle/>
        <a:p>
          <a:endParaRPr lang="en-US"/>
        </a:p>
      </dgm:t>
    </dgm:pt>
    <dgm:pt modelId="{F252D60F-D897-45E8-84F7-1EAC920E7EB6}">
      <dgm:prSet/>
      <dgm:spPr/>
      <dgm:t>
        <a:bodyPr/>
        <a:lstStyle/>
        <a:p>
          <a:r>
            <a:rPr lang="en-GB" b="0"/>
            <a:t>Tasks assigned based on strengths</a:t>
          </a:r>
          <a:endParaRPr lang="en-US"/>
        </a:p>
      </dgm:t>
    </dgm:pt>
    <dgm:pt modelId="{48807B49-1040-459F-90E7-DC5DFE72B10C}" type="parTrans" cxnId="{1E8992E3-A90E-4F36-9B44-35091582EF0D}">
      <dgm:prSet/>
      <dgm:spPr/>
      <dgm:t>
        <a:bodyPr/>
        <a:lstStyle/>
        <a:p>
          <a:endParaRPr lang="en-US"/>
        </a:p>
      </dgm:t>
    </dgm:pt>
    <dgm:pt modelId="{03CAFAD0-DA05-40B6-9873-7176BB57600E}" type="sibTrans" cxnId="{1E8992E3-A90E-4F36-9B44-35091582EF0D}">
      <dgm:prSet/>
      <dgm:spPr/>
      <dgm:t>
        <a:bodyPr/>
        <a:lstStyle/>
        <a:p>
          <a:endParaRPr lang="en-US"/>
        </a:p>
      </dgm:t>
    </dgm:pt>
    <dgm:pt modelId="{BB295FC0-B582-F64A-AC36-DB16A1B41451}" type="pres">
      <dgm:prSet presAssocID="{B1686C5F-6EFB-4B3E-AA02-2846C3BF0423}" presName="linear" presStyleCnt="0">
        <dgm:presLayoutVars>
          <dgm:animLvl val="lvl"/>
          <dgm:resizeHandles val="exact"/>
        </dgm:presLayoutVars>
      </dgm:prSet>
      <dgm:spPr/>
    </dgm:pt>
    <dgm:pt modelId="{E115B720-344D-3C40-95D5-38FCC145BFB7}" type="pres">
      <dgm:prSet presAssocID="{DA59F244-AAC7-4761-AC04-CB1C47DB293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2B461DC-430C-964E-AFF2-D5652E026A06}" type="pres">
      <dgm:prSet presAssocID="{DA59F244-AAC7-4761-AC04-CB1C47DB2932}" presName="childText" presStyleLbl="revTx" presStyleIdx="0" presStyleCnt="2">
        <dgm:presLayoutVars>
          <dgm:bulletEnabled val="1"/>
        </dgm:presLayoutVars>
      </dgm:prSet>
      <dgm:spPr/>
    </dgm:pt>
    <dgm:pt modelId="{9A4BEADC-4CFA-A942-8DFA-52A521BB69B6}" type="pres">
      <dgm:prSet presAssocID="{CB9BBB2B-5C3D-44B1-9310-241B7FDBA928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E0407137-BBE5-F348-92E5-9BA9C3F02060}" type="pres">
      <dgm:prSet presAssocID="{CB9BBB2B-5C3D-44B1-9310-241B7FDBA928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684E066C-1B92-FA4B-9C62-C68738E26AAD}" type="presOf" srcId="{CB9BBB2B-5C3D-44B1-9310-241B7FDBA928}" destId="{9A4BEADC-4CFA-A942-8DFA-52A521BB69B6}" srcOrd="0" destOrd="0" presId="urn:microsoft.com/office/officeart/2005/8/layout/vList2"/>
    <dgm:cxn modelId="{4269896D-ADB1-3749-8D74-2C0DF7AB29B2}" type="presOf" srcId="{507286CF-F71A-4A8B-837F-13961BBB1AD6}" destId="{12B461DC-430C-964E-AFF2-D5652E026A06}" srcOrd="0" destOrd="0" presId="urn:microsoft.com/office/officeart/2005/8/layout/vList2"/>
    <dgm:cxn modelId="{5D581053-B15F-48BB-A9EA-79FB0942B713}" srcId="{B1686C5F-6EFB-4B3E-AA02-2846C3BF0423}" destId="{CB9BBB2B-5C3D-44B1-9310-241B7FDBA928}" srcOrd="1" destOrd="0" parTransId="{295ECCCC-E892-4A62-AFF6-D26B5A700F86}" sibTransId="{B4961CA9-9FBA-409D-9FFF-B589BEF152D9}"/>
    <dgm:cxn modelId="{83C2CB97-EF75-4492-89CA-211A2DDB1DE9}" srcId="{B1686C5F-6EFB-4B3E-AA02-2846C3BF0423}" destId="{DA59F244-AAC7-4761-AC04-CB1C47DB2932}" srcOrd="0" destOrd="0" parTransId="{0C594033-D692-473E-A4D5-39370631A9C2}" sibTransId="{CAFF04AC-B4F1-43A3-8DF5-EFF26B3E28A9}"/>
    <dgm:cxn modelId="{D5921A9A-9550-9C4C-9E6E-28277D8C0B64}" type="presOf" srcId="{B1686C5F-6EFB-4B3E-AA02-2846C3BF0423}" destId="{BB295FC0-B582-F64A-AC36-DB16A1B41451}" srcOrd="0" destOrd="0" presId="urn:microsoft.com/office/officeart/2005/8/layout/vList2"/>
    <dgm:cxn modelId="{92D6DFD3-54AD-C649-9A24-CBF21F4A8450}" type="presOf" srcId="{DA59F244-AAC7-4761-AC04-CB1C47DB2932}" destId="{E115B720-344D-3C40-95D5-38FCC145BFB7}" srcOrd="0" destOrd="0" presId="urn:microsoft.com/office/officeart/2005/8/layout/vList2"/>
    <dgm:cxn modelId="{A28005D7-032A-1046-B2F4-16EE93BC760C}" type="presOf" srcId="{F252D60F-D897-45E8-84F7-1EAC920E7EB6}" destId="{E0407137-BBE5-F348-92E5-9BA9C3F02060}" srcOrd="0" destOrd="0" presId="urn:microsoft.com/office/officeart/2005/8/layout/vList2"/>
    <dgm:cxn modelId="{1E8992E3-A90E-4F36-9B44-35091582EF0D}" srcId="{CB9BBB2B-5C3D-44B1-9310-241B7FDBA928}" destId="{F252D60F-D897-45E8-84F7-1EAC920E7EB6}" srcOrd="0" destOrd="0" parTransId="{48807B49-1040-459F-90E7-DC5DFE72B10C}" sibTransId="{03CAFAD0-DA05-40B6-9873-7176BB57600E}"/>
    <dgm:cxn modelId="{C79BCAEC-9C33-4964-A811-873FD9CD087E}" srcId="{DA59F244-AAC7-4761-AC04-CB1C47DB2932}" destId="{507286CF-F71A-4A8B-837F-13961BBB1AD6}" srcOrd="0" destOrd="0" parTransId="{B3994C03-3628-4873-8A55-F363D87FF918}" sibTransId="{4FBA0FB4-0198-43DB-A564-70CA3283E305}"/>
    <dgm:cxn modelId="{649F65E1-D51D-9745-8F43-D432A9678D9F}" type="presParOf" srcId="{BB295FC0-B582-F64A-AC36-DB16A1B41451}" destId="{E115B720-344D-3C40-95D5-38FCC145BFB7}" srcOrd="0" destOrd="0" presId="urn:microsoft.com/office/officeart/2005/8/layout/vList2"/>
    <dgm:cxn modelId="{AFDDE369-E2F4-3645-A712-75FC0AC8DCFD}" type="presParOf" srcId="{BB295FC0-B582-F64A-AC36-DB16A1B41451}" destId="{12B461DC-430C-964E-AFF2-D5652E026A06}" srcOrd="1" destOrd="0" presId="urn:microsoft.com/office/officeart/2005/8/layout/vList2"/>
    <dgm:cxn modelId="{930E0D8F-8591-4143-BF2C-799DA38FEBB1}" type="presParOf" srcId="{BB295FC0-B582-F64A-AC36-DB16A1B41451}" destId="{9A4BEADC-4CFA-A942-8DFA-52A521BB69B6}" srcOrd="2" destOrd="0" presId="urn:microsoft.com/office/officeart/2005/8/layout/vList2"/>
    <dgm:cxn modelId="{CD7A6DAD-820A-C243-BDCC-6F989380C55C}" type="presParOf" srcId="{BB295FC0-B582-F64A-AC36-DB16A1B41451}" destId="{E0407137-BBE5-F348-92E5-9BA9C3F02060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2835DD51-49C1-4E5C-A039-1EC971D7DDCF}" type="doc">
      <dgm:prSet loTypeId="urn:microsoft.com/office/officeart/2005/8/layout/default" loCatId="list" qsTypeId="urn:microsoft.com/office/officeart/2005/8/quickstyle/simple1" qsCatId="simple" csTypeId="urn:microsoft.com/office/officeart/2005/8/colors/accent5_5" csCatId="accent5" phldr="1"/>
      <dgm:spPr/>
      <dgm:t>
        <a:bodyPr/>
        <a:lstStyle/>
        <a:p>
          <a:endParaRPr lang="en-US"/>
        </a:p>
      </dgm:t>
    </dgm:pt>
    <dgm:pt modelId="{0E90B6CD-B0ED-49C3-8A82-6C6885361E1B}">
      <dgm:prSet phldrT="[Text]" phldr="0" custT="1"/>
      <dgm:spPr>
        <a:xfrm>
          <a:off x="558" y="414002"/>
          <a:ext cx="2176611" cy="1305966"/>
        </a:xfrm>
        <a:prstGeom prst="rect">
          <a:avLst/>
        </a:prstGeom>
        <a:solidFill>
          <a:srgbClr val="919EAC">
            <a:alpha val="90000"/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dirty="0">
              <a:solidFill>
                <a:srgbClr val="000000"/>
              </a:solidFill>
              <a:latin typeface="Aptos"/>
              <a:ea typeface="+mn-ea"/>
              <a:cs typeface="+mn-cs"/>
            </a:rPr>
            <a:t>Highlights</a:t>
          </a:r>
        </a:p>
      </dgm:t>
    </dgm:pt>
    <dgm:pt modelId="{6D0519A4-28EF-45BB-9A30-85978B63415C}" type="parTrans" cxnId="{EA71C5D2-AD60-48DA-ABA8-AD54A073BBF8}">
      <dgm:prSet/>
      <dgm:spPr/>
      <dgm:t>
        <a:bodyPr/>
        <a:lstStyle/>
        <a:p>
          <a:endParaRPr lang="en-US"/>
        </a:p>
      </dgm:t>
    </dgm:pt>
    <dgm:pt modelId="{F1FEFEA7-90EC-4489-B235-83B8245C16BD}" type="sibTrans" cxnId="{EA71C5D2-AD60-48DA-ABA8-AD54A073BBF8}">
      <dgm:prSet/>
      <dgm:spPr/>
      <dgm:t>
        <a:bodyPr/>
        <a:lstStyle/>
        <a:p>
          <a:endParaRPr lang="en-US"/>
        </a:p>
      </dgm:t>
    </dgm:pt>
    <dgm:pt modelId="{21F1BD48-D63D-42A5-820C-78253373B9EE}">
      <dgm:prSet phldrT="[Text]" phldr="0" custT="1"/>
      <dgm:spPr>
        <a:xfrm>
          <a:off x="2394830" y="414002"/>
          <a:ext cx="2176611" cy="1305966"/>
        </a:xfrm>
        <a:prstGeom prst="rect">
          <a:avLst/>
        </a:prstGeom>
        <a:solidFill>
          <a:srgbClr val="919EAC">
            <a:alpha val="90000"/>
            <a:hueOff val="0"/>
            <a:satOff val="0"/>
            <a:lumOff val="0"/>
            <a:alphaOff val="-13333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dirty="0">
              <a:solidFill>
                <a:srgbClr val="000000"/>
              </a:solidFill>
              <a:latin typeface="Aptos"/>
              <a:ea typeface="+mn-ea"/>
              <a:cs typeface="+mn-cs"/>
            </a:rPr>
            <a:t>Strengths</a:t>
          </a:r>
        </a:p>
      </dgm:t>
    </dgm:pt>
    <dgm:pt modelId="{3AC3E9E0-3919-4F5B-B305-BE1732DD5EC7}" type="parTrans" cxnId="{98F15704-6A63-4B87-A125-9A2BD76FCC34}">
      <dgm:prSet/>
      <dgm:spPr/>
      <dgm:t>
        <a:bodyPr/>
        <a:lstStyle/>
        <a:p>
          <a:endParaRPr lang="en-US"/>
        </a:p>
      </dgm:t>
    </dgm:pt>
    <dgm:pt modelId="{774BDF11-BA73-49F5-9330-1693C1DB4790}" type="sibTrans" cxnId="{98F15704-6A63-4B87-A125-9A2BD76FCC34}">
      <dgm:prSet/>
      <dgm:spPr/>
      <dgm:t>
        <a:bodyPr/>
        <a:lstStyle/>
        <a:p>
          <a:endParaRPr lang="en-US"/>
        </a:p>
      </dgm:t>
    </dgm:pt>
    <dgm:pt modelId="{4BE2B455-514F-4880-A5DD-FA394BFDE7CA}">
      <dgm:prSet phldrT="[Text]" phldr="0" custT="1"/>
      <dgm:spPr>
        <a:xfrm>
          <a:off x="558" y="1937630"/>
          <a:ext cx="2176611" cy="1305966"/>
        </a:xfrm>
        <a:prstGeom prst="rect">
          <a:avLst/>
        </a:prstGeom>
        <a:solidFill>
          <a:srgbClr val="919EAC">
            <a:alpha val="90000"/>
            <a:hueOff val="0"/>
            <a:satOff val="0"/>
            <a:lumOff val="0"/>
            <a:alphaOff val="-26667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 rtl="0">
            <a:buNone/>
          </a:pPr>
          <a:r>
            <a:rPr lang="en-US" sz="2400" dirty="0">
              <a:solidFill>
                <a:srgbClr val="000000"/>
              </a:solidFill>
              <a:latin typeface="Aptos"/>
              <a:ea typeface="+mn-ea"/>
              <a:cs typeface="+mn-cs"/>
            </a:rPr>
            <a:t>Lessons learnt</a:t>
          </a:r>
        </a:p>
      </dgm:t>
    </dgm:pt>
    <dgm:pt modelId="{3A0B7AA6-8C4F-482A-B909-41E090CFD64C}" type="parTrans" cxnId="{F14925BE-9DD9-4B00-BAB6-2A9D8023466C}">
      <dgm:prSet/>
      <dgm:spPr/>
      <dgm:t>
        <a:bodyPr/>
        <a:lstStyle/>
        <a:p>
          <a:endParaRPr lang="en-US"/>
        </a:p>
      </dgm:t>
    </dgm:pt>
    <dgm:pt modelId="{D28CC1E5-3F47-4572-9071-A757058D78E4}" type="sibTrans" cxnId="{F14925BE-9DD9-4B00-BAB6-2A9D8023466C}">
      <dgm:prSet/>
      <dgm:spPr/>
      <dgm:t>
        <a:bodyPr/>
        <a:lstStyle/>
        <a:p>
          <a:endParaRPr lang="en-US"/>
        </a:p>
      </dgm:t>
    </dgm:pt>
    <dgm:pt modelId="{B5580B29-8007-43CC-9493-5B9111C820CB}">
      <dgm:prSet phldrT="[Text]" phldr="0" custT="1"/>
      <dgm:spPr>
        <a:xfrm>
          <a:off x="2394830" y="1937630"/>
          <a:ext cx="2176611" cy="1305966"/>
        </a:xfrm>
        <a:prstGeom prst="rect">
          <a:avLst/>
        </a:prstGeom>
        <a:solidFill>
          <a:srgbClr val="919EAC">
            <a:alpha val="90000"/>
            <a:hueOff val="0"/>
            <a:satOff val="0"/>
            <a:lumOff val="0"/>
            <a:alphaOff val="-4000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US" sz="2400" dirty="0">
              <a:solidFill>
                <a:srgbClr val="000000"/>
              </a:solidFill>
              <a:latin typeface="Aptos"/>
              <a:ea typeface="+mn-ea"/>
              <a:cs typeface="+mn-cs"/>
            </a:rPr>
            <a:t>Improvements</a:t>
          </a:r>
        </a:p>
      </dgm:t>
    </dgm:pt>
    <dgm:pt modelId="{F936EC34-6DA9-4E7D-B9D8-0481A0B34728}" type="parTrans" cxnId="{029C109C-DB16-41E1-9D3B-C648CBFC219A}">
      <dgm:prSet/>
      <dgm:spPr/>
      <dgm:t>
        <a:bodyPr/>
        <a:lstStyle/>
        <a:p>
          <a:endParaRPr lang="en-US"/>
        </a:p>
      </dgm:t>
    </dgm:pt>
    <dgm:pt modelId="{C33BD70D-A0E5-466C-83A7-5C23E6244ABC}" type="sibTrans" cxnId="{029C109C-DB16-41E1-9D3B-C648CBFC219A}">
      <dgm:prSet/>
      <dgm:spPr/>
      <dgm:t>
        <a:bodyPr/>
        <a:lstStyle/>
        <a:p>
          <a:endParaRPr lang="en-US"/>
        </a:p>
      </dgm:t>
    </dgm:pt>
    <dgm:pt modelId="{0FEA84EC-77E2-4787-BF87-730BB37E16D2}" type="pres">
      <dgm:prSet presAssocID="{2835DD51-49C1-4E5C-A039-1EC971D7DDCF}" presName="diagram" presStyleCnt="0">
        <dgm:presLayoutVars>
          <dgm:dir/>
          <dgm:resizeHandles val="exact"/>
        </dgm:presLayoutVars>
      </dgm:prSet>
      <dgm:spPr/>
    </dgm:pt>
    <dgm:pt modelId="{ED28FE37-BF26-46E4-B609-8D9C6C02D631}" type="pres">
      <dgm:prSet presAssocID="{0E90B6CD-B0ED-49C3-8A82-6C6885361E1B}" presName="node" presStyleLbl="node1" presStyleIdx="0" presStyleCnt="4">
        <dgm:presLayoutVars>
          <dgm:bulletEnabled val="1"/>
        </dgm:presLayoutVars>
      </dgm:prSet>
      <dgm:spPr/>
    </dgm:pt>
    <dgm:pt modelId="{16FB62D9-DA60-44F0-A17C-F24F12B9F917}" type="pres">
      <dgm:prSet presAssocID="{F1FEFEA7-90EC-4489-B235-83B8245C16BD}" presName="sibTrans" presStyleCnt="0"/>
      <dgm:spPr/>
    </dgm:pt>
    <dgm:pt modelId="{D99C36FC-26AE-4E3A-B23B-4E0FD2DB9376}" type="pres">
      <dgm:prSet presAssocID="{21F1BD48-D63D-42A5-820C-78253373B9EE}" presName="node" presStyleLbl="node1" presStyleIdx="1" presStyleCnt="4">
        <dgm:presLayoutVars>
          <dgm:bulletEnabled val="1"/>
        </dgm:presLayoutVars>
      </dgm:prSet>
      <dgm:spPr/>
    </dgm:pt>
    <dgm:pt modelId="{0AE6A683-695D-4CB0-A7C1-DE166685DE09}" type="pres">
      <dgm:prSet presAssocID="{774BDF11-BA73-49F5-9330-1693C1DB4790}" presName="sibTrans" presStyleCnt="0"/>
      <dgm:spPr/>
    </dgm:pt>
    <dgm:pt modelId="{8DDCA043-B0E6-4C96-AF3B-0B0B58F120F2}" type="pres">
      <dgm:prSet presAssocID="{4BE2B455-514F-4880-A5DD-FA394BFDE7CA}" presName="node" presStyleLbl="node1" presStyleIdx="2" presStyleCnt="4">
        <dgm:presLayoutVars>
          <dgm:bulletEnabled val="1"/>
        </dgm:presLayoutVars>
      </dgm:prSet>
      <dgm:spPr/>
    </dgm:pt>
    <dgm:pt modelId="{B6EF4FCA-60D7-40E5-BE42-111AB53A8CCC}" type="pres">
      <dgm:prSet presAssocID="{D28CC1E5-3F47-4572-9071-A757058D78E4}" presName="sibTrans" presStyleCnt="0"/>
      <dgm:spPr/>
    </dgm:pt>
    <dgm:pt modelId="{ED39A910-DB4D-43C9-A91A-EDD288CE57D7}" type="pres">
      <dgm:prSet presAssocID="{B5580B29-8007-43CC-9493-5B9111C820CB}" presName="node" presStyleLbl="node1" presStyleIdx="3" presStyleCnt="4">
        <dgm:presLayoutVars>
          <dgm:bulletEnabled val="1"/>
        </dgm:presLayoutVars>
      </dgm:prSet>
      <dgm:spPr/>
    </dgm:pt>
  </dgm:ptLst>
  <dgm:cxnLst>
    <dgm:cxn modelId="{98F15704-6A63-4B87-A125-9A2BD76FCC34}" srcId="{2835DD51-49C1-4E5C-A039-1EC971D7DDCF}" destId="{21F1BD48-D63D-42A5-820C-78253373B9EE}" srcOrd="1" destOrd="0" parTransId="{3AC3E9E0-3919-4F5B-B305-BE1732DD5EC7}" sibTransId="{774BDF11-BA73-49F5-9330-1693C1DB4790}"/>
    <dgm:cxn modelId="{6F2E9A42-68B4-4019-9354-B2A46CFEE7E3}" type="presOf" srcId="{4BE2B455-514F-4880-A5DD-FA394BFDE7CA}" destId="{8DDCA043-B0E6-4C96-AF3B-0B0B58F120F2}" srcOrd="0" destOrd="0" presId="urn:microsoft.com/office/officeart/2005/8/layout/default"/>
    <dgm:cxn modelId="{029C109C-DB16-41E1-9D3B-C648CBFC219A}" srcId="{2835DD51-49C1-4E5C-A039-1EC971D7DDCF}" destId="{B5580B29-8007-43CC-9493-5B9111C820CB}" srcOrd="3" destOrd="0" parTransId="{F936EC34-6DA9-4E7D-B9D8-0481A0B34728}" sibTransId="{C33BD70D-A0E5-466C-83A7-5C23E6244ABC}"/>
    <dgm:cxn modelId="{9012CCAD-745F-4625-BEC7-D4F5467D0DCA}" type="presOf" srcId="{B5580B29-8007-43CC-9493-5B9111C820CB}" destId="{ED39A910-DB4D-43C9-A91A-EDD288CE57D7}" srcOrd="0" destOrd="0" presId="urn:microsoft.com/office/officeart/2005/8/layout/default"/>
    <dgm:cxn modelId="{D2FB31B3-8F25-4706-B9E1-09D1C75A84B9}" type="presOf" srcId="{21F1BD48-D63D-42A5-820C-78253373B9EE}" destId="{D99C36FC-26AE-4E3A-B23B-4E0FD2DB9376}" srcOrd="0" destOrd="0" presId="urn:microsoft.com/office/officeart/2005/8/layout/default"/>
    <dgm:cxn modelId="{F14925BE-9DD9-4B00-BAB6-2A9D8023466C}" srcId="{2835DD51-49C1-4E5C-A039-1EC971D7DDCF}" destId="{4BE2B455-514F-4880-A5DD-FA394BFDE7CA}" srcOrd="2" destOrd="0" parTransId="{3A0B7AA6-8C4F-482A-B909-41E090CFD64C}" sibTransId="{D28CC1E5-3F47-4572-9071-A757058D78E4}"/>
    <dgm:cxn modelId="{A3982DCF-216A-4010-9197-2B982C4F58F6}" type="presOf" srcId="{0E90B6CD-B0ED-49C3-8A82-6C6885361E1B}" destId="{ED28FE37-BF26-46E4-B609-8D9C6C02D631}" srcOrd="0" destOrd="0" presId="urn:microsoft.com/office/officeart/2005/8/layout/default"/>
    <dgm:cxn modelId="{EA71C5D2-AD60-48DA-ABA8-AD54A073BBF8}" srcId="{2835DD51-49C1-4E5C-A039-1EC971D7DDCF}" destId="{0E90B6CD-B0ED-49C3-8A82-6C6885361E1B}" srcOrd="0" destOrd="0" parTransId="{6D0519A4-28EF-45BB-9A30-85978B63415C}" sibTransId="{F1FEFEA7-90EC-4489-B235-83B8245C16BD}"/>
    <dgm:cxn modelId="{F416CCDD-0685-4F84-8ED3-9F316E0685BA}" type="presOf" srcId="{2835DD51-49C1-4E5C-A039-1EC971D7DDCF}" destId="{0FEA84EC-77E2-4787-BF87-730BB37E16D2}" srcOrd="0" destOrd="0" presId="urn:microsoft.com/office/officeart/2005/8/layout/default"/>
    <dgm:cxn modelId="{F05CE53F-D7AA-4985-8FE7-3BA23C9F075C}" type="presParOf" srcId="{0FEA84EC-77E2-4787-BF87-730BB37E16D2}" destId="{ED28FE37-BF26-46E4-B609-8D9C6C02D631}" srcOrd="0" destOrd="0" presId="urn:microsoft.com/office/officeart/2005/8/layout/default"/>
    <dgm:cxn modelId="{B64C6BBA-15B5-44D6-AD4C-CE79C80B94F6}" type="presParOf" srcId="{0FEA84EC-77E2-4787-BF87-730BB37E16D2}" destId="{16FB62D9-DA60-44F0-A17C-F24F12B9F917}" srcOrd="1" destOrd="0" presId="urn:microsoft.com/office/officeart/2005/8/layout/default"/>
    <dgm:cxn modelId="{E1922029-C484-4868-84F6-3288F814309F}" type="presParOf" srcId="{0FEA84EC-77E2-4787-BF87-730BB37E16D2}" destId="{D99C36FC-26AE-4E3A-B23B-4E0FD2DB9376}" srcOrd="2" destOrd="0" presId="urn:microsoft.com/office/officeart/2005/8/layout/default"/>
    <dgm:cxn modelId="{D099BCB8-04B2-40F9-8763-E509B28742E4}" type="presParOf" srcId="{0FEA84EC-77E2-4787-BF87-730BB37E16D2}" destId="{0AE6A683-695D-4CB0-A7C1-DE166685DE09}" srcOrd="3" destOrd="0" presId="urn:microsoft.com/office/officeart/2005/8/layout/default"/>
    <dgm:cxn modelId="{CC76D9CB-0C34-49F0-9D2B-4E95FC4215C8}" type="presParOf" srcId="{0FEA84EC-77E2-4787-BF87-730BB37E16D2}" destId="{8DDCA043-B0E6-4C96-AF3B-0B0B58F120F2}" srcOrd="4" destOrd="0" presId="urn:microsoft.com/office/officeart/2005/8/layout/default"/>
    <dgm:cxn modelId="{55AB7768-3BBA-4189-8B4D-53090DDEF61F}" type="presParOf" srcId="{0FEA84EC-77E2-4787-BF87-730BB37E16D2}" destId="{B6EF4FCA-60D7-40E5-BE42-111AB53A8CCC}" srcOrd="5" destOrd="0" presId="urn:microsoft.com/office/officeart/2005/8/layout/default"/>
    <dgm:cxn modelId="{72A4CC87-F85E-42EC-A0C1-2A5FA3D82B0A}" type="presParOf" srcId="{0FEA84EC-77E2-4787-BF87-730BB37E16D2}" destId="{ED39A910-DB4D-43C9-A91A-EDD288CE57D7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BA4FCC-AF88-5749-A1B1-C35BC22041BA}">
      <dsp:nvSpPr>
        <dsp:cNvPr id="0" name=""/>
        <dsp:cNvSpPr/>
      </dsp:nvSpPr>
      <dsp:spPr>
        <a:xfrm>
          <a:off x="1605621" y="0"/>
          <a:ext cx="6422485" cy="8785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614" tIns="223158" rIns="124614" bIns="22315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Project Goals</a:t>
          </a:r>
        </a:p>
      </dsp:txBody>
      <dsp:txXfrm>
        <a:off x="1605621" y="0"/>
        <a:ext cx="6422485" cy="878576"/>
      </dsp:txXfrm>
    </dsp:sp>
    <dsp:sp modelId="{B971DCB7-6F19-5F40-874A-FB4460261625}">
      <dsp:nvSpPr>
        <dsp:cNvPr id="0" name=""/>
        <dsp:cNvSpPr/>
      </dsp:nvSpPr>
      <dsp:spPr>
        <a:xfrm>
          <a:off x="0" y="1696"/>
          <a:ext cx="1605621" cy="87857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64" tIns="86784" rIns="84964" bIns="86784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Project</a:t>
          </a:r>
        </a:p>
      </dsp:txBody>
      <dsp:txXfrm>
        <a:off x="0" y="1696"/>
        <a:ext cx="1605621" cy="878576"/>
      </dsp:txXfrm>
    </dsp:sp>
    <dsp:sp modelId="{ADD9EB72-C8CF-8E4B-A481-38E7B1B283F7}">
      <dsp:nvSpPr>
        <dsp:cNvPr id="0" name=""/>
        <dsp:cNvSpPr/>
      </dsp:nvSpPr>
      <dsp:spPr>
        <a:xfrm>
          <a:off x="1605621" y="932987"/>
          <a:ext cx="6422485" cy="8785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614" tIns="223158" rIns="124614" bIns="22315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Open a community-focused café</a:t>
          </a:r>
        </a:p>
      </dsp:txBody>
      <dsp:txXfrm>
        <a:off x="1605621" y="932987"/>
        <a:ext cx="6422485" cy="878576"/>
      </dsp:txXfrm>
    </dsp:sp>
    <dsp:sp modelId="{D636722E-6900-0F47-9EB4-8D7F3D324E82}">
      <dsp:nvSpPr>
        <dsp:cNvPr id="0" name=""/>
        <dsp:cNvSpPr/>
      </dsp:nvSpPr>
      <dsp:spPr>
        <a:xfrm>
          <a:off x="0" y="932987"/>
          <a:ext cx="1605621" cy="87857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64" tIns="86784" rIns="84964" bIns="86784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Open</a:t>
          </a:r>
        </a:p>
      </dsp:txBody>
      <dsp:txXfrm>
        <a:off x="0" y="932987"/>
        <a:ext cx="1605621" cy="878576"/>
      </dsp:txXfrm>
    </dsp:sp>
    <dsp:sp modelId="{D79E493C-7306-C849-BA22-E2C6B263F525}">
      <dsp:nvSpPr>
        <dsp:cNvPr id="0" name=""/>
        <dsp:cNvSpPr/>
      </dsp:nvSpPr>
      <dsp:spPr>
        <a:xfrm>
          <a:off x="1605621" y="1864278"/>
          <a:ext cx="6422485" cy="8785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614" tIns="223158" rIns="124614" bIns="22315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Deliver a welcoming and versatile customer experience</a:t>
          </a:r>
        </a:p>
      </dsp:txBody>
      <dsp:txXfrm>
        <a:off x="1605621" y="1864278"/>
        <a:ext cx="6422485" cy="878576"/>
      </dsp:txXfrm>
    </dsp:sp>
    <dsp:sp modelId="{452A26EF-B395-B344-95F8-D7F29A5A2748}">
      <dsp:nvSpPr>
        <dsp:cNvPr id="0" name=""/>
        <dsp:cNvSpPr/>
      </dsp:nvSpPr>
      <dsp:spPr>
        <a:xfrm>
          <a:off x="0" y="1864278"/>
          <a:ext cx="1605621" cy="87857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64" tIns="86784" rIns="84964" bIns="86784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Deliver</a:t>
          </a:r>
        </a:p>
      </dsp:txBody>
      <dsp:txXfrm>
        <a:off x="0" y="1864278"/>
        <a:ext cx="1605621" cy="878576"/>
      </dsp:txXfrm>
    </dsp:sp>
    <dsp:sp modelId="{613B12CD-AEE4-DE43-B697-3817E63A705B}">
      <dsp:nvSpPr>
        <dsp:cNvPr id="0" name=""/>
        <dsp:cNvSpPr/>
      </dsp:nvSpPr>
      <dsp:spPr>
        <a:xfrm>
          <a:off x="1605621" y="2795570"/>
          <a:ext cx="6422485" cy="8785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614" tIns="223158" rIns="124614" bIns="22315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Complete the project within budget and timeframe</a:t>
          </a:r>
        </a:p>
      </dsp:txBody>
      <dsp:txXfrm>
        <a:off x="1605621" y="2795570"/>
        <a:ext cx="6422485" cy="878576"/>
      </dsp:txXfrm>
    </dsp:sp>
    <dsp:sp modelId="{A012ABD6-1F17-A24E-B296-B6CD097B9EF0}">
      <dsp:nvSpPr>
        <dsp:cNvPr id="0" name=""/>
        <dsp:cNvSpPr/>
      </dsp:nvSpPr>
      <dsp:spPr>
        <a:xfrm>
          <a:off x="0" y="2776338"/>
          <a:ext cx="1605621" cy="87857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64" tIns="86784" rIns="84964" bIns="86784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Complete</a:t>
          </a:r>
        </a:p>
      </dsp:txBody>
      <dsp:txXfrm>
        <a:off x="0" y="2776338"/>
        <a:ext cx="1605621" cy="8785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1F1DCE-500E-4EA4-AB07-92C36E338784}">
      <dsp:nvSpPr>
        <dsp:cNvPr id="0" name=""/>
        <dsp:cNvSpPr/>
      </dsp:nvSpPr>
      <dsp:spPr>
        <a:xfrm>
          <a:off x="0" y="2416"/>
          <a:ext cx="9537137" cy="3547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5A4F03-BDD0-4812-81C0-CE1B10860682}">
      <dsp:nvSpPr>
        <dsp:cNvPr id="0" name=""/>
        <dsp:cNvSpPr/>
      </dsp:nvSpPr>
      <dsp:spPr>
        <a:xfrm>
          <a:off x="107304" y="82229"/>
          <a:ext cx="195289" cy="19509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C95110-B2E1-4E9C-B17C-85E20581567B}">
      <dsp:nvSpPr>
        <dsp:cNvPr id="0" name=""/>
        <dsp:cNvSpPr/>
      </dsp:nvSpPr>
      <dsp:spPr>
        <a:xfrm>
          <a:off x="409897" y="2416"/>
          <a:ext cx="9096515" cy="4101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408" tIns="43408" rIns="43408" bIns="43408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Project Scope Overview</a:t>
          </a:r>
        </a:p>
      </dsp:txBody>
      <dsp:txXfrm>
        <a:off x="409897" y="2416"/>
        <a:ext cx="9096515" cy="410150"/>
      </dsp:txXfrm>
    </dsp:sp>
    <dsp:sp modelId="{9D54368A-4EEC-44B0-8DEC-3688BA6EAA2F}">
      <dsp:nvSpPr>
        <dsp:cNvPr id="0" name=""/>
        <dsp:cNvSpPr/>
      </dsp:nvSpPr>
      <dsp:spPr>
        <a:xfrm>
          <a:off x="0" y="515105"/>
          <a:ext cx="9537137" cy="3547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05FF86-8F2C-4007-99E8-C281F61E6D2B}">
      <dsp:nvSpPr>
        <dsp:cNvPr id="0" name=""/>
        <dsp:cNvSpPr/>
      </dsp:nvSpPr>
      <dsp:spPr>
        <a:xfrm>
          <a:off x="107304" y="594918"/>
          <a:ext cx="195289" cy="19509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335489-291D-486D-88A5-D97582AC0463}">
      <dsp:nvSpPr>
        <dsp:cNvPr id="0" name=""/>
        <dsp:cNvSpPr/>
      </dsp:nvSpPr>
      <dsp:spPr>
        <a:xfrm>
          <a:off x="409897" y="515105"/>
          <a:ext cx="9096515" cy="4101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408" tIns="43408" rIns="43408" bIns="43408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Plan, Develop, and Launch a Fully Operational Café</a:t>
          </a:r>
        </a:p>
      </dsp:txBody>
      <dsp:txXfrm>
        <a:off x="409897" y="515105"/>
        <a:ext cx="9096515" cy="410150"/>
      </dsp:txXfrm>
    </dsp:sp>
    <dsp:sp modelId="{0BD303C1-9FA7-4DD9-A11F-28D8F4CBD456}">
      <dsp:nvSpPr>
        <dsp:cNvPr id="0" name=""/>
        <dsp:cNvSpPr/>
      </dsp:nvSpPr>
      <dsp:spPr>
        <a:xfrm>
          <a:off x="0" y="1027793"/>
          <a:ext cx="9537137" cy="3547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85DC90-882E-4335-83C0-554009051617}">
      <dsp:nvSpPr>
        <dsp:cNvPr id="0" name=""/>
        <dsp:cNvSpPr/>
      </dsp:nvSpPr>
      <dsp:spPr>
        <a:xfrm>
          <a:off x="107304" y="1107606"/>
          <a:ext cx="195289" cy="19509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2FD560-6AAF-406A-A164-D56416A1A554}">
      <dsp:nvSpPr>
        <dsp:cNvPr id="0" name=""/>
        <dsp:cNvSpPr/>
      </dsp:nvSpPr>
      <dsp:spPr>
        <a:xfrm>
          <a:off x="409897" y="1027793"/>
          <a:ext cx="9096515" cy="4101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408" tIns="43408" rIns="43408" bIns="43408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Secure Suitable Premises</a:t>
          </a:r>
        </a:p>
      </dsp:txBody>
      <dsp:txXfrm>
        <a:off x="409897" y="1027793"/>
        <a:ext cx="9096515" cy="410150"/>
      </dsp:txXfrm>
    </dsp:sp>
    <dsp:sp modelId="{1EDEF112-3D86-40C8-9192-2A6341F33570}">
      <dsp:nvSpPr>
        <dsp:cNvPr id="0" name=""/>
        <dsp:cNvSpPr/>
      </dsp:nvSpPr>
      <dsp:spPr>
        <a:xfrm>
          <a:off x="0" y="1540481"/>
          <a:ext cx="9537137" cy="3547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AA6C48-C0EC-45E1-BBBC-CD632C1C927C}">
      <dsp:nvSpPr>
        <dsp:cNvPr id="0" name=""/>
        <dsp:cNvSpPr/>
      </dsp:nvSpPr>
      <dsp:spPr>
        <a:xfrm>
          <a:off x="107304" y="1620294"/>
          <a:ext cx="195289" cy="19509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E4ED60-641B-4E79-A0AC-A050C2A6934B}">
      <dsp:nvSpPr>
        <dsp:cNvPr id="0" name=""/>
        <dsp:cNvSpPr/>
      </dsp:nvSpPr>
      <dsp:spPr>
        <a:xfrm>
          <a:off x="409897" y="1540481"/>
          <a:ext cx="9096515" cy="4101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408" tIns="43408" rIns="43408" bIns="43408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Complete Renovations and Interior Design</a:t>
          </a:r>
        </a:p>
      </dsp:txBody>
      <dsp:txXfrm>
        <a:off x="409897" y="1540481"/>
        <a:ext cx="9096515" cy="410150"/>
      </dsp:txXfrm>
    </dsp:sp>
    <dsp:sp modelId="{2035F6E5-8907-4882-9F5B-9051F5E796FB}">
      <dsp:nvSpPr>
        <dsp:cNvPr id="0" name=""/>
        <dsp:cNvSpPr/>
      </dsp:nvSpPr>
      <dsp:spPr>
        <a:xfrm>
          <a:off x="0" y="2053170"/>
          <a:ext cx="9537137" cy="3547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5BCAFD-1CE9-4368-A4B8-7C13F9640F16}">
      <dsp:nvSpPr>
        <dsp:cNvPr id="0" name=""/>
        <dsp:cNvSpPr/>
      </dsp:nvSpPr>
      <dsp:spPr>
        <a:xfrm>
          <a:off x="107304" y="2132983"/>
          <a:ext cx="195289" cy="19509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676FEA-0CE9-4CAD-939F-A56D2F707430}">
      <dsp:nvSpPr>
        <dsp:cNvPr id="0" name=""/>
        <dsp:cNvSpPr/>
      </dsp:nvSpPr>
      <dsp:spPr>
        <a:xfrm>
          <a:off x="409897" y="2053170"/>
          <a:ext cx="9096515" cy="4101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408" tIns="43408" rIns="43408" bIns="43408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Purchase and Install Equipment</a:t>
          </a:r>
        </a:p>
      </dsp:txBody>
      <dsp:txXfrm>
        <a:off x="409897" y="2053170"/>
        <a:ext cx="9096515" cy="410150"/>
      </dsp:txXfrm>
    </dsp:sp>
    <dsp:sp modelId="{80E0E00E-0897-4AE0-A3B5-569CB4708DED}">
      <dsp:nvSpPr>
        <dsp:cNvPr id="0" name=""/>
        <dsp:cNvSpPr/>
      </dsp:nvSpPr>
      <dsp:spPr>
        <a:xfrm>
          <a:off x="0" y="2565858"/>
          <a:ext cx="9537137" cy="3547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6F88D4-2527-4F56-BD21-D09FC723DFA4}">
      <dsp:nvSpPr>
        <dsp:cNvPr id="0" name=""/>
        <dsp:cNvSpPr/>
      </dsp:nvSpPr>
      <dsp:spPr>
        <a:xfrm>
          <a:off x="107304" y="2645671"/>
          <a:ext cx="195289" cy="19509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5E5AC1-70C1-4C28-8C67-70A3EB544794}">
      <dsp:nvSpPr>
        <dsp:cNvPr id="0" name=""/>
        <dsp:cNvSpPr/>
      </dsp:nvSpPr>
      <dsp:spPr>
        <a:xfrm>
          <a:off x="409897" y="2565858"/>
          <a:ext cx="9096515" cy="4101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408" tIns="43408" rIns="43408" bIns="43408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Establish Supplier Relationships</a:t>
          </a:r>
        </a:p>
      </dsp:txBody>
      <dsp:txXfrm>
        <a:off x="409897" y="2565858"/>
        <a:ext cx="9096515" cy="4101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766874-4659-C14A-9FE3-187D40D4E1F2}">
      <dsp:nvSpPr>
        <dsp:cNvPr id="0" name=""/>
        <dsp:cNvSpPr/>
      </dsp:nvSpPr>
      <dsp:spPr>
        <a:xfrm>
          <a:off x="0" y="706"/>
          <a:ext cx="69494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3CA14C-13D5-2D4A-9287-FF5EB12191C0}">
      <dsp:nvSpPr>
        <dsp:cNvPr id="0" name=""/>
        <dsp:cNvSpPr/>
      </dsp:nvSpPr>
      <dsp:spPr>
        <a:xfrm>
          <a:off x="0" y="706"/>
          <a:ext cx="6949440" cy="642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Fully renovated café premises</a:t>
          </a:r>
          <a:endParaRPr lang="en-US" sz="2400" kern="1200" dirty="0"/>
        </a:p>
      </dsp:txBody>
      <dsp:txXfrm>
        <a:off x="0" y="706"/>
        <a:ext cx="6949440" cy="642802"/>
      </dsp:txXfrm>
    </dsp:sp>
    <dsp:sp modelId="{4ED9623D-E28D-544F-AB9B-5B6F509C9861}">
      <dsp:nvSpPr>
        <dsp:cNvPr id="0" name=""/>
        <dsp:cNvSpPr/>
      </dsp:nvSpPr>
      <dsp:spPr>
        <a:xfrm>
          <a:off x="0" y="643509"/>
          <a:ext cx="6949440" cy="0"/>
        </a:xfrm>
        <a:prstGeom prst="line">
          <a:avLst/>
        </a:prstGeom>
        <a:solidFill>
          <a:schemeClr val="accent2">
            <a:hueOff val="-130166"/>
            <a:satOff val="-2704"/>
            <a:lumOff val="-735"/>
            <a:alphaOff val="0"/>
          </a:schemeClr>
        </a:solidFill>
        <a:ln w="12700" cap="flat" cmpd="sng" algn="ctr">
          <a:solidFill>
            <a:schemeClr val="accent2">
              <a:hueOff val="-130166"/>
              <a:satOff val="-2704"/>
              <a:lumOff val="-73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17DF9F-E585-2044-84A5-30046F273940}">
      <dsp:nvSpPr>
        <dsp:cNvPr id="0" name=""/>
        <dsp:cNvSpPr/>
      </dsp:nvSpPr>
      <dsp:spPr>
        <a:xfrm>
          <a:off x="0" y="643509"/>
          <a:ext cx="6949440" cy="642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Installed and tested equipment</a:t>
          </a:r>
          <a:endParaRPr lang="en-US" sz="2400" kern="1200" dirty="0"/>
        </a:p>
      </dsp:txBody>
      <dsp:txXfrm>
        <a:off x="0" y="643509"/>
        <a:ext cx="6949440" cy="642802"/>
      </dsp:txXfrm>
    </dsp:sp>
    <dsp:sp modelId="{5A7D77CB-32F6-EF4D-AE9D-DE6F405EEB05}">
      <dsp:nvSpPr>
        <dsp:cNvPr id="0" name=""/>
        <dsp:cNvSpPr/>
      </dsp:nvSpPr>
      <dsp:spPr>
        <a:xfrm>
          <a:off x="0" y="1286311"/>
          <a:ext cx="6949440" cy="0"/>
        </a:xfrm>
        <a:prstGeom prst="line">
          <a:avLst/>
        </a:prstGeom>
        <a:solidFill>
          <a:schemeClr val="accent2">
            <a:hueOff val="-260332"/>
            <a:satOff val="-5408"/>
            <a:lumOff val="-1471"/>
            <a:alphaOff val="0"/>
          </a:schemeClr>
        </a:solidFill>
        <a:ln w="12700" cap="flat" cmpd="sng" algn="ctr">
          <a:solidFill>
            <a:schemeClr val="accent2">
              <a:hueOff val="-260332"/>
              <a:satOff val="-5408"/>
              <a:lumOff val="-1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50B9F1-AB20-4F42-9D7F-265B2B0744CC}">
      <dsp:nvSpPr>
        <dsp:cNvPr id="0" name=""/>
        <dsp:cNvSpPr/>
      </dsp:nvSpPr>
      <dsp:spPr>
        <a:xfrm>
          <a:off x="0" y="1286311"/>
          <a:ext cx="6949440" cy="642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Furnished customer seating area</a:t>
          </a:r>
          <a:endParaRPr lang="en-US" sz="2400" kern="1200" dirty="0"/>
        </a:p>
      </dsp:txBody>
      <dsp:txXfrm>
        <a:off x="0" y="1286311"/>
        <a:ext cx="6949440" cy="642802"/>
      </dsp:txXfrm>
    </dsp:sp>
    <dsp:sp modelId="{D3064C59-4547-7947-9FB3-F5C866ABBA0B}">
      <dsp:nvSpPr>
        <dsp:cNvPr id="0" name=""/>
        <dsp:cNvSpPr/>
      </dsp:nvSpPr>
      <dsp:spPr>
        <a:xfrm>
          <a:off x="0" y="1929114"/>
          <a:ext cx="6949440" cy="0"/>
        </a:xfrm>
        <a:prstGeom prst="line">
          <a:avLst/>
        </a:prstGeom>
        <a:solidFill>
          <a:schemeClr val="accent2">
            <a:hueOff val="-390498"/>
            <a:satOff val="-8112"/>
            <a:lumOff val="-2206"/>
            <a:alphaOff val="0"/>
          </a:schemeClr>
        </a:solidFill>
        <a:ln w="12700" cap="flat" cmpd="sng" algn="ctr">
          <a:solidFill>
            <a:schemeClr val="accent2">
              <a:hueOff val="-390498"/>
              <a:satOff val="-8112"/>
              <a:lumOff val="-22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A0B72B-85DA-EA42-B127-77435F9C33A9}">
      <dsp:nvSpPr>
        <dsp:cNvPr id="0" name=""/>
        <dsp:cNvSpPr/>
      </dsp:nvSpPr>
      <dsp:spPr>
        <a:xfrm>
          <a:off x="0" y="1929114"/>
          <a:ext cx="6949440" cy="642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Operational kitchen and coffee bar</a:t>
          </a:r>
          <a:endParaRPr lang="en-US" sz="2400" kern="1200" dirty="0"/>
        </a:p>
      </dsp:txBody>
      <dsp:txXfrm>
        <a:off x="0" y="1929114"/>
        <a:ext cx="6949440" cy="642802"/>
      </dsp:txXfrm>
    </dsp:sp>
    <dsp:sp modelId="{3D0A7B13-30E0-084F-98C0-0EB3421B0A27}">
      <dsp:nvSpPr>
        <dsp:cNvPr id="0" name=""/>
        <dsp:cNvSpPr/>
      </dsp:nvSpPr>
      <dsp:spPr>
        <a:xfrm>
          <a:off x="0" y="2571917"/>
          <a:ext cx="6949440" cy="0"/>
        </a:xfrm>
        <a:prstGeom prst="line">
          <a:avLst/>
        </a:prstGeom>
        <a:solidFill>
          <a:schemeClr val="accent2">
            <a:hueOff val="-520665"/>
            <a:satOff val="-10816"/>
            <a:lumOff val="-2941"/>
            <a:alphaOff val="0"/>
          </a:schemeClr>
        </a:solidFill>
        <a:ln w="12700" cap="flat" cmpd="sng" algn="ctr">
          <a:solidFill>
            <a:schemeClr val="accent2">
              <a:hueOff val="-520665"/>
              <a:satOff val="-10816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F4B9F0-1E66-1D46-88EB-EAC11825BCD7}">
      <dsp:nvSpPr>
        <dsp:cNvPr id="0" name=""/>
        <dsp:cNvSpPr/>
      </dsp:nvSpPr>
      <dsp:spPr>
        <a:xfrm>
          <a:off x="0" y="2571917"/>
          <a:ext cx="6949440" cy="642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Heating and Air-con</a:t>
          </a:r>
          <a:endParaRPr lang="en-US" sz="2400" kern="1200" dirty="0"/>
        </a:p>
      </dsp:txBody>
      <dsp:txXfrm>
        <a:off x="0" y="2571917"/>
        <a:ext cx="6949440" cy="642802"/>
      </dsp:txXfrm>
    </dsp:sp>
    <dsp:sp modelId="{B302DF07-2270-6446-8674-C3F2EDB4DAFC}">
      <dsp:nvSpPr>
        <dsp:cNvPr id="0" name=""/>
        <dsp:cNvSpPr/>
      </dsp:nvSpPr>
      <dsp:spPr>
        <a:xfrm>
          <a:off x="0" y="3214719"/>
          <a:ext cx="6949440" cy="0"/>
        </a:xfrm>
        <a:prstGeom prst="line">
          <a:avLst/>
        </a:prstGeom>
        <a:solidFill>
          <a:schemeClr val="accent2">
            <a:hueOff val="-650831"/>
            <a:satOff val="-13519"/>
            <a:lumOff val="-3676"/>
            <a:alphaOff val="0"/>
          </a:schemeClr>
        </a:solidFill>
        <a:ln w="12700" cap="flat" cmpd="sng" algn="ctr">
          <a:solidFill>
            <a:schemeClr val="accent2">
              <a:hueOff val="-650831"/>
              <a:satOff val="-13519"/>
              <a:lumOff val="-36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227C45-5710-934D-ABF7-A23E08E4F1BC}">
      <dsp:nvSpPr>
        <dsp:cNvPr id="0" name=""/>
        <dsp:cNvSpPr/>
      </dsp:nvSpPr>
      <dsp:spPr>
        <a:xfrm>
          <a:off x="0" y="3214719"/>
          <a:ext cx="6949440" cy="642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Completed staff recruitment and training</a:t>
          </a:r>
          <a:endParaRPr lang="en-US" sz="2400" kern="1200" dirty="0"/>
        </a:p>
      </dsp:txBody>
      <dsp:txXfrm>
        <a:off x="0" y="3214719"/>
        <a:ext cx="6949440" cy="642802"/>
      </dsp:txXfrm>
    </dsp:sp>
    <dsp:sp modelId="{EBE1C4D6-C9E4-A849-A97B-FF418FDBFA8B}">
      <dsp:nvSpPr>
        <dsp:cNvPr id="0" name=""/>
        <dsp:cNvSpPr/>
      </dsp:nvSpPr>
      <dsp:spPr>
        <a:xfrm>
          <a:off x="0" y="3857522"/>
          <a:ext cx="6949440" cy="0"/>
        </a:xfrm>
        <a:prstGeom prst="line">
          <a:avLst/>
        </a:prstGeom>
        <a:solidFill>
          <a:schemeClr val="accent2">
            <a:hueOff val="-780997"/>
            <a:satOff val="-16223"/>
            <a:lumOff val="-4412"/>
            <a:alphaOff val="0"/>
          </a:schemeClr>
        </a:solidFill>
        <a:ln w="12700" cap="flat" cmpd="sng" algn="ctr">
          <a:solidFill>
            <a:schemeClr val="accent2">
              <a:hueOff val="-780997"/>
              <a:satOff val="-16223"/>
              <a:lumOff val="-4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B907A5-FCC5-C641-9AAD-A10BB8EEDF0E}">
      <dsp:nvSpPr>
        <dsp:cNvPr id="0" name=""/>
        <dsp:cNvSpPr/>
      </dsp:nvSpPr>
      <dsp:spPr>
        <a:xfrm>
          <a:off x="0" y="3857522"/>
          <a:ext cx="6949440" cy="642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Supplier Contracts</a:t>
          </a:r>
          <a:endParaRPr lang="en-US" sz="2400" kern="1200" dirty="0"/>
        </a:p>
      </dsp:txBody>
      <dsp:txXfrm>
        <a:off x="0" y="3857522"/>
        <a:ext cx="6949440" cy="642802"/>
      </dsp:txXfrm>
    </dsp:sp>
    <dsp:sp modelId="{024C344C-E995-6843-A0B1-EEC71FB04569}">
      <dsp:nvSpPr>
        <dsp:cNvPr id="0" name=""/>
        <dsp:cNvSpPr/>
      </dsp:nvSpPr>
      <dsp:spPr>
        <a:xfrm>
          <a:off x="0" y="4500325"/>
          <a:ext cx="6949440" cy="0"/>
        </a:xfrm>
        <a:prstGeom prst="line">
          <a:avLst/>
        </a:prstGeom>
        <a:solidFill>
          <a:schemeClr val="accent2">
            <a:hueOff val="-911163"/>
            <a:satOff val="-18927"/>
            <a:lumOff val="-5147"/>
            <a:alphaOff val="0"/>
          </a:schemeClr>
        </a:solidFill>
        <a:ln w="12700" cap="flat" cmpd="sng" algn="ctr">
          <a:solidFill>
            <a:schemeClr val="accent2">
              <a:hueOff val="-911163"/>
              <a:satOff val="-18927"/>
              <a:lumOff val="-514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C5FBA3-1844-9641-BBD8-5C9588164514}">
      <dsp:nvSpPr>
        <dsp:cNvPr id="0" name=""/>
        <dsp:cNvSpPr/>
      </dsp:nvSpPr>
      <dsp:spPr>
        <a:xfrm>
          <a:off x="0" y="4500325"/>
          <a:ext cx="6949440" cy="642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Licenses and compliance</a:t>
          </a:r>
          <a:endParaRPr lang="en-US" sz="2400" kern="1200"/>
        </a:p>
      </dsp:txBody>
      <dsp:txXfrm>
        <a:off x="0" y="4500325"/>
        <a:ext cx="6949440" cy="642802"/>
      </dsp:txXfrm>
    </dsp:sp>
    <dsp:sp modelId="{7E1E7FB4-0196-0843-927C-D4509A18165D}">
      <dsp:nvSpPr>
        <dsp:cNvPr id="0" name=""/>
        <dsp:cNvSpPr/>
      </dsp:nvSpPr>
      <dsp:spPr>
        <a:xfrm>
          <a:off x="0" y="5143127"/>
          <a:ext cx="6949440" cy="0"/>
        </a:xfrm>
        <a:prstGeom prst="line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accent2">
              <a:hueOff val="-1041329"/>
              <a:satOff val="-21631"/>
              <a:lumOff val="-58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56855E-F473-9C4B-8E4C-5495228C7A6D}">
      <dsp:nvSpPr>
        <dsp:cNvPr id="0" name=""/>
        <dsp:cNvSpPr/>
      </dsp:nvSpPr>
      <dsp:spPr>
        <a:xfrm>
          <a:off x="0" y="5143127"/>
          <a:ext cx="6949440" cy="642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Marketing and promotional materials</a:t>
          </a:r>
          <a:endParaRPr lang="en-US" sz="2400" kern="1200" dirty="0"/>
        </a:p>
      </dsp:txBody>
      <dsp:txXfrm>
        <a:off x="0" y="5143127"/>
        <a:ext cx="6949440" cy="6428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7CB778-6D3D-7941-A717-33CA4E0449C5}">
      <dsp:nvSpPr>
        <dsp:cNvPr id="0" name=""/>
        <dsp:cNvSpPr/>
      </dsp:nvSpPr>
      <dsp:spPr>
        <a:xfrm>
          <a:off x="335" y="392443"/>
          <a:ext cx="4592651" cy="28447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8F8872-1376-1641-BFA9-57164F8B64E6}">
      <dsp:nvSpPr>
        <dsp:cNvPr id="0" name=""/>
        <dsp:cNvSpPr/>
      </dsp:nvSpPr>
      <dsp:spPr>
        <a:xfrm>
          <a:off x="460077" y="829198"/>
          <a:ext cx="4592651" cy="28447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This café project is expected to achieve several key achievements, including a successful launch, good community space, strong supplier relationships, high-quality customer service, and early brand awareness.</a:t>
          </a:r>
          <a:endParaRPr lang="en-US" sz="2400" kern="1200" dirty="0"/>
        </a:p>
      </dsp:txBody>
      <dsp:txXfrm>
        <a:off x="543398" y="912519"/>
        <a:ext cx="4426009" cy="2678146"/>
      </dsp:txXfrm>
    </dsp:sp>
    <dsp:sp modelId="{FC7A36F7-3AC8-724B-8759-78DD6F000D7C}">
      <dsp:nvSpPr>
        <dsp:cNvPr id="0" name=""/>
        <dsp:cNvSpPr/>
      </dsp:nvSpPr>
      <dsp:spPr>
        <a:xfrm>
          <a:off x="5512469" y="392443"/>
          <a:ext cx="4362803" cy="27478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D8E867-FD51-9D4A-BDA7-1E1E72C1FBDF}">
      <dsp:nvSpPr>
        <dsp:cNvPr id="0" name=""/>
        <dsp:cNvSpPr/>
      </dsp:nvSpPr>
      <dsp:spPr>
        <a:xfrm>
          <a:off x="5972210" y="829198"/>
          <a:ext cx="4362803" cy="27478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Achieving these objectives will support the long-term sustainability and success for the café and demonstrate the effectiveness of structured project management processes.</a:t>
          </a:r>
          <a:endParaRPr lang="en-US" sz="2400" kern="1200" dirty="0"/>
        </a:p>
      </dsp:txBody>
      <dsp:txXfrm>
        <a:off x="6052691" y="909679"/>
        <a:ext cx="4201841" cy="258684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DC7874-4052-4E16-B26E-DCC10BBDA3F5}">
      <dsp:nvSpPr>
        <dsp:cNvPr id="0" name=""/>
        <dsp:cNvSpPr/>
      </dsp:nvSpPr>
      <dsp:spPr>
        <a:xfrm>
          <a:off x="0" y="1315"/>
          <a:ext cx="10335350" cy="5605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7944D7-2D79-4A18-AD1F-EDCA24726520}">
      <dsp:nvSpPr>
        <dsp:cNvPr id="0" name=""/>
        <dsp:cNvSpPr/>
      </dsp:nvSpPr>
      <dsp:spPr>
        <a:xfrm>
          <a:off x="169558" y="127433"/>
          <a:ext cx="308288" cy="3082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A474EA-6892-4618-B487-0AD8D1F45B94}">
      <dsp:nvSpPr>
        <dsp:cNvPr id="0" name=""/>
        <dsp:cNvSpPr/>
      </dsp:nvSpPr>
      <dsp:spPr>
        <a:xfrm>
          <a:off x="647405" y="1315"/>
          <a:ext cx="9687944" cy="560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322" tIns="59322" rIns="59322" bIns="59322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ptos"/>
            </a:rPr>
            <a:t>Successful Café Launch</a:t>
          </a:r>
          <a:endParaRPr lang="en-US" sz="2400" kern="1200" dirty="0">
            <a:latin typeface="Aptos"/>
          </a:endParaRPr>
        </a:p>
      </dsp:txBody>
      <dsp:txXfrm>
        <a:off x="647405" y="1315"/>
        <a:ext cx="9687944" cy="560524"/>
      </dsp:txXfrm>
    </dsp:sp>
    <dsp:sp modelId="{A4662642-AF8A-4BC9-8F99-D1298016D059}">
      <dsp:nvSpPr>
        <dsp:cNvPr id="0" name=""/>
        <dsp:cNvSpPr/>
      </dsp:nvSpPr>
      <dsp:spPr>
        <a:xfrm>
          <a:off x="0" y="701970"/>
          <a:ext cx="10335350" cy="5605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FD0514-EEBE-4401-8AC8-F27AA494616E}">
      <dsp:nvSpPr>
        <dsp:cNvPr id="0" name=""/>
        <dsp:cNvSpPr/>
      </dsp:nvSpPr>
      <dsp:spPr>
        <a:xfrm>
          <a:off x="169558" y="828088"/>
          <a:ext cx="308288" cy="3082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08F285-A7C4-4258-B7AD-DB114C6A67A3}">
      <dsp:nvSpPr>
        <dsp:cNvPr id="0" name=""/>
        <dsp:cNvSpPr/>
      </dsp:nvSpPr>
      <dsp:spPr>
        <a:xfrm>
          <a:off x="647405" y="701970"/>
          <a:ext cx="9687944" cy="560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322" tIns="59322" rIns="59322" bIns="59322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ptos"/>
            </a:rPr>
            <a:t>Community Space</a:t>
          </a:r>
          <a:endParaRPr lang="en-US" sz="2400" kern="1200" dirty="0">
            <a:latin typeface="Aptos"/>
          </a:endParaRPr>
        </a:p>
      </dsp:txBody>
      <dsp:txXfrm>
        <a:off x="647405" y="701970"/>
        <a:ext cx="9687944" cy="560524"/>
      </dsp:txXfrm>
    </dsp:sp>
    <dsp:sp modelId="{765210C3-31B6-4D9D-9606-2D886ED081EC}">
      <dsp:nvSpPr>
        <dsp:cNvPr id="0" name=""/>
        <dsp:cNvSpPr/>
      </dsp:nvSpPr>
      <dsp:spPr>
        <a:xfrm>
          <a:off x="0" y="1402625"/>
          <a:ext cx="10335350" cy="5605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A3676C-C0D7-4BB7-9574-F506C1A6B004}">
      <dsp:nvSpPr>
        <dsp:cNvPr id="0" name=""/>
        <dsp:cNvSpPr/>
      </dsp:nvSpPr>
      <dsp:spPr>
        <a:xfrm>
          <a:off x="169558" y="1528743"/>
          <a:ext cx="308288" cy="3082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13EAEE-FE40-4AEA-B714-0167DCAAB91B}">
      <dsp:nvSpPr>
        <dsp:cNvPr id="0" name=""/>
        <dsp:cNvSpPr/>
      </dsp:nvSpPr>
      <dsp:spPr>
        <a:xfrm>
          <a:off x="647405" y="1402625"/>
          <a:ext cx="9687944" cy="560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322" tIns="59322" rIns="59322" bIns="59322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ptos"/>
            </a:rPr>
            <a:t>Financial stability</a:t>
          </a:r>
          <a:endParaRPr lang="en-US" sz="2400" kern="1200" dirty="0">
            <a:latin typeface="Aptos"/>
          </a:endParaRPr>
        </a:p>
      </dsp:txBody>
      <dsp:txXfrm>
        <a:off x="647405" y="1402625"/>
        <a:ext cx="9687944" cy="560524"/>
      </dsp:txXfrm>
    </dsp:sp>
    <dsp:sp modelId="{A10A48C8-C4C6-4C57-B8F1-DD9486CAEE37}">
      <dsp:nvSpPr>
        <dsp:cNvPr id="0" name=""/>
        <dsp:cNvSpPr/>
      </dsp:nvSpPr>
      <dsp:spPr>
        <a:xfrm>
          <a:off x="0" y="2103281"/>
          <a:ext cx="10335350" cy="5605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991AFC-0DD9-45C1-853D-80B1431C5703}">
      <dsp:nvSpPr>
        <dsp:cNvPr id="0" name=""/>
        <dsp:cNvSpPr/>
      </dsp:nvSpPr>
      <dsp:spPr>
        <a:xfrm>
          <a:off x="169558" y="2229398"/>
          <a:ext cx="308288" cy="3082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209CBC-55A9-4DAE-9E31-2A13938D67A8}">
      <dsp:nvSpPr>
        <dsp:cNvPr id="0" name=""/>
        <dsp:cNvSpPr/>
      </dsp:nvSpPr>
      <dsp:spPr>
        <a:xfrm>
          <a:off x="647405" y="2103281"/>
          <a:ext cx="9687944" cy="560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322" tIns="59322" rIns="59322" bIns="59322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ptos"/>
            </a:rPr>
            <a:t>Customer Experience </a:t>
          </a:r>
          <a:endParaRPr lang="en-US" sz="2400" kern="1200" dirty="0">
            <a:latin typeface="Aptos"/>
          </a:endParaRPr>
        </a:p>
      </dsp:txBody>
      <dsp:txXfrm>
        <a:off x="647405" y="2103281"/>
        <a:ext cx="9687944" cy="560524"/>
      </dsp:txXfrm>
    </dsp:sp>
    <dsp:sp modelId="{4B70378A-1F8A-42BF-98CC-A9DBD64BE064}">
      <dsp:nvSpPr>
        <dsp:cNvPr id="0" name=""/>
        <dsp:cNvSpPr/>
      </dsp:nvSpPr>
      <dsp:spPr>
        <a:xfrm>
          <a:off x="0" y="2803936"/>
          <a:ext cx="10335350" cy="5605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78F01F-2525-43F1-B364-D0A10194696C}">
      <dsp:nvSpPr>
        <dsp:cNvPr id="0" name=""/>
        <dsp:cNvSpPr/>
      </dsp:nvSpPr>
      <dsp:spPr>
        <a:xfrm>
          <a:off x="169558" y="2930054"/>
          <a:ext cx="308288" cy="3082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3B934-4CCD-4E1A-8902-9C7FEB90D92B}">
      <dsp:nvSpPr>
        <dsp:cNvPr id="0" name=""/>
        <dsp:cNvSpPr/>
      </dsp:nvSpPr>
      <dsp:spPr>
        <a:xfrm>
          <a:off x="647405" y="2803936"/>
          <a:ext cx="9687944" cy="560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322" tIns="59322" rIns="59322" bIns="59322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ptos"/>
            </a:rPr>
            <a:t>Supplier Relationships</a:t>
          </a:r>
          <a:endParaRPr lang="en-US" sz="2400" kern="1200" dirty="0">
            <a:latin typeface="Aptos"/>
          </a:endParaRPr>
        </a:p>
      </dsp:txBody>
      <dsp:txXfrm>
        <a:off x="647405" y="2803936"/>
        <a:ext cx="9687944" cy="560524"/>
      </dsp:txXfrm>
    </dsp:sp>
    <dsp:sp modelId="{A6C10AB6-AE2E-42D5-8458-08DAA34BEFB5}">
      <dsp:nvSpPr>
        <dsp:cNvPr id="0" name=""/>
        <dsp:cNvSpPr/>
      </dsp:nvSpPr>
      <dsp:spPr>
        <a:xfrm>
          <a:off x="0" y="3504591"/>
          <a:ext cx="10335350" cy="5605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815844-3858-468A-8E84-A540393820F2}">
      <dsp:nvSpPr>
        <dsp:cNvPr id="0" name=""/>
        <dsp:cNvSpPr/>
      </dsp:nvSpPr>
      <dsp:spPr>
        <a:xfrm>
          <a:off x="169558" y="3630709"/>
          <a:ext cx="308288" cy="3082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97A3BD-3E5C-4339-9DD4-C7615E582C9B}">
      <dsp:nvSpPr>
        <dsp:cNvPr id="0" name=""/>
        <dsp:cNvSpPr/>
      </dsp:nvSpPr>
      <dsp:spPr>
        <a:xfrm>
          <a:off x="647405" y="3504591"/>
          <a:ext cx="9687944" cy="560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322" tIns="59322" rIns="59322" bIns="59322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ptos"/>
            </a:rPr>
            <a:t>Brand Awareness</a:t>
          </a:r>
          <a:endParaRPr lang="en-US" sz="2400" kern="1200" dirty="0">
            <a:latin typeface="Aptos"/>
          </a:endParaRPr>
        </a:p>
      </dsp:txBody>
      <dsp:txXfrm>
        <a:off x="647405" y="3504591"/>
        <a:ext cx="9687944" cy="56052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F0564F-8797-4F35-95A5-5BD69B90F102}">
      <dsp:nvSpPr>
        <dsp:cNvPr id="0" name=""/>
        <dsp:cNvSpPr/>
      </dsp:nvSpPr>
      <dsp:spPr>
        <a:xfrm>
          <a:off x="0" y="2338"/>
          <a:ext cx="7128251" cy="3221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6745B4-6773-4306-95BE-7FA57DEEF71E}">
      <dsp:nvSpPr>
        <dsp:cNvPr id="0" name=""/>
        <dsp:cNvSpPr/>
      </dsp:nvSpPr>
      <dsp:spPr>
        <a:xfrm>
          <a:off x="97440" y="74814"/>
          <a:ext cx="177337" cy="1771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738EFC-DA58-4C91-A18F-C7499DB72DA7}">
      <dsp:nvSpPr>
        <dsp:cNvPr id="0" name=""/>
        <dsp:cNvSpPr/>
      </dsp:nvSpPr>
      <dsp:spPr>
        <a:xfrm>
          <a:off x="372218" y="2338"/>
          <a:ext cx="6717049" cy="392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548" tIns="41548" rIns="41548" bIns="41548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Securing the Premises</a:t>
          </a:r>
          <a:endParaRPr lang="en-US" sz="2400" kern="1200"/>
        </a:p>
      </dsp:txBody>
      <dsp:txXfrm>
        <a:off x="372218" y="2338"/>
        <a:ext cx="6717049" cy="392579"/>
      </dsp:txXfrm>
    </dsp:sp>
    <dsp:sp modelId="{178D2A26-D0DD-46D8-BF03-EAC1695A0A17}">
      <dsp:nvSpPr>
        <dsp:cNvPr id="0" name=""/>
        <dsp:cNvSpPr/>
      </dsp:nvSpPr>
      <dsp:spPr>
        <a:xfrm>
          <a:off x="0" y="493063"/>
          <a:ext cx="7128251" cy="3221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A715C5-CF8C-49C7-8460-F02339CC05CB}">
      <dsp:nvSpPr>
        <dsp:cNvPr id="0" name=""/>
        <dsp:cNvSpPr/>
      </dsp:nvSpPr>
      <dsp:spPr>
        <a:xfrm>
          <a:off x="97440" y="565539"/>
          <a:ext cx="177337" cy="1771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24D441-0152-4866-AB5E-73E07531A466}">
      <dsp:nvSpPr>
        <dsp:cNvPr id="0" name=""/>
        <dsp:cNvSpPr/>
      </dsp:nvSpPr>
      <dsp:spPr>
        <a:xfrm>
          <a:off x="372218" y="493063"/>
          <a:ext cx="6717049" cy="392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548" tIns="41548" rIns="41548" bIns="41548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Licensing and Compliance</a:t>
          </a:r>
          <a:endParaRPr lang="en-US" sz="2400" kern="1200"/>
        </a:p>
      </dsp:txBody>
      <dsp:txXfrm>
        <a:off x="372218" y="493063"/>
        <a:ext cx="6717049" cy="392579"/>
      </dsp:txXfrm>
    </dsp:sp>
    <dsp:sp modelId="{CE83C23D-FE00-4B7F-B6FE-12DF04E81DB3}">
      <dsp:nvSpPr>
        <dsp:cNvPr id="0" name=""/>
        <dsp:cNvSpPr/>
      </dsp:nvSpPr>
      <dsp:spPr>
        <a:xfrm>
          <a:off x="0" y="983788"/>
          <a:ext cx="7128251" cy="3221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C01139-FEA5-45EC-B0E5-E6961B1CEB87}">
      <dsp:nvSpPr>
        <dsp:cNvPr id="0" name=""/>
        <dsp:cNvSpPr/>
      </dsp:nvSpPr>
      <dsp:spPr>
        <a:xfrm>
          <a:off x="97440" y="1056264"/>
          <a:ext cx="177337" cy="1771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F5F410-841F-44FD-AAA4-FC8ACA03C77C}">
      <dsp:nvSpPr>
        <dsp:cNvPr id="0" name=""/>
        <dsp:cNvSpPr/>
      </dsp:nvSpPr>
      <dsp:spPr>
        <a:xfrm>
          <a:off x="372218" y="983788"/>
          <a:ext cx="6717049" cy="392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548" tIns="41548" rIns="41548" bIns="41548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Renovation and design</a:t>
          </a:r>
          <a:endParaRPr lang="en-US" sz="2400" kern="1200"/>
        </a:p>
      </dsp:txBody>
      <dsp:txXfrm>
        <a:off x="372218" y="983788"/>
        <a:ext cx="6717049" cy="392579"/>
      </dsp:txXfrm>
    </dsp:sp>
    <dsp:sp modelId="{2373606B-6D69-47FF-89FF-B2C00BAE25BD}">
      <dsp:nvSpPr>
        <dsp:cNvPr id="0" name=""/>
        <dsp:cNvSpPr/>
      </dsp:nvSpPr>
      <dsp:spPr>
        <a:xfrm>
          <a:off x="0" y="1474513"/>
          <a:ext cx="7128251" cy="3221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F573CB-2118-4670-92DA-E1E09481F8B3}">
      <dsp:nvSpPr>
        <dsp:cNvPr id="0" name=""/>
        <dsp:cNvSpPr/>
      </dsp:nvSpPr>
      <dsp:spPr>
        <a:xfrm>
          <a:off x="97440" y="1546989"/>
          <a:ext cx="177337" cy="1771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7EDA57-A210-47B0-8033-A78AECAB30C7}">
      <dsp:nvSpPr>
        <dsp:cNvPr id="0" name=""/>
        <dsp:cNvSpPr/>
      </dsp:nvSpPr>
      <dsp:spPr>
        <a:xfrm>
          <a:off x="372218" y="1474513"/>
          <a:ext cx="6717049" cy="392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548" tIns="41548" rIns="41548" bIns="41548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Equipment Procurement and Installation</a:t>
          </a:r>
          <a:endParaRPr lang="en-US" sz="2400" kern="1200"/>
        </a:p>
      </dsp:txBody>
      <dsp:txXfrm>
        <a:off x="372218" y="1474513"/>
        <a:ext cx="6717049" cy="392579"/>
      </dsp:txXfrm>
    </dsp:sp>
    <dsp:sp modelId="{F3DD215F-6950-4DF9-882B-8CE7026A9451}">
      <dsp:nvSpPr>
        <dsp:cNvPr id="0" name=""/>
        <dsp:cNvSpPr/>
      </dsp:nvSpPr>
      <dsp:spPr>
        <a:xfrm>
          <a:off x="0" y="1965238"/>
          <a:ext cx="7128251" cy="3221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A80F03-4BBC-48F7-BA94-30318E056F91}">
      <dsp:nvSpPr>
        <dsp:cNvPr id="0" name=""/>
        <dsp:cNvSpPr/>
      </dsp:nvSpPr>
      <dsp:spPr>
        <a:xfrm>
          <a:off x="97440" y="2037714"/>
          <a:ext cx="177337" cy="1771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13CC9E-0CDD-4842-9CD6-AC84533E8C64}">
      <dsp:nvSpPr>
        <dsp:cNvPr id="0" name=""/>
        <dsp:cNvSpPr/>
      </dsp:nvSpPr>
      <dsp:spPr>
        <a:xfrm>
          <a:off x="372218" y="1965238"/>
          <a:ext cx="6717049" cy="392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548" tIns="41548" rIns="41548" bIns="41548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Supplier Contracts</a:t>
          </a:r>
          <a:endParaRPr lang="en-US" sz="2400" kern="1200"/>
        </a:p>
      </dsp:txBody>
      <dsp:txXfrm>
        <a:off x="372218" y="1965238"/>
        <a:ext cx="6717049" cy="392579"/>
      </dsp:txXfrm>
    </dsp:sp>
    <dsp:sp modelId="{70F492F0-4797-4D22-89D8-A4C3157E421E}">
      <dsp:nvSpPr>
        <dsp:cNvPr id="0" name=""/>
        <dsp:cNvSpPr/>
      </dsp:nvSpPr>
      <dsp:spPr>
        <a:xfrm>
          <a:off x="0" y="2455963"/>
          <a:ext cx="7128251" cy="3221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C455DE-3807-4719-9367-A7A7C5262FB2}">
      <dsp:nvSpPr>
        <dsp:cNvPr id="0" name=""/>
        <dsp:cNvSpPr/>
      </dsp:nvSpPr>
      <dsp:spPr>
        <a:xfrm>
          <a:off x="97440" y="2528439"/>
          <a:ext cx="177337" cy="1771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2AB134-5EA2-4D85-B1C0-BD568592EEB1}">
      <dsp:nvSpPr>
        <dsp:cNvPr id="0" name=""/>
        <dsp:cNvSpPr/>
      </dsp:nvSpPr>
      <dsp:spPr>
        <a:xfrm>
          <a:off x="372218" y="2455963"/>
          <a:ext cx="6717049" cy="392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548" tIns="41548" rIns="41548" bIns="41548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Staff Recruitment and Training</a:t>
          </a:r>
          <a:endParaRPr lang="en-US" sz="2400" kern="1200"/>
        </a:p>
      </dsp:txBody>
      <dsp:txXfrm>
        <a:off x="372218" y="2455963"/>
        <a:ext cx="6717049" cy="392579"/>
      </dsp:txXfrm>
    </dsp:sp>
    <dsp:sp modelId="{82FF8A62-E05F-4FFA-966F-A473002FD60B}">
      <dsp:nvSpPr>
        <dsp:cNvPr id="0" name=""/>
        <dsp:cNvSpPr/>
      </dsp:nvSpPr>
      <dsp:spPr>
        <a:xfrm>
          <a:off x="0" y="2946688"/>
          <a:ext cx="7128251" cy="3221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0B3442-22B4-4E8E-A084-EDE033856166}">
      <dsp:nvSpPr>
        <dsp:cNvPr id="0" name=""/>
        <dsp:cNvSpPr/>
      </dsp:nvSpPr>
      <dsp:spPr>
        <a:xfrm>
          <a:off x="97440" y="3019164"/>
          <a:ext cx="177337" cy="1771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4D11D7-2B79-4447-8940-AF50939F873A}">
      <dsp:nvSpPr>
        <dsp:cNvPr id="0" name=""/>
        <dsp:cNvSpPr/>
      </dsp:nvSpPr>
      <dsp:spPr>
        <a:xfrm>
          <a:off x="372218" y="2946688"/>
          <a:ext cx="6717049" cy="392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548" tIns="41548" rIns="41548" bIns="41548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Marketing and Promotion</a:t>
          </a:r>
          <a:endParaRPr lang="en-US" sz="2400" kern="1200"/>
        </a:p>
      </dsp:txBody>
      <dsp:txXfrm>
        <a:off x="372218" y="2946688"/>
        <a:ext cx="6717049" cy="392579"/>
      </dsp:txXfrm>
    </dsp:sp>
    <dsp:sp modelId="{E78AD7F7-6DB3-41C2-8D64-1EFCCCC7B84B}">
      <dsp:nvSpPr>
        <dsp:cNvPr id="0" name=""/>
        <dsp:cNvSpPr/>
      </dsp:nvSpPr>
      <dsp:spPr>
        <a:xfrm>
          <a:off x="0" y="3437413"/>
          <a:ext cx="7128251" cy="3221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06D009-25D1-4177-A754-F7F5CA6122E2}">
      <dsp:nvSpPr>
        <dsp:cNvPr id="0" name=""/>
        <dsp:cNvSpPr/>
      </dsp:nvSpPr>
      <dsp:spPr>
        <a:xfrm>
          <a:off x="97440" y="3509889"/>
          <a:ext cx="177337" cy="1771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71A8F5-E4CD-4198-A4E5-587A8AAF752A}">
      <dsp:nvSpPr>
        <dsp:cNvPr id="0" name=""/>
        <dsp:cNvSpPr/>
      </dsp:nvSpPr>
      <dsp:spPr>
        <a:xfrm>
          <a:off x="372218" y="3437413"/>
          <a:ext cx="6717049" cy="392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548" tIns="41548" rIns="41548" bIns="41548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Official Opening</a:t>
          </a:r>
          <a:endParaRPr lang="en-US" sz="2400" kern="1200"/>
        </a:p>
      </dsp:txBody>
      <dsp:txXfrm>
        <a:off x="372218" y="3437413"/>
        <a:ext cx="6717049" cy="39257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A48795-69E6-2C48-BDC5-23540177E141}">
      <dsp:nvSpPr>
        <dsp:cNvPr id="0" name=""/>
        <dsp:cNvSpPr/>
      </dsp:nvSpPr>
      <dsp:spPr>
        <a:xfrm rot="16200000">
          <a:off x="607454" y="-607454"/>
          <a:ext cx="1409869" cy="2624777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ptos"/>
            </a:rPr>
            <a:t>Define Goals + Objectives</a:t>
          </a:r>
        </a:p>
      </dsp:txBody>
      <dsp:txXfrm rot="5400000">
        <a:off x="0" y="0"/>
        <a:ext cx="2624777" cy="1057402"/>
      </dsp:txXfrm>
    </dsp:sp>
    <dsp:sp modelId="{B5FE1854-1094-0E43-920C-FFCBF05C9E33}">
      <dsp:nvSpPr>
        <dsp:cNvPr id="0" name=""/>
        <dsp:cNvSpPr/>
      </dsp:nvSpPr>
      <dsp:spPr>
        <a:xfrm>
          <a:off x="2624777" y="0"/>
          <a:ext cx="2624777" cy="1409869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ptos"/>
            </a:rPr>
            <a:t>Develop Timelines</a:t>
          </a:r>
        </a:p>
      </dsp:txBody>
      <dsp:txXfrm>
        <a:off x="2624777" y="0"/>
        <a:ext cx="2624777" cy="1057402"/>
      </dsp:txXfrm>
    </dsp:sp>
    <dsp:sp modelId="{036557DD-0BDF-5649-A141-912D815D61DD}">
      <dsp:nvSpPr>
        <dsp:cNvPr id="0" name=""/>
        <dsp:cNvSpPr/>
      </dsp:nvSpPr>
      <dsp:spPr>
        <a:xfrm rot="10800000">
          <a:off x="0" y="1409869"/>
          <a:ext cx="2624777" cy="1409869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ptos"/>
            </a:rPr>
            <a:t>Create Budget</a:t>
          </a:r>
        </a:p>
      </dsp:txBody>
      <dsp:txXfrm rot="10800000">
        <a:off x="0" y="1762336"/>
        <a:ext cx="2624777" cy="1057402"/>
      </dsp:txXfrm>
    </dsp:sp>
    <dsp:sp modelId="{AF166E08-9A21-FD4C-8370-1976E792E5FC}">
      <dsp:nvSpPr>
        <dsp:cNvPr id="0" name=""/>
        <dsp:cNvSpPr/>
      </dsp:nvSpPr>
      <dsp:spPr>
        <a:xfrm rot="5400000">
          <a:off x="3232231" y="802415"/>
          <a:ext cx="1409869" cy="2624777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ptos"/>
            </a:rPr>
            <a:t>Identify Risks</a:t>
          </a:r>
        </a:p>
      </dsp:txBody>
      <dsp:txXfrm rot="-5400000">
        <a:off x="2624778" y="1762336"/>
        <a:ext cx="2624777" cy="1057402"/>
      </dsp:txXfrm>
    </dsp:sp>
    <dsp:sp modelId="{FAA1CF18-9983-784A-91DA-3ACC115B27E7}">
      <dsp:nvSpPr>
        <dsp:cNvPr id="0" name=""/>
        <dsp:cNvSpPr/>
      </dsp:nvSpPr>
      <dsp:spPr>
        <a:xfrm>
          <a:off x="1837344" y="1057402"/>
          <a:ext cx="1574866" cy="704934"/>
        </a:xfrm>
        <a:prstGeom prst="roundRect">
          <a:avLst/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ptos"/>
            </a:rPr>
            <a:t>Project Planning </a:t>
          </a:r>
        </a:p>
      </dsp:txBody>
      <dsp:txXfrm>
        <a:off x="1871756" y="1091814"/>
        <a:ext cx="1506042" cy="63611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FCF32D-7DEA-D54D-9034-223A7DDE2DC2}">
      <dsp:nvSpPr>
        <dsp:cNvPr id="0" name=""/>
        <dsp:cNvSpPr/>
      </dsp:nvSpPr>
      <dsp:spPr>
        <a:xfrm rot="16200000">
          <a:off x="964559" y="-964559"/>
          <a:ext cx="1413497" cy="3342617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ptos"/>
            </a:rPr>
            <a:t>Food Hygiene </a:t>
          </a:r>
        </a:p>
      </dsp:txBody>
      <dsp:txXfrm rot="5400000">
        <a:off x="0" y="0"/>
        <a:ext cx="3342617" cy="1060123"/>
      </dsp:txXfrm>
    </dsp:sp>
    <dsp:sp modelId="{CAE501B2-D5B2-5641-8A71-8BE794D5984C}">
      <dsp:nvSpPr>
        <dsp:cNvPr id="0" name=""/>
        <dsp:cNvSpPr/>
      </dsp:nvSpPr>
      <dsp:spPr>
        <a:xfrm>
          <a:off x="3342617" y="0"/>
          <a:ext cx="3342617" cy="1413497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ptos"/>
            </a:rPr>
            <a:t>Business Registration</a:t>
          </a:r>
        </a:p>
      </dsp:txBody>
      <dsp:txXfrm>
        <a:off x="3342617" y="0"/>
        <a:ext cx="3342617" cy="1060123"/>
      </dsp:txXfrm>
    </dsp:sp>
    <dsp:sp modelId="{609449EE-138F-0C4D-9590-C024265AA3CF}">
      <dsp:nvSpPr>
        <dsp:cNvPr id="0" name=""/>
        <dsp:cNvSpPr/>
      </dsp:nvSpPr>
      <dsp:spPr>
        <a:xfrm rot="10800000">
          <a:off x="0" y="1413497"/>
          <a:ext cx="3342617" cy="1413497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ptos"/>
            </a:rPr>
            <a:t>Health + Safety Checks</a:t>
          </a:r>
        </a:p>
      </dsp:txBody>
      <dsp:txXfrm rot="10800000">
        <a:off x="0" y="1766872"/>
        <a:ext cx="3342617" cy="1060123"/>
      </dsp:txXfrm>
    </dsp:sp>
    <dsp:sp modelId="{83D053EC-7A8A-4C42-B861-1923008D68D1}">
      <dsp:nvSpPr>
        <dsp:cNvPr id="0" name=""/>
        <dsp:cNvSpPr/>
      </dsp:nvSpPr>
      <dsp:spPr>
        <a:xfrm rot="5400000">
          <a:off x="4307177" y="448938"/>
          <a:ext cx="1413497" cy="3342617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ptos"/>
            </a:rPr>
            <a:t>Insurance</a:t>
          </a:r>
        </a:p>
      </dsp:txBody>
      <dsp:txXfrm rot="-5400000">
        <a:off x="3342617" y="1766872"/>
        <a:ext cx="3342617" cy="1060123"/>
      </dsp:txXfrm>
    </dsp:sp>
    <dsp:sp modelId="{2D9ADCE0-BC74-2D4E-8C8B-9FD44A593648}">
      <dsp:nvSpPr>
        <dsp:cNvPr id="0" name=""/>
        <dsp:cNvSpPr/>
      </dsp:nvSpPr>
      <dsp:spPr>
        <a:xfrm>
          <a:off x="2339832" y="1060123"/>
          <a:ext cx="2005570" cy="706748"/>
        </a:xfrm>
        <a:prstGeom prst="roundRect">
          <a:avLst/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ptos"/>
            </a:rPr>
            <a:t>Licensing + Compliance </a:t>
          </a:r>
        </a:p>
      </dsp:txBody>
      <dsp:txXfrm>
        <a:off x="2374333" y="1094624"/>
        <a:ext cx="1936568" cy="63774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07B76E-9346-3A46-9E4A-A1AF12A8CC43}">
      <dsp:nvSpPr>
        <dsp:cNvPr id="0" name=""/>
        <dsp:cNvSpPr/>
      </dsp:nvSpPr>
      <dsp:spPr>
        <a:xfrm rot="16200000">
          <a:off x="605892" y="-605892"/>
          <a:ext cx="1409364" cy="2621149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ptos"/>
            </a:rPr>
            <a:t>Kitchen Appliances</a:t>
          </a:r>
        </a:p>
      </dsp:txBody>
      <dsp:txXfrm rot="5400000">
        <a:off x="-1" y="1"/>
        <a:ext cx="2621149" cy="1057023"/>
      </dsp:txXfrm>
    </dsp:sp>
    <dsp:sp modelId="{08EA1511-2C27-6840-9E1D-267D7C3CDC88}">
      <dsp:nvSpPr>
        <dsp:cNvPr id="0" name=""/>
        <dsp:cNvSpPr/>
      </dsp:nvSpPr>
      <dsp:spPr>
        <a:xfrm>
          <a:off x="2621149" y="0"/>
          <a:ext cx="2621149" cy="1409364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ptos"/>
            </a:rPr>
            <a:t>Coffee Machines</a:t>
          </a:r>
        </a:p>
      </dsp:txBody>
      <dsp:txXfrm>
        <a:off x="2621149" y="0"/>
        <a:ext cx="2621149" cy="1057023"/>
      </dsp:txXfrm>
    </dsp:sp>
    <dsp:sp modelId="{55132527-810B-5C44-B9B7-B815E0FFF231}">
      <dsp:nvSpPr>
        <dsp:cNvPr id="0" name=""/>
        <dsp:cNvSpPr/>
      </dsp:nvSpPr>
      <dsp:spPr>
        <a:xfrm rot="10800000">
          <a:off x="0" y="1409364"/>
          <a:ext cx="2621149" cy="1409364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ptos"/>
            </a:rPr>
            <a:t>Equipment Testing</a:t>
          </a:r>
        </a:p>
      </dsp:txBody>
      <dsp:txXfrm rot="10800000">
        <a:off x="0" y="1761705"/>
        <a:ext cx="2621149" cy="1057023"/>
      </dsp:txXfrm>
    </dsp:sp>
    <dsp:sp modelId="{D6B35D67-47F7-6441-B23B-2AA2A21DFAAE}">
      <dsp:nvSpPr>
        <dsp:cNvPr id="0" name=""/>
        <dsp:cNvSpPr/>
      </dsp:nvSpPr>
      <dsp:spPr>
        <a:xfrm rot="5400000">
          <a:off x="3227041" y="803472"/>
          <a:ext cx="1409364" cy="2621149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ptos"/>
            </a:rPr>
            <a:t>Fridges</a:t>
          </a:r>
        </a:p>
      </dsp:txBody>
      <dsp:txXfrm rot="-5400000">
        <a:off x="2621148" y="1761705"/>
        <a:ext cx="2621149" cy="1057023"/>
      </dsp:txXfrm>
    </dsp:sp>
    <dsp:sp modelId="{55A13B58-F874-8747-B7A8-9D6DFA9050FD}">
      <dsp:nvSpPr>
        <dsp:cNvPr id="0" name=""/>
        <dsp:cNvSpPr/>
      </dsp:nvSpPr>
      <dsp:spPr>
        <a:xfrm>
          <a:off x="1834804" y="1057023"/>
          <a:ext cx="1572689" cy="704682"/>
        </a:xfrm>
        <a:prstGeom prst="roundRect">
          <a:avLst/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ptos"/>
            </a:rPr>
            <a:t>Equipment </a:t>
          </a:r>
        </a:p>
      </dsp:txBody>
      <dsp:txXfrm>
        <a:off x="1869204" y="1091423"/>
        <a:ext cx="1503889" cy="63588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9C0947-20CD-354E-9BCB-3DDA2C545B91}">
      <dsp:nvSpPr>
        <dsp:cNvPr id="0" name=""/>
        <dsp:cNvSpPr/>
      </dsp:nvSpPr>
      <dsp:spPr>
        <a:xfrm rot="16200000">
          <a:off x="966626" y="-966626"/>
          <a:ext cx="1409364" cy="3342617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ptos"/>
            </a:rPr>
            <a:t>Flooring</a:t>
          </a:r>
        </a:p>
      </dsp:txBody>
      <dsp:txXfrm rot="5400000">
        <a:off x="0" y="0"/>
        <a:ext cx="3342617" cy="1057023"/>
      </dsp:txXfrm>
    </dsp:sp>
    <dsp:sp modelId="{B6C73592-08D6-764C-BDC1-503DEA78B740}">
      <dsp:nvSpPr>
        <dsp:cNvPr id="0" name=""/>
        <dsp:cNvSpPr/>
      </dsp:nvSpPr>
      <dsp:spPr>
        <a:xfrm>
          <a:off x="3342617" y="0"/>
          <a:ext cx="3342617" cy="1409364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ptos"/>
            </a:rPr>
            <a:t>Painting</a:t>
          </a:r>
        </a:p>
      </dsp:txBody>
      <dsp:txXfrm>
        <a:off x="3342617" y="0"/>
        <a:ext cx="3342617" cy="1057023"/>
      </dsp:txXfrm>
    </dsp:sp>
    <dsp:sp modelId="{442598E0-6C7D-CF4D-9907-5512A79FAE1F}">
      <dsp:nvSpPr>
        <dsp:cNvPr id="0" name=""/>
        <dsp:cNvSpPr/>
      </dsp:nvSpPr>
      <dsp:spPr>
        <a:xfrm rot="10800000">
          <a:off x="0" y="1409364"/>
          <a:ext cx="3342617" cy="1409364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ptos"/>
            </a:rPr>
            <a:t>Plumbing + Electrical</a:t>
          </a:r>
        </a:p>
      </dsp:txBody>
      <dsp:txXfrm rot="10800000">
        <a:off x="0" y="1761705"/>
        <a:ext cx="3342617" cy="1057023"/>
      </dsp:txXfrm>
    </dsp:sp>
    <dsp:sp modelId="{4A8ED8CA-F00C-F54D-B7E8-07A0C9C9913C}">
      <dsp:nvSpPr>
        <dsp:cNvPr id="0" name=""/>
        <dsp:cNvSpPr/>
      </dsp:nvSpPr>
      <dsp:spPr>
        <a:xfrm rot="5400000">
          <a:off x="4309244" y="442738"/>
          <a:ext cx="1409364" cy="3342617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ptos"/>
            </a:rPr>
            <a:t>Lighting + Decor</a:t>
          </a:r>
        </a:p>
      </dsp:txBody>
      <dsp:txXfrm rot="-5400000">
        <a:off x="3342617" y="1761705"/>
        <a:ext cx="3342617" cy="1057023"/>
      </dsp:txXfrm>
    </dsp:sp>
    <dsp:sp modelId="{1ACE185E-89D5-E94C-96CA-DD5CBE970239}">
      <dsp:nvSpPr>
        <dsp:cNvPr id="0" name=""/>
        <dsp:cNvSpPr/>
      </dsp:nvSpPr>
      <dsp:spPr>
        <a:xfrm>
          <a:off x="2339832" y="1057023"/>
          <a:ext cx="2005570" cy="704682"/>
        </a:xfrm>
        <a:prstGeom prst="roundRect">
          <a:avLst/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ptos"/>
            </a:rPr>
            <a:t>Renovation + Design</a:t>
          </a:r>
        </a:p>
      </dsp:txBody>
      <dsp:txXfrm>
        <a:off x="2374232" y="1091423"/>
        <a:ext cx="1936770" cy="63588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0CFDCB-20A8-B247-9B19-5D2ACAD8A1CD}">
      <dsp:nvSpPr>
        <dsp:cNvPr id="0" name=""/>
        <dsp:cNvSpPr/>
      </dsp:nvSpPr>
      <dsp:spPr>
        <a:xfrm rot="16200000">
          <a:off x="502995" y="-502995"/>
          <a:ext cx="1630680" cy="2636670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ptos"/>
            </a:rPr>
            <a:t>Tables + Chairs</a:t>
          </a:r>
        </a:p>
      </dsp:txBody>
      <dsp:txXfrm rot="5400000">
        <a:off x="0" y="0"/>
        <a:ext cx="2636670" cy="1223010"/>
      </dsp:txXfrm>
    </dsp:sp>
    <dsp:sp modelId="{880BCD73-D934-AD49-8AFA-7BF59D71613E}">
      <dsp:nvSpPr>
        <dsp:cNvPr id="0" name=""/>
        <dsp:cNvSpPr/>
      </dsp:nvSpPr>
      <dsp:spPr>
        <a:xfrm>
          <a:off x="2636670" y="0"/>
          <a:ext cx="2636670" cy="1630680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ptos"/>
            </a:rPr>
            <a:t>Shelving</a:t>
          </a:r>
        </a:p>
      </dsp:txBody>
      <dsp:txXfrm>
        <a:off x="2636670" y="0"/>
        <a:ext cx="2636670" cy="1223010"/>
      </dsp:txXfrm>
    </dsp:sp>
    <dsp:sp modelId="{7C50CE79-D844-774C-9D8B-CB6FFAD3B5A8}">
      <dsp:nvSpPr>
        <dsp:cNvPr id="0" name=""/>
        <dsp:cNvSpPr/>
      </dsp:nvSpPr>
      <dsp:spPr>
        <a:xfrm rot="10800000">
          <a:off x="0" y="1630680"/>
          <a:ext cx="2636670" cy="1630680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ptos"/>
            </a:rPr>
            <a:t>Signage</a:t>
          </a:r>
        </a:p>
      </dsp:txBody>
      <dsp:txXfrm rot="10800000">
        <a:off x="0" y="2038350"/>
        <a:ext cx="2636670" cy="1223010"/>
      </dsp:txXfrm>
    </dsp:sp>
    <dsp:sp modelId="{84E45DF2-C9C1-774D-BAE4-6546E3E5C391}">
      <dsp:nvSpPr>
        <dsp:cNvPr id="0" name=""/>
        <dsp:cNvSpPr/>
      </dsp:nvSpPr>
      <dsp:spPr>
        <a:xfrm rot="5400000">
          <a:off x="3139665" y="1127684"/>
          <a:ext cx="1630680" cy="2636670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ptos"/>
            </a:rPr>
            <a:t>Seating Layout</a:t>
          </a:r>
        </a:p>
      </dsp:txBody>
      <dsp:txXfrm rot="-5400000">
        <a:off x="2636670" y="2038349"/>
        <a:ext cx="2636670" cy="1223010"/>
      </dsp:txXfrm>
    </dsp:sp>
    <dsp:sp modelId="{10547B2C-F413-E44E-8287-AC1C46BB5A29}">
      <dsp:nvSpPr>
        <dsp:cNvPr id="0" name=""/>
        <dsp:cNvSpPr/>
      </dsp:nvSpPr>
      <dsp:spPr>
        <a:xfrm>
          <a:off x="1845669" y="1223009"/>
          <a:ext cx="1582002" cy="815340"/>
        </a:xfrm>
        <a:prstGeom prst="roundRect">
          <a:avLst/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ptos"/>
            </a:rPr>
            <a:t>Furniture </a:t>
          </a:r>
        </a:p>
      </dsp:txBody>
      <dsp:txXfrm>
        <a:off x="1885471" y="1262811"/>
        <a:ext cx="1502398" cy="73573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3798F0-821D-1F43-A192-A35CB31A5521}">
      <dsp:nvSpPr>
        <dsp:cNvPr id="0" name=""/>
        <dsp:cNvSpPr/>
      </dsp:nvSpPr>
      <dsp:spPr>
        <a:xfrm rot="16200000">
          <a:off x="914325" y="-914325"/>
          <a:ext cx="1630680" cy="3459330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ptos"/>
            </a:rPr>
            <a:t>Coffee Supplier</a:t>
          </a:r>
        </a:p>
      </dsp:txBody>
      <dsp:txXfrm rot="5400000">
        <a:off x="0" y="0"/>
        <a:ext cx="3459330" cy="1223010"/>
      </dsp:txXfrm>
    </dsp:sp>
    <dsp:sp modelId="{FC4D00D5-F70F-DB49-A33A-458B2931B4F7}">
      <dsp:nvSpPr>
        <dsp:cNvPr id="0" name=""/>
        <dsp:cNvSpPr/>
      </dsp:nvSpPr>
      <dsp:spPr>
        <a:xfrm>
          <a:off x="3459330" y="0"/>
          <a:ext cx="3459330" cy="1630680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ptos"/>
            </a:rPr>
            <a:t>Bakery Supplier</a:t>
          </a:r>
        </a:p>
      </dsp:txBody>
      <dsp:txXfrm>
        <a:off x="3459330" y="0"/>
        <a:ext cx="3459330" cy="1223010"/>
      </dsp:txXfrm>
    </dsp:sp>
    <dsp:sp modelId="{CC054B77-E690-C94E-83F5-964DEEAD86C8}">
      <dsp:nvSpPr>
        <dsp:cNvPr id="0" name=""/>
        <dsp:cNvSpPr/>
      </dsp:nvSpPr>
      <dsp:spPr>
        <a:xfrm rot="10800000">
          <a:off x="0" y="1630680"/>
          <a:ext cx="3459330" cy="1630680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ptos"/>
            </a:rPr>
            <a:t>Contract Negotiation</a:t>
          </a:r>
        </a:p>
      </dsp:txBody>
      <dsp:txXfrm rot="10800000">
        <a:off x="0" y="2038350"/>
        <a:ext cx="3459330" cy="1223010"/>
      </dsp:txXfrm>
    </dsp:sp>
    <dsp:sp modelId="{E98F00EA-94CA-7447-BDA6-16F0B75AC7E0}">
      <dsp:nvSpPr>
        <dsp:cNvPr id="0" name=""/>
        <dsp:cNvSpPr/>
      </dsp:nvSpPr>
      <dsp:spPr>
        <a:xfrm rot="5400000">
          <a:off x="4373655" y="716355"/>
          <a:ext cx="1630680" cy="3459330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ptos"/>
            </a:rPr>
            <a:t>Dairy Supplier</a:t>
          </a:r>
        </a:p>
      </dsp:txBody>
      <dsp:txXfrm rot="-5400000">
        <a:off x="3459330" y="2038350"/>
        <a:ext cx="3459330" cy="1223010"/>
      </dsp:txXfrm>
    </dsp:sp>
    <dsp:sp modelId="{647C9A19-E167-1B47-B123-0DE5CF939E86}">
      <dsp:nvSpPr>
        <dsp:cNvPr id="0" name=""/>
        <dsp:cNvSpPr/>
      </dsp:nvSpPr>
      <dsp:spPr>
        <a:xfrm>
          <a:off x="2421530" y="1223009"/>
          <a:ext cx="2075598" cy="815340"/>
        </a:xfrm>
        <a:prstGeom prst="roundRect">
          <a:avLst/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ptos"/>
            </a:rPr>
            <a:t>Supplier Management</a:t>
          </a:r>
        </a:p>
      </dsp:txBody>
      <dsp:txXfrm>
        <a:off x="2461332" y="1262811"/>
        <a:ext cx="1995994" cy="73573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5E4965-600F-6540-8328-E29A1C6F0B77}">
      <dsp:nvSpPr>
        <dsp:cNvPr id="0" name=""/>
        <dsp:cNvSpPr/>
      </dsp:nvSpPr>
      <dsp:spPr>
        <a:xfrm rot="16200000">
          <a:off x="475301" y="-475301"/>
          <a:ext cx="1686067" cy="2636669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220472" rIns="220472" bIns="220472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latin typeface="Aptos"/>
            </a:rPr>
            <a:t>Social Media</a:t>
          </a:r>
        </a:p>
      </dsp:txBody>
      <dsp:txXfrm rot="5400000">
        <a:off x="0" y="0"/>
        <a:ext cx="2636669" cy="1264550"/>
      </dsp:txXfrm>
    </dsp:sp>
    <dsp:sp modelId="{C364CD5D-53F5-5649-875F-8FBE124EDB7A}">
      <dsp:nvSpPr>
        <dsp:cNvPr id="0" name=""/>
        <dsp:cNvSpPr/>
      </dsp:nvSpPr>
      <dsp:spPr>
        <a:xfrm>
          <a:off x="2636669" y="0"/>
          <a:ext cx="2636669" cy="1686067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220472" rIns="220472" bIns="220472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latin typeface="Aptos"/>
            </a:rPr>
            <a:t>Fyler’s</a:t>
          </a:r>
        </a:p>
      </dsp:txBody>
      <dsp:txXfrm>
        <a:off x="2636669" y="0"/>
        <a:ext cx="2636669" cy="1264550"/>
      </dsp:txXfrm>
    </dsp:sp>
    <dsp:sp modelId="{0F525593-BE3A-4B40-9DA7-39146DCFF110}">
      <dsp:nvSpPr>
        <dsp:cNvPr id="0" name=""/>
        <dsp:cNvSpPr/>
      </dsp:nvSpPr>
      <dsp:spPr>
        <a:xfrm rot="10800000">
          <a:off x="0" y="1686067"/>
          <a:ext cx="2636669" cy="1686067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220472" rIns="220472" bIns="220472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latin typeface="Aptos"/>
            </a:rPr>
            <a:t>Advertising</a:t>
          </a:r>
        </a:p>
      </dsp:txBody>
      <dsp:txXfrm rot="10800000">
        <a:off x="0" y="2107583"/>
        <a:ext cx="2636669" cy="1264550"/>
      </dsp:txXfrm>
    </dsp:sp>
    <dsp:sp modelId="{0082407A-749A-7844-B0FB-08FD7672DB82}">
      <dsp:nvSpPr>
        <dsp:cNvPr id="0" name=""/>
        <dsp:cNvSpPr/>
      </dsp:nvSpPr>
      <dsp:spPr>
        <a:xfrm rot="5400000">
          <a:off x="3111970" y="1210765"/>
          <a:ext cx="1686067" cy="2636669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220472" rIns="220472" bIns="220472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latin typeface="Aptos"/>
            </a:rPr>
            <a:t>Soft Launch</a:t>
          </a:r>
        </a:p>
      </dsp:txBody>
      <dsp:txXfrm rot="-5400000">
        <a:off x="2636670" y="2107583"/>
        <a:ext cx="2636669" cy="1264550"/>
      </dsp:txXfrm>
    </dsp:sp>
    <dsp:sp modelId="{31D33F37-41A2-2649-8DFE-7B267A78B080}">
      <dsp:nvSpPr>
        <dsp:cNvPr id="0" name=""/>
        <dsp:cNvSpPr/>
      </dsp:nvSpPr>
      <dsp:spPr>
        <a:xfrm>
          <a:off x="1845668" y="1264550"/>
          <a:ext cx="1582001" cy="843033"/>
        </a:xfrm>
        <a:prstGeom prst="roundRect">
          <a:avLst/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ptos"/>
            </a:rPr>
            <a:t>Marketing </a:t>
          </a:r>
        </a:p>
      </dsp:txBody>
      <dsp:txXfrm>
        <a:off x="1886821" y="1305703"/>
        <a:ext cx="1499695" cy="760727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6F76A2-9E3E-9E42-A19A-36241908DA6F}">
      <dsp:nvSpPr>
        <dsp:cNvPr id="0" name=""/>
        <dsp:cNvSpPr/>
      </dsp:nvSpPr>
      <dsp:spPr>
        <a:xfrm rot="16200000">
          <a:off x="886631" y="-886631"/>
          <a:ext cx="1686067" cy="3459330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ptos"/>
            </a:rPr>
            <a:t>Food Hygiene + Equipment use</a:t>
          </a:r>
        </a:p>
      </dsp:txBody>
      <dsp:txXfrm rot="5400000">
        <a:off x="-1" y="1"/>
        <a:ext cx="3459330" cy="1264550"/>
      </dsp:txXfrm>
    </dsp:sp>
    <dsp:sp modelId="{42A62512-1A69-5049-9812-EA0055D3B40B}">
      <dsp:nvSpPr>
        <dsp:cNvPr id="0" name=""/>
        <dsp:cNvSpPr/>
      </dsp:nvSpPr>
      <dsp:spPr>
        <a:xfrm>
          <a:off x="3459330" y="0"/>
          <a:ext cx="3459330" cy="1686067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ptos"/>
            </a:rPr>
            <a:t>Interviews</a:t>
          </a:r>
        </a:p>
      </dsp:txBody>
      <dsp:txXfrm>
        <a:off x="3459330" y="0"/>
        <a:ext cx="3459330" cy="1264550"/>
      </dsp:txXfrm>
    </dsp:sp>
    <dsp:sp modelId="{C1B7B1B6-B7EA-F848-AC14-34CFB3A2620E}">
      <dsp:nvSpPr>
        <dsp:cNvPr id="0" name=""/>
        <dsp:cNvSpPr/>
      </dsp:nvSpPr>
      <dsp:spPr>
        <a:xfrm rot="10800000">
          <a:off x="0" y="1686067"/>
          <a:ext cx="3459330" cy="1686067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ptos"/>
            </a:rPr>
            <a:t>Hiring</a:t>
          </a:r>
        </a:p>
      </dsp:txBody>
      <dsp:txXfrm rot="10800000">
        <a:off x="0" y="2107583"/>
        <a:ext cx="3459330" cy="1264550"/>
      </dsp:txXfrm>
    </dsp:sp>
    <dsp:sp modelId="{4101CC5E-2D00-BE41-9182-68C018A6C1AC}">
      <dsp:nvSpPr>
        <dsp:cNvPr id="0" name=""/>
        <dsp:cNvSpPr/>
      </dsp:nvSpPr>
      <dsp:spPr>
        <a:xfrm rot="5400000">
          <a:off x="4345961" y="799435"/>
          <a:ext cx="1686067" cy="3459330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ptos"/>
            </a:rPr>
            <a:t>Customer Service</a:t>
          </a:r>
        </a:p>
      </dsp:txBody>
      <dsp:txXfrm rot="-5400000">
        <a:off x="3459329" y="2107583"/>
        <a:ext cx="3459330" cy="1264550"/>
      </dsp:txXfrm>
    </dsp:sp>
    <dsp:sp modelId="{B0FF995A-8DF4-6441-91B3-BAE5A4D0F6C6}">
      <dsp:nvSpPr>
        <dsp:cNvPr id="0" name=""/>
        <dsp:cNvSpPr/>
      </dsp:nvSpPr>
      <dsp:spPr>
        <a:xfrm>
          <a:off x="2421530" y="1264550"/>
          <a:ext cx="2075598" cy="843033"/>
        </a:xfrm>
        <a:prstGeom prst="roundRect">
          <a:avLst/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ptos"/>
            </a:rPr>
            <a:t>Staff Recruitment + Training</a:t>
          </a:r>
        </a:p>
      </dsp:txBody>
      <dsp:txXfrm>
        <a:off x="2462683" y="1305703"/>
        <a:ext cx="1993292" cy="760727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019701-909F-9840-85B3-170CA8A05B9E}">
      <dsp:nvSpPr>
        <dsp:cNvPr id="0" name=""/>
        <dsp:cNvSpPr/>
      </dsp:nvSpPr>
      <dsp:spPr>
        <a:xfrm>
          <a:off x="0" y="17387"/>
          <a:ext cx="6502204" cy="112320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High-quality products</a:t>
          </a:r>
        </a:p>
      </dsp:txBody>
      <dsp:txXfrm>
        <a:off x="54830" y="72217"/>
        <a:ext cx="6392544" cy="1013540"/>
      </dsp:txXfrm>
    </dsp:sp>
    <dsp:sp modelId="{929F5C65-869A-7647-9FEC-82712BA21020}">
      <dsp:nvSpPr>
        <dsp:cNvPr id="0" name=""/>
        <dsp:cNvSpPr/>
      </dsp:nvSpPr>
      <dsp:spPr>
        <a:xfrm>
          <a:off x="0" y="1313387"/>
          <a:ext cx="6502204" cy="112320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Excellent service</a:t>
          </a:r>
        </a:p>
      </dsp:txBody>
      <dsp:txXfrm>
        <a:off x="54830" y="1368217"/>
        <a:ext cx="6392544" cy="1013540"/>
      </dsp:txXfrm>
    </dsp:sp>
    <dsp:sp modelId="{E6F10D3A-862A-FE41-A269-7BA26AF19660}">
      <dsp:nvSpPr>
        <dsp:cNvPr id="0" name=""/>
        <dsp:cNvSpPr/>
      </dsp:nvSpPr>
      <dsp:spPr>
        <a:xfrm>
          <a:off x="0" y="2609387"/>
          <a:ext cx="6502204" cy="112320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Safe and clean environment</a:t>
          </a:r>
          <a:r>
            <a:rPr lang="en-GB" sz="2400" kern="1200" dirty="0">
              <a:solidFill>
                <a:srgbClr val="FFFFFF"/>
              </a:solidFill>
              <a:latin typeface="Aptos" panose="020B0004020202020204" pitchFamily="34" charset="0"/>
              <a:ea typeface="+mn-ea"/>
              <a:cs typeface="+mn-cs"/>
            </a:rPr>
            <a:t> </a:t>
          </a:r>
        </a:p>
      </dsp:txBody>
      <dsp:txXfrm>
        <a:off x="54830" y="2664217"/>
        <a:ext cx="6392544" cy="101354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BA3EB1-4BE8-0B42-86B6-2ACF1A3C7D5A}">
      <dsp:nvSpPr>
        <dsp:cNvPr id="0" name=""/>
        <dsp:cNvSpPr/>
      </dsp:nvSpPr>
      <dsp:spPr>
        <a:xfrm>
          <a:off x="0" y="28727"/>
          <a:ext cx="6625060" cy="95472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Food hygiene </a:t>
          </a:r>
        </a:p>
      </dsp:txBody>
      <dsp:txXfrm>
        <a:off x="46606" y="75333"/>
        <a:ext cx="6531848" cy="861508"/>
      </dsp:txXfrm>
    </dsp:sp>
    <dsp:sp modelId="{23C5A748-8FD1-394C-A7B4-CB575F2AA1A8}">
      <dsp:nvSpPr>
        <dsp:cNvPr id="0" name=""/>
        <dsp:cNvSpPr/>
      </dsp:nvSpPr>
      <dsp:spPr>
        <a:xfrm>
          <a:off x="0" y="1130327"/>
          <a:ext cx="6625060" cy="95472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Health + safety </a:t>
          </a:r>
        </a:p>
      </dsp:txBody>
      <dsp:txXfrm>
        <a:off x="46606" y="1176933"/>
        <a:ext cx="6531848" cy="861508"/>
      </dsp:txXfrm>
    </dsp:sp>
    <dsp:sp modelId="{D072E149-F473-D748-89DA-86A16E7EFB3C}">
      <dsp:nvSpPr>
        <dsp:cNvPr id="0" name=""/>
        <dsp:cNvSpPr/>
      </dsp:nvSpPr>
      <dsp:spPr>
        <a:xfrm>
          <a:off x="0" y="2231927"/>
          <a:ext cx="6625060" cy="95472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Fire safety</a:t>
          </a:r>
        </a:p>
      </dsp:txBody>
      <dsp:txXfrm>
        <a:off x="46606" y="2278533"/>
        <a:ext cx="6531848" cy="861508"/>
      </dsp:txXfrm>
    </dsp:sp>
    <dsp:sp modelId="{8BEF082D-4D2C-974D-9166-5373FFD2702C}">
      <dsp:nvSpPr>
        <dsp:cNvPr id="0" name=""/>
        <dsp:cNvSpPr/>
      </dsp:nvSpPr>
      <dsp:spPr>
        <a:xfrm>
          <a:off x="0" y="3333527"/>
          <a:ext cx="6625060" cy="95472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Allergen compliance</a:t>
          </a:r>
        </a:p>
      </dsp:txBody>
      <dsp:txXfrm>
        <a:off x="46606" y="3380133"/>
        <a:ext cx="6531848" cy="861508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E9A352-C99F-4245-A231-CF11A3F9E40A}">
      <dsp:nvSpPr>
        <dsp:cNvPr id="0" name=""/>
        <dsp:cNvSpPr/>
      </dsp:nvSpPr>
      <dsp:spPr>
        <a:xfrm>
          <a:off x="0" y="19177"/>
          <a:ext cx="6500199" cy="97344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Staff Training </a:t>
          </a:r>
        </a:p>
      </dsp:txBody>
      <dsp:txXfrm>
        <a:off x="47519" y="66696"/>
        <a:ext cx="6405161" cy="878402"/>
      </dsp:txXfrm>
    </dsp:sp>
    <dsp:sp modelId="{D9E99E1F-C1C1-2A41-B4AF-CE2A7BB5619A}">
      <dsp:nvSpPr>
        <dsp:cNvPr id="0" name=""/>
        <dsp:cNvSpPr/>
      </dsp:nvSpPr>
      <dsp:spPr>
        <a:xfrm>
          <a:off x="0" y="1142377"/>
          <a:ext cx="6500199" cy="97344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Supplier checks</a:t>
          </a:r>
        </a:p>
      </dsp:txBody>
      <dsp:txXfrm>
        <a:off x="47519" y="1189896"/>
        <a:ext cx="6405161" cy="878402"/>
      </dsp:txXfrm>
    </dsp:sp>
    <dsp:sp modelId="{FE613C36-FA8F-4C4B-BAC5-6E36CB116FD5}">
      <dsp:nvSpPr>
        <dsp:cNvPr id="0" name=""/>
        <dsp:cNvSpPr/>
      </dsp:nvSpPr>
      <dsp:spPr>
        <a:xfrm>
          <a:off x="0" y="2265577"/>
          <a:ext cx="6500199" cy="97344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Renovation inspections</a:t>
          </a:r>
        </a:p>
      </dsp:txBody>
      <dsp:txXfrm>
        <a:off x="47519" y="2313096"/>
        <a:ext cx="6405161" cy="878402"/>
      </dsp:txXfrm>
    </dsp:sp>
    <dsp:sp modelId="{E4B006D3-9D61-AB4D-BE12-DD255126357A}">
      <dsp:nvSpPr>
        <dsp:cNvPr id="0" name=""/>
        <dsp:cNvSpPr/>
      </dsp:nvSpPr>
      <dsp:spPr>
        <a:xfrm>
          <a:off x="0" y="3388777"/>
          <a:ext cx="6500199" cy="97344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Equipment testing</a:t>
          </a:r>
        </a:p>
      </dsp:txBody>
      <dsp:txXfrm>
        <a:off x="47519" y="3436296"/>
        <a:ext cx="6405161" cy="878402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794B4F-6595-D34A-B688-9764F94BB3DE}">
      <dsp:nvSpPr>
        <dsp:cNvPr id="0" name=""/>
        <dsp:cNvSpPr/>
      </dsp:nvSpPr>
      <dsp:spPr>
        <a:xfrm>
          <a:off x="0" y="298557"/>
          <a:ext cx="6485992" cy="121680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Cleaning logs</a:t>
          </a:r>
        </a:p>
      </dsp:txBody>
      <dsp:txXfrm>
        <a:off x="59399" y="357956"/>
        <a:ext cx="6367194" cy="1098002"/>
      </dsp:txXfrm>
    </dsp:sp>
    <dsp:sp modelId="{E823A39D-2E73-2845-BA50-D2552FBEBD49}">
      <dsp:nvSpPr>
        <dsp:cNvPr id="0" name=""/>
        <dsp:cNvSpPr/>
      </dsp:nvSpPr>
      <dsp:spPr>
        <a:xfrm>
          <a:off x="0" y="1702557"/>
          <a:ext cx="6485992" cy="121680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Temperature checks</a:t>
          </a:r>
        </a:p>
      </dsp:txBody>
      <dsp:txXfrm>
        <a:off x="59399" y="1761956"/>
        <a:ext cx="6367194" cy="1098002"/>
      </dsp:txXfrm>
    </dsp:sp>
    <dsp:sp modelId="{C9672751-4A96-5648-A1F4-652977165842}">
      <dsp:nvSpPr>
        <dsp:cNvPr id="0" name=""/>
        <dsp:cNvSpPr/>
      </dsp:nvSpPr>
      <dsp:spPr>
        <a:xfrm>
          <a:off x="0" y="3106557"/>
          <a:ext cx="6485992" cy="121680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Coffee Calibration</a:t>
          </a:r>
        </a:p>
      </dsp:txBody>
      <dsp:txXfrm>
        <a:off x="59399" y="3165956"/>
        <a:ext cx="6367194" cy="1098002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3FFD76-B6F6-C04A-A2DC-43993B1E0F94}">
      <dsp:nvSpPr>
        <dsp:cNvPr id="0" name=""/>
        <dsp:cNvSpPr/>
      </dsp:nvSpPr>
      <dsp:spPr>
        <a:xfrm>
          <a:off x="0" y="696933"/>
          <a:ext cx="6469377" cy="121680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Feedback</a:t>
          </a:r>
        </a:p>
      </dsp:txBody>
      <dsp:txXfrm>
        <a:off x="59399" y="756332"/>
        <a:ext cx="6350579" cy="1098002"/>
      </dsp:txXfrm>
    </dsp:sp>
    <dsp:sp modelId="{EFCF966F-9C0D-3E4B-9B28-8C8A2FCF495F}">
      <dsp:nvSpPr>
        <dsp:cNvPr id="0" name=""/>
        <dsp:cNvSpPr/>
      </dsp:nvSpPr>
      <dsp:spPr>
        <a:xfrm>
          <a:off x="0" y="2100933"/>
          <a:ext cx="6469377" cy="121680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Weekly reviews</a:t>
          </a:r>
        </a:p>
      </dsp:txBody>
      <dsp:txXfrm>
        <a:off x="59399" y="2160332"/>
        <a:ext cx="6350579" cy="1098002"/>
      </dsp:txXfrm>
    </dsp:sp>
    <dsp:sp modelId="{77120B13-1BCA-DD42-A26B-F9695DF8C36C}">
      <dsp:nvSpPr>
        <dsp:cNvPr id="0" name=""/>
        <dsp:cNvSpPr/>
      </dsp:nvSpPr>
      <dsp:spPr>
        <a:xfrm>
          <a:off x="0" y="3504933"/>
          <a:ext cx="6469377" cy="1216800"/>
        </a:xfrm>
        <a:prstGeom prst="roundRect">
          <a:avLst/>
        </a:prstGeom>
        <a:solidFill>
          <a:srgbClr val="919EAC"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solidFill>
                <a:srgbClr val="000000"/>
              </a:solidFill>
              <a:latin typeface="Aptos" panose="020B0004020202020204" pitchFamily="34" charset="0"/>
              <a:ea typeface="+mn-ea"/>
              <a:cs typeface="+mn-cs"/>
            </a:rPr>
            <a:t>Updated SOPs</a:t>
          </a:r>
        </a:p>
      </dsp:txBody>
      <dsp:txXfrm>
        <a:off x="59399" y="3564332"/>
        <a:ext cx="6350579" cy="1098002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BB9D32-6373-CA4A-BE5F-3181C6142B29}">
      <dsp:nvSpPr>
        <dsp:cNvPr id="0" name=""/>
        <dsp:cNvSpPr/>
      </dsp:nvSpPr>
      <dsp:spPr>
        <a:xfrm>
          <a:off x="0" y="42414"/>
          <a:ext cx="7729648" cy="8394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Leadership Styles</a:t>
          </a:r>
          <a:endParaRPr lang="en-US" sz="3500" kern="1200"/>
        </a:p>
      </dsp:txBody>
      <dsp:txXfrm>
        <a:off x="40980" y="83394"/>
        <a:ext cx="7647688" cy="757514"/>
      </dsp:txXfrm>
    </dsp:sp>
    <dsp:sp modelId="{080A4B73-72C9-204B-ABF0-D1D2895E2637}">
      <dsp:nvSpPr>
        <dsp:cNvPr id="0" name=""/>
        <dsp:cNvSpPr/>
      </dsp:nvSpPr>
      <dsp:spPr>
        <a:xfrm>
          <a:off x="0" y="881889"/>
          <a:ext cx="7729648" cy="851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5416" tIns="44450" rIns="248920" bIns="4445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Participative, collaborative + customer focused </a:t>
          </a:r>
          <a:endParaRPr lang="en-US" sz="2700" kern="1200"/>
        </a:p>
      </dsp:txBody>
      <dsp:txXfrm>
        <a:off x="0" y="881889"/>
        <a:ext cx="7729648" cy="851287"/>
      </dsp:txXfrm>
    </dsp:sp>
    <dsp:sp modelId="{8ACB3D8D-7098-174A-BDF3-DAA8AD07AB5B}">
      <dsp:nvSpPr>
        <dsp:cNvPr id="0" name=""/>
        <dsp:cNvSpPr/>
      </dsp:nvSpPr>
      <dsp:spPr>
        <a:xfrm>
          <a:off x="0" y="1733177"/>
          <a:ext cx="7729648" cy="8394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Team structure </a:t>
          </a:r>
          <a:endParaRPr lang="en-US" sz="3500" kern="1200"/>
        </a:p>
      </dsp:txBody>
      <dsp:txXfrm>
        <a:off x="40980" y="1774157"/>
        <a:ext cx="7647688" cy="757514"/>
      </dsp:txXfrm>
    </dsp:sp>
    <dsp:sp modelId="{4980C2F9-0466-1847-A9CD-286E0E965BD4}">
      <dsp:nvSpPr>
        <dsp:cNvPr id="0" name=""/>
        <dsp:cNvSpPr/>
      </dsp:nvSpPr>
      <dsp:spPr>
        <a:xfrm>
          <a:off x="0" y="2572652"/>
          <a:ext cx="7729648" cy="851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5416" tIns="44450" rIns="248920" bIns="4445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PM, contractors, staff, suppliers + marketing</a:t>
          </a:r>
          <a:endParaRPr lang="en-US" sz="2700" kern="1200"/>
        </a:p>
      </dsp:txBody>
      <dsp:txXfrm>
        <a:off x="0" y="2572652"/>
        <a:ext cx="7729648" cy="851287"/>
      </dsp:txXfrm>
    </dsp:sp>
    <dsp:sp modelId="{F1C608A0-84DB-494A-8E8C-A64367984FAE}">
      <dsp:nvSpPr>
        <dsp:cNvPr id="0" name=""/>
        <dsp:cNvSpPr/>
      </dsp:nvSpPr>
      <dsp:spPr>
        <a:xfrm>
          <a:off x="0" y="3423939"/>
          <a:ext cx="7729648" cy="8394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Communication</a:t>
          </a:r>
          <a:endParaRPr lang="en-US" sz="3500" kern="1200"/>
        </a:p>
      </dsp:txBody>
      <dsp:txXfrm>
        <a:off x="40980" y="3464919"/>
        <a:ext cx="7647688" cy="757514"/>
      </dsp:txXfrm>
    </dsp:sp>
    <dsp:sp modelId="{3E83AC3A-DAE8-E74C-A026-4E7D2F9B31EB}">
      <dsp:nvSpPr>
        <dsp:cNvPr id="0" name=""/>
        <dsp:cNvSpPr/>
      </dsp:nvSpPr>
      <dsp:spPr>
        <a:xfrm>
          <a:off x="0" y="4263414"/>
          <a:ext cx="7729648" cy="851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5416" tIns="44450" rIns="248920" bIns="4445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Weekly meetings, WhatsApp + shared documents</a:t>
          </a:r>
          <a:endParaRPr lang="en-US" sz="2700" kern="1200"/>
        </a:p>
      </dsp:txBody>
      <dsp:txXfrm>
        <a:off x="0" y="4263414"/>
        <a:ext cx="7729648" cy="851287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8041E7-DD4E-0C4C-B950-D23EE82CE777}">
      <dsp:nvSpPr>
        <dsp:cNvPr id="0" name=""/>
        <dsp:cNvSpPr/>
      </dsp:nvSpPr>
      <dsp:spPr>
        <a:xfrm>
          <a:off x="0" y="136263"/>
          <a:ext cx="9643128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Motivation</a:t>
          </a:r>
          <a:endParaRPr lang="en-US" sz="3700" kern="1200"/>
        </a:p>
      </dsp:txBody>
      <dsp:txXfrm>
        <a:off x="43321" y="179584"/>
        <a:ext cx="9556486" cy="800803"/>
      </dsp:txXfrm>
    </dsp:sp>
    <dsp:sp modelId="{4DAA0F38-3CAA-A241-92E0-B410467FD737}">
      <dsp:nvSpPr>
        <dsp:cNvPr id="0" name=""/>
        <dsp:cNvSpPr/>
      </dsp:nvSpPr>
      <dsp:spPr>
        <a:xfrm>
          <a:off x="0" y="1023708"/>
          <a:ext cx="9643128" cy="612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6169" tIns="46990" rIns="263144" bIns="46990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Recognition, development + involvement</a:t>
          </a:r>
          <a:endParaRPr lang="en-US" sz="2900" kern="1200"/>
        </a:p>
      </dsp:txBody>
      <dsp:txXfrm>
        <a:off x="0" y="1023708"/>
        <a:ext cx="9643128" cy="612720"/>
      </dsp:txXfrm>
    </dsp:sp>
    <dsp:sp modelId="{AAFA9A33-2DF4-BF4E-8F5C-B65F52230423}">
      <dsp:nvSpPr>
        <dsp:cNvPr id="0" name=""/>
        <dsp:cNvSpPr/>
      </dsp:nvSpPr>
      <dsp:spPr>
        <a:xfrm>
          <a:off x="0" y="1636428"/>
          <a:ext cx="9643128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Conflict Resolution</a:t>
          </a:r>
          <a:endParaRPr lang="en-US" sz="3700" kern="1200"/>
        </a:p>
      </dsp:txBody>
      <dsp:txXfrm>
        <a:off x="43321" y="1679749"/>
        <a:ext cx="9556486" cy="800803"/>
      </dsp:txXfrm>
    </dsp:sp>
    <dsp:sp modelId="{D2CD771A-1C9D-6C48-BE90-C88FA9BD903E}">
      <dsp:nvSpPr>
        <dsp:cNvPr id="0" name=""/>
        <dsp:cNvSpPr/>
      </dsp:nvSpPr>
      <dsp:spPr>
        <a:xfrm>
          <a:off x="0" y="2523873"/>
          <a:ext cx="9643128" cy="612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6169" tIns="46990" rIns="263144" bIns="46990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Open communication, mediation + solution-focused</a:t>
          </a:r>
          <a:endParaRPr lang="en-US" sz="2900" kern="1200"/>
        </a:p>
      </dsp:txBody>
      <dsp:txXfrm>
        <a:off x="0" y="2523873"/>
        <a:ext cx="9643128" cy="612720"/>
      </dsp:txXfrm>
    </dsp:sp>
    <dsp:sp modelId="{9F4B0F3A-E183-AF4B-BF65-6D7B9D6484E5}">
      <dsp:nvSpPr>
        <dsp:cNvPr id="0" name=""/>
        <dsp:cNvSpPr/>
      </dsp:nvSpPr>
      <dsp:spPr>
        <a:xfrm>
          <a:off x="0" y="3136593"/>
          <a:ext cx="9643128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Performance Management </a:t>
          </a:r>
          <a:endParaRPr lang="en-US" sz="3700" kern="1200"/>
        </a:p>
      </dsp:txBody>
      <dsp:txXfrm>
        <a:off x="43321" y="3179914"/>
        <a:ext cx="9556486" cy="800803"/>
      </dsp:txXfrm>
    </dsp:sp>
    <dsp:sp modelId="{8BAC6E8D-20DC-EB4F-8690-572A27C0A769}">
      <dsp:nvSpPr>
        <dsp:cNvPr id="0" name=""/>
        <dsp:cNvSpPr/>
      </dsp:nvSpPr>
      <dsp:spPr>
        <a:xfrm>
          <a:off x="0" y="4024038"/>
          <a:ext cx="9643128" cy="612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6169" tIns="46990" rIns="263144" bIns="46990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 dirty="0"/>
            <a:t>Feedback + reviews</a:t>
          </a:r>
          <a:endParaRPr lang="en-US" sz="2900" kern="1200" dirty="0"/>
        </a:p>
      </dsp:txBody>
      <dsp:txXfrm>
        <a:off x="0" y="4024038"/>
        <a:ext cx="9643128" cy="612720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15B720-344D-3C40-95D5-38FCC145BFB7}">
      <dsp:nvSpPr>
        <dsp:cNvPr id="0" name=""/>
        <dsp:cNvSpPr/>
      </dsp:nvSpPr>
      <dsp:spPr>
        <a:xfrm>
          <a:off x="0" y="39292"/>
          <a:ext cx="5849548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0" kern="1200"/>
            <a:t>Training</a:t>
          </a:r>
          <a:endParaRPr lang="en-US" sz="3700" kern="1200"/>
        </a:p>
      </dsp:txBody>
      <dsp:txXfrm>
        <a:off x="43321" y="82613"/>
        <a:ext cx="5762906" cy="800803"/>
      </dsp:txXfrm>
    </dsp:sp>
    <dsp:sp modelId="{12B461DC-430C-964E-AFF2-D5652E026A06}">
      <dsp:nvSpPr>
        <dsp:cNvPr id="0" name=""/>
        <dsp:cNvSpPr/>
      </dsp:nvSpPr>
      <dsp:spPr>
        <a:xfrm>
          <a:off x="0" y="926738"/>
          <a:ext cx="5849548" cy="919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5723" tIns="46990" rIns="263144" bIns="46990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b="0" kern="1200"/>
            <a:t>Hygiene, customer service + equipment</a:t>
          </a:r>
          <a:endParaRPr lang="en-US" sz="2900" kern="1200"/>
        </a:p>
      </dsp:txBody>
      <dsp:txXfrm>
        <a:off x="0" y="926738"/>
        <a:ext cx="5849548" cy="919080"/>
      </dsp:txXfrm>
    </dsp:sp>
    <dsp:sp modelId="{9A4BEADC-4CFA-A942-8DFA-52A521BB69B6}">
      <dsp:nvSpPr>
        <dsp:cNvPr id="0" name=""/>
        <dsp:cNvSpPr/>
      </dsp:nvSpPr>
      <dsp:spPr>
        <a:xfrm>
          <a:off x="0" y="1845818"/>
          <a:ext cx="5849548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0" kern="1200"/>
            <a:t>Delegation</a:t>
          </a:r>
          <a:endParaRPr lang="en-US" sz="3700" kern="1200"/>
        </a:p>
      </dsp:txBody>
      <dsp:txXfrm>
        <a:off x="43321" y="1889139"/>
        <a:ext cx="5762906" cy="800803"/>
      </dsp:txXfrm>
    </dsp:sp>
    <dsp:sp modelId="{E0407137-BBE5-F348-92E5-9BA9C3F02060}">
      <dsp:nvSpPr>
        <dsp:cNvPr id="0" name=""/>
        <dsp:cNvSpPr/>
      </dsp:nvSpPr>
      <dsp:spPr>
        <a:xfrm>
          <a:off x="0" y="2733263"/>
          <a:ext cx="5849548" cy="919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5723" tIns="46990" rIns="263144" bIns="46990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b="0" kern="1200"/>
            <a:t>Tasks assigned based on strengths</a:t>
          </a:r>
          <a:endParaRPr lang="en-US" sz="2900" kern="1200"/>
        </a:p>
      </dsp:txBody>
      <dsp:txXfrm>
        <a:off x="0" y="2733263"/>
        <a:ext cx="5849548" cy="919080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28FE37-BF26-46E4-B609-8D9C6C02D631}">
      <dsp:nvSpPr>
        <dsp:cNvPr id="0" name=""/>
        <dsp:cNvSpPr/>
      </dsp:nvSpPr>
      <dsp:spPr>
        <a:xfrm>
          <a:off x="670" y="448756"/>
          <a:ext cx="2616201" cy="1569720"/>
        </a:xfrm>
        <a:prstGeom prst="rect">
          <a:avLst/>
        </a:prstGeom>
        <a:solidFill>
          <a:srgbClr val="919EAC">
            <a:alpha val="90000"/>
            <a:hueOff val="0"/>
            <a:satOff val="0"/>
            <a:lumOff val="0"/>
            <a:alphaOff val="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rgbClr val="000000"/>
              </a:solidFill>
              <a:latin typeface="Aptos"/>
              <a:ea typeface="+mn-ea"/>
              <a:cs typeface="+mn-cs"/>
            </a:rPr>
            <a:t>Highlights</a:t>
          </a:r>
        </a:p>
      </dsp:txBody>
      <dsp:txXfrm>
        <a:off x="670" y="448756"/>
        <a:ext cx="2616201" cy="1569720"/>
      </dsp:txXfrm>
    </dsp:sp>
    <dsp:sp modelId="{D99C36FC-26AE-4E3A-B23B-4E0FD2DB9376}">
      <dsp:nvSpPr>
        <dsp:cNvPr id="0" name=""/>
        <dsp:cNvSpPr/>
      </dsp:nvSpPr>
      <dsp:spPr>
        <a:xfrm>
          <a:off x="2878492" y="448756"/>
          <a:ext cx="2616201" cy="1569720"/>
        </a:xfrm>
        <a:prstGeom prst="rect">
          <a:avLst/>
        </a:prstGeom>
        <a:solidFill>
          <a:srgbClr val="919EAC">
            <a:alpha val="90000"/>
            <a:hueOff val="0"/>
            <a:satOff val="0"/>
            <a:lumOff val="0"/>
            <a:alphaOff val="-13333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rgbClr val="000000"/>
              </a:solidFill>
              <a:latin typeface="Aptos"/>
              <a:ea typeface="+mn-ea"/>
              <a:cs typeface="+mn-cs"/>
            </a:rPr>
            <a:t>Strengths</a:t>
          </a:r>
        </a:p>
      </dsp:txBody>
      <dsp:txXfrm>
        <a:off x="2878492" y="448756"/>
        <a:ext cx="2616201" cy="1569720"/>
      </dsp:txXfrm>
    </dsp:sp>
    <dsp:sp modelId="{8DDCA043-B0E6-4C96-AF3B-0B0B58F120F2}">
      <dsp:nvSpPr>
        <dsp:cNvPr id="0" name=""/>
        <dsp:cNvSpPr/>
      </dsp:nvSpPr>
      <dsp:spPr>
        <a:xfrm>
          <a:off x="670" y="2280098"/>
          <a:ext cx="2616201" cy="1569720"/>
        </a:xfrm>
        <a:prstGeom prst="rect">
          <a:avLst/>
        </a:prstGeom>
        <a:solidFill>
          <a:srgbClr val="919EAC">
            <a:alpha val="90000"/>
            <a:hueOff val="0"/>
            <a:satOff val="0"/>
            <a:lumOff val="0"/>
            <a:alphaOff val="-26667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rgbClr val="000000"/>
              </a:solidFill>
              <a:latin typeface="Aptos"/>
              <a:ea typeface="+mn-ea"/>
              <a:cs typeface="+mn-cs"/>
            </a:rPr>
            <a:t>Lessons learnt</a:t>
          </a:r>
        </a:p>
      </dsp:txBody>
      <dsp:txXfrm>
        <a:off x="670" y="2280098"/>
        <a:ext cx="2616201" cy="1569720"/>
      </dsp:txXfrm>
    </dsp:sp>
    <dsp:sp modelId="{ED39A910-DB4D-43C9-A91A-EDD288CE57D7}">
      <dsp:nvSpPr>
        <dsp:cNvPr id="0" name=""/>
        <dsp:cNvSpPr/>
      </dsp:nvSpPr>
      <dsp:spPr>
        <a:xfrm>
          <a:off x="2878492" y="2280098"/>
          <a:ext cx="2616201" cy="1569720"/>
        </a:xfrm>
        <a:prstGeom prst="rect">
          <a:avLst/>
        </a:prstGeom>
        <a:solidFill>
          <a:srgbClr val="919EAC">
            <a:alpha val="90000"/>
            <a:hueOff val="0"/>
            <a:satOff val="0"/>
            <a:lumOff val="0"/>
            <a:alphaOff val="-40000"/>
          </a:srgbClr>
        </a:solidFill>
        <a:ln w="127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rgbClr val="000000"/>
              </a:solidFill>
              <a:latin typeface="Aptos"/>
              <a:ea typeface="+mn-ea"/>
              <a:cs typeface="+mn-cs"/>
            </a:rPr>
            <a:t>Improvements</a:t>
          </a:r>
        </a:p>
      </dsp:txBody>
      <dsp:txXfrm>
        <a:off x="2878492" y="2280098"/>
        <a:ext cx="2616201" cy="15697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AC5E6B-C9AC-C042-A001-6D42353B9BCE}" type="datetimeFigureOut">
              <a:rPr lang="en-US" smtClean="0"/>
              <a:t>7/14/2026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E0ACC4-1014-3243-8258-6C45991419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38412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40601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Master" Target="../slideMasters/slideMaster2.xml"/></Relationships>
</file>

<file path=ppt/slideLayouts/_rels/slideLayout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Master" Target="../slideMasters/slideMaster2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Master" Target="../slideMasters/slideMaster2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50326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669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20442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7/14/2026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8994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7/14/2026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148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7/14/2026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27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7/14/2026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635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7/14/2026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8549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7/14/2026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42696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38186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80729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Agenda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161288"/>
            <a:ext cx="4663440" cy="1554480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6099048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03B212-19A7-1389-5D84-1493713BA48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858000" y="187080"/>
            <a:ext cx="1371600" cy="365760"/>
          </a:xfrm>
        </p:spPr>
        <p:txBody>
          <a:bodyPr/>
          <a:lstStyle/>
          <a:p>
            <a:fld id="{D16B9168-F6EC-AA44-B1F6-76306FA4BF2D}" type="datetime1">
              <a:rPr lang="en-US" smtClean="0"/>
              <a:t>7/14/2026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2F619C-303A-EC07-5744-BCF0A158F37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C6015C-1958-8819-6CFA-C8CA9EF5FFA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0" y="2825496"/>
            <a:ext cx="4663440" cy="3337560"/>
          </a:xfrm>
        </p:spPr>
        <p:txBody>
          <a:bodyPr>
            <a:normAutofit/>
          </a:bodyPr>
          <a:lstStyle>
            <a:lvl1pPr marL="0" indent="0">
              <a:buFont typeface="+mj-lt"/>
              <a:buNone/>
              <a:defRPr sz="1800"/>
            </a:lvl1pPr>
            <a:lvl2pPr marL="228600" indent="0">
              <a:buFont typeface="+mj-lt"/>
              <a:buNone/>
              <a:defRPr sz="1800"/>
            </a:lvl2pPr>
            <a:lvl3pPr marL="457200" indent="0">
              <a:buFont typeface="+mj-lt"/>
              <a:buNone/>
              <a:defRPr sz="1800"/>
            </a:lvl3pPr>
            <a:lvl4pPr marL="685800" indent="0">
              <a:buFont typeface="+mj-lt"/>
              <a:buNone/>
              <a:defRPr sz="1800"/>
            </a:lvl4pPr>
            <a:lvl5pPr>
              <a:buFont typeface="+mj-lt"/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E4FA13F-5EC9-D941-0DA6-5E8CB0B77475}"/>
              </a:ext>
            </a:extLst>
          </p:cNvPr>
          <p:cNvGrpSpPr/>
          <p:nvPr userDrawn="1"/>
        </p:nvGrpSpPr>
        <p:grpSpPr>
          <a:xfrm rot="5400000">
            <a:off x="2803644" y="3314697"/>
            <a:ext cx="6858000" cy="228600"/>
            <a:chOff x="1524" y="486404"/>
            <a:chExt cx="12190476" cy="23045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A3204B7-F0CC-C537-75EC-860CCB080639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2ECDF8D-5807-D383-DD66-792A704EA22C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6990638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Agenda with Pictur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270" y="2160947"/>
            <a:ext cx="2926080" cy="2509763"/>
          </a:xfrm>
        </p:spPr>
        <p:txBody>
          <a:bodyPr anchor="ctr" anchorCtr="0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66928" y="529008"/>
            <a:ext cx="429207" cy="365125"/>
          </a:xfrm>
        </p:spPr>
        <p:txBody>
          <a:bodyPr/>
          <a:lstStyle>
            <a:lvl1pPr algn="l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16595" y="525786"/>
            <a:ext cx="1828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41510" y="5976691"/>
            <a:ext cx="1371600" cy="365760"/>
          </a:xfrm>
        </p:spPr>
        <p:txBody>
          <a:bodyPr/>
          <a:lstStyle/>
          <a:p>
            <a:fld id="{6DCA0909-C965-B345-8649-8376ABAE122F}" type="datetime1">
              <a:rPr lang="en-US" smtClean="0"/>
              <a:t>7/14/2026</a:t>
            </a:fld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90F6233-054F-BC0F-2687-4169A06F767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064097" y="-1"/>
            <a:ext cx="8127902" cy="6857991"/>
          </a:xfrm>
          <a:custGeom>
            <a:avLst/>
            <a:gdLst>
              <a:gd name="connsiteX0" fmla="*/ 0 w 8127902"/>
              <a:gd name="connsiteY0" fmla="*/ 5461143 h 6857991"/>
              <a:gd name="connsiteX1" fmla="*/ 8127902 w 8127902"/>
              <a:gd name="connsiteY1" fmla="*/ 5461143 h 6857991"/>
              <a:gd name="connsiteX2" fmla="*/ 8127902 w 8127902"/>
              <a:gd name="connsiteY2" fmla="*/ 6857991 h 6857991"/>
              <a:gd name="connsiteX3" fmla="*/ 0 w 8127902"/>
              <a:gd name="connsiteY3" fmla="*/ 6857991 h 6857991"/>
              <a:gd name="connsiteX4" fmla="*/ 0 w 8127902"/>
              <a:gd name="connsiteY4" fmla="*/ 0 h 6857991"/>
              <a:gd name="connsiteX5" fmla="*/ 8127902 w 8127902"/>
              <a:gd name="connsiteY5" fmla="*/ 0 h 6857991"/>
              <a:gd name="connsiteX6" fmla="*/ 8127902 w 8127902"/>
              <a:gd name="connsiteY6" fmla="*/ 1379293 h 6857991"/>
              <a:gd name="connsiteX7" fmla="*/ 0 w 8127902"/>
              <a:gd name="connsiteY7" fmla="*/ 1379293 h 68579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27902" h="6857991">
                <a:moveTo>
                  <a:pt x="0" y="5461143"/>
                </a:moveTo>
                <a:lnTo>
                  <a:pt x="8127902" y="5461143"/>
                </a:lnTo>
                <a:lnTo>
                  <a:pt x="8127902" y="6857991"/>
                </a:lnTo>
                <a:lnTo>
                  <a:pt x="0" y="6857991"/>
                </a:lnTo>
                <a:close/>
                <a:moveTo>
                  <a:pt x="0" y="0"/>
                </a:moveTo>
                <a:lnTo>
                  <a:pt x="8127902" y="0"/>
                </a:lnTo>
                <a:lnTo>
                  <a:pt x="8127902" y="1379293"/>
                </a:lnTo>
                <a:lnTo>
                  <a:pt x="0" y="1379293"/>
                </a:lnTo>
                <a:close/>
              </a:path>
            </a:pathLst>
          </a:custGeo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t="3" r="37"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30442" y="2158528"/>
            <a:ext cx="6785736" cy="2514600"/>
          </a:xfrm>
        </p:spPr>
        <p:txBody>
          <a:bodyPr anchor="ctr" anchorCtr="0">
            <a:normAutofit/>
          </a:bodyPr>
          <a:lstStyle>
            <a:lvl1pPr marL="0" indent="0">
              <a:buFont typeface="+mj-lt"/>
              <a:buNone/>
              <a:defRPr sz="1800" i="1"/>
            </a:lvl1pPr>
            <a:lvl2pPr marL="228600" indent="0">
              <a:buFont typeface="+mj-lt"/>
              <a:buNone/>
              <a:defRPr sz="1800" i="1"/>
            </a:lvl2pPr>
            <a:lvl3pPr marL="457200" indent="0">
              <a:buFont typeface="+mj-lt"/>
              <a:buNone/>
              <a:defRPr sz="1800" i="1"/>
            </a:lvl3pPr>
            <a:lvl4pPr marL="685800" indent="0">
              <a:buFont typeface="+mj-lt"/>
              <a:buNone/>
              <a:defRPr sz="1800" i="1"/>
            </a:lvl4pPr>
            <a:lvl5pPr marL="914400" indent="0">
              <a:buFont typeface="+mj-lt"/>
              <a:buNone/>
              <a:defRPr sz="1800" i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9AB01DA6-EC20-B4FD-9896-88A903B2EF0E}"/>
              </a:ext>
            </a:extLst>
          </p:cNvPr>
          <p:cNvGrpSpPr/>
          <p:nvPr/>
        </p:nvGrpSpPr>
        <p:grpSpPr>
          <a:xfrm>
            <a:off x="1524" y="5230685"/>
            <a:ext cx="12190476" cy="230457"/>
            <a:chOff x="1524" y="486404"/>
            <a:chExt cx="12190476" cy="230457"/>
          </a:xfrm>
        </p:grpSpPr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52BF8E0-963D-EE28-8E0F-64F235D1FE6C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CA08CA2-17E1-CFE8-9645-762AB31D7222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8F51B7BD-9CD6-5727-EAB2-3C568C99E7B1}"/>
              </a:ext>
            </a:extLst>
          </p:cNvPr>
          <p:cNvGrpSpPr/>
          <p:nvPr userDrawn="1"/>
        </p:nvGrpSpPr>
        <p:grpSpPr>
          <a:xfrm>
            <a:off x="1524" y="1379292"/>
            <a:ext cx="12190476" cy="230457"/>
            <a:chOff x="1524" y="486404"/>
            <a:chExt cx="12190476" cy="230457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6BAA12E-4487-D093-61E6-6A6F9527EBF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5D70512-C761-310A-0904-A3EDB21E533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9CF23D4-7D4B-4FD2-FD38-61B2A04E2F20}"/>
              </a:ext>
            </a:extLst>
          </p:cNvPr>
          <p:cNvCxnSpPr/>
          <p:nvPr userDrawn="1"/>
        </p:nvCxnSpPr>
        <p:spPr>
          <a:xfrm>
            <a:off x="4054620" y="-1"/>
            <a:ext cx="0" cy="6858001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14649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6B764-AD22-0F4B-BAE3-44995569C23A}" type="datetime1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030379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00AA04CA-6D91-004C-FA88-4221A31A77F6}"/>
              </a:ext>
            </a:extLst>
          </p:cNvPr>
          <p:cNvGrpSpPr/>
          <p:nvPr/>
        </p:nvGrpSpPr>
        <p:grpSpPr>
          <a:xfrm>
            <a:off x="1524" y="4777054"/>
            <a:ext cx="12190476" cy="230457"/>
            <a:chOff x="1524" y="486404"/>
            <a:chExt cx="12190476" cy="230457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6C317687-1EB3-6E94-A975-D3BE67105093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6FA8497D-927F-1F00-CAA6-850ED9ACF360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5218032"/>
            <a:ext cx="11460480" cy="786384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972629"/>
            <a:ext cx="11460480" cy="480373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12191999" cy="4777054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79266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320"/>
            <a:ext cx="10653578" cy="1132258"/>
          </a:xfrm>
        </p:spPr>
        <p:txBody>
          <a:bodyPr anchor="b" anchorCtr="0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EE7F1B-976D-3ABC-105B-153A80975A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D16B9168-F6EC-AA44-B1F6-76306FA4BF2D}" type="datetime1">
              <a:rPr lang="en-US" smtClean="0"/>
              <a:t>7/14/2026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2BAF71-3D3C-DFB3-0251-27F1B866D7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D728C4D-5809-FB9D-495E-3C24CD20F8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40080842-8B21-79F6-5E17-600AD47CB464}"/>
              </a:ext>
            </a:extLst>
          </p:cNvPr>
          <p:cNvCxnSpPr>
            <a:cxnSpLocks/>
          </p:cNvCxnSpPr>
          <p:nvPr userDrawn="1"/>
        </p:nvCxnSpPr>
        <p:spPr>
          <a:xfrm>
            <a:off x="1524" y="1521917"/>
            <a:ext cx="12188952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19445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4F8D86E-5D70-7185-C411-C71D956B9C53}"/>
              </a:ext>
            </a:extLst>
          </p:cNvPr>
          <p:cNvGrpSpPr/>
          <p:nvPr userDrawn="1"/>
        </p:nvGrpSpPr>
        <p:grpSpPr>
          <a:xfrm>
            <a:off x="762" y="4323710"/>
            <a:ext cx="12190476" cy="230457"/>
            <a:chOff x="1524" y="486404"/>
            <a:chExt cx="12190476" cy="23045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92226F6-839F-E0FD-4A1B-F028A504415C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D3AA5B1-AF38-6DBD-00FF-264F5F3B6804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38C3CA0-C363-69D3-827F-AF038DF1A90C}"/>
              </a:ext>
            </a:extLst>
          </p:cNvPr>
          <p:cNvCxnSpPr>
            <a:cxnSpLocks/>
          </p:cNvCxnSpPr>
          <p:nvPr/>
        </p:nvCxnSpPr>
        <p:spPr>
          <a:xfrm>
            <a:off x="7823179" y="4554167"/>
            <a:ext cx="0" cy="2303833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F8883CA6-E205-E263-764B-64C61C1320D0}"/>
              </a:ext>
            </a:extLst>
          </p:cNvPr>
          <p:cNvGrpSpPr/>
          <p:nvPr userDrawn="1"/>
        </p:nvGrpSpPr>
        <p:grpSpPr>
          <a:xfrm>
            <a:off x="1524" y="486404"/>
            <a:ext cx="12190476" cy="230457"/>
            <a:chOff x="1524" y="486404"/>
            <a:chExt cx="12190476" cy="230457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30BE2DC9-8E74-FFAE-BD8E-F04D7AF773E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0740C90-E1CD-A152-9536-FF1D3721A0D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2583" y="984562"/>
            <a:ext cx="7551109" cy="3071446"/>
          </a:xfrm>
        </p:spPr>
        <p:txBody>
          <a:bodyPr anchor="ctr" anchorCtr="0">
            <a:noAutofit/>
          </a:bodyPr>
          <a:lstStyle>
            <a:lvl1pPr algn="l">
              <a:lnSpc>
                <a:spcPct val="75000"/>
              </a:lnSpc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EFCA6BCB-48B7-F81F-5A99-F96883C67B4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4572000"/>
            <a:ext cx="12191999" cy="2286000"/>
          </a:xfrm>
          <a:custGeom>
            <a:avLst/>
            <a:gdLst>
              <a:gd name="connsiteX0" fmla="*/ 7837048 w 12191999"/>
              <a:gd name="connsiteY0" fmla="*/ 0 h 2286000"/>
              <a:gd name="connsiteX1" fmla="*/ 12191999 w 12191999"/>
              <a:gd name="connsiteY1" fmla="*/ 0 h 2286000"/>
              <a:gd name="connsiteX2" fmla="*/ 12191999 w 12191999"/>
              <a:gd name="connsiteY2" fmla="*/ 2286000 h 2286000"/>
              <a:gd name="connsiteX3" fmla="*/ 7837048 w 12191999"/>
              <a:gd name="connsiteY3" fmla="*/ 2286000 h 2286000"/>
              <a:gd name="connsiteX4" fmla="*/ 0 w 12191999"/>
              <a:gd name="connsiteY4" fmla="*/ 0 h 2286000"/>
              <a:gd name="connsiteX5" fmla="*/ 7809616 w 12191999"/>
              <a:gd name="connsiteY5" fmla="*/ 0 h 2286000"/>
              <a:gd name="connsiteX6" fmla="*/ 7809616 w 12191999"/>
              <a:gd name="connsiteY6" fmla="*/ 2286000 h 2286000"/>
              <a:gd name="connsiteX7" fmla="*/ 0 w 12191999"/>
              <a:gd name="connsiteY7" fmla="*/ 2286000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2286000">
                <a:moveTo>
                  <a:pt x="7837048" y="0"/>
                </a:moveTo>
                <a:lnTo>
                  <a:pt x="12191999" y="0"/>
                </a:lnTo>
                <a:lnTo>
                  <a:pt x="12191999" y="2286000"/>
                </a:lnTo>
                <a:lnTo>
                  <a:pt x="7837048" y="2286000"/>
                </a:lnTo>
                <a:close/>
                <a:moveTo>
                  <a:pt x="0" y="0"/>
                </a:moveTo>
                <a:lnTo>
                  <a:pt x="7809616" y="0"/>
                </a:lnTo>
                <a:lnTo>
                  <a:pt x="7809616" y="2286000"/>
                </a:lnTo>
                <a:lnTo>
                  <a:pt x="0" y="2286000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2582" y="4771572"/>
            <a:ext cx="5943600" cy="1188720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1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171930" y="5417288"/>
            <a:ext cx="1645920" cy="576072"/>
          </a:xfrm>
          <a:prstGeom prst="roundRect">
            <a:avLst>
              <a:gd name="adj" fmla="val 50000"/>
            </a:avLst>
          </a:prstGeom>
          <a:ln>
            <a:solidFill>
              <a:schemeClr val="tx1"/>
            </a:solidFill>
          </a:ln>
        </p:spPr>
        <p:txBody>
          <a:bodyPr/>
          <a:lstStyle>
            <a:lvl1pPr algn="ctr">
              <a:defRPr sz="1800">
                <a:latin typeface="+mn-lt"/>
              </a:defRPr>
            </a:lvl1pPr>
          </a:lstStyle>
          <a:p>
            <a:fld id="{D975B2AB-B1B0-9D4B-B2A8-A5151114B019}" type="datetime1">
              <a:rPr lang="en-US" smtClean="0"/>
              <a:pPr/>
              <a:t>7/14/2026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67378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E38B1156-C178-1504-109B-CF8ADAE9B475}"/>
              </a:ext>
            </a:extLst>
          </p:cNvPr>
          <p:cNvGrpSpPr/>
          <p:nvPr/>
        </p:nvGrpSpPr>
        <p:grpSpPr>
          <a:xfrm rot="5400000">
            <a:off x="3278777" y="3310128"/>
            <a:ext cx="6858000" cy="228600"/>
            <a:chOff x="1524" y="486404"/>
            <a:chExt cx="12190476" cy="23045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1463BD2-DAB2-AF5C-4D67-BA2B1F64FEC1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3B5A769-74D3-8C05-3657-37504461DBD7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96" y="1129554"/>
            <a:ext cx="4361688" cy="3475236"/>
          </a:xfrm>
        </p:spPr>
        <p:txBody>
          <a:bodyPr anchor="b">
            <a:noAutofit/>
          </a:bodyPr>
          <a:lstStyle>
            <a:lvl1pPr algn="l">
              <a:defRPr sz="5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8897" y="4731335"/>
            <a:ext cx="4206240" cy="118458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584950" cy="68580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F58139-7A1B-13F8-B5B6-155C0375F829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7168896" y="557784"/>
            <a:ext cx="1371600" cy="365760"/>
          </a:xfrm>
        </p:spPr>
        <p:txBody>
          <a:bodyPr/>
          <a:lstStyle/>
          <a:p>
            <a:fld id="{94701BC7-7095-6A42-BCA0-E1E7A2BF1A80}" type="datetime1">
              <a:rPr lang="en-US" smtClean="0"/>
              <a:t>7/14/2026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D89D19-6D0E-1D65-68E9-F2021472CEC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631336" y="6117336"/>
            <a:ext cx="2805405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150C9A-6B16-7549-61C9-F153E20572A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7168896" y="6117336"/>
            <a:ext cx="429207" cy="365125"/>
          </a:xfrm>
        </p:spPr>
        <p:txBody>
          <a:bodyPr/>
          <a:lstStyle>
            <a:lvl1pPr algn="l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7854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411480"/>
            <a:ext cx="4654296" cy="373989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4206240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96128" y="0"/>
            <a:ext cx="6595872" cy="68580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25CD18-F1A3-CBD0-2E24-E3B85CEA969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65760" y="6309360"/>
            <a:ext cx="1371600" cy="365760"/>
          </a:xfrm>
        </p:spPr>
        <p:txBody>
          <a:bodyPr/>
          <a:lstStyle/>
          <a:p>
            <a:fld id="{8F528A8F-6E66-6041-838C-24B654F56D99}" type="datetime1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1AFE02-1698-14D9-6D95-D7B05BD0216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835208" y="6309360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A23E1E-7DF2-A895-FD0A-B6B12868AF2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590849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F3FC25D-52EB-4469-84DC-4AC70D4D7DD2}"/>
              </a:ext>
            </a:extLst>
          </p:cNvPr>
          <p:cNvGrpSpPr/>
          <p:nvPr/>
        </p:nvGrpSpPr>
        <p:grpSpPr>
          <a:xfrm rot="5400000">
            <a:off x="2038314" y="3314697"/>
            <a:ext cx="6858000" cy="228600"/>
            <a:chOff x="1524" y="486404"/>
            <a:chExt cx="12190476" cy="23045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E0701D7-BBAE-AF7D-1911-C1EF77C20BBC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45DCD47-D7D6-468D-61EF-A698DA3D829C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491478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5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56B9B18D-498E-8BF2-85F9-CECC6B1E2F84}"/>
              </a:ext>
            </a:extLst>
          </p:cNvPr>
          <p:cNvGrpSpPr/>
          <p:nvPr userDrawn="1"/>
        </p:nvGrpSpPr>
        <p:grpSpPr>
          <a:xfrm>
            <a:off x="1524" y="621942"/>
            <a:ext cx="12189714" cy="5624442"/>
            <a:chOff x="1524" y="679790"/>
            <a:chExt cx="12189714" cy="5624442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D296FE84-0A13-A29F-A4E8-292742379ADB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679790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09D638E-5BD7-A449-2EFE-F99BFA446FBE}"/>
                </a:ext>
              </a:extLst>
            </p:cNvPr>
            <p:cNvCxnSpPr>
              <a:cxnSpLocks/>
            </p:cNvCxnSpPr>
            <p:nvPr/>
          </p:nvCxnSpPr>
          <p:spPr>
            <a:xfrm>
              <a:off x="2286" y="6293907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FBA7D1E-DA33-A2FA-A81A-D6EB828F4482}"/>
                </a:ext>
              </a:extLst>
            </p:cNvPr>
            <p:cNvGrpSpPr/>
            <p:nvPr/>
          </p:nvGrpSpPr>
          <p:grpSpPr>
            <a:xfrm rot="16200000">
              <a:off x="3281050" y="3377216"/>
              <a:ext cx="5623560" cy="230471"/>
              <a:chOff x="1517" y="-1102564"/>
              <a:chExt cx="12190483" cy="230471"/>
            </a:xfrm>
          </p:grpSpPr>
          <p:cxnSp>
            <p:nvCxnSpPr>
              <p:cNvPr id="14" name="Straight Connector 13">
                <a:extLst>
                  <a:ext uri="{FF2B5EF4-FFF2-40B4-BE49-F238E27FC236}">
                    <a16:creationId xmlns:a16="http://schemas.microsoft.com/office/drawing/2014/main" id="{69023D91-CD23-FCDB-CD80-1285134E95E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041" y="-1102564"/>
                <a:ext cx="12188959" cy="0"/>
              </a:xfrm>
              <a:prstGeom prst="line">
                <a:avLst/>
              </a:prstGeom>
              <a:ln w="158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F101D74D-C07B-E264-91B1-BFC25D1CC62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517" y="-872093"/>
                <a:ext cx="12188959" cy="0"/>
              </a:xfrm>
              <a:prstGeom prst="line">
                <a:avLst/>
              </a:prstGeom>
              <a:ln w="158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8517" y="1559052"/>
            <a:ext cx="4480560" cy="3739896"/>
          </a:xfrm>
        </p:spPr>
        <p:txBody>
          <a:bodyPr anchor="ctr" anchorCtr="0">
            <a:normAutofit/>
          </a:bodyPr>
          <a:lstStyle>
            <a:lvl1pPr algn="ctr">
              <a:lnSpc>
                <a:spcPct val="75000"/>
              </a:lnSpc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6208065" y="627418"/>
            <a:ext cx="5983935" cy="5596128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l="1" r="1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69821568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and Da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4F8D86E-5D70-7185-C411-C71D956B9C53}"/>
              </a:ext>
            </a:extLst>
          </p:cNvPr>
          <p:cNvGrpSpPr/>
          <p:nvPr userDrawn="1"/>
        </p:nvGrpSpPr>
        <p:grpSpPr>
          <a:xfrm>
            <a:off x="762" y="4323710"/>
            <a:ext cx="12190476" cy="230457"/>
            <a:chOff x="1524" y="486404"/>
            <a:chExt cx="12190476" cy="23045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92226F6-839F-E0FD-4A1B-F028A504415C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D3AA5B1-AF38-6DBD-00FF-264F5F3B6804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38C3CA0-C363-69D3-827F-AF038DF1A90C}"/>
              </a:ext>
            </a:extLst>
          </p:cNvPr>
          <p:cNvCxnSpPr>
            <a:cxnSpLocks/>
          </p:cNvCxnSpPr>
          <p:nvPr/>
        </p:nvCxnSpPr>
        <p:spPr>
          <a:xfrm>
            <a:off x="7823179" y="4554167"/>
            <a:ext cx="0" cy="2303833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F8883CA6-E205-E263-764B-64C61C1320D0}"/>
              </a:ext>
            </a:extLst>
          </p:cNvPr>
          <p:cNvGrpSpPr/>
          <p:nvPr userDrawn="1"/>
        </p:nvGrpSpPr>
        <p:grpSpPr>
          <a:xfrm>
            <a:off x="1524" y="486404"/>
            <a:ext cx="12190476" cy="230457"/>
            <a:chOff x="1524" y="486404"/>
            <a:chExt cx="12190476" cy="230457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30BE2DC9-8E74-FFAE-BD8E-F04D7AF773E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0740C90-E1CD-A152-9536-FF1D3721A0D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2583" y="984562"/>
            <a:ext cx="7551109" cy="3071446"/>
          </a:xfrm>
        </p:spPr>
        <p:txBody>
          <a:bodyPr anchor="ctr" anchorCtr="0">
            <a:noAutofit/>
          </a:bodyPr>
          <a:lstStyle>
            <a:lvl1pPr algn="l">
              <a:lnSpc>
                <a:spcPct val="75000"/>
              </a:lnSpc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EFCA6BCB-48B7-F81F-5A99-F96883C67B4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4572000"/>
            <a:ext cx="12191999" cy="2286000"/>
          </a:xfrm>
          <a:custGeom>
            <a:avLst/>
            <a:gdLst>
              <a:gd name="connsiteX0" fmla="*/ 7837048 w 12191999"/>
              <a:gd name="connsiteY0" fmla="*/ 0 h 2286000"/>
              <a:gd name="connsiteX1" fmla="*/ 12191999 w 12191999"/>
              <a:gd name="connsiteY1" fmla="*/ 0 h 2286000"/>
              <a:gd name="connsiteX2" fmla="*/ 12191999 w 12191999"/>
              <a:gd name="connsiteY2" fmla="*/ 2286000 h 2286000"/>
              <a:gd name="connsiteX3" fmla="*/ 7837048 w 12191999"/>
              <a:gd name="connsiteY3" fmla="*/ 2286000 h 2286000"/>
              <a:gd name="connsiteX4" fmla="*/ 0 w 12191999"/>
              <a:gd name="connsiteY4" fmla="*/ 0 h 2286000"/>
              <a:gd name="connsiteX5" fmla="*/ 7809616 w 12191999"/>
              <a:gd name="connsiteY5" fmla="*/ 0 h 2286000"/>
              <a:gd name="connsiteX6" fmla="*/ 7809616 w 12191999"/>
              <a:gd name="connsiteY6" fmla="*/ 2286000 h 2286000"/>
              <a:gd name="connsiteX7" fmla="*/ 0 w 12191999"/>
              <a:gd name="connsiteY7" fmla="*/ 2286000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2286000">
                <a:moveTo>
                  <a:pt x="7837048" y="0"/>
                </a:moveTo>
                <a:lnTo>
                  <a:pt x="12191999" y="0"/>
                </a:lnTo>
                <a:lnTo>
                  <a:pt x="12191999" y="2286000"/>
                </a:lnTo>
                <a:lnTo>
                  <a:pt x="7837048" y="2286000"/>
                </a:lnTo>
                <a:close/>
                <a:moveTo>
                  <a:pt x="0" y="0"/>
                </a:moveTo>
                <a:lnTo>
                  <a:pt x="7809616" y="0"/>
                </a:lnTo>
                <a:lnTo>
                  <a:pt x="7809616" y="2286000"/>
                </a:lnTo>
                <a:lnTo>
                  <a:pt x="0" y="2286000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2582" y="4771572"/>
            <a:ext cx="5943600" cy="1188720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1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6AB4C54-8CF8-4055-8919-69F08126C23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71930" y="5417288"/>
            <a:ext cx="1645920" cy="576072"/>
          </a:xfrm>
          <a:custGeom>
            <a:avLst/>
            <a:gdLst>
              <a:gd name="connsiteX0" fmla="*/ 288036 w 1645920"/>
              <a:gd name="connsiteY0" fmla="*/ 0 h 576072"/>
              <a:gd name="connsiteX1" fmla="*/ 1357884 w 1645920"/>
              <a:gd name="connsiteY1" fmla="*/ 0 h 576072"/>
              <a:gd name="connsiteX2" fmla="*/ 1645920 w 1645920"/>
              <a:gd name="connsiteY2" fmla="*/ 288036 h 576072"/>
              <a:gd name="connsiteX3" fmla="*/ 1357884 w 1645920"/>
              <a:gd name="connsiteY3" fmla="*/ 576072 h 576072"/>
              <a:gd name="connsiteX4" fmla="*/ 288036 w 1645920"/>
              <a:gd name="connsiteY4" fmla="*/ 576072 h 576072"/>
              <a:gd name="connsiteX5" fmla="*/ 0 w 1645920"/>
              <a:gd name="connsiteY5" fmla="*/ 288036 h 576072"/>
              <a:gd name="connsiteX6" fmla="*/ 288036 w 1645920"/>
              <a:gd name="connsiteY6" fmla="*/ 0 h 576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45920" h="576072">
                <a:moveTo>
                  <a:pt x="288036" y="0"/>
                </a:moveTo>
                <a:lnTo>
                  <a:pt x="1357884" y="0"/>
                </a:lnTo>
                <a:cubicBezTo>
                  <a:pt x="1516962" y="0"/>
                  <a:pt x="1645920" y="128958"/>
                  <a:pt x="1645920" y="288036"/>
                </a:cubicBezTo>
                <a:cubicBezTo>
                  <a:pt x="1645920" y="447114"/>
                  <a:pt x="1516962" y="576072"/>
                  <a:pt x="1357884" y="576072"/>
                </a:cubicBezTo>
                <a:lnTo>
                  <a:pt x="288036" y="576072"/>
                </a:lnTo>
                <a:cubicBezTo>
                  <a:pt x="128958" y="576072"/>
                  <a:pt x="0" y="447114"/>
                  <a:pt x="0" y="288036"/>
                </a:cubicBezTo>
                <a:cubicBezTo>
                  <a:pt x="0" y="128958"/>
                  <a:pt x="128958" y="0"/>
                  <a:pt x="288036" y="0"/>
                </a:cubicBezTo>
                <a:close/>
              </a:path>
            </a:pathLst>
          </a:custGeom>
          <a:ln w="15875">
            <a:solidFill>
              <a:schemeClr val="tx1"/>
            </a:solidFill>
          </a:ln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pPr lvl="0"/>
            <a:r>
              <a:rPr lang="en-US"/>
              <a:t>M/D/</a:t>
            </a:r>
            <a:r>
              <a:rPr lang="en-US" err="1"/>
              <a:t>YYYY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5456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548642"/>
            <a:ext cx="7478991" cy="3635797"/>
          </a:xfrm>
        </p:spPr>
        <p:txBody>
          <a:bodyPr anchor="t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73553"/>
            <a:ext cx="6655522" cy="1545336"/>
          </a:xfrm>
        </p:spPr>
        <p:txBody>
          <a:bodyPr anchor="b">
            <a:normAutofit/>
          </a:bodyPr>
          <a:lstStyle>
            <a:lvl1pPr marL="0" indent="0" algn="l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0A6910-53B1-887E-1BB5-00A1F4FB4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D16B9168-F6EC-AA44-B1F6-76306FA4BF2D}" type="datetime1">
              <a:rPr lang="en-US" smtClean="0"/>
              <a:t>7/14/2026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1F0465-4D18-9B18-DD2D-EDB2FA859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FBFAC0C-3553-79B8-C54F-1755C5A97B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8245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8008" y="1610379"/>
            <a:ext cx="7876287" cy="3592629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368" y="5373278"/>
            <a:ext cx="7375466" cy="101498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B934-A7B2-524D-BFEC-F77CDECEE6EE}" type="datetime1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1188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1318302"/>
            <a:ext cx="8229600" cy="2621154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039647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4637-5A31-8644-BF75-15F39C94EBA3}" type="datetime1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8460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7382" y="2006614"/>
            <a:ext cx="6039983" cy="2844773"/>
          </a:xfrm>
        </p:spPr>
        <p:txBody>
          <a:bodyPr anchor="ctr" anchorCtr="0">
            <a:normAutofit/>
          </a:bodyPr>
          <a:lstStyle>
            <a:lvl1pPr algn="l">
              <a:lnSpc>
                <a:spcPct val="75000"/>
              </a:lnSpc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DE41C122-229A-A3B7-CB92-9CC9FEEDE69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797013" y="633794"/>
            <a:ext cx="4394987" cy="5590412"/>
          </a:xfrm>
          <a:blipFill dpi="0" rotWithShape="1"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r="35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D7E0C5C-1BE1-9C59-13F8-71572AFB5DAC}"/>
              </a:ext>
            </a:extLst>
          </p:cNvPr>
          <p:cNvGrpSpPr/>
          <p:nvPr userDrawn="1"/>
        </p:nvGrpSpPr>
        <p:grpSpPr>
          <a:xfrm>
            <a:off x="1524" y="621942"/>
            <a:ext cx="12189714" cy="5624439"/>
            <a:chOff x="1524" y="679790"/>
            <a:chExt cx="12189714" cy="5624439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50D678C-01CA-A64D-5585-F7E3AA7C4A38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679790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00D1019-0BE7-9D29-EEC9-3237A64DE3A1}"/>
                </a:ext>
              </a:extLst>
            </p:cNvPr>
            <p:cNvCxnSpPr>
              <a:cxnSpLocks/>
            </p:cNvCxnSpPr>
            <p:nvPr/>
          </p:nvCxnSpPr>
          <p:spPr>
            <a:xfrm>
              <a:off x="2286" y="6293907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190C5E0-F7D4-5497-E9DB-1F45EC3EA3B2}"/>
                </a:ext>
              </a:extLst>
            </p:cNvPr>
            <p:cNvGrpSpPr/>
            <p:nvPr/>
          </p:nvGrpSpPr>
          <p:grpSpPr>
            <a:xfrm rot="16200000">
              <a:off x="4852208" y="3375142"/>
              <a:ext cx="5623560" cy="234613"/>
              <a:chOff x="1524" y="466526"/>
              <a:chExt cx="12190480" cy="234613"/>
            </a:xfrm>
          </p:grpSpPr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4A206331-1C98-0F93-3908-A2F1D1F6EBE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049" y="466526"/>
                <a:ext cx="12188955" cy="0"/>
              </a:xfrm>
              <a:prstGeom prst="line">
                <a:avLst/>
              </a:prstGeom>
              <a:ln w="158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3588DFBA-D7D1-2F7C-CC70-E8CD8B55C94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524" y="701139"/>
                <a:ext cx="12188956" cy="0"/>
              </a:xfrm>
              <a:prstGeom prst="line">
                <a:avLst/>
              </a:prstGeom>
              <a:ln w="158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8602571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7382" y="4081369"/>
            <a:ext cx="10733872" cy="2059770"/>
          </a:xfrm>
        </p:spPr>
        <p:txBody>
          <a:bodyPr anchor="b" anchorCtr="0">
            <a:normAutofit/>
          </a:bodyPr>
          <a:lstStyle>
            <a:lvl1pPr algn="l">
              <a:lnSpc>
                <a:spcPct val="75000"/>
              </a:lnSpc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68840BA8-F5D8-0705-FEEC-A013F601E9E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631686"/>
            <a:ext cx="12192000" cy="2883583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9675293-EE24-9B9A-05FE-F518D184151B}"/>
              </a:ext>
            </a:extLst>
          </p:cNvPr>
          <p:cNvGrpSpPr/>
          <p:nvPr/>
        </p:nvGrpSpPr>
        <p:grpSpPr>
          <a:xfrm>
            <a:off x="1524" y="393192"/>
            <a:ext cx="12190476" cy="230457"/>
            <a:chOff x="1524" y="486404"/>
            <a:chExt cx="12190476" cy="230457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42AC33AC-4C52-DCDB-1568-A656B92B6DB3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45E6E8AA-9E5D-2CD0-1E00-7946B275A6E3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EB054126-09BE-4243-7F4C-B417B064C9C9}"/>
              </a:ext>
            </a:extLst>
          </p:cNvPr>
          <p:cNvGrpSpPr/>
          <p:nvPr/>
        </p:nvGrpSpPr>
        <p:grpSpPr>
          <a:xfrm>
            <a:off x="762" y="3526715"/>
            <a:ext cx="12190476" cy="230457"/>
            <a:chOff x="1524" y="486404"/>
            <a:chExt cx="12190476" cy="230457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F504626D-F989-3307-F577-891C0FB3E42B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F95BBC0-5863-88F8-8F0F-3F00C5E7F814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822215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0" y="2006614"/>
            <a:ext cx="6039983" cy="2844773"/>
          </a:xfrm>
        </p:spPr>
        <p:txBody>
          <a:bodyPr anchor="ctr" anchorCtr="0">
            <a:normAutofit/>
          </a:bodyPr>
          <a:lstStyle>
            <a:lvl1pPr algn="l">
              <a:lnSpc>
                <a:spcPct val="75000"/>
              </a:lnSpc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DE41C122-229A-A3B7-CB92-9CC9FEEDE69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633794"/>
            <a:ext cx="4394987" cy="5590412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A92B1D98-8540-A2E0-960F-3096393D712E}"/>
              </a:ext>
            </a:extLst>
          </p:cNvPr>
          <p:cNvGrpSpPr/>
          <p:nvPr/>
        </p:nvGrpSpPr>
        <p:grpSpPr>
          <a:xfrm>
            <a:off x="1524" y="621942"/>
            <a:ext cx="12189714" cy="5624435"/>
            <a:chOff x="1524" y="621942"/>
            <a:chExt cx="12189714" cy="5624435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50D678C-01CA-A64D-5585-F7E3AA7C4A38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621942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00D1019-0BE7-9D29-EEC9-3237A64DE3A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286" y="6236059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190C5E0-F7D4-5497-E9DB-1F45EC3EA3B2}"/>
                </a:ext>
              </a:extLst>
            </p:cNvPr>
            <p:cNvGrpSpPr/>
            <p:nvPr/>
          </p:nvGrpSpPr>
          <p:grpSpPr>
            <a:xfrm rot="16200000">
              <a:off x="1706663" y="3319368"/>
              <a:ext cx="5623560" cy="230457"/>
              <a:chOff x="1524" y="486404"/>
              <a:chExt cx="12190476" cy="230457"/>
            </a:xfrm>
          </p:grpSpPr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4A206331-1C98-0F93-3908-A2F1D1F6EBE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048" y="486404"/>
                <a:ext cx="12188952" cy="0"/>
              </a:xfrm>
              <a:prstGeom prst="line">
                <a:avLst/>
              </a:prstGeom>
              <a:ln w="158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3588DFBA-D7D1-2F7C-CC70-E8CD8B55C94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524" y="716861"/>
                <a:ext cx="12188952" cy="0"/>
              </a:xfrm>
              <a:prstGeom prst="line">
                <a:avLst/>
              </a:prstGeom>
              <a:ln w="158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1886031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2221" y="779721"/>
            <a:ext cx="8467558" cy="1554480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EE3334D-C461-2466-9E8A-5CBF2D354A9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t>7/14/2026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6C20070-9FE3-480D-6EDC-BEAFD99B5BD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CD7422-CEB6-84CA-0EAE-743F83C71B3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862221" y="2449473"/>
            <a:ext cx="8467558" cy="3689909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800"/>
            </a:lvl1pPr>
            <a:lvl2pPr marL="228600" indent="0" algn="ctr">
              <a:buFont typeface="Arial" panose="020B0604020202020204" pitchFamily="34" charset="0"/>
              <a:buNone/>
              <a:defRPr sz="1800"/>
            </a:lvl2pPr>
            <a:lvl3pPr marL="457200" indent="0" algn="ctr">
              <a:buFont typeface="Arial" panose="020B0604020202020204" pitchFamily="34" charset="0"/>
              <a:buNone/>
              <a:defRPr sz="1800"/>
            </a:lvl3pPr>
            <a:lvl4pPr marL="685800" indent="0" algn="ctr">
              <a:buFont typeface="Arial" panose="020B0604020202020204" pitchFamily="34" charset="0"/>
              <a:buNone/>
              <a:defRPr sz="1800"/>
            </a:lvl4pPr>
            <a:lvl5pPr marL="914400" indent="0" algn="ctr">
              <a:buFont typeface="Arial" panose="020B0604020202020204" pitchFamily="34" charset="0"/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3725134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270" y="2160947"/>
            <a:ext cx="2926080" cy="2509763"/>
          </a:xfrm>
        </p:spPr>
        <p:txBody>
          <a:bodyPr anchor="ctr" anchorCtr="0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66928" y="529008"/>
            <a:ext cx="429207" cy="365125"/>
          </a:xfrm>
        </p:spPr>
        <p:txBody>
          <a:bodyPr/>
          <a:lstStyle>
            <a:lvl1pPr algn="l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16595" y="525786"/>
            <a:ext cx="1828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41510" y="5976691"/>
            <a:ext cx="1371600" cy="365760"/>
          </a:xfrm>
        </p:spPr>
        <p:txBody>
          <a:bodyPr/>
          <a:lstStyle/>
          <a:p>
            <a:fld id="{6DCA0909-C965-B345-8649-8376ABAE122F}" type="datetime1">
              <a:rPr lang="en-US" smtClean="0"/>
              <a:t>7/14/2026</a:t>
            </a:fld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90F6233-054F-BC0F-2687-4169A06F767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064097" y="-1"/>
            <a:ext cx="8127902" cy="6857991"/>
          </a:xfrm>
          <a:custGeom>
            <a:avLst/>
            <a:gdLst>
              <a:gd name="connsiteX0" fmla="*/ 0 w 8127902"/>
              <a:gd name="connsiteY0" fmla="*/ 5461143 h 6857991"/>
              <a:gd name="connsiteX1" fmla="*/ 8127902 w 8127902"/>
              <a:gd name="connsiteY1" fmla="*/ 5461143 h 6857991"/>
              <a:gd name="connsiteX2" fmla="*/ 8127902 w 8127902"/>
              <a:gd name="connsiteY2" fmla="*/ 6857991 h 6857991"/>
              <a:gd name="connsiteX3" fmla="*/ 0 w 8127902"/>
              <a:gd name="connsiteY3" fmla="*/ 6857991 h 6857991"/>
              <a:gd name="connsiteX4" fmla="*/ 0 w 8127902"/>
              <a:gd name="connsiteY4" fmla="*/ 0 h 6857991"/>
              <a:gd name="connsiteX5" fmla="*/ 8127902 w 8127902"/>
              <a:gd name="connsiteY5" fmla="*/ 0 h 6857991"/>
              <a:gd name="connsiteX6" fmla="*/ 8127902 w 8127902"/>
              <a:gd name="connsiteY6" fmla="*/ 1379293 h 6857991"/>
              <a:gd name="connsiteX7" fmla="*/ 0 w 8127902"/>
              <a:gd name="connsiteY7" fmla="*/ 1379293 h 68579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27902" h="6857991">
                <a:moveTo>
                  <a:pt x="0" y="5461143"/>
                </a:moveTo>
                <a:lnTo>
                  <a:pt x="8127902" y="5461143"/>
                </a:lnTo>
                <a:lnTo>
                  <a:pt x="8127902" y="6857991"/>
                </a:lnTo>
                <a:lnTo>
                  <a:pt x="0" y="6857991"/>
                </a:lnTo>
                <a:close/>
                <a:moveTo>
                  <a:pt x="0" y="0"/>
                </a:moveTo>
                <a:lnTo>
                  <a:pt x="8127902" y="0"/>
                </a:lnTo>
                <a:lnTo>
                  <a:pt x="8127902" y="1379293"/>
                </a:lnTo>
                <a:lnTo>
                  <a:pt x="0" y="1379293"/>
                </a:lnTo>
                <a:close/>
              </a:path>
            </a:pathLst>
          </a:custGeo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t="3" r="37"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30442" y="2158528"/>
            <a:ext cx="6785736" cy="2514600"/>
          </a:xfrm>
        </p:spPr>
        <p:txBody>
          <a:bodyPr anchor="ctr" anchorCtr="0">
            <a:normAutofit/>
          </a:bodyPr>
          <a:lstStyle>
            <a:lvl1pPr marL="0" indent="0">
              <a:buFont typeface="+mj-lt"/>
              <a:buNone/>
              <a:defRPr sz="1800" i="1"/>
            </a:lvl1pPr>
            <a:lvl2pPr marL="228600" indent="0">
              <a:buFont typeface="+mj-lt"/>
              <a:buNone/>
              <a:defRPr sz="1800" i="1"/>
            </a:lvl2pPr>
            <a:lvl3pPr marL="457200" indent="0">
              <a:buFont typeface="+mj-lt"/>
              <a:buNone/>
              <a:defRPr sz="1800" i="1"/>
            </a:lvl3pPr>
            <a:lvl4pPr marL="685800" indent="0">
              <a:buFont typeface="+mj-lt"/>
              <a:buNone/>
              <a:defRPr sz="1800" i="1"/>
            </a:lvl4pPr>
            <a:lvl5pPr marL="914400" indent="0">
              <a:buFont typeface="+mj-lt"/>
              <a:buNone/>
              <a:defRPr sz="1800" i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9AB01DA6-EC20-B4FD-9896-88A903B2EF0E}"/>
              </a:ext>
            </a:extLst>
          </p:cNvPr>
          <p:cNvGrpSpPr/>
          <p:nvPr/>
        </p:nvGrpSpPr>
        <p:grpSpPr>
          <a:xfrm>
            <a:off x="1524" y="5230685"/>
            <a:ext cx="12190476" cy="230457"/>
            <a:chOff x="1524" y="486404"/>
            <a:chExt cx="12190476" cy="230457"/>
          </a:xfrm>
        </p:grpSpPr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52BF8E0-963D-EE28-8E0F-64F235D1FE6C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CA08CA2-17E1-CFE8-9645-762AB31D7222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8F51B7BD-9CD6-5727-EAB2-3C568C99E7B1}"/>
              </a:ext>
            </a:extLst>
          </p:cNvPr>
          <p:cNvGrpSpPr/>
          <p:nvPr userDrawn="1"/>
        </p:nvGrpSpPr>
        <p:grpSpPr>
          <a:xfrm>
            <a:off x="1524" y="1379292"/>
            <a:ext cx="12190476" cy="230457"/>
            <a:chOff x="1524" y="486404"/>
            <a:chExt cx="12190476" cy="230457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6BAA12E-4487-D093-61E6-6A6F9527EBF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5D70512-C761-310A-0904-A3EDB21E533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9CF23D4-7D4B-4FD2-FD38-61B2A04E2F20}"/>
              </a:ext>
            </a:extLst>
          </p:cNvPr>
          <p:cNvCxnSpPr/>
          <p:nvPr userDrawn="1"/>
        </p:nvCxnSpPr>
        <p:spPr>
          <a:xfrm>
            <a:off x="4054620" y="-1"/>
            <a:ext cx="0" cy="6858001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441935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161288"/>
            <a:ext cx="4663440" cy="1554480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6099048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03B212-19A7-1389-5D84-1493713BA48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858000" y="187080"/>
            <a:ext cx="1371600" cy="365760"/>
          </a:xfrm>
        </p:spPr>
        <p:txBody>
          <a:bodyPr/>
          <a:lstStyle/>
          <a:p>
            <a:fld id="{D16B9168-F6EC-AA44-B1F6-76306FA4BF2D}" type="datetime1">
              <a:rPr lang="en-US" smtClean="0"/>
              <a:t>7/14/2026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2F619C-303A-EC07-5744-BCF0A158F37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C6015C-1958-8819-6CFA-C8CA9EF5FFA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0" y="2825496"/>
            <a:ext cx="4663440" cy="3337560"/>
          </a:xfrm>
        </p:spPr>
        <p:txBody>
          <a:bodyPr>
            <a:normAutofit/>
          </a:bodyPr>
          <a:lstStyle>
            <a:lvl1pPr marL="0" indent="0">
              <a:buFont typeface="+mj-lt"/>
              <a:buNone/>
              <a:defRPr sz="1800"/>
            </a:lvl1pPr>
            <a:lvl2pPr marL="228600" indent="0">
              <a:buFont typeface="+mj-lt"/>
              <a:buNone/>
              <a:defRPr sz="1800"/>
            </a:lvl2pPr>
            <a:lvl3pPr marL="457200" indent="0">
              <a:buFont typeface="+mj-lt"/>
              <a:buNone/>
              <a:defRPr sz="1800"/>
            </a:lvl3pPr>
            <a:lvl4pPr marL="685800" indent="0">
              <a:buFont typeface="+mj-lt"/>
              <a:buNone/>
              <a:defRPr sz="1800"/>
            </a:lvl4pPr>
            <a:lvl5pPr>
              <a:buFont typeface="+mj-lt"/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E4FA13F-5EC9-D941-0DA6-5E8CB0B77475}"/>
              </a:ext>
            </a:extLst>
          </p:cNvPr>
          <p:cNvGrpSpPr/>
          <p:nvPr userDrawn="1"/>
        </p:nvGrpSpPr>
        <p:grpSpPr>
          <a:xfrm rot="5400000">
            <a:off x="2803644" y="3314697"/>
            <a:ext cx="6858000" cy="228600"/>
            <a:chOff x="1524" y="486404"/>
            <a:chExt cx="12190476" cy="23045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A3204B7-F0CC-C537-75EC-860CCB080639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2ECDF8D-5807-D383-DD66-792A704EA22C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610263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320"/>
            <a:ext cx="10653578" cy="1132258"/>
          </a:xfrm>
        </p:spPr>
        <p:txBody>
          <a:bodyPr anchor="b" anchorCtr="0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EE7F1B-976D-3ABC-105B-153A80975A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D16B9168-F6EC-AA44-B1F6-76306FA4BF2D}" type="datetime1">
              <a:rPr lang="en-US" smtClean="0"/>
              <a:t>7/14/2026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2BAF71-3D3C-DFB3-0251-27F1B866D7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D728C4D-5809-FB9D-495E-3C24CD20F8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82709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9AFCA72-41CF-D05C-F8FB-8CAA627330D0}"/>
              </a:ext>
            </a:extLst>
          </p:cNvPr>
          <p:cNvGrpSpPr/>
          <p:nvPr userDrawn="1"/>
        </p:nvGrpSpPr>
        <p:grpSpPr>
          <a:xfrm>
            <a:off x="762" y="-1"/>
            <a:ext cx="12191238" cy="6858001"/>
            <a:chOff x="762" y="-1"/>
            <a:chExt cx="12191238" cy="6858001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7B29C259-F97A-8F67-400F-BC54EB15603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2305565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2E4DE8A-5131-66D0-8011-8BFA0C904B9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2536022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E9C2E701-AF8D-7A3D-CC09-891E0AFB726C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286" y="6139863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F674796-E246-B6E4-B793-0B35356F892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62" y="6370320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4E8D2328-4643-C915-66E4-67530C6C8BA2}"/>
                </a:ext>
              </a:extLst>
            </p:cNvPr>
            <p:cNvCxnSpPr/>
            <p:nvPr userDrawn="1"/>
          </p:nvCxnSpPr>
          <p:spPr>
            <a:xfrm>
              <a:off x="4050792" y="-1"/>
              <a:ext cx="0" cy="6858001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4880" y="478810"/>
            <a:ext cx="6680364" cy="1525849"/>
          </a:xfrm>
        </p:spPr>
        <p:txBody>
          <a:bodyPr anchor="b" anchorCtr="0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41D407DA-00BD-2265-F634-419E75DA4E6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B4AD165-8B01-3E43-98A9-F808A95BF71A}" type="datetime1">
              <a:rPr lang="en-US" smtClean="0"/>
              <a:t>7/14/2026</a:t>
            </a:fld>
            <a:endParaRPr lang="en-US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CF15EF94-8F8C-0EF5-8EF2-5C4EA19564E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8FA39EB6-444E-CBC6-AC9C-78183ED45C9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54879" y="3263808"/>
            <a:ext cx="6680363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3794990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385975"/>
            <a:ext cx="4325112" cy="245479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4BAA6-3631-B64B-B6F3-DEE7E050D639}" type="datetime1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985307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6B764-AD22-0F4B-BAE3-44995569C23A}" type="datetime1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072834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1537853"/>
            <a:ext cx="4145582" cy="4638825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7D8DF-7269-644C-8396-989AFC27656C}" type="datetime1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538288"/>
            <a:ext cx="5681662" cy="4818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3335579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1280160"/>
            <a:ext cx="4142232" cy="494066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4EE2-E508-0343-ABC3-FD891EA966EC}" type="datetime1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1280160"/>
            <a:ext cx="6159500" cy="539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7041695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39"/>
            <a:ext cx="3494314" cy="5719639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8640" y="6309360"/>
            <a:ext cx="1371600" cy="365760"/>
          </a:xfrm>
        </p:spPr>
        <p:txBody>
          <a:bodyPr/>
          <a:lstStyle/>
          <a:p>
            <a:fld id="{F81006CB-6D12-D648-BDFF-45946122B114}" type="datetime1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549274"/>
            <a:ext cx="7315200" cy="58064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6827177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0" y="548640"/>
            <a:ext cx="6093225" cy="114300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240" y="0"/>
            <a:ext cx="4793885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6400" y="1828800"/>
            <a:ext cx="6071616" cy="44897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712BE5-0AFE-AA4B-DE38-618FA150F3A2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486400" y="6309360"/>
            <a:ext cx="1371600" cy="365760"/>
          </a:xfrm>
        </p:spPr>
        <p:txBody>
          <a:bodyPr/>
          <a:lstStyle/>
          <a:p>
            <a:fld id="{FB67AB3A-5619-724F-B943-9D34281EA5B9}" type="datetime1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58B002-680C-F23C-355A-AA9E00F69C4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3BC7F1-E4AA-ACB1-F898-0F4CE95C345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2F8443E-8FB4-6D1A-1287-E54F5204B44D}"/>
              </a:ext>
            </a:extLst>
          </p:cNvPr>
          <p:cNvGrpSpPr/>
          <p:nvPr userDrawn="1"/>
        </p:nvGrpSpPr>
        <p:grpSpPr>
          <a:xfrm rot="5400000">
            <a:off x="1490425" y="3314697"/>
            <a:ext cx="6858000" cy="228600"/>
            <a:chOff x="1524" y="486404"/>
            <a:chExt cx="12190476" cy="23045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46E5F11D-F220-9C5E-929C-BCA879502FB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A76AC546-8709-3993-FCDB-1B156D2088A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5010573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6135624" cy="114300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1828800"/>
            <a:ext cx="6135624" cy="44897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F7A554-0191-84FD-FF13-1D08A9040FE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79005" y="6309360"/>
            <a:ext cx="1371600" cy="365760"/>
          </a:xfrm>
        </p:spPr>
        <p:txBody>
          <a:bodyPr/>
          <a:lstStyle/>
          <a:p>
            <a:fld id="{2CB12418-D22D-2F49-B8DF-8F0D06316D0F}" type="datetime1">
              <a:rPr lang="en-US" smtClean="0"/>
              <a:t>7/14/2026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A51982-58B0-FDD3-D68E-F1F52109DFB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563424" y="6309360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A87B63-4ABF-71A4-052E-E4A6E0B0D81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319065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0544" y="0"/>
            <a:ext cx="4791456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B8B5488C-5471-388E-2299-E36A52160AF1}"/>
              </a:ext>
            </a:extLst>
          </p:cNvPr>
          <p:cNvGrpSpPr/>
          <p:nvPr/>
        </p:nvGrpSpPr>
        <p:grpSpPr>
          <a:xfrm rot="5400000">
            <a:off x="3842029" y="3314697"/>
            <a:ext cx="6858000" cy="228600"/>
            <a:chOff x="1524" y="486404"/>
            <a:chExt cx="12190476" cy="230457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46BE69B9-7459-DD8B-2663-BDBBDF27D6E7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892791D3-546A-F264-3A28-FA4F47254C78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95119565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5736" y="320040"/>
            <a:ext cx="685800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023360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45736" y="1380744"/>
            <a:ext cx="685800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8C6A67-6118-FB57-C805-42FCFB3E2EC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663440" y="6309360"/>
            <a:ext cx="1371600" cy="365760"/>
          </a:xfrm>
        </p:spPr>
        <p:txBody>
          <a:bodyPr/>
          <a:lstStyle/>
          <a:p>
            <a:fld id="{F7B9797D-0A11-3F4C-A8F9-4C3CFB1C3467}" type="datetime1">
              <a:rPr lang="en-US" smtClean="0"/>
              <a:t>7/14/2026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78562C-62EF-4582-865E-F683CC0BA53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C60CD9-C1EA-17F0-7578-5F8A1A5909C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A8AD7A6E-1B9B-D9DE-BD67-39C783071F20}"/>
              </a:ext>
            </a:extLst>
          </p:cNvPr>
          <p:cNvGrpSpPr/>
          <p:nvPr userDrawn="1"/>
        </p:nvGrpSpPr>
        <p:grpSpPr>
          <a:xfrm rot="5400000">
            <a:off x="726870" y="3314697"/>
            <a:ext cx="6858000" cy="228600"/>
            <a:chOff x="1524" y="486404"/>
            <a:chExt cx="12190476" cy="230457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3EDD3F17-F32A-F401-6587-63C903B9266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442FA86B-2AC9-7E00-D084-24EC59AAAE07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4471760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320040"/>
            <a:ext cx="685800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380744"/>
            <a:ext cx="685800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67771A41-C848-E64D-A3E7-2C2268336902}" type="datetime1">
              <a:rPr lang="en-US" smtClean="0"/>
              <a:t>7/14/2026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5799" y="6309360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91732" y="0"/>
            <a:ext cx="4100267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33294EF9-68D3-BBE1-CF71-EB49B1946043}"/>
              </a:ext>
            </a:extLst>
          </p:cNvPr>
          <p:cNvGrpSpPr/>
          <p:nvPr/>
        </p:nvGrpSpPr>
        <p:grpSpPr>
          <a:xfrm rot="5400000">
            <a:off x="4523955" y="3330195"/>
            <a:ext cx="6858000" cy="228600"/>
            <a:chOff x="1524" y="486404"/>
            <a:chExt cx="12190476" cy="230457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B35BB65A-DA11-C51A-8125-2AB82548925E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FC64F4CB-517C-D2E2-C7FE-130E00DFA93E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7733282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3808" y="584339"/>
            <a:ext cx="4361688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611509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53745" y="2212975"/>
            <a:ext cx="4362450" cy="4095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0D9A4B-419F-EFB0-1176-951278E45B7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7223760" y="6309360"/>
            <a:ext cx="1371600" cy="365760"/>
          </a:xfrm>
        </p:spPr>
        <p:txBody>
          <a:bodyPr/>
          <a:lstStyle/>
          <a:p>
            <a:fld id="{63444354-EB0C-0749-879A-AC72746606D0}" type="datetime1">
              <a:rPr lang="en-US" smtClean="0"/>
              <a:t>7/14/2026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8372A1-F80C-EE8E-3ED3-DEA07464D94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A0B9D2-7EB0-49D5-FB69-802CC1E602B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B6EDA9F-9F0C-F2B8-2DA9-6B5E53DF71A1}"/>
              </a:ext>
            </a:extLst>
          </p:cNvPr>
          <p:cNvGrpSpPr/>
          <p:nvPr userDrawn="1"/>
        </p:nvGrpSpPr>
        <p:grpSpPr>
          <a:xfrm rot="5400000">
            <a:off x="3315089" y="3314697"/>
            <a:ext cx="6858000" cy="228600"/>
            <a:chOff x="1524" y="486404"/>
            <a:chExt cx="12190476" cy="23045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54DF475-F587-D0F5-2E5F-1F7374565F2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7672F99E-296C-67C4-EA39-A3890FF72962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9224921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3413"/>
            <a:ext cx="4361688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2212975"/>
            <a:ext cx="4360863" cy="4095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8D23E0-4409-7037-FE86-2F4FED37F54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ADFB106D-E2A4-BA42-83CB-236864574A5E}" type="datetime1">
              <a:rPr lang="en-US" smtClean="0"/>
              <a:t>7/14/2026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2FB02F-C7E2-E0E7-60F6-676CD156D12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788790" y="6309360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2800A2-76CC-F9B8-3D85-3BEF8792A58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544431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45480" y="0"/>
            <a:ext cx="6446520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181D9632-278F-11B0-688D-20E8D15BB079}"/>
              </a:ext>
            </a:extLst>
          </p:cNvPr>
          <p:cNvGrpSpPr/>
          <p:nvPr userDrawn="1"/>
        </p:nvGrpSpPr>
        <p:grpSpPr>
          <a:xfrm rot="5400000">
            <a:off x="2183715" y="3314697"/>
            <a:ext cx="6858000" cy="228600"/>
            <a:chOff x="1524" y="486404"/>
            <a:chExt cx="12190476" cy="23045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9BE1D6A8-C24F-52BA-1401-BD84AE6A3B4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5546028-8E84-0B13-7CEA-433419C2160A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41281176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553" y="320040"/>
            <a:ext cx="4522936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492240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04888" y="1380744"/>
            <a:ext cx="4512601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11A105-C44D-52EF-FE59-79B2559A5102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7104888" y="6309360"/>
            <a:ext cx="1371600" cy="365760"/>
          </a:xfrm>
        </p:spPr>
        <p:txBody>
          <a:bodyPr/>
          <a:lstStyle/>
          <a:p>
            <a:fld id="{A0A3A3CB-42B5-F943-9B44-CE40D69043BF}" type="datetime1">
              <a:rPr lang="en-US" smtClean="0"/>
              <a:t>7/14/2026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65DDCD-2302-7DB0-065A-B9C0D606163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14486D-3CD5-EFE8-605A-E494F417F5D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8160FD1D-1C9C-1D7D-034D-752DEA37DE2F}"/>
              </a:ext>
            </a:extLst>
          </p:cNvPr>
          <p:cNvGrpSpPr/>
          <p:nvPr userDrawn="1"/>
        </p:nvGrpSpPr>
        <p:grpSpPr>
          <a:xfrm rot="5400000">
            <a:off x="3191101" y="3314697"/>
            <a:ext cx="6858000" cy="228600"/>
            <a:chOff x="1524" y="486404"/>
            <a:chExt cx="12190476" cy="23045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41255FD7-7B06-617C-F2B1-84296408F9C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5374B771-A659-B0FC-BE3E-CCA7C7DAA8C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0305796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20040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1380744"/>
            <a:ext cx="457200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444B0A-5375-2C8E-1855-C39FDCFE2AF2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FF9F10B6-86E2-C342-8351-96AAFAF25FE3}" type="datetime1">
              <a:rPr lang="en-US" smtClean="0"/>
              <a:t>7/14/2026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9E8B0B-9B3C-2EBF-8B1F-0383E15F451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999800" y="6309360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474BF6-552A-A16E-D27D-6F4180803EC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755441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17720" y="0"/>
            <a:ext cx="6274279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34931DFC-97BE-BA1D-DF4B-117BE21CCE3A}"/>
              </a:ext>
            </a:extLst>
          </p:cNvPr>
          <p:cNvGrpSpPr/>
          <p:nvPr userDrawn="1"/>
        </p:nvGrpSpPr>
        <p:grpSpPr>
          <a:xfrm rot="5400000">
            <a:off x="2354194" y="3314697"/>
            <a:ext cx="6858000" cy="228600"/>
            <a:chOff x="1524" y="486404"/>
            <a:chExt cx="12190476" cy="23045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032D29D2-0F65-815E-B69D-9AE195C8A6E2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A8EB07D8-B6B0-63D6-1B82-5440BC5E86F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4372873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3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584144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2790" y="2212975"/>
            <a:ext cx="3401568" cy="4095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414E36-7594-545C-C743-651A7E90674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211312" y="6309360"/>
            <a:ext cx="1371600" cy="365760"/>
          </a:xfrm>
        </p:spPr>
        <p:txBody>
          <a:bodyPr/>
          <a:lstStyle/>
          <a:p>
            <a:fld id="{0D631071-5303-6A4D-961A-95A03CA52AB9}" type="datetime1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C485E-E2B8-D77F-2FAD-EA82B01F131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825487" y="6309360"/>
            <a:ext cx="141716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B1F47-9876-D98C-50D8-3FBF1638996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038395A-A6A8-BCB1-3525-B2DB5574DB25}"/>
              </a:ext>
            </a:extLst>
          </p:cNvPr>
          <p:cNvGrpSpPr/>
          <p:nvPr userDrawn="1"/>
        </p:nvGrpSpPr>
        <p:grpSpPr>
          <a:xfrm rot="5400000">
            <a:off x="4282691" y="3314697"/>
            <a:ext cx="6858000" cy="228600"/>
            <a:chOff x="1524" y="486404"/>
            <a:chExt cx="12190476" cy="23045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91CBCFB5-79E3-D32D-7553-DF61FB31DF9C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1CC810B-FEDA-EE81-FE8A-157790BB195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6815595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2212975"/>
            <a:ext cx="3401568" cy="4095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BD2EFA-F338-854A-39A5-0DE75A240C7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75BC5750-3890-C849-A097-7836C504B378}" type="datetime1">
              <a:rPr lang="en-US" smtClean="0"/>
              <a:t>7/14/2026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26A974-1D24-E76E-BB89-FCF2BB9C4CF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2263173" y="6309360"/>
            <a:ext cx="13716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C8416FE-7E34-58E4-9D56-114F98FB0BB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585009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0"/>
            <a:ext cx="7430219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1A6C6367-A7F3-E06C-7C1A-0BC0654C5286}"/>
              </a:ext>
            </a:extLst>
          </p:cNvPr>
          <p:cNvGrpSpPr/>
          <p:nvPr userDrawn="1"/>
        </p:nvGrpSpPr>
        <p:grpSpPr>
          <a:xfrm rot="5400000">
            <a:off x="1191819" y="3314697"/>
            <a:ext cx="6858000" cy="228600"/>
            <a:chOff x="1524" y="486404"/>
            <a:chExt cx="12190476" cy="23045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DF36C848-6667-C955-7DE1-69ED168EEEB7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2A346036-FCB7-EFB8-C4D8-2B8EC443A76C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61218837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3102" y="1078992"/>
            <a:ext cx="3273552" cy="1942773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781365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41DDC5-8FD0-5B7D-E616-216E1AB06B2C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5F966B-C615-BAC6-2082-446BFF922C8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44096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EDBEEF-1C91-68D1-CE48-418ABCEDC94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245054" y="6309360"/>
            <a:ext cx="1371600" cy="365760"/>
          </a:xfrm>
        </p:spPr>
        <p:txBody>
          <a:bodyPr/>
          <a:lstStyle/>
          <a:p>
            <a:fld id="{0573F55D-F102-EB4C-8110-ACB83A574214}" type="datetime1">
              <a:rPr lang="en-US" smtClean="0"/>
              <a:t>7/14/2026</a:t>
            </a:fld>
            <a:endParaRPr 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44E11C5D-D71A-18E5-3526-29DDA766D6F8}"/>
              </a:ext>
            </a:extLst>
          </p:cNvPr>
          <p:cNvGrpSpPr/>
          <p:nvPr userDrawn="1"/>
        </p:nvGrpSpPr>
        <p:grpSpPr>
          <a:xfrm rot="5400000">
            <a:off x="4477460" y="3314697"/>
            <a:ext cx="6858000" cy="228600"/>
            <a:chOff x="1524" y="486404"/>
            <a:chExt cx="12190476" cy="23045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6FF40670-01CC-8D65-0326-EC21C4B773F9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22C0E780-14F3-5C5E-5448-CFFC9EBBE16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78727882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425353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600"/>
            </a:lvl2pPr>
            <a:lvl3pPr marL="457200" indent="0">
              <a:buFont typeface="Arial" panose="020B0604020202020204" pitchFamily="34" charset="0"/>
              <a:buNone/>
              <a:defRPr sz="1600"/>
            </a:lvl3pPr>
            <a:lvl4pPr marL="685800" indent="0">
              <a:buFont typeface="Arial" panose="020B0604020202020204" pitchFamily="34" charset="0"/>
              <a:buNone/>
              <a:defRPr sz="1600"/>
            </a:lvl4pPr>
            <a:lvl5pPr marL="914400" indent="0">
              <a:buFont typeface="Arial" panose="020B0604020202020204" pitchFamily="34" charset="0"/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7B61FA28-EB8E-6842-A6BE-E9D79E274AF5}" type="datetime1">
              <a:rPr lang="en-US" smtClean="0"/>
              <a:t>7/14/2026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F06FB652-32F7-CC0E-68CE-5F38D866A595}"/>
              </a:ext>
            </a:extLst>
          </p:cNvPr>
          <p:cNvGrpSpPr/>
          <p:nvPr/>
        </p:nvGrpSpPr>
        <p:grpSpPr>
          <a:xfrm>
            <a:off x="1524" y="4425359"/>
            <a:ext cx="12190476" cy="230457"/>
            <a:chOff x="1524" y="486404"/>
            <a:chExt cx="12190476" cy="230457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1053F082-AD98-C5E7-4EC8-638F1C20A182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E5365CD2-3B68-0FCB-4E75-1DA83FCCC0E7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77534066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568731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/>
            </a:lvl1pPr>
            <a:lvl2pPr marL="228600" indent="0">
              <a:buFont typeface="Arial" panose="020B0604020202020204" pitchFamily="34" charset="0"/>
              <a:buNone/>
              <a:defRPr sz="1800"/>
            </a:lvl2pPr>
            <a:lvl3pPr marL="457200" indent="0">
              <a:buFont typeface="Arial" panose="020B0604020202020204" pitchFamily="34" charset="0"/>
              <a:buNone/>
              <a:defRPr sz="1800"/>
            </a:lvl3pPr>
            <a:lvl4pPr marL="685800" indent="0">
              <a:buFont typeface="Arial" panose="020B0604020202020204" pitchFamily="34" charset="0"/>
              <a:buNone/>
              <a:defRPr sz="1800"/>
            </a:lvl4pPr>
            <a:lvl5pPr marL="914400" indent="0">
              <a:buFont typeface="Arial" panose="020B0604020202020204" pitchFamily="34" charset="0"/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74320" y="6309360"/>
            <a:ext cx="1371600" cy="365760"/>
          </a:xfrm>
        </p:spPr>
        <p:txBody>
          <a:bodyPr/>
          <a:lstStyle/>
          <a:p>
            <a:fld id="{B598246D-3750-4C49-B8B5-B7C47928A50D}" type="datetime1">
              <a:rPr lang="en-US" smtClean="0"/>
              <a:t>7/14/2026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94904FC-9ED3-CB9C-8E66-CCD770A7CB70}"/>
              </a:ext>
            </a:extLst>
          </p:cNvPr>
          <p:cNvGrpSpPr/>
          <p:nvPr/>
        </p:nvGrpSpPr>
        <p:grpSpPr>
          <a:xfrm>
            <a:off x="1524" y="3568737"/>
            <a:ext cx="12190476" cy="230457"/>
            <a:chOff x="1524" y="486404"/>
            <a:chExt cx="12190476" cy="230457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8EDF3AD1-1E09-BFF1-7171-710B6980D7C5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B189BF8-6380-EFD8-0428-D30EF04BF109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7950585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731520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61AA82-C169-BE38-29A6-B58CE0828F1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3CE3C4F-0F80-AC4E-AA58-72E64271713D}" type="datetime1">
              <a:rPr lang="en-US" smtClean="0"/>
              <a:t>7/14/2026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D8DE68-B20B-7DB9-181E-61F633A433F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7759C8-BEA2-2884-535E-DB5EFDF600C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731520"/>
            <a:ext cx="7772400" cy="224028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/>
            </a:lvl1pPr>
            <a:lvl2pPr marL="228600" indent="0">
              <a:buFont typeface="Arial" panose="020B0604020202020204" pitchFamily="34" charset="0"/>
              <a:buNone/>
              <a:defRPr sz="1800"/>
            </a:lvl2pPr>
            <a:lvl3pPr marL="457200" indent="0">
              <a:buFont typeface="Arial" panose="020B0604020202020204" pitchFamily="34" charset="0"/>
              <a:buNone/>
              <a:defRPr sz="1800"/>
            </a:lvl3pPr>
            <a:lvl4pPr marL="685800" indent="0">
              <a:buFont typeface="Arial" panose="020B0604020202020204" pitchFamily="34" charset="0"/>
              <a:buNone/>
              <a:defRPr sz="1800"/>
            </a:lvl4pPr>
            <a:lvl5pPr marL="914400" indent="0">
              <a:buFont typeface="Arial" panose="020B0604020202020204" pitchFamily="34" charset="0"/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293002"/>
            <a:ext cx="12192000" cy="3564997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4D97EF48-BD94-5DFA-36B7-B8F67892EA8E}"/>
              </a:ext>
            </a:extLst>
          </p:cNvPr>
          <p:cNvGrpSpPr/>
          <p:nvPr userDrawn="1"/>
        </p:nvGrpSpPr>
        <p:grpSpPr>
          <a:xfrm>
            <a:off x="1524" y="3062546"/>
            <a:ext cx="12190476" cy="230457"/>
            <a:chOff x="1524" y="486404"/>
            <a:chExt cx="12190476" cy="23045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441B9D92-A574-8565-DDB3-8F0EB9A1E69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15F9A2F5-E50A-C6D3-77FB-2D71755BFED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2871162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1111500"/>
            <a:ext cx="10972802" cy="970463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C4AD5-8F1C-044F-83F2-1AB471B11726}" type="datetime1">
              <a:rPr lang="en-US" smtClean="0"/>
              <a:t>7/14/2026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5" y="2419862"/>
            <a:ext cx="6262288" cy="3834634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27395" y="2116665"/>
            <a:ext cx="4251960" cy="44288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4116619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39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8" y="2290890"/>
            <a:ext cx="4672584" cy="4041648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0" y="6309360"/>
            <a:ext cx="1371600" cy="365760"/>
          </a:xfrm>
        </p:spPr>
        <p:txBody>
          <a:bodyPr/>
          <a:lstStyle/>
          <a:p>
            <a:fld id="{E61C2A3D-65D3-8945-A127-64FDB177BE9F}" type="datetime1">
              <a:rPr lang="en-US" smtClean="0"/>
              <a:t>7/14/2026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9434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50217"/>
            <a:ext cx="3657603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1521" y="2295144"/>
            <a:ext cx="3490176" cy="4041648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16500" y="549275"/>
            <a:ext cx="6561138" cy="57594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29200" y="6309360"/>
            <a:ext cx="1371600" cy="365760"/>
          </a:xfrm>
        </p:spPr>
        <p:txBody>
          <a:bodyPr/>
          <a:lstStyle/>
          <a:p>
            <a:fld id="{E816DA63-B925-2449-B364-722E4572D80A}" type="datetime1">
              <a:rPr lang="en-US" smtClean="0"/>
              <a:t>7/14/2026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74745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34377969-578A-3044-99E3-8EA6F116B67F}"/>
              </a:ext>
            </a:extLst>
          </p:cNvPr>
          <p:cNvGrpSpPr/>
          <p:nvPr userDrawn="1"/>
        </p:nvGrpSpPr>
        <p:grpSpPr>
          <a:xfrm>
            <a:off x="1524" y="0"/>
            <a:ext cx="12190476" cy="6858000"/>
            <a:chOff x="1524" y="0"/>
            <a:chExt cx="12190476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F7AD1842-8379-12E0-533A-0EA98BFD181E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1386052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12876C6E-D8A0-48C5-6CEA-CCB62001195B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1616509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D3B94D4-25D3-9D42-853F-7BA1819A9995}"/>
                </a:ext>
              </a:extLst>
            </p:cNvPr>
            <p:cNvCxnSpPr>
              <a:cxnSpLocks/>
            </p:cNvCxnSpPr>
            <p:nvPr/>
          </p:nvCxnSpPr>
          <p:spPr>
            <a:xfrm>
              <a:off x="8121159" y="5225545"/>
              <a:ext cx="4070840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79F06DC-4DAD-401F-D80C-28C8AF513C85}"/>
                </a:ext>
              </a:extLst>
            </p:cNvPr>
            <p:cNvCxnSpPr>
              <a:cxnSpLocks/>
            </p:cNvCxnSpPr>
            <p:nvPr/>
          </p:nvCxnSpPr>
          <p:spPr>
            <a:xfrm>
              <a:off x="8120650" y="5456002"/>
              <a:ext cx="4070840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8FCBF433-8664-25AC-9007-E9988DE6BC38}"/>
                </a:ext>
              </a:extLst>
            </p:cNvPr>
            <p:cNvCxnSpPr/>
            <p:nvPr/>
          </p:nvCxnSpPr>
          <p:spPr>
            <a:xfrm>
              <a:off x="8126357" y="0"/>
              <a:ext cx="0" cy="685800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6344" y="1828800"/>
            <a:ext cx="6292533" cy="152704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1E9478-EC4E-22FA-F9CC-D733F0B9370D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7F52567-8570-6C44-9BA2-689163175DC8}" type="datetime1">
              <a:rPr lang="en-US" smtClean="0"/>
              <a:t>7/14/2026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510537-2782-FB58-9F28-3FD8CF8E9F6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AE5085-F9C6-78E4-7772-43209526D60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74781" y="3474719"/>
            <a:ext cx="6383974" cy="2743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8132064" y="1615439"/>
            <a:ext cx="4059936" cy="3606985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t="30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78116590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9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C8A65721-D9B5-3BE2-6460-9C2878922040}"/>
              </a:ext>
            </a:extLst>
          </p:cNvPr>
          <p:cNvGrpSpPr/>
          <p:nvPr userDrawn="1"/>
        </p:nvGrpSpPr>
        <p:grpSpPr>
          <a:xfrm>
            <a:off x="1524" y="0"/>
            <a:ext cx="12190476" cy="4493520"/>
            <a:chOff x="1524" y="0"/>
            <a:chExt cx="12190476" cy="449352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4E0B240-979E-FA1C-833D-9030AD31D1E9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263063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F21FA7B-6DD0-5D50-12F1-C349D0BBCF88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4493520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9F28047-4BC7-8178-E223-C9CBB4659519}"/>
                </a:ext>
              </a:extLst>
            </p:cNvPr>
            <p:cNvCxnSpPr>
              <a:cxnSpLocks/>
            </p:cNvCxnSpPr>
            <p:nvPr/>
          </p:nvCxnSpPr>
          <p:spPr>
            <a:xfrm>
              <a:off x="4050792" y="0"/>
              <a:ext cx="0" cy="425688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218" y="591564"/>
            <a:ext cx="3158356" cy="3068913"/>
          </a:xfrm>
        </p:spPr>
        <p:txBody>
          <a:bodyPr anchor="ctr" anchorCtr="0">
            <a:no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96CDC3-30E5-67DB-5587-FFD6AF5A9583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01A79-864C-0860-E407-A07E073A2F2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EF9F37-1A63-6296-7E1D-5BDA41CB10B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50391" y="591563"/>
            <a:ext cx="6742010" cy="3068905"/>
          </a:xfrm>
        </p:spPr>
        <p:txBody>
          <a:bodyPr anchor="ctr" anchorCtr="0">
            <a:normAutofit/>
          </a:bodyPr>
          <a:lstStyle>
            <a:lvl1pPr marL="0" indent="0">
              <a:buFont typeface="Arial" panose="020B0604020202020204" pitchFamily="34" charset="0"/>
              <a:buNone/>
              <a:defRPr sz="1800"/>
            </a:lvl1pPr>
            <a:lvl2pPr marL="228600" indent="0">
              <a:buFont typeface="Arial" panose="020B0604020202020204" pitchFamily="34" charset="0"/>
              <a:buNone/>
              <a:defRPr sz="1800"/>
            </a:lvl2pPr>
            <a:lvl3pPr marL="457200" indent="0">
              <a:buFont typeface="Arial" panose="020B0604020202020204" pitchFamily="34" charset="0"/>
              <a:buNone/>
              <a:defRPr sz="1800"/>
            </a:lvl3pPr>
            <a:lvl4pPr marL="685800" indent="0">
              <a:buFont typeface="Arial" panose="020B0604020202020204" pitchFamily="34" charset="0"/>
              <a:buNone/>
              <a:defRPr sz="1800"/>
            </a:lvl4pPr>
            <a:lvl5pPr marL="914400" indent="0">
              <a:buFont typeface="Arial" panose="020B0604020202020204" pitchFamily="34" charset="0"/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4504544"/>
            <a:ext cx="12192000" cy="2353456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85029189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049" y="5628925"/>
            <a:ext cx="10826495" cy="910416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21208" y="182880"/>
            <a:ext cx="429207" cy="365125"/>
          </a:xfrm>
        </p:spPr>
        <p:txBody>
          <a:bodyPr/>
          <a:lstStyle>
            <a:lvl1pPr algn="l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8408" y="182880"/>
            <a:ext cx="2805405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41280" y="182880"/>
            <a:ext cx="1371600" cy="365760"/>
          </a:xfrm>
        </p:spPr>
        <p:txBody>
          <a:bodyPr/>
          <a:lstStyle/>
          <a:p>
            <a:fld id="{23E50FD4-EFCB-974E-B2DD-5523215BAC65}" type="datetime1">
              <a:rPr lang="en-US" smtClean="0"/>
              <a:t>7/14/2026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3917" y="1280791"/>
            <a:ext cx="10826496" cy="4334256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15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15C73EA-68F7-286D-7C59-C6A4A90C3636}"/>
              </a:ext>
            </a:extLst>
          </p:cNvPr>
          <p:cNvGrpSpPr/>
          <p:nvPr userDrawn="1"/>
        </p:nvGrpSpPr>
        <p:grpSpPr>
          <a:xfrm>
            <a:off x="1524" y="1362456"/>
            <a:ext cx="12190476" cy="230457"/>
            <a:chOff x="1524" y="486404"/>
            <a:chExt cx="12190476" cy="230457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42D11FF-C277-62FB-F980-145F901A2E4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0BA5D67-2BA6-BB7C-9CF6-04747139635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6852002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5230368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817BBDC7-963A-E3DB-D9D5-DD9AAD4FEE7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t>7/14/2026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11C7C81-7664-8BC0-13CA-172BEB1B3BC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E20763-4AEF-109E-06F3-5B039E246CE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1170431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50EDBF81-A305-1402-C591-AC058BD1AE14}"/>
              </a:ext>
            </a:extLst>
          </p:cNvPr>
          <p:cNvGrpSpPr/>
          <p:nvPr userDrawn="1"/>
        </p:nvGrpSpPr>
        <p:grpSpPr>
          <a:xfrm>
            <a:off x="1524" y="1366605"/>
            <a:ext cx="12190476" cy="230457"/>
            <a:chOff x="1524" y="486404"/>
            <a:chExt cx="12190476" cy="230457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7FE7AA46-A342-1022-0FD8-CCBDA033E14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9FD7B6E8-8257-7D9D-2D13-878FFFB520C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3393934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FD55EE59-B66F-A6D5-8C8B-14BA21E0965C}"/>
              </a:ext>
            </a:extLst>
          </p:cNvPr>
          <p:cNvGrpSpPr/>
          <p:nvPr userDrawn="1"/>
        </p:nvGrpSpPr>
        <p:grpSpPr>
          <a:xfrm>
            <a:off x="1524" y="0"/>
            <a:ext cx="12190476" cy="6858000"/>
            <a:chOff x="1524" y="0"/>
            <a:chExt cx="12190476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162E504F-D4B4-B0EC-FDA1-3A423D47B247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393192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E659CB4-7093-3A08-C99D-6C99354EF45D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623649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5CBC16B7-26F5-AE8A-69C4-B52E9D1E16D0}"/>
                </a:ext>
              </a:extLst>
            </p:cNvPr>
            <p:cNvCxnSpPr/>
            <p:nvPr/>
          </p:nvCxnSpPr>
          <p:spPr>
            <a:xfrm>
              <a:off x="4058138" y="0"/>
              <a:ext cx="0" cy="685800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5716" y="3697602"/>
            <a:ext cx="7525512" cy="1545336"/>
          </a:xfrm>
        </p:spPr>
        <p:txBody>
          <a:bodyPr>
            <a:normAutofit/>
          </a:bodyPr>
          <a:lstStyle>
            <a:lvl1pPr algn="l">
              <a:lnSpc>
                <a:spcPct val="11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1313925"/>
            <a:ext cx="1371600" cy="365760"/>
          </a:xfrm>
        </p:spPr>
        <p:txBody>
          <a:bodyPr/>
          <a:lstStyle/>
          <a:p>
            <a:fld id="{1595A37D-65ED-114E-8FC3-F225419ED192}" type="datetime1">
              <a:rPr lang="en-US" smtClean="0"/>
              <a:t>7/14/2026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66928" y="6309360"/>
            <a:ext cx="429207" cy="365125"/>
          </a:xfrm>
        </p:spPr>
        <p:txBody>
          <a:bodyPr/>
          <a:lstStyle/>
          <a:p>
            <a:pPr algn="l"/>
            <a:fld id="{CC057153-B650-4DEB-B370-79DDCFDCE934}" type="slidenum">
              <a:rPr lang="en-US" smtClean="0"/>
              <a:pPr algn="l"/>
              <a:t>‹#›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4130" y="6309360"/>
            <a:ext cx="2805405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85716" y="735414"/>
            <a:ext cx="7603234" cy="3074657"/>
          </a:xfrm>
        </p:spPr>
        <p:txBody>
          <a:bodyPr anchor="b">
            <a:normAutofit/>
          </a:bodyPr>
          <a:lstStyle>
            <a:lvl1pPr marL="0" indent="0" algn="l">
              <a:lnSpc>
                <a:spcPct val="90000"/>
              </a:lnSpc>
              <a:buNone/>
              <a:defRPr sz="188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2534807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A362A7CE-13AD-5FEE-FA58-0D3441B3B327}"/>
              </a:ext>
            </a:extLst>
          </p:cNvPr>
          <p:cNvGrpSpPr/>
          <p:nvPr userDrawn="1"/>
        </p:nvGrpSpPr>
        <p:grpSpPr>
          <a:xfrm>
            <a:off x="1524" y="0"/>
            <a:ext cx="12190476" cy="6858000"/>
            <a:chOff x="1524" y="0"/>
            <a:chExt cx="12190476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162E504F-D4B4-B0EC-FDA1-3A423D47B247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504958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E659CB4-7093-3A08-C99D-6C99354EF45D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35415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31EB0A0-A7CC-8504-4177-65CD804A8448}"/>
                </a:ext>
              </a:extLst>
            </p:cNvPr>
            <p:cNvCxnSpPr/>
            <p:nvPr/>
          </p:nvCxnSpPr>
          <p:spPr>
            <a:xfrm>
              <a:off x="8107629" y="0"/>
              <a:ext cx="0" cy="685800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883" y="4122144"/>
            <a:ext cx="7525512" cy="1545336"/>
          </a:xfrm>
        </p:spPr>
        <p:txBody>
          <a:bodyPr>
            <a:normAutofit/>
          </a:bodyPr>
          <a:lstStyle>
            <a:lvl1pPr algn="l">
              <a:lnSpc>
                <a:spcPct val="11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68883" y="28374"/>
            <a:ext cx="10543032" cy="4206240"/>
          </a:xfrm>
        </p:spPr>
        <p:txBody>
          <a:bodyPr anchor="b">
            <a:normAutofit/>
          </a:bodyPr>
          <a:lstStyle>
            <a:lvl1pPr marL="0" indent="0" algn="l">
              <a:lnSpc>
                <a:spcPct val="90000"/>
              </a:lnSpc>
              <a:buNone/>
              <a:defRPr sz="188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584271" y="1313925"/>
            <a:ext cx="1371600" cy="365760"/>
          </a:xfrm>
        </p:spPr>
        <p:txBody>
          <a:bodyPr/>
          <a:lstStyle/>
          <a:p>
            <a:fld id="{93B8BCF5-A830-B246-A761-733CD2DDC555}" type="datetime1">
              <a:rPr lang="en-US" smtClean="0"/>
              <a:t>7/14/2026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84271" y="6309360"/>
            <a:ext cx="429207" cy="365125"/>
          </a:xfrm>
        </p:spPr>
        <p:txBody>
          <a:bodyPr/>
          <a:lstStyle/>
          <a:p>
            <a:pPr algn="l"/>
            <a:fld id="{CC057153-B650-4DEB-B370-79DDCFDCE934}" type="slidenum">
              <a:rPr lang="en-US" smtClean="0"/>
              <a:pPr algn="l"/>
              <a:t>‹#›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041473" y="6309360"/>
            <a:ext cx="2805405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6546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BE823EC-8489-32EA-5F8D-8414E009B5BD}"/>
              </a:ext>
            </a:extLst>
          </p:cNvPr>
          <p:cNvGrpSpPr/>
          <p:nvPr userDrawn="1"/>
        </p:nvGrpSpPr>
        <p:grpSpPr>
          <a:xfrm>
            <a:off x="762" y="-1"/>
            <a:ext cx="12191238" cy="6858001"/>
            <a:chOff x="762" y="-1"/>
            <a:chExt cx="12191238" cy="6858001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24CBB51-9ABE-113B-6E8C-AD0CDD7F31AE}"/>
                </a:ext>
              </a:extLst>
            </p:cNvPr>
            <p:cNvCxnSpPr>
              <a:cxnSpLocks/>
            </p:cNvCxnSpPr>
            <p:nvPr/>
          </p:nvCxnSpPr>
          <p:spPr>
            <a:xfrm>
              <a:off x="2286" y="5789709"/>
              <a:ext cx="12188952" cy="0"/>
            </a:xfrm>
            <a:prstGeom prst="line">
              <a:avLst/>
            </a:prstGeom>
            <a:ln w="158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24689A19-D78D-952D-102D-0F52A3D8B5E4}"/>
                </a:ext>
              </a:extLst>
            </p:cNvPr>
            <p:cNvCxnSpPr>
              <a:cxnSpLocks/>
            </p:cNvCxnSpPr>
            <p:nvPr/>
          </p:nvCxnSpPr>
          <p:spPr>
            <a:xfrm>
              <a:off x="762" y="6020166"/>
              <a:ext cx="12188952" cy="0"/>
            </a:xfrm>
            <a:prstGeom prst="line">
              <a:avLst/>
            </a:prstGeom>
            <a:ln w="158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71C9DBFA-8B2B-A34F-4E08-4CF748F83A8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204975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731A5455-1C4E-10D5-1402-FDCB1F1FB789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228021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047B84F-8610-F6F6-F74D-B1627389377D}"/>
                </a:ext>
              </a:extLst>
            </p:cNvPr>
            <p:cNvCxnSpPr/>
            <p:nvPr/>
          </p:nvCxnSpPr>
          <p:spPr>
            <a:xfrm>
              <a:off x="4062550" y="-1"/>
              <a:ext cx="0" cy="6858001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1364" y="2910341"/>
            <a:ext cx="6890703" cy="2271985"/>
          </a:xfrm>
        </p:spPr>
        <p:txBody>
          <a:bodyPr anchor="ctr" anchorCtr="0">
            <a:normAutofit/>
          </a:bodyPr>
          <a:lstStyle>
            <a:lvl1pPr>
              <a:lnSpc>
                <a:spcPct val="12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21742" y="182880"/>
            <a:ext cx="429207" cy="365125"/>
          </a:xfrm>
        </p:spPr>
        <p:txBody>
          <a:bodyPr/>
          <a:lstStyle>
            <a:lvl1pPr algn="l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8942" y="182880"/>
            <a:ext cx="2805405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41280" y="182880"/>
            <a:ext cx="1371600" cy="365760"/>
          </a:xfrm>
        </p:spPr>
        <p:txBody>
          <a:bodyPr/>
          <a:lstStyle/>
          <a:p>
            <a:fld id="{D9E2AEEA-8DAA-A54C-8566-EFF7C409754A}" type="datetime1">
              <a:rPr lang="en-US" smtClean="0"/>
              <a:t>7/14/2026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14902" y="2910341"/>
            <a:ext cx="2878830" cy="2271992"/>
          </a:xfrm>
        </p:spPr>
        <p:txBody>
          <a:bodyPr anchor="ctr" anchorCtr="0">
            <a:norm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5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8173641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984AE9A-E1FE-B260-0209-F7A4BCE2ECD5}"/>
              </a:ext>
            </a:extLst>
          </p:cNvPr>
          <p:cNvGrpSpPr/>
          <p:nvPr userDrawn="1"/>
        </p:nvGrpSpPr>
        <p:grpSpPr>
          <a:xfrm>
            <a:off x="-20977" y="486404"/>
            <a:ext cx="12212977" cy="5885192"/>
            <a:chOff x="-20977" y="486404"/>
            <a:chExt cx="12212977" cy="5885192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4EC8CD4-F749-4794-DD29-B3F57822DEB6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1D257A55-A75B-A688-F95E-03F34F9772AD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E8D13EC-2BC3-5093-97AC-927791EEA31B}"/>
                </a:ext>
              </a:extLst>
            </p:cNvPr>
            <p:cNvCxnSpPr>
              <a:cxnSpLocks/>
            </p:cNvCxnSpPr>
            <p:nvPr/>
          </p:nvCxnSpPr>
          <p:spPr>
            <a:xfrm>
              <a:off x="-19453" y="6141139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4B89169A-38DE-8903-97EB-3CA6FE5BC931}"/>
                </a:ext>
              </a:extLst>
            </p:cNvPr>
            <p:cNvCxnSpPr>
              <a:cxnSpLocks/>
            </p:cNvCxnSpPr>
            <p:nvPr/>
          </p:nvCxnSpPr>
          <p:spPr>
            <a:xfrm>
              <a:off x="-20977" y="6371596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962912" y="626364"/>
            <a:ext cx="8266176" cy="5605272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4400" b="0">
                <a:latin typeface="+mj-lt"/>
              </a:defRPr>
            </a:lvl1pPr>
            <a:lvl2pPr marL="228600" indent="0" algn="ctr">
              <a:lnSpc>
                <a:spcPct val="100000"/>
              </a:lnSpc>
              <a:buNone/>
              <a:defRPr sz="4000" b="0">
                <a:latin typeface="+mj-lt"/>
              </a:defRPr>
            </a:lvl2pPr>
            <a:lvl3pPr marL="457200" indent="0" algn="ctr">
              <a:lnSpc>
                <a:spcPct val="100000"/>
              </a:lnSpc>
              <a:buNone/>
              <a:defRPr sz="3600" b="0">
                <a:latin typeface="+mj-lt"/>
              </a:defRPr>
            </a:lvl3pPr>
            <a:lvl4pPr marL="685800" indent="0" algn="ctr">
              <a:lnSpc>
                <a:spcPct val="100000"/>
              </a:lnSpc>
              <a:buNone/>
              <a:defRPr sz="3200" b="0">
                <a:latin typeface="+mj-lt"/>
              </a:defRPr>
            </a:lvl4pPr>
            <a:lvl5pPr marL="914400" indent="0" algn="ctr">
              <a:lnSpc>
                <a:spcPct val="100000"/>
              </a:lnSpc>
              <a:buNone/>
              <a:defRPr sz="2800" b="0">
                <a:latin typeface="+mj-lt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8612202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9993763D-EF7A-5004-F4C9-57D952210C19}"/>
              </a:ext>
            </a:extLst>
          </p:cNvPr>
          <p:cNvGrpSpPr/>
          <p:nvPr userDrawn="1"/>
        </p:nvGrpSpPr>
        <p:grpSpPr>
          <a:xfrm>
            <a:off x="839524" y="-4"/>
            <a:ext cx="10524928" cy="6858004"/>
            <a:chOff x="839524" y="-4"/>
            <a:chExt cx="10524928" cy="6858004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773888A-2876-3502-A562-1364954F461D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-2360448" y="3429426"/>
              <a:ext cx="6857143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0F94D3-584D-13EA-10BE-803EFCCD24DA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-2589048" y="3428568"/>
              <a:ext cx="6857143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6880C75-7BC8-5FC8-75D8-08E7DE1EA836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7935880" y="3429429"/>
              <a:ext cx="6857143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B3C01D38-A140-0645-A94B-49371E97C72B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7707280" y="3428571"/>
              <a:ext cx="6857143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962912" y="1357884"/>
            <a:ext cx="8266176" cy="4142232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4800" b="0">
                <a:latin typeface="+mj-lt"/>
              </a:defRPr>
            </a:lvl1pPr>
            <a:lvl2pPr marL="228600" indent="0" algn="ctr">
              <a:lnSpc>
                <a:spcPct val="100000"/>
              </a:lnSpc>
              <a:buNone/>
              <a:defRPr sz="4000" b="0">
                <a:latin typeface="+mj-lt"/>
              </a:defRPr>
            </a:lvl2pPr>
            <a:lvl3pPr marL="457200" indent="0" algn="ctr">
              <a:lnSpc>
                <a:spcPct val="100000"/>
              </a:lnSpc>
              <a:buNone/>
              <a:defRPr sz="3600" b="0">
                <a:latin typeface="+mj-lt"/>
              </a:defRPr>
            </a:lvl3pPr>
            <a:lvl4pPr marL="685800" indent="0" algn="ctr">
              <a:lnSpc>
                <a:spcPct val="100000"/>
              </a:lnSpc>
              <a:buNone/>
              <a:defRPr sz="3200" b="0">
                <a:latin typeface="+mj-lt"/>
              </a:defRPr>
            </a:lvl4pPr>
            <a:lvl5pPr marL="914400" indent="0" algn="ctr">
              <a:lnSpc>
                <a:spcPct val="100000"/>
              </a:lnSpc>
              <a:buNone/>
              <a:defRPr sz="2800" b="0">
                <a:latin typeface="+mj-lt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26788056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27561-8B56-7D4A-9D45-53325F938A9C}" type="datetime1">
              <a:rPr lang="en-US" smtClean="0"/>
              <a:t>7/14/2026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184067"/>
            <a:ext cx="8266176" cy="5605272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4400" b="0"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3600" b="0"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3200" b="0"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2800" b="0"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2400" b="0">
                <a:latin typeface="+mj-lt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529313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81400" y="5110256"/>
            <a:ext cx="5029200" cy="548640"/>
          </a:xfrm>
          <a:prstGeom prst="roundRect">
            <a:avLst>
              <a:gd name="adj" fmla="val 50000"/>
            </a:avLst>
          </a:prstGeom>
          <a:ln w="15875">
            <a:solidFill>
              <a:schemeClr val="tx1"/>
            </a:solidFill>
          </a:ln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defRPr sz="18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934B-D27D-944F-A2F7-A09FCF6E6C41}" type="datetime1">
              <a:rPr lang="en-US" smtClean="0"/>
              <a:t>7/14/2026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6568" y="1278920"/>
            <a:ext cx="9198864" cy="3657600"/>
          </a:xfrm>
        </p:spPr>
        <p:txBody>
          <a:bodyPr anchor="ctr">
            <a:normAutofit/>
          </a:bodyPr>
          <a:lstStyle>
            <a:lvl1pPr marL="164592" indent="-164592" algn="ctr">
              <a:lnSpc>
                <a:spcPct val="100000"/>
              </a:lnSpc>
              <a:spcBef>
                <a:spcPts val="0"/>
              </a:spcBef>
              <a:buNone/>
              <a:defRPr sz="4000"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24559019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4292" y="5267563"/>
            <a:ext cx="9043416" cy="548640"/>
          </a:xfrm>
          <a:prstGeom prst="roundRect">
            <a:avLst>
              <a:gd name="adj" fmla="val 50000"/>
            </a:avLst>
          </a:prstGeom>
          <a:ln w="15875">
            <a:solidFill>
              <a:schemeClr val="tx1"/>
            </a:solidFill>
          </a:ln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defRPr sz="18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190774"/>
            <a:ext cx="9198864" cy="3601387"/>
          </a:xfrm>
        </p:spPr>
        <p:txBody>
          <a:bodyPr anchor="ctr">
            <a:normAutofit/>
          </a:bodyPr>
          <a:lstStyle>
            <a:lvl1pPr marL="164592" indent="-164592" algn="ctr">
              <a:lnSpc>
                <a:spcPct val="100000"/>
              </a:lnSpc>
              <a:spcBef>
                <a:spcPts val="0"/>
              </a:spcBef>
              <a:buNone/>
              <a:defRPr sz="4400"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1FD22486-8423-2C44-89AB-B87B16F989B7}" type="datetime1">
              <a:rPr lang="en-US" smtClean="0"/>
              <a:t>7/14/2026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7F136C3-7EC3-9A8C-7905-FCAC979CA36A}"/>
              </a:ext>
            </a:extLst>
          </p:cNvPr>
          <p:cNvGrpSpPr/>
          <p:nvPr userDrawn="1"/>
        </p:nvGrpSpPr>
        <p:grpSpPr>
          <a:xfrm>
            <a:off x="1524" y="393192"/>
            <a:ext cx="12190476" cy="230457"/>
            <a:chOff x="1524" y="486404"/>
            <a:chExt cx="12190476" cy="23045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11C98BDF-7F97-BA6B-9AA3-79C4C4E3B570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F752DBB-0B82-C2E5-E6EE-2B7D84F0068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834779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3D0251DA-0EA1-225F-8D19-688C1000DBAD}"/>
              </a:ext>
            </a:extLst>
          </p:cNvPr>
          <p:cNvGrpSpPr/>
          <p:nvPr userDrawn="1"/>
        </p:nvGrpSpPr>
        <p:grpSpPr>
          <a:xfrm>
            <a:off x="762" y="1395119"/>
            <a:ext cx="12191238" cy="4067763"/>
            <a:chOff x="762" y="1395119"/>
            <a:chExt cx="12191238" cy="4067763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C8F0F89-259A-7D5F-9E52-07123735018F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1395119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2CD90A0-6C73-AB65-B20A-BAD32644A5F2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1625576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9A98EFE-3BD7-D800-983B-42CE5A97B9B3}"/>
                </a:ext>
              </a:extLst>
            </p:cNvPr>
            <p:cNvCxnSpPr>
              <a:cxnSpLocks/>
            </p:cNvCxnSpPr>
            <p:nvPr/>
          </p:nvCxnSpPr>
          <p:spPr>
            <a:xfrm>
              <a:off x="2286" y="5232425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C2DF87C7-EF0B-43B1-37A6-37216B523D36}"/>
                </a:ext>
              </a:extLst>
            </p:cNvPr>
            <p:cNvCxnSpPr>
              <a:cxnSpLocks/>
            </p:cNvCxnSpPr>
            <p:nvPr/>
          </p:nvCxnSpPr>
          <p:spPr>
            <a:xfrm>
              <a:off x="762" y="5462882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7D9BD67-1776-B01D-02EA-3A9670F45750}"/>
                </a:ext>
              </a:extLst>
            </p:cNvPr>
            <p:cNvCxnSpPr>
              <a:cxnSpLocks/>
            </p:cNvCxnSpPr>
            <p:nvPr/>
          </p:nvCxnSpPr>
          <p:spPr>
            <a:xfrm>
              <a:off x="1168419" y="1625574"/>
              <a:ext cx="0" cy="360685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F7775A8-BD4B-8A75-4C08-7CBFEE76BA8E}"/>
                </a:ext>
              </a:extLst>
            </p:cNvPr>
            <p:cNvCxnSpPr>
              <a:cxnSpLocks/>
            </p:cNvCxnSpPr>
            <p:nvPr/>
          </p:nvCxnSpPr>
          <p:spPr>
            <a:xfrm>
              <a:off x="11023581" y="1627632"/>
              <a:ext cx="0" cy="360685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itle 1">
            <a:extLst>
              <a:ext uri="{FF2B5EF4-FFF2-40B4-BE49-F238E27FC236}">
                <a16:creationId xmlns:a16="http://schemas.microsoft.com/office/drawing/2014/main" id="{FE1105A7-4AFC-EF6E-13F2-250ACBC19A8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4292" y="5707825"/>
            <a:ext cx="9043416" cy="466344"/>
          </a:xfrm>
          <a:prstGeom prst="rect">
            <a:avLst/>
          </a:prstGeom>
          <a:ln w="15875">
            <a:noFill/>
          </a:ln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defRPr sz="18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354EC-538B-EF40-B690-05585CC88731}" type="datetime1">
              <a:rPr lang="en-US" smtClean="0"/>
              <a:t>7/14/2026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15440" y="1635368"/>
            <a:ext cx="8961120" cy="3606845"/>
          </a:xfrm>
        </p:spPr>
        <p:txBody>
          <a:bodyPr anchor="ctr">
            <a:normAutofit/>
          </a:bodyPr>
          <a:lstStyle>
            <a:lvl1pPr marL="164592" indent="-164592" algn="ctr">
              <a:lnSpc>
                <a:spcPct val="100000"/>
              </a:lnSpc>
              <a:spcBef>
                <a:spcPts val="0"/>
              </a:spcBef>
              <a:buNone/>
              <a:defRPr sz="3600"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00837099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E0851C64-A7BE-1C72-3E57-4775B409DC8A}"/>
              </a:ext>
            </a:extLst>
          </p:cNvPr>
          <p:cNvGrpSpPr/>
          <p:nvPr userDrawn="1"/>
        </p:nvGrpSpPr>
        <p:grpSpPr>
          <a:xfrm>
            <a:off x="1524" y="2369525"/>
            <a:ext cx="12190476" cy="4488475"/>
            <a:chOff x="1524" y="2369525"/>
            <a:chExt cx="12190476" cy="4488475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3584888-406D-19CF-E760-2B48E0ABB0C8}"/>
                </a:ext>
              </a:extLst>
            </p:cNvPr>
            <p:cNvCxnSpPr>
              <a:cxnSpLocks/>
            </p:cNvCxnSpPr>
            <p:nvPr/>
          </p:nvCxnSpPr>
          <p:spPr>
            <a:xfrm>
              <a:off x="4075888" y="2606040"/>
              <a:ext cx="0" cy="425196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A749300-540B-EA3D-22F0-87D400B0C33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2599982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3B4F06D6-F8BF-9F65-C268-860831C1842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2369525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803" y="3275676"/>
            <a:ext cx="3595138" cy="2889149"/>
          </a:xfrm>
        </p:spPr>
        <p:txBody>
          <a:bodyPr anchor="ctr" anchorCtr="0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Picture Placeholder 10">
            <a:extLst>
              <a:ext uri="{FF2B5EF4-FFF2-40B4-BE49-F238E27FC236}">
                <a16:creationId xmlns:a16="http://schemas.microsoft.com/office/drawing/2014/main" id="{4480451A-EDD2-119A-DA35-2DFD2B24576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2353456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758859" y="3153127"/>
            <a:ext cx="3200400" cy="3011697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15058" y="3153127"/>
            <a:ext cx="3200400" cy="3011697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3678ED03-48B7-A743-8DD2-7FFA62A0AF10}" type="datetime1">
              <a:rPr lang="en-US" smtClean="0"/>
              <a:t>7/14/2026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214033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DDF6C894-D1B4-57D3-91A7-279AB6F954CE}"/>
              </a:ext>
            </a:extLst>
          </p:cNvPr>
          <p:cNvGrpSpPr/>
          <p:nvPr userDrawn="1"/>
        </p:nvGrpSpPr>
        <p:grpSpPr>
          <a:xfrm>
            <a:off x="2319507" y="-3644"/>
            <a:ext cx="9882118" cy="6858000"/>
            <a:chOff x="2319507" y="-3644"/>
            <a:chExt cx="9882118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ECF737A-CD16-4F1D-E4F3-176098CA5800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-878608" y="3425785"/>
              <a:ext cx="6857143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A749300-540B-EA3D-22F0-87D400B0C336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-1109065" y="3424928"/>
              <a:ext cx="6857143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42997F95-5433-14AD-3BB0-7E0594932620}"/>
                </a:ext>
              </a:extLst>
            </p:cNvPr>
            <p:cNvCxnSpPr>
              <a:cxnSpLocks/>
            </p:cNvCxnSpPr>
            <p:nvPr/>
          </p:nvCxnSpPr>
          <p:spPr>
            <a:xfrm>
              <a:off x="2549963" y="2239968"/>
              <a:ext cx="965166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0450" y="548640"/>
            <a:ext cx="8396412" cy="1371600"/>
          </a:xfrm>
        </p:spPr>
        <p:txBody>
          <a:bodyPr anchor="b" anchorCtr="0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4D6822CD-39C0-0CC2-075F-B33EE114F01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1"/>
            <a:ext cx="2312894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987199" y="2560320"/>
            <a:ext cx="4023360" cy="36576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443506" y="2560320"/>
            <a:ext cx="4023360" cy="36576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E5D4F6C2-06EF-3BFE-5938-6C304B0949F5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0268712" y="6309360"/>
            <a:ext cx="1371600" cy="365760"/>
          </a:xfrm>
        </p:spPr>
        <p:txBody>
          <a:bodyPr/>
          <a:lstStyle/>
          <a:p>
            <a:fld id="{B757F186-BC5C-E049-9BED-C879FF838727}" type="datetime1">
              <a:rPr lang="en-US" smtClean="0"/>
              <a:t>7/14/2026</a:t>
            </a:fld>
            <a:endParaRPr lang="en-US"/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3970E9DE-1854-5825-875F-2FA7606667A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3335830" y="6309360"/>
            <a:ext cx="2805405" cy="365125"/>
          </a:xfrm>
        </p:spPr>
        <p:txBody>
          <a:bodyPr/>
          <a:lstStyle/>
          <a:p>
            <a:pPr algn="l"/>
            <a:endParaRPr lang="en-US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E8D4AEC5-2901-2491-7236-E3C375B57500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2888927" y="6309360"/>
            <a:ext cx="429207" cy="365125"/>
          </a:xfrm>
        </p:spPr>
        <p:txBody>
          <a:bodyPr/>
          <a:lstStyle>
            <a:lvl1pPr algn="l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926935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313408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81D37-71A0-6247-B4F9-89AB56FCB9F0}" type="datetime1">
              <a:rPr lang="en-US" smtClean="0"/>
              <a:t>7/14/2026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2775" y="2490637"/>
            <a:ext cx="5181600" cy="4351338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2490637"/>
            <a:ext cx="5181600" cy="4351338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266827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9600" y="2387600"/>
            <a:ext cx="51577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23876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219F6FE5-28DC-924E-B335-9F73F02FD9E9}" type="datetime1">
              <a:rPr lang="en-US" smtClean="0"/>
              <a:t>7/14/2026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699774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FA69F012-8801-654E-BA91-4385C1A34D05}" type="datetime1">
              <a:rPr lang="en-US" smtClean="0"/>
              <a:t>7/14/2026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76136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031AE-DA09-E546-8A91-03FDF50474E1}" type="datetime1">
              <a:rPr lang="en-US" smtClean="0"/>
              <a:t>7/14/2026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340629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B5AC1EE3-8DAF-B14B-BBB9-F51C019514E2}" type="datetime1">
              <a:rPr lang="en-US" smtClean="0"/>
              <a:t>7/14/2026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5"/>
            <a:ext cx="6440258" cy="575510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7037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1288866C-ADAB-8347-AC3F-C68495CA516D}" type="datetime1">
              <a:rPr lang="en-US" smtClean="0"/>
              <a:t>7/14/2026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84248" y="6309360"/>
            <a:ext cx="183454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769027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557784"/>
            <a:ext cx="6519080" cy="5779007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138314367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6" y="1847088"/>
            <a:ext cx="7342307" cy="1133856"/>
          </a:xfrm>
        </p:spPr>
        <p:txBody>
          <a:bodyPr anchor="b">
            <a:no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5" y="3200400"/>
            <a:ext cx="10890374" cy="2743200"/>
          </a:xfrm>
          <a:noFill/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8CE3BE77-9432-6A4B-8CAB-C566A7B21CF4}" type="datetime1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3017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14">
            <a:extLst>
              <a:ext uri="{FF2B5EF4-FFF2-40B4-BE49-F238E27FC236}">
                <a16:creationId xmlns:a16="http://schemas.microsoft.com/office/drawing/2014/main" id="{C4B93E9A-7B3C-D739-A537-E0C99704C1D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308481" y="0"/>
            <a:ext cx="9883518" cy="6857999"/>
          </a:xfrm>
          <a:custGeom>
            <a:avLst/>
            <a:gdLst>
              <a:gd name="connsiteX0" fmla="*/ 0 w 8127902"/>
              <a:gd name="connsiteY0" fmla="*/ 5452946 h 6857999"/>
              <a:gd name="connsiteX1" fmla="*/ 8127902 w 8127902"/>
              <a:gd name="connsiteY1" fmla="*/ 5452946 h 6857999"/>
              <a:gd name="connsiteX2" fmla="*/ 8127902 w 8127902"/>
              <a:gd name="connsiteY2" fmla="*/ 6857999 h 6857999"/>
              <a:gd name="connsiteX3" fmla="*/ 0 w 8127902"/>
              <a:gd name="connsiteY3" fmla="*/ 6857999 h 6857999"/>
              <a:gd name="connsiteX4" fmla="*/ 0 w 8127902"/>
              <a:gd name="connsiteY4" fmla="*/ 0 h 6857999"/>
              <a:gd name="connsiteX5" fmla="*/ 8127902 w 8127902"/>
              <a:gd name="connsiteY5" fmla="*/ 0 h 6857999"/>
              <a:gd name="connsiteX6" fmla="*/ 8127902 w 8127902"/>
              <a:gd name="connsiteY6" fmla="*/ 1382751 h 6857999"/>
              <a:gd name="connsiteX7" fmla="*/ 0 w 8127902"/>
              <a:gd name="connsiteY7" fmla="*/ 138275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27902" h="6857999">
                <a:moveTo>
                  <a:pt x="0" y="5452946"/>
                </a:moveTo>
                <a:lnTo>
                  <a:pt x="8127902" y="5452946"/>
                </a:lnTo>
                <a:lnTo>
                  <a:pt x="8127902" y="6857999"/>
                </a:lnTo>
                <a:lnTo>
                  <a:pt x="0" y="6857999"/>
                </a:lnTo>
                <a:close/>
                <a:moveTo>
                  <a:pt x="0" y="0"/>
                </a:moveTo>
                <a:lnTo>
                  <a:pt x="8127902" y="0"/>
                </a:lnTo>
                <a:lnTo>
                  <a:pt x="8127902" y="1382751"/>
                </a:lnTo>
                <a:lnTo>
                  <a:pt x="0" y="1382751"/>
                </a:lnTo>
                <a:close/>
              </a:path>
            </a:pathLst>
          </a:custGeo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40C21F1-162E-8951-B67D-4497E13354A2}"/>
              </a:ext>
            </a:extLst>
          </p:cNvPr>
          <p:cNvGrpSpPr/>
          <p:nvPr userDrawn="1"/>
        </p:nvGrpSpPr>
        <p:grpSpPr>
          <a:xfrm>
            <a:off x="1524" y="-1"/>
            <a:ext cx="12190476" cy="6858001"/>
            <a:chOff x="1524" y="-1"/>
            <a:chExt cx="12190476" cy="6858001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A791CF62-4928-7BDE-C6EE-02CDA853F4E5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1379292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5FD0D36-770E-938A-A59C-85DB2434CFE3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1609749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F902DDA-71C4-D5B9-74D7-EB5DF9A7DE5D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5230685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661918F-9F99-CD5F-BFE6-E39CA1548658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5461142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4FD8B191-4931-900A-AB3A-6097D34C028C}"/>
                </a:ext>
              </a:extLst>
            </p:cNvPr>
            <p:cNvCxnSpPr/>
            <p:nvPr/>
          </p:nvCxnSpPr>
          <p:spPr>
            <a:xfrm>
              <a:off x="2297240" y="-1"/>
              <a:ext cx="0" cy="6858001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6413" y="1788680"/>
            <a:ext cx="8430767" cy="1842020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329" y="557784"/>
            <a:ext cx="1371600" cy="365760"/>
          </a:xfrm>
        </p:spPr>
        <p:txBody>
          <a:bodyPr/>
          <a:lstStyle/>
          <a:p>
            <a:fld id="{B1C93994-1E2D-3543-BD77-44FCFB71CAFD}" type="datetime1">
              <a:rPr lang="en-US" smtClean="0"/>
              <a:t>7/14/2026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1379" y="5748055"/>
            <a:ext cx="429207" cy="365125"/>
          </a:xfrm>
        </p:spPr>
        <p:txBody>
          <a:bodyPr/>
          <a:lstStyle>
            <a:lvl1pPr algn="l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1379" y="6143001"/>
            <a:ext cx="1463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866541" y="3784036"/>
            <a:ext cx="8430639" cy="1279615"/>
          </a:xfrm>
        </p:spPr>
        <p:txBody>
          <a:bodyPr>
            <a:noAutofit/>
          </a:bodyPr>
          <a:lstStyle>
            <a:lvl1pPr marL="0" indent="0">
              <a:buNone/>
              <a:defRPr sz="2000" i="1"/>
            </a:lvl1pPr>
            <a:lvl2pPr marL="228600" indent="0">
              <a:buNone/>
              <a:defRPr sz="2000" i="1"/>
            </a:lvl2pPr>
            <a:lvl3pPr marL="457200" indent="0">
              <a:buNone/>
              <a:defRPr sz="2000" i="1"/>
            </a:lvl3pPr>
            <a:lvl4pPr marL="685800" indent="0">
              <a:buNone/>
              <a:defRPr sz="2000" i="1"/>
            </a:lvl4pPr>
            <a:lvl5pPr marL="914400" indent="0">
              <a:buNone/>
              <a:defRPr sz="2000" i="1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82364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27.xml"/><Relationship Id="rId18" Type="http://schemas.openxmlformats.org/officeDocument/2006/relationships/slideLayout" Target="../slideLayouts/slideLayout32.xml"/><Relationship Id="rId26" Type="http://schemas.openxmlformats.org/officeDocument/2006/relationships/slideLayout" Target="../slideLayouts/slideLayout40.xml"/><Relationship Id="rId39" Type="http://schemas.openxmlformats.org/officeDocument/2006/relationships/slideLayout" Target="../slideLayouts/slideLayout53.xml"/><Relationship Id="rId21" Type="http://schemas.openxmlformats.org/officeDocument/2006/relationships/slideLayout" Target="../slideLayouts/slideLayout35.xml"/><Relationship Id="rId34" Type="http://schemas.openxmlformats.org/officeDocument/2006/relationships/slideLayout" Target="../slideLayouts/slideLayout48.xml"/><Relationship Id="rId42" Type="http://schemas.openxmlformats.org/officeDocument/2006/relationships/slideLayout" Target="../slideLayouts/slideLayout56.xml"/><Relationship Id="rId47" Type="http://schemas.openxmlformats.org/officeDocument/2006/relationships/slideLayout" Target="../slideLayouts/slideLayout61.xml"/><Relationship Id="rId50" Type="http://schemas.openxmlformats.org/officeDocument/2006/relationships/slideLayout" Target="../slideLayouts/slideLayout64.xml"/><Relationship Id="rId55" Type="http://schemas.openxmlformats.org/officeDocument/2006/relationships/slideLayout" Target="../slideLayouts/slideLayout69.xml"/><Relationship Id="rId63" Type="http://schemas.openxmlformats.org/officeDocument/2006/relationships/slideLayout" Target="../slideLayouts/slideLayout77.xml"/><Relationship Id="rId7" Type="http://schemas.openxmlformats.org/officeDocument/2006/relationships/slideLayout" Target="../slideLayouts/slideLayout21.xml"/><Relationship Id="rId2" Type="http://schemas.openxmlformats.org/officeDocument/2006/relationships/slideLayout" Target="../slideLayouts/slideLayout16.xml"/><Relationship Id="rId16" Type="http://schemas.openxmlformats.org/officeDocument/2006/relationships/slideLayout" Target="../slideLayouts/slideLayout30.xml"/><Relationship Id="rId29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25.xml"/><Relationship Id="rId24" Type="http://schemas.openxmlformats.org/officeDocument/2006/relationships/slideLayout" Target="../slideLayouts/slideLayout38.xml"/><Relationship Id="rId32" Type="http://schemas.openxmlformats.org/officeDocument/2006/relationships/slideLayout" Target="../slideLayouts/slideLayout46.xml"/><Relationship Id="rId37" Type="http://schemas.openxmlformats.org/officeDocument/2006/relationships/slideLayout" Target="../slideLayouts/slideLayout51.xml"/><Relationship Id="rId40" Type="http://schemas.openxmlformats.org/officeDocument/2006/relationships/slideLayout" Target="../slideLayouts/slideLayout54.xml"/><Relationship Id="rId45" Type="http://schemas.openxmlformats.org/officeDocument/2006/relationships/slideLayout" Target="../slideLayouts/slideLayout59.xml"/><Relationship Id="rId53" Type="http://schemas.openxmlformats.org/officeDocument/2006/relationships/slideLayout" Target="../slideLayouts/slideLayout67.xml"/><Relationship Id="rId58" Type="http://schemas.openxmlformats.org/officeDocument/2006/relationships/slideLayout" Target="../slideLayouts/slideLayout72.xml"/><Relationship Id="rId5" Type="http://schemas.openxmlformats.org/officeDocument/2006/relationships/slideLayout" Target="../slideLayouts/slideLayout19.xml"/><Relationship Id="rId61" Type="http://schemas.openxmlformats.org/officeDocument/2006/relationships/slideLayout" Target="../slideLayouts/slideLayout75.xml"/><Relationship Id="rId19" Type="http://schemas.openxmlformats.org/officeDocument/2006/relationships/slideLayout" Target="../slideLayouts/slideLayout33.xml"/><Relationship Id="rId14" Type="http://schemas.openxmlformats.org/officeDocument/2006/relationships/slideLayout" Target="../slideLayouts/slideLayout28.xml"/><Relationship Id="rId22" Type="http://schemas.openxmlformats.org/officeDocument/2006/relationships/slideLayout" Target="../slideLayouts/slideLayout36.xml"/><Relationship Id="rId27" Type="http://schemas.openxmlformats.org/officeDocument/2006/relationships/slideLayout" Target="../slideLayouts/slideLayout41.xml"/><Relationship Id="rId30" Type="http://schemas.openxmlformats.org/officeDocument/2006/relationships/slideLayout" Target="../slideLayouts/slideLayout44.xml"/><Relationship Id="rId35" Type="http://schemas.openxmlformats.org/officeDocument/2006/relationships/slideLayout" Target="../slideLayouts/slideLayout49.xml"/><Relationship Id="rId43" Type="http://schemas.openxmlformats.org/officeDocument/2006/relationships/slideLayout" Target="../slideLayouts/slideLayout57.xml"/><Relationship Id="rId48" Type="http://schemas.openxmlformats.org/officeDocument/2006/relationships/slideLayout" Target="../slideLayouts/slideLayout62.xml"/><Relationship Id="rId56" Type="http://schemas.openxmlformats.org/officeDocument/2006/relationships/slideLayout" Target="../slideLayouts/slideLayout70.xml"/><Relationship Id="rId64" Type="http://schemas.openxmlformats.org/officeDocument/2006/relationships/theme" Target="../theme/theme2.xml"/><Relationship Id="rId8" Type="http://schemas.openxmlformats.org/officeDocument/2006/relationships/slideLayout" Target="../slideLayouts/slideLayout22.xml"/><Relationship Id="rId51" Type="http://schemas.openxmlformats.org/officeDocument/2006/relationships/slideLayout" Target="../slideLayouts/slideLayout65.xml"/><Relationship Id="rId3" Type="http://schemas.openxmlformats.org/officeDocument/2006/relationships/slideLayout" Target="../slideLayouts/slideLayout17.xml"/><Relationship Id="rId12" Type="http://schemas.openxmlformats.org/officeDocument/2006/relationships/slideLayout" Target="../slideLayouts/slideLayout26.xml"/><Relationship Id="rId17" Type="http://schemas.openxmlformats.org/officeDocument/2006/relationships/slideLayout" Target="../slideLayouts/slideLayout31.xml"/><Relationship Id="rId25" Type="http://schemas.openxmlformats.org/officeDocument/2006/relationships/slideLayout" Target="../slideLayouts/slideLayout39.xml"/><Relationship Id="rId33" Type="http://schemas.openxmlformats.org/officeDocument/2006/relationships/slideLayout" Target="../slideLayouts/slideLayout47.xml"/><Relationship Id="rId38" Type="http://schemas.openxmlformats.org/officeDocument/2006/relationships/slideLayout" Target="../slideLayouts/slideLayout52.xml"/><Relationship Id="rId46" Type="http://schemas.openxmlformats.org/officeDocument/2006/relationships/slideLayout" Target="../slideLayouts/slideLayout60.xml"/><Relationship Id="rId59" Type="http://schemas.openxmlformats.org/officeDocument/2006/relationships/slideLayout" Target="../slideLayouts/slideLayout73.xml"/><Relationship Id="rId20" Type="http://schemas.openxmlformats.org/officeDocument/2006/relationships/slideLayout" Target="../slideLayouts/slideLayout34.xml"/><Relationship Id="rId41" Type="http://schemas.openxmlformats.org/officeDocument/2006/relationships/slideLayout" Target="../slideLayouts/slideLayout55.xml"/><Relationship Id="rId54" Type="http://schemas.openxmlformats.org/officeDocument/2006/relationships/slideLayout" Target="../slideLayouts/slideLayout68.xml"/><Relationship Id="rId62" Type="http://schemas.openxmlformats.org/officeDocument/2006/relationships/slideLayout" Target="../slideLayouts/slideLayout7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5" Type="http://schemas.openxmlformats.org/officeDocument/2006/relationships/slideLayout" Target="../slideLayouts/slideLayout29.xml"/><Relationship Id="rId23" Type="http://schemas.openxmlformats.org/officeDocument/2006/relationships/slideLayout" Target="../slideLayouts/slideLayout37.xml"/><Relationship Id="rId28" Type="http://schemas.openxmlformats.org/officeDocument/2006/relationships/slideLayout" Target="../slideLayouts/slideLayout42.xml"/><Relationship Id="rId36" Type="http://schemas.openxmlformats.org/officeDocument/2006/relationships/slideLayout" Target="../slideLayouts/slideLayout50.xml"/><Relationship Id="rId49" Type="http://schemas.openxmlformats.org/officeDocument/2006/relationships/slideLayout" Target="../slideLayouts/slideLayout63.xml"/><Relationship Id="rId57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24.xml"/><Relationship Id="rId31" Type="http://schemas.openxmlformats.org/officeDocument/2006/relationships/slideLayout" Target="../slideLayouts/slideLayout45.xml"/><Relationship Id="rId44" Type="http://schemas.openxmlformats.org/officeDocument/2006/relationships/slideLayout" Target="../slideLayouts/slideLayout58.xml"/><Relationship Id="rId52" Type="http://schemas.openxmlformats.org/officeDocument/2006/relationships/slideLayout" Target="../slideLayouts/slideLayout66.xml"/><Relationship Id="rId60" Type="http://schemas.openxmlformats.org/officeDocument/2006/relationships/slideLayout" Target="../slideLayouts/slideLayout7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7/14/2026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37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7" r:id="rId12"/>
    <p:sldLayoutId id="2147483688" r:id="rId13"/>
    <p:sldLayoutId id="2147483689" r:id="rId14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6928" y="187080"/>
            <a:ext cx="1371600" cy="365760"/>
          </a:xfrm>
          <a:prstGeom prst="roundRect">
            <a:avLst>
              <a:gd name="adj" fmla="val 50000"/>
            </a:avLst>
          </a:prstGeom>
          <a:ln w="15875">
            <a:solidFill>
              <a:schemeClr val="tx1"/>
            </a:solidFill>
          </a:ln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/>
                </a:solidFill>
                <a:latin typeface="+mn-lt"/>
              </a:defRPr>
            </a:lvl1pPr>
          </a:lstStyle>
          <a:p>
            <a:fld id="{D16B9168-F6EC-AA44-B1F6-76306FA4BF2D}" type="datetime1">
              <a:rPr lang="en-US" smtClean="0"/>
              <a:pPr/>
              <a:t>7/14/2026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437249" y="187080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92890" y="187080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4041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  <p:sldLayoutId id="2147483708" r:id="rId18"/>
    <p:sldLayoutId id="2147483709" r:id="rId19"/>
    <p:sldLayoutId id="2147483710" r:id="rId20"/>
    <p:sldLayoutId id="2147483711" r:id="rId21"/>
    <p:sldLayoutId id="2147483712" r:id="rId22"/>
    <p:sldLayoutId id="2147483713" r:id="rId23"/>
    <p:sldLayoutId id="2147483714" r:id="rId24"/>
    <p:sldLayoutId id="2147483715" r:id="rId25"/>
    <p:sldLayoutId id="2147483716" r:id="rId26"/>
    <p:sldLayoutId id="2147483717" r:id="rId27"/>
    <p:sldLayoutId id="2147483718" r:id="rId28"/>
    <p:sldLayoutId id="2147483719" r:id="rId29"/>
    <p:sldLayoutId id="2147483720" r:id="rId30"/>
    <p:sldLayoutId id="2147483721" r:id="rId31"/>
    <p:sldLayoutId id="2147483722" r:id="rId32"/>
    <p:sldLayoutId id="2147483723" r:id="rId33"/>
    <p:sldLayoutId id="2147483724" r:id="rId34"/>
    <p:sldLayoutId id="2147483725" r:id="rId35"/>
    <p:sldLayoutId id="2147483726" r:id="rId36"/>
    <p:sldLayoutId id="2147483727" r:id="rId37"/>
    <p:sldLayoutId id="2147483728" r:id="rId38"/>
    <p:sldLayoutId id="2147483729" r:id="rId39"/>
    <p:sldLayoutId id="2147483730" r:id="rId40"/>
    <p:sldLayoutId id="2147483731" r:id="rId41"/>
    <p:sldLayoutId id="2147483732" r:id="rId42"/>
    <p:sldLayoutId id="2147483733" r:id="rId43"/>
    <p:sldLayoutId id="2147483734" r:id="rId44"/>
    <p:sldLayoutId id="2147483735" r:id="rId45"/>
    <p:sldLayoutId id="2147483736" r:id="rId46"/>
    <p:sldLayoutId id="2147483737" r:id="rId47"/>
    <p:sldLayoutId id="2147483738" r:id="rId48"/>
    <p:sldLayoutId id="2147483739" r:id="rId49"/>
    <p:sldLayoutId id="2147483740" r:id="rId50"/>
    <p:sldLayoutId id="2147483741" r:id="rId51"/>
    <p:sldLayoutId id="2147483742" r:id="rId52"/>
    <p:sldLayoutId id="2147483743" r:id="rId53"/>
    <p:sldLayoutId id="2147483744" r:id="rId54"/>
    <p:sldLayoutId id="2147483745" r:id="rId55"/>
    <p:sldLayoutId id="2147483746" r:id="rId56"/>
    <p:sldLayoutId id="2147483747" r:id="rId57"/>
    <p:sldLayoutId id="2147483748" r:id="rId58"/>
    <p:sldLayoutId id="2147483749" r:id="rId59"/>
    <p:sldLayoutId id="2147483750" r:id="rId60"/>
    <p:sldLayoutId id="2147483751" r:id="rId61"/>
    <p:sldLayoutId id="2147483752" r:id="rId62"/>
    <p:sldLayoutId id="2147483753" r:id="rId63"/>
  </p:sldLayoutIdLst>
  <p:hf sldNum="0" hdr="0" ftr="0" dt="0"/>
  <p:txStyles>
    <p:titleStyle>
      <a:lvl1pPr algn="l" defTabSz="914400" rtl="0" eaLnBrk="1" latinLnBrk="0" hangingPunct="1">
        <a:lnSpc>
          <a:spcPct val="75000"/>
        </a:lnSpc>
        <a:spcBef>
          <a:spcPct val="0"/>
        </a:spcBef>
        <a:buNone/>
        <a:defRPr sz="36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2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sv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13" Type="http://schemas.openxmlformats.org/officeDocument/2006/relationships/diagramLayout" Target="../diagrams/layout9.xml"/><Relationship Id="rId18" Type="http://schemas.openxmlformats.org/officeDocument/2006/relationships/diagramLayout" Target="../diagrams/layout10.xml"/><Relationship Id="rId3" Type="http://schemas.openxmlformats.org/officeDocument/2006/relationships/diagramLayout" Target="../diagrams/layout7.xml"/><Relationship Id="rId21" Type="http://schemas.microsoft.com/office/2007/relationships/diagramDrawing" Target="../diagrams/drawing10.xml"/><Relationship Id="rId7" Type="http://schemas.openxmlformats.org/officeDocument/2006/relationships/diagramData" Target="../diagrams/data8.xml"/><Relationship Id="rId12" Type="http://schemas.openxmlformats.org/officeDocument/2006/relationships/diagramData" Target="../diagrams/data9.xml"/><Relationship Id="rId17" Type="http://schemas.openxmlformats.org/officeDocument/2006/relationships/diagramData" Target="../diagrams/data10.xml"/><Relationship Id="rId2" Type="http://schemas.openxmlformats.org/officeDocument/2006/relationships/diagramData" Target="../diagrams/data7.xml"/><Relationship Id="rId16" Type="http://schemas.microsoft.com/office/2007/relationships/diagramDrawing" Target="../diagrams/drawing9.xml"/><Relationship Id="rId20" Type="http://schemas.openxmlformats.org/officeDocument/2006/relationships/diagramColors" Target="../diagrams/colors10.xml"/><Relationship Id="rId1" Type="http://schemas.openxmlformats.org/officeDocument/2006/relationships/slideLayout" Target="../slideLayouts/slideLayout34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5" Type="http://schemas.openxmlformats.org/officeDocument/2006/relationships/diagramColors" Target="../diagrams/colors9.xml"/><Relationship Id="rId10" Type="http://schemas.openxmlformats.org/officeDocument/2006/relationships/diagramColors" Target="../diagrams/colors8.xml"/><Relationship Id="rId19" Type="http://schemas.openxmlformats.org/officeDocument/2006/relationships/diagramQuickStyle" Target="../diagrams/quickStyle10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Relationship Id="rId14" Type="http://schemas.openxmlformats.org/officeDocument/2006/relationships/diagramQuickStyle" Target="../diagrams/quickStyle9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2.xml"/><Relationship Id="rId13" Type="http://schemas.openxmlformats.org/officeDocument/2006/relationships/diagramLayout" Target="../diagrams/layout13.xml"/><Relationship Id="rId18" Type="http://schemas.openxmlformats.org/officeDocument/2006/relationships/diagramLayout" Target="../diagrams/layout14.xml"/><Relationship Id="rId3" Type="http://schemas.openxmlformats.org/officeDocument/2006/relationships/diagramLayout" Target="../diagrams/layout11.xml"/><Relationship Id="rId21" Type="http://schemas.microsoft.com/office/2007/relationships/diagramDrawing" Target="../diagrams/drawing14.xml"/><Relationship Id="rId7" Type="http://schemas.openxmlformats.org/officeDocument/2006/relationships/diagramData" Target="../diagrams/data12.xml"/><Relationship Id="rId12" Type="http://schemas.openxmlformats.org/officeDocument/2006/relationships/diagramData" Target="../diagrams/data13.xml"/><Relationship Id="rId17" Type="http://schemas.openxmlformats.org/officeDocument/2006/relationships/diagramData" Target="../diagrams/data14.xml"/><Relationship Id="rId2" Type="http://schemas.openxmlformats.org/officeDocument/2006/relationships/diagramData" Target="../diagrams/data11.xml"/><Relationship Id="rId16" Type="http://schemas.microsoft.com/office/2007/relationships/diagramDrawing" Target="../diagrams/drawing13.xml"/><Relationship Id="rId20" Type="http://schemas.openxmlformats.org/officeDocument/2006/relationships/diagramColors" Target="../diagrams/colors14.xml"/><Relationship Id="rId1" Type="http://schemas.openxmlformats.org/officeDocument/2006/relationships/slideLayout" Target="../slideLayouts/slideLayout34.xml"/><Relationship Id="rId6" Type="http://schemas.microsoft.com/office/2007/relationships/diagramDrawing" Target="../diagrams/drawing11.xml"/><Relationship Id="rId11" Type="http://schemas.microsoft.com/office/2007/relationships/diagramDrawing" Target="../diagrams/drawing12.xml"/><Relationship Id="rId5" Type="http://schemas.openxmlformats.org/officeDocument/2006/relationships/diagramColors" Target="../diagrams/colors11.xml"/><Relationship Id="rId15" Type="http://schemas.openxmlformats.org/officeDocument/2006/relationships/diagramColors" Target="../diagrams/colors13.xml"/><Relationship Id="rId10" Type="http://schemas.openxmlformats.org/officeDocument/2006/relationships/diagramColors" Target="../diagrams/colors12.xml"/><Relationship Id="rId19" Type="http://schemas.openxmlformats.org/officeDocument/2006/relationships/diagramQuickStyle" Target="../diagrams/quickStyle14.xml"/><Relationship Id="rId4" Type="http://schemas.openxmlformats.org/officeDocument/2006/relationships/diagramQuickStyle" Target="../diagrams/quickStyle11.xml"/><Relationship Id="rId9" Type="http://schemas.openxmlformats.org/officeDocument/2006/relationships/diagramQuickStyle" Target="../diagrams/quickStyle12.xml"/><Relationship Id="rId14" Type="http://schemas.openxmlformats.org/officeDocument/2006/relationships/diagramQuickStyle" Target="../diagrams/quickStyle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62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3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63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advisor/business/software/pert-project-management/" TargetMode="External"/><Relationship Id="rId2" Type="http://schemas.openxmlformats.org/officeDocument/2006/relationships/hyperlink" Target="https://www.projectmanager.com/blog/cpm-network-diagram" TargetMode="External"/><Relationship Id="rId1" Type="http://schemas.openxmlformats.org/officeDocument/2006/relationships/slideLayout" Target="../slideLayouts/slideLayout63.xml"/><Relationship Id="rId5" Type="http://schemas.openxmlformats.org/officeDocument/2006/relationships/hyperlink" Target="https://project-management.com/what-is-critical-path/" TargetMode="External"/><Relationship Id="rId4" Type="http://schemas.openxmlformats.org/officeDocument/2006/relationships/hyperlink" Target="https://scienceinsights.org/what-is-a-risk-assessment-definition-steps-and-method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52C4CA-9D95-5D38-2A38-FFBA787C28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/>
          </a:p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1B38FF-C1B3-9997-43E3-4A17483357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534" y="562882"/>
            <a:ext cx="6013904" cy="609509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9942816-C628-1B63-7F73-D5C1F0C80C6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77" t="248" r="250" b="-855"/>
          <a:stretch>
            <a:fillRect/>
          </a:stretch>
        </p:blipFill>
        <p:spPr>
          <a:xfrm>
            <a:off x="6291261" y="544270"/>
            <a:ext cx="5901529" cy="1734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1258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7EB7006-F452-AE5A-DF0E-684DACC6A1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5105" y="241948"/>
            <a:ext cx="2532836" cy="515401"/>
          </a:xfrm>
        </p:spPr>
        <p:txBody>
          <a:bodyPr anchor="b">
            <a:normAutofit/>
          </a:bodyPr>
          <a:lstStyle/>
          <a:p>
            <a:r>
              <a:rPr lang="en-US" sz="2400">
                <a:latin typeface="Aptos"/>
              </a:rPr>
              <a:t>Task Description</a:t>
            </a:r>
          </a:p>
        </p:txBody>
      </p:sp>
      <p:pic>
        <p:nvPicPr>
          <p:cNvPr id="2" name="Picture 1" descr="A list of information on a computer&#10;&#10;AI-generated content may be incorrect.">
            <a:extLst>
              <a:ext uri="{FF2B5EF4-FFF2-40B4-BE49-F238E27FC236}">
                <a16:creationId xmlns:a16="http://schemas.microsoft.com/office/drawing/2014/main" id="{80920A8F-BA31-5D69-BD27-96108C1BD7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80" b="132"/>
          <a:stretch>
            <a:fillRect/>
          </a:stretch>
        </p:blipFill>
        <p:spPr>
          <a:xfrm>
            <a:off x="1375358" y="997075"/>
            <a:ext cx="8823356" cy="54356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39744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35E02C-1458-4B90-4BDD-F4C6B4FE999A}"/>
              </a:ext>
            </a:extLst>
          </p:cNvPr>
          <p:cNvSpPr txBox="1"/>
          <p:nvPr/>
        </p:nvSpPr>
        <p:spPr>
          <a:xfrm>
            <a:off x="518098" y="342900"/>
            <a:ext cx="5129667" cy="76872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AI Declaration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373658-2FC7-ACE2-A789-1E19C74F85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097" y="1674966"/>
            <a:ext cx="7801149" cy="409651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400" i="0" dirty="0"/>
              <a:t>AI Acknowledgement  </a:t>
            </a:r>
            <a:endParaRPr lang="en-US"/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400" i="0" dirty="0"/>
              <a:t>I confirm that I have not present any AI-generated materials as my own work in this portfolio.  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400" i="0" dirty="0"/>
              <a:t>However, I acknowledge that I have used or may have used the AI in the research and proofreading of my portfolio. 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400" i="0" dirty="0"/>
              <a:t>Name: Maisie Evans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US" sz="2400" i="0" dirty="0"/>
              <a:t>Student ID: 2512230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538975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11914-BBFF-7BEB-F661-B686E5BB9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454" y="1569502"/>
            <a:ext cx="4663440" cy="1090023"/>
          </a:xfrm>
        </p:spPr>
        <p:txBody>
          <a:bodyPr anchor="b" anchorCtr="0">
            <a:noAutofit/>
          </a:bodyPr>
          <a:lstStyle/>
          <a:p>
            <a:r>
              <a:rPr lang="en-US" sz="3600" dirty="0">
                <a:latin typeface="Aptos"/>
              </a:rPr>
              <a:t>Managing the Opening of a New Café: A Project Management Approach</a:t>
            </a:r>
          </a:p>
        </p:txBody>
      </p:sp>
      <p:pic>
        <p:nvPicPr>
          <p:cNvPr id="3" name="Content Placeholder 2" descr="A person holding a cup of coffee&#10;&#10;AI-generated content may be incorrect.">
            <a:extLst>
              <a:ext uri="{FF2B5EF4-FFF2-40B4-BE49-F238E27FC236}">
                <a16:creationId xmlns:a16="http://schemas.microsoft.com/office/drawing/2014/main" id="{BE8E7F21-DB9F-1D37-F15C-33E839EAB62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5779" r="5288"/>
          <a:stretch>
            <a:fillRect/>
          </a:stretch>
        </p:blipFill>
        <p:spPr>
          <a:xfrm>
            <a:off x="20" y="10"/>
            <a:ext cx="6099028" cy="6857990"/>
          </a:xfrm>
          <a:prstGeom prst="rect">
            <a:avLst/>
          </a:prstGeom>
          <a:noFill/>
        </p:spPr>
      </p:pic>
      <p:pic>
        <p:nvPicPr>
          <p:cNvPr id="8" name="Picture Placeholder 8" descr="A spiral staircase ">
            <a:extLst>
              <a:ext uri="{FF2B5EF4-FFF2-40B4-BE49-F238E27FC236}">
                <a16:creationId xmlns:a16="http://schemas.microsoft.com/office/drawing/2014/main" id="{9820F04A-D5F8-38C8-B5B9-488693250801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54" r="63919" b="-5"/>
          <a:stretch>
            <a:fillRect/>
          </a:stretch>
        </p:blipFill>
        <p:spPr>
          <a:xfrm>
            <a:off x="6858000" y="2825496"/>
            <a:ext cx="4663440" cy="3337560"/>
          </a:xfrm>
          <a:noFill/>
        </p:spPr>
      </p:pic>
    </p:spTree>
    <p:extLst>
      <p:ext uri="{BB962C8B-B14F-4D97-AF65-F5344CB8AC3E}">
        <p14:creationId xmlns:p14="http://schemas.microsoft.com/office/powerpoint/2010/main" val="10322844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5323708-DA37-2AE3-16B7-893C0F732ADE}"/>
              </a:ext>
            </a:extLst>
          </p:cNvPr>
          <p:cNvSpPr txBox="1">
            <a:spLocks/>
          </p:cNvSpPr>
          <p:nvPr/>
        </p:nvSpPr>
        <p:spPr>
          <a:xfrm>
            <a:off x="4910328" y="0"/>
            <a:ext cx="6682958" cy="11516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 for Operating a Café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BB4FA2F-774A-B2F9-D327-E8F4FC3CA3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281" r="30969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C23ED88-B0AB-1CD2-9DA7-14C680AB041B}"/>
              </a:ext>
            </a:extLst>
          </p:cNvPr>
          <p:cNvSpPr txBox="1"/>
          <p:nvPr/>
        </p:nvSpPr>
        <p:spPr>
          <a:xfrm>
            <a:off x="5405246" y="1181133"/>
            <a:ext cx="5916169" cy="409507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Autofit/>
          </a:bodyPr>
          <a:lstStyle/>
          <a:p>
            <a:pPr marL="342900"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Community-focused Café Project</a:t>
            </a:r>
          </a:p>
          <a:p>
            <a:pPr marL="342900"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Multipurpose space</a:t>
            </a:r>
          </a:p>
          <a:p>
            <a:pPr marL="342900"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Hospitality sector business opportunity</a:t>
            </a:r>
          </a:p>
          <a:p>
            <a:pPr marL="342900"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Application of project management principles</a:t>
            </a:r>
          </a:p>
          <a:p>
            <a:pPr marL="342900"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Budget and scheduling</a:t>
            </a:r>
          </a:p>
          <a:p>
            <a:pPr marL="342900"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Supplier coordination</a:t>
            </a:r>
          </a:p>
          <a:p>
            <a:pPr marL="342900"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PERT + CPM</a:t>
            </a:r>
          </a:p>
          <a:p>
            <a:pPr marL="342900"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0D1575-41A5-0BE1-5743-C6D96F8C020A}"/>
              </a:ext>
            </a:extLst>
          </p:cNvPr>
          <p:cNvSpPr txBox="1"/>
          <p:nvPr/>
        </p:nvSpPr>
        <p:spPr>
          <a:xfrm>
            <a:off x="1171206" y="5651607"/>
            <a:ext cx="983569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2400" dirty="0">
                <a:latin typeface="Aptos"/>
              </a:rPr>
              <a:t>Opening a new café is a challenging but rewarding process that requires careful planning, coordination, and structured management.</a:t>
            </a:r>
          </a:p>
        </p:txBody>
      </p:sp>
    </p:spTree>
    <p:extLst>
      <p:ext uri="{BB962C8B-B14F-4D97-AF65-F5344CB8AC3E}">
        <p14:creationId xmlns:p14="http://schemas.microsoft.com/office/powerpoint/2010/main" val="31459242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85C56-06DA-5651-9D97-842AFC5D152C}"/>
              </a:ext>
            </a:extLst>
          </p:cNvPr>
          <p:cNvSpPr txBox="1">
            <a:spLocks/>
          </p:cNvSpPr>
          <p:nvPr/>
        </p:nvSpPr>
        <p:spPr>
          <a:xfrm>
            <a:off x="623782" y="307833"/>
            <a:ext cx="7083304" cy="867824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latin typeface="Aptos"/>
              </a:rPr>
              <a:t>Project Goals and Objectives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099812-857D-F47B-552B-8867D559F28E}"/>
              </a:ext>
            </a:extLst>
          </p:cNvPr>
          <p:cNvSpPr txBox="1"/>
          <p:nvPr/>
        </p:nvSpPr>
        <p:spPr>
          <a:xfrm>
            <a:off x="0" y="1505756"/>
            <a:ext cx="4492170" cy="3149583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400" b="1" dirty="0">
                <a:latin typeface="Aptos"/>
              </a:rPr>
              <a:t>Key Objectives</a:t>
            </a:r>
          </a:p>
          <a:p>
            <a:pPr marL="342900" indent="-34290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400" dirty="0">
                <a:latin typeface="Aptos"/>
              </a:rPr>
              <a:t>Secure suitable premises</a:t>
            </a:r>
          </a:p>
          <a:p>
            <a:pPr marL="342900" indent="-34290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400" dirty="0">
                <a:latin typeface="Aptos"/>
              </a:rPr>
              <a:t>Renovate and install equipment</a:t>
            </a:r>
            <a:endParaRPr lang="en-US" dirty="0">
              <a:latin typeface="Goudy Old Style"/>
            </a:endParaRPr>
          </a:p>
          <a:p>
            <a:pPr marL="342900" indent="-34290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400" dirty="0">
                <a:latin typeface="Aptos"/>
              </a:rPr>
              <a:t>Establish supplier relationships</a:t>
            </a:r>
            <a:endParaRPr lang="en-US" dirty="0">
              <a:latin typeface="Goudy Old Style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23816F-5E4E-B0B4-7D91-9B414D7505C3}"/>
              </a:ext>
            </a:extLst>
          </p:cNvPr>
          <p:cNvSpPr txBox="1"/>
          <p:nvPr/>
        </p:nvSpPr>
        <p:spPr>
          <a:xfrm>
            <a:off x="623782" y="5557680"/>
            <a:ext cx="277459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latin typeface="Aptos"/>
              </a:rPr>
              <a:t>SMART objectives</a:t>
            </a:r>
            <a:endParaRPr lang="en-US" b="1" dirty="0"/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3051FF51-1CB7-DE7A-34B0-7C8A347D70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72293975"/>
              </p:ext>
            </p:extLst>
          </p:nvPr>
        </p:nvGraphicFramePr>
        <p:xfrm>
          <a:off x="4105835" y="1505756"/>
          <a:ext cx="8028107" cy="36758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276035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142E1CE4-25E4-41EA-209D-76619564B192}"/>
              </a:ext>
            </a:extLst>
          </p:cNvPr>
          <p:cNvSpPr txBox="1">
            <a:spLocks/>
          </p:cNvSpPr>
          <p:nvPr/>
        </p:nvSpPr>
        <p:spPr>
          <a:xfrm>
            <a:off x="612647" y="434559"/>
            <a:ext cx="4621553" cy="13607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Opening Deadline Objective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B2D33F-A527-B574-A5E1-A4CD918F5894}"/>
              </a:ext>
            </a:extLst>
          </p:cNvPr>
          <p:cNvSpPr txBox="1"/>
          <p:nvPr/>
        </p:nvSpPr>
        <p:spPr>
          <a:xfrm>
            <a:off x="612648" y="2584058"/>
            <a:ext cx="6182599" cy="315901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u="sng"/>
              <a:t>Applying the SMART framework:</a:t>
            </a:r>
            <a:endParaRPr lang="en-US" sz="2400"/>
          </a:p>
          <a:p>
            <a:pPr lvl="2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/>
              <a:t>Specific:</a:t>
            </a:r>
            <a:r>
              <a:rPr lang="en-US" sz="2400"/>
              <a:t> Opening the Cafe </a:t>
            </a:r>
          </a:p>
          <a:p>
            <a:pPr lvl="2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/>
              <a:t>Measurable:</a:t>
            </a:r>
            <a:r>
              <a:rPr lang="en-US" sz="2400"/>
              <a:t> 16-week deadline</a:t>
            </a:r>
          </a:p>
          <a:p>
            <a:pPr lvl="2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/>
              <a:t>Achievable:</a:t>
            </a:r>
            <a:r>
              <a:rPr lang="en-US" sz="2400"/>
              <a:t> Fits typical renovation and setup timelines</a:t>
            </a:r>
          </a:p>
          <a:p>
            <a:pPr lvl="2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/>
              <a:t>Relevant:</a:t>
            </a:r>
            <a:r>
              <a:rPr lang="en-US" sz="2400"/>
              <a:t> Core purposes of the project</a:t>
            </a:r>
          </a:p>
          <a:p>
            <a:pPr lvl="2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/>
              <a:t>Time-bound:</a:t>
            </a:r>
            <a:r>
              <a:rPr lang="en-US" sz="2400"/>
              <a:t> Clear completion date</a:t>
            </a:r>
          </a:p>
        </p:txBody>
      </p:sp>
      <p:pic>
        <p:nvPicPr>
          <p:cNvPr id="8" name="Graphic 7" descr="Questions">
            <a:extLst>
              <a:ext uri="{FF2B5EF4-FFF2-40B4-BE49-F238E27FC236}">
                <a16:creationId xmlns:a16="http://schemas.microsoft.com/office/drawing/2014/main" id="{4FECE591-6085-CF88-EA45-433D420A76E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723080" y="1541929"/>
            <a:ext cx="4201147" cy="4201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2615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EEC101F-1884-88F1-BF34-B579A5763B42}"/>
              </a:ext>
            </a:extLst>
          </p:cNvPr>
          <p:cNvSpPr txBox="1"/>
          <p:nvPr/>
        </p:nvSpPr>
        <p:spPr>
          <a:xfrm>
            <a:off x="1004047" y="541475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solidFill>
                  <a:srgbClr val="2C2C2C"/>
                </a:solidFill>
                <a:latin typeface="+mj-lt"/>
              </a:rPr>
              <a:t>Project Scope</a:t>
            </a:r>
            <a:endParaRPr lang="en-US" sz="3600" b="1" dirty="0">
              <a:latin typeface="+mj-lt"/>
            </a:endParaRP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892974BE-027F-946C-BCC5-140230962C5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33628756"/>
              </p:ext>
            </p:extLst>
          </p:nvPr>
        </p:nvGraphicFramePr>
        <p:xfrm>
          <a:off x="1525310" y="1611503"/>
          <a:ext cx="9537137" cy="2978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45981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1888CFE6-7A0B-FAD9-4E65-404D0A71F4C0}"/>
              </a:ext>
            </a:extLst>
          </p:cNvPr>
          <p:cNvSpPr txBox="1">
            <a:spLocks/>
          </p:cNvSpPr>
          <p:nvPr/>
        </p:nvSpPr>
        <p:spPr>
          <a:xfrm>
            <a:off x="612649" y="548639"/>
            <a:ext cx="3494314" cy="57866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Key Deliverables: </a:t>
            </a:r>
            <a:b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Opening a new café will include the following key deliverables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9176BB05-B5BB-E66E-033E-34F1A530C7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94316118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575685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A13D23-DA9D-3B52-B0CB-841FAA13E320}"/>
              </a:ext>
            </a:extLst>
          </p:cNvPr>
          <p:cNvSpPr txBox="1">
            <a:spLocks/>
          </p:cNvSpPr>
          <p:nvPr/>
        </p:nvSpPr>
        <p:spPr>
          <a:xfrm>
            <a:off x="1524000" y="548640"/>
            <a:ext cx="9160475" cy="11322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Key Achievements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11C8D3A9-AAD4-C56C-C0FC-6CA279C5830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41818556"/>
              </p:ext>
            </p:extLst>
          </p:nvPr>
        </p:nvGraphicFramePr>
        <p:xfrm>
          <a:off x="930876" y="2037806"/>
          <a:ext cx="10335350" cy="4066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90034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F9C9DA-B580-7B9B-D230-664375FB2B0D}"/>
              </a:ext>
            </a:extLst>
          </p:cNvPr>
          <p:cNvSpPr txBox="1">
            <a:spLocks/>
          </p:cNvSpPr>
          <p:nvPr/>
        </p:nvSpPr>
        <p:spPr>
          <a:xfrm>
            <a:off x="1524000" y="548640"/>
            <a:ext cx="9160475" cy="11322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Key Achievements</a:t>
            </a:r>
          </a:p>
        </p:txBody>
      </p:sp>
      <p:graphicFrame>
        <p:nvGraphicFramePr>
          <p:cNvPr id="3" name="Content Placeholder 4">
            <a:extLst>
              <a:ext uri="{FF2B5EF4-FFF2-40B4-BE49-F238E27FC236}">
                <a16:creationId xmlns:a16="http://schemas.microsoft.com/office/drawing/2014/main" id="{ABFA26B7-83A7-4C3E-043B-0BFC861A950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08619168"/>
              </p:ext>
            </p:extLst>
          </p:nvPr>
        </p:nvGraphicFramePr>
        <p:xfrm>
          <a:off x="930876" y="2037806"/>
          <a:ext cx="10335350" cy="4066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51262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DF568-877A-126C-6599-59BE7475F927}"/>
              </a:ext>
            </a:extLst>
          </p:cNvPr>
          <p:cNvSpPr txBox="1">
            <a:spLocks/>
          </p:cNvSpPr>
          <p:nvPr/>
        </p:nvSpPr>
        <p:spPr>
          <a:xfrm>
            <a:off x="455890" y="479692"/>
            <a:ext cx="3811310" cy="65914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solidFill>
                  <a:srgbClr val="2C2C2C"/>
                </a:solidFill>
                <a:latin typeface="Bierstadt"/>
              </a:rPr>
              <a:t>Project Timeline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46A0F4-CEE1-3D1C-4E05-DDEDB2393189}"/>
              </a:ext>
            </a:extLst>
          </p:cNvPr>
          <p:cNvSpPr txBox="1"/>
          <p:nvPr/>
        </p:nvSpPr>
        <p:spPr>
          <a:xfrm>
            <a:off x="455890" y="1138834"/>
            <a:ext cx="11006338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solidFill>
                  <a:srgbClr val="2C2C2C"/>
                </a:solidFill>
                <a:latin typeface="Aptos"/>
              </a:rPr>
              <a:t>The project timeline for opening the café is organised into a sequence of key activities that must be completed to ensure the café launches within the planned 16-week schedule. This timeline uses both PERT + CPM to estimate the task durations, identify dependencies, and determine the critical path.</a:t>
            </a:r>
            <a:endParaRPr lang="en-US" sz="2400" dirty="0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F397D223-99A1-13A7-9A79-33F076F26C9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92108677"/>
              </p:ext>
            </p:extLst>
          </p:nvPr>
        </p:nvGraphicFramePr>
        <p:xfrm>
          <a:off x="455890" y="2850776"/>
          <a:ext cx="7128251" cy="3832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650504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672C2D-F1F9-027D-67E0-EA79E8E1A64E}"/>
              </a:ext>
            </a:extLst>
          </p:cNvPr>
          <p:cNvSpPr txBox="1"/>
          <p:nvPr/>
        </p:nvSpPr>
        <p:spPr>
          <a:xfrm>
            <a:off x="327593" y="340661"/>
            <a:ext cx="7326472" cy="787897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latin typeface="+mj-lt"/>
                <a:ea typeface="+mj-ea"/>
                <a:cs typeface="+mj-cs"/>
              </a:rPr>
              <a:t>PERT Chart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A753988-12FC-5DCA-43B2-D7720970B8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90" b="2676"/>
          <a:stretch>
            <a:fillRect/>
          </a:stretch>
        </p:blipFill>
        <p:spPr>
          <a:xfrm>
            <a:off x="21" y="1058307"/>
            <a:ext cx="12191979" cy="5619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7671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10BDFCF-E821-87C7-BD9C-8E3C251EE606}"/>
              </a:ext>
            </a:extLst>
          </p:cNvPr>
          <p:cNvSpPr txBox="1"/>
          <p:nvPr/>
        </p:nvSpPr>
        <p:spPr>
          <a:xfrm>
            <a:off x="2235200" y="2507344"/>
            <a:ext cx="7721600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>
                <a:solidFill>
                  <a:srgbClr val="333333"/>
                </a:solidFill>
                <a:latin typeface="Aptos"/>
                <a:ea typeface="Georgia"/>
                <a:cs typeface="Georgia"/>
              </a:rPr>
              <a:t>"</a:t>
            </a:r>
            <a:r>
              <a:rPr lang="en-US" sz="2400" b="0" i="0" dirty="0">
                <a:solidFill>
                  <a:srgbClr val="333333"/>
                </a:solidFill>
                <a:latin typeface="Aptos"/>
                <a:ea typeface="Georgia"/>
                <a:cs typeface="Georgia"/>
              </a:rPr>
              <a:t>Program evaluation and review technique is a framework used by project managers to help visualize uncertain project timelines, a project’s tasks and task dependencies</a:t>
            </a:r>
            <a:r>
              <a:rPr lang="en-US" sz="2400" dirty="0">
                <a:solidFill>
                  <a:srgbClr val="333333"/>
                </a:solidFill>
                <a:latin typeface="Aptos"/>
                <a:ea typeface="Georgia"/>
                <a:cs typeface="Georgia"/>
              </a:rPr>
              <a:t>." </a:t>
            </a:r>
            <a:r>
              <a:rPr lang="en-US" sz="2400">
                <a:solidFill>
                  <a:srgbClr val="333333"/>
                </a:solidFill>
                <a:latin typeface="Aptos"/>
                <a:ea typeface="Georgia"/>
                <a:cs typeface="Georgia"/>
              </a:rPr>
              <a:t>(Forbes, 2025).</a:t>
            </a:r>
            <a:endParaRPr lang="en-US">
              <a:latin typeface="Aptos"/>
            </a:endParaRP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1759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20CE451-818C-E63D-258B-234B6C543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Subtitle 158">
            <a:extLst>
              <a:ext uri="{FF2B5EF4-FFF2-40B4-BE49-F238E27FC236}">
                <a16:creationId xmlns:a16="http://schemas.microsoft.com/office/drawing/2014/main" id="{38138C61-416C-93A2-24C9-936E685157A5}"/>
              </a:ext>
            </a:extLst>
          </p:cNvPr>
          <p:cNvSpPr txBox="1">
            <a:spLocks/>
          </p:cNvSpPr>
          <p:nvPr/>
        </p:nvSpPr>
        <p:spPr>
          <a:xfrm>
            <a:off x="612647" y="2212848"/>
            <a:ext cx="4361687" cy="40965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b="1" dirty="0"/>
              <a:t>CPM Network Diagram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B3587BB-1E1D-B632-176A-5494ADE93F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128"/>
          <a:stretch>
            <a:fillRect/>
          </a:stretch>
        </p:blipFill>
        <p:spPr>
          <a:xfrm>
            <a:off x="5818632" y="-1"/>
            <a:ext cx="6373368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7943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CE44592-0D6B-407F-A5F2-433788ECECBE}"/>
              </a:ext>
            </a:extLst>
          </p:cNvPr>
          <p:cNvSpPr txBox="1"/>
          <p:nvPr/>
        </p:nvSpPr>
        <p:spPr>
          <a:xfrm>
            <a:off x="2213429" y="2507343"/>
            <a:ext cx="7757885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>
                <a:solidFill>
                  <a:srgbClr val="101423"/>
                </a:solidFill>
                <a:latin typeface="Aptos"/>
                <a:ea typeface="Inter"/>
                <a:cs typeface="Inter"/>
              </a:rPr>
              <a:t>"</a:t>
            </a:r>
            <a:r>
              <a:rPr lang="en-US" sz="2400" b="0" i="0" dirty="0">
                <a:solidFill>
                  <a:srgbClr val="101423"/>
                </a:solidFill>
                <a:latin typeface="Aptos"/>
                <a:ea typeface="Inter"/>
                <a:cs typeface="Inter"/>
              </a:rPr>
              <a:t>A CPM network diagram, or critical path method network diagram, is a visual representation of a project’s activities and the sequence in which they must be performed to </a:t>
            </a:r>
            <a:r>
              <a:rPr lang="en-US" sz="2400" b="0" i="0">
                <a:solidFill>
                  <a:srgbClr val="101423"/>
                </a:solidFill>
                <a:latin typeface="Aptos"/>
                <a:ea typeface="Inter"/>
                <a:cs typeface="Inter"/>
              </a:rPr>
              <a:t>complete the project efficiently</a:t>
            </a:r>
            <a:r>
              <a:rPr lang="en-US" sz="2400">
                <a:solidFill>
                  <a:srgbClr val="101423"/>
                </a:solidFill>
                <a:latin typeface="Aptos"/>
                <a:ea typeface="Inter"/>
                <a:cs typeface="Inter"/>
              </a:rPr>
              <a:t>." (Project Manager, 2025).</a:t>
            </a:r>
            <a:endParaRPr lang="en-US" sz="2400">
              <a:solidFill>
                <a:srgbClr val="101423"/>
              </a:solidFill>
              <a:latin typeface="Aptos"/>
            </a:endParaRP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0499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7B4472A-332B-71E5-8009-33841E7C3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2">
            <a:extLst>
              <a:ext uri="{FF2B5EF4-FFF2-40B4-BE49-F238E27FC236}">
                <a16:creationId xmlns:a16="http://schemas.microsoft.com/office/drawing/2014/main" id="{29FB5BBD-78F4-D341-6539-62EE11D4CCAF}"/>
              </a:ext>
            </a:extLst>
          </p:cNvPr>
          <p:cNvSpPr txBox="1">
            <a:spLocks/>
          </p:cNvSpPr>
          <p:nvPr/>
        </p:nvSpPr>
        <p:spPr>
          <a:xfrm>
            <a:off x="510074" y="1635260"/>
            <a:ext cx="3348297" cy="22417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/>
              <a:t>Critical Paths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AE9B56-E9F8-C5CD-DF7E-54A06CB216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7818" y="125562"/>
            <a:ext cx="5187100" cy="6607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7731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9436C15-F9FF-D588-C8CE-D7FE1BEF6ED2}"/>
              </a:ext>
            </a:extLst>
          </p:cNvPr>
          <p:cNvSpPr txBox="1"/>
          <p:nvPr/>
        </p:nvSpPr>
        <p:spPr>
          <a:xfrm>
            <a:off x="1850571" y="2137229"/>
            <a:ext cx="8498114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>
                <a:latin typeface="Aptos"/>
              </a:rPr>
              <a:t>"Critical path is a project management term that refers to the </a:t>
            </a:r>
            <a:r>
              <a:rPr lang="en-US" sz="2400" dirty="0">
                <a:latin typeface="Aptos"/>
              </a:rPr>
              <a:t>various project tasks and activities that are the most time-consuming. Once the critical path has been identified, the individual tasks along the critical path—known collectively as </a:t>
            </a:r>
            <a:r>
              <a:rPr lang="en-US" sz="2400">
                <a:latin typeface="Aptos"/>
              </a:rPr>
              <a:t>critical activities—are easily prioritized and delegated as needed." (J. R. Johnivan, 2024).</a:t>
            </a:r>
            <a:endParaRPr lang="en-US" sz="2400" dirty="0">
              <a:latin typeface="Aptos"/>
            </a:endParaRP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68701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A9750-BA63-7239-930C-78CA9A5F8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99" y="311040"/>
            <a:ext cx="9038095" cy="545302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2C2C2C"/>
                </a:solidFill>
                <a:latin typeface="Bierstadt"/>
              </a:rPr>
              <a:t>Project Budget and Cost Considerations</a:t>
            </a:r>
            <a:endParaRPr lang="en-US" sz="3600" b="1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9BAC24A-354B-3CB7-710D-330C7F05DC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6984858"/>
              </p:ext>
            </p:extLst>
          </p:nvPr>
        </p:nvGraphicFramePr>
        <p:xfrm>
          <a:off x="152400" y="856342"/>
          <a:ext cx="11894354" cy="4854909"/>
        </p:xfrm>
        <a:graphic>
          <a:graphicData uri="http://schemas.openxmlformats.org/drawingml/2006/table">
            <a:tbl>
              <a:tblPr firstRow="1" bandRow="1"/>
              <a:tblGrid>
                <a:gridCol w="2459486">
                  <a:extLst>
                    <a:ext uri="{9D8B030D-6E8A-4147-A177-3AD203B41FA5}">
                      <a16:colId xmlns:a16="http://schemas.microsoft.com/office/drawing/2014/main" val="2254669432"/>
                    </a:ext>
                  </a:extLst>
                </a:gridCol>
                <a:gridCol w="2358213">
                  <a:extLst>
                    <a:ext uri="{9D8B030D-6E8A-4147-A177-3AD203B41FA5}">
                      <a16:colId xmlns:a16="http://schemas.microsoft.com/office/drawing/2014/main" val="144675164"/>
                    </a:ext>
                  </a:extLst>
                </a:gridCol>
                <a:gridCol w="2105443">
                  <a:extLst>
                    <a:ext uri="{9D8B030D-6E8A-4147-A177-3AD203B41FA5}">
                      <a16:colId xmlns:a16="http://schemas.microsoft.com/office/drawing/2014/main" val="3746568736"/>
                    </a:ext>
                  </a:extLst>
                </a:gridCol>
                <a:gridCol w="2573350">
                  <a:extLst>
                    <a:ext uri="{9D8B030D-6E8A-4147-A177-3AD203B41FA5}">
                      <a16:colId xmlns:a16="http://schemas.microsoft.com/office/drawing/2014/main" val="3907892587"/>
                    </a:ext>
                  </a:extLst>
                </a:gridCol>
                <a:gridCol w="2397862">
                  <a:extLst>
                    <a:ext uri="{9D8B030D-6E8A-4147-A177-3AD203B41FA5}">
                      <a16:colId xmlns:a16="http://schemas.microsoft.com/office/drawing/2014/main" val="379553126"/>
                    </a:ext>
                  </a:extLst>
                </a:gridCol>
              </a:tblGrid>
              <a:tr h="6473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Operations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L>
                    <a:lnR>
                      <a:noFill/>
                    </a:lnR>
                    <a:lnT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T>
                    <a:lnB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19EA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Expenses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T>
                    <a:lnB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19EA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Expenses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T>
                    <a:lnB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19EA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Expenses</a:t>
                      </a:r>
                      <a:endParaRPr lang="en-US" sz="240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T>
                    <a:lnB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19EA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bg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Total Amount</a:t>
                      </a:r>
                      <a:endParaRPr lang="en-US" sz="240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R>
                    <a:lnT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T>
                    <a:lnB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19EA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2351317"/>
                  </a:ext>
                </a:extLst>
              </a:tr>
              <a:tr h="125242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Capital Costs 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L>
                    <a:lnR>
                      <a:noFill/>
                    </a:lnR>
                    <a:lnT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T>
                    <a:lnB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Renovation and Interior Design £15,000 – £25,000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T>
                    <a:lnB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Equipment 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£8,000 - £15,000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T>
                    <a:lnB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Furniture 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£2,000 - £5,000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T>
                    <a:lnB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£25,000 - £42,000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R>
                    <a:lnT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T>
                    <a:lnB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32308452"/>
                  </a:ext>
                </a:extLst>
              </a:tr>
              <a:tr h="98505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Operational Costs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L>
                    <a:lnR>
                      <a:noFill/>
                    </a:lnR>
                    <a:lnT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T>
                    <a:lnB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Staff Recruitment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£200 - £600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T>
                    <a:lnB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Staff Training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£500 - £1,000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T>
                    <a:lnB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Licensing &amp; Compliance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£400 - £1,000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T>
                    <a:lnB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£1,100 - £2,600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R>
                    <a:lnT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T>
                    <a:lnB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1004861"/>
                  </a:ext>
                </a:extLst>
              </a:tr>
              <a:tr h="98505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Marketing and Promotional Costs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L>
                    <a:lnR>
                      <a:noFill/>
                    </a:lnR>
                    <a:lnT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T>
                    <a:lnB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Marketing Campaign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£400 - £1,200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T>
                    <a:lnB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Soft Launch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£200 - £500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T>
                    <a:lnB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9pPr>
                    </a:lstStyle>
                    <a:p>
                      <a:pPr fontAlgn="t">
                        <a:buNone/>
                      </a:pPr>
                      <a:endParaRPr lang="en-US" sz="2400"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T>
                    <a:lnB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£600 - £1,700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R>
                    <a:lnT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T>
                    <a:lnB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3448371"/>
                  </a:ext>
                </a:extLst>
              </a:tr>
              <a:tr h="98505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Contingency       Budget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L>
                    <a:lnR>
                      <a:noFill/>
                    </a:lnR>
                    <a:lnT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T>
                    <a:lnB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Contingency      Allowance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£2,000 - £5,000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T>
                    <a:lnB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9pPr>
                    </a:lstStyle>
                    <a:p>
                      <a:pPr fontAlgn="t">
                        <a:buNone/>
                      </a:pPr>
                      <a:endParaRPr lang="en-US" sz="2400"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T>
                    <a:lnB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9pPr>
                    </a:lstStyle>
                    <a:p>
                      <a:pPr fontAlgn="t">
                        <a:buNone/>
                      </a:pPr>
                      <a:endParaRPr lang="en-US" sz="2400"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T>
                    <a:lnB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240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£2,000 - £5,000</a:t>
                      </a:r>
                      <a:endParaRPr lang="en-US" sz="240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R>
                    <a:lnT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T>
                    <a:lnB w="6350" cap="flat" cmpd="sng" algn="ctr">
                      <a:solidFill>
                        <a:srgbClr val="919EAC"/>
                      </a:solidFill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0519231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7162E60A-7131-7BC9-908F-BCA4C7B12A26}"/>
              </a:ext>
            </a:extLst>
          </p:cNvPr>
          <p:cNvSpPr/>
          <p:nvPr/>
        </p:nvSpPr>
        <p:spPr>
          <a:xfrm>
            <a:off x="9482641" y="5712824"/>
            <a:ext cx="2557981" cy="1134289"/>
          </a:xfrm>
          <a:prstGeom prst="rect">
            <a:avLst/>
          </a:prstGeom>
          <a:solidFill>
            <a:srgbClr val="DCE4E7">
              <a:lumMod val="75000"/>
            </a:srgbClr>
          </a:solidFill>
          <a:ln w="12700" cap="flat" cmpd="sng" algn="ctr">
            <a:solidFill>
              <a:srgbClr val="000000"/>
            </a:solidFill>
            <a:prstDash val="solid"/>
            <a:miter lim="800000"/>
          </a:ln>
          <a:effectLst/>
        </p:spPr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Total Estimated Amount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£28,700 - £52,300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876728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80714-EBEC-0FA2-2AB5-C517A60FDC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955" y="178269"/>
            <a:ext cx="6464009" cy="592696"/>
          </a:xfrm>
        </p:spPr>
        <p:txBody>
          <a:bodyPr>
            <a:noAutofit/>
          </a:bodyPr>
          <a:lstStyle/>
          <a:p>
            <a:r>
              <a:rPr lang="en-US" sz="3600" b="1">
                <a:latin typeface="Aptos"/>
              </a:rPr>
              <a:t>Work breakdown structure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37AA47D-6FC0-5045-ED1F-1151BF564973}"/>
              </a:ext>
            </a:extLst>
          </p:cNvPr>
          <p:cNvGraphicFramePr/>
          <p:nvPr/>
        </p:nvGraphicFramePr>
        <p:xfrm>
          <a:off x="124658" y="1041378"/>
          <a:ext cx="5249555" cy="28197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7" name="Diagram 16">
            <a:extLst>
              <a:ext uri="{FF2B5EF4-FFF2-40B4-BE49-F238E27FC236}">
                <a16:creationId xmlns:a16="http://schemas.microsoft.com/office/drawing/2014/main" id="{40DFDE70-4FD6-69D5-3C5B-F26F5FB9AC5B}"/>
              </a:ext>
            </a:extLst>
          </p:cNvPr>
          <p:cNvGraphicFramePr/>
          <p:nvPr/>
        </p:nvGraphicFramePr>
        <p:xfrm>
          <a:off x="5374215" y="1034121"/>
          <a:ext cx="6685235" cy="28269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24" name="Diagram 23">
            <a:extLst>
              <a:ext uri="{FF2B5EF4-FFF2-40B4-BE49-F238E27FC236}">
                <a16:creationId xmlns:a16="http://schemas.microsoft.com/office/drawing/2014/main" id="{23E26F9B-682A-1912-41F9-8C16A6EB4B51}"/>
              </a:ext>
            </a:extLst>
          </p:cNvPr>
          <p:cNvGraphicFramePr/>
          <p:nvPr/>
        </p:nvGraphicFramePr>
        <p:xfrm>
          <a:off x="131915" y="3861002"/>
          <a:ext cx="5242298" cy="2818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31" name="Diagram 30">
            <a:extLst>
              <a:ext uri="{FF2B5EF4-FFF2-40B4-BE49-F238E27FC236}">
                <a16:creationId xmlns:a16="http://schemas.microsoft.com/office/drawing/2014/main" id="{DBFB7772-20D6-BF40-869B-D4C508C65376}"/>
              </a:ext>
            </a:extLst>
          </p:cNvPr>
          <p:cNvGraphicFramePr/>
          <p:nvPr/>
        </p:nvGraphicFramePr>
        <p:xfrm>
          <a:off x="5374214" y="3861002"/>
          <a:ext cx="6685235" cy="2818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</p:spTree>
    <p:extLst>
      <p:ext uri="{BB962C8B-B14F-4D97-AF65-F5344CB8AC3E}">
        <p14:creationId xmlns:p14="http://schemas.microsoft.com/office/powerpoint/2010/main" val="40941945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1DDAD34-3C00-7431-0364-85B92C507508}"/>
              </a:ext>
            </a:extLst>
          </p:cNvPr>
          <p:cNvGraphicFramePr/>
          <p:nvPr/>
        </p:nvGraphicFramePr>
        <p:xfrm>
          <a:off x="0" y="174897"/>
          <a:ext cx="5273341" cy="3261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675F32FE-CFED-9717-9015-4CFE82DB7019}"/>
              </a:ext>
            </a:extLst>
          </p:cNvPr>
          <p:cNvGraphicFramePr/>
          <p:nvPr/>
        </p:nvGraphicFramePr>
        <p:xfrm>
          <a:off x="5273340" y="160384"/>
          <a:ext cx="6918660" cy="3261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8" name="Diagram 17">
            <a:extLst>
              <a:ext uri="{FF2B5EF4-FFF2-40B4-BE49-F238E27FC236}">
                <a16:creationId xmlns:a16="http://schemas.microsoft.com/office/drawing/2014/main" id="{563A2695-768F-56C1-AADA-8AB9F3EC86AE}"/>
              </a:ext>
            </a:extLst>
          </p:cNvPr>
          <p:cNvGraphicFramePr/>
          <p:nvPr/>
        </p:nvGraphicFramePr>
        <p:xfrm>
          <a:off x="0" y="3429000"/>
          <a:ext cx="5273339" cy="33721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25" name="Diagram 24">
            <a:extLst>
              <a:ext uri="{FF2B5EF4-FFF2-40B4-BE49-F238E27FC236}">
                <a16:creationId xmlns:a16="http://schemas.microsoft.com/office/drawing/2014/main" id="{1AB21CB5-BE9F-37E0-0A8E-8A6F8ACEF801}"/>
              </a:ext>
            </a:extLst>
          </p:cNvPr>
          <p:cNvGraphicFramePr/>
          <p:nvPr/>
        </p:nvGraphicFramePr>
        <p:xfrm>
          <a:off x="5273340" y="3429000"/>
          <a:ext cx="6918660" cy="33721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</p:spTree>
    <p:extLst>
      <p:ext uri="{BB962C8B-B14F-4D97-AF65-F5344CB8AC3E}">
        <p14:creationId xmlns:p14="http://schemas.microsoft.com/office/powerpoint/2010/main" val="22984988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4">
            <a:extLst>
              <a:ext uri="{FF2B5EF4-FFF2-40B4-BE49-F238E27FC236}">
                <a16:creationId xmlns:a16="http://schemas.microsoft.com/office/drawing/2014/main" id="{F0915276-72CB-7799-0986-AC6F94DA899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96728510"/>
              </p:ext>
            </p:extLst>
          </p:nvPr>
        </p:nvGraphicFramePr>
        <p:xfrm>
          <a:off x="174171" y="1052285"/>
          <a:ext cx="11857777" cy="4618173"/>
        </p:xfrm>
        <a:graphic>
          <a:graphicData uri="http://schemas.openxmlformats.org/drawingml/2006/table">
            <a:tbl>
              <a:tblPr firstRow="1" bandRow="1"/>
              <a:tblGrid>
                <a:gridCol w="1636700">
                  <a:extLst>
                    <a:ext uri="{9D8B030D-6E8A-4147-A177-3AD203B41FA5}">
                      <a16:colId xmlns:a16="http://schemas.microsoft.com/office/drawing/2014/main" val="2796818809"/>
                    </a:ext>
                  </a:extLst>
                </a:gridCol>
                <a:gridCol w="2492486">
                  <a:extLst>
                    <a:ext uri="{9D8B030D-6E8A-4147-A177-3AD203B41FA5}">
                      <a16:colId xmlns:a16="http://schemas.microsoft.com/office/drawing/2014/main" val="2514543833"/>
                    </a:ext>
                  </a:extLst>
                </a:gridCol>
                <a:gridCol w="2107017">
                  <a:extLst>
                    <a:ext uri="{9D8B030D-6E8A-4147-A177-3AD203B41FA5}">
                      <a16:colId xmlns:a16="http://schemas.microsoft.com/office/drawing/2014/main" val="381422597"/>
                    </a:ext>
                  </a:extLst>
                </a:gridCol>
                <a:gridCol w="1923183">
                  <a:extLst>
                    <a:ext uri="{9D8B030D-6E8A-4147-A177-3AD203B41FA5}">
                      <a16:colId xmlns:a16="http://schemas.microsoft.com/office/drawing/2014/main" val="22781931"/>
                    </a:ext>
                  </a:extLst>
                </a:gridCol>
                <a:gridCol w="1622935">
                  <a:extLst>
                    <a:ext uri="{9D8B030D-6E8A-4147-A177-3AD203B41FA5}">
                      <a16:colId xmlns:a16="http://schemas.microsoft.com/office/drawing/2014/main" val="1143889391"/>
                    </a:ext>
                  </a:extLst>
                </a:gridCol>
                <a:gridCol w="2075456">
                  <a:extLst>
                    <a:ext uri="{9D8B030D-6E8A-4147-A177-3AD203B41FA5}">
                      <a16:colId xmlns:a16="http://schemas.microsoft.com/office/drawing/2014/main" val="3648685936"/>
                    </a:ext>
                  </a:extLst>
                </a:gridCol>
              </a:tblGrid>
              <a:tr h="97935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Required  Roles</a:t>
                      </a:r>
                      <a:endParaRPr lang="en-US" sz="2400" b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mpd="sng">
                      <a:solidFill>
                        <a:srgbClr val="919EAC"/>
                      </a:solidFill>
                    </a:lnL>
                    <a:lnR>
                      <a:noFill/>
                    </a:lnR>
                    <a:lnT w="12700" cmpd="sng">
                      <a:solidFill>
                        <a:srgbClr val="919EAC"/>
                      </a:solidFill>
                    </a:lnT>
                    <a:lnB w="12700" cmpd="sng">
                      <a:solidFill>
                        <a:srgbClr val="919EAC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19EA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Role </a:t>
                      </a:r>
                      <a:endParaRPr lang="en-US" sz="2400" b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  <a:p>
                      <a:pPr marL="0" lvl="0" indent="0" algn="l">
                        <a:lnSpc>
                          <a:spcPts val="2850"/>
                        </a:lnSpc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Responsibilities </a:t>
                      </a:r>
                      <a:endParaRPr lang="en-US" sz="2400" b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solidFill>
                        <a:srgbClr val="919EAC"/>
                      </a:solidFill>
                    </a:lnT>
                    <a:lnB w="12700" cmpd="sng">
                      <a:solidFill>
                        <a:srgbClr val="919EAC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19EA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Staff  Scheduling</a:t>
                      </a:r>
                      <a:endParaRPr lang="en-US" sz="2400" b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solidFill>
                        <a:srgbClr val="919EAC"/>
                      </a:solidFill>
                    </a:lnT>
                    <a:lnB w="12700" cmpd="sng">
                      <a:solidFill>
                        <a:srgbClr val="919EAC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19EA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Recruitment Plan</a:t>
                      </a:r>
                      <a:endParaRPr lang="en-US" sz="2400" b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solidFill>
                        <a:srgbClr val="919EAC"/>
                      </a:solidFill>
                    </a:lnT>
                    <a:lnB w="12700" cmpd="sng">
                      <a:solidFill>
                        <a:srgbClr val="919EAC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19EA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Training</a:t>
                      </a:r>
                      <a:endParaRPr lang="en-US" sz="2400" b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solidFill>
                        <a:srgbClr val="919EAC"/>
                      </a:solidFill>
                    </a:lnT>
                    <a:lnB w="12700" cmpd="sng">
                      <a:solidFill>
                        <a:srgbClr val="919EAC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19EA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400" b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Legal  Requirements</a:t>
                      </a:r>
                      <a:endParaRPr lang="en-US" sz="2400" b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 w="12700" cmpd="sng">
                      <a:solidFill>
                        <a:srgbClr val="919EAC"/>
                      </a:solidFill>
                    </a:lnR>
                    <a:lnT w="12700" cmpd="sng">
                      <a:solidFill>
                        <a:srgbClr val="919EAC"/>
                      </a:solidFill>
                    </a:lnT>
                    <a:lnB w="12700" cmpd="sng">
                      <a:solidFill>
                        <a:srgbClr val="919EAC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19EA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1103687"/>
                  </a:ext>
                </a:extLst>
              </a:tr>
              <a:tr h="363881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9pPr>
                    </a:lstStyle>
                    <a:p>
                      <a:pPr marL="285750" lvl="0" indent="-285750" algn="l" fontAlgn="base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en-GB" sz="240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Project Manager</a:t>
                      </a:r>
                      <a:endParaRPr lang="en-US" sz="240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  <a:p>
                      <a:pPr marL="285750" lvl="0" indent="-285750" algn="l" fontAlgn="base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en-GB" sz="2400" dirty="0" err="1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Contrac</a:t>
                      </a:r>
                      <a:r>
                        <a:rPr lang="en-GB" sz="240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-tors</a:t>
                      </a:r>
                      <a:endParaRPr lang="en-US" sz="240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  <a:p>
                      <a:pPr marL="285750" lvl="0" indent="-285750" algn="l" fontAlgn="base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en-GB" sz="240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Baristas</a:t>
                      </a:r>
                      <a:endParaRPr lang="en-US" sz="240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  <a:p>
                      <a:pPr marL="285750" lvl="0" indent="-285750" algn="l" fontAlgn="base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en-GB" sz="240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Kitchen Staff</a:t>
                      </a:r>
                      <a:endParaRPr lang="en-US" sz="240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  <a:p>
                      <a:pPr marL="285750" lvl="0" indent="-285750" algn="l" fontAlgn="base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en-GB" sz="240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FOH Staff</a:t>
                      </a:r>
                      <a:endParaRPr lang="en-US" sz="240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  <a:p>
                      <a:pPr marL="285750" lvl="0" indent="-285750" algn="l" fontAlgn="base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en-GB" sz="2400" dirty="0" err="1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Accoun</a:t>
                      </a:r>
                      <a:r>
                        <a:rPr lang="en-GB" sz="240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-tant</a:t>
                      </a:r>
                      <a:endParaRPr lang="en-US" sz="240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mpd="sng">
                      <a:solidFill>
                        <a:srgbClr val="919EAC"/>
                      </a:solidFill>
                    </a:lnL>
                    <a:lnR>
                      <a:noFill/>
                    </a:lnR>
                    <a:lnT w="12700" cmpd="sng">
                      <a:solidFill>
                        <a:srgbClr val="919EAC"/>
                      </a:solidFill>
                    </a:lnT>
                    <a:lnB w="12700" cmpd="sng">
                      <a:solidFill>
                        <a:srgbClr val="919EAC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19EAC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9pPr>
                    </a:lstStyle>
                    <a:p>
                      <a:pPr marL="285750" lvl="0" indent="-285750" algn="l" fontAlgn="base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PM - oversees project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  <a:p>
                      <a:pPr marL="285750" lvl="0" indent="-285750" algn="l" fontAlgn="base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Contractors -    renovation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  <a:p>
                      <a:pPr marL="285750" lvl="0" indent="-285750" algn="l" fontAlgn="base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Baristas – drinks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  <a:p>
                      <a:pPr marL="285750" lvl="0" indent="-285750" algn="l" fontAlgn="base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Kitchen Staff – Food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  <a:p>
                      <a:pPr marL="285750" lvl="0" indent="-285750" algn="l" fontAlgn="base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FOH – customers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solidFill>
                        <a:srgbClr val="919EAC"/>
                      </a:solidFill>
                    </a:lnT>
                    <a:lnB w="12700" cmpd="sng">
                      <a:solidFill>
                        <a:srgbClr val="919EAC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19EAC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9pPr>
                    </a:lstStyle>
                    <a:p>
                      <a:pPr marL="285750" lvl="0" indent="-285750" algn="l" fontAlgn="base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en-GB" sz="240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Morning       Shifts</a:t>
                      </a:r>
                      <a:endParaRPr lang="en-US" sz="240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  <a:p>
                      <a:pPr marL="285750" lvl="0" indent="-285750" algn="l" fontAlgn="base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en-GB" sz="240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Afternoon   Shifts</a:t>
                      </a:r>
                      <a:endParaRPr lang="en-US" sz="240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  <a:p>
                      <a:pPr marL="285750" lvl="0" indent="-285750" algn="l" fontAlgn="base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en-GB" sz="240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Weekend    Shifts</a:t>
                      </a:r>
                      <a:endParaRPr lang="en-US" sz="240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solidFill>
                        <a:srgbClr val="919EAC"/>
                      </a:solidFill>
                    </a:lnT>
                    <a:lnB w="12700" cmpd="sng">
                      <a:solidFill>
                        <a:srgbClr val="919EAC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19EAC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9pPr>
                    </a:lstStyle>
                    <a:p>
                      <a:pPr marL="285750" lvl="0" indent="-285750" algn="l" fontAlgn="base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en-GB" sz="240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Advertise   roles </a:t>
                      </a:r>
                      <a:endParaRPr lang="en-US" sz="240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  <a:p>
                      <a:pPr marL="285750" lvl="0" indent="-285750" algn="l" fontAlgn="base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en-GB" sz="240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Shortlist</a:t>
                      </a:r>
                      <a:endParaRPr lang="en-US" sz="240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  <a:p>
                      <a:pPr marL="285750" lvl="0" indent="-285750" algn="l" fontAlgn="base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en-GB" sz="240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Interviews</a:t>
                      </a:r>
                      <a:endParaRPr lang="en-US" sz="240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  <a:p>
                      <a:pPr marL="285750" lvl="0" indent="-285750" algn="l" fontAlgn="base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en-GB" sz="240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Hire</a:t>
                      </a:r>
                      <a:endParaRPr lang="en-US" sz="240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solidFill>
                        <a:srgbClr val="919EAC"/>
                      </a:solidFill>
                    </a:lnT>
                    <a:lnB w="12700" cmpd="sng">
                      <a:solidFill>
                        <a:srgbClr val="919EAC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19EAC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9pPr>
                    </a:lstStyle>
                    <a:p>
                      <a:pPr marL="285750" lvl="0" indent="-285750" algn="l" fontAlgn="base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en-GB" sz="240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Food     Hygiene</a:t>
                      </a:r>
                      <a:endParaRPr lang="en-US" sz="240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  <a:p>
                      <a:pPr marL="285750" lvl="0" indent="-285750" algn="l" fontAlgn="base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en-GB" sz="240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Equipment  use</a:t>
                      </a:r>
                      <a:endParaRPr lang="en-US" sz="240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  <a:p>
                      <a:pPr marL="285750" lvl="0" indent="-285750" algn="l" fontAlgn="base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en-GB" sz="240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Customer            Service</a:t>
                      </a:r>
                      <a:endParaRPr lang="en-US" sz="240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solidFill>
                        <a:srgbClr val="919EAC"/>
                      </a:solidFill>
                    </a:lnT>
                    <a:lnB w="12700" cmpd="sng">
                      <a:solidFill>
                        <a:srgbClr val="919EAC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19EAC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Goudy Old Style"/>
                        </a:defRPr>
                      </a:lvl9pPr>
                    </a:lstStyle>
                    <a:p>
                      <a:pPr marL="285750" lvl="0" indent="-285750" algn="l" fontAlgn="base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en-GB" sz="240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Good Hygiene       Laws</a:t>
                      </a:r>
                      <a:endParaRPr lang="en-US" sz="240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  <a:p>
                      <a:pPr marL="285750" lvl="0" indent="-285750" algn="l" fontAlgn="base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en-GB" sz="240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Health + Safety</a:t>
                      </a:r>
                      <a:endParaRPr lang="en-US" sz="240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  <a:p>
                      <a:pPr marL="285750" lvl="0" indent="-285750" algn="l" fontAlgn="base">
                        <a:lnSpc>
                          <a:spcPts val="2175"/>
                        </a:lnSpc>
                        <a:buFont typeface="Arial"/>
                        <a:buChar char="•"/>
                      </a:pPr>
                      <a:r>
                        <a:rPr lang="en-GB" sz="240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Fire Safety</a:t>
                      </a:r>
                      <a:endParaRPr lang="en-US" sz="240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 w="12700" cmpd="sng">
                      <a:solidFill>
                        <a:srgbClr val="919EAC"/>
                      </a:solidFill>
                    </a:lnR>
                    <a:lnT w="12700" cmpd="sng">
                      <a:solidFill>
                        <a:srgbClr val="919EAC"/>
                      </a:solidFill>
                    </a:lnT>
                    <a:lnB w="12700" cmpd="sng">
                      <a:solidFill>
                        <a:srgbClr val="919EAC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919EAC">
                        <a:tint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1669618"/>
                  </a:ext>
                </a:extLst>
              </a:tr>
            </a:tbl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A9A29EAE-C76C-4BF5-7430-F306BFBBC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003" y="371711"/>
            <a:ext cx="8093455" cy="465473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rgbClr val="2C2C2C"/>
                </a:solidFill>
                <a:latin typeface="Bierstadt"/>
              </a:rPr>
              <a:t>Human Resource Planning</a:t>
            </a:r>
            <a:endParaRPr lang="en-US" sz="3600" dirty="0">
              <a:latin typeface="Bierstadt"/>
            </a:endParaRP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42384467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4">
            <a:extLst>
              <a:ext uri="{FF2B5EF4-FFF2-40B4-BE49-F238E27FC236}">
                <a16:creationId xmlns:a16="http://schemas.microsoft.com/office/drawing/2014/main" id="{4F5F92C3-DA1F-B6CE-4896-63025E90F08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77086808"/>
              </p:ext>
            </p:extLst>
          </p:nvPr>
        </p:nvGraphicFramePr>
        <p:xfrm>
          <a:off x="275771" y="769257"/>
          <a:ext cx="11619410" cy="5977533"/>
        </p:xfrm>
        <a:graphic>
          <a:graphicData uri="http://schemas.openxmlformats.org/drawingml/2006/table">
            <a:tbl>
              <a:tblPr firstRow="1" bandRow="1">
                <a:gradFill rotWithShape="1">
                  <a:gsLst>
                    <a:gs pos="0">
                      <a:srgbClr val="919EAC">
                        <a:satMod val="103000"/>
                        <a:lumMod val="102000"/>
                        <a:tint val="94000"/>
                      </a:srgbClr>
                    </a:gs>
                    <a:gs pos="50000">
                      <a:srgbClr val="919EAC">
                        <a:satMod val="110000"/>
                        <a:lumMod val="100000"/>
                        <a:shade val="100000"/>
                      </a:srgbClr>
                    </a:gs>
                    <a:gs pos="100000">
                      <a:srgbClr val="919EAC">
                        <a:lumMod val="99000"/>
                        <a:satMod val="120000"/>
                        <a:shade val="78000"/>
                      </a:srgbClr>
                    </a:gs>
                  </a:gsLst>
                  <a:lin ang="5400000" scaled="0"/>
                </a:gradFill>
                <a:effectLst>
                  <a:outerShdw blurRad="57150" dist="19050" dir="5400000" algn="ctr" rotWithShape="0">
                    <a:srgbClr val="000000">
                      <a:alpha val="63000"/>
                    </a:srgbClr>
                  </a:outerShdw>
                </a:effectLst>
              </a:tblPr>
              <a:tblGrid>
                <a:gridCol w="3161925">
                  <a:extLst>
                    <a:ext uri="{9D8B030D-6E8A-4147-A177-3AD203B41FA5}">
                      <a16:colId xmlns:a16="http://schemas.microsoft.com/office/drawing/2014/main" val="2846388040"/>
                    </a:ext>
                  </a:extLst>
                </a:gridCol>
                <a:gridCol w="8457485">
                  <a:extLst>
                    <a:ext uri="{9D8B030D-6E8A-4147-A177-3AD203B41FA5}">
                      <a16:colId xmlns:a16="http://schemas.microsoft.com/office/drawing/2014/main" val="2339362658"/>
                    </a:ext>
                  </a:extLst>
                </a:gridCol>
              </a:tblGrid>
              <a:tr h="43141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40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Stakeholders</a:t>
                      </a:r>
                      <a:endParaRPr lang="en-US" sz="240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6350" cap="flat" cmpd="sng" algn="ctr">
                      <a:solidFill>
                        <a:srgbClr val="919EAC">
                          <a:tint val="50000"/>
                        </a:srgbClr>
                      </a:solidFill>
                      <a:prstDash val="solid"/>
                      <a:miter lim="800000"/>
                    </a:lnL>
                    <a:lnR>
                      <a:noFill/>
                    </a:lnR>
                    <a:lnT w="6350" cap="flat" cmpd="sng" algn="ctr">
                      <a:solidFill>
                        <a:srgbClr val="919EAC">
                          <a:tint val="50000"/>
                        </a:srgbClr>
                      </a:solidFill>
                      <a:prstDash val="solid"/>
                      <a:miter lim="800000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Contractors, suppliers, staff, council, customers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 w="6350" cap="flat" cmpd="sng" algn="ctr">
                      <a:solidFill>
                        <a:srgbClr val="919EAC">
                          <a:tint val="50000"/>
                        </a:srgbClr>
                      </a:solidFill>
                      <a:prstDash val="solid"/>
                      <a:miter lim="800000"/>
                    </a:lnR>
                    <a:lnT w="6350" cap="flat" cmpd="sng" algn="ctr">
                      <a:solidFill>
                        <a:srgbClr val="919EAC">
                          <a:tint val="50000"/>
                        </a:srgbClr>
                      </a:solidFill>
                      <a:prstDash val="solid"/>
                      <a:miter lim="800000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7540038"/>
                  </a:ext>
                </a:extLst>
              </a:tr>
              <a:tr h="78193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Methods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6350" cap="flat" cmpd="sng" algn="ctr">
                      <a:solidFill>
                        <a:srgbClr val="919EAC">
                          <a:tint val="50000"/>
                        </a:srgbClr>
                      </a:solidFill>
                      <a:prstDash val="solid"/>
                      <a:miter lim="800000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Weekly meeting, emails, WhatsApp, shared documents, social media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 w="6350" cap="flat" cmpd="sng" algn="ctr">
                      <a:solidFill>
                        <a:srgbClr val="919EAC">
                          <a:tint val="50000"/>
                        </a:srgbClr>
                      </a:solidFill>
                      <a:prstDash val="solid"/>
                      <a:miter lim="800000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601855267"/>
                  </a:ext>
                </a:extLst>
              </a:tr>
              <a:tr h="82238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Frequency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6350" cap="flat" cmpd="sng" algn="ctr">
                      <a:solidFill>
                        <a:srgbClr val="919EAC">
                          <a:tint val="50000"/>
                        </a:srgbClr>
                      </a:solidFill>
                      <a:prstDash val="solid"/>
                      <a:miter lim="800000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Weekly contractor meetings, weekly supplier updates, staff updates 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 w="6350" cap="flat" cmpd="sng" algn="ctr">
                      <a:solidFill>
                        <a:srgbClr val="919EAC">
                          <a:tint val="50000"/>
                        </a:srgbClr>
                      </a:solidFill>
                      <a:prstDash val="solid"/>
                      <a:miter lim="800000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1836612"/>
                  </a:ext>
                </a:extLst>
              </a:tr>
              <a:tr h="102461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Information Shared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6350" cap="flat" cmpd="sng" algn="ctr">
                      <a:solidFill>
                        <a:srgbClr val="919EAC">
                          <a:tint val="50000"/>
                        </a:srgbClr>
                      </a:solidFill>
                      <a:prstDash val="solid"/>
                      <a:miter lim="800000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Renovation progress, equipment deliveries, licensing updates, training schedules, marketing plans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 w="6350" cap="flat" cmpd="sng" algn="ctr">
                      <a:solidFill>
                        <a:srgbClr val="919EAC">
                          <a:tint val="50000"/>
                        </a:srgbClr>
                      </a:solidFill>
                      <a:prstDash val="solid"/>
                      <a:miter lim="800000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865241061"/>
                  </a:ext>
                </a:extLst>
              </a:tr>
              <a:tr h="121335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Responsibilities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6350" cap="flat" cmpd="sng" algn="ctr">
                      <a:solidFill>
                        <a:srgbClr val="919EAC">
                          <a:tint val="50000"/>
                        </a:srgbClr>
                      </a:solidFill>
                      <a:prstDash val="solid"/>
                      <a:miter lim="800000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PM leads communication, contractors report progress, marketing handles customer updates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 w="6350" cap="flat" cmpd="sng" algn="ctr">
                      <a:solidFill>
                        <a:srgbClr val="919EAC">
                          <a:tint val="50000"/>
                        </a:srgbClr>
                      </a:solidFill>
                      <a:prstDash val="solid"/>
                      <a:miter lim="800000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01197106"/>
                  </a:ext>
                </a:extLst>
              </a:tr>
              <a:tr h="62015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Tools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6350" cap="flat" cmpd="sng" algn="ctr">
                      <a:solidFill>
                        <a:srgbClr val="919EAC">
                          <a:tint val="50000"/>
                        </a:srgbClr>
                      </a:solidFill>
                      <a:prstDash val="solid"/>
                      <a:miter lim="800000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Email, phone, WhatsApp, shared folders, social media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 w="6350" cap="flat" cmpd="sng" algn="ctr">
                      <a:solidFill>
                        <a:srgbClr val="919EAC">
                          <a:tint val="50000"/>
                        </a:srgbClr>
                      </a:solidFill>
                      <a:prstDash val="solid"/>
                      <a:miter lim="800000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596877919"/>
                  </a:ext>
                </a:extLst>
              </a:tr>
              <a:tr h="102461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40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Escalations</a:t>
                      </a:r>
                      <a:endParaRPr lang="en-US" sz="240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6350" cap="flat" cmpd="sng" algn="ctr">
                      <a:solidFill>
                        <a:srgbClr val="919EAC">
                          <a:tint val="50000"/>
                        </a:srgbClr>
                      </a:solidFill>
                      <a:prstDash val="solid"/>
                      <a:miter lim="800000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919EAC">
                          <a:tint val="50000"/>
                        </a:srgbClr>
                      </a:solidFill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lt1"/>
                          </a:solidFill>
                          <a:latin typeface="Goudy Old Style"/>
                        </a:defRPr>
                      </a:lvl9pPr>
                    </a:lstStyle>
                    <a:p>
                      <a:pPr marL="0" indent="0" algn="l" fontAlgn="base">
                        <a:lnSpc>
                          <a:spcPts val="2850"/>
                        </a:lnSpc>
                        <a:buNone/>
                      </a:pPr>
                      <a:r>
                        <a:rPr lang="en-GB" sz="240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PM handles delays, council handles licensing issues, suppliers handle equipment problems</a:t>
                      </a:r>
                      <a:endParaRPr lang="en-US" sz="240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>
                      <a:noFill/>
                    </a:lnL>
                    <a:lnR w="6350" cap="flat" cmpd="sng" algn="ctr">
                      <a:solidFill>
                        <a:srgbClr val="919EAC">
                          <a:tint val="50000"/>
                        </a:srgbClr>
                      </a:solidFill>
                      <a:prstDash val="solid"/>
                      <a:miter lim="800000"/>
                    </a:lnR>
                    <a:lnT>
                      <a:noFill/>
                    </a:lnT>
                    <a:lnB w="6350" cap="flat" cmpd="sng" algn="ctr">
                      <a:solidFill>
                        <a:srgbClr val="919EAC">
                          <a:tint val="50000"/>
                        </a:srgbClr>
                      </a:solidFill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6289809"/>
                  </a:ext>
                </a:extLst>
              </a:tr>
            </a:tbl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7C71F52E-21E3-4B54-A9F0-B8F249945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604" y="175769"/>
            <a:ext cx="5607243" cy="530787"/>
          </a:xfrm>
        </p:spPr>
        <p:txBody>
          <a:bodyPr>
            <a:noAutofit/>
          </a:bodyPr>
          <a:lstStyle/>
          <a:p>
            <a:r>
              <a:rPr lang="en-US" sz="3600" dirty="0">
                <a:latin typeface="Aptos"/>
              </a:rPr>
              <a:t>Communication Plan</a:t>
            </a:r>
          </a:p>
        </p:txBody>
      </p:sp>
    </p:spTree>
    <p:extLst>
      <p:ext uri="{BB962C8B-B14F-4D97-AF65-F5344CB8AC3E}">
        <p14:creationId xmlns:p14="http://schemas.microsoft.com/office/powerpoint/2010/main" val="36290077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FE8D6-C37D-DB33-C900-25988AB69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233" y="204797"/>
            <a:ext cx="5085155" cy="479988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2C2C2C"/>
                </a:solidFill>
                <a:latin typeface="Bierstadt"/>
              </a:rPr>
              <a:t>Risk Management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5C974-D9FC-1DCD-9DD7-2E3C46EDCA6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49452" y="686706"/>
            <a:ext cx="3330575" cy="66040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dirty="0">
                <a:solidFill>
                  <a:srgbClr val="2C2C2C"/>
                </a:solidFill>
                <a:latin typeface="Aptos"/>
              </a:rPr>
              <a:t>Risk Rating Calculator</a:t>
            </a:r>
            <a:endParaRPr lang="en-US" b="1" dirty="0"/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899DA4E-FC78-0B19-D609-ECF60B23F8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" t="2034" r="94" b="-678"/>
          <a:stretch>
            <a:fillRect/>
          </a:stretch>
        </p:blipFill>
        <p:spPr>
          <a:xfrm>
            <a:off x="6085855" y="1324386"/>
            <a:ext cx="6087023" cy="2102688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1DFCC42-2522-CB37-3E65-42728742F2A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" t="1270" r="96" b="317"/>
          <a:stretch>
            <a:fillRect/>
          </a:stretch>
        </p:blipFill>
        <p:spPr>
          <a:xfrm>
            <a:off x="7721" y="4207555"/>
            <a:ext cx="12169371" cy="2245700"/>
          </a:xfrm>
          <a:prstGeom prst="rect">
            <a:avLst/>
          </a:prstGeom>
        </p:spPr>
      </p:pic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6D741F2C-50EC-A017-F418-1B0E7B609E7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8301592"/>
              </p:ext>
            </p:extLst>
          </p:nvPr>
        </p:nvGraphicFramePr>
        <p:xfrm>
          <a:off x="275771" y="3563257"/>
          <a:ext cx="2448960" cy="5315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48960">
                  <a:extLst>
                    <a:ext uri="{9D8B030D-6E8A-4147-A177-3AD203B41FA5}">
                      <a16:colId xmlns:a16="http://schemas.microsoft.com/office/drawing/2014/main" val="1448755560"/>
                    </a:ext>
                  </a:extLst>
                </a:gridCol>
              </a:tblGrid>
              <a:tr h="53159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>
                          <a:effectLst/>
                          <a:latin typeface="Aptos"/>
                        </a:rPr>
                        <a:t>Action level Table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72903302"/>
                  </a:ext>
                </a:extLst>
              </a:tr>
            </a:tbl>
          </a:graphicData>
        </a:graphic>
      </p:graphicFrame>
      <p:pic>
        <p:nvPicPr>
          <p:cNvPr id="6" name="Picture 5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7F76D6D0-B928-F9DC-92B4-0E8B0744EFF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682" r="95" b="-341"/>
          <a:stretch>
            <a:fillRect/>
          </a:stretch>
        </p:blipFill>
        <p:spPr>
          <a:xfrm>
            <a:off x="54882" y="1331230"/>
            <a:ext cx="6051555" cy="2090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76650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5D8BEAE-118D-BD96-5E2A-5DED8E8EEC88}"/>
              </a:ext>
            </a:extLst>
          </p:cNvPr>
          <p:cNvSpPr txBox="1"/>
          <p:nvPr/>
        </p:nvSpPr>
        <p:spPr>
          <a:xfrm>
            <a:off x="1462458" y="2825556"/>
            <a:ext cx="926131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>
                <a:latin typeface="Aptos"/>
                <a:ea typeface="Open Sans"/>
                <a:cs typeface="Open Sans"/>
              </a:rPr>
              <a:t>"A risk assessment is a careful, structured examination of what could </a:t>
            </a:r>
            <a:r>
              <a:rPr lang="en-US" sz="2400" dirty="0">
                <a:latin typeface="Aptos"/>
                <a:ea typeface="Open Sans"/>
                <a:cs typeface="Open Sans"/>
              </a:rPr>
              <a:t>cause harm in a given</a:t>
            </a:r>
            <a:r>
              <a:rPr lang="en-US" sz="2400">
                <a:latin typeface="Aptos"/>
                <a:ea typeface="Open Sans"/>
                <a:cs typeface="Open Sans"/>
              </a:rPr>
              <a:t> situation, how likely that harm is, and what you can do to prevent it." (Science insights, 2026).</a:t>
            </a:r>
            <a:endParaRPr lang="en-US" sz="2400">
              <a:latin typeface="Goudy Old Style"/>
            </a:endParaRPr>
          </a:p>
        </p:txBody>
      </p:sp>
    </p:spTree>
    <p:extLst>
      <p:ext uri="{BB962C8B-B14F-4D97-AF65-F5344CB8AC3E}">
        <p14:creationId xmlns:p14="http://schemas.microsoft.com/office/powerpoint/2010/main" val="14557853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FE8D6-C37D-DB33-C900-25988AB69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233" y="204797"/>
            <a:ext cx="3573563" cy="479988"/>
          </a:xfrm>
        </p:spPr>
        <p:txBody>
          <a:bodyPr>
            <a:normAutofit fontScale="90000"/>
          </a:bodyPr>
          <a:lstStyle/>
          <a:p>
            <a:r>
              <a:rPr lang="en-GB" sz="3200">
                <a:solidFill>
                  <a:srgbClr val="2C2C2C"/>
                </a:solidFill>
                <a:latin typeface="Bierstadt"/>
              </a:rPr>
              <a:t>Risk Assessment</a:t>
            </a:r>
            <a:endParaRPr lang="en-US"/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D6F7417-EA70-87A4-EA82-D088E53BF9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8547" y="597808"/>
            <a:ext cx="10407649" cy="6032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635558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2DFAD0B-7830-BC5A-33B0-73B3A6C4B9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97464265"/>
              </p:ext>
            </p:extLst>
          </p:nvPr>
        </p:nvGraphicFramePr>
        <p:xfrm>
          <a:off x="3045054" y="2161596"/>
          <a:ext cx="6502205" cy="3749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10BA844A-FE7F-D623-190D-E12233F725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3715" y="175144"/>
            <a:ext cx="7009932" cy="910145"/>
          </a:xfrm>
        </p:spPr>
        <p:txBody>
          <a:bodyPr>
            <a:noAutofit/>
          </a:bodyPr>
          <a:lstStyle/>
          <a:p>
            <a:pPr algn="ctr"/>
            <a:r>
              <a:rPr lang="en-GB" sz="3600" dirty="0">
                <a:latin typeface="Aptos" panose="020B0004020202020204" pitchFamily="34" charset="0"/>
              </a:rPr>
              <a:t>Quality Management and Standards</a:t>
            </a:r>
            <a:endParaRPr lang="en-US" sz="3600" dirty="0">
              <a:latin typeface="Aptos" panose="020B00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15F3766-D3B0-73A2-7737-E0000EC49F3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37571" y="1371458"/>
            <a:ext cx="2844524" cy="503968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400" b="1" dirty="0">
                <a:latin typeface="Aptos" panose="020B0004020202020204" pitchFamily="34" charset="0"/>
              </a:rPr>
              <a:t>Quality Objectives</a:t>
            </a:r>
          </a:p>
        </p:txBody>
      </p:sp>
    </p:spTree>
    <p:extLst>
      <p:ext uri="{BB962C8B-B14F-4D97-AF65-F5344CB8AC3E}">
        <p14:creationId xmlns:p14="http://schemas.microsoft.com/office/powerpoint/2010/main" val="408390724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9F7B4E-3A0A-290B-1F5E-E6D4CD069D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499B6F7-1039-B32E-9E04-56784DE93F7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02062" y="170339"/>
            <a:ext cx="6104055" cy="85984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75000"/>
              </a:lnSpc>
              <a:spcBef>
                <a:spcPct val="0"/>
              </a:spcBef>
              <a:buNone/>
              <a:defRPr sz="4400" b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 dirty="0">
                <a:latin typeface="Aptos" panose="020B0004020202020204" pitchFamily="34" charset="0"/>
              </a:rPr>
              <a:t>Quality Management and Standards</a:t>
            </a:r>
            <a:endParaRPr lang="en-US" sz="3600" b="1" dirty="0">
              <a:latin typeface="Aptos" panose="020B00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8D92D31-19A0-A12E-7AC0-E642A775D805}"/>
              </a:ext>
            </a:extLst>
          </p:cNvPr>
          <p:cNvSpPr txBox="1">
            <a:spLocks noGrp="1"/>
          </p:cNvSpPr>
          <p:nvPr>
            <p:ph sz="quarter" idx="13"/>
          </p:nvPr>
        </p:nvSpPr>
        <p:spPr>
          <a:xfrm>
            <a:off x="4354313" y="1030187"/>
            <a:ext cx="4021255" cy="10813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l">
              <a:buNone/>
            </a:pPr>
            <a:r>
              <a:rPr lang="en-GB" sz="2400" b="1" dirty="0">
                <a:latin typeface="Aptos" panose="020B0004020202020204" pitchFamily="34" charset="0"/>
              </a:rPr>
              <a:t>Quality Standards</a:t>
            </a:r>
          </a:p>
          <a:p>
            <a:pPr algn="l"/>
            <a:endParaRPr lang="en-US" sz="2400" b="1" dirty="0">
              <a:latin typeface="Aptos" panose="020B0004020202020204" pitchFamily="34" charset="0"/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D1E62F15-D89F-1289-35C3-2E4AD0AEB10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36953660"/>
              </p:ext>
            </p:extLst>
          </p:nvPr>
        </p:nvGraphicFramePr>
        <p:xfrm>
          <a:off x="2644217" y="1909427"/>
          <a:ext cx="6625060" cy="4316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25104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C4EFB93-2B5B-79B8-7ECF-DE0329E7C9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7786972"/>
              </p:ext>
            </p:extLst>
          </p:nvPr>
        </p:nvGraphicFramePr>
        <p:xfrm>
          <a:off x="2955966" y="1873052"/>
          <a:ext cx="6500199" cy="43813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17A33B04-6A11-7A97-655A-DD28C4F752E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815115" y="223926"/>
            <a:ext cx="5916507" cy="75925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75000"/>
              </a:lnSpc>
              <a:spcBef>
                <a:spcPct val="0"/>
              </a:spcBef>
              <a:buNone/>
              <a:defRPr sz="4400" b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 dirty="0">
                <a:latin typeface="Aptos" panose="020B0004020202020204" pitchFamily="34" charset="0"/>
              </a:rPr>
              <a:t>Quality Management and Standards</a:t>
            </a:r>
            <a:endParaRPr lang="en-US" sz="3600" b="1" dirty="0">
              <a:latin typeface="Aptos" panose="020B00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ABE2078-35A8-3F29-BDB5-4424D98BCD1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20328" y="1123419"/>
            <a:ext cx="3351344" cy="5619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ptos" panose="020B0004020202020204" pitchFamily="34" charset="0"/>
              </a:rPr>
              <a:t>Quality Assurance</a:t>
            </a:r>
            <a:endParaRPr lang="en-US" sz="2400" b="1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788777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40F12F-BF42-44BD-EAE6-7051A1B49D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073DDDC-1C58-346C-2E86-1CBC14331D00}"/>
              </a:ext>
            </a:extLst>
          </p:cNvPr>
          <p:cNvSpPr txBox="1">
            <a:spLocks/>
          </p:cNvSpPr>
          <p:nvPr/>
        </p:nvSpPr>
        <p:spPr>
          <a:xfrm>
            <a:off x="3335159" y="320885"/>
            <a:ext cx="4956175" cy="72153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75000"/>
              </a:lnSpc>
              <a:spcBef>
                <a:spcPct val="0"/>
              </a:spcBef>
              <a:buNone/>
              <a:defRPr sz="4400" b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>
                <a:latin typeface="Aptos" panose="020B0004020202020204" pitchFamily="34" charset="0"/>
              </a:rPr>
              <a:t>Quality Management and Standards</a:t>
            </a:r>
            <a:endParaRPr lang="en-US" sz="3600" b="1" dirty="0">
              <a:latin typeface="Aptos" panose="020B00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166BA2A-17A0-D707-B53B-A8EAE44CB893}"/>
              </a:ext>
            </a:extLst>
          </p:cNvPr>
          <p:cNvSpPr txBox="1">
            <a:spLocks/>
          </p:cNvSpPr>
          <p:nvPr/>
        </p:nvSpPr>
        <p:spPr>
          <a:xfrm>
            <a:off x="4545820" y="1327260"/>
            <a:ext cx="3199685" cy="63782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b="1" dirty="0">
                <a:latin typeface="Aptos" panose="020B0004020202020204" pitchFamily="34" charset="0"/>
              </a:rPr>
              <a:t>Quality Control</a:t>
            </a:r>
            <a:endParaRPr lang="en-US" sz="2400" b="1" dirty="0">
              <a:latin typeface="Aptos" panose="020B0004020202020204" pitchFamily="34" charset="0"/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15214F23-EB6B-AA7D-43DE-79FEC166FB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37313699"/>
              </p:ext>
            </p:extLst>
          </p:nvPr>
        </p:nvGraphicFramePr>
        <p:xfrm>
          <a:off x="2853004" y="1965089"/>
          <a:ext cx="6485992" cy="46219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4860812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8ED9EC-2DD2-F0D8-3E43-0697186F86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559DD8B-EF1C-1438-2366-2990A15E9022}"/>
              </a:ext>
            </a:extLst>
          </p:cNvPr>
          <p:cNvSpPr txBox="1">
            <a:spLocks/>
          </p:cNvSpPr>
          <p:nvPr/>
        </p:nvSpPr>
        <p:spPr>
          <a:xfrm>
            <a:off x="3335159" y="320885"/>
            <a:ext cx="4956175" cy="72153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75000"/>
              </a:lnSpc>
              <a:spcBef>
                <a:spcPct val="0"/>
              </a:spcBef>
              <a:buNone/>
              <a:defRPr sz="4400" b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b="1">
                <a:latin typeface="Aptos" panose="020B0004020202020204" pitchFamily="34" charset="0"/>
              </a:rPr>
              <a:t>Quality Management and Standards</a:t>
            </a:r>
            <a:endParaRPr lang="en-US" sz="3600" b="1" dirty="0">
              <a:latin typeface="Aptos" panose="020B00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5C09F7A-6A08-4934-7FB7-8AA15EDB6E64}"/>
              </a:ext>
            </a:extLst>
          </p:cNvPr>
          <p:cNvSpPr txBox="1">
            <a:spLocks/>
          </p:cNvSpPr>
          <p:nvPr/>
        </p:nvSpPr>
        <p:spPr>
          <a:xfrm>
            <a:off x="4545820" y="1327260"/>
            <a:ext cx="3199685" cy="63782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400" b="1" dirty="0">
              <a:latin typeface="Aptos" panose="020B0004020202020204" pitchFamily="34" charset="0"/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8073282-737A-C0C9-2DD6-19EEE5B5C5A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84720" y="1226538"/>
            <a:ext cx="3626419" cy="66297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400" b="1" dirty="0">
                <a:latin typeface="Aptos" panose="020B0004020202020204" pitchFamily="34" charset="0"/>
              </a:rPr>
              <a:t>Continuous Improvement </a:t>
            </a:r>
            <a:endParaRPr lang="en-US" sz="2400" b="1" dirty="0">
              <a:latin typeface="Aptos" panose="020B0004020202020204" pitchFamily="34" charset="0"/>
            </a:endParaRP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E173FB50-9B7B-BC64-90C9-39622E83C6D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36980334"/>
              </p:ext>
            </p:extLst>
          </p:nvPr>
        </p:nvGraphicFramePr>
        <p:xfrm>
          <a:off x="2860167" y="1436996"/>
          <a:ext cx="6469377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408168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1B6D20-A4F2-A50E-2270-44746CD9DC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940FF3-E4C4-68A4-5BD0-BE50B23DDF43}"/>
              </a:ext>
            </a:extLst>
          </p:cNvPr>
          <p:cNvSpPr txBox="1"/>
          <p:nvPr/>
        </p:nvSpPr>
        <p:spPr>
          <a:xfrm>
            <a:off x="612649" y="548639"/>
            <a:ext cx="3494314" cy="57866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Leadership &amp; Team Management Approach</a:t>
            </a:r>
          </a:p>
        </p:txBody>
      </p:sp>
      <p:graphicFrame>
        <p:nvGraphicFramePr>
          <p:cNvPr id="13" name="TextBox 5">
            <a:extLst>
              <a:ext uri="{FF2B5EF4-FFF2-40B4-BE49-F238E27FC236}">
                <a16:creationId xmlns:a16="http://schemas.microsoft.com/office/drawing/2014/main" id="{DF593329-7083-CE93-E562-C25FD3D590B9}"/>
              </a:ext>
            </a:extLst>
          </p:cNvPr>
          <p:cNvGraphicFramePr/>
          <p:nvPr/>
        </p:nvGraphicFramePr>
        <p:xfrm>
          <a:off x="4462352" y="938461"/>
          <a:ext cx="7729648" cy="51571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7817774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77C9099-D4C2-7392-1AB8-04C883BE1A35}"/>
              </a:ext>
            </a:extLst>
          </p:cNvPr>
          <p:cNvGraphicFramePr>
            <a:graphicFrameLocks noGrp="1"/>
          </p:cNvGraphicFramePr>
          <p:nvPr>
            <p:ph sz="quarter" idx="13"/>
          </p:nvPr>
        </p:nvGraphicFramePr>
        <p:xfrm>
          <a:off x="1848178" y="1231601"/>
          <a:ext cx="9643128" cy="47730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2411306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7884EBF9-31AB-445E-C689-D6E530FAE9E1}"/>
              </a:ext>
            </a:extLst>
          </p:cNvPr>
          <p:cNvGraphicFramePr/>
          <p:nvPr/>
        </p:nvGraphicFramePr>
        <p:xfrm>
          <a:off x="3017883" y="1457439"/>
          <a:ext cx="5849548" cy="36916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6092727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9396A43-1533-448F-04FE-3484FCA57FBA}"/>
              </a:ext>
            </a:extLst>
          </p:cNvPr>
          <p:cNvSpPr txBox="1">
            <a:spLocks/>
          </p:cNvSpPr>
          <p:nvPr/>
        </p:nvSpPr>
        <p:spPr>
          <a:xfrm>
            <a:off x="4641346" y="745855"/>
            <a:ext cx="2907422" cy="40752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b="1" dirty="0">
                <a:latin typeface="Aptos"/>
              </a:rPr>
              <a:t>Conclusion </a:t>
            </a:r>
            <a:endParaRPr lang="en-US" sz="3600" b="1" dirty="0">
              <a:latin typeface="Aptos"/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BD936F94-8CA5-91A8-0AB4-4F1F3A7975D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37132817"/>
              </p:ext>
            </p:extLst>
          </p:nvPr>
        </p:nvGraphicFramePr>
        <p:xfrm>
          <a:off x="3348317" y="1636059"/>
          <a:ext cx="5495365" cy="4298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859683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B687A04-2EC9-D4DB-0EA9-DE91A77107AE}"/>
              </a:ext>
            </a:extLst>
          </p:cNvPr>
          <p:cNvSpPr txBox="1"/>
          <p:nvPr/>
        </p:nvSpPr>
        <p:spPr>
          <a:xfrm>
            <a:off x="1194162" y="3286469"/>
            <a:ext cx="945644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Aptos"/>
              </a:rPr>
              <a:t>Malsam, W. 2025. </a:t>
            </a:r>
            <a:r>
              <a:rPr lang="en-US" sz="2400">
                <a:solidFill>
                  <a:srgbClr val="000000"/>
                </a:solidFill>
                <a:latin typeface="Aptos"/>
              </a:rPr>
              <a:t>How to Make a CPM Network Diagram Step-by-Step.</a:t>
            </a:r>
            <a:endParaRPr lang="en-US" sz="2400">
              <a:solidFill>
                <a:srgbClr val="101423"/>
              </a:solidFill>
              <a:highlight>
                <a:srgbClr val="ECF1F7"/>
              </a:highlight>
              <a:latin typeface="Aptos"/>
            </a:endParaRPr>
          </a:p>
          <a:p>
            <a:r>
              <a:rPr lang="en-US" sz="2400" dirty="0">
                <a:latin typeface="Aptos"/>
              </a:rPr>
              <a:t>Accessed on 11th July, 2026.</a:t>
            </a:r>
          </a:p>
          <a:p>
            <a:r>
              <a:rPr lang="en-US" sz="2400">
                <a:latin typeface="Aptos"/>
              </a:rPr>
              <a:t>Available at: </a:t>
            </a:r>
            <a:r>
              <a:rPr lang="en-US" sz="2400" dirty="0">
                <a:ea typeface="+mn-lt"/>
                <a:cs typeface="+mn-lt"/>
                <a:hlinkClick r:id="rId2"/>
              </a:rPr>
              <a:t>How to Make a CPM Network Diagram Step-by-Step</a:t>
            </a:r>
            <a:endParaRPr lang="en-US" sz="2400" dirty="0">
              <a:latin typeface="Apto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B8EF3C-BF5A-0434-27FD-B655C78D9178}"/>
              </a:ext>
            </a:extLst>
          </p:cNvPr>
          <p:cNvSpPr txBox="1"/>
          <p:nvPr/>
        </p:nvSpPr>
        <p:spPr>
          <a:xfrm>
            <a:off x="1193233" y="213923"/>
            <a:ext cx="9452839" cy="12075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Aptos"/>
              </a:rPr>
              <a:t>Day, B. 2025. What is PERT in Project Management?</a:t>
            </a:r>
            <a:endParaRPr lang="en-US"/>
          </a:p>
          <a:p>
            <a:r>
              <a:rPr lang="en-US" sz="2400" dirty="0">
                <a:latin typeface="Aptos"/>
              </a:rPr>
              <a:t>Accessed on 12th July, 2026.</a:t>
            </a:r>
          </a:p>
          <a:p>
            <a:r>
              <a:rPr lang="en-US" sz="2400">
                <a:latin typeface="Aptos"/>
              </a:rPr>
              <a:t>Available at: </a:t>
            </a:r>
            <a:r>
              <a:rPr lang="en-US" sz="2400" dirty="0">
                <a:ea typeface="+mn-lt"/>
                <a:cs typeface="+mn-lt"/>
                <a:hlinkClick r:id="rId3"/>
              </a:rPr>
              <a:t>What Is PERT in Project Management? – Forbes Advisor</a:t>
            </a:r>
            <a:endParaRPr lang="en-US" sz="2400" dirty="0">
              <a:latin typeface="Apto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66CD81-BA73-E2E6-8203-92C61F367329}"/>
              </a:ext>
            </a:extLst>
          </p:cNvPr>
          <p:cNvSpPr txBox="1"/>
          <p:nvPr/>
        </p:nvSpPr>
        <p:spPr>
          <a:xfrm>
            <a:off x="1193944" y="4632586"/>
            <a:ext cx="9566110" cy="19752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Aptos"/>
                <a:ea typeface="Open Sans"/>
                <a:cs typeface="Open Sans"/>
              </a:rPr>
              <a:t>Science Insights. 2026. What is a Risk Assessment? Definition, Steps, and Methods.</a:t>
            </a:r>
            <a:endParaRPr lang="en-US"/>
          </a:p>
          <a:p>
            <a:r>
              <a:rPr lang="en-US" sz="2400" dirty="0">
                <a:latin typeface="Aptos"/>
                <a:ea typeface="Open Sans"/>
                <a:cs typeface="Open Sans"/>
              </a:rPr>
              <a:t>Accessed on 13th July, 2026.</a:t>
            </a:r>
          </a:p>
          <a:p>
            <a:r>
              <a:rPr lang="en-US" sz="2400">
                <a:latin typeface="Aptos"/>
                <a:ea typeface="Open Sans"/>
                <a:cs typeface="Open Sans"/>
              </a:rPr>
              <a:t>Available at: </a:t>
            </a:r>
            <a:r>
              <a:rPr lang="en-US" sz="2400" dirty="0">
                <a:ea typeface="+mn-lt"/>
                <a:cs typeface="+mn-lt"/>
                <a:hlinkClick r:id="rId4"/>
              </a:rPr>
              <a:t>What Is a Risk Assessment? Definition, Steps, and Methods - ScienceInsights</a:t>
            </a:r>
            <a:endParaRPr lang="en-US" sz="2400" dirty="0">
              <a:latin typeface="Aptos"/>
              <a:ea typeface="Open Sans"/>
              <a:cs typeface="Open San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AD23E1-EC8D-FF76-97FF-7A61E3BBA7F8}"/>
              </a:ext>
            </a:extLst>
          </p:cNvPr>
          <p:cNvSpPr txBox="1"/>
          <p:nvPr/>
        </p:nvSpPr>
        <p:spPr>
          <a:xfrm>
            <a:off x="1212199" y="1515262"/>
            <a:ext cx="9545909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Aptos"/>
              </a:rPr>
              <a:t>J. R. Johnivan. 2024. What is a Critical </a:t>
            </a:r>
            <a:r>
              <a:rPr lang="en-US" sz="2400">
                <a:latin typeface="Aptos"/>
              </a:rPr>
              <a:t>Path</a:t>
            </a:r>
            <a:r>
              <a:rPr lang="en-US" sz="2400" dirty="0">
                <a:latin typeface="Aptos"/>
              </a:rPr>
              <a:t> Method in Project Management?</a:t>
            </a:r>
          </a:p>
          <a:p>
            <a:r>
              <a:rPr lang="en-US" sz="2400" dirty="0">
                <a:latin typeface="Aptos"/>
              </a:rPr>
              <a:t>Accessed on 10th July, 2026.</a:t>
            </a:r>
          </a:p>
          <a:p>
            <a:r>
              <a:rPr lang="en-US" sz="2400" dirty="0">
                <a:latin typeface="Aptos"/>
              </a:rPr>
              <a:t>Availab</a:t>
            </a:r>
            <a:r>
              <a:rPr lang="en-US" sz="2400">
                <a:latin typeface="Aptos"/>
              </a:rPr>
              <a:t>le at: </a:t>
            </a:r>
            <a:r>
              <a:rPr lang="en-US" sz="2400" dirty="0">
                <a:ea typeface="+mn-lt"/>
                <a:cs typeface="+mn-lt"/>
                <a:hlinkClick r:id="rId5"/>
              </a:rPr>
              <a:t>What Is a Critical Path Method in Project Management?</a:t>
            </a:r>
            <a:endParaRPr lang="en-US" sz="2400" dirty="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3199966404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Neutrals">
  <a:themeElements>
    <a:clrScheme name="Neutral Blue &amp; Green">
      <a:dk1>
        <a:srgbClr val="000000"/>
      </a:dk1>
      <a:lt1>
        <a:srgbClr val="FFFFFF"/>
      </a:lt1>
      <a:dk2>
        <a:srgbClr val="2C3932"/>
      </a:dk2>
      <a:lt2>
        <a:srgbClr val="FDF6EA"/>
      </a:lt2>
      <a:accent1>
        <a:srgbClr val="E6E3DD"/>
      </a:accent1>
      <a:accent2>
        <a:srgbClr val="DCE4E7"/>
      </a:accent2>
      <a:accent3>
        <a:srgbClr val="F2F0ED"/>
      </a:accent3>
      <a:accent4>
        <a:srgbClr val="8C9178"/>
      </a:accent4>
      <a:accent5>
        <a:srgbClr val="919EAC"/>
      </a:accent5>
      <a:accent6>
        <a:srgbClr val="1D2144"/>
      </a:accent6>
      <a:hlink>
        <a:srgbClr val="2A4211"/>
      </a:hlink>
      <a:folHlink>
        <a:srgbClr val="663E17"/>
      </a:folHlink>
    </a:clrScheme>
    <a:fontScheme name="Custom 11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eutrals_Marketing Presentation_win32_EF_v5" id="{912EE30E-10C6-49B2-B09B-13A40EF80CC3}" vid="{D699B455-0A60-4FD8-AD0C-B6B9C773D683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931</Words>
  <Application>Microsoft Office PowerPoint</Application>
  <PresentationFormat>Widescreen</PresentationFormat>
  <Paragraphs>253</Paragraphs>
  <Slides>36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36</vt:i4>
      </vt:variant>
    </vt:vector>
  </HeadingPairs>
  <TitlesOfParts>
    <vt:vector size="38" baseType="lpstr">
      <vt:lpstr>VanillaVTI</vt:lpstr>
      <vt:lpstr>Neutrals</vt:lpstr>
      <vt:lpstr>PowerPoint Presentation</vt:lpstr>
      <vt:lpstr>Task Description</vt:lpstr>
      <vt:lpstr>PowerPoint Presentation</vt:lpstr>
      <vt:lpstr>Managing the Opening of a New Café: A Project Management Approach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Project Budget and Cost Considerations</vt:lpstr>
      <vt:lpstr>Work breakdown structure</vt:lpstr>
      <vt:lpstr>PowerPoint Presentation</vt:lpstr>
      <vt:lpstr>Human Resource Planning </vt:lpstr>
      <vt:lpstr>Communication Plan</vt:lpstr>
      <vt:lpstr>Risk Management</vt:lpstr>
      <vt:lpstr>PowerPoint Presentation</vt:lpstr>
      <vt:lpstr>Risk Assessment</vt:lpstr>
      <vt:lpstr>Quality Management and Standards</vt:lpstr>
      <vt:lpstr>Quality Management and Standards</vt:lpstr>
      <vt:lpstr>Quality Management and Standards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Chantelle Evans</dc:creator>
  <cp:lastModifiedBy>Chantelle Evans</cp:lastModifiedBy>
  <cp:revision>143</cp:revision>
  <dcterms:created xsi:type="dcterms:W3CDTF">2026-07-12T13:00:05Z</dcterms:created>
  <dcterms:modified xsi:type="dcterms:W3CDTF">2026-07-14T15:46:38Z</dcterms:modified>
</cp:coreProperties>
</file>