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64"/>
  </p:notesMasterIdLst>
  <p:sldIdLst>
    <p:sldId id="256" r:id="rId2"/>
    <p:sldId id="257" r:id="rId3"/>
    <p:sldId id="258" r:id="rId4"/>
    <p:sldId id="288" r:id="rId5"/>
    <p:sldId id="346" r:id="rId6"/>
    <p:sldId id="289" r:id="rId7"/>
    <p:sldId id="264" r:id="rId8"/>
    <p:sldId id="312" r:id="rId9"/>
    <p:sldId id="313" r:id="rId10"/>
    <p:sldId id="314" r:id="rId11"/>
    <p:sldId id="315" r:id="rId12"/>
    <p:sldId id="267" r:id="rId13"/>
    <p:sldId id="268" r:id="rId14"/>
    <p:sldId id="269" r:id="rId15"/>
    <p:sldId id="279" r:id="rId16"/>
    <p:sldId id="278" r:id="rId17"/>
    <p:sldId id="280" r:id="rId18"/>
    <p:sldId id="281" r:id="rId19"/>
    <p:sldId id="282" r:id="rId20"/>
    <p:sldId id="277" r:id="rId21"/>
    <p:sldId id="283" r:id="rId22"/>
    <p:sldId id="261" r:id="rId23"/>
    <p:sldId id="284" r:id="rId24"/>
    <p:sldId id="285" r:id="rId25"/>
    <p:sldId id="317" r:id="rId26"/>
    <p:sldId id="318" r:id="rId27"/>
    <p:sldId id="319" r:id="rId28"/>
    <p:sldId id="286" r:id="rId29"/>
    <p:sldId id="270" r:id="rId30"/>
    <p:sldId id="273" r:id="rId31"/>
    <p:sldId id="271" r:id="rId32"/>
    <p:sldId id="274" r:id="rId33"/>
    <p:sldId id="275" r:id="rId34"/>
    <p:sldId id="276" r:id="rId35"/>
    <p:sldId id="352" r:id="rId36"/>
    <p:sldId id="353" r:id="rId37"/>
    <p:sldId id="287" r:id="rId38"/>
    <p:sldId id="272" r:id="rId39"/>
    <p:sldId id="354" r:id="rId40"/>
    <p:sldId id="355" r:id="rId41"/>
    <p:sldId id="356" r:id="rId42"/>
    <p:sldId id="357" r:id="rId43"/>
    <p:sldId id="316" r:id="rId44"/>
    <p:sldId id="321" r:id="rId45"/>
    <p:sldId id="322" r:id="rId46"/>
    <p:sldId id="323" r:id="rId47"/>
    <p:sldId id="342" r:id="rId48"/>
    <p:sldId id="343" r:id="rId49"/>
    <p:sldId id="344" r:id="rId50"/>
    <p:sldId id="345" r:id="rId51"/>
    <p:sldId id="347" r:id="rId52"/>
    <p:sldId id="348" r:id="rId53"/>
    <p:sldId id="349" r:id="rId54"/>
    <p:sldId id="350" r:id="rId55"/>
    <p:sldId id="292" r:id="rId56"/>
    <p:sldId id="293" r:id="rId57"/>
    <p:sldId id="351" r:id="rId58"/>
    <p:sldId id="339" r:id="rId59"/>
    <p:sldId id="338" r:id="rId60"/>
    <p:sldId id="340" r:id="rId61"/>
    <p:sldId id="341" r:id="rId62"/>
    <p:sldId id="320"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51B759-B731-5748-402C-C07916739A89}" v="17" dt="2024-11-28T09:13:45.8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C5F8464E-CEF9-9D68-F7F8-A19CAB206980}"/>
    <pc:docChg chg="addSld delSld">
      <pc:chgData name="Corey Edwards" userId="S::corey.edwards@uwtsd.ac.uk::7a967df3-e232-40a5-b10c-dee8f912d80a" providerId="AD" clId="Web-{C5F8464E-CEF9-9D68-F7F8-A19CAB206980}" dt="2024-09-12T07:57:31.370" v="26"/>
      <pc:docMkLst>
        <pc:docMk/>
      </pc:docMkLst>
      <pc:sldChg chg="del">
        <pc:chgData name="Corey Edwards" userId="S::corey.edwards@uwtsd.ac.uk::7a967df3-e232-40a5-b10c-dee8f912d80a" providerId="AD" clId="Web-{C5F8464E-CEF9-9D68-F7F8-A19CAB206980}" dt="2024-09-12T07:56:45.056" v="0"/>
        <pc:sldMkLst>
          <pc:docMk/>
          <pc:sldMk cId="2817719841" sldId="258"/>
        </pc:sldMkLst>
      </pc:sldChg>
      <pc:sldChg chg="add">
        <pc:chgData name="Corey Edwards" userId="S::corey.edwards@uwtsd.ac.uk::7a967df3-e232-40a5-b10c-dee8f912d80a" providerId="AD" clId="Web-{C5F8464E-CEF9-9D68-F7F8-A19CAB206980}" dt="2024-09-12T07:57:31.292" v="15"/>
        <pc:sldMkLst>
          <pc:docMk/>
          <pc:sldMk cId="150218493" sldId="261"/>
        </pc:sldMkLst>
      </pc:sldChg>
      <pc:sldChg chg="add">
        <pc:chgData name="Corey Edwards" userId="S::corey.edwards@uwtsd.ac.uk::7a967df3-e232-40a5-b10c-dee8f912d80a" providerId="AD" clId="Web-{C5F8464E-CEF9-9D68-F7F8-A19CAB206980}" dt="2024-09-12T07:57:31.151" v="5"/>
        <pc:sldMkLst>
          <pc:docMk/>
          <pc:sldMk cId="1756378547" sldId="267"/>
        </pc:sldMkLst>
      </pc:sldChg>
      <pc:sldChg chg="add">
        <pc:chgData name="Corey Edwards" userId="S::corey.edwards@uwtsd.ac.uk::7a967df3-e232-40a5-b10c-dee8f912d80a" providerId="AD" clId="Web-{C5F8464E-CEF9-9D68-F7F8-A19CAB206980}" dt="2024-09-12T07:57:31.167" v="6"/>
        <pc:sldMkLst>
          <pc:docMk/>
          <pc:sldMk cId="4138953663" sldId="268"/>
        </pc:sldMkLst>
      </pc:sldChg>
      <pc:sldChg chg="add">
        <pc:chgData name="Corey Edwards" userId="S::corey.edwards@uwtsd.ac.uk::7a967df3-e232-40a5-b10c-dee8f912d80a" providerId="AD" clId="Web-{C5F8464E-CEF9-9D68-F7F8-A19CAB206980}" dt="2024-09-12T07:57:31.198" v="7"/>
        <pc:sldMkLst>
          <pc:docMk/>
          <pc:sldMk cId="1077818047" sldId="269"/>
        </pc:sldMkLst>
      </pc:sldChg>
      <pc:sldChg chg="add">
        <pc:chgData name="Corey Edwards" userId="S::corey.edwards@uwtsd.ac.uk::7a967df3-e232-40a5-b10c-dee8f912d80a" providerId="AD" clId="Web-{C5F8464E-CEF9-9D68-F7F8-A19CAB206980}" dt="2024-09-12T07:57:31.323" v="19"/>
        <pc:sldMkLst>
          <pc:docMk/>
          <pc:sldMk cId="4106944904" sldId="270"/>
        </pc:sldMkLst>
      </pc:sldChg>
      <pc:sldChg chg="add">
        <pc:chgData name="Corey Edwards" userId="S::corey.edwards@uwtsd.ac.uk::7a967df3-e232-40a5-b10c-dee8f912d80a" providerId="AD" clId="Web-{C5F8464E-CEF9-9D68-F7F8-A19CAB206980}" dt="2024-09-12T07:57:31.323" v="21"/>
        <pc:sldMkLst>
          <pc:docMk/>
          <pc:sldMk cId="145074852" sldId="271"/>
        </pc:sldMkLst>
      </pc:sldChg>
      <pc:sldChg chg="add">
        <pc:chgData name="Corey Edwards" userId="S::corey.edwards@uwtsd.ac.uk::7a967df3-e232-40a5-b10c-dee8f912d80a" providerId="AD" clId="Web-{C5F8464E-CEF9-9D68-F7F8-A19CAB206980}" dt="2024-09-12T07:57:31.323" v="20"/>
        <pc:sldMkLst>
          <pc:docMk/>
          <pc:sldMk cId="2181353127" sldId="273"/>
        </pc:sldMkLst>
      </pc:sldChg>
      <pc:sldChg chg="add">
        <pc:chgData name="Corey Edwards" userId="S::corey.edwards@uwtsd.ac.uk::7a967df3-e232-40a5-b10c-dee8f912d80a" providerId="AD" clId="Web-{C5F8464E-CEF9-9D68-F7F8-A19CAB206980}" dt="2024-09-12T07:57:31.339" v="22"/>
        <pc:sldMkLst>
          <pc:docMk/>
          <pc:sldMk cId="3537009291" sldId="274"/>
        </pc:sldMkLst>
      </pc:sldChg>
      <pc:sldChg chg="add">
        <pc:chgData name="Corey Edwards" userId="S::corey.edwards@uwtsd.ac.uk::7a967df3-e232-40a5-b10c-dee8f912d80a" providerId="AD" clId="Web-{C5F8464E-CEF9-9D68-F7F8-A19CAB206980}" dt="2024-09-12T07:57:31.339" v="23"/>
        <pc:sldMkLst>
          <pc:docMk/>
          <pc:sldMk cId="1455309722" sldId="275"/>
        </pc:sldMkLst>
      </pc:sldChg>
      <pc:sldChg chg="add">
        <pc:chgData name="Corey Edwards" userId="S::corey.edwards@uwtsd.ac.uk::7a967df3-e232-40a5-b10c-dee8f912d80a" providerId="AD" clId="Web-{C5F8464E-CEF9-9D68-F7F8-A19CAB206980}" dt="2024-09-12T07:57:31.339" v="24"/>
        <pc:sldMkLst>
          <pc:docMk/>
          <pc:sldMk cId="3365862680" sldId="276"/>
        </pc:sldMkLst>
      </pc:sldChg>
      <pc:sldChg chg="add">
        <pc:chgData name="Corey Edwards" userId="S::corey.edwards@uwtsd.ac.uk::7a967df3-e232-40a5-b10c-dee8f912d80a" providerId="AD" clId="Web-{C5F8464E-CEF9-9D68-F7F8-A19CAB206980}" dt="2024-09-12T07:57:31.292" v="13"/>
        <pc:sldMkLst>
          <pc:docMk/>
          <pc:sldMk cId="819517100" sldId="277"/>
        </pc:sldMkLst>
      </pc:sldChg>
      <pc:sldChg chg="add">
        <pc:chgData name="Corey Edwards" userId="S::corey.edwards@uwtsd.ac.uk::7a967df3-e232-40a5-b10c-dee8f912d80a" providerId="AD" clId="Web-{C5F8464E-CEF9-9D68-F7F8-A19CAB206980}" dt="2024-09-12T07:57:31.214" v="9"/>
        <pc:sldMkLst>
          <pc:docMk/>
          <pc:sldMk cId="4133103536" sldId="278"/>
        </pc:sldMkLst>
      </pc:sldChg>
      <pc:sldChg chg="add">
        <pc:chgData name="Corey Edwards" userId="S::corey.edwards@uwtsd.ac.uk::7a967df3-e232-40a5-b10c-dee8f912d80a" providerId="AD" clId="Web-{C5F8464E-CEF9-9D68-F7F8-A19CAB206980}" dt="2024-09-12T07:57:31.214" v="8"/>
        <pc:sldMkLst>
          <pc:docMk/>
          <pc:sldMk cId="1537538127" sldId="279"/>
        </pc:sldMkLst>
      </pc:sldChg>
      <pc:sldChg chg="add">
        <pc:chgData name="Corey Edwards" userId="S::corey.edwards@uwtsd.ac.uk::7a967df3-e232-40a5-b10c-dee8f912d80a" providerId="AD" clId="Web-{C5F8464E-CEF9-9D68-F7F8-A19CAB206980}" dt="2024-09-12T07:57:31.245" v="10"/>
        <pc:sldMkLst>
          <pc:docMk/>
          <pc:sldMk cId="3706079413" sldId="280"/>
        </pc:sldMkLst>
      </pc:sldChg>
      <pc:sldChg chg="add">
        <pc:chgData name="Corey Edwards" userId="S::corey.edwards@uwtsd.ac.uk::7a967df3-e232-40a5-b10c-dee8f912d80a" providerId="AD" clId="Web-{C5F8464E-CEF9-9D68-F7F8-A19CAB206980}" dt="2024-09-12T07:57:31.261" v="11"/>
        <pc:sldMkLst>
          <pc:docMk/>
          <pc:sldMk cId="891869110" sldId="281"/>
        </pc:sldMkLst>
      </pc:sldChg>
      <pc:sldChg chg="add">
        <pc:chgData name="Corey Edwards" userId="S::corey.edwards@uwtsd.ac.uk::7a967df3-e232-40a5-b10c-dee8f912d80a" providerId="AD" clId="Web-{C5F8464E-CEF9-9D68-F7F8-A19CAB206980}" dt="2024-09-12T07:57:31.276" v="12"/>
        <pc:sldMkLst>
          <pc:docMk/>
          <pc:sldMk cId="3737321625" sldId="282"/>
        </pc:sldMkLst>
      </pc:sldChg>
      <pc:sldChg chg="add">
        <pc:chgData name="Corey Edwards" userId="S::corey.edwards@uwtsd.ac.uk::7a967df3-e232-40a5-b10c-dee8f912d80a" providerId="AD" clId="Web-{C5F8464E-CEF9-9D68-F7F8-A19CAB206980}" dt="2024-09-12T07:57:31.292" v="14"/>
        <pc:sldMkLst>
          <pc:docMk/>
          <pc:sldMk cId="2312444834" sldId="283"/>
        </pc:sldMkLst>
      </pc:sldChg>
      <pc:sldChg chg="add">
        <pc:chgData name="Corey Edwards" userId="S::corey.edwards@uwtsd.ac.uk::7a967df3-e232-40a5-b10c-dee8f912d80a" providerId="AD" clId="Web-{C5F8464E-CEF9-9D68-F7F8-A19CAB206980}" dt="2024-09-12T07:57:31.292" v="16"/>
        <pc:sldMkLst>
          <pc:docMk/>
          <pc:sldMk cId="3798618102" sldId="284"/>
        </pc:sldMkLst>
      </pc:sldChg>
      <pc:sldChg chg="add">
        <pc:chgData name="Corey Edwards" userId="S::corey.edwards@uwtsd.ac.uk::7a967df3-e232-40a5-b10c-dee8f912d80a" providerId="AD" clId="Web-{C5F8464E-CEF9-9D68-F7F8-A19CAB206980}" dt="2024-09-12T07:57:31.308" v="17"/>
        <pc:sldMkLst>
          <pc:docMk/>
          <pc:sldMk cId="3322625194" sldId="285"/>
        </pc:sldMkLst>
      </pc:sldChg>
      <pc:sldChg chg="add">
        <pc:chgData name="Corey Edwards" userId="S::corey.edwards@uwtsd.ac.uk::7a967df3-e232-40a5-b10c-dee8f912d80a" providerId="AD" clId="Web-{C5F8464E-CEF9-9D68-F7F8-A19CAB206980}" dt="2024-09-12T07:57:31.308" v="18"/>
        <pc:sldMkLst>
          <pc:docMk/>
          <pc:sldMk cId="866128726" sldId="286"/>
        </pc:sldMkLst>
      </pc:sldChg>
      <pc:sldChg chg="add">
        <pc:chgData name="Corey Edwards" userId="S::corey.edwards@uwtsd.ac.uk::7a967df3-e232-40a5-b10c-dee8f912d80a" providerId="AD" clId="Web-{C5F8464E-CEF9-9D68-F7F8-A19CAB206980}" dt="2024-09-12T07:57:31.370" v="25"/>
        <pc:sldMkLst>
          <pc:docMk/>
          <pc:sldMk cId="267445607" sldId="287"/>
        </pc:sldMkLst>
      </pc:sldChg>
      <pc:sldChg chg="add">
        <pc:chgData name="Corey Edwards" userId="S::corey.edwards@uwtsd.ac.uk::7a967df3-e232-40a5-b10c-dee8f912d80a" providerId="AD" clId="Web-{C5F8464E-CEF9-9D68-F7F8-A19CAB206980}" dt="2024-09-12T07:57:31.104" v="1"/>
        <pc:sldMkLst>
          <pc:docMk/>
          <pc:sldMk cId="2428619693" sldId="312"/>
        </pc:sldMkLst>
      </pc:sldChg>
      <pc:sldChg chg="add">
        <pc:chgData name="Corey Edwards" userId="S::corey.edwards@uwtsd.ac.uk::7a967df3-e232-40a5-b10c-dee8f912d80a" providerId="AD" clId="Web-{C5F8464E-CEF9-9D68-F7F8-A19CAB206980}" dt="2024-09-12T07:57:31.104" v="2"/>
        <pc:sldMkLst>
          <pc:docMk/>
          <pc:sldMk cId="4228467245" sldId="313"/>
        </pc:sldMkLst>
      </pc:sldChg>
      <pc:sldChg chg="add">
        <pc:chgData name="Corey Edwards" userId="S::corey.edwards@uwtsd.ac.uk::7a967df3-e232-40a5-b10c-dee8f912d80a" providerId="AD" clId="Web-{C5F8464E-CEF9-9D68-F7F8-A19CAB206980}" dt="2024-09-12T07:57:31.104" v="3"/>
        <pc:sldMkLst>
          <pc:docMk/>
          <pc:sldMk cId="3575739842" sldId="314"/>
        </pc:sldMkLst>
      </pc:sldChg>
      <pc:sldChg chg="add">
        <pc:chgData name="Corey Edwards" userId="S::corey.edwards@uwtsd.ac.uk::7a967df3-e232-40a5-b10c-dee8f912d80a" providerId="AD" clId="Web-{C5F8464E-CEF9-9D68-F7F8-A19CAB206980}" dt="2024-09-12T07:57:31.120" v="4"/>
        <pc:sldMkLst>
          <pc:docMk/>
          <pc:sldMk cId="2369019174" sldId="315"/>
        </pc:sldMkLst>
      </pc:sldChg>
      <pc:sldChg chg="add">
        <pc:chgData name="Corey Edwards" userId="S::corey.edwards@uwtsd.ac.uk::7a967df3-e232-40a5-b10c-dee8f912d80a" providerId="AD" clId="Web-{C5F8464E-CEF9-9D68-F7F8-A19CAB206980}" dt="2024-09-12T07:57:31.370" v="26"/>
        <pc:sldMkLst>
          <pc:docMk/>
          <pc:sldMk cId="2263835260" sldId="316"/>
        </pc:sldMkLst>
      </pc:sldChg>
    </pc:docChg>
  </pc:docChgLst>
  <pc:docChgLst>
    <pc:chgData name="Corey Edwards" userId="S::corey.edwards@uwtsd.ac.uk::7a967df3-e232-40a5-b10c-dee8f912d80a" providerId="AD" clId="Web-{B66C5284-2242-C1E8-59F5-C0BA4A7627BE}"/>
    <pc:docChg chg="addSld delSld modSld">
      <pc:chgData name="Corey Edwards" userId="S::corey.edwards@uwtsd.ac.uk::7a967df3-e232-40a5-b10c-dee8f912d80a" providerId="AD" clId="Web-{B66C5284-2242-C1E8-59F5-C0BA4A7627BE}" dt="2024-09-12T10:22:45.660" v="115"/>
      <pc:docMkLst>
        <pc:docMk/>
      </pc:docMkLst>
      <pc:sldChg chg="del">
        <pc:chgData name="Corey Edwards" userId="S::corey.edwards@uwtsd.ac.uk::7a967df3-e232-40a5-b10c-dee8f912d80a" providerId="AD" clId="Web-{B66C5284-2242-C1E8-59F5-C0BA4A7627BE}" dt="2024-09-12T10:19:45.263" v="111"/>
        <pc:sldMkLst>
          <pc:docMk/>
          <pc:sldMk cId="1667224863" sldId="291"/>
        </pc:sldMkLst>
      </pc:sldChg>
      <pc:sldChg chg="addSp delSp modSp mod setBg">
        <pc:chgData name="Corey Edwards" userId="S::corey.edwards@uwtsd.ac.uk::7a967df3-e232-40a5-b10c-dee8f912d80a" providerId="AD" clId="Web-{B66C5284-2242-C1E8-59F5-C0BA4A7627BE}" dt="2024-09-12T10:19:23.309" v="106"/>
        <pc:sldMkLst>
          <pc:docMk/>
          <pc:sldMk cId="2263835260" sldId="316"/>
        </pc:sldMkLst>
        <pc:spChg chg="mod">
          <ac:chgData name="Corey Edwards" userId="S::corey.edwards@uwtsd.ac.uk::7a967df3-e232-40a5-b10c-dee8f912d80a" providerId="AD" clId="Web-{B66C5284-2242-C1E8-59F5-C0BA4A7627BE}" dt="2024-09-12T10:19:23.309" v="106"/>
          <ac:spMkLst>
            <pc:docMk/>
            <pc:sldMk cId="2263835260" sldId="316"/>
            <ac:spMk id="2" creationId="{2FAB4EB4-C941-9FA7-D95F-C5EF5A313245}"/>
          </ac:spMkLst>
        </pc:spChg>
        <pc:spChg chg="del">
          <ac:chgData name="Corey Edwards" userId="S::corey.edwards@uwtsd.ac.uk::7a967df3-e232-40a5-b10c-dee8f912d80a" providerId="AD" clId="Web-{B66C5284-2242-C1E8-59F5-C0BA4A7627BE}" dt="2024-09-12T10:19:23.309" v="106"/>
          <ac:spMkLst>
            <pc:docMk/>
            <pc:sldMk cId="2263835260" sldId="316"/>
            <ac:spMk id="3" creationId="{05057A55-9583-E751-B1FC-5A5E30799DCC}"/>
          </ac:spMkLst>
        </pc:spChg>
        <pc:spChg chg="add">
          <ac:chgData name="Corey Edwards" userId="S::corey.edwards@uwtsd.ac.uk::7a967df3-e232-40a5-b10c-dee8f912d80a" providerId="AD" clId="Web-{B66C5284-2242-C1E8-59F5-C0BA4A7627BE}" dt="2024-09-12T10:19:23.309" v="106"/>
          <ac:spMkLst>
            <pc:docMk/>
            <pc:sldMk cId="2263835260" sldId="316"/>
            <ac:spMk id="9" creationId="{60B7752B-728D-4CA3-8923-C4F7F77029E3}"/>
          </ac:spMkLst>
        </pc:spChg>
        <pc:spChg chg="add">
          <ac:chgData name="Corey Edwards" userId="S::corey.edwards@uwtsd.ac.uk::7a967df3-e232-40a5-b10c-dee8f912d80a" providerId="AD" clId="Web-{B66C5284-2242-C1E8-59F5-C0BA4A7627BE}" dt="2024-09-12T10:19:23.309" v="106"/>
          <ac:spMkLst>
            <pc:docMk/>
            <pc:sldMk cId="2263835260" sldId="316"/>
            <ac:spMk id="11" creationId="{429899A3-416E-4DB5-846D-023526052013}"/>
          </ac:spMkLst>
        </pc:spChg>
        <pc:graphicFrameChg chg="add">
          <ac:chgData name="Corey Edwards" userId="S::corey.edwards@uwtsd.ac.uk::7a967df3-e232-40a5-b10c-dee8f912d80a" providerId="AD" clId="Web-{B66C5284-2242-C1E8-59F5-C0BA4A7627BE}" dt="2024-09-12T10:19:23.309" v="106"/>
          <ac:graphicFrameMkLst>
            <pc:docMk/>
            <pc:sldMk cId="2263835260" sldId="316"/>
            <ac:graphicFrameMk id="5" creationId="{E98EB15B-ACFE-D484-1B02-16639373D852}"/>
          </ac:graphicFrameMkLst>
        </pc:graphicFrameChg>
      </pc:sldChg>
      <pc:sldChg chg="addSp modSp mod setBg">
        <pc:chgData name="Corey Edwards" userId="S::corey.edwards@uwtsd.ac.uk::7a967df3-e232-40a5-b10c-dee8f912d80a" providerId="AD" clId="Web-{B66C5284-2242-C1E8-59F5-C0BA4A7627BE}" dt="2024-09-12T10:19:27.512" v="107"/>
        <pc:sldMkLst>
          <pc:docMk/>
          <pc:sldMk cId="1537607735" sldId="321"/>
        </pc:sldMkLst>
        <pc:spChg chg="mod">
          <ac:chgData name="Corey Edwards" userId="S::corey.edwards@uwtsd.ac.uk::7a967df3-e232-40a5-b10c-dee8f912d80a" providerId="AD" clId="Web-{B66C5284-2242-C1E8-59F5-C0BA4A7627BE}" dt="2024-09-12T10:19:27.512" v="107"/>
          <ac:spMkLst>
            <pc:docMk/>
            <pc:sldMk cId="1537607735" sldId="321"/>
            <ac:spMk id="2" creationId="{FBD4418C-30E2-3947-62B9-F95FDC0FCB14}"/>
          </ac:spMkLst>
        </pc:spChg>
        <pc:spChg chg="mod">
          <ac:chgData name="Corey Edwards" userId="S::corey.edwards@uwtsd.ac.uk::7a967df3-e232-40a5-b10c-dee8f912d80a" providerId="AD" clId="Web-{B66C5284-2242-C1E8-59F5-C0BA4A7627BE}" dt="2024-09-12T10:19:27.512" v="107"/>
          <ac:spMkLst>
            <pc:docMk/>
            <pc:sldMk cId="1537607735" sldId="321"/>
            <ac:spMk id="3" creationId="{7445B2D2-1763-DA6B-E48A-0364380DFEB2}"/>
          </ac:spMkLst>
        </pc:spChg>
        <pc:spChg chg="add">
          <ac:chgData name="Corey Edwards" userId="S::corey.edwards@uwtsd.ac.uk::7a967df3-e232-40a5-b10c-dee8f912d80a" providerId="AD" clId="Web-{B66C5284-2242-C1E8-59F5-C0BA4A7627BE}" dt="2024-09-12T10:19:27.512" v="107"/>
          <ac:spMkLst>
            <pc:docMk/>
            <pc:sldMk cId="1537607735" sldId="321"/>
            <ac:spMk id="8" creationId="{82184FF4-7029-4ED7-813A-192E60608764}"/>
          </ac:spMkLst>
        </pc:spChg>
        <pc:spChg chg="add">
          <ac:chgData name="Corey Edwards" userId="S::corey.edwards@uwtsd.ac.uk::7a967df3-e232-40a5-b10c-dee8f912d80a" providerId="AD" clId="Web-{B66C5284-2242-C1E8-59F5-C0BA4A7627BE}" dt="2024-09-12T10:19:27.512" v="107"/>
          <ac:spMkLst>
            <pc:docMk/>
            <pc:sldMk cId="1537607735" sldId="321"/>
            <ac:spMk id="10" creationId="{AAA7AB09-557C-41AD-9113-FF9F68FA1035}"/>
          </ac:spMkLst>
        </pc:spChg>
        <pc:spChg chg="add">
          <ac:chgData name="Corey Edwards" userId="S::corey.edwards@uwtsd.ac.uk::7a967df3-e232-40a5-b10c-dee8f912d80a" providerId="AD" clId="Web-{B66C5284-2242-C1E8-59F5-C0BA4A7627BE}" dt="2024-09-12T10:19:27.512" v="107"/>
          <ac:spMkLst>
            <pc:docMk/>
            <pc:sldMk cId="1537607735" sldId="321"/>
            <ac:spMk id="12" creationId="{EF99ECAA-1F11-4937-BBA6-51935AB44C9D}"/>
          </ac:spMkLst>
        </pc:spChg>
        <pc:spChg chg="add">
          <ac:chgData name="Corey Edwards" userId="S::corey.edwards@uwtsd.ac.uk::7a967df3-e232-40a5-b10c-dee8f912d80a" providerId="AD" clId="Web-{B66C5284-2242-C1E8-59F5-C0BA4A7627BE}" dt="2024-09-12T10:19:27.512" v="107"/>
          <ac:spMkLst>
            <pc:docMk/>
            <pc:sldMk cId="1537607735" sldId="321"/>
            <ac:spMk id="20" creationId="{940082A1-24A5-4276-83A4-39E993BD691B}"/>
          </ac:spMkLst>
        </pc:spChg>
        <pc:spChg chg="add">
          <ac:chgData name="Corey Edwards" userId="S::corey.edwards@uwtsd.ac.uk::7a967df3-e232-40a5-b10c-dee8f912d80a" providerId="AD" clId="Web-{B66C5284-2242-C1E8-59F5-C0BA4A7627BE}" dt="2024-09-12T10:19:27.512" v="107"/>
          <ac:spMkLst>
            <pc:docMk/>
            <pc:sldMk cId="1537607735" sldId="321"/>
            <ac:spMk id="22" creationId="{6D840B21-A957-4CFE-AA5B-9711DF6D3305}"/>
          </ac:spMkLst>
        </pc:spChg>
        <pc:grpChg chg="add">
          <ac:chgData name="Corey Edwards" userId="S::corey.edwards@uwtsd.ac.uk::7a967df3-e232-40a5-b10c-dee8f912d80a" providerId="AD" clId="Web-{B66C5284-2242-C1E8-59F5-C0BA4A7627BE}" dt="2024-09-12T10:19:27.512" v="107"/>
          <ac:grpSpMkLst>
            <pc:docMk/>
            <pc:sldMk cId="1537607735" sldId="321"/>
            <ac:grpSpMk id="14" creationId="{79DE9FAB-6BBA-4CFE-B67D-77B47F01ECA4}"/>
          </ac:grpSpMkLst>
        </pc:grpChg>
        <pc:grpChg chg="add">
          <ac:chgData name="Corey Edwards" userId="S::corey.edwards@uwtsd.ac.uk::7a967df3-e232-40a5-b10c-dee8f912d80a" providerId="AD" clId="Web-{B66C5284-2242-C1E8-59F5-C0BA4A7627BE}" dt="2024-09-12T10:19:27.512" v="107"/>
          <ac:grpSpMkLst>
            <pc:docMk/>
            <pc:sldMk cId="1537607735" sldId="321"/>
            <ac:grpSpMk id="24" creationId="{DBFD4376-13D5-43C1-86D8-8133A9D886E1}"/>
          </ac:grpSpMkLst>
        </pc:grpChg>
      </pc:sldChg>
      <pc:sldChg chg="addSp delSp modSp mod setBg">
        <pc:chgData name="Corey Edwards" userId="S::corey.edwards@uwtsd.ac.uk::7a967df3-e232-40a5-b10c-dee8f912d80a" providerId="AD" clId="Web-{B66C5284-2242-C1E8-59F5-C0BA4A7627BE}" dt="2024-09-12T10:19:32.575" v="108"/>
        <pc:sldMkLst>
          <pc:docMk/>
          <pc:sldMk cId="3254087581" sldId="322"/>
        </pc:sldMkLst>
        <pc:spChg chg="mod">
          <ac:chgData name="Corey Edwards" userId="S::corey.edwards@uwtsd.ac.uk::7a967df3-e232-40a5-b10c-dee8f912d80a" providerId="AD" clId="Web-{B66C5284-2242-C1E8-59F5-C0BA4A7627BE}" dt="2024-09-12T10:19:32.575" v="108"/>
          <ac:spMkLst>
            <pc:docMk/>
            <pc:sldMk cId="3254087581" sldId="322"/>
            <ac:spMk id="2" creationId="{B709C42B-B1D4-4890-B156-7CC40F9E516C}"/>
          </ac:spMkLst>
        </pc:spChg>
        <pc:spChg chg="del">
          <ac:chgData name="Corey Edwards" userId="S::corey.edwards@uwtsd.ac.uk::7a967df3-e232-40a5-b10c-dee8f912d80a" providerId="AD" clId="Web-{B66C5284-2242-C1E8-59F5-C0BA4A7627BE}" dt="2024-09-12T10:19:32.575" v="108"/>
          <ac:spMkLst>
            <pc:docMk/>
            <pc:sldMk cId="3254087581" sldId="322"/>
            <ac:spMk id="3" creationId="{134EE335-28DA-3085-5F19-60955B487F77}"/>
          </ac:spMkLst>
        </pc:spChg>
        <pc:spChg chg="add">
          <ac:chgData name="Corey Edwards" userId="S::corey.edwards@uwtsd.ac.uk::7a967df3-e232-40a5-b10c-dee8f912d80a" providerId="AD" clId="Web-{B66C5284-2242-C1E8-59F5-C0BA4A7627BE}" dt="2024-09-12T10:19:32.575" v="108"/>
          <ac:spMkLst>
            <pc:docMk/>
            <pc:sldMk cId="3254087581" sldId="322"/>
            <ac:spMk id="9" creationId="{60B7752B-728D-4CA3-8923-C4F7F77029E3}"/>
          </ac:spMkLst>
        </pc:spChg>
        <pc:spChg chg="add">
          <ac:chgData name="Corey Edwards" userId="S::corey.edwards@uwtsd.ac.uk::7a967df3-e232-40a5-b10c-dee8f912d80a" providerId="AD" clId="Web-{B66C5284-2242-C1E8-59F5-C0BA4A7627BE}" dt="2024-09-12T10:19:32.575" v="108"/>
          <ac:spMkLst>
            <pc:docMk/>
            <pc:sldMk cId="3254087581" sldId="322"/>
            <ac:spMk id="11" creationId="{429899A3-416E-4DB5-846D-023526052013}"/>
          </ac:spMkLst>
        </pc:spChg>
        <pc:graphicFrameChg chg="add">
          <ac:chgData name="Corey Edwards" userId="S::corey.edwards@uwtsd.ac.uk::7a967df3-e232-40a5-b10c-dee8f912d80a" providerId="AD" clId="Web-{B66C5284-2242-C1E8-59F5-C0BA4A7627BE}" dt="2024-09-12T10:19:32.575" v="108"/>
          <ac:graphicFrameMkLst>
            <pc:docMk/>
            <pc:sldMk cId="3254087581" sldId="322"/>
            <ac:graphicFrameMk id="5" creationId="{ABF6B7E7-F512-8ABC-5EB5-2145B0CECB5D}"/>
          </ac:graphicFrameMkLst>
        </pc:graphicFrameChg>
      </pc:sldChg>
      <pc:sldChg chg="addSp delSp modSp mod setBg">
        <pc:chgData name="Corey Edwards" userId="S::corey.edwards@uwtsd.ac.uk::7a967df3-e232-40a5-b10c-dee8f912d80a" providerId="AD" clId="Web-{B66C5284-2242-C1E8-59F5-C0BA4A7627BE}" dt="2024-09-12T10:19:36.716" v="109"/>
        <pc:sldMkLst>
          <pc:docMk/>
          <pc:sldMk cId="2406449103" sldId="323"/>
        </pc:sldMkLst>
        <pc:spChg chg="mod">
          <ac:chgData name="Corey Edwards" userId="S::corey.edwards@uwtsd.ac.uk::7a967df3-e232-40a5-b10c-dee8f912d80a" providerId="AD" clId="Web-{B66C5284-2242-C1E8-59F5-C0BA4A7627BE}" dt="2024-09-12T10:19:36.716" v="109"/>
          <ac:spMkLst>
            <pc:docMk/>
            <pc:sldMk cId="2406449103" sldId="323"/>
            <ac:spMk id="2" creationId="{7D972E6B-93A5-70FB-ECB2-2D331109BF91}"/>
          </ac:spMkLst>
        </pc:spChg>
        <pc:spChg chg="del">
          <ac:chgData name="Corey Edwards" userId="S::corey.edwards@uwtsd.ac.uk::7a967df3-e232-40a5-b10c-dee8f912d80a" providerId="AD" clId="Web-{B66C5284-2242-C1E8-59F5-C0BA4A7627BE}" dt="2024-09-12T10:19:36.716" v="109"/>
          <ac:spMkLst>
            <pc:docMk/>
            <pc:sldMk cId="2406449103" sldId="323"/>
            <ac:spMk id="3" creationId="{57C42AFC-73EC-0435-687D-801D47889FAC}"/>
          </ac:spMkLst>
        </pc:spChg>
        <pc:spChg chg="add">
          <ac:chgData name="Corey Edwards" userId="S::corey.edwards@uwtsd.ac.uk::7a967df3-e232-40a5-b10c-dee8f912d80a" providerId="AD" clId="Web-{B66C5284-2242-C1E8-59F5-C0BA4A7627BE}" dt="2024-09-12T10:19:36.716" v="109"/>
          <ac:spMkLst>
            <pc:docMk/>
            <pc:sldMk cId="2406449103" sldId="323"/>
            <ac:spMk id="9" creationId="{60B7752B-728D-4CA3-8923-C4F7F77029E3}"/>
          </ac:spMkLst>
        </pc:spChg>
        <pc:spChg chg="add">
          <ac:chgData name="Corey Edwards" userId="S::corey.edwards@uwtsd.ac.uk::7a967df3-e232-40a5-b10c-dee8f912d80a" providerId="AD" clId="Web-{B66C5284-2242-C1E8-59F5-C0BA4A7627BE}" dt="2024-09-12T10:19:36.716" v="109"/>
          <ac:spMkLst>
            <pc:docMk/>
            <pc:sldMk cId="2406449103" sldId="323"/>
            <ac:spMk id="11" creationId="{429899A3-416E-4DB5-846D-023526052013}"/>
          </ac:spMkLst>
        </pc:spChg>
        <pc:graphicFrameChg chg="add">
          <ac:chgData name="Corey Edwards" userId="S::corey.edwards@uwtsd.ac.uk::7a967df3-e232-40a5-b10c-dee8f912d80a" providerId="AD" clId="Web-{B66C5284-2242-C1E8-59F5-C0BA4A7627BE}" dt="2024-09-12T10:19:36.716" v="109"/>
          <ac:graphicFrameMkLst>
            <pc:docMk/>
            <pc:sldMk cId="2406449103" sldId="323"/>
            <ac:graphicFrameMk id="5" creationId="{ABDC3A3F-08EA-61A6-E68F-BA042699663A}"/>
          </ac:graphicFrameMkLst>
        </pc:graphicFrameChg>
      </pc:sldChg>
      <pc:sldChg chg="add">
        <pc:chgData name="Corey Edwards" userId="S::corey.edwards@uwtsd.ac.uk::7a967df3-e232-40a5-b10c-dee8f912d80a" providerId="AD" clId="Web-{B66C5284-2242-C1E8-59F5-C0BA4A7627BE}" dt="2024-09-12T10:22:45.645" v="113"/>
        <pc:sldMkLst>
          <pc:docMk/>
          <pc:sldMk cId="2586303955" sldId="338"/>
        </pc:sldMkLst>
      </pc:sldChg>
      <pc:sldChg chg="add">
        <pc:chgData name="Corey Edwards" userId="S::corey.edwards@uwtsd.ac.uk::7a967df3-e232-40a5-b10c-dee8f912d80a" providerId="AD" clId="Web-{B66C5284-2242-C1E8-59F5-C0BA4A7627BE}" dt="2024-09-12T10:22:45.629" v="112"/>
        <pc:sldMkLst>
          <pc:docMk/>
          <pc:sldMk cId="1890528460" sldId="339"/>
        </pc:sldMkLst>
      </pc:sldChg>
      <pc:sldChg chg="add">
        <pc:chgData name="Corey Edwards" userId="S::corey.edwards@uwtsd.ac.uk::7a967df3-e232-40a5-b10c-dee8f912d80a" providerId="AD" clId="Web-{B66C5284-2242-C1E8-59F5-C0BA4A7627BE}" dt="2024-09-12T10:22:45.660" v="114"/>
        <pc:sldMkLst>
          <pc:docMk/>
          <pc:sldMk cId="3483822897" sldId="340"/>
        </pc:sldMkLst>
      </pc:sldChg>
      <pc:sldChg chg="add">
        <pc:chgData name="Corey Edwards" userId="S::corey.edwards@uwtsd.ac.uk::7a967df3-e232-40a5-b10c-dee8f912d80a" providerId="AD" clId="Web-{B66C5284-2242-C1E8-59F5-C0BA4A7627BE}" dt="2024-09-12T10:22:45.660" v="115"/>
        <pc:sldMkLst>
          <pc:docMk/>
          <pc:sldMk cId="3062610264" sldId="341"/>
        </pc:sldMkLst>
      </pc:sldChg>
      <pc:sldChg chg="addSp modSp mod setBg">
        <pc:chgData name="Corey Edwards" userId="S::corey.edwards@uwtsd.ac.uk::7a967df3-e232-40a5-b10c-dee8f912d80a" providerId="AD" clId="Web-{B66C5284-2242-C1E8-59F5-C0BA4A7627BE}" dt="2024-09-12T10:19:40.622" v="110"/>
        <pc:sldMkLst>
          <pc:docMk/>
          <pc:sldMk cId="219245229" sldId="345"/>
        </pc:sldMkLst>
        <pc:spChg chg="mod">
          <ac:chgData name="Corey Edwards" userId="S::corey.edwards@uwtsd.ac.uk::7a967df3-e232-40a5-b10c-dee8f912d80a" providerId="AD" clId="Web-{B66C5284-2242-C1E8-59F5-C0BA4A7627BE}" dt="2024-09-12T10:19:40.622" v="110"/>
          <ac:spMkLst>
            <pc:docMk/>
            <pc:sldMk cId="219245229" sldId="345"/>
            <ac:spMk id="2" creationId="{3EF50757-52E1-F9A0-B46B-5203D143A3BE}"/>
          </ac:spMkLst>
        </pc:spChg>
        <pc:spChg chg="mod">
          <ac:chgData name="Corey Edwards" userId="S::corey.edwards@uwtsd.ac.uk::7a967df3-e232-40a5-b10c-dee8f912d80a" providerId="AD" clId="Web-{B66C5284-2242-C1E8-59F5-C0BA4A7627BE}" dt="2024-09-12T10:19:40.622" v="110"/>
          <ac:spMkLst>
            <pc:docMk/>
            <pc:sldMk cId="219245229" sldId="345"/>
            <ac:spMk id="3" creationId="{542F91A1-650B-ECF2-BB7B-5959A1A80529}"/>
          </ac:spMkLst>
        </pc:spChg>
        <pc:spChg chg="add">
          <ac:chgData name="Corey Edwards" userId="S::corey.edwards@uwtsd.ac.uk::7a967df3-e232-40a5-b10c-dee8f912d80a" providerId="AD" clId="Web-{B66C5284-2242-C1E8-59F5-C0BA4A7627BE}" dt="2024-09-12T10:19:40.622" v="110"/>
          <ac:spMkLst>
            <pc:docMk/>
            <pc:sldMk cId="219245229" sldId="345"/>
            <ac:spMk id="8" creationId="{A5931BE0-4B93-4D6C-878E-ACC59D6B4587}"/>
          </ac:spMkLst>
        </pc:spChg>
        <pc:spChg chg="add">
          <ac:chgData name="Corey Edwards" userId="S::corey.edwards@uwtsd.ac.uk::7a967df3-e232-40a5-b10c-dee8f912d80a" providerId="AD" clId="Web-{B66C5284-2242-C1E8-59F5-C0BA4A7627BE}" dt="2024-09-12T10:19:40.622" v="110"/>
          <ac:spMkLst>
            <pc:docMk/>
            <pc:sldMk cId="219245229" sldId="345"/>
            <ac:spMk id="10" creationId="{504E6BD3-B518-46A4-9CC0-30D09555230F}"/>
          </ac:spMkLst>
        </pc:spChg>
        <pc:spChg chg="add">
          <ac:chgData name="Corey Edwards" userId="S::corey.edwards@uwtsd.ac.uk::7a967df3-e232-40a5-b10c-dee8f912d80a" providerId="AD" clId="Web-{B66C5284-2242-C1E8-59F5-C0BA4A7627BE}" dt="2024-09-12T10:19:40.622" v="110"/>
          <ac:spMkLst>
            <pc:docMk/>
            <pc:sldMk cId="219245229" sldId="345"/>
            <ac:spMk id="16" creationId="{A0DAEA90-11E9-4069-BC2C-6F65C6C1C3E8}"/>
          </ac:spMkLst>
        </pc:spChg>
        <pc:spChg chg="add">
          <ac:chgData name="Corey Edwards" userId="S::corey.edwards@uwtsd.ac.uk::7a967df3-e232-40a5-b10c-dee8f912d80a" providerId="AD" clId="Web-{B66C5284-2242-C1E8-59F5-C0BA4A7627BE}" dt="2024-09-12T10:19:40.622" v="110"/>
          <ac:spMkLst>
            <pc:docMk/>
            <pc:sldMk cId="219245229" sldId="345"/>
            <ac:spMk id="18" creationId="{E0E8189B-747E-48AE-99A9-1BEE68012551}"/>
          </ac:spMkLst>
        </pc:spChg>
        <pc:spChg chg="add">
          <ac:chgData name="Corey Edwards" userId="S::corey.edwards@uwtsd.ac.uk::7a967df3-e232-40a5-b10c-dee8f912d80a" providerId="AD" clId="Web-{B66C5284-2242-C1E8-59F5-C0BA4A7627BE}" dt="2024-09-12T10:19:40.622" v="110"/>
          <ac:spMkLst>
            <pc:docMk/>
            <pc:sldMk cId="219245229" sldId="345"/>
            <ac:spMk id="20" creationId="{D9DE43D0-73AC-46B4-A39F-E66967A1F9B4}"/>
          </ac:spMkLst>
        </pc:spChg>
        <pc:spChg chg="add">
          <ac:chgData name="Corey Edwards" userId="S::corey.edwards@uwtsd.ac.uk::7a967df3-e232-40a5-b10c-dee8f912d80a" providerId="AD" clId="Web-{B66C5284-2242-C1E8-59F5-C0BA4A7627BE}" dt="2024-09-12T10:19:40.622" v="110"/>
          <ac:spMkLst>
            <pc:docMk/>
            <pc:sldMk cId="219245229" sldId="345"/>
            <ac:spMk id="22" creationId="{803C343E-7EAC-4512-955A-33B1833F2D76}"/>
          </ac:spMkLst>
        </pc:spChg>
        <pc:grpChg chg="add">
          <ac:chgData name="Corey Edwards" userId="S::corey.edwards@uwtsd.ac.uk::7a967df3-e232-40a5-b10c-dee8f912d80a" providerId="AD" clId="Web-{B66C5284-2242-C1E8-59F5-C0BA4A7627BE}" dt="2024-09-12T10:19:40.622" v="110"/>
          <ac:grpSpMkLst>
            <pc:docMk/>
            <pc:sldMk cId="219245229" sldId="345"/>
            <ac:grpSpMk id="12" creationId="{A31FBE92-3FC2-48E4-874B-A5273A042528}"/>
          </ac:grpSpMkLst>
        </pc:grpChg>
      </pc:sldChg>
      <pc:sldChg chg="addSp modSp new mod setBg">
        <pc:chgData name="Corey Edwards" userId="S::corey.edwards@uwtsd.ac.uk::7a967df3-e232-40a5-b10c-dee8f912d80a" providerId="AD" clId="Web-{B66C5284-2242-C1E8-59F5-C0BA4A7627BE}" dt="2024-09-12T10:19:10.449" v="103"/>
        <pc:sldMkLst>
          <pc:docMk/>
          <pc:sldMk cId="264704143" sldId="352"/>
        </pc:sldMkLst>
        <pc:spChg chg="mod">
          <ac:chgData name="Corey Edwards" userId="S::corey.edwards@uwtsd.ac.uk::7a967df3-e232-40a5-b10c-dee8f912d80a" providerId="AD" clId="Web-{B66C5284-2242-C1E8-59F5-C0BA4A7627BE}" dt="2024-09-12T10:19:10.449" v="103"/>
          <ac:spMkLst>
            <pc:docMk/>
            <pc:sldMk cId="264704143" sldId="352"/>
            <ac:spMk id="2" creationId="{66461102-97BD-3557-82FF-B56DFF1DBB31}"/>
          </ac:spMkLst>
        </pc:spChg>
        <pc:spChg chg="mod">
          <ac:chgData name="Corey Edwards" userId="S::corey.edwards@uwtsd.ac.uk::7a967df3-e232-40a5-b10c-dee8f912d80a" providerId="AD" clId="Web-{B66C5284-2242-C1E8-59F5-C0BA4A7627BE}" dt="2024-09-12T10:19:10.449" v="103"/>
          <ac:spMkLst>
            <pc:docMk/>
            <pc:sldMk cId="264704143" sldId="352"/>
            <ac:spMk id="3" creationId="{C32B3979-CB34-A32D-15F2-8DB9AF81B7AF}"/>
          </ac:spMkLst>
        </pc:spChg>
        <pc:spChg chg="add">
          <ac:chgData name="Corey Edwards" userId="S::corey.edwards@uwtsd.ac.uk::7a967df3-e232-40a5-b10c-dee8f912d80a" providerId="AD" clId="Web-{B66C5284-2242-C1E8-59F5-C0BA4A7627BE}" dt="2024-09-12T10:19:10.449" v="103"/>
          <ac:spMkLst>
            <pc:docMk/>
            <pc:sldMk cId="264704143" sldId="352"/>
            <ac:spMk id="8" creationId="{82184FF4-7029-4ED7-813A-192E60608764}"/>
          </ac:spMkLst>
        </pc:spChg>
        <pc:spChg chg="add">
          <ac:chgData name="Corey Edwards" userId="S::corey.edwards@uwtsd.ac.uk::7a967df3-e232-40a5-b10c-dee8f912d80a" providerId="AD" clId="Web-{B66C5284-2242-C1E8-59F5-C0BA4A7627BE}" dt="2024-09-12T10:19:10.449" v="103"/>
          <ac:spMkLst>
            <pc:docMk/>
            <pc:sldMk cId="264704143" sldId="352"/>
            <ac:spMk id="10" creationId="{AAA7AB09-557C-41AD-9113-FF9F68FA1035}"/>
          </ac:spMkLst>
        </pc:spChg>
        <pc:spChg chg="add">
          <ac:chgData name="Corey Edwards" userId="S::corey.edwards@uwtsd.ac.uk::7a967df3-e232-40a5-b10c-dee8f912d80a" providerId="AD" clId="Web-{B66C5284-2242-C1E8-59F5-C0BA4A7627BE}" dt="2024-09-12T10:19:10.449" v="103"/>
          <ac:spMkLst>
            <pc:docMk/>
            <pc:sldMk cId="264704143" sldId="352"/>
            <ac:spMk id="12" creationId="{EF99ECAA-1F11-4937-BBA6-51935AB44C9D}"/>
          </ac:spMkLst>
        </pc:spChg>
        <pc:spChg chg="add">
          <ac:chgData name="Corey Edwards" userId="S::corey.edwards@uwtsd.ac.uk::7a967df3-e232-40a5-b10c-dee8f912d80a" providerId="AD" clId="Web-{B66C5284-2242-C1E8-59F5-C0BA4A7627BE}" dt="2024-09-12T10:19:10.449" v="103"/>
          <ac:spMkLst>
            <pc:docMk/>
            <pc:sldMk cId="264704143" sldId="352"/>
            <ac:spMk id="20" creationId="{1DB043B4-68C6-45B9-82AC-A5800EADB8DB}"/>
          </ac:spMkLst>
        </pc:spChg>
        <pc:spChg chg="add">
          <ac:chgData name="Corey Edwards" userId="S::corey.edwards@uwtsd.ac.uk::7a967df3-e232-40a5-b10c-dee8f912d80a" providerId="AD" clId="Web-{B66C5284-2242-C1E8-59F5-C0BA4A7627BE}" dt="2024-09-12T10:19:10.449" v="103"/>
          <ac:spMkLst>
            <pc:docMk/>
            <pc:sldMk cId="264704143" sldId="352"/>
            <ac:spMk id="22" creationId="{74033C2F-EE38-427C-97E3-08EAC8822A13}"/>
          </ac:spMkLst>
        </pc:spChg>
        <pc:grpChg chg="add">
          <ac:chgData name="Corey Edwards" userId="S::corey.edwards@uwtsd.ac.uk::7a967df3-e232-40a5-b10c-dee8f912d80a" providerId="AD" clId="Web-{B66C5284-2242-C1E8-59F5-C0BA4A7627BE}" dt="2024-09-12T10:19:10.449" v="103"/>
          <ac:grpSpMkLst>
            <pc:docMk/>
            <pc:sldMk cId="264704143" sldId="352"/>
            <ac:grpSpMk id="14" creationId="{79DE9FAB-6BBA-4CFE-B67D-77B47F01ECA4}"/>
          </ac:grpSpMkLst>
        </pc:grpChg>
        <pc:grpChg chg="add">
          <ac:chgData name="Corey Edwards" userId="S::corey.edwards@uwtsd.ac.uk::7a967df3-e232-40a5-b10c-dee8f912d80a" providerId="AD" clId="Web-{B66C5284-2242-C1E8-59F5-C0BA4A7627BE}" dt="2024-09-12T10:19:10.449" v="103"/>
          <ac:grpSpMkLst>
            <pc:docMk/>
            <pc:sldMk cId="264704143" sldId="352"/>
            <ac:grpSpMk id="24" creationId="{22940903-7865-4026-879C-CC1ADF9116B1}"/>
          </ac:grpSpMkLst>
        </pc:grpChg>
        <pc:grpChg chg="add">
          <ac:chgData name="Corey Edwards" userId="S::corey.edwards@uwtsd.ac.uk::7a967df3-e232-40a5-b10c-dee8f912d80a" providerId="AD" clId="Web-{B66C5284-2242-C1E8-59F5-C0BA4A7627BE}" dt="2024-09-12T10:19:10.449" v="103"/>
          <ac:grpSpMkLst>
            <pc:docMk/>
            <pc:sldMk cId="264704143" sldId="352"/>
            <ac:grpSpMk id="28" creationId="{E82CFC28-5F56-4F2C-A953-AB57C1CE5CE5}"/>
          </ac:grpSpMkLst>
        </pc:grpChg>
      </pc:sldChg>
      <pc:sldChg chg="addSp delSp modSp new mod setBg">
        <pc:chgData name="Corey Edwards" userId="S::corey.edwards@uwtsd.ac.uk::7a967df3-e232-40a5-b10c-dee8f912d80a" providerId="AD" clId="Web-{B66C5284-2242-C1E8-59F5-C0BA4A7627BE}" dt="2024-09-12T10:19:17.231" v="105"/>
        <pc:sldMkLst>
          <pc:docMk/>
          <pc:sldMk cId="2166225147" sldId="353"/>
        </pc:sldMkLst>
        <pc:spChg chg="mod">
          <ac:chgData name="Corey Edwards" userId="S::corey.edwards@uwtsd.ac.uk::7a967df3-e232-40a5-b10c-dee8f912d80a" providerId="AD" clId="Web-{B66C5284-2242-C1E8-59F5-C0BA4A7627BE}" dt="2024-09-12T10:19:17.231" v="105"/>
          <ac:spMkLst>
            <pc:docMk/>
            <pc:sldMk cId="2166225147" sldId="353"/>
            <ac:spMk id="2" creationId="{DEC22774-38DE-2D6E-65C5-B1EF23393AAF}"/>
          </ac:spMkLst>
        </pc:spChg>
        <pc:spChg chg="del mod">
          <ac:chgData name="Corey Edwards" userId="S::corey.edwards@uwtsd.ac.uk::7a967df3-e232-40a5-b10c-dee8f912d80a" providerId="AD" clId="Web-{B66C5284-2242-C1E8-59F5-C0BA4A7627BE}" dt="2024-09-12T10:19:17.231" v="105"/>
          <ac:spMkLst>
            <pc:docMk/>
            <pc:sldMk cId="2166225147" sldId="353"/>
            <ac:spMk id="3" creationId="{E87E32AE-F7E3-1268-32B6-FEDB323D14CF}"/>
          </ac:spMkLst>
        </pc:spChg>
        <pc:spChg chg="add del">
          <ac:chgData name="Corey Edwards" userId="S::corey.edwards@uwtsd.ac.uk::7a967df3-e232-40a5-b10c-dee8f912d80a" providerId="AD" clId="Web-{B66C5284-2242-C1E8-59F5-C0BA4A7627BE}" dt="2024-09-12T10:19:17.231" v="105"/>
          <ac:spMkLst>
            <pc:docMk/>
            <pc:sldMk cId="2166225147" sldId="353"/>
            <ac:spMk id="9" creationId="{A5931BE0-4B93-4D6C-878E-ACC59D6B4587}"/>
          </ac:spMkLst>
        </pc:spChg>
        <pc:spChg chg="add del">
          <ac:chgData name="Corey Edwards" userId="S::corey.edwards@uwtsd.ac.uk::7a967df3-e232-40a5-b10c-dee8f912d80a" providerId="AD" clId="Web-{B66C5284-2242-C1E8-59F5-C0BA4A7627BE}" dt="2024-09-12T10:19:17.231" v="105"/>
          <ac:spMkLst>
            <pc:docMk/>
            <pc:sldMk cId="2166225147" sldId="353"/>
            <ac:spMk id="11" creationId="{6FF3A87B-2255-45E0-A551-C11FAF93290C}"/>
          </ac:spMkLst>
        </pc:spChg>
        <pc:spChg chg="add">
          <ac:chgData name="Corey Edwards" userId="S::corey.edwards@uwtsd.ac.uk::7a967df3-e232-40a5-b10c-dee8f912d80a" providerId="AD" clId="Web-{B66C5284-2242-C1E8-59F5-C0BA4A7627BE}" dt="2024-09-12T10:19:17.231" v="105"/>
          <ac:spMkLst>
            <pc:docMk/>
            <pc:sldMk cId="2166225147" sldId="353"/>
            <ac:spMk id="17" creationId="{60B7752B-728D-4CA3-8923-C4F7F77029E3}"/>
          </ac:spMkLst>
        </pc:spChg>
        <pc:spChg chg="add">
          <ac:chgData name="Corey Edwards" userId="S::corey.edwards@uwtsd.ac.uk::7a967df3-e232-40a5-b10c-dee8f912d80a" providerId="AD" clId="Web-{B66C5284-2242-C1E8-59F5-C0BA4A7627BE}" dt="2024-09-12T10:19:17.231" v="105"/>
          <ac:spMkLst>
            <pc:docMk/>
            <pc:sldMk cId="2166225147" sldId="353"/>
            <ac:spMk id="19" creationId="{429899A3-416E-4DB5-846D-023526052013}"/>
          </ac:spMkLst>
        </pc:spChg>
        <pc:graphicFrameChg chg="add">
          <ac:chgData name="Corey Edwards" userId="S::corey.edwards@uwtsd.ac.uk::7a967df3-e232-40a5-b10c-dee8f912d80a" providerId="AD" clId="Web-{B66C5284-2242-C1E8-59F5-C0BA4A7627BE}" dt="2024-09-12T10:19:17.231" v="105"/>
          <ac:graphicFrameMkLst>
            <pc:docMk/>
            <pc:sldMk cId="2166225147" sldId="353"/>
            <ac:graphicFrameMk id="13" creationId="{36F7BB8A-A579-2FE2-2EE2-5A98C7B654EC}"/>
          </ac:graphicFrameMkLst>
        </pc:graphicFrameChg>
        <pc:picChg chg="add del">
          <ac:chgData name="Corey Edwards" userId="S::corey.edwards@uwtsd.ac.uk::7a967df3-e232-40a5-b10c-dee8f912d80a" providerId="AD" clId="Web-{B66C5284-2242-C1E8-59F5-C0BA4A7627BE}" dt="2024-09-12T10:19:14.543" v="104"/>
          <ac:picMkLst>
            <pc:docMk/>
            <pc:sldMk cId="2166225147" sldId="353"/>
            <ac:picMk id="5" creationId="{D19C707F-3A9B-2B28-2674-E75FC23BEFF2}"/>
          </ac:picMkLst>
        </pc:picChg>
      </pc:sldChg>
    </pc:docChg>
  </pc:docChgLst>
  <pc:docChgLst>
    <pc:chgData name="Corey Edwards" userId="S::corey.edwards@uwtsd.ac.uk::7a967df3-e232-40a5-b10c-dee8f912d80a" providerId="AD" clId="Web-{392D0F9A-0B82-EB93-F811-C9274439CBFA}"/>
    <pc:docChg chg="addSld modSld addMainMaster delMainMaster">
      <pc:chgData name="Corey Edwards" userId="S::corey.edwards@uwtsd.ac.uk::7a967df3-e232-40a5-b10c-dee8f912d80a" providerId="AD" clId="Web-{392D0F9A-0B82-EB93-F811-C9274439CBFA}" dt="2024-09-11T10:55:25.540" v="18"/>
      <pc:docMkLst>
        <pc:docMk/>
      </pc:docMkLst>
      <pc:sldChg chg="addSp modSp mod setBg modClrScheme chgLayout">
        <pc:chgData name="Corey Edwards" userId="S::corey.edwards@uwtsd.ac.uk::7a967df3-e232-40a5-b10c-dee8f912d80a" providerId="AD" clId="Web-{392D0F9A-0B82-EB93-F811-C9274439CBFA}" dt="2024-09-11T10:55:18.461" v="10"/>
        <pc:sldMkLst>
          <pc:docMk/>
          <pc:sldMk cId="109857222" sldId="256"/>
        </pc:sldMkLst>
        <pc:spChg chg="mod">
          <ac:chgData name="Corey Edwards" userId="S::corey.edwards@uwtsd.ac.uk::7a967df3-e232-40a5-b10c-dee8f912d80a" providerId="AD" clId="Web-{392D0F9A-0B82-EB93-F811-C9274439CBFA}" dt="2024-09-11T10:55:18.461" v="10"/>
          <ac:spMkLst>
            <pc:docMk/>
            <pc:sldMk cId="109857222" sldId="256"/>
            <ac:spMk id="2" creationId="{00000000-0000-0000-0000-000000000000}"/>
          </ac:spMkLst>
        </pc:spChg>
        <pc:spChg chg="mod">
          <ac:chgData name="Corey Edwards" userId="S::corey.edwards@uwtsd.ac.uk::7a967df3-e232-40a5-b10c-dee8f912d80a" providerId="AD" clId="Web-{392D0F9A-0B82-EB93-F811-C9274439CBFA}" dt="2024-09-11T10:55:18.461" v="10"/>
          <ac:spMkLst>
            <pc:docMk/>
            <pc:sldMk cId="109857222" sldId="256"/>
            <ac:spMk id="3" creationId="{00000000-0000-0000-0000-000000000000}"/>
          </ac:spMkLst>
        </pc:spChg>
        <pc:spChg chg="add">
          <ac:chgData name="Corey Edwards" userId="S::corey.edwards@uwtsd.ac.uk::7a967df3-e232-40a5-b10c-dee8f912d80a" providerId="AD" clId="Web-{392D0F9A-0B82-EB93-F811-C9274439CBFA}" dt="2024-09-11T10:55:18.461" v="10"/>
          <ac:spMkLst>
            <pc:docMk/>
            <pc:sldMk cId="109857222" sldId="256"/>
            <ac:spMk id="9" creationId="{1DB043B4-68C6-45B9-82AC-A5800EADB8DB}"/>
          </ac:spMkLst>
        </pc:spChg>
        <pc:spChg chg="add">
          <ac:chgData name="Corey Edwards" userId="S::corey.edwards@uwtsd.ac.uk::7a967df3-e232-40a5-b10c-dee8f912d80a" providerId="AD" clId="Web-{392D0F9A-0B82-EB93-F811-C9274439CBFA}" dt="2024-09-11T10:55:18.461" v="10"/>
          <ac:spMkLst>
            <pc:docMk/>
            <pc:sldMk cId="109857222" sldId="256"/>
            <ac:spMk id="11" creationId="{5337EA23-6703-4C96-9EEB-A408CBDD67BD}"/>
          </ac:spMkLst>
        </pc:spChg>
        <pc:picChg chg="add">
          <ac:chgData name="Corey Edwards" userId="S::corey.edwards@uwtsd.ac.uk::7a967df3-e232-40a5-b10c-dee8f912d80a" providerId="AD" clId="Web-{392D0F9A-0B82-EB93-F811-C9274439CBFA}" dt="2024-09-11T10:55:18.461" v="10"/>
          <ac:picMkLst>
            <pc:docMk/>
            <pc:sldMk cId="109857222" sldId="256"/>
            <ac:picMk id="4" creationId="{8C094A0D-30F9-D4A6-C797-12903E9790A5}"/>
          </ac:picMkLst>
        </pc:picChg>
      </pc:sldChg>
      <pc:sldChg chg="modSp new">
        <pc:chgData name="Corey Edwards" userId="S::corey.edwards@uwtsd.ac.uk::7a967df3-e232-40a5-b10c-dee8f912d80a" providerId="AD" clId="Web-{392D0F9A-0B82-EB93-F811-C9274439CBFA}" dt="2024-09-11T10:55:25.337" v="17" actId="20577"/>
        <pc:sldMkLst>
          <pc:docMk/>
          <pc:sldMk cId="4147536989" sldId="257"/>
        </pc:sldMkLst>
        <pc:spChg chg="mod">
          <ac:chgData name="Corey Edwards" userId="S::corey.edwards@uwtsd.ac.uk::7a967df3-e232-40a5-b10c-dee8f912d80a" providerId="AD" clId="Web-{392D0F9A-0B82-EB93-F811-C9274439CBFA}" dt="2024-09-11T10:55:25.337" v="17" actId="20577"/>
          <ac:spMkLst>
            <pc:docMk/>
            <pc:sldMk cId="4147536989" sldId="257"/>
            <ac:spMk id="2" creationId="{FF803500-E452-6AE0-F7F4-6EB4A6283ACC}"/>
          </ac:spMkLst>
        </pc:spChg>
      </pc:sldChg>
      <pc:sldChg chg="new">
        <pc:chgData name="Corey Edwards" userId="S::corey.edwards@uwtsd.ac.uk::7a967df3-e232-40a5-b10c-dee8f912d80a" providerId="AD" clId="Web-{392D0F9A-0B82-EB93-F811-C9274439CBFA}" dt="2024-09-11T10:55:25.540" v="18"/>
        <pc:sldMkLst>
          <pc:docMk/>
          <pc:sldMk cId="2817719841" sldId="258"/>
        </pc:sldMkLst>
      </pc:sldChg>
      <pc:sldMasterChg chg="del delSldLayout">
        <pc:chgData name="Corey Edwards" userId="S::corey.edwards@uwtsd.ac.uk::7a967df3-e232-40a5-b10c-dee8f912d80a" providerId="AD" clId="Web-{392D0F9A-0B82-EB93-F811-C9274439CBFA}" dt="2024-09-11T10:55:18.461" v="10"/>
        <pc:sldMasterMkLst>
          <pc:docMk/>
          <pc:sldMasterMk cId="2460954070" sldId="2147483660"/>
        </pc:sldMasterMkLst>
        <pc:sldLayoutChg chg="del">
          <pc:chgData name="Corey Edwards" userId="S::corey.edwards@uwtsd.ac.uk::7a967df3-e232-40a5-b10c-dee8f912d80a" providerId="AD" clId="Web-{392D0F9A-0B82-EB93-F811-C9274439CBFA}" dt="2024-09-11T10:55:18.461" v="10"/>
          <pc:sldLayoutMkLst>
            <pc:docMk/>
            <pc:sldMasterMk cId="2460954070" sldId="2147483660"/>
            <pc:sldLayoutMk cId="2385387890" sldId="2147483661"/>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949138452" sldId="2147483662"/>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2591524520" sldId="2147483663"/>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1203092039" sldId="2147483664"/>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3733172339" sldId="2147483665"/>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3210312558" sldId="2147483666"/>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3146388984" sldId="2147483667"/>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3171841454" sldId="2147483668"/>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1718958274" sldId="2147483669"/>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2202905451" sldId="2147483670"/>
          </pc:sldLayoutMkLst>
        </pc:sldLayoutChg>
        <pc:sldLayoutChg chg="del">
          <pc:chgData name="Corey Edwards" userId="S::corey.edwards@uwtsd.ac.uk::7a967df3-e232-40a5-b10c-dee8f912d80a" providerId="AD" clId="Web-{392D0F9A-0B82-EB93-F811-C9274439CBFA}" dt="2024-09-11T10:55:18.461" v="10"/>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392D0F9A-0B82-EB93-F811-C9274439CBFA}" dt="2024-09-11T10:55:18.461" v="10"/>
        <pc:sldMasterMkLst>
          <pc:docMk/>
          <pc:sldMasterMk cId="901151140" sldId="2147483737"/>
        </pc:sldMasterMkLst>
        <pc:sldLayoutChg chg="add">
          <pc:chgData name="Corey Edwards" userId="S::corey.edwards@uwtsd.ac.uk::7a967df3-e232-40a5-b10c-dee8f912d80a" providerId="AD" clId="Web-{392D0F9A-0B82-EB93-F811-C9274439CBFA}" dt="2024-09-11T10:55:18.461" v="10"/>
          <pc:sldLayoutMkLst>
            <pc:docMk/>
            <pc:sldMasterMk cId="901151140" sldId="2147483737"/>
            <pc:sldLayoutMk cId="869828993" sldId="2147483726"/>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2027376750" sldId="2147483727"/>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3948442936" sldId="2147483728"/>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966556318" sldId="2147483729"/>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4246512410" sldId="2147483730"/>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2789297916" sldId="2147483731"/>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617513616" sldId="2147483732"/>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677245673" sldId="2147483733"/>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935883022" sldId="2147483734"/>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4267652386" sldId="2147483735"/>
          </pc:sldLayoutMkLst>
        </pc:sldLayoutChg>
        <pc:sldLayoutChg chg="add">
          <pc:chgData name="Corey Edwards" userId="S::corey.edwards@uwtsd.ac.uk::7a967df3-e232-40a5-b10c-dee8f912d80a" providerId="AD" clId="Web-{392D0F9A-0B82-EB93-F811-C9274439CBFA}" dt="2024-09-11T10:55:18.461" v="10"/>
          <pc:sldLayoutMkLst>
            <pc:docMk/>
            <pc:sldMasterMk cId="901151140" sldId="2147483737"/>
            <pc:sldLayoutMk cId="965499362" sldId="2147483736"/>
          </pc:sldLayoutMkLst>
        </pc:sldLayoutChg>
      </pc:sldMasterChg>
    </pc:docChg>
  </pc:docChgLst>
  <pc:docChgLst>
    <pc:chgData name="Corey Edwards" userId="S::corey.edwards@uwtsd.ac.uk::7a967df3-e232-40a5-b10c-dee8f912d80a" providerId="AD" clId="Web-{93C3BF7F-9226-6A4A-BCE4-6FA339098E3B}"/>
    <pc:docChg chg="addSld">
      <pc:chgData name="Corey Edwards" userId="S::corey.edwards@uwtsd.ac.uk::7a967df3-e232-40a5-b10c-dee8f912d80a" providerId="AD" clId="Web-{93C3BF7F-9226-6A4A-BCE4-6FA339098E3B}" dt="2024-09-12T10:24:28.007" v="4"/>
      <pc:docMkLst>
        <pc:docMk/>
      </pc:docMkLst>
      <pc:sldChg chg="add">
        <pc:chgData name="Corey Edwards" userId="S::corey.edwards@uwtsd.ac.uk::7a967df3-e232-40a5-b10c-dee8f912d80a" providerId="AD" clId="Web-{93C3BF7F-9226-6A4A-BCE4-6FA339098E3B}" dt="2024-09-12T10:24:27.929" v="0"/>
        <pc:sldMkLst>
          <pc:docMk/>
          <pc:sldMk cId="1880432458" sldId="272"/>
        </pc:sldMkLst>
      </pc:sldChg>
      <pc:sldChg chg="add">
        <pc:chgData name="Corey Edwards" userId="S::corey.edwards@uwtsd.ac.uk::7a967df3-e232-40a5-b10c-dee8f912d80a" providerId="AD" clId="Web-{93C3BF7F-9226-6A4A-BCE4-6FA339098E3B}" dt="2024-09-12T10:24:27.976" v="1"/>
        <pc:sldMkLst>
          <pc:docMk/>
          <pc:sldMk cId="2449279170" sldId="354"/>
        </pc:sldMkLst>
      </pc:sldChg>
      <pc:sldChg chg="add">
        <pc:chgData name="Corey Edwards" userId="S::corey.edwards@uwtsd.ac.uk::7a967df3-e232-40a5-b10c-dee8f912d80a" providerId="AD" clId="Web-{93C3BF7F-9226-6A4A-BCE4-6FA339098E3B}" dt="2024-09-12T10:24:27.991" v="2"/>
        <pc:sldMkLst>
          <pc:docMk/>
          <pc:sldMk cId="1242072306" sldId="355"/>
        </pc:sldMkLst>
      </pc:sldChg>
      <pc:sldChg chg="add">
        <pc:chgData name="Corey Edwards" userId="S::corey.edwards@uwtsd.ac.uk::7a967df3-e232-40a5-b10c-dee8f912d80a" providerId="AD" clId="Web-{93C3BF7F-9226-6A4A-BCE4-6FA339098E3B}" dt="2024-09-12T10:24:28.007" v="3"/>
        <pc:sldMkLst>
          <pc:docMk/>
          <pc:sldMk cId="3353448410" sldId="356"/>
        </pc:sldMkLst>
      </pc:sldChg>
      <pc:sldChg chg="add">
        <pc:chgData name="Corey Edwards" userId="S::corey.edwards@uwtsd.ac.uk::7a967df3-e232-40a5-b10c-dee8f912d80a" providerId="AD" clId="Web-{93C3BF7F-9226-6A4A-BCE4-6FA339098E3B}" dt="2024-09-12T10:24:28.007" v="4"/>
        <pc:sldMkLst>
          <pc:docMk/>
          <pc:sldMk cId="4252585605" sldId="357"/>
        </pc:sldMkLst>
      </pc:sldChg>
    </pc:docChg>
  </pc:docChgLst>
  <pc:docChgLst>
    <pc:chgData name="Corey Edwards" userId="S::corey.edwards@uwtsd.ac.uk::7a967df3-e232-40a5-b10c-dee8f912d80a" providerId="AD" clId="Web-{DD8A43B8-A441-245A-5701-438E41A39BBB}"/>
    <pc:docChg chg="modSld">
      <pc:chgData name="Corey Edwards" userId="S::corey.edwards@uwtsd.ac.uk::7a967df3-e232-40a5-b10c-dee8f912d80a" providerId="AD" clId="Web-{DD8A43B8-A441-245A-5701-438E41A39BBB}" dt="2024-09-12T10:26:35.566" v="72"/>
      <pc:docMkLst>
        <pc:docMk/>
      </pc:docMkLst>
      <pc:sldChg chg="addSp delSp modSp mod setBg">
        <pc:chgData name="Corey Edwards" userId="S::corey.edwards@uwtsd.ac.uk::7a967df3-e232-40a5-b10c-dee8f912d80a" providerId="AD" clId="Web-{DD8A43B8-A441-245A-5701-438E41A39BBB}" dt="2024-09-12T10:26:35.566" v="72"/>
        <pc:sldMkLst>
          <pc:docMk/>
          <pc:sldMk cId="4147536989" sldId="257"/>
        </pc:sldMkLst>
        <pc:spChg chg="mod">
          <ac:chgData name="Corey Edwards" userId="S::corey.edwards@uwtsd.ac.uk::7a967df3-e232-40a5-b10c-dee8f912d80a" providerId="AD" clId="Web-{DD8A43B8-A441-245A-5701-438E41A39BBB}" dt="2024-09-12T10:26:35.566" v="72"/>
          <ac:spMkLst>
            <pc:docMk/>
            <pc:sldMk cId="4147536989" sldId="257"/>
            <ac:spMk id="2" creationId="{FF803500-E452-6AE0-F7F4-6EB4A6283ACC}"/>
          </ac:spMkLst>
        </pc:spChg>
        <pc:spChg chg="del mod">
          <ac:chgData name="Corey Edwards" userId="S::corey.edwards@uwtsd.ac.uk::7a967df3-e232-40a5-b10c-dee8f912d80a" providerId="AD" clId="Web-{DD8A43B8-A441-245A-5701-438E41A39BBB}" dt="2024-09-12T10:26:35.566" v="72"/>
          <ac:spMkLst>
            <pc:docMk/>
            <pc:sldMk cId="4147536989" sldId="257"/>
            <ac:spMk id="3" creationId="{045F5FFF-157F-49C6-A61A-A2E67675B2D8}"/>
          </ac:spMkLst>
        </pc:spChg>
        <pc:spChg chg="add">
          <ac:chgData name="Corey Edwards" userId="S::corey.edwards@uwtsd.ac.uk::7a967df3-e232-40a5-b10c-dee8f912d80a" providerId="AD" clId="Web-{DD8A43B8-A441-245A-5701-438E41A39BBB}" dt="2024-09-12T10:26:35.566" v="72"/>
          <ac:spMkLst>
            <pc:docMk/>
            <pc:sldMk cId="4147536989" sldId="257"/>
            <ac:spMk id="9" creationId="{60B7752B-728D-4CA3-8923-C4F7F77029E3}"/>
          </ac:spMkLst>
        </pc:spChg>
        <pc:spChg chg="add">
          <ac:chgData name="Corey Edwards" userId="S::corey.edwards@uwtsd.ac.uk::7a967df3-e232-40a5-b10c-dee8f912d80a" providerId="AD" clId="Web-{DD8A43B8-A441-245A-5701-438E41A39BBB}" dt="2024-09-12T10:26:35.566" v="72"/>
          <ac:spMkLst>
            <pc:docMk/>
            <pc:sldMk cId="4147536989" sldId="257"/>
            <ac:spMk id="11" creationId="{88392DC7-0988-443B-A0D0-E726C7DB622B}"/>
          </ac:spMkLst>
        </pc:spChg>
        <pc:graphicFrameChg chg="add">
          <ac:chgData name="Corey Edwards" userId="S::corey.edwards@uwtsd.ac.uk::7a967df3-e232-40a5-b10c-dee8f912d80a" providerId="AD" clId="Web-{DD8A43B8-A441-245A-5701-438E41A39BBB}" dt="2024-09-12T10:26:35.566" v="72"/>
          <ac:graphicFrameMkLst>
            <pc:docMk/>
            <pc:sldMk cId="4147536989" sldId="257"/>
            <ac:graphicFrameMk id="5" creationId="{C63197D3-41F7-4193-EC2D-5EA010FCE933}"/>
          </ac:graphicFrameMkLst>
        </pc:graphicFrameChg>
      </pc:sldChg>
    </pc:docChg>
  </pc:docChgLst>
  <pc:docChgLst>
    <pc:chgData name="Corey Edwards" userId="S::corey.edwards@uwtsd.ac.uk::7a967df3-e232-40a5-b10c-dee8f912d80a" providerId="AD" clId="Web-{9AAAF213-B00D-2522-413E-42C96B1EF4D5}"/>
    <pc:docChg chg="addSld modSld">
      <pc:chgData name="Corey Edwards" userId="S::corey.edwards@uwtsd.ac.uk::7a967df3-e232-40a5-b10c-dee8f912d80a" providerId="AD" clId="Web-{9AAAF213-B00D-2522-413E-42C96B1EF4D5}" dt="2024-09-12T10:01:37.827" v="290"/>
      <pc:docMkLst>
        <pc:docMk/>
      </pc:docMkLst>
      <pc:sldChg chg="modSp">
        <pc:chgData name="Corey Edwards" userId="S::corey.edwards@uwtsd.ac.uk::7a967df3-e232-40a5-b10c-dee8f912d80a" providerId="AD" clId="Web-{9AAAF213-B00D-2522-413E-42C96B1EF4D5}" dt="2024-09-12T08:04:34.180" v="133" actId="20577"/>
        <pc:sldMkLst>
          <pc:docMk/>
          <pc:sldMk cId="4147536989" sldId="257"/>
        </pc:sldMkLst>
        <pc:spChg chg="mod">
          <ac:chgData name="Corey Edwards" userId="S::corey.edwards@uwtsd.ac.uk::7a967df3-e232-40a5-b10c-dee8f912d80a" providerId="AD" clId="Web-{9AAAF213-B00D-2522-413E-42C96B1EF4D5}" dt="2024-09-12T08:04:34.180" v="133" actId="20577"/>
          <ac:spMkLst>
            <pc:docMk/>
            <pc:sldMk cId="4147536989" sldId="257"/>
            <ac:spMk id="3" creationId="{045F5FFF-157F-49C6-A61A-A2E67675B2D8}"/>
          </ac:spMkLst>
        </pc:spChg>
      </pc:sldChg>
      <pc:sldChg chg="modSp new">
        <pc:chgData name="Corey Edwards" userId="S::corey.edwards@uwtsd.ac.uk::7a967df3-e232-40a5-b10c-dee8f912d80a" providerId="AD" clId="Web-{9AAAF213-B00D-2522-413E-42C96B1EF4D5}" dt="2024-09-12T08:00:32.703" v="44" actId="20577"/>
        <pc:sldMkLst>
          <pc:docMk/>
          <pc:sldMk cId="1856676300" sldId="317"/>
        </pc:sldMkLst>
        <pc:spChg chg="mod">
          <ac:chgData name="Corey Edwards" userId="S::corey.edwards@uwtsd.ac.uk::7a967df3-e232-40a5-b10c-dee8f912d80a" providerId="AD" clId="Web-{9AAAF213-B00D-2522-413E-42C96B1EF4D5}" dt="2024-09-12T07:59:50.983" v="11" actId="20577"/>
          <ac:spMkLst>
            <pc:docMk/>
            <pc:sldMk cId="1856676300" sldId="317"/>
            <ac:spMk id="2" creationId="{0C5979BA-7E59-EED4-08F7-F064906D9EF9}"/>
          </ac:spMkLst>
        </pc:spChg>
        <pc:spChg chg="mod">
          <ac:chgData name="Corey Edwards" userId="S::corey.edwards@uwtsd.ac.uk::7a967df3-e232-40a5-b10c-dee8f912d80a" providerId="AD" clId="Web-{9AAAF213-B00D-2522-413E-42C96B1EF4D5}" dt="2024-09-12T08:00:32.703" v="44" actId="20577"/>
          <ac:spMkLst>
            <pc:docMk/>
            <pc:sldMk cId="1856676300" sldId="317"/>
            <ac:spMk id="3" creationId="{49A54B4D-0D0E-D0FF-F061-ECC0C22FF8F5}"/>
          </ac:spMkLst>
        </pc:spChg>
      </pc:sldChg>
      <pc:sldChg chg="modSp new">
        <pc:chgData name="Corey Edwards" userId="S::corey.edwards@uwtsd.ac.uk::7a967df3-e232-40a5-b10c-dee8f912d80a" providerId="AD" clId="Web-{9AAAF213-B00D-2522-413E-42C96B1EF4D5}" dt="2024-09-12T08:01:26.767" v="75" actId="20577"/>
        <pc:sldMkLst>
          <pc:docMk/>
          <pc:sldMk cId="225101472" sldId="318"/>
        </pc:sldMkLst>
        <pc:spChg chg="mod">
          <ac:chgData name="Corey Edwards" userId="S::corey.edwards@uwtsd.ac.uk::7a967df3-e232-40a5-b10c-dee8f912d80a" providerId="AD" clId="Web-{9AAAF213-B00D-2522-413E-42C96B1EF4D5}" dt="2024-09-12T08:00:41.172" v="51" actId="20577"/>
          <ac:spMkLst>
            <pc:docMk/>
            <pc:sldMk cId="225101472" sldId="318"/>
            <ac:spMk id="2" creationId="{C1BC70CA-9C8C-DE51-805B-0C9C97060E79}"/>
          </ac:spMkLst>
        </pc:spChg>
        <pc:spChg chg="mod">
          <ac:chgData name="Corey Edwards" userId="S::corey.edwards@uwtsd.ac.uk::7a967df3-e232-40a5-b10c-dee8f912d80a" providerId="AD" clId="Web-{9AAAF213-B00D-2522-413E-42C96B1EF4D5}" dt="2024-09-12T08:01:26.767" v="75" actId="20577"/>
          <ac:spMkLst>
            <pc:docMk/>
            <pc:sldMk cId="225101472" sldId="318"/>
            <ac:spMk id="3" creationId="{F9F3A97E-C41F-6771-6795-1EE4D078217A}"/>
          </ac:spMkLst>
        </pc:spChg>
      </pc:sldChg>
      <pc:sldChg chg="modSp new">
        <pc:chgData name="Corey Edwards" userId="S::corey.edwards@uwtsd.ac.uk::7a967df3-e232-40a5-b10c-dee8f912d80a" providerId="AD" clId="Web-{9AAAF213-B00D-2522-413E-42C96B1EF4D5}" dt="2024-09-12T08:01:57.378" v="92" actId="20577"/>
        <pc:sldMkLst>
          <pc:docMk/>
          <pc:sldMk cId="1791919828" sldId="319"/>
        </pc:sldMkLst>
        <pc:spChg chg="mod">
          <ac:chgData name="Corey Edwards" userId="S::corey.edwards@uwtsd.ac.uk::7a967df3-e232-40a5-b10c-dee8f912d80a" providerId="AD" clId="Web-{9AAAF213-B00D-2522-413E-42C96B1EF4D5}" dt="2024-09-12T08:01:34.486" v="83" actId="20577"/>
          <ac:spMkLst>
            <pc:docMk/>
            <pc:sldMk cId="1791919828" sldId="319"/>
            <ac:spMk id="2" creationId="{48C8AE53-4DFD-C5BA-70AE-8A6959640FEF}"/>
          </ac:spMkLst>
        </pc:spChg>
        <pc:spChg chg="mod">
          <ac:chgData name="Corey Edwards" userId="S::corey.edwards@uwtsd.ac.uk::7a967df3-e232-40a5-b10c-dee8f912d80a" providerId="AD" clId="Web-{9AAAF213-B00D-2522-413E-42C96B1EF4D5}" dt="2024-09-12T08:01:57.378" v="92" actId="20577"/>
          <ac:spMkLst>
            <pc:docMk/>
            <pc:sldMk cId="1791919828" sldId="319"/>
            <ac:spMk id="3" creationId="{038060B0-4E2B-2590-8B35-145AB784BC69}"/>
          </ac:spMkLst>
        </pc:spChg>
      </pc:sldChg>
      <pc:sldChg chg="modSp new">
        <pc:chgData name="Corey Edwards" userId="S::corey.edwards@uwtsd.ac.uk::7a967df3-e232-40a5-b10c-dee8f912d80a" providerId="AD" clId="Web-{9AAAF213-B00D-2522-413E-42C96B1EF4D5}" dt="2024-09-12T08:03:06.927" v="111" actId="20577"/>
        <pc:sldMkLst>
          <pc:docMk/>
          <pc:sldMk cId="738547741" sldId="320"/>
        </pc:sldMkLst>
        <pc:spChg chg="mod">
          <ac:chgData name="Corey Edwards" userId="S::corey.edwards@uwtsd.ac.uk::7a967df3-e232-40a5-b10c-dee8f912d80a" providerId="AD" clId="Web-{9AAAF213-B00D-2522-413E-42C96B1EF4D5}" dt="2024-09-12T08:02:06.706" v="97" actId="20577"/>
          <ac:spMkLst>
            <pc:docMk/>
            <pc:sldMk cId="738547741" sldId="320"/>
            <ac:spMk id="2" creationId="{5A35CA00-4509-E04D-6800-5492C8CEC9A2}"/>
          </ac:spMkLst>
        </pc:spChg>
        <pc:spChg chg="mod">
          <ac:chgData name="Corey Edwards" userId="S::corey.edwards@uwtsd.ac.uk::7a967df3-e232-40a5-b10c-dee8f912d80a" providerId="AD" clId="Web-{9AAAF213-B00D-2522-413E-42C96B1EF4D5}" dt="2024-09-12T08:03:06.927" v="111" actId="20577"/>
          <ac:spMkLst>
            <pc:docMk/>
            <pc:sldMk cId="738547741" sldId="320"/>
            <ac:spMk id="3" creationId="{92952A51-DCCA-2874-1F5F-2037BA48316C}"/>
          </ac:spMkLst>
        </pc:spChg>
      </pc:sldChg>
      <pc:sldChg chg="modSp new">
        <pc:chgData name="Corey Edwards" userId="S::corey.edwards@uwtsd.ac.uk::7a967df3-e232-40a5-b10c-dee8f912d80a" providerId="AD" clId="Web-{9AAAF213-B00D-2522-413E-42C96B1EF4D5}" dt="2024-09-12T08:05:00.243" v="160" actId="20577"/>
        <pc:sldMkLst>
          <pc:docMk/>
          <pc:sldMk cId="1537607735" sldId="321"/>
        </pc:sldMkLst>
        <pc:spChg chg="mod">
          <ac:chgData name="Corey Edwards" userId="S::corey.edwards@uwtsd.ac.uk::7a967df3-e232-40a5-b10c-dee8f912d80a" providerId="AD" clId="Web-{9AAAF213-B00D-2522-413E-42C96B1EF4D5}" dt="2024-09-12T08:04:44.493" v="140" actId="20577"/>
          <ac:spMkLst>
            <pc:docMk/>
            <pc:sldMk cId="1537607735" sldId="321"/>
            <ac:spMk id="2" creationId="{FBD4418C-30E2-3947-62B9-F95FDC0FCB14}"/>
          </ac:spMkLst>
        </pc:spChg>
        <pc:spChg chg="mod">
          <ac:chgData name="Corey Edwards" userId="S::corey.edwards@uwtsd.ac.uk::7a967df3-e232-40a5-b10c-dee8f912d80a" providerId="AD" clId="Web-{9AAAF213-B00D-2522-413E-42C96B1EF4D5}" dt="2024-09-12T08:05:00.243" v="160" actId="20577"/>
          <ac:spMkLst>
            <pc:docMk/>
            <pc:sldMk cId="1537607735" sldId="321"/>
            <ac:spMk id="3" creationId="{7445B2D2-1763-DA6B-E48A-0364380DFEB2}"/>
          </ac:spMkLst>
        </pc:spChg>
      </pc:sldChg>
      <pc:sldChg chg="modSp new">
        <pc:chgData name="Corey Edwards" userId="S::corey.edwards@uwtsd.ac.uk::7a967df3-e232-40a5-b10c-dee8f912d80a" providerId="AD" clId="Web-{9AAAF213-B00D-2522-413E-42C96B1EF4D5}" dt="2024-09-12T10:00:26.465" v="260" actId="20577"/>
        <pc:sldMkLst>
          <pc:docMk/>
          <pc:sldMk cId="3254087581" sldId="322"/>
        </pc:sldMkLst>
        <pc:spChg chg="mod">
          <ac:chgData name="Corey Edwards" userId="S::corey.edwards@uwtsd.ac.uk::7a967df3-e232-40a5-b10c-dee8f912d80a" providerId="AD" clId="Web-{9AAAF213-B00D-2522-413E-42C96B1EF4D5}" dt="2024-09-12T08:05:06.572" v="168" actId="20577"/>
          <ac:spMkLst>
            <pc:docMk/>
            <pc:sldMk cId="3254087581" sldId="322"/>
            <ac:spMk id="2" creationId="{B709C42B-B1D4-4890-B156-7CC40F9E516C}"/>
          </ac:spMkLst>
        </pc:spChg>
        <pc:spChg chg="mod">
          <ac:chgData name="Corey Edwards" userId="S::corey.edwards@uwtsd.ac.uk::7a967df3-e232-40a5-b10c-dee8f912d80a" providerId="AD" clId="Web-{9AAAF213-B00D-2522-413E-42C96B1EF4D5}" dt="2024-09-12T10:00:26.465" v="260" actId="20577"/>
          <ac:spMkLst>
            <pc:docMk/>
            <pc:sldMk cId="3254087581" sldId="322"/>
            <ac:spMk id="3" creationId="{134EE335-28DA-3085-5F19-60955B487F77}"/>
          </ac:spMkLst>
        </pc:spChg>
      </pc:sldChg>
      <pc:sldChg chg="modSp new">
        <pc:chgData name="Corey Edwards" userId="S::corey.edwards@uwtsd.ac.uk::7a967df3-e232-40a5-b10c-dee8f912d80a" providerId="AD" clId="Web-{9AAAF213-B00D-2522-413E-42C96B1EF4D5}" dt="2024-09-12T10:01:36.092" v="287" actId="20577"/>
        <pc:sldMkLst>
          <pc:docMk/>
          <pc:sldMk cId="2406449103" sldId="323"/>
        </pc:sldMkLst>
        <pc:spChg chg="mod">
          <ac:chgData name="Corey Edwards" userId="S::corey.edwards@uwtsd.ac.uk::7a967df3-e232-40a5-b10c-dee8f912d80a" providerId="AD" clId="Web-{9AAAF213-B00D-2522-413E-42C96B1EF4D5}" dt="2024-09-12T10:00:33.903" v="268" actId="20577"/>
          <ac:spMkLst>
            <pc:docMk/>
            <pc:sldMk cId="2406449103" sldId="323"/>
            <ac:spMk id="2" creationId="{7D972E6B-93A5-70FB-ECB2-2D331109BF91}"/>
          </ac:spMkLst>
        </pc:spChg>
        <pc:spChg chg="mod">
          <ac:chgData name="Corey Edwards" userId="S::corey.edwards@uwtsd.ac.uk::7a967df3-e232-40a5-b10c-dee8f912d80a" providerId="AD" clId="Web-{9AAAF213-B00D-2522-413E-42C96B1EF4D5}" dt="2024-09-12T10:01:36.092" v="287" actId="20577"/>
          <ac:spMkLst>
            <pc:docMk/>
            <pc:sldMk cId="2406449103" sldId="323"/>
            <ac:spMk id="3" creationId="{57C42AFC-73EC-0435-687D-801D47889FAC}"/>
          </ac:spMkLst>
        </pc:spChg>
      </pc:sldChg>
      <pc:sldChg chg="add">
        <pc:chgData name="Corey Edwards" userId="S::corey.edwards@uwtsd.ac.uk::7a967df3-e232-40a5-b10c-dee8f912d80a" providerId="AD" clId="Web-{9AAAF213-B00D-2522-413E-42C96B1EF4D5}" dt="2024-09-12T10:01:37.733" v="288"/>
        <pc:sldMkLst>
          <pc:docMk/>
          <pc:sldMk cId="3495845719" sldId="342"/>
        </pc:sldMkLst>
      </pc:sldChg>
      <pc:sldChg chg="add">
        <pc:chgData name="Corey Edwards" userId="S::corey.edwards@uwtsd.ac.uk::7a967df3-e232-40a5-b10c-dee8f912d80a" providerId="AD" clId="Web-{9AAAF213-B00D-2522-413E-42C96B1EF4D5}" dt="2024-09-12T10:01:37.764" v="289"/>
        <pc:sldMkLst>
          <pc:docMk/>
          <pc:sldMk cId="833527823" sldId="343"/>
        </pc:sldMkLst>
      </pc:sldChg>
      <pc:sldChg chg="add">
        <pc:chgData name="Corey Edwards" userId="S::corey.edwards@uwtsd.ac.uk::7a967df3-e232-40a5-b10c-dee8f912d80a" providerId="AD" clId="Web-{9AAAF213-B00D-2522-413E-42C96B1EF4D5}" dt="2024-09-12T10:01:37.827" v="290"/>
        <pc:sldMkLst>
          <pc:docMk/>
          <pc:sldMk cId="1717763494" sldId="344"/>
        </pc:sldMkLst>
      </pc:sldChg>
    </pc:docChg>
  </pc:docChgLst>
  <pc:docChgLst>
    <pc:chgData name="Corey Edwards" userId="S::corey.edwards@uwtsd.ac.uk::7a967df3-e232-40a5-b10c-dee8f912d80a" providerId="AD" clId="Web-{22F71036-C7D6-E19B-3F7A-61B6F9ABE487}"/>
    <pc:docChg chg="addSld">
      <pc:chgData name="Corey Edwards" userId="S::corey.edwards@uwtsd.ac.uk::7a967df3-e232-40a5-b10c-dee8f912d80a" providerId="AD" clId="Web-{22F71036-C7D6-E19B-3F7A-61B6F9ABE487}" dt="2024-09-12T07:57:54.856" v="2"/>
      <pc:docMkLst>
        <pc:docMk/>
      </pc:docMkLst>
      <pc:sldChg chg="add">
        <pc:chgData name="Corey Edwards" userId="S::corey.edwards@uwtsd.ac.uk::7a967df3-e232-40a5-b10c-dee8f912d80a" providerId="AD" clId="Web-{22F71036-C7D6-E19B-3F7A-61B6F9ABE487}" dt="2024-09-12T07:57:54.841" v="0"/>
        <pc:sldMkLst>
          <pc:docMk/>
          <pc:sldMk cId="2197465273" sldId="258"/>
        </pc:sldMkLst>
      </pc:sldChg>
      <pc:sldChg chg="add">
        <pc:chgData name="Corey Edwards" userId="S::corey.edwards@uwtsd.ac.uk::7a967df3-e232-40a5-b10c-dee8f912d80a" providerId="AD" clId="Web-{22F71036-C7D6-E19B-3F7A-61B6F9ABE487}" dt="2024-09-12T07:57:54.856" v="1"/>
        <pc:sldMkLst>
          <pc:docMk/>
          <pc:sldMk cId="2682794341" sldId="288"/>
        </pc:sldMkLst>
      </pc:sldChg>
      <pc:sldChg chg="add">
        <pc:chgData name="Corey Edwards" userId="S::corey.edwards@uwtsd.ac.uk::7a967df3-e232-40a5-b10c-dee8f912d80a" providerId="AD" clId="Web-{22F71036-C7D6-E19B-3F7A-61B6F9ABE487}" dt="2024-09-12T07:57:54.856" v="2"/>
        <pc:sldMkLst>
          <pc:docMk/>
          <pc:sldMk cId="1176464320" sldId="289"/>
        </pc:sldMkLst>
      </pc:sldChg>
    </pc:docChg>
  </pc:docChgLst>
  <pc:docChgLst>
    <pc:chgData name="Corey Edwards" userId="S::corey.edwards@uwtsd.ac.uk::7a967df3-e232-40a5-b10c-dee8f912d80a" providerId="AD" clId="Web-{BC51B759-B731-5748-402C-C07916739A89}"/>
    <pc:docChg chg="modSld">
      <pc:chgData name="Corey Edwards" userId="S::corey.edwards@uwtsd.ac.uk::7a967df3-e232-40a5-b10c-dee8f912d80a" providerId="AD" clId="Web-{BC51B759-B731-5748-402C-C07916739A89}" dt="2024-11-28T09:13:45.837" v="11" actId="1076"/>
      <pc:docMkLst>
        <pc:docMk/>
      </pc:docMkLst>
      <pc:sldChg chg="addSp delSp modSp">
        <pc:chgData name="Corey Edwards" userId="S::corey.edwards@uwtsd.ac.uk::7a967df3-e232-40a5-b10c-dee8f912d80a" providerId="AD" clId="Web-{BC51B759-B731-5748-402C-C07916739A89}" dt="2024-11-28T09:13:45.837" v="11" actId="1076"/>
        <pc:sldMkLst>
          <pc:docMk/>
          <pc:sldMk cId="1880432458" sldId="272"/>
        </pc:sldMkLst>
        <pc:spChg chg="add mod">
          <ac:chgData name="Corey Edwards" userId="S::corey.edwards@uwtsd.ac.uk::7a967df3-e232-40a5-b10c-dee8f912d80a" providerId="AD" clId="Web-{BC51B759-B731-5748-402C-C07916739A89}" dt="2024-11-28T09:13:43.821" v="9" actId="14100"/>
          <ac:spMkLst>
            <pc:docMk/>
            <pc:sldMk cId="1880432458" sldId="272"/>
            <ac:spMk id="2" creationId="{9DA6FAC2-3DEE-5D30-C4A7-9B1A9D197B9D}"/>
          </ac:spMkLst>
        </pc:spChg>
        <pc:spChg chg="add del mod">
          <ac:chgData name="Corey Edwards" userId="S::corey.edwards@uwtsd.ac.uk::7a967df3-e232-40a5-b10c-dee8f912d80a" providerId="AD" clId="Web-{BC51B759-B731-5748-402C-C07916739A89}" dt="2024-11-28T09:13:35.430" v="5"/>
          <ac:spMkLst>
            <pc:docMk/>
            <pc:sldMk cId="1880432458" sldId="272"/>
            <ac:spMk id="8" creationId="{FA7E18C0-0EBA-4922-89D2-1CF1A057A0C5}"/>
          </ac:spMkLst>
        </pc:spChg>
        <pc:picChg chg="mod">
          <ac:chgData name="Corey Edwards" userId="S::corey.edwards@uwtsd.ac.uk::7a967df3-e232-40a5-b10c-dee8f912d80a" providerId="AD" clId="Web-{BC51B759-B731-5748-402C-C07916739A89}" dt="2024-11-28T09:13:45.837" v="11" actId="1076"/>
          <ac:picMkLst>
            <pc:docMk/>
            <pc:sldMk cId="1880432458" sldId="272"/>
            <ac:picMk id="7" creationId="{C3B83B50-D82B-404D-BF39-7DB2B3E767BA}"/>
          </ac:picMkLst>
        </pc:picChg>
      </pc:sldChg>
    </pc:docChg>
  </pc:docChgLst>
  <pc:docChgLst>
    <pc:chgData name="Corey Edwards" userId="S::corey.edwards@uwtsd.ac.uk::7a967df3-e232-40a5-b10c-dee8f912d80a" providerId="AD" clId="Web-{5B853149-3C80-D03A-3420-D45F43698629}"/>
    <pc:docChg chg="addSld modSld">
      <pc:chgData name="Corey Edwards" userId="S::corey.edwards@uwtsd.ac.uk::7a967df3-e232-40a5-b10c-dee8f912d80a" providerId="AD" clId="Web-{5B853149-3C80-D03A-3420-D45F43698629}" dt="2024-09-12T10:13:07.520" v="77"/>
      <pc:docMkLst>
        <pc:docMk/>
      </pc:docMkLst>
      <pc:sldChg chg="add">
        <pc:chgData name="Corey Edwards" userId="S::corey.edwards@uwtsd.ac.uk::7a967df3-e232-40a5-b10c-dee8f912d80a" providerId="AD" clId="Web-{5B853149-3C80-D03A-3420-D45F43698629}" dt="2024-09-12T10:10:28.057" v="69"/>
        <pc:sldMkLst>
          <pc:docMk/>
          <pc:sldMk cId="2355386477" sldId="264"/>
        </pc:sldMkLst>
      </pc:sldChg>
      <pc:sldChg chg="add">
        <pc:chgData name="Corey Edwards" userId="S::corey.edwards@uwtsd.ac.uk::7a967df3-e232-40a5-b10c-dee8f912d80a" providerId="AD" clId="Web-{5B853149-3C80-D03A-3420-D45F43698629}" dt="2024-09-12T10:13:07.520" v="77"/>
        <pc:sldMkLst>
          <pc:docMk/>
          <pc:sldMk cId="1667224863" sldId="291"/>
        </pc:sldMkLst>
      </pc:sldChg>
      <pc:sldChg chg="add">
        <pc:chgData name="Corey Edwards" userId="S::corey.edwards@uwtsd.ac.uk::7a967df3-e232-40a5-b10c-dee8f912d80a" providerId="AD" clId="Web-{5B853149-3C80-D03A-3420-D45F43698629}" dt="2024-09-12T10:13:07.504" v="74"/>
        <pc:sldMkLst>
          <pc:docMk/>
          <pc:sldMk cId="2373483136" sldId="292"/>
        </pc:sldMkLst>
      </pc:sldChg>
      <pc:sldChg chg="add">
        <pc:chgData name="Corey Edwards" userId="S::corey.edwards@uwtsd.ac.uk::7a967df3-e232-40a5-b10c-dee8f912d80a" providerId="AD" clId="Web-{5B853149-3C80-D03A-3420-D45F43698629}" dt="2024-09-12T10:13:07.504" v="75"/>
        <pc:sldMkLst>
          <pc:docMk/>
          <pc:sldMk cId="1160128321" sldId="293"/>
        </pc:sldMkLst>
      </pc:sldChg>
      <pc:sldChg chg="modSp">
        <pc:chgData name="Corey Edwards" userId="S::corey.edwards@uwtsd.ac.uk::7a967df3-e232-40a5-b10c-dee8f912d80a" providerId="AD" clId="Web-{5B853149-3C80-D03A-3420-D45F43698629}" dt="2024-09-12T10:02:58.749" v="22" actId="20577"/>
        <pc:sldMkLst>
          <pc:docMk/>
          <pc:sldMk cId="738547741" sldId="320"/>
        </pc:sldMkLst>
        <pc:spChg chg="mod">
          <ac:chgData name="Corey Edwards" userId="S::corey.edwards@uwtsd.ac.uk::7a967df3-e232-40a5-b10c-dee8f912d80a" providerId="AD" clId="Web-{5B853149-3C80-D03A-3420-D45F43698629}" dt="2024-09-12T10:02:58.749" v="22" actId="20577"/>
          <ac:spMkLst>
            <pc:docMk/>
            <pc:sldMk cId="738547741" sldId="320"/>
            <ac:spMk id="3" creationId="{92952A51-DCCA-2874-1F5F-2037BA48316C}"/>
          </ac:spMkLst>
        </pc:spChg>
      </pc:sldChg>
      <pc:sldChg chg="modSp">
        <pc:chgData name="Corey Edwards" userId="S::corey.edwards@uwtsd.ac.uk::7a967df3-e232-40a5-b10c-dee8f912d80a" providerId="AD" clId="Web-{5B853149-3C80-D03A-3420-D45F43698629}" dt="2024-09-12T10:03:07.906" v="23" actId="14100"/>
        <pc:sldMkLst>
          <pc:docMk/>
          <pc:sldMk cId="833527823" sldId="343"/>
        </pc:sldMkLst>
        <pc:spChg chg="mod">
          <ac:chgData name="Corey Edwards" userId="S::corey.edwards@uwtsd.ac.uk::7a967df3-e232-40a5-b10c-dee8f912d80a" providerId="AD" clId="Web-{5B853149-3C80-D03A-3420-D45F43698629}" dt="2024-09-12T10:03:07.906" v="23" actId="14100"/>
          <ac:spMkLst>
            <pc:docMk/>
            <pc:sldMk cId="833527823" sldId="343"/>
            <ac:spMk id="2" creationId="{E7EA1236-A65B-7AF4-8116-7BF6BADB774E}"/>
          </ac:spMkLst>
        </pc:spChg>
      </pc:sldChg>
      <pc:sldChg chg="modSp new">
        <pc:chgData name="Corey Edwards" userId="S::corey.edwards@uwtsd.ac.uk::7a967df3-e232-40a5-b10c-dee8f912d80a" providerId="AD" clId="Web-{5B853149-3C80-D03A-3420-D45F43698629}" dt="2024-09-12T10:03:35.502" v="55" actId="20577"/>
        <pc:sldMkLst>
          <pc:docMk/>
          <pc:sldMk cId="219245229" sldId="345"/>
        </pc:sldMkLst>
        <pc:spChg chg="mod">
          <ac:chgData name="Corey Edwards" userId="S::corey.edwards@uwtsd.ac.uk::7a967df3-e232-40a5-b10c-dee8f912d80a" providerId="AD" clId="Web-{5B853149-3C80-D03A-3420-D45F43698629}" dt="2024-09-12T10:03:20.548" v="29" actId="20577"/>
          <ac:spMkLst>
            <pc:docMk/>
            <pc:sldMk cId="219245229" sldId="345"/>
            <ac:spMk id="2" creationId="{3EF50757-52E1-F9A0-B46B-5203D143A3BE}"/>
          </ac:spMkLst>
        </pc:spChg>
        <pc:spChg chg="mod">
          <ac:chgData name="Corey Edwards" userId="S::corey.edwards@uwtsd.ac.uk::7a967df3-e232-40a5-b10c-dee8f912d80a" providerId="AD" clId="Web-{5B853149-3C80-D03A-3420-D45F43698629}" dt="2024-09-12T10:03:35.502" v="55" actId="20577"/>
          <ac:spMkLst>
            <pc:docMk/>
            <pc:sldMk cId="219245229" sldId="345"/>
            <ac:spMk id="3" creationId="{542F91A1-650B-ECF2-BB7B-5959A1A80529}"/>
          </ac:spMkLst>
        </pc:spChg>
      </pc:sldChg>
      <pc:sldChg chg="addSp delSp modSp new mod setBg">
        <pc:chgData name="Corey Edwards" userId="S::corey.edwards@uwtsd.ac.uk::7a967df3-e232-40a5-b10c-dee8f912d80a" providerId="AD" clId="Web-{5B853149-3C80-D03A-3420-D45F43698629}" dt="2024-09-12T10:08:38.660" v="68"/>
        <pc:sldMkLst>
          <pc:docMk/>
          <pc:sldMk cId="4050154296" sldId="346"/>
        </pc:sldMkLst>
        <pc:spChg chg="mod">
          <ac:chgData name="Corey Edwards" userId="S::corey.edwards@uwtsd.ac.uk::7a967df3-e232-40a5-b10c-dee8f912d80a" providerId="AD" clId="Web-{5B853149-3C80-D03A-3420-D45F43698629}" dt="2024-09-12T10:08:38.660" v="68"/>
          <ac:spMkLst>
            <pc:docMk/>
            <pc:sldMk cId="4050154296" sldId="346"/>
            <ac:spMk id="2" creationId="{7C4D77A9-FC01-167A-CB02-7204AE2ABDA7}"/>
          </ac:spMkLst>
        </pc:spChg>
        <pc:spChg chg="del">
          <ac:chgData name="Corey Edwards" userId="S::corey.edwards@uwtsd.ac.uk::7a967df3-e232-40a5-b10c-dee8f912d80a" providerId="AD" clId="Web-{5B853149-3C80-D03A-3420-D45F43698629}" dt="2024-09-12T10:08:36.332" v="67"/>
          <ac:spMkLst>
            <pc:docMk/>
            <pc:sldMk cId="4050154296" sldId="346"/>
            <ac:spMk id="3" creationId="{F15FB88C-9AC7-77E5-329B-59B2A08FF743}"/>
          </ac:spMkLst>
        </pc:spChg>
        <pc:spChg chg="add">
          <ac:chgData name="Corey Edwards" userId="S::corey.edwards@uwtsd.ac.uk::7a967df3-e232-40a5-b10c-dee8f912d80a" providerId="AD" clId="Web-{5B853149-3C80-D03A-3420-D45F43698629}" dt="2024-09-12T10:08:38.660" v="68"/>
          <ac:spMkLst>
            <pc:docMk/>
            <pc:sldMk cId="4050154296" sldId="346"/>
            <ac:spMk id="9" creationId="{82184FF4-7029-4ED7-813A-192E60608764}"/>
          </ac:spMkLst>
        </pc:spChg>
        <pc:spChg chg="add">
          <ac:chgData name="Corey Edwards" userId="S::corey.edwards@uwtsd.ac.uk::7a967df3-e232-40a5-b10c-dee8f912d80a" providerId="AD" clId="Web-{5B853149-3C80-D03A-3420-D45F43698629}" dt="2024-09-12T10:08:38.660" v="68"/>
          <ac:spMkLst>
            <pc:docMk/>
            <pc:sldMk cId="4050154296" sldId="346"/>
            <ac:spMk id="11" creationId="{AAA7AB09-557C-41AD-9113-FF9F68FA1035}"/>
          </ac:spMkLst>
        </pc:spChg>
        <pc:spChg chg="add">
          <ac:chgData name="Corey Edwards" userId="S::corey.edwards@uwtsd.ac.uk::7a967df3-e232-40a5-b10c-dee8f912d80a" providerId="AD" clId="Web-{5B853149-3C80-D03A-3420-D45F43698629}" dt="2024-09-12T10:08:38.660" v="68"/>
          <ac:spMkLst>
            <pc:docMk/>
            <pc:sldMk cId="4050154296" sldId="346"/>
            <ac:spMk id="13" creationId="{EF99ECAA-1F11-4937-BBA6-51935AB44C9D}"/>
          </ac:spMkLst>
        </pc:spChg>
        <pc:spChg chg="add">
          <ac:chgData name="Corey Edwards" userId="S::corey.edwards@uwtsd.ac.uk::7a967df3-e232-40a5-b10c-dee8f912d80a" providerId="AD" clId="Web-{5B853149-3C80-D03A-3420-D45F43698629}" dt="2024-09-12T10:08:38.660" v="68"/>
          <ac:spMkLst>
            <pc:docMk/>
            <pc:sldMk cId="4050154296" sldId="346"/>
            <ac:spMk id="21" creationId="{1DB043B4-68C6-45B9-82AC-A5800EADB8DB}"/>
          </ac:spMkLst>
        </pc:spChg>
        <pc:spChg chg="add">
          <ac:chgData name="Corey Edwards" userId="S::corey.edwards@uwtsd.ac.uk::7a967df3-e232-40a5-b10c-dee8f912d80a" providerId="AD" clId="Web-{5B853149-3C80-D03A-3420-D45F43698629}" dt="2024-09-12T10:08:38.660" v="68"/>
          <ac:spMkLst>
            <pc:docMk/>
            <pc:sldMk cId="4050154296" sldId="346"/>
            <ac:spMk id="23" creationId="{5337EA23-6703-4C96-9EEB-A408CBDD67BD}"/>
          </ac:spMkLst>
        </pc:spChg>
        <pc:grpChg chg="add">
          <ac:chgData name="Corey Edwards" userId="S::corey.edwards@uwtsd.ac.uk::7a967df3-e232-40a5-b10c-dee8f912d80a" providerId="AD" clId="Web-{5B853149-3C80-D03A-3420-D45F43698629}" dt="2024-09-12T10:08:38.660" v="68"/>
          <ac:grpSpMkLst>
            <pc:docMk/>
            <pc:sldMk cId="4050154296" sldId="346"/>
            <ac:grpSpMk id="15" creationId="{79DE9FAB-6BBA-4CFE-B67D-77B47F01ECA4}"/>
          </ac:grpSpMkLst>
        </pc:grpChg>
        <pc:picChg chg="add mod ord">
          <ac:chgData name="Corey Edwards" userId="S::corey.edwards@uwtsd.ac.uk::7a967df3-e232-40a5-b10c-dee8f912d80a" providerId="AD" clId="Web-{5B853149-3C80-D03A-3420-D45F43698629}" dt="2024-09-12T10:08:38.660" v="68"/>
          <ac:picMkLst>
            <pc:docMk/>
            <pc:sldMk cId="4050154296" sldId="346"/>
            <ac:picMk id="4" creationId="{A6109791-2D9F-2581-9B26-EF38B67001D4}"/>
          </ac:picMkLst>
        </pc:picChg>
      </pc:sldChg>
      <pc:sldChg chg="add">
        <pc:chgData name="Corey Edwards" userId="S::corey.edwards@uwtsd.ac.uk::7a967df3-e232-40a5-b10c-dee8f912d80a" providerId="AD" clId="Web-{5B853149-3C80-D03A-3420-D45F43698629}" dt="2024-09-12T10:13:07.441" v="70"/>
        <pc:sldMkLst>
          <pc:docMk/>
          <pc:sldMk cId="3704089954" sldId="347"/>
        </pc:sldMkLst>
      </pc:sldChg>
      <pc:sldChg chg="add">
        <pc:chgData name="Corey Edwards" userId="S::corey.edwards@uwtsd.ac.uk::7a967df3-e232-40a5-b10c-dee8f912d80a" providerId="AD" clId="Web-{5B853149-3C80-D03A-3420-D45F43698629}" dt="2024-09-12T10:13:07.488" v="71"/>
        <pc:sldMkLst>
          <pc:docMk/>
          <pc:sldMk cId="4042538764" sldId="348"/>
        </pc:sldMkLst>
      </pc:sldChg>
      <pc:sldChg chg="add">
        <pc:chgData name="Corey Edwards" userId="S::corey.edwards@uwtsd.ac.uk::7a967df3-e232-40a5-b10c-dee8f912d80a" providerId="AD" clId="Web-{5B853149-3C80-D03A-3420-D45F43698629}" dt="2024-09-12T10:13:07.488" v="72"/>
        <pc:sldMkLst>
          <pc:docMk/>
          <pc:sldMk cId="2454029282" sldId="349"/>
        </pc:sldMkLst>
      </pc:sldChg>
      <pc:sldChg chg="add">
        <pc:chgData name="Corey Edwards" userId="S::corey.edwards@uwtsd.ac.uk::7a967df3-e232-40a5-b10c-dee8f912d80a" providerId="AD" clId="Web-{5B853149-3C80-D03A-3420-D45F43698629}" dt="2024-09-12T10:13:07.504" v="73"/>
        <pc:sldMkLst>
          <pc:docMk/>
          <pc:sldMk cId="2665164292" sldId="350"/>
        </pc:sldMkLst>
      </pc:sldChg>
      <pc:sldChg chg="add">
        <pc:chgData name="Corey Edwards" userId="S::corey.edwards@uwtsd.ac.uk::7a967df3-e232-40a5-b10c-dee8f912d80a" providerId="AD" clId="Web-{5B853149-3C80-D03A-3420-D45F43698629}" dt="2024-09-12T10:13:07.520" v="76"/>
        <pc:sldMkLst>
          <pc:docMk/>
          <pc:sldMk cId="67515250" sldId="351"/>
        </pc:sldMkLst>
      </pc:sldChg>
    </pc:docChg>
  </pc:docChgLst>
</pc:chgInfo>
</file>

<file path=ppt/diagrams/_rels/data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1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710AAC-66E5-4A59-8F29-A423072190A1}"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F6048D75-AA3E-4BF2-8D05-367F18D78BCC}">
      <dgm:prSet/>
      <dgm:spPr/>
      <dgm:t>
        <a:bodyPr/>
        <a:lstStyle/>
        <a:p>
          <a:r>
            <a:rPr lang="en-US"/>
            <a:t>Aim</a:t>
          </a:r>
        </a:p>
      </dgm:t>
    </dgm:pt>
    <dgm:pt modelId="{89520254-E9D5-4437-825E-D4F5F1287510}" type="parTrans" cxnId="{9FE94A8E-CB23-45EA-B2BF-09DECB937948}">
      <dgm:prSet/>
      <dgm:spPr/>
      <dgm:t>
        <a:bodyPr/>
        <a:lstStyle/>
        <a:p>
          <a:endParaRPr lang="en-US"/>
        </a:p>
      </dgm:t>
    </dgm:pt>
    <dgm:pt modelId="{DA4254F5-5204-4B7B-97F2-FEE4B2E1C000}" type="sibTrans" cxnId="{9FE94A8E-CB23-45EA-B2BF-09DECB937948}">
      <dgm:prSet/>
      <dgm:spPr/>
      <dgm:t>
        <a:bodyPr/>
        <a:lstStyle/>
        <a:p>
          <a:endParaRPr lang="en-US"/>
        </a:p>
      </dgm:t>
    </dgm:pt>
    <dgm:pt modelId="{1EB31A8E-B2AE-4B30-B4AC-0209F2E81338}">
      <dgm:prSet/>
      <dgm:spPr/>
      <dgm:t>
        <a:bodyPr/>
        <a:lstStyle/>
        <a:p>
          <a:r>
            <a:rPr lang="en-US"/>
            <a:t>Aim: To link neurodivergence to psychopathology</a:t>
          </a:r>
        </a:p>
      </dgm:t>
    </dgm:pt>
    <dgm:pt modelId="{0069E2E6-E14D-481C-BE06-C3EE29BDE88C}" type="parTrans" cxnId="{4869C7B9-EB99-4322-85DB-8C95A16118D5}">
      <dgm:prSet/>
      <dgm:spPr/>
      <dgm:t>
        <a:bodyPr/>
        <a:lstStyle/>
        <a:p>
          <a:endParaRPr lang="en-US"/>
        </a:p>
      </dgm:t>
    </dgm:pt>
    <dgm:pt modelId="{6B5EDD05-B36A-4206-9DB3-E4563BEA4EEF}" type="sibTrans" cxnId="{4869C7B9-EB99-4322-85DB-8C95A16118D5}">
      <dgm:prSet/>
      <dgm:spPr/>
      <dgm:t>
        <a:bodyPr/>
        <a:lstStyle/>
        <a:p>
          <a:endParaRPr lang="en-US"/>
        </a:p>
      </dgm:t>
    </dgm:pt>
    <dgm:pt modelId="{C4358DB5-42B1-49E9-8C2E-196A3C804A89}">
      <dgm:prSet/>
      <dgm:spPr/>
      <dgm:t>
        <a:bodyPr/>
        <a:lstStyle/>
        <a:p>
          <a:r>
            <a:rPr lang="en-US"/>
            <a:t>Define</a:t>
          </a:r>
        </a:p>
      </dgm:t>
    </dgm:pt>
    <dgm:pt modelId="{C2FA51CF-B6E9-4A87-8BD1-6CA7FCFDC7B2}" type="parTrans" cxnId="{A8E00615-2E48-466A-910C-B7BC5E8BFA3D}">
      <dgm:prSet/>
      <dgm:spPr/>
      <dgm:t>
        <a:bodyPr/>
        <a:lstStyle/>
        <a:p>
          <a:endParaRPr lang="en-US"/>
        </a:p>
      </dgm:t>
    </dgm:pt>
    <dgm:pt modelId="{BBC6FE9E-094B-42DC-800D-B2E3FBF4574E}" type="sibTrans" cxnId="{A8E00615-2E48-466A-910C-B7BC5E8BFA3D}">
      <dgm:prSet/>
      <dgm:spPr/>
      <dgm:t>
        <a:bodyPr/>
        <a:lstStyle/>
        <a:p>
          <a:endParaRPr lang="en-US"/>
        </a:p>
      </dgm:t>
    </dgm:pt>
    <dgm:pt modelId="{D97F5FA8-5E36-418D-B3C9-B7A6FAB974D7}">
      <dgm:prSet/>
      <dgm:spPr/>
      <dgm:t>
        <a:bodyPr/>
        <a:lstStyle/>
        <a:p>
          <a:r>
            <a:rPr lang="en-US"/>
            <a:t>Define neurodiversity</a:t>
          </a:r>
        </a:p>
      </dgm:t>
    </dgm:pt>
    <dgm:pt modelId="{C1FD405B-B900-444B-84D4-A0EE0B6CC2A3}" type="parTrans" cxnId="{EEFF6F73-E00D-4A82-84E3-45556E85FFE5}">
      <dgm:prSet/>
      <dgm:spPr/>
      <dgm:t>
        <a:bodyPr/>
        <a:lstStyle/>
        <a:p>
          <a:endParaRPr lang="en-US"/>
        </a:p>
      </dgm:t>
    </dgm:pt>
    <dgm:pt modelId="{5768D0B7-3DC4-4D53-8F4D-BC46FB8F1842}" type="sibTrans" cxnId="{EEFF6F73-E00D-4A82-84E3-45556E85FFE5}">
      <dgm:prSet/>
      <dgm:spPr/>
      <dgm:t>
        <a:bodyPr/>
        <a:lstStyle/>
        <a:p>
          <a:endParaRPr lang="en-US"/>
        </a:p>
      </dgm:t>
    </dgm:pt>
    <dgm:pt modelId="{8028FB49-4A22-4E45-ADB4-52713B6A864E}">
      <dgm:prSet/>
      <dgm:spPr/>
      <dgm:t>
        <a:bodyPr/>
        <a:lstStyle/>
        <a:p>
          <a:r>
            <a:rPr lang="en-US"/>
            <a:t>Discuss</a:t>
          </a:r>
        </a:p>
      </dgm:t>
    </dgm:pt>
    <dgm:pt modelId="{BE45D51D-BDB5-4FEB-990A-2B58627B5E3A}" type="parTrans" cxnId="{48D9A08C-981F-4DD1-8791-B9BD3E7531CE}">
      <dgm:prSet/>
      <dgm:spPr/>
      <dgm:t>
        <a:bodyPr/>
        <a:lstStyle/>
        <a:p>
          <a:endParaRPr lang="en-US"/>
        </a:p>
      </dgm:t>
    </dgm:pt>
    <dgm:pt modelId="{8C18E4A9-086C-4A85-BAC2-CB5BF1EA5C9A}" type="sibTrans" cxnId="{48D9A08C-981F-4DD1-8791-B9BD3E7531CE}">
      <dgm:prSet/>
      <dgm:spPr/>
      <dgm:t>
        <a:bodyPr/>
        <a:lstStyle/>
        <a:p>
          <a:endParaRPr lang="en-US"/>
        </a:p>
      </dgm:t>
    </dgm:pt>
    <dgm:pt modelId="{1052086F-6425-4257-B71B-5D1AE88A44C8}">
      <dgm:prSet/>
      <dgm:spPr/>
      <dgm:t>
        <a:bodyPr/>
        <a:lstStyle/>
        <a:p>
          <a:r>
            <a:rPr lang="en-US"/>
            <a:t>Discuss links between neurodiversity and mental health</a:t>
          </a:r>
        </a:p>
      </dgm:t>
    </dgm:pt>
    <dgm:pt modelId="{9E59592D-999D-47CF-A903-C2F33FDD2FD4}" type="parTrans" cxnId="{9DAF9298-C862-4FA1-A2AC-14CB7C4C8C55}">
      <dgm:prSet/>
      <dgm:spPr/>
      <dgm:t>
        <a:bodyPr/>
        <a:lstStyle/>
        <a:p>
          <a:endParaRPr lang="en-US"/>
        </a:p>
      </dgm:t>
    </dgm:pt>
    <dgm:pt modelId="{BB2341DB-B74D-4BA8-BF36-AA10899A8EB6}" type="sibTrans" cxnId="{9DAF9298-C862-4FA1-A2AC-14CB7C4C8C55}">
      <dgm:prSet/>
      <dgm:spPr/>
      <dgm:t>
        <a:bodyPr/>
        <a:lstStyle/>
        <a:p>
          <a:endParaRPr lang="en-US"/>
        </a:p>
      </dgm:t>
    </dgm:pt>
    <dgm:pt modelId="{F19D979C-58B7-43E0-9F15-F738B08D6A0D}">
      <dgm:prSet/>
      <dgm:spPr/>
      <dgm:t>
        <a:bodyPr/>
        <a:lstStyle/>
        <a:p>
          <a:r>
            <a:rPr lang="en-US"/>
            <a:t>Debate</a:t>
          </a:r>
        </a:p>
      </dgm:t>
    </dgm:pt>
    <dgm:pt modelId="{84CC4A8F-59C1-4698-B6B2-64B1862763FA}" type="parTrans" cxnId="{FE30E910-01D3-418F-B370-B3C20103068E}">
      <dgm:prSet/>
      <dgm:spPr/>
      <dgm:t>
        <a:bodyPr/>
        <a:lstStyle/>
        <a:p>
          <a:endParaRPr lang="en-US"/>
        </a:p>
      </dgm:t>
    </dgm:pt>
    <dgm:pt modelId="{E429377D-FE63-42CF-9973-C51FBD12C20A}" type="sibTrans" cxnId="{FE30E910-01D3-418F-B370-B3C20103068E}">
      <dgm:prSet/>
      <dgm:spPr/>
      <dgm:t>
        <a:bodyPr/>
        <a:lstStyle/>
        <a:p>
          <a:endParaRPr lang="en-US"/>
        </a:p>
      </dgm:t>
    </dgm:pt>
    <dgm:pt modelId="{144517EC-C3B4-4177-BB06-C14CAB7DD611}">
      <dgm:prSet/>
      <dgm:spPr/>
      <dgm:t>
        <a:bodyPr/>
        <a:lstStyle/>
        <a:p>
          <a:r>
            <a:rPr lang="en-US"/>
            <a:t>Debate differences between neurodiversity and neurotypicality in mental health</a:t>
          </a:r>
        </a:p>
      </dgm:t>
    </dgm:pt>
    <dgm:pt modelId="{1FC57A33-9587-433E-AB81-042BC390C9A9}" type="parTrans" cxnId="{E67FA28E-079F-457A-B0FF-ED6F2693F807}">
      <dgm:prSet/>
      <dgm:spPr/>
      <dgm:t>
        <a:bodyPr/>
        <a:lstStyle/>
        <a:p>
          <a:endParaRPr lang="en-US"/>
        </a:p>
      </dgm:t>
    </dgm:pt>
    <dgm:pt modelId="{34BB1A50-78CD-49A2-9C64-210842AA4777}" type="sibTrans" cxnId="{E67FA28E-079F-457A-B0FF-ED6F2693F807}">
      <dgm:prSet/>
      <dgm:spPr/>
      <dgm:t>
        <a:bodyPr/>
        <a:lstStyle/>
        <a:p>
          <a:endParaRPr lang="en-US"/>
        </a:p>
      </dgm:t>
    </dgm:pt>
    <dgm:pt modelId="{D9B48339-931B-4C71-9C75-0B4CCDC69AC0}">
      <dgm:prSet/>
      <dgm:spPr/>
      <dgm:t>
        <a:bodyPr/>
        <a:lstStyle/>
        <a:p>
          <a:r>
            <a:rPr lang="en-US"/>
            <a:t>Present</a:t>
          </a:r>
        </a:p>
      </dgm:t>
    </dgm:pt>
    <dgm:pt modelId="{75A0B484-19FF-43DC-87C7-56847F8E2FD7}" type="parTrans" cxnId="{A3DB1C36-51F5-4F9A-9580-7A9003A6BDB0}">
      <dgm:prSet/>
      <dgm:spPr/>
      <dgm:t>
        <a:bodyPr/>
        <a:lstStyle/>
        <a:p>
          <a:endParaRPr lang="en-US"/>
        </a:p>
      </dgm:t>
    </dgm:pt>
    <dgm:pt modelId="{B681A568-729C-46CE-B573-618297969449}" type="sibTrans" cxnId="{A3DB1C36-51F5-4F9A-9580-7A9003A6BDB0}">
      <dgm:prSet/>
      <dgm:spPr/>
      <dgm:t>
        <a:bodyPr/>
        <a:lstStyle/>
        <a:p>
          <a:endParaRPr lang="en-US"/>
        </a:p>
      </dgm:t>
    </dgm:pt>
    <dgm:pt modelId="{D39B4EA6-04C7-4E3C-89B4-5AC55E2A1766}">
      <dgm:prSet/>
      <dgm:spPr/>
      <dgm:t>
        <a:bodyPr/>
        <a:lstStyle/>
        <a:p>
          <a:r>
            <a:rPr lang="en-US"/>
            <a:t>Present an overview of autism and its presentations</a:t>
          </a:r>
        </a:p>
      </dgm:t>
    </dgm:pt>
    <dgm:pt modelId="{1D1680FC-1367-4A02-BEF0-1F6736B8C322}" type="parTrans" cxnId="{49FCE7EA-81CD-4134-A8B8-1FFC5F57710C}">
      <dgm:prSet/>
      <dgm:spPr/>
      <dgm:t>
        <a:bodyPr/>
        <a:lstStyle/>
        <a:p>
          <a:endParaRPr lang="en-US"/>
        </a:p>
      </dgm:t>
    </dgm:pt>
    <dgm:pt modelId="{8E2F6ECE-0F14-4D5F-B932-D78110CBD79B}" type="sibTrans" cxnId="{49FCE7EA-81CD-4134-A8B8-1FFC5F57710C}">
      <dgm:prSet/>
      <dgm:spPr/>
      <dgm:t>
        <a:bodyPr/>
        <a:lstStyle/>
        <a:p>
          <a:endParaRPr lang="en-US"/>
        </a:p>
      </dgm:t>
    </dgm:pt>
    <dgm:pt modelId="{BB531671-DE2F-4417-8268-2B6561555EBD}">
      <dgm:prSet/>
      <dgm:spPr/>
      <dgm:t>
        <a:bodyPr/>
        <a:lstStyle/>
        <a:p>
          <a:r>
            <a:rPr lang="en-US"/>
            <a:t>Consider</a:t>
          </a:r>
        </a:p>
      </dgm:t>
    </dgm:pt>
    <dgm:pt modelId="{505FD537-AD7C-4BDB-90B1-9EBEEC129D64}" type="parTrans" cxnId="{E0149263-D79B-4194-9D59-2C6AA47279F8}">
      <dgm:prSet/>
      <dgm:spPr/>
      <dgm:t>
        <a:bodyPr/>
        <a:lstStyle/>
        <a:p>
          <a:endParaRPr lang="en-US"/>
        </a:p>
      </dgm:t>
    </dgm:pt>
    <dgm:pt modelId="{8553F1BD-E836-4ACA-AF49-68E6E8741A3D}" type="sibTrans" cxnId="{E0149263-D79B-4194-9D59-2C6AA47279F8}">
      <dgm:prSet/>
      <dgm:spPr/>
      <dgm:t>
        <a:bodyPr/>
        <a:lstStyle/>
        <a:p>
          <a:endParaRPr lang="en-US"/>
        </a:p>
      </dgm:t>
    </dgm:pt>
    <dgm:pt modelId="{3E5DD2C1-3691-4104-9C4D-D3A115A7DBE7}">
      <dgm:prSet/>
      <dgm:spPr/>
      <dgm:t>
        <a:bodyPr/>
        <a:lstStyle/>
        <a:p>
          <a:r>
            <a:rPr lang="en-US"/>
            <a:t>Consider the methods of supporting autism and mental health</a:t>
          </a:r>
        </a:p>
      </dgm:t>
    </dgm:pt>
    <dgm:pt modelId="{9DD5DE18-2FDB-4911-B163-037C09CCE38E}" type="parTrans" cxnId="{CE817C72-6C75-4996-8396-3FE641440BB1}">
      <dgm:prSet/>
      <dgm:spPr/>
      <dgm:t>
        <a:bodyPr/>
        <a:lstStyle/>
        <a:p>
          <a:endParaRPr lang="en-US"/>
        </a:p>
      </dgm:t>
    </dgm:pt>
    <dgm:pt modelId="{FAECFCF2-904F-4C85-BACA-61B673F23978}" type="sibTrans" cxnId="{CE817C72-6C75-4996-8396-3FE641440BB1}">
      <dgm:prSet/>
      <dgm:spPr/>
      <dgm:t>
        <a:bodyPr/>
        <a:lstStyle/>
        <a:p>
          <a:endParaRPr lang="en-US"/>
        </a:p>
      </dgm:t>
    </dgm:pt>
    <dgm:pt modelId="{BF14A3EF-6B7E-439D-9009-7F3CDFCF55F9}" type="pres">
      <dgm:prSet presAssocID="{71710AAC-66E5-4A59-8F29-A423072190A1}" presName="Name0" presStyleCnt="0">
        <dgm:presLayoutVars>
          <dgm:dir/>
          <dgm:animLvl val="lvl"/>
          <dgm:resizeHandles val="exact"/>
        </dgm:presLayoutVars>
      </dgm:prSet>
      <dgm:spPr/>
    </dgm:pt>
    <dgm:pt modelId="{B0D49211-9A08-47C0-ADF8-57C1D528CBC8}" type="pres">
      <dgm:prSet presAssocID="{F6048D75-AA3E-4BF2-8D05-367F18D78BCC}" presName="linNode" presStyleCnt="0"/>
      <dgm:spPr/>
    </dgm:pt>
    <dgm:pt modelId="{B2F75705-EA35-495F-B219-95A038601726}" type="pres">
      <dgm:prSet presAssocID="{F6048D75-AA3E-4BF2-8D05-367F18D78BCC}" presName="parentText" presStyleLbl="alignNode1" presStyleIdx="0" presStyleCnt="6">
        <dgm:presLayoutVars>
          <dgm:chMax val="1"/>
          <dgm:bulletEnabled/>
        </dgm:presLayoutVars>
      </dgm:prSet>
      <dgm:spPr/>
    </dgm:pt>
    <dgm:pt modelId="{092D391F-5968-43B8-8A57-AD998346A99F}" type="pres">
      <dgm:prSet presAssocID="{F6048D75-AA3E-4BF2-8D05-367F18D78BCC}" presName="descendantText" presStyleLbl="alignAccFollowNode1" presStyleIdx="0" presStyleCnt="6">
        <dgm:presLayoutVars>
          <dgm:bulletEnabled/>
        </dgm:presLayoutVars>
      </dgm:prSet>
      <dgm:spPr/>
    </dgm:pt>
    <dgm:pt modelId="{75FDA986-E74A-4AA6-98D3-5629279F4FDD}" type="pres">
      <dgm:prSet presAssocID="{DA4254F5-5204-4B7B-97F2-FEE4B2E1C000}" presName="sp" presStyleCnt="0"/>
      <dgm:spPr/>
    </dgm:pt>
    <dgm:pt modelId="{9022D466-22F6-449B-B11E-610CA35C8DD8}" type="pres">
      <dgm:prSet presAssocID="{C4358DB5-42B1-49E9-8C2E-196A3C804A89}" presName="linNode" presStyleCnt="0"/>
      <dgm:spPr/>
    </dgm:pt>
    <dgm:pt modelId="{1DE036E9-AAB8-4482-A8A6-3AE7945B3875}" type="pres">
      <dgm:prSet presAssocID="{C4358DB5-42B1-49E9-8C2E-196A3C804A89}" presName="parentText" presStyleLbl="alignNode1" presStyleIdx="1" presStyleCnt="6">
        <dgm:presLayoutVars>
          <dgm:chMax val="1"/>
          <dgm:bulletEnabled/>
        </dgm:presLayoutVars>
      </dgm:prSet>
      <dgm:spPr/>
    </dgm:pt>
    <dgm:pt modelId="{63A1F35D-5599-4473-A07D-7EB0B82A4AF2}" type="pres">
      <dgm:prSet presAssocID="{C4358DB5-42B1-49E9-8C2E-196A3C804A89}" presName="descendantText" presStyleLbl="alignAccFollowNode1" presStyleIdx="1" presStyleCnt="6">
        <dgm:presLayoutVars>
          <dgm:bulletEnabled/>
        </dgm:presLayoutVars>
      </dgm:prSet>
      <dgm:spPr/>
    </dgm:pt>
    <dgm:pt modelId="{6B747F36-3FBF-42B7-872F-EDD8B6786D7C}" type="pres">
      <dgm:prSet presAssocID="{BBC6FE9E-094B-42DC-800D-B2E3FBF4574E}" presName="sp" presStyleCnt="0"/>
      <dgm:spPr/>
    </dgm:pt>
    <dgm:pt modelId="{D6B6F6D4-6DBC-49A7-949F-9C79704DAF6A}" type="pres">
      <dgm:prSet presAssocID="{8028FB49-4A22-4E45-ADB4-52713B6A864E}" presName="linNode" presStyleCnt="0"/>
      <dgm:spPr/>
    </dgm:pt>
    <dgm:pt modelId="{0ACE1A2D-3618-4257-A364-269756AB045A}" type="pres">
      <dgm:prSet presAssocID="{8028FB49-4A22-4E45-ADB4-52713B6A864E}" presName="parentText" presStyleLbl="alignNode1" presStyleIdx="2" presStyleCnt="6">
        <dgm:presLayoutVars>
          <dgm:chMax val="1"/>
          <dgm:bulletEnabled/>
        </dgm:presLayoutVars>
      </dgm:prSet>
      <dgm:spPr/>
    </dgm:pt>
    <dgm:pt modelId="{1D494DBF-D809-4ACC-A72F-E9A2C509EEA7}" type="pres">
      <dgm:prSet presAssocID="{8028FB49-4A22-4E45-ADB4-52713B6A864E}" presName="descendantText" presStyleLbl="alignAccFollowNode1" presStyleIdx="2" presStyleCnt="6">
        <dgm:presLayoutVars>
          <dgm:bulletEnabled/>
        </dgm:presLayoutVars>
      </dgm:prSet>
      <dgm:spPr/>
    </dgm:pt>
    <dgm:pt modelId="{16020E1F-64F4-4880-BA34-46022835E88D}" type="pres">
      <dgm:prSet presAssocID="{8C18E4A9-086C-4A85-BAC2-CB5BF1EA5C9A}" presName="sp" presStyleCnt="0"/>
      <dgm:spPr/>
    </dgm:pt>
    <dgm:pt modelId="{420E2A00-7507-4936-9983-3859F5BB1936}" type="pres">
      <dgm:prSet presAssocID="{F19D979C-58B7-43E0-9F15-F738B08D6A0D}" presName="linNode" presStyleCnt="0"/>
      <dgm:spPr/>
    </dgm:pt>
    <dgm:pt modelId="{A42A51DB-CA6D-4C41-BE53-5B6C476373CC}" type="pres">
      <dgm:prSet presAssocID="{F19D979C-58B7-43E0-9F15-F738B08D6A0D}" presName="parentText" presStyleLbl="alignNode1" presStyleIdx="3" presStyleCnt="6">
        <dgm:presLayoutVars>
          <dgm:chMax val="1"/>
          <dgm:bulletEnabled/>
        </dgm:presLayoutVars>
      </dgm:prSet>
      <dgm:spPr/>
    </dgm:pt>
    <dgm:pt modelId="{9E33A5E7-6C65-42AC-B19F-A6F59F1B9355}" type="pres">
      <dgm:prSet presAssocID="{F19D979C-58B7-43E0-9F15-F738B08D6A0D}" presName="descendantText" presStyleLbl="alignAccFollowNode1" presStyleIdx="3" presStyleCnt="6">
        <dgm:presLayoutVars>
          <dgm:bulletEnabled/>
        </dgm:presLayoutVars>
      </dgm:prSet>
      <dgm:spPr/>
    </dgm:pt>
    <dgm:pt modelId="{318B3555-E927-49A0-B8CB-0C043C3F4C62}" type="pres">
      <dgm:prSet presAssocID="{E429377D-FE63-42CF-9973-C51FBD12C20A}" presName="sp" presStyleCnt="0"/>
      <dgm:spPr/>
    </dgm:pt>
    <dgm:pt modelId="{169D2655-753E-469A-A24B-E14007309DE6}" type="pres">
      <dgm:prSet presAssocID="{D9B48339-931B-4C71-9C75-0B4CCDC69AC0}" presName="linNode" presStyleCnt="0"/>
      <dgm:spPr/>
    </dgm:pt>
    <dgm:pt modelId="{D4FBE65A-7AF3-4BEA-A7E1-80D373F01132}" type="pres">
      <dgm:prSet presAssocID="{D9B48339-931B-4C71-9C75-0B4CCDC69AC0}" presName="parentText" presStyleLbl="alignNode1" presStyleIdx="4" presStyleCnt="6">
        <dgm:presLayoutVars>
          <dgm:chMax val="1"/>
          <dgm:bulletEnabled/>
        </dgm:presLayoutVars>
      </dgm:prSet>
      <dgm:spPr/>
    </dgm:pt>
    <dgm:pt modelId="{A041A2C2-284B-4797-AC73-C99A72C693CC}" type="pres">
      <dgm:prSet presAssocID="{D9B48339-931B-4C71-9C75-0B4CCDC69AC0}" presName="descendantText" presStyleLbl="alignAccFollowNode1" presStyleIdx="4" presStyleCnt="6">
        <dgm:presLayoutVars>
          <dgm:bulletEnabled/>
        </dgm:presLayoutVars>
      </dgm:prSet>
      <dgm:spPr/>
    </dgm:pt>
    <dgm:pt modelId="{E57B7A0C-BEC8-42A6-B6B5-5C6FD3090DFA}" type="pres">
      <dgm:prSet presAssocID="{B681A568-729C-46CE-B573-618297969449}" presName="sp" presStyleCnt="0"/>
      <dgm:spPr/>
    </dgm:pt>
    <dgm:pt modelId="{F20C8B7B-4FBE-49CC-825B-AB4464823F11}" type="pres">
      <dgm:prSet presAssocID="{BB531671-DE2F-4417-8268-2B6561555EBD}" presName="linNode" presStyleCnt="0"/>
      <dgm:spPr/>
    </dgm:pt>
    <dgm:pt modelId="{6F6EFDCC-6E5D-427C-A127-9438184EE8D3}" type="pres">
      <dgm:prSet presAssocID="{BB531671-DE2F-4417-8268-2B6561555EBD}" presName="parentText" presStyleLbl="alignNode1" presStyleIdx="5" presStyleCnt="6">
        <dgm:presLayoutVars>
          <dgm:chMax val="1"/>
          <dgm:bulletEnabled/>
        </dgm:presLayoutVars>
      </dgm:prSet>
      <dgm:spPr/>
    </dgm:pt>
    <dgm:pt modelId="{CE7BE265-A226-4367-8741-0ADA26BB669A}" type="pres">
      <dgm:prSet presAssocID="{BB531671-DE2F-4417-8268-2B6561555EBD}" presName="descendantText" presStyleLbl="alignAccFollowNode1" presStyleIdx="5" presStyleCnt="6">
        <dgm:presLayoutVars>
          <dgm:bulletEnabled/>
        </dgm:presLayoutVars>
      </dgm:prSet>
      <dgm:spPr/>
    </dgm:pt>
  </dgm:ptLst>
  <dgm:cxnLst>
    <dgm:cxn modelId="{FE30E910-01D3-418F-B370-B3C20103068E}" srcId="{71710AAC-66E5-4A59-8F29-A423072190A1}" destId="{F19D979C-58B7-43E0-9F15-F738B08D6A0D}" srcOrd="3" destOrd="0" parTransId="{84CC4A8F-59C1-4698-B6B2-64B1862763FA}" sibTransId="{E429377D-FE63-42CF-9973-C51FBD12C20A}"/>
    <dgm:cxn modelId="{A8E00615-2E48-466A-910C-B7BC5E8BFA3D}" srcId="{71710AAC-66E5-4A59-8F29-A423072190A1}" destId="{C4358DB5-42B1-49E9-8C2E-196A3C804A89}" srcOrd="1" destOrd="0" parTransId="{C2FA51CF-B6E9-4A87-8BD1-6CA7FCFDC7B2}" sibTransId="{BBC6FE9E-094B-42DC-800D-B2E3FBF4574E}"/>
    <dgm:cxn modelId="{01079918-AFB7-42AC-B3A7-7BDC2BA7519D}" type="presOf" srcId="{1052086F-6425-4257-B71B-5D1AE88A44C8}" destId="{1D494DBF-D809-4ACC-A72F-E9A2C509EEA7}" srcOrd="0" destOrd="0" presId="urn:microsoft.com/office/officeart/2016/7/layout/VerticalSolidActionList"/>
    <dgm:cxn modelId="{4ED55C1A-08DF-4FFA-A1CF-1A1D87F2926B}" type="presOf" srcId="{3E5DD2C1-3691-4104-9C4D-D3A115A7DBE7}" destId="{CE7BE265-A226-4367-8741-0ADA26BB669A}" srcOrd="0" destOrd="0" presId="urn:microsoft.com/office/officeart/2016/7/layout/VerticalSolidActionList"/>
    <dgm:cxn modelId="{850C5634-F2A4-4C9C-94EF-CEA39E4F4871}" type="presOf" srcId="{144517EC-C3B4-4177-BB06-C14CAB7DD611}" destId="{9E33A5E7-6C65-42AC-B19F-A6F59F1B9355}" srcOrd="0" destOrd="0" presId="urn:microsoft.com/office/officeart/2016/7/layout/VerticalSolidActionList"/>
    <dgm:cxn modelId="{A3DB1C36-51F5-4F9A-9580-7A9003A6BDB0}" srcId="{71710AAC-66E5-4A59-8F29-A423072190A1}" destId="{D9B48339-931B-4C71-9C75-0B4CCDC69AC0}" srcOrd="4" destOrd="0" parTransId="{75A0B484-19FF-43DC-87C7-56847F8E2FD7}" sibTransId="{B681A568-729C-46CE-B573-618297969449}"/>
    <dgm:cxn modelId="{E0149263-D79B-4194-9D59-2C6AA47279F8}" srcId="{71710AAC-66E5-4A59-8F29-A423072190A1}" destId="{BB531671-DE2F-4417-8268-2B6561555EBD}" srcOrd="5" destOrd="0" parTransId="{505FD537-AD7C-4BDB-90B1-9EBEEC129D64}" sibTransId="{8553F1BD-E836-4ACA-AF49-68E6E8741A3D}"/>
    <dgm:cxn modelId="{0072BB4B-A26D-4E42-BCE5-614EB36AADAD}" type="presOf" srcId="{1EB31A8E-B2AE-4B30-B4AC-0209F2E81338}" destId="{092D391F-5968-43B8-8A57-AD998346A99F}" srcOrd="0" destOrd="0" presId="urn:microsoft.com/office/officeart/2016/7/layout/VerticalSolidActionList"/>
    <dgm:cxn modelId="{BD2F376C-6E10-45C1-A711-9D0F328895F6}" type="presOf" srcId="{8028FB49-4A22-4E45-ADB4-52713B6A864E}" destId="{0ACE1A2D-3618-4257-A364-269756AB045A}" srcOrd="0" destOrd="0" presId="urn:microsoft.com/office/officeart/2016/7/layout/VerticalSolidActionList"/>
    <dgm:cxn modelId="{C1FFCD6C-C5D2-485B-9C3C-C84497FD2259}" type="presOf" srcId="{71710AAC-66E5-4A59-8F29-A423072190A1}" destId="{BF14A3EF-6B7E-439D-9009-7F3CDFCF55F9}" srcOrd="0" destOrd="0" presId="urn:microsoft.com/office/officeart/2016/7/layout/VerticalSolidActionList"/>
    <dgm:cxn modelId="{4A34E14D-CC87-4FA4-9A6E-D8E0DF7C4574}" type="presOf" srcId="{F19D979C-58B7-43E0-9F15-F738B08D6A0D}" destId="{A42A51DB-CA6D-4C41-BE53-5B6C476373CC}" srcOrd="0" destOrd="0" presId="urn:microsoft.com/office/officeart/2016/7/layout/VerticalSolidActionList"/>
    <dgm:cxn modelId="{3C1ACC6F-5C34-47ED-A929-77523B7DB370}" type="presOf" srcId="{D97F5FA8-5E36-418D-B3C9-B7A6FAB974D7}" destId="{63A1F35D-5599-4473-A07D-7EB0B82A4AF2}" srcOrd="0" destOrd="0" presId="urn:microsoft.com/office/officeart/2016/7/layout/VerticalSolidActionList"/>
    <dgm:cxn modelId="{CE817C72-6C75-4996-8396-3FE641440BB1}" srcId="{BB531671-DE2F-4417-8268-2B6561555EBD}" destId="{3E5DD2C1-3691-4104-9C4D-D3A115A7DBE7}" srcOrd="0" destOrd="0" parTransId="{9DD5DE18-2FDB-4911-B163-037C09CCE38E}" sibTransId="{FAECFCF2-904F-4C85-BACA-61B673F23978}"/>
    <dgm:cxn modelId="{EEFF6F73-E00D-4A82-84E3-45556E85FFE5}" srcId="{C4358DB5-42B1-49E9-8C2E-196A3C804A89}" destId="{D97F5FA8-5E36-418D-B3C9-B7A6FAB974D7}" srcOrd="0" destOrd="0" parTransId="{C1FD405B-B900-444B-84D4-A0EE0B6CC2A3}" sibTransId="{5768D0B7-3DC4-4D53-8F4D-BC46FB8F1842}"/>
    <dgm:cxn modelId="{2224587B-4A25-4C64-957A-E4062B3FE05B}" type="presOf" srcId="{BB531671-DE2F-4417-8268-2B6561555EBD}" destId="{6F6EFDCC-6E5D-427C-A127-9438184EE8D3}" srcOrd="0" destOrd="0" presId="urn:microsoft.com/office/officeart/2016/7/layout/VerticalSolidActionList"/>
    <dgm:cxn modelId="{E300D187-93D3-4556-ACE3-CC2A53E8C2DE}" type="presOf" srcId="{C4358DB5-42B1-49E9-8C2E-196A3C804A89}" destId="{1DE036E9-AAB8-4482-A8A6-3AE7945B3875}" srcOrd="0" destOrd="0" presId="urn:microsoft.com/office/officeart/2016/7/layout/VerticalSolidActionList"/>
    <dgm:cxn modelId="{FAC40788-F7CC-4C1A-9BE1-1FB4B7615CF1}" type="presOf" srcId="{D39B4EA6-04C7-4E3C-89B4-5AC55E2A1766}" destId="{A041A2C2-284B-4797-AC73-C99A72C693CC}" srcOrd="0" destOrd="0" presId="urn:microsoft.com/office/officeart/2016/7/layout/VerticalSolidActionList"/>
    <dgm:cxn modelId="{48D9A08C-981F-4DD1-8791-B9BD3E7531CE}" srcId="{71710AAC-66E5-4A59-8F29-A423072190A1}" destId="{8028FB49-4A22-4E45-ADB4-52713B6A864E}" srcOrd="2" destOrd="0" parTransId="{BE45D51D-BDB5-4FEB-990A-2B58627B5E3A}" sibTransId="{8C18E4A9-086C-4A85-BAC2-CB5BF1EA5C9A}"/>
    <dgm:cxn modelId="{9FE94A8E-CB23-45EA-B2BF-09DECB937948}" srcId="{71710AAC-66E5-4A59-8F29-A423072190A1}" destId="{F6048D75-AA3E-4BF2-8D05-367F18D78BCC}" srcOrd="0" destOrd="0" parTransId="{89520254-E9D5-4437-825E-D4F5F1287510}" sibTransId="{DA4254F5-5204-4B7B-97F2-FEE4B2E1C000}"/>
    <dgm:cxn modelId="{E67FA28E-079F-457A-B0FF-ED6F2693F807}" srcId="{F19D979C-58B7-43E0-9F15-F738B08D6A0D}" destId="{144517EC-C3B4-4177-BB06-C14CAB7DD611}" srcOrd="0" destOrd="0" parTransId="{1FC57A33-9587-433E-AB81-042BC390C9A9}" sibTransId="{34BB1A50-78CD-49A2-9C64-210842AA4777}"/>
    <dgm:cxn modelId="{9DAF9298-C862-4FA1-A2AC-14CB7C4C8C55}" srcId="{8028FB49-4A22-4E45-ADB4-52713B6A864E}" destId="{1052086F-6425-4257-B71B-5D1AE88A44C8}" srcOrd="0" destOrd="0" parTransId="{9E59592D-999D-47CF-A903-C2F33FDD2FD4}" sibTransId="{BB2341DB-B74D-4BA8-BF36-AA10899A8EB6}"/>
    <dgm:cxn modelId="{4869C7B9-EB99-4322-85DB-8C95A16118D5}" srcId="{F6048D75-AA3E-4BF2-8D05-367F18D78BCC}" destId="{1EB31A8E-B2AE-4B30-B4AC-0209F2E81338}" srcOrd="0" destOrd="0" parTransId="{0069E2E6-E14D-481C-BE06-C3EE29BDE88C}" sibTransId="{6B5EDD05-B36A-4206-9DB3-E4563BEA4EEF}"/>
    <dgm:cxn modelId="{38589DDB-2351-48B1-A49B-69D274390976}" type="presOf" srcId="{D9B48339-931B-4C71-9C75-0B4CCDC69AC0}" destId="{D4FBE65A-7AF3-4BEA-A7E1-80D373F01132}" srcOrd="0" destOrd="0" presId="urn:microsoft.com/office/officeart/2016/7/layout/VerticalSolidActionList"/>
    <dgm:cxn modelId="{49FCE7EA-81CD-4134-A8B8-1FFC5F57710C}" srcId="{D9B48339-931B-4C71-9C75-0B4CCDC69AC0}" destId="{D39B4EA6-04C7-4E3C-89B4-5AC55E2A1766}" srcOrd="0" destOrd="0" parTransId="{1D1680FC-1367-4A02-BEF0-1F6736B8C322}" sibTransId="{8E2F6ECE-0F14-4D5F-B932-D78110CBD79B}"/>
    <dgm:cxn modelId="{26F23AEE-BC01-4F5C-B07C-E00953B1E2E3}" type="presOf" srcId="{F6048D75-AA3E-4BF2-8D05-367F18D78BCC}" destId="{B2F75705-EA35-495F-B219-95A038601726}" srcOrd="0" destOrd="0" presId="urn:microsoft.com/office/officeart/2016/7/layout/VerticalSolidActionList"/>
    <dgm:cxn modelId="{F5E8754D-DFF0-418D-9307-396C2B670F3C}" type="presParOf" srcId="{BF14A3EF-6B7E-439D-9009-7F3CDFCF55F9}" destId="{B0D49211-9A08-47C0-ADF8-57C1D528CBC8}" srcOrd="0" destOrd="0" presId="urn:microsoft.com/office/officeart/2016/7/layout/VerticalSolidActionList"/>
    <dgm:cxn modelId="{EC98B10C-B3B4-4419-8561-36204764A7F6}" type="presParOf" srcId="{B0D49211-9A08-47C0-ADF8-57C1D528CBC8}" destId="{B2F75705-EA35-495F-B219-95A038601726}" srcOrd="0" destOrd="0" presId="urn:microsoft.com/office/officeart/2016/7/layout/VerticalSolidActionList"/>
    <dgm:cxn modelId="{CBED639B-6106-4884-913E-C47355AC1F6A}" type="presParOf" srcId="{B0D49211-9A08-47C0-ADF8-57C1D528CBC8}" destId="{092D391F-5968-43B8-8A57-AD998346A99F}" srcOrd="1" destOrd="0" presId="urn:microsoft.com/office/officeart/2016/7/layout/VerticalSolidActionList"/>
    <dgm:cxn modelId="{96BD834E-47FC-4E5A-8158-C4805F1B5FD0}" type="presParOf" srcId="{BF14A3EF-6B7E-439D-9009-7F3CDFCF55F9}" destId="{75FDA986-E74A-4AA6-98D3-5629279F4FDD}" srcOrd="1" destOrd="0" presId="urn:microsoft.com/office/officeart/2016/7/layout/VerticalSolidActionList"/>
    <dgm:cxn modelId="{51246F9A-7275-4FF9-9F87-6B03C659E50D}" type="presParOf" srcId="{BF14A3EF-6B7E-439D-9009-7F3CDFCF55F9}" destId="{9022D466-22F6-449B-B11E-610CA35C8DD8}" srcOrd="2" destOrd="0" presId="urn:microsoft.com/office/officeart/2016/7/layout/VerticalSolidActionList"/>
    <dgm:cxn modelId="{D0A8A10F-915E-494D-8314-E9E0F405B0C8}" type="presParOf" srcId="{9022D466-22F6-449B-B11E-610CA35C8DD8}" destId="{1DE036E9-AAB8-4482-A8A6-3AE7945B3875}" srcOrd="0" destOrd="0" presId="urn:microsoft.com/office/officeart/2016/7/layout/VerticalSolidActionList"/>
    <dgm:cxn modelId="{D906E57E-C2B9-4A22-BE6A-85D32760AC3E}" type="presParOf" srcId="{9022D466-22F6-449B-B11E-610CA35C8DD8}" destId="{63A1F35D-5599-4473-A07D-7EB0B82A4AF2}" srcOrd="1" destOrd="0" presId="urn:microsoft.com/office/officeart/2016/7/layout/VerticalSolidActionList"/>
    <dgm:cxn modelId="{7DBDC464-BACB-48DF-9035-3A45655CDAB4}" type="presParOf" srcId="{BF14A3EF-6B7E-439D-9009-7F3CDFCF55F9}" destId="{6B747F36-3FBF-42B7-872F-EDD8B6786D7C}" srcOrd="3" destOrd="0" presId="urn:microsoft.com/office/officeart/2016/7/layout/VerticalSolidActionList"/>
    <dgm:cxn modelId="{2657AD10-54F0-4275-805B-2A35F2E6494A}" type="presParOf" srcId="{BF14A3EF-6B7E-439D-9009-7F3CDFCF55F9}" destId="{D6B6F6D4-6DBC-49A7-949F-9C79704DAF6A}" srcOrd="4" destOrd="0" presId="urn:microsoft.com/office/officeart/2016/7/layout/VerticalSolidActionList"/>
    <dgm:cxn modelId="{5E6B322A-E25B-44F6-87DE-0A74DDEE6CB6}" type="presParOf" srcId="{D6B6F6D4-6DBC-49A7-949F-9C79704DAF6A}" destId="{0ACE1A2D-3618-4257-A364-269756AB045A}" srcOrd="0" destOrd="0" presId="urn:microsoft.com/office/officeart/2016/7/layout/VerticalSolidActionList"/>
    <dgm:cxn modelId="{67819940-A413-4362-B1A1-D193EF415249}" type="presParOf" srcId="{D6B6F6D4-6DBC-49A7-949F-9C79704DAF6A}" destId="{1D494DBF-D809-4ACC-A72F-E9A2C509EEA7}" srcOrd="1" destOrd="0" presId="urn:microsoft.com/office/officeart/2016/7/layout/VerticalSolidActionList"/>
    <dgm:cxn modelId="{E159AC44-CE99-451D-9038-1527C9B25F71}" type="presParOf" srcId="{BF14A3EF-6B7E-439D-9009-7F3CDFCF55F9}" destId="{16020E1F-64F4-4880-BA34-46022835E88D}" srcOrd="5" destOrd="0" presId="urn:microsoft.com/office/officeart/2016/7/layout/VerticalSolidActionList"/>
    <dgm:cxn modelId="{9D0924E4-1C4E-44C9-B9D6-4AE6F164A5BD}" type="presParOf" srcId="{BF14A3EF-6B7E-439D-9009-7F3CDFCF55F9}" destId="{420E2A00-7507-4936-9983-3859F5BB1936}" srcOrd="6" destOrd="0" presId="urn:microsoft.com/office/officeart/2016/7/layout/VerticalSolidActionList"/>
    <dgm:cxn modelId="{1D6E0BEE-55EF-48C1-BAC0-43BA9CB32F54}" type="presParOf" srcId="{420E2A00-7507-4936-9983-3859F5BB1936}" destId="{A42A51DB-CA6D-4C41-BE53-5B6C476373CC}" srcOrd="0" destOrd="0" presId="urn:microsoft.com/office/officeart/2016/7/layout/VerticalSolidActionList"/>
    <dgm:cxn modelId="{C7995989-BFA8-45F0-8E82-1C108081DDC8}" type="presParOf" srcId="{420E2A00-7507-4936-9983-3859F5BB1936}" destId="{9E33A5E7-6C65-42AC-B19F-A6F59F1B9355}" srcOrd="1" destOrd="0" presId="urn:microsoft.com/office/officeart/2016/7/layout/VerticalSolidActionList"/>
    <dgm:cxn modelId="{BAC66114-534F-4B05-A72F-6DDA2F56C27A}" type="presParOf" srcId="{BF14A3EF-6B7E-439D-9009-7F3CDFCF55F9}" destId="{318B3555-E927-49A0-B8CB-0C043C3F4C62}" srcOrd="7" destOrd="0" presId="urn:microsoft.com/office/officeart/2016/7/layout/VerticalSolidActionList"/>
    <dgm:cxn modelId="{D14FFA9E-CDB1-4F54-962F-B806DA91B7C9}" type="presParOf" srcId="{BF14A3EF-6B7E-439D-9009-7F3CDFCF55F9}" destId="{169D2655-753E-469A-A24B-E14007309DE6}" srcOrd="8" destOrd="0" presId="urn:microsoft.com/office/officeart/2016/7/layout/VerticalSolidActionList"/>
    <dgm:cxn modelId="{A8BB1115-41A9-4DF6-A961-C12E5ABB948B}" type="presParOf" srcId="{169D2655-753E-469A-A24B-E14007309DE6}" destId="{D4FBE65A-7AF3-4BEA-A7E1-80D373F01132}" srcOrd="0" destOrd="0" presId="urn:microsoft.com/office/officeart/2016/7/layout/VerticalSolidActionList"/>
    <dgm:cxn modelId="{B3C0FC0C-ABB5-4E9C-AE87-7CEF2071BD88}" type="presParOf" srcId="{169D2655-753E-469A-A24B-E14007309DE6}" destId="{A041A2C2-284B-4797-AC73-C99A72C693CC}" srcOrd="1" destOrd="0" presId="urn:microsoft.com/office/officeart/2016/7/layout/VerticalSolidActionList"/>
    <dgm:cxn modelId="{2AF5059E-A394-436E-824F-EECD469BBD93}" type="presParOf" srcId="{BF14A3EF-6B7E-439D-9009-7F3CDFCF55F9}" destId="{E57B7A0C-BEC8-42A6-B6B5-5C6FD3090DFA}" srcOrd="9" destOrd="0" presId="urn:microsoft.com/office/officeart/2016/7/layout/VerticalSolidActionList"/>
    <dgm:cxn modelId="{FA6B024E-97AD-4F4A-A9CD-7CD2318D1433}" type="presParOf" srcId="{BF14A3EF-6B7E-439D-9009-7F3CDFCF55F9}" destId="{F20C8B7B-4FBE-49CC-825B-AB4464823F11}" srcOrd="10" destOrd="0" presId="urn:microsoft.com/office/officeart/2016/7/layout/VerticalSolidActionList"/>
    <dgm:cxn modelId="{5EECDC45-3212-44FF-A87C-D0D461E869BE}" type="presParOf" srcId="{F20C8B7B-4FBE-49CC-825B-AB4464823F11}" destId="{6F6EFDCC-6E5D-427C-A127-9438184EE8D3}" srcOrd="0" destOrd="0" presId="urn:microsoft.com/office/officeart/2016/7/layout/VerticalSolidActionList"/>
    <dgm:cxn modelId="{E36400C7-BD0D-4954-9576-BD03728D9A1F}" type="presParOf" srcId="{F20C8B7B-4FBE-49CC-825B-AB4464823F11}" destId="{CE7BE265-A226-4367-8741-0ADA26BB669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17E6E-B1B9-4E90-9100-56BE99699BB9}"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0B60D703-C1AD-42C7-91BD-F62AA6CAA4EE}">
      <dgm:prSet/>
      <dgm:spPr/>
      <dgm:t>
        <a:bodyPr/>
        <a:lstStyle/>
        <a:p>
          <a:r>
            <a:rPr lang="en-US" baseline="0"/>
            <a:t>How do you think, historically, neurodiversity would have been treated?</a:t>
          </a:r>
          <a:endParaRPr lang="en-US"/>
        </a:p>
      </dgm:t>
    </dgm:pt>
    <dgm:pt modelId="{88139490-19B1-4BD4-A1E3-80EDB257FCBB}" type="parTrans" cxnId="{30EB023D-8013-45A5-A21B-F30F56531C4A}">
      <dgm:prSet/>
      <dgm:spPr/>
      <dgm:t>
        <a:bodyPr/>
        <a:lstStyle/>
        <a:p>
          <a:endParaRPr lang="en-US"/>
        </a:p>
      </dgm:t>
    </dgm:pt>
    <dgm:pt modelId="{10DAE21F-7ED3-4CA1-BFF4-0410A8F0A675}" type="sibTrans" cxnId="{30EB023D-8013-45A5-A21B-F30F56531C4A}">
      <dgm:prSet/>
      <dgm:spPr/>
      <dgm:t>
        <a:bodyPr/>
        <a:lstStyle/>
        <a:p>
          <a:endParaRPr lang="en-US"/>
        </a:p>
      </dgm:t>
    </dgm:pt>
    <dgm:pt modelId="{85AD6AA8-57DA-4A77-8D1E-83E4533942DE}">
      <dgm:prSet/>
      <dgm:spPr/>
      <dgm:t>
        <a:bodyPr/>
        <a:lstStyle/>
        <a:p>
          <a:r>
            <a:rPr lang="en-US" baseline="0"/>
            <a:t>Consider learning disabilities and autism primarily. </a:t>
          </a:r>
          <a:endParaRPr lang="en-US"/>
        </a:p>
      </dgm:t>
    </dgm:pt>
    <dgm:pt modelId="{8A112B2B-263B-4893-BCC2-26A2C4D7C6CB}" type="parTrans" cxnId="{B27EEBF3-340B-4BF8-9E5B-639E3D2A3F3A}">
      <dgm:prSet/>
      <dgm:spPr/>
      <dgm:t>
        <a:bodyPr/>
        <a:lstStyle/>
        <a:p>
          <a:endParaRPr lang="en-US"/>
        </a:p>
      </dgm:t>
    </dgm:pt>
    <dgm:pt modelId="{5DEE46D4-4EAE-42AF-AD0A-26CEC9ACA82D}" type="sibTrans" cxnId="{B27EEBF3-340B-4BF8-9E5B-639E3D2A3F3A}">
      <dgm:prSet/>
      <dgm:spPr/>
      <dgm:t>
        <a:bodyPr/>
        <a:lstStyle/>
        <a:p>
          <a:endParaRPr lang="en-US"/>
        </a:p>
      </dgm:t>
    </dgm:pt>
    <dgm:pt modelId="{0D6811BF-4619-4CAA-AB98-B2766E757B81}" type="pres">
      <dgm:prSet presAssocID="{0EF17E6E-B1B9-4E90-9100-56BE99699BB9}" presName="hierChild1" presStyleCnt="0">
        <dgm:presLayoutVars>
          <dgm:chPref val="1"/>
          <dgm:dir/>
          <dgm:animOne val="branch"/>
          <dgm:animLvl val="lvl"/>
          <dgm:resizeHandles/>
        </dgm:presLayoutVars>
      </dgm:prSet>
      <dgm:spPr/>
    </dgm:pt>
    <dgm:pt modelId="{7F2280D1-05F2-4BCF-9B81-7CCFED27C85B}" type="pres">
      <dgm:prSet presAssocID="{0B60D703-C1AD-42C7-91BD-F62AA6CAA4EE}" presName="hierRoot1" presStyleCnt="0"/>
      <dgm:spPr/>
    </dgm:pt>
    <dgm:pt modelId="{16289B25-3833-403A-B49A-00B8DB8270A4}" type="pres">
      <dgm:prSet presAssocID="{0B60D703-C1AD-42C7-91BD-F62AA6CAA4EE}" presName="composite" presStyleCnt="0"/>
      <dgm:spPr/>
    </dgm:pt>
    <dgm:pt modelId="{71153F4E-3B48-45B8-AFB1-650421536D25}" type="pres">
      <dgm:prSet presAssocID="{0B60D703-C1AD-42C7-91BD-F62AA6CAA4EE}" presName="background" presStyleLbl="node0" presStyleIdx="0" presStyleCnt="2"/>
      <dgm:spPr/>
    </dgm:pt>
    <dgm:pt modelId="{473ECA7B-80AE-45A3-940D-C52616A95CB0}" type="pres">
      <dgm:prSet presAssocID="{0B60D703-C1AD-42C7-91BD-F62AA6CAA4EE}" presName="text" presStyleLbl="fgAcc0" presStyleIdx="0" presStyleCnt="2">
        <dgm:presLayoutVars>
          <dgm:chPref val="3"/>
        </dgm:presLayoutVars>
      </dgm:prSet>
      <dgm:spPr/>
    </dgm:pt>
    <dgm:pt modelId="{13149EEE-92CC-4852-9DAC-7FF42CF3D8F9}" type="pres">
      <dgm:prSet presAssocID="{0B60D703-C1AD-42C7-91BD-F62AA6CAA4EE}" presName="hierChild2" presStyleCnt="0"/>
      <dgm:spPr/>
    </dgm:pt>
    <dgm:pt modelId="{B84B880F-8D0D-4E0F-BF6A-D2C859293B79}" type="pres">
      <dgm:prSet presAssocID="{85AD6AA8-57DA-4A77-8D1E-83E4533942DE}" presName="hierRoot1" presStyleCnt="0"/>
      <dgm:spPr/>
    </dgm:pt>
    <dgm:pt modelId="{D8383E68-C091-45CB-9413-657725EC7DCC}" type="pres">
      <dgm:prSet presAssocID="{85AD6AA8-57DA-4A77-8D1E-83E4533942DE}" presName="composite" presStyleCnt="0"/>
      <dgm:spPr/>
    </dgm:pt>
    <dgm:pt modelId="{FCDDF81C-2AFF-43DA-96C1-E16F1F1D30B3}" type="pres">
      <dgm:prSet presAssocID="{85AD6AA8-57DA-4A77-8D1E-83E4533942DE}" presName="background" presStyleLbl="node0" presStyleIdx="1" presStyleCnt="2"/>
      <dgm:spPr/>
    </dgm:pt>
    <dgm:pt modelId="{1A6950C2-C41C-470E-B9AA-C82E02528305}" type="pres">
      <dgm:prSet presAssocID="{85AD6AA8-57DA-4A77-8D1E-83E4533942DE}" presName="text" presStyleLbl="fgAcc0" presStyleIdx="1" presStyleCnt="2">
        <dgm:presLayoutVars>
          <dgm:chPref val="3"/>
        </dgm:presLayoutVars>
      </dgm:prSet>
      <dgm:spPr/>
    </dgm:pt>
    <dgm:pt modelId="{F8E12DF5-8927-4840-A5DD-81ECBB9BB4E2}" type="pres">
      <dgm:prSet presAssocID="{85AD6AA8-57DA-4A77-8D1E-83E4533942DE}" presName="hierChild2" presStyleCnt="0"/>
      <dgm:spPr/>
    </dgm:pt>
  </dgm:ptLst>
  <dgm:cxnLst>
    <dgm:cxn modelId="{6DCDAB23-8BAE-41C4-84E9-46EBCB922527}" type="presOf" srcId="{85AD6AA8-57DA-4A77-8D1E-83E4533942DE}" destId="{1A6950C2-C41C-470E-B9AA-C82E02528305}" srcOrd="0" destOrd="0" presId="urn:microsoft.com/office/officeart/2005/8/layout/hierarchy1"/>
    <dgm:cxn modelId="{30EB023D-8013-45A5-A21B-F30F56531C4A}" srcId="{0EF17E6E-B1B9-4E90-9100-56BE99699BB9}" destId="{0B60D703-C1AD-42C7-91BD-F62AA6CAA4EE}" srcOrd="0" destOrd="0" parTransId="{88139490-19B1-4BD4-A1E3-80EDB257FCBB}" sibTransId="{10DAE21F-7ED3-4CA1-BFF4-0410A8F0A675}"/>
    <dgm:cxn modelId="{70C09699-4329-4BC2-8A97-BF28A38B0F4B}" type="presOf" srcId="{0B60D703-C1AD-42C7-91BD-F62AA6CAA4EE}" destId="{473ECA7B-80AE-45A3-940D-C52616A95CB0}" srcOrd="0" destOrd="0" presId="urn:microsoft.com/office/officeart/2005/8/layout/hierarchy1"/>
    <dgm:cxn modelId="{83E970C0-1287-4257-B162-2C9342EB4333}" type="presOf" srcId="{0EF17E6E-B1B9-4E90-9100-56BE99699BB9}" destId="{0D6811BF-4619-4CAA-AB98-B2766E757B81}" srcOrd="0" destOrd="0" presId="urn:microsoft.com/office/officeart/2005/8/layout/hierarchy1"/>
    <dgm:cxn modelId="{B27EEBF3-340B-4BF8-9E5B-639E3D2A3F3A}" srcId="{0EF17E6E-B1B9-4E90-9100-56BE99699BB9}" destId="{85AD6AA8-57DA-4A77-8D1E-83E4533942DE}" srcOrd="1" destOrd="0" parTransId="{8A112B2B-263B-4893-BCC2-26A2C4D7C6CB}" sibTransId="{5DEE46D4-4EAE-42AF-AD0A-26CEC9ACA82D}"/>
    <dgm:cxn modelId="{6AF7237B-78C0-460B-9100-BB3EC7F3022A}" type="presParOf" srcId="{0D6811BF-4619-4CAA-AB98-B2766E757B81}" destId="{7F2280D1-05F2-4BCF-9B81-7CCFED27C85B}" srcOrd="0" destOrd="0" presId="urn:microsoft.com/office/officeart/2005/8/layout/hierarchy1"/>
    <dgm:cxn modelId="{B1AB991C-1615-4146-A950-5CA169B875E5}" type="presParOf" srcId="{7F2280D1-05F2-4BCF-9B81-7CCFED27C85B}" destId="{16289B25-3833-403A-B49A-00B8DB8270A4}" srcOrd="0" destOrd="0" presId="urn:microsoft.com/office/officeart/2005/8/layout/hierarchy1"/>
    <dgm:cxn modelId="{C9CBCBCD-79B1-430B-B25C-13EAA0409231}" type="presParOf" srcId="{16289B25-3833-403A-B49A-00B8DB8270A4}" destId="{71153F4E-3B48-45B8-AFB1-650421536D25}" srcOrd="0" destOrd="0" presId="urn:microsoft.com/office/officeart/2005/8/layout/hierarchy1"/>
    <dgm:cxn modelId="{909F356E-8125-4F29-A476-D756D08D38D7}" type="presParOf" srcId="{16289B25-3833-403A-B49A-00B8DB8270A4}" destId="{473ECA7B-80AE-45A3-940D-C52616A95CB0}" srcOrd="1" destOrd="0" presId="urn:microsoft.com/office/officeart/2005/8/layout/hierarchy1"/>
    <dgm:cxn modelId="{E2B6426F-B01E-47D4-A854-5E6DD2ADBA1E}" type="presParOf" srcId="{7F2280D1-05F2-4BCF-9B81-7CCFED27C85B}" destId="{13149EEE-92CC-4852-9DAC-7FF42CF3D8F9}" srcOrd="1" destOrd="0" presId="urn:microsoft.com/office/officeart/2005/8/layout/hierarchy1"/>
    <dgm:cxn modelId="{415EB223-DF62-4176-B9EF-0E8D97FC62BE}" type="presParOf" srcId="{0D6811BF-4619-4CAA-AB98-B2766E757B81}" destId="{B84B880F-8D0D-4E0F-BF6A-D2C859293B79}" srcOrd="1" destOrd="0" presId="urn:microsoft.com/office/officeart/2005/8/layout/hierarchy1"/>
    <dgm:cxn modelId="{3F32E753-16C8-4A9B-A62A-CAD0F44487AF}" type="presParOf" srcId="{B84B880F-8D0D-4E0F-BF6A-D2C859293B79}" destId="{D8383E68-C091-45CB-9413-657725EC7DCC}" srcOrd="0" destOrd="0" presId="urn:microsoft.com/office/officeart/2005/8/layout/hierarchy1"/>
    <dgm:cxn modelId="{4D90A49D-68DA-485D-BE1A-B98D0F5BC596}" type="presParOf" srcId="{D8383E68-C091-45CB-9413-657725EC7DCC}" destId="{FCDDF81C-2AFF-43DA-96C1-E16F1F1D30B3}" srcOrd="0" destOrd="0" presId="urn:microsoft.com/office/officeart/2005/8/layout/hierarchy1"/>
    <dgm:cxn modelId="{03358F5E-9601-4C4A-B6F9-F9C93C8CD65B}" type="presParOf" srcId="{D8383E68-C091-45CB-9413-657725EC7DCC}" destId="{1A6950C2-C41C-470E-B9AA-C82E02528305}" srcOrd="1" destOrd="0" presId="urn:microsoft.com/office/officeart/2005/8/layout/hierarchy1"/>
    <dgm:cxn modelId="{074745FB-D8D3-44D9-9C39-BC565D407C0A}" type="presParOf" srcId="{B84B880F-8D0D-4E0F-BF6A-D2C859293B79}" destId="{F8E12DF5-8927-4840-A5DD-81ECBB9BB4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CD3F6D-285D-43FF-B0F3-CA021766825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808FBB5-09E4-4920-9FE5-7D4E2C6FCA48}">
      <dgm:prSet/>
      <dgm:spPr/>
      <dgm:t>
        <a:bodyPr/>
        <a:lstStyle/>
        <a:p>
          <a:r>
            <a:rPr lang="en-US" baseline="0"/>
            <a:t>Throughout today's presentation, we will use the terms 'autism' and 'autistic person'. </a:t>
          </a:r>
          <a:endParaRPr lang="en-US"/>
        </a:p>
      </dgm:t>
    </dgm:pt>
    <dgm:pt modelId="{B0CF52E2-E62E-4B8F-9A89-58E8FAA68C1C}" type="parTrans" cxnId="{7470CEDE-BF78-44E7-B121-1A4E0EF460F8}">
      <dgm:prSet/>
      <dgm:spPr/>
      <dgm:t>
        <a:bodyPr/>
        <a:lstStyle/>
        <a:p>
          <a:endParaRPr lang="en-US"/>
        </a:p>
      </dgm:t>
    </dgm:pt>
    <dgm:pt modelId="{D7F340B5-A559-4BAC-A02B-ECE863D3B156}" type="sibTrans" cxnId="{7470CEDE-BF78-44E7-B121-1A4E0EF460F8}">
      <dgm:prSet/>
      <dgm:spPr/>
      <dgm:t>
        <a:bodyPr/>
        <a:lstStyle/>
        <a:p>
          <a:endParaRPr lang="en-US"/>
        </a:p>
      </dgm:t>
    </dgm:pt>
    <dgm:pt modelId="{86856AC0-DB1C-45D7-A47A-661DAD4578B3}">
      <dgm:prSet/>
      <dgm:spPr/>
      <dgm:t>
        <a:bodyPr/>
        <a:lstStyle/>
        <a:p>
          <a:r>
            <a:rPr lang="en-US" baseline="0"/>
            <a:t>The language we use can be highly stigmatising, and so we will choose language that the autistic community have rated most highly (Kenny et al., 2016).</a:t>
          </a:r>
          <a:endParaRPr lang="en-US"/>
        </a:p>
      </dgm:t>
    </dgm:pt>
    <dgm:pt modelId="{F2BE6F48-F0DF-4DF6-86D9-BCCD0B11084D}" type="parTrans" cxnId="{E2BD122D-D5A1-4371-A12D-1CBF7D8DAF8F}">
      <dgm:prSet/>
      <dgm:spPr/>
      <dgm:t>
        <a:bodyPr/>
        <a:lstStyle/>
        <a:p>
          <a:endParaRPr lang="en-US"/>
        </a:p>
      </dgm:t>
    </dgm:pt>
    <dgm:pt modelId="{9F28DB1C-FA81-47D9-B3D6-10A0EDF998AD}" type="sibTrans" cxnId="{E2BD122D-D5A1-4371-A12D-1CBF7D8DAF8F}">
      <dgm:prSet/>
      <dgm:spPr/>
      <dgm:t>
        <a:bodyPr/>
        <a:lstStyle/>
        <a:p>
          <a:endParaRPr lang="en-US"/>
        </a:p>
      </dgm:t>
    </dgm:pt>
    <dgm:pt modelId="{822B002C-80F8-47D1-B685-73200612A504}">
      <dgm:prSet/>
      <dgm:spPr/>
      <dgm:t>
        <a:bodyPr/>
        <a:lstStyle/>
        <a:p>
          <a:r>
            <a:rPr lang="en-US" baseline="0"/>
            <a:t>Asperger's is no longer diagnosed and has not since 2013.</a:t>
          </a:r>
          <a:endParaRPr lang="en-US"/>
        </a:p>
      </dgm:t>
    </dgm:pt>
    <dgm:pt modelId="{1BAC6DD1-0FC9-4E21-9DCB-F49FC7643688}" type="parTrans" cxnId="{D55902E9-1EA4-427C-A743-E2E80E764628}">
      <dgm:prSet/>
      <dgm:spPr/>
      <dgm:t>
        <a:bodyPr/>
        <a:lstStyle/>
        <a:p>
          <a:endParaRPr lang="en-US"/>
        </a:p>
      </dgm:t>
    </dgm:pt>
    <dgm:pt modelId="{35201528-78AD-480C-8E97-C0988DEB56D3}" type="sibTrans" cxnId="{D55902E9-1EA4-427C-A743-E2E80E764628}">
      <dgm:prSet/>
      <dgm:spPr/>
      <dgm:t>
        <a:bodyPr/>
        <a:lstStyle/>
        <a:p>
          <a:endParaRPr lang="en-US"/>
        </a:p>
      </dgm:t>
    </dgm:pt>
    <dgm:pt modelId="{CEE98F7B-0EA1-4CA4-8BD3-7F3FBCC89C3D}">
      <dgm:prSet/>
      <dgm:spPr/>
      <dgm:t>
        <a:bodyPr/>
        <a:lstStyle/>
        <a:p>
          <a:r>
            <a:rPr lang="en-US" baseline="0"/>
            <a:t>This was due to its similarity to autism, separated only by an absence of language problems and intellectual deficits.</a:t>
          </a:r>
          <a:endParaRPr lang="en-US"/>
        </a:p>
      </dgm:t>
    </dgm:pt>
    <dgm:pt modelId="{3CD02DBF-7346-4740-B368-B569F1D1BA47}" type="parTrans" cxnId="{44AA9CEC-6A9B-46CB-8EA3-4761A380CA4C}">
      <dgm:prSet/>
      <dgm:spPr/>
      <dgm:t>
        <a:bodyPr/>
        <a:lstStyle/>
        <a:p>
          <a:endParaRPr lang="en-US"/>
        </a:p>
      </dgm:t>
    </dgm:pt>
    <dgm:pt modelId="{2376F175-414E-4F47-A69E-EE8823D2C131}" type="sibTrans" cxnId="{44AA9CEC-6A9B-46CB-8EA3-4761A380CA4C}">
      <dgm:prSet/>
      <dgm:spPr/>
      <dgm:t>
        <a:bodyPr/>
        <a:lstStyle/>
        <a:p>
          <a:endParaRPr lang="en-US"/>
        </a:p>
      </dgm:t>
    </dgm:pt>
    <dgm:pt modelId="{D920CF9A-43DA-462F-9323-1296B15AFF14}">
      <dgm:prSet/>
      <dgm:spPr/>
      <dgm:t>
        <a:bodyPr/>
        <a:lstStyle/>
        <a:p>
          <a:r>
            <a:rPr lang="en-US" baseline="0"/>
            <a:t>However, not everyone on the autism spectrum experiences this!</a:t>
          </a:r>
          <a:endParaRPr lang="en-US"/>
        </a:p>
      </dgm:t>
    </dgm:pt>
    <dgm:pt modelId="{FF627E86-F06C-4501-BEA2-7170190F34D1}" type="parTrans" cxnId="{75687091-5B23-4ABF-8FE8-4D4B674A3020}">
      <dgm:prSet/>
      <dgm:spPr/>
      <dgm:t>
        <a:bodyPr/>
        <a:lstStyle/>
        <a:p>
          <a:endParaRPr lang="en-US"/>
        </a:p>
      </dgm:t>
    </dgm:pt>
    <dgm:pt modelId="{F175C1C2-A994-49EE-BD7F-953D8B2BC0DC}" type="sibTrans" cxnId="{75687091-5B23-4ABF-8FE8-4D4B674A3020}">
      <dgm:prSet/>
      <dgm:spPr/>
      <dgm:t>
        <a:bodyPr/>
        <a:lstStyle/>
        <a:p>
          <a:endParaRPr lang="en-US"/>
        </a:p>
      </dgm:t>
    </dgm:pt>
    <dgm:pt modelId="{2E0F762C-B82F-4BFB-B803-506313618F57}" type="pres">
      <dgm:prSet presAssocID="{68CD3F6D-285D-43FF-B0F3-CA021766825A}" presName="vert0" presStyleCnt="0">
        <dgm:presLayoutVars>
          <dgm:dir/>
          <dgm:animOne val="branch"/>
          <dgm:animLvl val="lvl"/>
        </dgm:presLayoutVars>
      </dgm:prSet>
      <dgm:spPr/>
    </dgm:pt>
    <dgm:pt modelId="{FA9AD02F-6DB1-47C6-BDB0-2D08F63FB12D}" type="pres">
      <dgm:prSet presAssocID="{B808FBB5-09E4-4920-9FE5-7D4E2C6FCA48}" presName="thickLine" presStyleLbl="alignNode1" presStyleIdx="0" presStyleCnt="5"/>
      <dgm:spPr/>
    </dgm:pt>
    <dgm:pt modelId="{C8220EE0-CEA0-40DF-83C3-F991476182F5}" type="pres">
      <dgm:prSet presAssocID="{B808FBB5-09E4-4920-9FE5-7D4E2C6FCA48}" presName="horz1" presStyleCnt="0"/>
      <dgm:spPr/>
    </dgm:pt>
    <dgm:pt modelId="{AFE3A031-2A84-4412-8569-9997BFB95E3F}" type="pres">
      <dgm:prSet presAssocID="{B808FBB5-09E4-4920-9FE5-7D4E2C6FCA48}" presName="tx1" presStyleLbl="revTx" presStyleIdx="0" presStyleCnt="5"/>
      <dgm:spPr/>
    </dgm:pt>
    <dgm:pt modelId="{02677BCC-72CD-49E7-A5B1-3AD1E5D4852B}" type="pres">
      <dgm:prSet presAssocID="{B808FBB5-09E4-4920-9FE5-7D4E2C6FCA48}" presName="vert1" presStyleCnt="0"/>
      <dgm:spPr/>
    </dgm:pt>
    <dgm:pt modelId="{0B61DF09-514B-4148-8385-74F1B87A1E91}" type="pres">
      <dgm:prSet presAssocID="{86856AC0-DB1C-45D7-A47A-661DAD4578B3}" presName="thickLine" presStyleLbl="alignNode1" presStyleIdx="1" presStyleCnt="5"/>
      <dgm:spPr/>
    </dgm:pt>
    <dgm:pt modelId="{91026141-7328-48F6-87B0-C85FD685E6D8}" type="pres">
      <dgm:prSet presAssocID="{86856AC0-DB1C-45D7-A47A-661DAD4578B3}" presName="horz1" presStyleCnt="0"/>
      <dgm:spPr/>
    </dgm:pt>
    <dgm:pt modelId="{A5B78D5C-B8C1-454B-822B-BB1A0ED0D908}" type="pres">
      <dgm:prSet presAssocID="{86856AC0-DB1C-45D7-A47A-661DAD4578B3}" presName="tx1" presStyleLbl="revTx" presStyleIdx="1" presStyleCnt="5"/>
      <dgm:spPr/>
    </dgm:pt>
    <dgm:pt modelId="{7860184B-D80C-421D-AD5A-CB67EC6D3929}" type="pres">
      <dgm:prSet presAssocID="{86856AC0-DB1C-45D7-A47A-661DAD4578B3}" presName="vert1" presStyleCnt="0"/>
      <dgm:spPr/>
    </dgm:pt>
    <dgm:pt modelId="{7657ECAE-B3A9-4F3D-8A76-AB5DF8F4C959}" type="pres">
      <dgm:prSet presAssocID="{822B002C-80F8-47D1-B685-73200612A504}" presName="thickLine" presStyleLbl="alignNode1" presStyleIdx="2" presStyleCnt="5"/>
      <dgm:spPr/>
    </dgm:pt>
    <dgm:pt modelId="{1F1F152A-0F28-46DA-A8AD-47581E4FEA0E}" type="pres">
      <dgm:prSet presAssocID="{822B002C-80F8-47D1-B685-73200612A504}" presName="horz1" presStyleCnt="0"/>
      <dgm:spPr/>
    </dgm:pt>
    <dgm:pt modelId="{3C719938-5B68-43B6-9EB9-E650698B547F}" type="pres">
      <dgm:prSet presAssocID="{822B002C-80F8-47D1-B685-73200612A504}" presName="tx1" presStyleLbl="revTx" presStyleIdx="2" presStyleCnt="5"/>
      <dgm:spPr/>
    </dgm:pt>
    <dgm:pt modelId="{ECC8CF56-1720-48C4-BA7D-40AFEB9D0B3C}" type="pres">
      <dgm:prSet presAssocID="{822B002C-80F8-47D1-B685-73200612A504}" presName="vert1" presStyleCnt="0"/>
      <dgm:spPr/>
    </dgm:pt>
    <dgm:pt modelId="{BE45941A-7458-4CA1-8A62-657212B7EA1E}" type="pres">
      <dgm:prSet presAssocID="{CEE98F7B-0EA1-4CA4-8BD3-7F3FBCC89C3D}" presName="thickLine" presStyleLbl="alignNode1" presStyleIdx="3" presStyleCnt="5"/>
      <dgm:spPr/>
    </dgm:pt>
    <dgm:pt modelId="{CC342B9B-CAF1-4D6E-8992-2D876126FAE7}" type="pres">
      <dgm:prSet presAssocID="{CEE98F7B-0EA1-4CA4-8BD3-7F3FBCC89C3D}" presName="horz1" presStyleCnt="0"/>
      <dgm:spPr/>
    </dgm:pt>
    <dgm:pt modelId="{F6635727-3BF0-4B7B-95AF-DB5929BAB5BE}" type="pres">
      <dgm:prSet presAssocID="{CEE98F7B-0EA1-4CA4-8BD3-7F3FBCC89C3D}" presName="tx1" presStyleLbl="revTx" presStyleIdx="3" presStyleCnt="5"/>
      <dgm:spPr/>
    </dgm:pt>
    <dgm:pt modelId="{30ACA807-918E-47BC-8B29-41E3D0AA983E}" type="pres">
      <dgm:prSet presAssocID="{CEE98F7B-0EA1-4CA4-8BD3-7F3FBCC89C3D}" presName="vert1" presStyleCnt="0"/>
      <dgm:spPr/>
    </dgm:pt>
    <dgm:pt modelId="{C5E4C70B-130E-41A8-9599-C66D77C5164D}" type="pres">
      <dgm:prSet presAssocID="{D920CF9A-43DA-462F-9323-1296B15AFF14}" presName="thickLine" presStyleLbl="alignNode1" presStyleIdx="4" presStyleCnt="5"/>
      <dgm:spPr/>
    </dgm:pt>
    <dgm:pt modelId="{A8875E73-BC07-441E-813F-A5CBF2146515}" type="pres">
      <dgm:prSet presAssocID="{D920CF9A-43DA-462F-9323-1296B15AFF14}" presName="horz1" presStyleCnt="0"/>
      <dgm:spPr/>
    </dgm:pt>
    <dgm:pt modelId="{FE443BC7-D0D1-4694-8090-B68D653B3C13}" type="pres">
      <dgm:prSet presAssocID="{D920CF9A-43DA-462F-9323-1296B15AFF14}" presName="tx1" presStyleLbl="revTx" presStyleIdx="4" presStyleCnt="5"/>
      <dgm:spPr/>
    </dgm:pt>
    <dgm:pt modelId="{54AEB14C-08E0-474E-B281-B3BA15AA6C16}" type="pres">
      <dgm:prSet presAssocID="{D920CF9A-43DA-462F-9323-1296B15AFF14}" presName="vert1" presStyleCnt="0"/>
      <dgm:spPr/>
    </dgm:pt>
  </dgm:ptLst>
  <dgm:cxnLst>
    <dgm:cxn modelId="{E2BD122D-D5A1-4371-A12D-1CBF7D8DAF8F}" srcId="{68CD3F6D-285D-43FF-B0F3-CA021766825A}" destId="{86856AC0-DB1C-45D7-A47A-661DAD4578B3}" srcOrd="1" destOrd="0" parTransId="{F2BE6F48-F0DF-4DF6-86D9-BCCD0B11084D}" sibTransId="{9F28DB1C-FA81-47D9-B3D6-10A0EDF998AD}"/>
    <dgm:cxn modelId="{3BF42E31-1494-4625-8F69-BB620B7EFBF5}" type="presOf" srcId="{86856AC0-DB1C-45D7-A47A-661DAD4578B3}" destId="{A5B78D5C-B8C1-454B-822B-BB1A0ED0D908}" srcOrd="0" destOrd="0" presId="urn:microsoft.com/office/officeart/2008/layout/LinedList"/>
    <dgm:cxn modelId="{8FF63940-165F-4156-9B57-5D97989D760F}" type="presOf" srcId="{822B002C-80F8-47D1-B685-73200612A504}" destId="{3C719938-5B68-43B6-9EB9-E650698B547F}" srcOrd="0" destOrd="0" presId="urn:microsoft.com/office/officeart/2008/layout/LinedList"/>
    <dgm:cxn modelId="{A48D4181-CE5E-4029-B4BB-74327993BE3E}" type="presOf" srcId="{B808FBB5-09E4-4920-9FE5-7D4E2C6FCA48}" destId="{AFE3A031-2A84-4412-8569-9997BFB95E3F}" srcOrd="0" destOrd="0" presId="urn:microsoft.com/office/officeart/2008/layout/LinedList"/>
    <dgm:cxn modelId="{C61D5A82-5EE6-4046-BC29-03B980EA3812}" type="presOf" srcId="{68CD3F6D-285D-43FF-B0F3-CA021766825A}" destId="{2E0F762C-B82F-4BFB-B803-506313618F57}" srcOrd="0" destOrd="0" presId="urn:microsoft.com/office/officeart/2008/layout/LinedList"/>
    <dgm:cxn modelId="{75687091-5B23-4ABF-8FE8-4D4B674A3020}" srcId="{68CD3F6D-285D-43FF-B0F3-CA021766825A}" destId="{D920CF9A-43DA-462F-9323-1296B15AFF14}" srcOrd="4" destOrd="0" parTransId="{FF627E86-F06C-4501-BEA2-7170190F34D1}" sibTransId="{F175C1C2-A994-49EE-BD7F-953D8B2BC0DC}"/>
    <dgm:cxn modelId="{277359AC-9464-4B10-B6D7-DFC45F42FD34}" type="presOf" srcId="{D920CF9A-43DA-462F-9323-1296B15AFF14}" destId="{FE443BC7-D0D1-4694-8090-B68D653B3C13}" srcOrd="0" destOrd="0" presId="urn:microsoft.com/office/officeart/2008/layout/LinedList"/>
    <dgm:cxn modelId="{C1AB94B2-955A-439D-B223-71ADA189E5D5}" type="presOf" srcId="{CEE98F7B-0EA1-4CA4-8BD3-7F3FBCC89C3D}" destId="{F6635727-3BF0-4B7B-95AF-DB5929BAB5BE}" srcOrd="0" destOrd="0" presId="urn:microsoft.com/office/officeart/2008/layout/LinedList"/>
    <dgm:cxn modelId="{7470CEDE-BF78-44E7-B121-1A4E0EF460F8}" srcId="{68CD3F6D-285D-43FF-B0F3-CA021766825A}" destId="{B808FBB5-09E4-4920-9FE5-7D4E2C6FCA48}" srcOrd="0" destOrd="0" parTransId="{B0CF52E2-E62E-4B8F-9A89-58E8FAA68C1C}" sibTransId="{D7F340B5-A559-4BAC-A02B-ECE863D3B156}"/>
    <dgm:cxn modelId="{D55902E9-1EA4-427C-A743-E2E80E764628}" srcId="{68CD3F6D-285D-43FF-B0F3-CA021766825A}" destId="{822B002C-80F8-47D1-B685-73200612A504}" srcOrd="2" destOrd="0" parTransId="{1BAC6DD1-0FC9-4E21-9DCB-F49FC7643688}" sibTransId="{35201528-78AD-480C-8E97-C0988DEB56D3}"/>
    <dgm:cxn modelId="{44AA9CEC-6A9B-46CB-8EA3-4761A380CA4C}" srcId="{68CD3F6D-285D-43FF-B0F3-CA021766825A}" destId="{CEE98F7B-0EA1-4CA4-8BD3-7F3FBCC89C3D}" srcOrd="3" destOrd="0" parTransId="{3CD02DBF-7346-4740-B368-B569F1D1BA47}" sibTransId="{2376F175-414E-4F47-A69E-EE8823D2C131}"/>
    <dgm:cxn modelId="{2B054748-650D-4EB0-A0FA-4211F0968EE5}" type="presParOf" srcId="{2E0F762C-B82F-4BFB-B803-506313618F57}" destId="{FA9AD02F-6DB1-47C6-BDB0-2D08F63FB12D}" srcOrd="0" destOrd="0" presId="urn:microsoft.com/office/officeart/2008/layout/LinedList"/>
    <dgm:cxn modelId="{75C6FFE2-EA45-409D-9083-81D503E2A27E}" type="presParOf" srcId="{2E0F762C-B82F-4BFB-B803-506313618F57}" destId="{C8220EE0-CEA0-40DF-83C3-F991476182F5}" srcOrd="1" destOrd="0" presId="urn:microsoft.com/office/officeart/2008/layout/LinedList"/>
    <dgm:cxn modelId="{77FBD6F1-F06C-4527-A23A-22978C3DEDF8}" type="presParOf" srcId="{C8220EE0-CEA0-40DF-83C3-F991476182F5}" destId="{AFE3A031-2A84-4412-8569-9997BFB95E3F}" srcOrd="0" destOrd="0" presId="urn:microsoft.com/office/officeart/2008/layout/LinedList"/>
    <dgm:cxn modelId="{198424B3-B142-4D0C-9962-91CDDBA5CF86}" type="presParOf" srcId="{C8220EE0-CEA0-40DF-83C3-F991476182F5}" destId="{02677BCC-72CD-49E7-A5B1-3AD1E5D4852B}" srcOrd="1" destOrd="0" presId="urn:microsoft.com/office/officeart/2008/layout/LinedList"/>
    <dgm:cxn modelId="{3C94EFBD-CF83-4EAF-8A3B-E6AE9278072F}" type="presParOf" srcId="{2E0F762C-B82F-4BFB-B803-506313618F57}" destId="{0B61DF09-514B-4148-8385-74F1B87A1E91}" srcOrd="2" destOrd="0" presId="urn:microsoft.com/office/officeart/2008/layout/LinedList"/>
    <dgm:cxn modelId="{5E8E553E-402B-4017-B30F-912BA2C1FD68}" type="presParOf" srcId="{2E0F762C-B82F-4BFB-B803-506313618F57}" destId="{91026141-7328-48F6-87B0-C85FD685E6D8}" srcOrd="3" destOrd="0" presId="urn:microsoft.com/office/officeart/2008/layout/LinedList"/>
    <dgm:cxn modelId="{6E0D49DC-3B4B-47D9-B8B9-B5AD5ED32049}" type="presParOf" srcId="{91026141-7328-48F6-87B0-C85FD685E6D8}" destId="{A5B78D5C-B8C1-454B-822B-BB1A0ED0D908}" srcOrd="0" destOrd="0" presId="urn:microsoft.com/office/officeart/2008/layout/LinedList"/>
    <dgm:cxn modelId="{69AAE9EA-8AA7-42FC-8208-8CC6F5EA1287}" type="presParOf" srcId="{91026141-7328-48F6-87B0-C85FD685E6D8}" destId="{7860184B-D80C-421D-AD5A-CB67EC6D3929}" srcOrd="1" destOrd="0" presId="urn:microsoft.com/office/officeart/2008/layout/LinedList"/>
    <dgm:cxn modelId="{09602437-6801-4A47-B29C-B3A446C50853}" type="presParOf" srcId="{2E0F762C-B82F-4BFB-B803-506313618F57}" destId="{7657ECAE-B3A9-4F3D-8A76-AB5DF8F4C959}" srcOrd="4" destOrd="0" presId="urn:microsoft.com/office/officeart/2008/layout/LinedList"/>
    <dgm:cxn modelId="{00B7E3D7-42D8-4DC6-BFC6-99E1388F1D57}" type="presParOf" srcId="{2E0F762C-B82F-4BFB-B803-506313618F57}" destId="{1F1F152A-0F28-46DA-A8AD-47581E4FEA0E}" srcOrd="5" destOrd="0" presId="urn:microsoft.com/office/officeart/2008/layout/LinedList"/>
    <dgm:cxn modelId="{731AF5A6-DD15-4F99-8297-8E76EB1473E2}" type="presParOf" srcId="{1F1F152A-0F28-46DA-A8AD-47581E4FEA0E}" destId="{3C719938-5B68-43B6-9EB9-E650698B547F}" srcOrd="0" destOrd="0" presId="urn:microsoft.com/office/officeart/2008/layout/LinedList"/>
    <dgm:cxn modelId="{56F50C14-0A2C-42A5-9D1F-24FDCDBF02E9}" type="presParOf" srcId="{1F1F152A-0F28-46DA-A8AD-47581E4FEA0E}" destId="{ECC8CF56-1720-48C4-BA7D-40AFEB9D0B3C}" srcOrd="1" destOrd="0" presId="urn:microsoft.com/office/officeart/2008/layout/LinedList"/>
    <dgm:cxn modelId="{FADE60B7-111F-45D3-ADBA-6F734CC2474C}" type="presParOf" srcId="{2E0F762C-B82F-4BFB-B803-506313618F57}" destId="{BE45941A-7458-4CA1-8A62-657212B7EA1E}" srcOrd="6" destOrd="0" presId="urn:microsoft.com/office/officeart/2008/layout/LinedList"/>
    <dgm:cxn modelId="{2DEC5E2F-43C2-4DCB-92CC-CC1C83646F05}" type="presParOf" srcId="{2E0F762C-B82F-4BFB-B803-506313618F57}" destId="{CC342B9B-CAF1-4D6E-8992-2D876126FAE7}" srcOrd="7" destOrd="0" presId="urn:microsoft.com/office/officeart/2008/layout/LinedList"/>
    <dgm:cxn modelId="{0FDAD0E2-B34D-4ACB-AC3B-6F410AAA7F99}" type="presParOf" srcId="{CC342B9B-CAF1-4D6E-8992-2D876126FAE7}" destId="{F6635727-3BF0-4B7B-95AF-DB5929BAB5BE}" srcOrd="0" destOrd="0" presId="urn:microsoft.com/office/officeart/2008/layout/LinedList"/>
    <dgm:cxn modelId="{43791AC9-02EB-4596-9B52-02EA0326EAAF}" type="presParOf" srcId="{CC342B9B-CAF1-4D6E-8992-2D876126FAE7}" destId="{30ACA807-918E-47BC-8B29-41E3D0AA983E}" srcOrd="1" destOrd="0" presId="urn:microsoft.com/office/officeart/2008/layout/LinedList"/>
    <dgm:cxn modelId="{8121CE51-C4DD-40D2-A010-0C85BB4B4E49}" type="presParOf" srcId="{2E0F762C-B82F-4BFB-B803-506313618F57}" destId="{C5E4C70B-130E-41A8-9599-C66D77C5164D}" srcOrd="8" destOrd="0" presId="urn:microsoft.com/office/officeart/2008/layout/LinedList"/>
    <dgm:cxn modelId="{DC3CF7F1-34DB-4FAF-9B55-B32B1AC91736}" type="presParOf" srcId="{2E0F762C-B82F-4BFB-B803-506313618F57}" destId="{A8875E73-BC07-441E-813F-A5CBF2146515}" srcOrd="9" destOrd="0" presId="urn:microsoft.com/office/officeart/2008/layout/LinedList"/>
    <dgm:cxn modelId="{FA2B1FC6-4982-45B1-9C13-BD6082049B2E}" type="presParOf" srcId="{A8875E73-BC07-441E-813F-A5CBF2146515}" destId="{FE443BC7-D0D1-4694-8090-B68D653B3C13}" srcOrd="0" destOrd="0" presId="urn:microsoft.com/office/officeart/2008/layout/LinedList"/>
    <dgm:cxn modelId="{A6C8311D-A6DC-41DE-A7E2-ED6E55DE195E}" type="presParOf" srcId="{A8875E73-BC07-441E-813F-A5CBF2146515}" destId="{54AEB14C-08E0-474E-B281-B3BA15AA6C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D8E27A-67DC-497B-9C89-38A222175D9D}" type="doc">
      <dgm:prSet loTypeId="urn:microsoft.com/office/officeart/2009/3/layout/HorizontalOrganizationChart" loCatId="hierarchy" qsTypeId="urn:microsoft.com/office/officeart/2005/8/quickstyle/simple1" qsCatId="simple" csTypeId="urn:microsoft.com/office/officeart/2005/8/colors/colorful5" csCatId="colorful"/>
      <dgm:spPr/>
      <dgm:t>
        <a:bodyPr/>
        <a:lstStyle/>
        <a:p>
          <a:endParaRPr lang="en-US"/>
        </a:p>
      </dgm:t>
    </dgm:pt>
    <dgm:pt modelId="{B3A37C9F-6C46-47FA-A54D-431411711B86}">
      <dgm:prSet/>
      <dgm:spPr/>
      <dgm:t>
        <a:bodyPr/>
        <a:lstStyle/>
        <a:p>
          <a:r>
            <a:rPr lang="en-US"/>
            <a:t>Who's heard the term high-functioning autism?</a:t>
          </a:r>
        </a:p>
      </dgm:t>
    </dgm:pt>
    <dgm:pt modelId="{B792562C-F54C-4227-ABBB-98D48435B842}" type="parTrans" cxnId="{ADB82BB8-D145-4D9D-9C17-6F8DA121DF51}">
      <dgm:prSet/>
      <dgm:spPr/>
      <dgm:t>
        <a:bodyPr/>
        <a:lstStyle/>
        <a:p>
          <a:endParaRPr lang="en-US"/>
        </a:p>
      </dgm:t>
    </dgm:pt>
    <dgm:pt modelId="{FCD0252A-3A7C-42A7-895C-B5B6D7FA0102}" type="sibTrans" cxnId="{ADB82BB8-D145-4D9D-9C17-6F8DA121DF51}">
      <dgm:prSet/>
      <dgm:spPr/>
      <dgm:t>
        <a:bodyPr/>
        <a:lstStyle/>
        <a:p>
          <a:endParaRPr lang="en-US"/>
        </a:p>
      </dgm:t>
    </dgm:pt>
    <dgm:pt modelId="{F79F0F3D-F5A2-4C56-995A-3A137173CBC2}">
      <dgm:prSet/>
      <dgm:spPr/>
      <dgm:t>
        <a:bodyPr/>
        <a:lstStyle/>
        <a:p>
          <a:r>
            <a:rPr lang="en-US"/>
            <a:t>STOP USING IT.</a:t>
          </a:r>
        </a:p>
      </dgm:t>
    </dgm:pt>
    <dgm:pt modelId="{398FD179-B5E1-4BF1-93C5-7589C74C7A32}" type="parTrans" cxnId="{6593663D-D973-4CED-B9BC-0C4FEE72B7DD}">
      <dgm:prSet/>
      <dgm:spPr/>
      <dgm:t>
        <a:bodyPr/>
        <a:lstStyle/>
        <a:p>
          <a:endParaRPr lang="en-US"/>
        </a:p>
      </dgm:t>
    </dgm:pt>
    <dgm:pt modelId="{F431ADBA-9F8D-409A-860F-0D485AA3954E}" type="sibTrans" cxnId="{6593663D-D973-4CED-B9BC-0C4FEE72B7DD}">
      <dgm:prSet/>
      <dgm:spPr/>
      <dgm:t>
        <a:bodyPr/>
        <a:lstStyle/>
        <a:p>
          <a:endParaRPr lang="en-US"/>
        </a:p>
      </dgm:t>
    </dgm:pt>
    <dgm:pt modelId="{4434243A-B712-4E85-8779-DD1FFEA7BC4F}" type="pres">
      <dgm:prSet presAssocID="{68D8E27A-67DC-497B-9C89-38A222175D9D}" presName="hierChild1" presStyleCnt="0">
        <dgm:presLayoutVars>
          <dgm:orgChart val="1"/>
          <dgm:chPref val="1"/>
          <dgm:dir/>
          <dgm:animOne val="branch"/>
          <dgm:animLvl val="lvl"/>
          <dgm:resizeHandles/>
        </dgm:presLayoutVars>
      </dgm:prSet>
      <dgm:spPr/>
    </dgm:pt>
    <dgm:pt modelId="{6DB904CE-C1AF-41E7-BB35-DF321ABA69A9}" type="pres">
      <dgm:prSet presAssocID="{B3A37C9F-6C46-47FA-A54D-431411711B86}" presName="hierRoot1" presStyleCnt="0">
        <dgm:presLayoutVars>
          <dgm:hierBranch val="init"/>
        </dgm:presLayoutVars>
      </dgm:prSet>
      <dgm:spPr/>
    </dgm:pt>
    <dgm:pt modelId="{0B9288F3-AF08-4226-9940-CE7845243E18}" type="pres">
      <dgm:prSet presAssocID="{B3A37C9F-6C46-47FA-A54D-431411711B86}" presName="rootComposite1" presStyleCnt="0"/>
      <dgm:spPr/>
    </dgm:pt>
    <dgm:pt modelId="{31F6FB79-4B23-4289-93B9-B9210A9472B1}" type="pres">
      <dgm:prSet presAssocID="{B3A37C9F-6C46-47FA-A54D-431411711B86}" presName="rootText1" presStyleLbl="node0" presStyleIdx="0" presStyleCnt="2">
        <dgm:presLayoutVars>
          <dgm:chPref val="3"/>
        </dgm:presLayoutVars>
      </dgm:prSet>
      <dgm:spPr/>
    </dgm:pt>
    <dgm:pt modelId="{D9DF5587-21F8-4F95-9290-F717D6C18276}" type="pres">
      <dgm:prSet presAssocID="{B3A37C9F-6C46-47FA-A54D-431411711B86}" presName="rootConnector1" presStyleLbl="node1" presStyleIdx="0" presStyleCnt="0"/>
      <dgm:spPr/>
    </dgm:pt>
    <dgm:pt modelId="{7A7585C3-2E89-4EBA-A921-776B33D22DED}" type="pres">
      <dgm:prSet presAssocID="{B3A37C9F-6C46-47FA-A54D-431411711B86}" presName="hierChild2" presStyleCnt="0"/>
      <dgm:spPr/>
    </dgm:pt>
    <dgm:pt modelId="{27E7576D-5FB2-4650-BF7D-6CE9D5306321}" type="pres">
      <dgm:prSet presAssocID="{B3A37C9F-6C46-47FA-A54D-431411711B86}" presName="hierChild3" presStyleCnt="0"/>
      <dgm:spPr/>
    </dgm:pt>
    <dgm:pt modelId="{6DB84BCD-AB37-4D41-B999-B662920E28CB}" type="pres">
      <dgm:prSet presAssocID="{F79F0F3D-F5A2-4C56-995A-3A137173CBC2}" presName="hierRoot1" presStyleCnt="0">
        <dgm:presLayoutVars>
          <dgm:hierBranch val="init"/>
        </dgm:presLayoutVars>
      </dgm:prSet>
      <dgm:spPr/>
    </dgm:pt>
    <dgm:pt modelId="{D12C7352-36C5-458C-AF0E-27FDC48A5EBC}" type="pres">
      <dgm:prSet presAssocID="{F79F0F3D-F5A2-4C56-995A-3A137173CBC2}" presName="rootComposite1" presStyleCnt="0"/>
      <dgm:spPr/>
    </dgm:pt>
    <dgm:pt modelId="{C73CE8AA-77EB-42AD-8CFA-6EC9E6E65EEA}" type="pres">
      <dgm:prSet presAssocID="{F79F0F3D-F5A2-4C56-995A-3A137173CBC2}" presName="rootText1" presStyleLbl="node0" presStyleIdx="1" presStyleCnt="2">
        <dgm:presLayoutVars>
          <dgm:chPref val="3"/>
        </dgm:presLayoutVars>
      </dgm:prSet>
      <dgm:spPr/>
    </dgm:pt>
    <dgm:pt modelId="{F00F80B3-4578-4764-B40E-3466F3EE9510}" type="pres">
      <dgm:prSet presAssocID="{F79F0F3D-F5A2-4C56-995A-3A137173CBC2}" presName="rootConnector1" presStyleLbl="node1" presStyleIdx="0" presStyleCnt="0"/>
      <dgm:spPr/>
    </dgm:pt>
    <dgm:pt modelId="{B62F90CA-E362-46B2-BA78-00F41434FDA3}" type="pres">
      <dgm:prSet presAssocID="{F79F0F3D-F5A2-4C56-995A-3A137173CBC2}" presName="hierChild2" presStyleCnt="0"/>
      <dgm:spPr/>
    </dgm:pt>
    <dgm:pt modelId="{CC3DC55F-6F5C-4461-8EBB-603F86F6AA5E}" type="pres">
      <dgm:prSet presAssocID="{F79F0F3D-F5A2-4C56-995A-3A137173CBC2}" presName="hierChild3" presStyleCnt="0"/>
      <dgm:spPr/>
    </dgm:pt>
  </dgm:ptLst>
  <dgm:cxnLst>
    <dgm:cxn modelId="{6593663D-D973-4CED-B9BC-0C4FEE72B7DD}" srcId="{68D8E27A-67DC-497B-9C89-38A222175D9D}" destId="{F79F0F3D-F5A2-4C56-995A-3A137173CBC2}" srcOrd="1" destOrd="0" parTransId="{398FD179-B5E1-4BF1-93C5-7589C74C7A32}" sibTransId="{F431ADBA-9F8D-409A-860F-0D485AA3954E}"/>
    <dgm:cxn modelId="{AFE3C567-B528-4F29-96F9-3425F902C25B}" type="presOf" srcId="{F79F0F3D-F5A2-4C56-995A-3A137173CBC2}" destId="{C73CE8AA-77EB-42AD-8CFA-6EC9E6E65EEA}" srcOrd="0" destOrd="0" presId="urn:microsoft.com/office/officeart/2009/3/layout/HorizontalOrganizationChart"/>
    <dgm:cxn modelId="{9C65DC6F-088D-4E89-8843-3BD9142C839B}" type="presOf" srcId="{F79F0F3D-F5A2-4C56-995A-3A137173CBC2}" destId="{F00F80B3-4578-4764-B40E-3466F3EE9510}" srcOrd="1" destOrd="0" presId="urn:microsoft.com/office/officeart/2009/3/layout/HorizontalOrganizationChart"/>
    <dgm:cxn modelId="{ADB82BB8-D145-4D9D-9C17-6F8DA121DF51}" srcId="{68D8E27A-67DC-497B-9C89-38A222175D9D}" destId="{B3A37C9F-6C46-47FA-A54D-431411711B86}" srcOrd="0" destOrd="0" parTransId="{B792562C-F54C-4227-ABBB-98D48435B842}" sibTransId="{FCD0252A-3A7C-42A7-895C-B5B6D7FA0102}"/>
    <dgm:cxn modelId="{1876C1CB-B460-48C9-A7BF-320E87038065}" type="presOf" srcId="{68D8E27A-67DC-497B-9C89-38A222175D9D}" destId="{4434243A-B712-4E85-8779-DD1FFEA7BC4F}" srcOrd="0" destOrd="0" presId="urn:microsoft.com/office/officeart/2009/3/layout/HorizontalOrganizationChart"/>
    <dgm:cxn modelId="{C1D742E5-FF09-417C-87E8-14A0294E35B7}" type="presOf" srcId="{B3A37C9F-6C46-47FA-A54D-431411711B86}" destId="{D9DF5587-21F8-4F95-9290-F717D6C18276}" srcOrd="1" destOrd="0" presId="urn:microsoft.com/office/officeart/2009/3/layout/HorizontalOrganizationChart"/>
    <dgm:cxn modelId="{D5FEA7F7-662F-4ED3-8E51-517054094050}" type="presOf" srcId="{B3A37C9F-6C46-47FA-A54D-431411711B86}" destId="{31F6FB79-4B23-4289-93B9-B9210A9472B1}" srcOrd="0" destOrd="0" presId="urn:microsoft.com/office/officeart/2009/3/layout/HorizontalOrganizationChart"/>
    <dgm:cxn modelId="{CA060172-CF37-4EB9-8730-01E63B6EE4CE}" type="presParOf" srcId="{4434243A-B712-4E85-8779-DD1FFEA7BC4F}" destId="{6DB904CE-C1AF-41E7-BB35-DF321ABA69A9}" srcOrd="0" destOrd="0" presId="urn:microsoft.com/office/officeart/2009/3/layout/HorizontalOrganizationChart"/>
    <dgm:cxn modelId="{6F688386-08D4-4F8A-9BB8-CD3634003355}" type="presParOf" srcId="{6DB904CE-C1AF-41E7-BB35-DF321ABA69A9}" destId="{0B9288F3-AF08-4226-9940-CE7845243E18}" srcOrd="0" destOrd="0" presId="urn:microsoft.com/office/officeart/2009/3/layout/HorizontalOrganizationChart"/>
    <dgm:cxn modelId="{C027E1FD-09D6-4D94-BBAA-6B0EF971D35B}" type="presParOf" srcId="{0B9288F3-AF08-4226-9940-CE7845243E18}" destId="{31F6FB79-4B23-4289-93B9-B9210A9472B1}" srcOrd="0" destOrd="0" presId="urn:microsoft.com/office/officeart/2009/3/layout/HorizontalOrganizationChart"/>
    <dgm:cxn modelId="{09A50E7E-BE55-4D85-90E6-34364A2B4C48}" type="presParOf" srcId="{0B9288F3-AF08-4226-9940-CE7845243E18}" destId="{D9DF5587-21F8-4F95-9290-F717D6C18276}" srcOrd="1" destOrd="0" presId="urn:microsoft.com/office/officeart/2009/3/layout/HorizontalOrganizationChart"/>
    <dgm:cxn modelId="{A7675822-17DD-4B8D-A7C5-5EE95F7EF841}" type="presParOf" srcId="{6DB904CE-C1AF-41E7-BB35-DF321ABA69A9}" destId="{7A7585C3-2E89-4EBA-A921-776B33D22DED}" srcOrd="1" destOrd="0" presId="urn:microsoft.com/office/officeart/2009/3/layout/HorizontalOrganizationChart"/>
    <dgm:cxn modelId="{AEA13FA5-E4A1-4DA4-A42A-8A7679B1039F}" type="presParOf" srcId="{6DB904CE-C1AF-41E7-BB35-DF321ABA69A9}" destId="{27E7576D-5FB2-4650-BF7D-6CE9D5306321}" srcOrd="2" destOrd="0" presId="urn:microsoft.com/office/officeart/2009/3/layout/HorizontalOrganizationChart"/>
    <dgm:cxn modelId="{11A247A4-BCD8-4E3D-B4C9-1E8DB9D89A37}" type="presParOf" srcId="{4434243A-B712-4E85-8779-DD1FFEA7BC4F}" destId="{6DB84BCD-AB37-4D41-B999-B662920E28CB}" srcOrd="1" destOrd="0" presId="urn:microsoft.com/office/officeart/2009/3/layout/HorizontalOrganizationChart"/>
    <dgm:cxn modelId="{481727D2-B646-4912-8F66-7CF4CF71AD64}" type="presParOf" srcId="{6DB84BCD-AB37-4D41-B999-B662920E28CB}" destId="{D12C7352-36C5-458C-AF0E-27FDC48A5EBC}" srcOrd="0" destOrd="0" presId="urn:microsoft.com/office/officeart/2009/3/layout/HorizontalOrganizationChart"/>
    <dgm:cxn modelId="{3A5F6F74-0BA3-496A-9A4D-401CD1498DC2}" type="presParOf" srcId="{D12C7352-36C5-458C-AF0E-27FDC48A5EBC}" destId="{C73CE8AA-77EB-42AD-8CFA-6EC9E6E65EEA}" srcOrd="0" destOrd="0" presId="urn:microsoft.com/office/officeart/2009/3/layout/HorizontalOrganizationChart"/>
    <dgm:cxn modelId="{85D881C3-F19A-4A46-BDF7-2A5DD6EC2FE3}" type="presParOf" srcId="{D12C7352-36C5-458C-AF0E-27FDC48A5EBC}" destId="{F00F80B3-4578-4764-B40E-3466F3EE9510}" srcOrd="1" destOrd="0" presId="urn:microsoft.com/office/officeart/2009/3/layout/HorizontalOrganizationChart"/>
    <dgm:cxn modelId="{D9A25B78-E474-45F6-87A2-CF4C8947A28C}" type="presParOf" srcId="{6DB84BCD-AB37-4D41-B999-B662920E28CB}" destId="{B62F90CA-E362-46B2-BA78-00F41434FDA3}" srcOrd="1" destOrd="0" presId="urn:microsoft.com/office/officeart/2009/3/layout/HorizontalOrganizationChart"/>
    <dgm:cxn modelId="{9EDF823F-DB93-42AD-BF92-5C42C41FEC15}" type="presParOf" srcId="{6DB84BCD-AB37-4D41-B999-B662920E28CB}" destId="{CC3DC55F-6F5C-4461-8EBB-603F86F6AA5E}"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EAE861-A34B-4703-A8DB-3866044C7BE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7E913-E394-4B07-B918-26174C6D5A8F}">
      <dgm:prSet/>
      <dgm:spPr/>
      <dgm:t>
        <a:bodyPr/>
        <a:lstStyle/>
        <a:p>
          <a:r>
            <a:rPr lang="en-US" baseline="0"/>
            <a:t>We should not discuss intellectual ability, or communicative ability as a measure of someone's functioning in autism. </a:t>
          </a:r>
          <a:endParaRPr lang="en-US"/>
        </a:p>
      </dgm:t>
    </dgm:pt>
    <dgm:pt modelId="{E3680051-AED6-41F3-8EC4-8FFF9E8B65E9}" type="parTrans" cxnId="{8A4F6F1B-4DCE-4809-831E-FDCE2930E34E}">
      <dgm:prSet/>
      <dgm:spPr/>
      <dgm:t>
        <a:bodyPr/>
        <a:lstStyle/>
        <a:p>
          <a:endParaRPr lang="en-US"/>
        </a:p>
      </dgm:t>
    </dgm:pt>
    <dgm:pt modelId="{6E93459B-0F82-414F-A901-68A70A2A3355}" type="sibTrans" cxnId="{8A4F6F1B-4DCE-4809-831E-FDCE2930E34E}">
      <dgm:prSet/>
      <dgm:spPr/>
      <dgm:t>
        <a:bodyPr/>
        <a:lstStyle/>
        <a:p>
          <a:endParaRPr lang="en-US"/>
        </a:p>
      </dgm:t>
    </dgm:pt>
    <dgm:pt modelId="{B462C4D4-3418-45BE-B1C2-E00B5251F8FA}">
      <dgm:prSet/>
      <dgm:spPr/>
      <dgm:t>
        <a:bodyPr/>
        <a:lstStyle/>
        <a:p>
          <a:r>
            <a:rPr lang="en-US" baseline="0"/>
            <a:t>High functioning presumes functional strengths that a person may not possess.</a:t>
          </a:r>
          <a:endParaRPr lang="en-US"/>
        </a:p>
      </dgm:t>
    </dgm:pt>
    <dgm:pt modelId="{DDFC0312-AEDA-4AC3-A6DB-A7D9A734EF55}" type="parTrans" cxnId="{33475D9C-1096-49B4-8270-E5D89713914E}">
      <dgm:prSet/>
      <dgm:spPr/>
      <dgm:t>
        <a:bodyPr/>
        <a:lstStyle/>
        <a:p>
          <a:endParaRPr lang="en-US"/>
        </a:p>
      </dgm:t>
    </dgm:pt>
    <dgm:pt modelId="{97C55A07-E406-40F6-B8E5-3263426DFD37}" type="sibTrans" cxnId="{33475D9C-1096-49B4-8270-E5D89713914E}">
      <dgm:prSet/>
      <dgm:spPr/>
      <dgm:t>
        <a:bodyPr/>
        <a:lstStyle/>
        <a:p>
          <a:endParaRPr lang="en-US"/>
        </a:p>
      </dgm:t>
    </dgm:pt>
    <dgm:pt modelId="{88416E37-17E5-421B-A744-7FCB2ABCBD14}">
      <dgm:prSet/>
      <dgm:spPr/>
      <dgm:t>
        <a:bodyPr/>
        <a:lstStyle/>
        <a:p>
          <a:r>
            <a:rPr lang="en-US" baseline="0"/>
            <a:t>Low functioning presumes a lack of functioning that a person may have.</a:t>
          </a:r>
          <a:endParaRPr lang="en-US"/>
        </a:p>
      </dgm:t>
    </dgm:pt>
    <dgm:pt modelId="{088D002F-0482-4BC3-B445-47B5BB94F1EC}" type="parTrans" cxnId="{4081638E-4CAB-4A27-85C1-AE828C38CBA1}">
      <dgm:prSet/>
      <dgm:spPr/>
      <dgm:t>
        <a:bodyPr/>
        <a:lstStyle/>
        <a:p>
          <a:endParaRPr lang="en-US"/>
        </a:p>
      </dgm:t>
    </dgm:pt>
    <dgm:pt modelId="{FE130B57-758F-40D6-B559-5809848B4745}" type="sibTrans" cxnId="{4081638E-4CAB-4A27-85C1-AE828C38CBA1}">
      <dgm:prSet/>
      <dgm:spPr/>
      <dgm:t>
        <a:bodyPr/>
        <a:lstStyle/>
        <a:p>
          <a:endParaRPr lang="en-US"/>
        </a:p>
      </dgm:t>
    </dgm:pt>
    <dgm:pt modelId="{4A823245-CE49-46FD-9DD9-39F3D73C649C}">
      <dgm:prSet/>
      <dgm:spPr/>
      <dgm:t>
        <a:bodyPr/>
        <a:lstStyle/>
        <a:p>
          <a:r>
            <a:rPr lang="en-US" baseline="0"/>
            <a:t>(Alvares et al., 2020)</a:t>
          </a:r>
          <a:endParaRPr lang="en-US"/>
        </a:p>
      </dgm:t>
    </dgm:pt>
    <dgm:pt modelId="{7B05DEFE-3363-4302-A338-2FC89A57BA51}" type="parTrans" cxnId="{1E4951DC-B2ED-4FA3-A206-03B987DE6147}">
      <dgm:prSet/>
      <dgm:spPr/>
      <dgm:t>
        <a:bodyPr/>
        <a:lstStyle/>
        <a:p>
          <a:endParaRPr lang="en-US"/>
        </a:p>
      </dgm:t>
    </dgm:pt>
    <dgm:pt modelId="{8F3046E8-4B9F-448D-A925-003B6C6118DA}" type="sibTrans" cxnId="{1E4951DC-B2ED-4FA3-A206-03B987DE6147}">
      <dgm:prSet/>
      <dgm:spPr/>
      <dgm:t>
        <a:bodyPr/>
        <a:lstStyle/>
        <a:p>
          <a:endParaRPr lang="en-US"/>
        </a:p>
      </dgm:t>
    </dgm:pt>
    <dgm:pt modelId="{61A09413-6083-4920-BA81-12A34552DEE9}" type="pres">
      <dgm:prSet presAssocID="{ACEAE861-A34B-4703-A8DB-3866044C7BE4}" presName="vert0" presStyleCnt="0">
        <dgm:presLayoutVars>
          <dgm:dir/>
          <dgm:animOne val="branch"/>
          <dgm:animLvl val="lvl"/>
        </dgm:presLayoutVars>
      </dgm:prSet>
      <dgm:spPr/>
    </dgm:pt>
    <dgm:pt modelId="{B1E7F3E4-8A43-4809-B924-A3108A06FB40}" type="pres">
      <dgm:prSet presAssocID="{12D7E913-E394-4B07-B918-26174C6D5A8F}" presName="thickLine" presStyleLbl="alignNode1" presStyleIdx="0" presStyleCnt="4"/>
      <dgm:spPr/>
    </dgm:pt>
    <dgm:pt modelId="{8264FFCD-4DEB-4758-9565-48A5A780D4A8}" type="pres">
      <dgm:prSet presAssocID="{12D7E913-E394-4B07-B918-26174C6D5A8F}" presName="horz1" presStyleCnt="0"/>
      <dgm:spPr/>
    </dgm:pt>
    <dgm:pt modelId="{6B044A20-8561-4258-A0A8-E60C7D5868A1}" type="pres">
      <dgm:prSet presAssocID="{12D7E913-E394-4B07-B918-26174C6D5A8F}" presName="tx1" presStyleLbl="revTx" presStyleIdx="0" presStyleCnt="4"/>
      <dgm:spPr/>
    </dgm:pt>
    <dgm:pt modelId="{38FCCBAB-284B-4CE4-BA8B-43184C511DBF}" type="pres">
      <dgm:prSet presAssocID="{12D7E913-E394-4B07-B918-26174C6D5A8F}" presName="vert1" presStyleCnt="0"/>
      <dgm:spPr/>
    </dgm:pt>
    <dgm:pt modelId="{CF54EC2B-0942-4AD6-ADC6-47E4D863CD87}" type="pres">
      <dgm:prSet presAssocID="{B462C4D4-3418-45BE-B1C2-E00B5251F8FA}" presName="thickLine" presStyleLbl="alignNode1" presStyleIdx="1" presStyleCnt="4"/>
      <dgm:spPr/>
    </dgm:pt>
    <dgm:pt modelId="{3C06B7BB-558F-4C68-AEC1-AECA533F80D5}" type="pres">
      <dgm:prSet presAssocID="{B462C4D4-3418-45BE-B1C2-E00B5251F8FA}" presName="horz1" presStyleCnt="0"/>
      <dgm:spPr/>
    </dgm:pt>
    <dgm:pt modelId="{D2E24569-09F0-4A33-A5BD-8C425C19723B}" type="pres">
      <dgm:prSet presAssocID="{B462C4D4-3418-45BE-B1C2-E00B5251F8FA}" presName="tx1" presStyleLbl="revTx" presStyleIdx="1" presStyleCnt="4"/>
      <dgm:spPr/>
    </dgm:pt>
    <dgm:pt modelId="{4C64889C-B1E0-4CE1-9653-427D1AD1B97A}" type="pres">
      <dgm:prSet presAssocID="{B462C4D4-3418-45BE-B1C2-E00B5251F8FA}" presName="vert1" presStyleCnt="0"/>
      <dgm:spPr/>
    </dgm:pt>
    <dgm:pt modelId="{E80EEED6-8493-431E-97EC-2E3BE2ADE332}" type="pres">
      <dgm:prSet presAssocID="{88416E37-17E5-421B-A744-7FCB2ABCBD14}" presName="thickLine" presStyleLbl="alignNode1" presStyleIdx="2" presStyleCnt="4"/>
      <dgm:spPr/>
    </dgm:pt>
    <dgm:pt modelId="{DFBA9FFA-F42D-45D5-B950-D728D0FE5D75}" type="pres">
      <dgm:prSet presAssocID="{88416E37-17E5-421B-A744-7FCB2ABCBD14}" presName="horz1" presStyleCnt="0"/>
      <dgm:spPr/>
    </dgm:pt>
    <dgm:pt modelId="{BE3A14B5-B1D5-4A93-AB51-939151D92D2F}" type="pres">
      <dgm:prSet presAssocID="{88416E37-17E5-421B-A744-7FCB2ABCBD14}" presName="tx1" presStyleLbl="revTx" presStyleIdx="2" presStyleCnt="4"/>
      <dgm:spPr/>
    </dgm:pt>
    <dgm:pt modelId="{D4AA54A1-FAE0-49C1-8A19-E2F9A399061B}" type="pres">
      <dgm:prSet presAssocID="{88416E37-17E5-421B-A744-7FCB2ABCBD14}" presName="vert1" presStyleCnt="0"/>
      <dgm:spPr/>
    </dgm:pt>
    <dgm:pt modelId="{7407F38D-71C2-4B17-9EE7-1F4B72A2D5FB}" type="pres">
      <dgm:prSet presAssocID="{4A823245-CE49-46FD-9DD9-39F3D73C649C}" presName="thickLine" presStyleLbl="alignNode1" presStyleIdx="3" presStyleCnt="4"/>
      <dgm:spPr/>
    </dgm:pt>
    <dgm:pt modelId="{20489498-526F-4315-AA57-9D49096F0F09}" type="pres">
      <dgm:prSet presAssocID="{4A823245-CE49-46FD-9DD9-39F3D73C649C}" presName="horz1" presStyleCnt="0"/>
      <dgm:spPr/>
    </dgm:pt>
    <dgm:pt modelId="{BFB80C58-F497-4F55-9F18-2CA502BA6C14}" type="pres">
      <dgm:prSet presAssocID="{4A823245-CE49-46FD-9DD9-39F3D73C649C}" presName="tx1" presStyleLbl="revTx" presStyleIdx="3" presStyleCnt="4"/>
      <dgm:spPr/>
    </dgm:pt>
    <dgm:pt modelId="{DFF81981-D9F0-4FAB-9DD3-03B09DD25F7D}" type="pres">
      <dgm:prSet presAssocID="{4A823245-CE49-46FD-9DD9-39F3D73C649C}" presName="vert1" presStyleCnt="0"/>
      <dgm:spPr/>
    </dgm:pt>
  </dgm:ptLst>
  <dgm:cxnLst>
    <dgm:cxn modelId="{011EF202-18EE-4502-A159-FE715A1CB296}" type="presOf" srcId="{B462C4D4-3418-45BE-B1C2-E00B5251F8FA}" destId="{D2E24569-09F0-4A33-A5BD-8C425C19723B}" srcOrd="0" destOrd="0" presId="urn:microsoft.com/office/officeart/2008/layout/LinedList"/>
    <dgm:cxn modelId="{8A4F6F1B-4DCE-4809-831E-FDCE2930E34E}" srcId="{ACEAE861-A34B-4703-A8DB-3866044C7BE4}" destId="{12D7E913-E394-4B07-B918-26174C6D5A8F}" srcOrd="0" destOrd="0" parTransId="{E3680051-AED6-41F3-8EC4-8FFF9E8B65E9}" sibTransId="{6E93459B-0F82-414F-A901-68A70A2A3355}"/>
    <dgm:cxn modelId="{E610272F-F597-4CFA-BCE4-797F7FD6CC3D}" type="presOf" srcId="{12D7E913-E394-4B07-B918-26174C6D5A8F}" destId="{6B044A20-8561-4258-A0A8-E60C7D5868A1}" srcOrd="0" destOrd="0" presId="urn:microsoft.com/office/officeart/2008/layout/LinedList"/>
    <dgm:cxn modelId="{4BA4A965-0EF2-41AE-B045-543B9469E887}" type="presOf" srcId="{4A823245-CE49-46FD-9DD9-39F3D73C649C}" destId="{BFB80C58-F497-4F55-9F18-2CA502BA6C14}" srcOrd="0" destOrd="0" presId="urn:microsoft.com/office/officeart/2008/layout/LinedList"/>
    <dgm:cxn modelId="{2DFCB081-11E5-44F3-984A-A89F588A41CC}" type="presOf" srcId="{ACEAE861-A34B-4703-A8DB-3866044C7BE4}" destId="{61A09413-6083-4920-BA81-12A34552DEE9}" srcOrd="0" destOrd="0" presId="urn:microsoft.com/office/officeart/2008/layout/LinedList"/>
    <dgm:cxn modelId="{4081638E-4CAB-4A27-85C1-AE828C38CBA1}" srcId="{ACEAE861-A34B-4703-A8DB-3866044C7BE4}" destId="{88416E37-17E5-421B-A744-7FCB2ABCBD14}" srcOrd="2" destOrd="0" parTransId="{088D002F-0482-4BC3-B445-47B5BB94F1EC}" sibTransId="{FE130B57-758F-40D6-B559-5809848B4745}"/>
    <dgm:cxn modelId="{33475D9C-1096-49B4-8270-E5D89713914E}" srcId="{ACEAE861-A34B-4703-A8DB-3866044C7BE4}" destId="{B462C4D4-3418-45BE-B1C2-E00B5251F8FA}" srcOrd="1" destOrd="0" parTransId="{DDFC0312-AEDA-4AC3-A6DB-A7D9A734EF55}" sibTransId="{97C55A07-E406-40F6-B8E5-3263426DFD37}"/>
    <dgm:cxn modelId="{7A7013BF-E3D5-4BA3-90C7-85FEDF2E305A}" type="presOf" srcId="{88416E37-17E5-421B-A744-7FCB2ABCBD14}" destId="{BE3A14B5-B1D5-4A93-AB51-939151D92D2F}" srcOrd="0" destOrd="0" presId="urn:microsoft.com/office/officeart/2008/layout/LinedList"/>
    <dgm:cxn modelId="{1E4951DC-B2ED-4FA3-A206-03B987DE6147}" srcId="{ACEAE861-A34B-4703-A8DB-3866044C7BE4}" destId="{4A823245-CE49-46FD-9DD9-39F3D73C649C}" srcOrd="3" destOrd="0" parTransId="{7B05DEFE-3363-4302-A338-2FC89A57BA51}" sibTransId="{8F3046E8-4B9F-448D-A925-003B6C6118DA}"/>
    <dgm:cxn modelId="{AC78280E-08EA-4881-BA2E-4D3777FD9658}" type="presParOf" srcId="{61A09413-6083-4920-BA81-12A34552DEE9}" destId="{B1E7F3E4-8A43-4809-B924-A3108A06FB40}" srcOrd="0" destOrd="0" presId="urn:microsoft.com/office/officeart/2008/layout/LinedList"/>
    <dgm:cxn modelId="{5DF04A08-C3B4-4D44-B10A-1AB76C618FDD}" type="presParOf" srcId="{61A09413-6083-4920-BA81-12A34552DEE9}" destId="{8264FFCD-4DEB-4758-9565-48A5A780D4A8}" srcOrd="1" destOrd="0" presId="urn:microsoft.com/office/officeart/2008/layout/LinedList"/>
    <dgm:cxn modelId="{8C862464-4290-448E-8B31-3D7A59FBAC87}" type="presParOf" srcId="{8264FFCD-4DEB-4758-9565-48A5A780D4A8}" destId="{6B044A20-8561-4258-A0A8-E60C7D5868A1}" srcOrd="0" destOrd="0" presId="urn:microsoft.com/office/officeart/2008/layout/LinedList"/>
    <dgm:cxn modelId="{2BB61478-BFFA-4FDE-A3B8-69D1D3660562}" type="presParOf" srcId="{8264FFCD-4DEB-4758-9565-48A5A780D4A8}" destId="{38FCCBAB-284B-4CE4-BA8B-43184C511DBF}" srcOrd="1" destOrd="0" presId="urn:microsoft.com/office/officeart/2008/layout/LinedList"/>
    <dgm:cxn modelId="{B52D8A0B-2993-4F3D-A277-B7594AB204FF}" type="presParOf" srcId="{61A09413-6083-4920-BA81-12A34552DEE9}" destId="{CF54EC2B-0942-4AD6-ADC6-47E4D863CD87}" srcOrd="2" destOrd="0" presId="urn:microsoft.com/office/officeart/2008/layout/LinedList"/>
    <dgm:cxn modelId="{41DCF18E-6A1D-4BC8-8F7E-0011975211AF}" type="presParOf" srcId="{61A09413-6083-4920-BA81-12A34552DEE9}" destId="{3C06B7BB-558F-4C68-AEC1-AECA533F80D5}" srcOrd="3" destOrd="0" presId="urn:microsoft.com/office/officeart/2008/layout/LinedList"/>
    <dgm:cxn modelId="{52FC3766-2728-4CCB-954F-7DE575349DDE}" type="presParOf" srcId="{3C06B7BB-558F-4C68-AEC1-AECA533F80D5}" destId="{D2E24569-09F0-4A33-A5BD-8C425C19723B}" srcOrd="0" destOrd="0" presId="urn:microsoft.com/office/officeart/2008/layout/LinedList"/>
    <dgm:cxn modelId="{51D13A1D-FB5B-425D-B46C-97E6CEB93564}" type="presParOf" srcId="{3C06B7BB-558F-4C68-AEC1-AECA533F80D5}" destId="{4C64889C-B1E0-4CE1-9653-427D1AD1B97A}" srcOrd="1" destOrd="0" presId="urn:microsoft.com/office/officeart/2008/layout/LinedList"/>
    <dgm:cxn modelId="{04A15335-D4A7-4A70-A326-F7D62B426202}" type="presParOf" srcId="{61A09413-6083-4920-BA81-12A34552DEE9}" destId="{E80EEED6-8493-431E-97EC-2E3BE2ADE332}" srcOrd="4" destOrd="0" presId="urn:microsoft.com/office/officeart/2008/layout/LinedList"/>
    <dgm:cxn modelId="{A781585B-3ACF-45FD-BC89-724904A1DB9C}" type="presParOf" srcId="{61A09413-6083-4920-BA81-12A34552DEE9}" destId="{DFBA9FFA-F42D-45D5-B950-D728D0FE5D75}" srcOrd="5" destOrd="0" presId="urn:microsoft.com/office/officeart/2008/layout/LinedList"/>
    <dgm:cxn modelId="{284A0892-0ECC-4D2C-A415-342E7B3789E4}" type="presParOf" srcId="{DFBA9FFA-F42D-45D5-B950-D728D0FE5D75}" destId="{BE3A14B5-B1D5-4A93-AB51-939151D92D2F}" srcOrd="0" destOrd="0" presId="urn:microsoft.com/office/officeart/2008/layout/LinedList"/>
    <dgm:cxn modelId="{AE64C42B-4FBD-4C46-8B03-5C75EFC32CD7}" type="presParOf" srcId="{DFBA9FFA-F42D-45D5-B950-D728D0FE5D75}" destId="{D4AA54A1-FAE0-49C1-8A19-E2F9A399061B}" srcOrd="1" destOrd="0" presId="urn:microsoft.com/office/officeart/2008/layout/LinedList"/>
    <dgm:cxn modelId="{D8B34758-A82E-4660-B0A3-B5924AACC503}" type="presParOf" srcId="{61A09413-6083-4920-BA81-12A34552DEE9}" destId="{7407F38D-71C2-4B17-9EE7-1F4B72A2D5FB}" srcOrd="6" destOrd="0" presId="urn:microsoft.com/office/officeart/2008/layout/LinedList"/>
    <dgm:cxn modelId="{79B8BCB7-3163-41CD-AB5E-77F655451C1A}" type="presParOf" srcId="{61A09413-6083-4920-BA81-12A34552DEE9}" destId="{20489498-526F-4315-AA57-9D49096F0F09}" srcOrd="7" destOrd="0" presId="urn:microsoft.com/office/officeart/2008/layout/LinedList"/>
    <dgm:cxn modelId="{A03CB797-1AC6-4AA0-880A-76FBAEA70E19}" type="presParOf" srcId="{20489498-526F-4315-AA57-9D49096F0F09}" destId="{BFB80C58-F497-4F55-9F18-2CA502BA6C14}" srcOrd="0" destOrd="0" presId="urn:microsoft.com/office/officeart/2008/layout/LinedList"/>
    <dgm:cxn modelId="{E834DE57-365F-4F53-AEC6-3FF7E2A78C98}" type="presParOf" srcId="{20489498-526F-4315-AA57-9D49096F0F09}" destId="{DFF81981-D9F0-4FAB-9DD3-03B09DD25F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DF2696-F17D-4A78-BE18-B129D5B2E2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DE00B7-8BA6-4482-A101-B955C0E1BC07}">
      <dgm:prSet/>
      <dgm:spPr/>
      <dgm:t>
        <a:bodyPr/>
        <a:lstStyle/>
        <a:p>
          <a:r>
            <a:rPr lang="en-US"/>
            <a:t>How do you make a cup of tea? </a:t>
          </a:r>
        </a:p>
      </dgm:t>
    </dgm:pt>
    <dgm:pt modelId="{58F07B9D-55A5-4B1C-99D6-F27F75D3837F}" type="parTrans" cxnId="{F1F4B32B-E724-4B7E-81E8-6C8AEF7ABBCA}">
      <dgm:prSet/>
      <dgm:spPr/>
      <dgm:t>
        <a:bodyPr/>
        <a:lstStyle/>
        <a:p>
          <a:endParaRPr lang="en-US"/>
        </a:p>
      </dgm:t>
    </dgm:pt>
    <dgm:pt modelId="{FF755C93-511B-4401-A665-6FCB1D699BC7}" type="sibTrans" cxnId="{F1F4B32B-E724-4B7E-81E8-6C8AEF7ABBCA}">
      <dgm:prSet/>
      <dgm:spPr/>
      <dgm:t>
        <a:bodyPr/>
        <a:lstStyle/>
        <a:p>
          <a:endParaRPr lang="en-US"/>
        </a:p>
      </dgm:t>
    </dgm:pt>
    <dgm:pt modelId="{B3DF5893-AE39-40BB-8B7B-A1D504C602FC}">
      <dgm:prSet/>
      <dgm:spPr/>
      <dgm:t>
        <a:bodyPr/>
        <a:lstStyle/>
        <a:p>
          <a:r>
            <a:rPr lang="en-US"/>
            <a:t>Write it down, step-by-step, on paper, phones, laptops etc. </a:t>
          </a:r>
        </a:p>
      </dgm:t>
    </dgm:pt>
    <dgm:pt modelId="{3B0A522A-DEFC-4D06-8555-DBD69D6330F0}" type="parTrans" cxnId="{DFE9C764-C24B-479B-95F5-17088E9F8FA9}">
      <dgm:prSet/>
      <dgm:spPr/>
      <dgm:t>
        <a:bodyPr/>
        <a:lstStyle/>
        <a:p>
          <a:endParaRPr lang="en-US"/>
        </a:p>
      </dgm:t>
    </dgm:pt>
    <dgm:pt modelId="{DD53859A-E469-4045-8455-A4F3A9A04F21}" type="sibTrans" cxnId="{DFE9C764-C24B-479B-95F5-17088E9F8FA9}">
      <dgm:prSet/>
      <dgm:spPr/>
      <dgm:t>
        <a:bodyPr/>
        <a:lstStyle/>
        <a:p>
          <a:endParaRPr lang="en-US"/>
        </a:p>
      </dgm:t>
    </dgm:pt>
    <dgm:pt modelId="{073C1843-4E10-4629-9F7E-2C73E0190BD1}" type="pres">
      <dgm:prSet presAssocID="{2EDF2696-F17D-4A78-BE18-B129D5B2E2D7}" presName="linear" presStyleCnt="0">
        <dgm:presLayoutVars>
          <dgm:animLvl val="lvl"/>
          <dgm:resizeHandles val="exact"/>
        </dgm:presLayoutVars>
      </dgm:prSet>
      <dgm:spPr/>
    </dgm:pt>
    <dgm:pt modelId="{16FE6BC4-05BC-411A-9199-C19093ECED5B}" type="pres">
      <dgm:prSet presAssocID="{BFDE00B7-8BA6-4482-A101-B955C0E1BC07}" presName="parentText" presStyleLbl="node1" presStyleIdx="0" presStyleCnt="2">
        <dgm:presLayoutVars>
          <dgm:chMax val="0"/>
          <dgm:bulletEnabled val="1"/>
        </dgm:presLayoutVars>
      </dgm:prSet>
      <dgm:spPr/>
    </dgm:pt>
    <dgm:pt modelId="{BE69420E-B5C9-41C9-B653-235A6075C1AF}" type="pres">
      <dgm:prSet presAssocID="{FF755C93-511B-4401-A665-6FCB1D699BC7}" presName="spacer" presStyleCnt="0"/>
      <dgm:spPr/>
    </dgm:pt>
    <dgm:pt modelId="{142F51B6-FE6F-4075-8AE1-F1CFBC1072A4}" type="pres">
      <dgm:prSet presAssocID="{B3DF5893-AE39-40BB-8B7B-A1D504C602FC}" presName="parentText" presStyleLbl="node1" presStyleIdx="1" presStyleCnt="2">
        <dgm:presLayoutVars>
          <dgm:chMax val="0"/>
          <dgm:bulletEnabled val="1"/>
        </dgm:presLayoutVars>
      </dgm:prSet>
      <dgm:spPr/>
    </dgm:pt>
  </dgm:ptLst>
  <dgm:cxnLst>
    <dgm:cxn modelId="{1976FC22-0831-409C-B647-89DF91EB6919}" type="presOf" srcId="{B3DF5893-AE39-40BB-8B7B-A1D504C602FC}" destId="{142F51B6-FE6F-4075-8AE1-F1CFBC1072A4}" srcOrd="0" destOrd="0" presId="urn:microsoft.com/office/officeart/2005/8/layout/vList2"/>
    <dgm:cxn modelId="{F1F4B32B-E724-4B7E-81E8-6C8AEF7ABBCA}" srcId="{2EDF2696-F17D-4A78-BE18-B129D5B2E2D7}" destId="{BFDE00B7-8BA6-4482-A101-B955C0E1BC07}" srcOrd="0" destOrd="0" parTransId="{58F07B9D-55A5-4B1C-99D6-F27F75D3837F}" sibTransId="{FF755C93-511B-4401-A665-6FCB1D699BC7}"/>
    <dgm:cxn modelId="{DFE9C764-C24B-479B-95F5-17088E9F8FA9}" srcId="{2EDF2696-F17D-4A78-BE18-B129D5B2E2D7}" destId="{B3DF5893-AE39-40BB-8B7B-A1D504C602FC}" srcOrd="1" destOrd="0" parTransId="{3B0A522A-DEFC-4D06-8555-DBD69D6330F0}" sibTransId="{DD53859A-E469-4045-8455-A4F3A9A04F21}"/>
    <dgm:cxn modelId="{A92FC665-C1F2-461C-93AE-D9FC2D28C67B}" type="presOf" srcId="{2EDF2696-F17D-4A78-BE18-B129D5B2E2D7}" destId="{073C1843-4E10-4629-9F7E-2C73E0190BD1}" srcOrd="0" destOrd="0" presId="urn:microsoft.com/office/officeart/2005/8/layout/vList2"/>
    <dgm:cxn modelId="{087990D1-7969-49F0-B057-191E90E9096E}" type="presOf" srcId="{BFDE00B7-8BA6-4482-A101-B955C0E1BC07}" destId="{16FE6BC4-05BC-411A-9199-C19093ECED5B}" srcOrd="0" destOrd="0" presId="urn:microsoft.com/office/officeart/2005/8/layout/vList2"/>
    <dgm:cxn modelId="{1130DEE8-2123-4B5E-A984-555A47D91595}" type="presParOf" srcId="{073C1843-4E10-4629-9F7E-2C73E0190BD1}" destId="{16FE6BC4-05BC-411A-9199-C19093ECED5B}" srcOrd="0" destOrd="0" presId="urn:microsoft.com/office/officeart/2005/8/layout/vList2"/>
    <dgm:cxn modelId="{7F1CE647-F270-4065-8BCF-7D0DA2546506}" type="presParOf" srcId="{073C1843-4E10-4629-9F7E-2C73E0190BD1}" destId="{BE69420E-B5C9-41C9-B653-235A6075C1AF}" srcOrd="1" destOrd="0" presId="urn:microsoft.com/office/officeart/2005/8/layout/vList2"/>
    <dgm:cxn modelId="{F530889A-AC4B-4567-ABAB-AB0729737943}" type="presParOf" srcId="{073C1843-4E10-4629-9F7E-2C73E0190BD1}" destId="{142F51B6-FE6F-4075-8AE1-F1CFBC1072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C08D3B-79DC-48A2-BCFC-A29442366D5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428B906-2D09-4041-A12D-99749D233F9B}">
      <dgm:prSet/>
      <dgm:spPr/>
      <dgm:t>
        <a:bodyPr/>
        <a:lstStyle/>
        <a:p>
          <a:r>
            <a:rPr lang="en-US"/>
            <a:t>Autism is a spectrum condition which manifests most commonly in the triad of impairment.</a:t>
          </a:r>
        </a:p>
      </dgm:t>
    </dgm:pt>
    <dgm:pt modelId="{FF4C33B1-043F-4305-ACA1-AA72D6C8C805}" type="parTrans" cxnId="{CACA6D1A-6BF1-40D5-BC98-DF31D23A9F2C}">
      <dgm:prSet/>
      <dgm:spPr/>
      <dgm:t>
        <a:bodyPr/>
        <a:lstStyle/>
        <a:p>
          <a:endParaRPr lang="en-US"/>
        </a:p>
      </dgm:t>
    </dgm:pt>
    <dgm:pt modelId="{8A238F11-5E2A-404B-836F-35A3E64739B6}" type="sibTrans" cxnId="{CACA6D1A-6BF1-40D5-BC98-DF31D23A9F2C}">
      <dgm:prSet/>
      <dgm:spPr/>
      <dgm:t>
        <a:bodyPr/>
        <a:lstStyle/>
        <a:p>
          <a:endParaRPr lang="en-US"/>
        </a:p>
      </dgm:t>
    </dgm:pt>
    <dgm:pt modelId="{D8795B91-150A-4056-84CE-6CF8A43FD627}">
      <dgm:prSet/>
      <dgm:spPr/>
      <dgm:t>
        <a:bodyPr/>
        <a:lstStyle/>
        <a:p>
          <a:r>
            <a:rPr lang="en-US"/>
            <a:t>The triad includes:</a:t>
          </a:r>
        </a:p>
      </dgm:t>
    </dgm:pt>
    <dgm:pt modelId="{0AEB64C3-A8BB-4619-BD12-EBD11B76D84B}" type="parTrans" cxnId="{79E6C98F-4A91-4D2F-8B09-E9CA8D060F1B}">
      <dgm:prSet/>
      <dgm:spPr/>
      <dgm:t>
        <a:bodyPr/>
        <a:lstStyle/>
        <a:p>
          <a:endParaRPr lang="en-US"/>
        </a:p>
      </dgm:t>
    </dgm:pt>
    <dgm:pt modelId="{5829B36A-49C0-4439-8586-3F93F613B85E}" type="sibTrans" cxnId="{79E6C98F-4A91-4D2F-8B09-E9CA8D060F1B}">
      <dgm:prSet/>
      <dgm:spPr/>
      <dgm:t>
        <a:bodyPr/>
        <a:lstStyle/>
        <a:p>
          <a:endParaRPr lang="en-US"/>
        </a:p>
      </dgm:t>
    </dgm:pt>
    <dgm:pt modelId="{43DFDDBB-9499-49AD-9894-2F01B326CE95}">
      <dgm:prSet/>
      <dgm:spPr/>
      <dgm:t>
        <a:bodyPr/>
        <a:lstStyle/>
        <a:p>
          <a:r>
            <a:rPr lang="en-US"/>
            <a:t>Social awareness and interaction</a:t>
          </a:r>
        </a:p>
      </dgm:t>
    </dgm:pt>
    <dgm:pt modelId="{DF50D264-BB72-4E21-93D7-468931832EF1}" type="parTrans" cxnId="{9AC72CF9-4AC9-4ED4-A72E-194DD34E5998}">
      <dgm:prSet/>
      <dgm:spPr/>
      <dgm:t>
        <a:bodyPr/>
        <a:lstStyle/>
        <a:p>
          <a:endParaRPr lang="en-US"/>
        </a:p>
      </dgm:t>
    </dgm:pt>
    <dgm:pt modelId="{61C929A7-9221-4EAA-8364-08D3736B06D0}" type="sibTrans" cxnId="{9AC72CF9-4AC9-4ED4-A72E-194DD34E5998}">
      <dgm:prSet/>
      <dgm:spPr/>
      <dgm:t>
        <a:bodyPr/>
        <a:lstStyle/>
        <a:p>
          <a:endParaRPr lang="en-US"/>
        </a:p>
      </dgm:t>
    </dgm:pt>
    <dgm:pt modelId="{2C27C136-C8AB-4BF6-B0FB-6B2811BB80A8}">
      <dgm:prSet/>
      <dgm:spPr/>
      <dgm:t>
        <a:bodyPr/>
        <a:lstStyle/>
        <a:p>
          <a:r>
            <a:rPr lang="en-US"/>
            <a:t>Language and communication</a:t>
          </a:r>
        </a:p>
      </dgm:t>
    </dgm:pt>
    <dgm:pt modelId="{0D8E0E6A-591A-49DC-9565-C881B61E08F3}" type="parTrans" cxnId="{4B477ADC-0B72-4A7D-85C9-3DCE5622A7C9}">
      <dgm:prSet/>
      <dgm:spPr/>
      <dgm:t>
        <a:bodyPr/>
        <a:lstStyle/>
        <a:p>
          <a:endParaRPr lang="en-US"/>
        </a:p>
      </dgm:t>
    </dgm:pt>
    <dgm:pt modelId="{7E367AAE-C65A-4743-A9FC-A349DAD39907}" type="sibTrans" cxnId="{4B477ADC-0B72-4A7D-85C9-3DCE5622A7C9}">
      <dgm:prSet/>
      <dgm:spPr/>
      <dgm:t>
        <a:bodyPr/>
        <a:lstStyle/>
        <a:p>
          <a:endParaRPr lang="en-US"/>
        </a:p>
      </dgm:t>
    </dgm:pt>
    <dgm:pt modelId="{D87419B8-76EA-4D40-8266-181B97E370D0}">
      <dgm:prSet/>
      <dgm:spPr/>
      <dgm:t>
        <a:bodyPr/>
        <a:lstStyle/>
        <a:p>
          <a:r>
            <a:rPr lang="en-US"/>
            <a:t>Repetitive and rigid thinking/behaviour</a:t>
          </a:r>
        </a:p>
      </dgm:t>
    </dgm:pt>
    <dgm:pt modelId="{228D386B-8C41-41F6-9220-BA28E9DD398C}" type="parTrans" cxnId="{95CE40B0-B7C0-42B0-B788-8CF25E03D272}">
      <dgm:prSet/>
      <dgm:spPr/>
      <dgm:t>
        <a:bodyPr/>
        <a:lstStyle/>
        <a:p>
          <a:endParaRPr lang="en-US"/>
        </a:p>
      </dgm:t>
    </dgm:pt>
    <dgm:pt modelId="{BEE09FA3-8AF2-46D3-8D01-178B7A8D7857}" type="sibTrans" cxnId="{95CE40B0-B7C0-42B0-B788-8CF25E03D272}">
      <dgm:prSet/>
      <dgm:spPr/>
      <dgm:t>
        <a:bodyPr/>
        <a:lstStyle/>
        <a:p>
          <a:endParaRPr lang="en-US"/>
        </a:p>
      </dgm:t>
    </dgm:pt>
    <dgm:pt modelId="{296AC44C-DCBA-4DEB-8CAF-BF1B237D30AB}" type="pres">
      <dgm:prSet presAssocID="{97C08D3B-79DC-48A2-BCFC-A29442366D56}" presName="vert0" presStyleCnt="0">
        <dgm:presLayoutVars>
          <dgm:dir/>
          <dgm:animOne val="branch"/>
          <dgm:animLvl val="lvl"/>
        </dgm:presLayoutVars>
      </dgm:prSet>
      <dgm:spPr/>
    </dgm:pt>
    <dgm:pt modelId="{AD1AA68E-48D5-4E1D-AE64-D09C2022F7F6}" type="pres">
      <dgm:prSet presAssocID="{1428B906-2D09-4041-A12D-99749D233F9B}" presName="thickLine" presStyleLbl="alignNode1" presStyleIdx="0" presStyleCnt="5"/>
      <dgm:spPr/>
    </dgm:pt>
    <dgm:pt modelId="{FA942F01-C99B-4639-A63B-343C1C7BE81E}" type="pres">
      <dgm:prSet presAssocID="{1428B906-2D09-4041-A12D-99749D233F9B}" presName="horz1" presStyleCnt="0"/>
      <dgm:spPr/>
    </dgm:pt>
    <dgm:pt modelId="{58A46DCC-F487-40F5-AAA9-7371F77B4900}" type="pres">
      <dgm:prSet presAssocID="{1428B906-2D09-4041-A12D-99749D233F9B}" presName="tx1" presStyleLbl="revTx" presStyleIdx="0" presStyleCnt="5"/>
      <dgm:spPr/>
    </dgm:pt>
    <dgm:pt modelId="{581D548E-1993-4DE4-AA8E-7BD0E32FD128}" type="pres">
      <dgm:prSet presAssocID="{1428B906-2D09-4041-A12D-99749D233F9B}" presName="vert1" presStyleCnt="0"/>
      <dgm:spPr/>
    </dgm:pt>
    <dgm:pt modelId="{92B4B8DE-3392-4F98-9158-FB23ED75379A}" type="pres">
      <dgm:prSet presAssocID="{D8795B91-150A-4056-84CE-6CF8A43FD627}" presName="thickLine" presStyleLbl="alignNode1" presStyleIdx="1" presStyleCnt="5"/>
      <dgm:spPr/>
    </dgm:pt>
    <dgm:pt modelId="{36E58548-FDCA-41E7-BDFB-B5F5EE7512EB}" type="pres">
      <dgm:prSet presAssocID="{D8795B91-150A-4056-84CE-6CF8A43FD627}" presName="horz1" presStyleCnt="0"/>
      <dgm:spPr/>
    </dgm:pt>
    <dgm:pt modelId="{D911DFBD-18F4-4C1A-9D7E-83D2646DEB58}" type="pres">
      <dgm:prSet presAssocID="{D8795B91-150A-4056-84CE-6CF8A43FD627}" presName="tx1" presStyleLbl="revTx" presStyleIdx="1" presStyleCnt="5"/>
      <dgm:spPr/>
    </dgm:pt>
    <dgm:pt modelId="{F60D96A8-B1DF-4D19-8105-7D2F9E4B59EF}" type="pres">
      <dgm:prSet presAssocID="{D8795B91-150A-4056-84CE-6CF8A43FD627}" presName="vert1" presStyleCnt="0"/>
      <dgm:spPr/>
    </dgm:pt>
    <dgm:pt modelId="{01C9B0F5-D85F-4BA5-A5B1-FF7C8F24EC70}" type="pres">
      <dgm:prSet presAssocID="{43DFDDBB-9499-49AD-9894-2F01B326CE95}" presName="thickLine" presStyleLbl="alignNode1" presStyleIdx="2" presStyleCnt="5"/>
      <dgm:spPr/>
    </dgm:pt>
    <dgm:pt modelId="{8D0F5757-85FB-4D8D-94DB-EC103E36FF74}" type="pres">
      <dgm:prSet presAssocID="{43DFDDBB-9499-49AD-9894-2F01B326CE95}" presName="horz1" presStyleCnt="0"/>
      <dgm:spPr/>
    </dgm:pt>
    <dgm:pt modelId="{9A8F8358-A379-4796-9180-B5C13AC64A62}" type="pres">
      <dgm:prSet presAssocID="{43DFDDBB-9499-49AD-9894-2F01B326CE95}" presName="tx1" presStyleLbl="revTx" presStyleIdx="2" presStyleCnt="5"/>
      <dgm:spPr/>
    </dgm:pt>
    <dgm:pt modelId="{2A6ECDC7-8434-4481-84BD-5ABA2A9F110B}" type="pres">
      <dgm:prSet presAssocID="{43DFDDBB-9499-49AD-9894-2F01B326CE95}" presName="vert1" presStyleCnt="0"/>
      <dgm:spPr/>
    </dgm:pt>
    <dgm:pt modelId="{2FF28491-1E21-45B7-A643-F4B699B048A2}" type="pres">
      <dgm:prSet presAssocID="{2C27C136-C8AB-4BF6-B0FB-6B2811BB80A8}" presName="thickLine" presStyleLbl="alignNode1" presStyleIdx="3" presStyleCnt="5"/>
      <dgm:spPr/>
    </dgm:pt>
    <dgm:pt modelId="{B4AE7E15-D6B2-43CA-8CBB-FEF2A2B23883}" type="pres">
      <dgm:prSet presAssocID="{2C27C136-C8AB-4BF6-B0FB-6B2811BB80A8}" presName="horz1" presStyleCnt="0"/>
      <dgm:spPr/>
    </dgm:pt>
    <dgm:pt modelId="{4B5DE8ED-4EB8-46B3-BA90-917F2EF64699}" type="pres">
      <dgm:prSet presAssocID="{2C27C136-C8AB-4BF6-B0FB-6B2811BB80A8}" presName="tx1" presStyleLbl="revTx" presStyleIdx="3" presStyleCnt="5"/>
      <dgm:spPr/>
    </dgm:pt>
    <dgm:pt modelId="{D94C3673-5DDD-4E5F-91FC-6A5D15CF810E}" type="pres">
      <dgm:prSet presAssocID="{2C27C136-C8AB-4BF6-B0FB-6B2811BB80A8}" presName="vert1" presStyleCnt="0"/>
      <dgm:spPr/>
    </dgm:pt>
    <dgm:pt modelId="{906134E9-8369-4689-9580-0CC990EB8AC1}" type="pres">
      <dgm:prSet presAssocID="{D87419B8-76EA-4D40-8266-181B97E370D0}" presName="thickLine" presStyleLbl="alignNode1" presStyleIdx="4" presStyleCnt="5"/>
      <dgm:spPr/>
    </dgm:pt>
    <dgm:pt modelId="{D3D4B83F-6E3B-4923-848E-B65BC83E963C}" type="pres">
      <dgm:prSet presAssocID="{D87419B8-76EA-4D40-8266-181B97E370D0}" presName="horz1" presStyleCnt="0"/>
      <dgm:spPr/>
    </dgm:pt>
    <dgm:pt modelId="{971B1A54-3BC0-46CE-923A-3EB7E8896E76}" type="pres">
      <dgm:prSet presAssocID="{D87419B8-76EA-4D40-8266-181B97E370D0}" presName="tx1" presStyleLbl="revTx" presStyleIdx="4" presStyleCnt="5"/>
      <dgm:spPr/>
    </dgm:pt>
    <dgm:pt modelId="{C22FA951-972B-4E71-9515-BF3E9B0B99C0}" type="pres">
      <dgm:prSet presAssocID="{D87419B8-76EA-4D40-8266-181B97E370D0}" presName="vert1" presStyleCnt="0"/>
      <dgm:spPr/>
    </dgm:pt>
  </dgm:ptLst>
  <dgm:cxnLst>
    <dgm:cxn modelId="{BCE02404-3BBB-4525-A215-3DC1BA196078}" type="presOf" srcId="{2C27C136-C8AB-4BF6-B0FB-6B2811BB80A8}" destId="{4B5DE8ED-4EB8-46B3-BA90-917F2EF64699}" srcOrd="0" destOrd="0" presId="urn:microsoft.com/office/officeart/2008/layout/LinedList"/>
    <dgm:cxn modelId="{3722690A-0358-4C7F-B1D0-8A8D4A629253}" type="presOf" srcId="{D87419B8-76EA-4D40-8266-181B97E370D0}" destId="{971B1A54-3BC0-46CE-923A-3EB7E8896E76}" srcOrd="0" destOrd="0" presId="urn:microsoft.com/office/officeart/2008/layout/LinedList"/>
    <dgm:cxn modelId="{CACA6D1A-6BF1-40D5-BC98-DF31D23A9F2C}" srcId="{97C08D3B-79DC-48A2-BCFC-A29442366D56}" destId="{1428B906-2D09-4041-A12D-99749D233F9B}" srcOrd="0" destOrd="0" parTransId="{FF4C33B1-043F-4305-ACA1-AA72D6C8C805}" sibTransId="{8A238F11-5E2A-404B-836F-35A3E64739B6}"/>
    <dgm:cxn modelId="{C9C51A40-76A7-4AD7-B59A-DECC5F4FE258}" type="presOf" srcId="{43DFDDBB-9499-49AD-9894-2F01B326CE95}" destId="{9A8F8358-A379-4796-9180-B5C13AC64A62}" srcOrd="0" destOrd="0" presId="urn:microsoft.com/office/officeart/2008/layout/LinedList"/>
    <dgm:cxn modelId="{577F834C-A178-417F-912D-CBF0F9F78CB8}" type="presOf" srcId="{1428B906-2D09-4041-A12D-99749D233F9B}" destId="{58A46DCC-F487-40F5-AAA9-7371F77B4900}" srcOrd="0" destOrd="0" presId="urn:microsoft.com/office/officeart/2008/layout/LinedList"/>
    <dgm:cxn modelId="{79E6C98F-4A91-4D2F-8B09-E9CA8D060F1B}" srcId="{97C08D3B-79DC-48A2-BCFC-A29442366D56}" destId="{D8795B91-150A-4056-84CE-6CF8A43FD627}" srcOrd="1" destOrd="0" parTransId="{0AEB64C3-A8BB-4619-BD12-EBD11B76D84B}" sibTransId="{5829B36A-49C0-4439-8586-3F93F613B85E}"/>
    <dgm:cxn modelId="{80FD6295-2698-4092-9021-049F4A880D59}" type="presOf" srcId="{97C08D3B-79DC-48A2-BCFC-A29442366D56}" destId="{296AC44C-DCBA-4DEB-8CAF-BF1B237D30AB}" srcOrd="0" destOrd="0" presId="urn:microsoft.com/office/officeart/2008/layout/LinedList"/>
    <dgm:cxn modelId="{95CE40B0-B7C0-42B0-B788-8CF25E03D272}" srcId="{97C08D3B-79DC-48A2-BCFC-A29442366D56}" destId="{D87419B8-76EA-4D40-8266-181B97E370D0}" srcOrd="4" destOrd="0" parTransId="{228D386B-8C41-41F6-9220-BA28E9DD398C}" sibTransId="{BEE09FA3-8AF2-46D3-8D01-178B7A8D7857}"/>
    <dgm:cxn modelId="{4F9DFBC5-6F6B-42DE-8059-FCAA7F9FEEF1}" type="presOf" srcId="{D8795B91-150A-4056-84CE-6CF8A43FD627}" destId="{D911DFBD-18F4-4C1A-9D7E-83D2646DEB58}" srcOrd="0" destOrd="0" presId="urn:microsoft.com/office/officeart/2008/layout/LinedList"/>
    <dgm:cxn modelId="{4B477ADC-0B72-4A7D-85C9-3DCE5622A7C9}" srcId="{97C08D3B-79DC-48A2-BCFC-A29442366D56}" destId="{2C27C136-C8AB-4BF6-B0FB-6B2811BB80A8}" srcOrd="3" destOrd="0" parTransId="{0D8E0E6A-591A-49DC-9565-C881B61E08F3}" sibTransId="{7E367AAE-C65A-4743-A9FC-A349DAD39907}"/>
    <dgm:cxn modelId="{9AC72CF9-4AC9-4ED4-A72E-194DD34E5998}" srcId="{97C08D3B-79DC-48A2-BCFC-A29442366D56}" destId="{43DFDDBB-9499-49AD-9894-2F01B326CE95}" srcOrd="2" destOrd="0" parTransId="{DF50D264-BB72-4E21-93D7-468931832EF1}" sibTransId="{61C929A7-9221-4EAA-8364-08D3736B06D0}"/>
    <dgm:cxn modelId="{D9122CDE-DC88-41BC-9075-9FEAEE7DCBEA}" type="presParOf" srcId="{296AC44C-DCBA-4DEB-8CAF-BF1B237D30AB}" destId="{AD1AA68E-48D5-4E1D-AE64-D09C2022F7F6}" srcOrd="0" destOrd="0" presId="urn:microsoft.com/office/officeart/2008/layout/LinedList"/>
    <dgm:cxn modelId="{A2DD7D5C-9A89-45F8-90ED-2E6F381A7742}" type="presParOf" srcId="{296AC44C-DCBA-4DEB-8CAF-BF1B237D30AB}" destId="{FA942F01-C99B-4639-A63B-343C1C7BE81E}" srcOrd="1" destOrd="0" presId="urn:microsoft.com/office/officeart/2008/layout/LinedList"/>
    <dgm:cxn modelId="{68F1ABB9-45D5-4F07-A131-253B8A14A585}" type="presParOf" srcId="{FA942F01-C99B-4639-A63B-343C1C7BE81E}" destId="{58A46DCC-F487-40F5-AAA9-7371F77B4900}" srcOrd="0" destOrd="0" presId="urn:microsoft.com/office/officeart/2008/layout/LinedList"/>
    <dgm:cxn modelId="{E2B33154-944D-41D0-AB39-CE3756ED42CF}" type="presParOf" srcId="{FA942F01-C99B-4639-A63B-343C1C7BE81E}" destId="{581D548E-1993-4DE4-AA8E-7BD0E32FD128}" srcOrd="1" destOrd="0" presId="urn:microsoft.com/office/officeart/2008/layout/LinedList"/>
    <dgm:cxn modelId="{AEAE4067-9CE7-4F67-AD7B-6E37FFD1B9AE}" type="presParOf" srcId="{296AC44C-DCBA-4DEB-8CAF-BF1B237D30AB}" destId="{92B4B8DE-3392-4F98-9158-FB23ED75379A}" srcOrd="2" destOrd="0" presId="urn:microsoft.com/office/officeart/2008/layout/LinedList"/>
    <dgm:cxn modelId="{04247FB1-098B-41AB-BB6C-1CA2B2925351}" type="presParOf" srcId="{296AC44C-DCBA-4DEB-8CAF-BF1B237D30AB}" destId="{36E58548-FDCA-41E7-BDFB-B5F5EE7512EB}" srcOrd="3" destOrd="0" presId="urn:microsoft.com/office/officeart/2008/layout/LinedList"/>
    <dgm:cxn modelId="{73EC975F-451F-41E7-B35A-D766FF6DFBA1}" type="presParOf" srcId="{36E58548-FDCA-41E7-BDFB-B5F5EE7512EB}" destId="{D911DFBD-18F4-4C1A-9D7E-83D2646DEB58}" srcOrd="0" destOrd="0" presId="urn:microsoft.com/office/officeart/2008/layout/LinedList"/>
    <dgm:cxn modelId="{13547902-5D2E-45BD-A2C2-FE23049F8DC5}" type="presParOf" srcId="{36E58548-FDCA-41E7-BDFB-B5F5EE7512EB}" destId="{F60D96A8-B1DF-4D19-8105-7D2F9E4B59EF}" srcOrd="1" destOrd="0" presId="urn:microsoft.com/office/officeart/2008/layout/LinedList"/>
    <dgm:cxn modelId="{353D00B6-2916-426C-BD28-2D4F6DAC272C}" type="presParOf" srcId="{296AC44C-DCBA-4DEB-8CAF-BF1B237D30AB}" destId="{01C9B0F5-D85F-4BA5-A5B1-FF7C8F24EC70}" srcOrd="4" destOrd="0" presId="urn:microsoft.com/office/officeart/2008/layout/LinedList"/>
    <dgm:cxn modelId="{DAD5293C-CDAE-4754-803C-C657AE8293E7}" type="presParOf" srcId="{296AC44C-DCBA-4DEB-8CAF-BF1B237D30AB}" destId="{8D0F5757-85FB-4D8D-94DB-EC103E36FF74}" srcOrd="5" destOrd="0" presId="urn:microsoft.com/office/officeart/2008/layout/LinedList"/>
    <dgm:cxn modelId="{8832E34E-7D80-42B6-A240-37B115D70FCD}" type="presParOf" srcId="{8D0F5757-85FB-4D8D-94DB-EC103E36FF74}" destId="{9A8F8358-A379-4796-9180-B5C13AC64A62}" srcOrd="0" destOrd="0" presId="urn:microsoft.com/office/officeart/2008/layout/LinedList"/>
    <dgm:cxn modelId="{7769636E-017D-43B4-80B2-7C89DB284493}" type="presParOf" srcId="{8D0F5757-85FB-4D8D-94DB-EC103E36FF74}" destId="{2A6ECDC7-8434-4481-84BD-5ABA2A9F110B}" srcOrd="1" destOrd="0" presId="urn:microsoft.com/office/officeart/2008/layout/LinedList"/>
    <dgm:cxn modelId="{EDD5A860-399C-478E-99DB-039368899138}" type="presParOf" srcId="{296AC44C-DCBA-4DEB-8CAF-BF1B237D30AB}" destId="{2FF28491-1E21-45B7-A643-F4B699B048A2}" srcOrd="6" destOrd="0" presId="urn:microsoft.com/office/officeart/2008/layout/LinedList"/>
    <dgm:cxn modelId="{B4DA832C-3B91-4EC7-96C1-D5CAD6263C90}" type="presParOf" srcId="{296AC44C-DCBA-4DEB-8CAF-BF1B237D30AB}" destId="{B4AE7E15-D6B2-43CA-8CBB-FEF2A2B23883}" srcOrd="7" destOrd="0" presId="urn:microsoft.com/office/officeart/2008/layout/LinedList"/>
    <dgm:cxn modelId="{D29EFAAA-1F63-460E-ABB3-7B31CFEB1C88}" type="presParOf" srcId="{B4AE7E15-D6B2-43CA-8CBB-FEF2A2B23883}" destId="{4B5DE8ED-4EB8-46B3-BA90-917F2EF64699}" srcOrd="0" destOrd="0" presId="urn:microsoft.com/office/officeart/2008/layout/LinedList"/>
    <dgm:cxn modelId="{3D0373FD-ECC7-4E0C-A01D-E111E27AA633}" type="presParOf" srcId="{B4AE7E15-D6B2-43CA-8CBB-FEF2A2B23883}" destId="{D94C3673-5DDD-4E5F-91FC-6A5D15CF810E}" srcOrd="1" destOrd="0" presId="urn:microsoft.com/office/officeart/2008/layout/LinedList"/>
    <dgm:cxn modelId="{DA847796-61BC-4405-820D-7E10D49E7AC5}" type="presParOf" srcId="{296AC44C-DCBA-4DEB-8CAF-BF1B237D30AB}" destId="{906134E9-8369-4689-9580-0CC990EB8AC1}" srcOrd="8" destOrd="0" presId="urn:microsoft.com/office/officeart/2008/layout/LinedList"/>
    <dgm:cxn modelId="{E25CFB19-69CA-46B3-863B-4AD1FD90AD24}" type="presParOf" srcId="{296AC44C-DCBA-4DEB-8CAF-BF1B237D30AB}" destId="{D3D4B83F-6E3B-4923-848E-B65BC83E963C}" srcOrd="9" destOrd="0" presId="urn:microsoft.com/office/officeart/2008/layout/LinedList"/>
    <dgm:cxn modelId="{BAD783B2-D77A-45B1-A0C4-4409A702A62F}" type="presParOf" srcId="{D3D4B83F-6E3B-4923-848E-B65BC83E963C}" destId="{971B1A54-3BC0-46CE-923A-3EB7E8896E76}" srcOrd="0" destOrd="0" presId="urn:microsoft.com/office/officeart/2008/layout/LinedList"/>
    <dgm:cxn modelId="{5C503AB9-8CFD-45D4-9DB0-80C23FE23881}" type="presParOf" srcId="{D3D4B83F-6E3B-4923-848E-B65BC83E963C}" destId="{C22FA951-972B-4E71-9515-BF3E9B0B99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B0EE85-0848-4A6D-89AE-07BF0386550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2B51966-A3B9-4DC8-BBFD-D06E4694A122}">
      <dgm:prSet/>
      <dgm:spPr/>
      <dgm:t>
        <a:bodyPr/>
        <a:lstStyle/>
        <a:p>
          <a:r>
            <a:rPr lang="en-US"/>
            <a:t>However, these are not the only facets we should consider when discussing autism! </a:t>
          </a:r>
        </a:p>
      </dgm:t>
    </dgm:pt>
    <dgm:pt modelId="{6D5437B2-64C6-4524-A444-390DC8DB1D5F}" type="parTrans" cxnId="{FF7D39CD-0936-4A64-B3FF-8C6EE8A2A6A6}">
      <dgm:prSet/>
      <dgm:spPr/>
      <dgm:t>
        <a:bodyPr/>
        <a:lstStyle/>
        <a:p>
          <a:endParaRPr lang="en-US"/>
        </a:p>
      </dgm:t>
    </dgm:pt>
    <dgm:pt modelId="{E965CB2B-C9F1-432F-8758-DCAF7938C64C}" type="sibTrans" cxnId="{FF7D39CD-0936-4A64-B3FF-8C6EE8A2A6A6}">
      <dgm:prSet/>
      <dgm:spPr/>
      <dgm:t>
        <a:bodyPr/>
        <a:lstStyle/>
        <a:p>
          <a:endParaRPr lang="en-US"/>
        </a:p>
      </dgm:t>
    </dgm:pt>
    <dgm:pt modelId="{99286586-84E6-4FF9-933E-BBB7D0DA1EDF}">
      <dgm:prSet/>
      <dgm:spPr/>
      <dgm:t>
        <a:bodyPr/>
        <a:lstStyle/>
        <a:p>
          <a:r>
            <a:rPr lang="en-US"/>
            <a:t>We must also consider</a:t>
          </a:r>
        </a:p>
      </dgm:t>
    </dgm:pt>
    <dgm:pt modelId="{EDF15C90-0AAD-4668-9BAE-97835A57E742}" type="parTrans" cxnId="{11527B89-CFD7-45DE-9EF5-3CB3F520825C}">
      <dgm:prSet/>
      <dgm:spPr/>
      <dgm:t>
        <a:bodyPr/>
        <a:lstStyle/>
        <a:p>
          <a:endParaRPr lang="en-US"/>
        </a:p>
      </dgm:t>
    </dgm:pt>
    <dgm:pt modelId="{EED546EE-8010-4889-BE8F-AE4E0B4D0291}" type="sibTrans" cxnId="{11527B89-CFD7-45DE-9EF5-3CB3F520825C}">
      <dgm:prSet/>
      <dgm:spPr/>
      <dgm:t>
        <a:bodyPr/>
        <a:lstStyle/>
        <a:p>
          <a:endParaRPr lang="en-US"/>
        </a:p>
      </dgm:t>
    </dgm:pt>
    <dgm:pt modelId="{94E687FC-F754-4C54-B0AF-589B828C855D}">
      <dgm:prSet/>
      <dgm:spPr/>
      <dgm:t>
        <a:bodyPr/>
        <a:lstStyle/>
        <a:p>
          <a:r>
            <a:rPr lang="en-US"/>
            <a:t>Sensory input</a:t>
          </a:r>
        </a:p>
      </dgm:t>
    </dgm:pt>
    <dgm:pt modelId="{EE7B9B66-5489-45D5-B927-AF4649B53FA2}" type="parTrans" cxnId="{E443EC4B-5FE9-4B86-B1F5-FBE623227EB3}">
      <dgm:prSet/>
      <dgm:spPr/>
      <dgm:t>
        <a:bodyPr/>
        <a:lstStyle/>
        <a:p>
          <a:endParaRPr lang="en-US"/>
        </a:p>
      </dgm:t>
    </dgm:pt>
    <dgm:pt modelId="{28BA6258-BD36-421A-9A69-EBA42EA305A4}" type="sibTrans" cxnId="{E443EC4B-5FE9-4B86-B1F5-FBE623227EB3}">
      <dgm:prSet/>
      <dgm:spPr/>
      <dgm:t>
        <a:bodyPr/>
        <a:lstStyle/>
        <a:p>
          <a:endParaRPr lang="en-US"/>
        </a:p>
      </dgm:t>
    </dgm:pt>
    <dgm:pt modelId="{DDEC45BE-FBB0-4777-A24E-2C72A53CB91F}">
      <dgm:prSet/>
      <dgm:spPr/>
      <dgm:t>
        <a:bodyPr/>
        <a:lstStyle/>
        <a:p>
          <a:r>
            <a:rPr lang="en-US"/>
            <a:t>Mental health</a:t>
          </a:r>
        </a:p>
      </dgm:t>
    </dgm:pt>
    <dgm:pt modelId="{2F352BF3-FAEE-4A6E-B530-2E032067A219}" type="parTrans" cxnId="{1A6F8416-A4A8-4ECC-B3ED-8C22F8332119}">
      <dgm:prSet/>
      <dgm:spPr/>
      <dgm:t>
        <a:bodyPr/>
        <a:lstStyle/>
        <a:p>
          <a:endParaRPr lang="en-US"/>
        </a:p>
      </dgm:t>
    </dgm:pt>
    <dgm:pt modelId="{20E3075A-FA65-4EFD-834B-F53EC4E03768}" type="sibTrans" cxnId="{1A6F8416-A4A8-4ECC-B3ED-8C22F8332119}">
      <dgm:prSet/>
      <dgm:spPr/>
      <dgm:t>
        <a:bodyPr/>
        <a:lstStyle/>
        <a:p>
          <a:endParaRPr lang="en-US"/>
        </a:p>
      </dgm:t>
    </dgm:pt>
    <dgm:pt modelId="{A0CF1485-37EB-4493-B9E6-FA5B8AAF8790}">
      <dgm:prSet/>
      <dgm:spPr/>
      <dgm:t>
        <a:bodyPr/>
        <a:lstStyle/>
        <a:p>
          <a:r>
            <a:rPr lang="en-US"/>
            <a:t>Intellectual disabilities</a:t>
          </a:r>
        </a:p>
      </dgm:t>
    </dgm:pt>
    <dgm:pt modelId="{C73B4B03-D5E0-4680-A777-79229B36CBE7}" type="parTrans" cxnId="{4A09D9EA-AE17-44C7-96F1-01C6C85BCFF1}">
      <dgm:prSet/>
      <dgm:spPr/>
      <dgm:t>
        <a:bodyPr/>
        <a:lstStyle/>
        <a:p>
          <a:endParaRPr lang="en-US"/>
        </a:p>
      </dgm:t>
    </dgm:pt>
    <dgm:pt modelId="{EE262E72-DAE0-49F9-9434-75D608F36AB1}" type="sibTrans" cxnId="{4A09D9EA-AE17-44C7-96F1-01C6C85BCFF1}">
      <dgm:prSet/>
      <dgm:spPr/>
      <dgm:t>
        <a:bodyPr/>
        <a:lstStyle/>
        <a:p>
          <a:endParaRPr lang="en-US"/>
        </a:p>
      </dgm:t>
    </dgm:pt>
    <dgm:pt modelId="{7B3B4BB5-8951-4C68-A8AA-5EE13386BC94}">
      <dgm:prSet/>
      <dgm:spPr/>
      <dgm:t>
        <a:bodyPr/>
        <a:lstStyle/>
        <a:p>
          <a:r>
            <a:rPr lang="en-US"/>
            <a:t>Developmental disorders</a:t>
          </a:r>
        </a:p>
      </dgm:t>
    </dgm:pt>
    <dgm:pt modelId="{7AC78090-E8DF-4633-A4E8-1F28CB19175A}" type="parTrans" cxnId="{4848134D-FCD4-4637-963B-ACCA7B778E1B}">
      <dgm:prSet/>
      <dgm:spPr/>
      <dgm:t>
        <a:bodyPr/>
        <a:lstStyle/>
        <a:p>
          <a:endParaRPr lang="en-US"/>
        </a:p>
      </dgm:t>
    </dgm:pt>
    <dgm:pt modelId="{B0C8FBDA-2FB3-403C-9ECD-62000A59E82E}" type="sibTrans" cxnId="{4848134D-FCD4-4637-963B-ACCA7B778E1B}">
      <dgm:prSet/>
      <dgm:spPr/>
      <dgm:t>
        <a:bodyPr/>
        <a:lstStyle/>
        <a:p>
          <a:endParaRPr lang="en-US"/>
        </a:p>
      </dgm:t>
    </dgm:pt>
    <dgm:pt modelId="{44813BD3-0B28-4003-B775-FD933177F3A6}">
      <dgm:prSet/>
      <dgm:spPr/>
      <dgm:t>
        <a:bodyPr/>
        <a:lstStyle/>
        <a:p>
          <a:r>
            <a:rPr lang="en-US"/>
            <a:t>Communicative disorders</a:t>
          </a:r>
        </a:p>
      </dgm:t>
    </dgm:pt>
    <dgm:pt modelId="{5546CB34-0F81-40A7-83C0-A6C52F06BE3C}" type="parTrans" cxnId="{07FD6886-5AC5-43DE-AD00-8EA8E2FD7D81}">
      <dgm:prSet/>
      <dgm:spPr/>
      <dgm:t>
        <a:bodyPr/>
        <a:lstStyle/>
        <a:p>
          <a:endParaRPr lang="en-US"/>
        </a:p>
      </dgm:t>
    </dgm:pt>
    <dgm:pt modelId="{016431D5-F879-435E-B789-57C852E982F1}" type="sibTrans" cxnId="{07FD6886-5AC5-43DE-AD00-8EA8E2FD7D81}">
      <dgm:prSet/>
      <dgm:spPr/>
      <dgm:t>
        <a:bodyPr/>
        <a:lstStyle/>
        <a:p>
          <a:endParaRPr lang="en-US"/>
        </a:p>
      </dgm:t>
    </dgm:pt>
    <dgm:pt modelId="{0FC29B85-938F-4FAE-B5D1-92B12BC33ABA}" type="pres">
      <dgm:prSet presAssocID="{6BB0EE85-0848-4A6D-89AE-07BF03865500}" presName="linear" presStyleCnt="0">
        <dgm:presLayoutVars>
          <dgm:animLvl val="lvl"/>
          <dgm:resizeHandles val="exact"/>
        </dgm:presLayoutVars>
      </dgm:prSet>
      <dgm:spPr/>
    </dgm:pt>
    <dgm:pt modelId="{48BC8A47-8307-41F6-891F-0088A889D4FC}" type="pres">
      <dgm:prSet presAssocID="{F2B51966-A3B9-4DC8-BBFD-D06E4694A122}" presName="parentText" presStyleLbl="node1" presStyleIdx="0" presStyleCnt="7">
        <dgm:presLayoutVars>
          <dgm:chMax val="0"/>
          <dgm:bulletEnabled val="1"/>
        </dgm:presLayoutVars>
      </dgm:prSet>
      <dgm:spPr/>
    </dgm:pt>
    <dgm:pt modelId="{17E683B6-8933-4BE1-8B3A-1D2501541603}" type="pres">
      <dgm:prSet presAssocID="{E965CB2B-C9F1-432F-8758-DCAF7938C64C}" presName="spacer" presStyleCnt="0"/>
      <dgm:spPr/>
    </dgm:pt>
    <dgm:pt modelId="{07B06888-C2D1-4870-B2C8-18D0ACF04F33}" type="pres">
      <dgm:prSet presAssocID="{99286586-84E6-4FF9-933E-BBB7D0DA1EDF}" presName="parentText" presStyleLbl="node1" presStyleIdx="1" presStyleCnt="7">
        <dgm:presLayoutVars>
          <dgm:chMax val="0"/>
          <dgm:bulletEnabled val="1"/>
        </dgm:presLayoutVars>
      </dgm:prSet>
      <dgm:spPr/>
    </dgm:pt>
    <dgm:pt modelId="{4C68EBA0-0C0F-438D-B4CD-B10A24CBE95F}" type="pres">
      <dgm:prSet presAssocID="{EED546EE-8010-4889-BE8F-AE4E0B4D0291}" presName="spacer" presStyleCnt="0"/>
      <dgm:spPr/>
    </dgm:pt>
    <dgm:pt modelId="{52913F73-11E2-414E-AFCE-0CF59B43C253}" type="pres">
      <dgm:prSet presAssocID="{94E687FC-F754-4C54-B0AF-589B828C855D}" presName="parentText" presStyleLbl="node1" presStyleIdx="2" presStyleCnt="7">
        <dgm:presLayoutVars>
          <dgm:chMax val="0"/>
          <dgm:bulletEnabled val="1"/>
        </dgm:presLayoutVars>
      </dgm:prSet>
      <dgm:spPr/>
    </dgm:pt>
    <dgm:pt modelId="{92E4CF9E-0FA8-42FB-966F-D47578DFD3C2}" type="pres">
      <dgm:prSet presAssocID="{28BA6258-BD36-421A-9A69-EBA42EA305A4}" presName="spacer" presStyleCnt="0"/>
      <dgm:spPr/>
    </dgm:pt>
    <dgm:pt modelId="{F4A3B6C4-DCE1-4327-809D-DF1D84AA070F}" type="pres">
      <dgm:prSet presAssocID="{DDEC45BE-FBB0-4777-A24E-2C72A53CB91F}" presName="parentText" presStyleLbl="node1" presStyleIdx="3" presStyleCnt="7">
        <dgm:presLayoutVars>
          <dgm:chMax val="0"/>
          <dgm:bulletEnabled val="1"/>
        </dgm:presLayoutVars>
      </dgm:prSet>
      <dgm:spPr/>
    </dgm:pt>
    <dgm:pt modelId="{955B863D-E461-4B0A-9467-32FE99FAC4E7}" type="pres">
      <dgm:prSet presAssocID="{20E3075A-FA65-4EFD-834B-F53EC4E03768}" presName="spacer" presStyleCnt="0"/>
      <dgm:spPr/>
    </dgm:pt>
    <dgm:pt modelId="{7EEF5D51-1F9E-4552-B07E-E5A0C764CA8B}" type="pres">
      <dgm:prSet presAssocID="{A0CF1485-37EB-4493-B9E6-FA5B8AAF8790}" presName="parentText" presStyleLbl="node1" presStyleIdx="4" presStyleCnt="7">
        <dgm:presLayoutVars>
          <dgm:chMax val="0"/>
          <dgm:bulletEnabled val="1"/>
        </dgm:presLayoutVars>
      </dgm:prSet>
      <dgm:spPr/>
    </dgm:pt>
    <dgm:pt modelId="{445C7A45-A317-48C8-97AE-EA3A69D6ECE3}" type="pres">
      <dgm:prSet presAssocID="{EE262E72-DAE0-49F9-9434-75D608F36AB1}" presName="spacer" presStyleCnt="0"/>
      <dgm:spPr/>
    </dgm:pt>
    <dgm:pt modelId="{8E37DA5B-9E0B-458C-9D77-538C1C8A8D9D}" type="pres">
      <dgm:prSet presAssocID="{7B3B4BB5-8951-4C68-A8AA-5EE13386BC94}" presName="parentText" presStyleLbl="node1" presStyleIdx="5" presStyleCnt="7">
        <dgm:presLayoutVars>
          <dgm:chMax val="0"/>
          <dgm:bulletEnabled val="1"/>
        </dgm:presLayoutVars>
      </dgm:prSet>
      <dgm:spPr/>
    </dgm:pt>
    <dgm:pt modelId="{912B7266-E554-4067-A43C-F58C86379722}" type="pres">
      <dgm:prSet presAssocID="{B0C8FBDA-2FB3-403C-9ECD-62000A59E82E}" presName="spacer" presStyleCnt="0"/>
      <dgm:spPr/>
    </dgm:pt>
    <dgm:pt modelId="{05F009DB-82F9-4D24-8BB7-D43AFF5D7709}" type="pres">
      <dgm:prSet presAssocID="{44813BD3-0B28-4003-B775-FD933177F3A6}" presName="parentText" presStyleLbl="node1" presStyleIdx="6" presStyleCnt="7">
        <dgm:presLayoutVars>
          <dgm:chMax val="0"/>
          <dgm:bulletEnabled val="1"/>
        </dgm:presLayoutVars>
      </dgm:prSet>
      <dgm:spPr/>
    </dgm:pt>
  </dgm:ptLst>
  <dgm:cxnLst>
    <dgm:cxn modelId="{0A7F940B-F836-42AD-BDEE-D9CF5AA3109F}" type="presOf" srcId="{7B3B4BB5-8951-4C68-A8AA-5EE13386BC94}" destId="{8E37DA5B-9E0B-458C-9D77-538C1C8A8D9D}" srcOrd="0" destOrd="0" presId="urn:microsoft.com/office/officeart/2005/8/layout/vList2"/>
    <dgm:cxn modelId="{1A6F8416-A4A8-4ECC-B3ED-8C22F8332119}" srcId="{6BB0EE85-0848-4A6D-89AE-07BF03865500}" destId="{DDEC45BE-FBB0-4777-A24E-2C72A53CB91F}" srcOrd="3" destOrd="0" parTransId="{2F352BF3-FAEE-4A6E-B530-2E032067A219}" sibTransId="{20E3075A-FA65-4EFD-834B-F53EC4E03768}"/>
    <dgm:cxn modelId="{E116A563-07C0-44CA-B99F-C6B55021C437}" type="presOf" srcId="{99286586-84E6-4FF9-933E-BBB7D0DA1EDF}" destId="{07B06888-C2D1-4870-B2C8-18D0ACF04F33}" srcOrd="0" destOrd="0" presId="urn:microsoft.com/office/officeart/2005/8/layout/vList2"/>
    <dgm:cxn modelId="{E443EC4B-5FE9-4B86-B1F5-FBE623227EB3}" srcId="{6BB0EE85-0848-4A6D-89AE-07BF03865500}" destId="{94E687FC-F754-4C54-B0AF-589B828C855D}" srcOrd="2" destOrd="0" parTransId="{EE7B9B66-5489-45D5-B927-AF4649B53FA2}" sibTransId="{28BA6258-BD36-421A-9A69-EBA42EA305A4}"/>
    <dgm:cxn modelId="{D194574C-1104-4547-950E-E08A0F306ADE}" type="presOf" srcId="{A0CF1485-37EB-4493-B9E6-FA5B8AAF8790}" destId="{7EEF5D51-1F9E-4552-B07E-E5A0C764CA8B}" srcOrd="0" destOrd="0" presId="urn:microsoft.com/office/officeart/2005/8/layout/vList2"/>
    <dgm:cxn modelId="{4848134D-FCD4-4637-963B-ACCA7B778E1B}" srcId="{6BB0EE85-0848-4A6D-89AE-07BF03865500}" destId="{7B3B4BB5-8951-4C68-A8AA-5EE13386BC94}" srcOrd="5" destOrd="0" parTransId="{7AC78090-E8DF-4633-A4E8-1F28CB19175A}" sibTransId="{B0C8FBDA-2FB3-403C-9ECD-62000A59E82E}"/>
    <dgm:cxn modelId="{25FFEF58-4FF2-4B26-A717-834EBDE486DF}" type="presOf" srcId="{94E687FC-F754-4C54-B0AF-589B828C855D}" destId="{52913F73-11E2-414E-AFCE-0CF59B43C253}" srcOrd="0" destOrd="0" presId="urn:microsoft.com/office/officeart/2005/8/layout/vList2"/>
    <dgm:cxn modelId="{DA1E217D-D5FE-416F-8D19-08E18B5EF1C5}" type="presOf" srcId="{F2B51966-A3B9-4DC8-BBFD-D06E4694A122}" destId="{48BC8A47-8307-41F6-891F-0088A889D4FC}" srcOrd="0" destOrd="0" presId="urn:microsoft.com/office/officeart/2005/8/layout/vList2"/>
    <dgm:cxn modelId="{D9639D84-EC25-4C0B-9631-5DD6DE3E0730}" type="presOf" srcId="{DDEC45BE-FBB0-4777-A24E-2C72A53CB91F}" destId="{F4A3B6C4-DCE1-4327-809D-DF1D84AA070F}" srcOrd="0" destOrd="0" presId="urn:microsoft.com/office/officeart/2005/8/layout/vList2"/>
    <dgm:cxn modelId="{07FD6886-5AC5-43DE-AD00-8EA8E2FD7D81}" srcId="{6BB0EE85-0848-4A6D-89AE-07BF03865500}" destId="{44813BD3-0B28-4003-B775-FD933177F3A6}" srcOrd="6" destOrd="0" parTransId="{5546CB34-0F81-40A7-83C0-A6C52F06BE3C}" sibTransId="{016431D5-F879-435E-B789-57C852E982F1}"/>
    <dgm:cxn modelId="{11527B89-CFD7-45DE-9EF5-3CB3F520825C}" srcId="{6BB0EE85-0848-4A6D-89AE-07BF03865500}" destId="{99286586-84E6-4FF9-933E-BBB7D0DA1EDF}" srcOrd="1" destOrd="0" parTransId="{EDF15C90-0AAD-4668-9BAE-97835A57E742}" sibTransId="{EED546EE-8010-4889-BE8F-AE4E0B4D0291}"/>
    <dgm:cxn modelId="{D57ECC9D-CB1E-4A48-B00A-3A15CEAEE189}" type="presOf" srcId="{6BB0EE85-0848-4A6D-89AE-07BF03865500}" destId="{0FC29B85-938F-4FAE-B5D1-92B12BC33ABA}" srcOrd="0" destOrd="0" presId="urn:microsoft.com/office/officeart/2005/8/layout/vList2"/>
    <dgm:cxn modelId="{FF7D39CD-0936-4A64-B3FF-8C6EE8A2A6A6}" srcId="{6BB0EE85-0848-4A6D-89AE-07BF03865500}" destId="{F2B51966-A3B9-4DC8-BBFD-D06E4694A122}" srcOrd="0" destOrd="0" parTransId="{6D5437B2-64C6-4524-A444-390DC8DB1D5F}" sibTransId="{E965CB2B-C9F1-432F-8758-DCAF7938C64C}"/>
    <dgm:cxn modelId="{5D8A52D1-4B64-4145-94C7-DF4945AEE452}" type="presOf" srcId="{44813BD3-0B28-4003-B775-FD933177F3A6}" destId="{05F009DB-82F9-4D24-8BB7-D43AFF5D7709}" srcOrd="0" destOrd="0" presId="urn:microsoft.com/office/officeart/2005/8/layout/vList2"/>
    <dgm:cxn modelId="{4A09D9EA-AE17-44C7-96F1-01C6C85BCFF1}" srcId="{6BB0EE85-0848-4A6D-89AE-07BF03865500}" destId="{A0CF1485-37EB-4493-B9E6-FA5B8AAF8790}" srcOrd="4" destOrd="0" parTransId="{C73B4B03-D5E0-4680-A777-79229B36CBE7}" sibTransId="{EE262E72-DAE0-49F9-9434-75D608F36AB1}"/>
    <dgm:cxn modelId="{A2D72BA5-6AF4-482D-BFC6-9CC23D43B4F8}" type="presParOf" srcId="{0FC29B85-938F-4FAE-B5D1-92B12BC33ABA}" destId="{48BC8A47-8307-41F6-891F-0088A889D4FC}" srcOrd="0" destOrd="0" presId="urn:microsoft.com/office/officeart/2005/8/layout/vList2"/>
    <dgm:cxn modelId="{ADB70E09-01AC-43AD-84D6-90C7047949DB}" type="presParOf" srcId="{0FC29B85-938F-4FAE-B5D1-92B12BC33ABA}" destId="{17E683B6-8933-4BE1-8B3A-1D2501541603}" srcOrd="1" destOrd="0" presId="urn:microsoft.com/office/officeart/2005/8/layout/vList2"/>
    <dgm:cxn modelId="{7B80800A-4528-4102-B7AB-99C482E2B3F0}" type="presParOf" srcId="{0FC29B85-938F-4FAE-B5D1-92B12BC33ABA}" destId="{07B06888-C2D1-4870-B2C8-18D0ACF04F33}" srcOrd="2" destOrd="0" presId="urn:microsoft.com/office/officeart/2005/8/layout/vList2"/>
    <dgm:cxn modelId="{300A97AD-69E0-45F9-BBEE-4C83807FC1B0}" type="presParOf" srcId="{0FC29B85-938F-4FAE-B5D1-92B12BC33ABA}" destId="{4C68EBA0-0C0F-438D-B4CD-B10A24CBE95F}" srcOrd="3" destOrd="0" presId="urn:microsoft.com/office/officeart/2005/8/layout/vList2"/>
    <dgm:cxn modelId="{80B5B720-4CC8-4746-98F9-44A701F0310B}" type="presParOf" srcId="{0FC29B85-938F-4FAE-B5D1-92B12BC33ABA}" destId="{52913F73-11E2-414E-AFCE-0CF59B43C253}" srcOrd="4" destOrd="0" presId="urn:microsoft.com/office/officeart/2005/8/layout/vList2"/>
    <dgm:cxn modelId="{F90F4D94-878A-45BF-86F5-C6D807EE471B}" type="presParOf" srcId="{0FC29B85-938F-4FAE-B5D1-92B12BC33ABA}" destId="{92E4CF9E-0FA8-42FB-966F-D47578DFD3C2}" srcOrd="5" destOrd="0" presId="urn:microsoft.com/office/officeart/2005/8/layout/vList2"/>
    <dgm:cxn modelId="{965E20C0-F226-469C-AD5B-FE627DE60447}" type="presParOf" srcId="{0FC29B85-938F-4FAE-B5D1-92B12BC33ABA}" destId="{F4A3B6C4-DCE1-4327-809D-DF1D84AA070F}" srcOrd="6" destOrd="0" presId="urn:microsoft.com/office/officeart/2005/8/layout/vList2"/>
    <dgm:cxn modelId="{D898CD8E-2BCA-4494-ACC9-2A72C1BB759A}" type="presParOf" srcId="{0FC29B85-938F-4FAE-B5D1-92B12BC33ABA}" destId="{955B863D-E461-4B0A-9467-32FE99FAC4E7}" srcOrd="7" destOrd="0" presId="urn:microsoft.com/office/officeart/2005/8/layout/vList2"/>
    <dgm:cxn modelId="{DA27EFCD-6B14-44D6-B56C-F59CD06297E3}" type="presParOf" srcId="{0FC29B85-938F-4FAE-B5D1-92B12BC33ABA}" destId="{7EEF5D51-1F9E-4552-B07E-E5A0C764CA8B}" srcOrd="8" destOrd="0" presId="urn:microsoft.com/office/officeart/2005/8/layout/vList2"/>
    <dgm:cxn modelId="{60926059-C0CF-45F8-AEAB-5F54C15B5E9A}" type="presParOf" srcId="{0FC29B85-938F-4FAE-B5D1-92B12BC33ABA}" destId="{445C7A45-A317-48C8-97AE-EA3A69D6ECE3}" srcOrd="9" destOrd="0" presId="urn:microsoft.com/office/officeart/2005/8/layout/vList2"/>
    <dgm:cxn modelId="{72DFEF3C-1CFA-409F-A744-F00736FFBF80}" type="presParOf" srcId="{0FC29B85-938F-4FAE-B5D1-92B12BC33ABA}" destId="{8E37DA5B-9E0B-458C-9D77-538C1C8A8D9D}" srcOrd="10" destOrd="0" presId="urn:microsoft.com/office/officeart/2005/8/layout/vList2"/>
    <dgm:cxn modelId="{349EEAD2-57AA-4775-A526-AF4572DC8E93}" type="presParOf" srcId="{0FC29B85-938F-4FAE-B5D1-92B12BC33ABA}" destId="{912B7266-E554-4067-A43C-F58C86379722}" srcOrd="11" destOrd="0" presId="urn:microsoft.com/office/officeart/2005/8/layout/vList2"/>
    <dgm:cxn modelId="{A6AB95B7-6037-42DF-8CA5-8C1E5019AD39}" type="presParOf" srcId="{0FC29B85-938F-4FAE-B5D1-92B12BC33ABA}" destId="{05F009DB-82F9-4D24-8BB7-D43AFF5D770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5E8C57C-2AAB-426B-A6F9-ACCF95C50D6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2CD70B6-1F61-45B5-9B6A-25913BDD097F}">
      <dgm:prSet/>
      <dgm:spPr/>
      <dgm:t>
        <a:bodyPr/>
        <a:lstStyle/>
        <a:p>
          <a:r>
            <a:rPr lang="en-US"/>
            <a:t>Applied behaviour analysis</a:t>
          </a:r>
        </a:p>
      </dgm:t>
    </dgm:pt>
    <dgm:pt modelId="{99759819-282A-4573-8FCA-D5758A8EB4BE}" type="parTrans" cxnId="{A592A67D-3580-4B48-B7E8-2E13E54F19A2}">
      <dgm:prSet/>
      <dgm:spPr/>
      <dgm:t>
        <a:bodyPr/>
        <a:lstStyle/>
        <a:p>
          <a:endParaRPr lang="en-US"/>
        </a:p>
      </dgm:t>
    </dgm:pt>
    <dgm:pt modelId="{71ECB352-E524-4C94-AC3F-C6E375D20300}" type="sibTrans" cxnId="{A592A67D-3580-4B48-B7E8-2E13E54F19A2}">
      <dgm:prSet/>
      <dgm:spPr/>
      <dgm:t>
        <a:bodyPr/>
        <a:lstStyle/>
        <a:p>
          <a:endParaRPr lang="en-US"/>
        </a:p>
      </dgm:t>
    </dgm:pt>
    <dgm:pt modelId="{860AEBAF-7836-47FC-8AED-9909BF5055EB}">
      <dgm:prSet/>
      <dgm:spPr/>
      <dgm:t>
        <a:bodyPr/>
        <a:lstStyle/>
        <a:p>
          <a:r>
            <a:rPr lang="en-US"/>
            <a:t>Auditory integration</a:t>
          </a:r>
        </a:p>
      </dgm:t>
    </dgm:pt>
    <dgm:pt modelId="{F9E4ABA6-DECF-4596-9631-A071E254061F}" type="parTrans" cxnId="{D8EC8001-64F0-4A8D-8496-D425B7A73102}">
      <dgm:prSet/>
      <dgm:spPr/>
      <dgm:t>
        <a:bodyPr/>
        <a:lstStyle/>
        <a:p>
          <a:endParaRPr lang="en-US"/>
        </a:p>
      </dgm:t>
    </dgm:pt>
    <dgm:pt modelId="{D36836EA-96D2-40EF-BCA2-17F7D99867E1}" type="sibTrans" cxnId="{D8EC8001-64F0-4A8D-8496-D425B7A73102}">
      <dgm:prSet/>
      <dgm:spPr/>
      <dgm:t>
        <a:bodyPr/>
        <a:lstStyle/>
        <a:p>
          <a:endParaRPr lang="en-US"/>
        </a:p>
      </dgm:t>
    </dgm:pt>
    <dgm:pt modelId="{4117FBCF-26CF-4A26-B42C-CE6F8E616B54}">
      <dgm:prSet/>
      <dgm:spPr/>
      <dgm:t>
        <a:bodyPr/>
        <a:lstStyle/>
        <a:p>
          <a:r>
            <a:rPr lang="en-US"/>
            <a:t>Circles of support</a:t>
          </a:r>
        </a:p>
      </dgm:t>
    </dgm:pt>
    <dgm:pt modelId="{7C2DFA8A-AECC-416F-9CEF-B14C622F48D0}" type="parTrans" cxnId="{35C792BF-D179-468C-90AA-DD6EDA67CB93}">
      <dgm:prSet/>
      <dgm:spPr/>
      <dgm:t>
        <a:bodyPr/>
        <a:lstStyle/>
        <a:p>
          <a:endParaRPr lang="en-US"/>
        </a:p>
      </dgm:t>
    </dgm:pt>
    <dgm:pt modelId="{E117A6C3-0835-44BB-900F-2B4EB94FE19B}" type="sibTrans" cxnId="{35C792BF-D179-468C-90AA-DD6EDA67CB93}">
      <dgm:prSet/>
      <dgm:spPr/>
      <dgm:t>
        <a:bodyPr/>
        <a:lstStyle/>
        <a:p>
          <a:endParaRPr lang="en-US"/>
        </a:p>
      </dgm:t>
    </dgm:pt>
    <dgm:pt modelId="{BF1F837B-B445-40D5-B287-572C153F5583}">
      <dgm:prSet/>
      <dgm:spPr/>
      <dgm:t>
        <a:bodyPr/>
        <a:lstStyle/>
        <a:p>
          <a:r>
            <a:rPr lang="en-US"/>
            <a:t>Daily Life Therapy (Higashi)</a:t>
          </a:r>
        </a:p>
      </dgm:t>
    </dgm:pt>
    <dgm:pt modelId="{455D6DA9-F134-4791-91CB-0ADB9CF25A52}" type="parTrans" cxnId="{31BCDADF-DC43-468B-9EF0-0BA523E306E2}">
      <dgm:prSet/>
      <dgm:spPr/>
      <dgm:t>
        <a:bodyPr/>
        <a:lstStyle/>
        <a:p>
          <a:endParaRPr lang="en-US"/>
        </a:p>
      </dgm:t>
    </dgm:pt>
    <dgm:pt modelId="{9C1AC73A-B861-48B9-B990-CF07CE73A1AB}" type="sibTrans" cxnId="{31BCDADF-DC43-468B-9EF0-0BA523E306E2}">
      <dgm:prSet/>
      <dgm:spPr/>
      <dgm:t>
        <a:bodyPr/>
        <a:lstStyle/>
        <a:p>
          <a:endParaRPr lang="en-US"/>
        </a:p>
      </dgm:t>
    </dgm:pt>
    <dgm:pt modelId="{DFF52A56-20AB-4086-AD3F-1115197E5C40}">
      <dgm:prSet/>
      <dgm:spPr/>
      <dgm:t>
        <a:bodyPr/>
        <a:lstStyle/>
        <a:p>
          <a:r>
            <a:rPr lang="en-US"/>
            <a:t>Dietary intervention</a:t>
          </a:r>
        </a:p>
      </dgm:t>
    </dgm:pt>
    <dgm:pt modelId="{7161EF74-293A-4224-937B-BEAE1A5A386C}" type="parTrans" cxnId="{9C035250-F7FF-424A-B6B2-E03F42CC4E90}">
      <dgm:prSet/>
      <dgm:spPr/>
      <dgm:t>
        <a:bodyPr/>
        <a:lstStyle/>
        <a:p>
          <a:endParaRPr lang="en-US"/>
        </a:p>
      </dgm:t>
    </dgm:pt>
    <dgm:pt modelId="{41520869-3EDC-4295-BA96-BDFAC216730A}" type="sibTrans" cxnId="{9C035250-F7FF-424A-B6B2-E03F42CC4E90}">
      <dgm:prSet/>
      <dgm:spPr/>
      <dgm:t>
        <a:bodyPr/>
        <a:lstStyle/>
        <a:p>
          <a:endParaRPr lang="en-US"/>
        </a:p>
      </dgm:t>
    </dgm:pt>
    <dgm:pt modelId="{746AE977-4577-4983-8C2B-AF1604351C95}">
      <dgm:prSet/>
      <dgm:spPr/>
      <dgm:t>
        <a:bodyPr/>
        <a:lstStyle/>
        <a:p>
          <a:r>
            <a:rPr lang="en-US"/>
            <a:t>Dolphin therapy</a:t>
          </a:r>
        </a:p>
      </dgm:t>
    </dgm:pt>
    <dgm:pt modelId="{DD705E35-3C40-4760-BC05-053800324EF2}" type="parTrans" cxnId="{A5E181CD-F957-4BC8-9984-64141FA0C599}">
      <dgm:prSet/>
      <dgm:spPr/>
      <dgm:t>
        <a:bodyPr/>
        <a:lstStyle/>
        <a:p>
          <a:endParaRPr lang="en-US"/>
        </a:p>
      </dgm:t>
    </dgm:pt>
    <dgm:pt modelId="{06C4BB66-3FF5-4CBB-9F50-E7DB1CE58268}" type="sibTrans" cxnId="{A5E181CD-F957-4BC8-9984-64141FA0C599}">
      <dgm:prSet/>
      <dgm:spPr/>
      <dgm:t>
        <a:bodyPr/>
        <a:lstStyle/>
        <a:p>
          <a:endParaRPr lang="en-US"/>
        </a:p>
      </dgm:t>
    </dgm:pt>
    <dgm:pt modelId="{12069269-CE5C-4748-AD88-91B45FBEDAC7}">
      <dgm:prSet/>
      <dgm:spPr/>
      <dgm:t>
        <a:bodyPr/>
        <a:lstStyle/>
        <a:p>
          <a:r>
            <a:rPr lang="en-US"/>
            <a:t>Intensive Interaction</a:t>
          </a:r>
        </a:p>
      </dgm:t>
    </dgm:pt>
    <dgm:pt modelId="{DE2E7E92-859D-4EDE-A52D-E0DE1BECF817}" type="parTrans" cxnId="{95BEC0B0-DF5A-46A9-A0C4-0D7A0912D274}">
      <dgm:prSet/>
      <dgm:spPr/>
      <dgm:t>
        <a:bodyPr/>
        <a:lstStyle/>
        <a:p>
          <a:endParaRPr lang="en-US"/>
        </a:p>
      </dgm:t>
    </dgm:pt>
    <dgm:pt modelId="{6A9C215E-CFBD-4AF5-8E27-E1260521267B}" type="sibTrans" cxnId="{95BEC0B0-DF5A-46A9-A0C4-0D7A0912D274}">
      <dgm:prSet/>
      <dgm:spPr/>
      <dgm:t>
        <a:bodyPr/>
        <a:lstStyle/>
        <a:p>
          <a:endParaRPr lang="en-US"/>
        </a:p>
      </dgm:t>
    </dgm:pt>
    <dgm:pt modelId="{D94937E3-5BD7-44CE-B64C-8D9648130084}">
      <dgm:prSet/>
      <dgm:spPr/>
      <dgm:t>
        <a:bodyPr/>
        <a:lstStyle/>
        <a:p>
          <a:r>
            <a:rPr lang="en-US"/>
            <a:t>Lovaas</a:t>
          </a:r>
        </a:p>
      </dgm:t>
    </dgm:pt>
    <dgm:pt modelId="{74D1BB63-3085-4209-B326-43EF2189E67B}" type="parTrans" cxnId="{10E03385-BA0A-4692-B6FC-DF425A8D5AAE}">
      <dgm:prSet/>
      <dgm:spPr/>
      <dgm:t>
        <a:bodyPr/>
        <a:lstStyle/>
        <a:p>
          <a:endParaRPr lang="en-US"/>
        </a:p>
      </dgm:t>
    </dgm:pt>
    <dgm:pt modelId="{6CA08BF8-EE14-41FC-AC60-F7424A2A52EE}" type="sibTrans" cxnId="{10E03385-BA0A-4692-B6FC-DF425A8D5AAE}">
      <dgm:prSet/>
      <dgm:spPr/>
      <dgm:t>
        <a:bodyPr/>
        <a:lstStyle/>
        <a:p>
          <a:endParaRPr lang="en-US"/>
        </a:p>
      </dgm:t>
    </dgm:pt>
    <dgm:pt modelId="{167AD586-2E98-4592-94DF-BF57329BDBBD}">
      <dgm:prSet/>
      <dgm:spPr/>
      <dgm:t>
        <a:bodyPr/>
        <a:lstStyle/>
        <a:p>
          <a:r>
            <a:rPr lang="en-US"/>
            <a:t>Musical therapy</a:t>
          </a:r>
        </a:p>
      </dgm:t>
    </dgm:pt>
    <dgm:pt modelId="{68C8ED40-F6A5-4764-927D-211B0B89E3A5}" type="parTrans" cxnId="{6960133B-4C2E-4AA7-BEB4-CB48E8972807}">
      <dgm:prSet/>
      <dgm:spPr/>
      <dgm:t>
        <a:bodyPr/>
        <a:lstStyle/>
        <a:p>
          <a:endParaRPr lang="en-US"/>
        </a:p>
      </dgm:t>
    </dgm:pt>
    <dgm:pt modelId="{F72468DD-88FE-4E97-8564-4B40E48B5F84}" type="sibTrans" cxnId="{6960133B-4C2E-4AA7-BEB4-CB48E8972807}">
      <dgm:prSet/>
      <dgm:spPr/>
      <dgm:t>
        <a:bodyPr/>
        <a:lstStyle/>
        <a:p>
          <a:endParaRPr lang="en-US"/>
        </a:p>
      </dgm:t>
    </dgm:pt>
    <dgm:pt modelId="{A4B0C76A-44C1-4A4A-8888-6A1458560C6A}">
      <dgm:prSet/>
      <dgm:spPr/>
      <dgm:t>
        <a:bodyPr/>
        <a:lstStyle/>
        <a:p>
          <a:r>
            <a:rPr lang="en-US"/>
            <a:t>Rebound therapy (trampoline)</a:t>
          </a:r>
        </a:p>
      </dgm:t>
    </dgm:pt>
    <dgm:pt modelId="{32C21C6B-7B9C-4558-8396-8B5394E4C3FB}" type="parTrans" cxnId="{A22477AA-147A-47E1-8B8C-232416E89812}">
      <dgm:prSet/>
      <dgm:spPr/>
      <dgm:t>
        <a:bodyPr/>
        <a:lstStyle/>
        <a:p>
          <a:endParaRPr lang="en-US"/>
        </a:p>
      </dgm:t>
    </dgm:pt>
    <dgm:pt modelId="{37F3044E-6AF0-43F5-BAE9-B77127A53AE9}" type="sibTrans" cxnId="{A22477AA-147A-47E1-8B8C-232416E89812}">
      <dgm:prSet/>
      <dgm:spPr/>
      <dgm:t>
        <a:bodyPr/>
        <a:lstStyle/>
        <a:p>
          <a:endParaRPr lang="en-US"/>
        </a:p>
      </dgm:t>
    </dgm:pt>
    <dgm:pt modelId="{14C1492D-736B-493C-BC4D-518366F3B73A}" type="pres">
      <dgm:prSet presAssocID="{C5E8C57C-2AAB-426B-A6F9-ACCF95C50D66}" presName="vert0" presStyleCnt="0">
        <dgm:presLayoutVars>
          <dgm:dir/>
          <dgm:animOne val="branch"/>
          <dgm:animLvl val="lvl"/>
        </dgm:presLayoutVars>
      </dgm:prSet>
      <dgm:spPr/>
    </dgm:pt>
    <dgm:pt modelId="{D44FBF10-B63C-484D-9919-8B8F0CDC7E7E}" type="pres">
      <dgm:prSet presAssocID="{92CD70B6-1F61-45B5-9B6A-25913BDD097F}" presName="thickLine" presStyleLbl="alignNode1" presStyleIdx="0" presStyleCnt="10"/>
      <dgm:spPr/>
    </dgm:pt>
    <dgm:pt modelId="{45FF37FF-10E8-4F15-9538-AB0A3F2CA0CB}" type="pres">
      <dgm:prSet presAssocID="{92CD70B6-1F61-45B5-9B6A-25913BDD097F}" presName="horz1" presStyleCnt="0"/>
      <dgm:spPr/>
    </dgm:pt>
    <dgm:pt modelId="{1D08BF0E-8E61-4B43-AFA1-3B3D59482022}" type="pres">
      <dgm:prSet presAssocID="{92CD70B6-1F61-45B5-9B6A-25913BDD097F}" presName="tx1" presStyleLbl="revTx" presStyleIdx="0" presStyleCnt="10"/>
      <dgm:spPr/>
    </dgm:pt>
    <dgm:pt modelId="{2653E913-CF98-402A-91A7-BCA812169504}" type="pres">
      <dgm:prSet presAssocID="{92CD70B6-1F61-45B5-9B6A-25913BDD097F}" presName="vert1" presStyleCnt="0"/>
      <dgm:spPr/>
    </dgm:pt>
    <dgm:pt modelId="{12C4B4DC-61D3-4CC1-907B-1FF073904A7A}" type="pres">
      <dgm:prSet presAssocID="{860AEBAF-7836-47FC-8AED-9909BF5055EB}" presName="thickLine" presStyleLbl="alignNode1" presStyleIdx="1" presStyleCnt="10"/>
      <dgm:spPr/>
    </dgm:pt>
    <dgm:pt modelId="{26A0D64D-E042-47AF-872A-1D7E31330522}" type="pres">
      <dgm:prSet presAssocID="{860AEBAF-7836-47FC-8AED-9909BF5055EB}" presName="horz1" presStyleCnt="0"/>
      <dgm:spPr/>
    </dgm:pt>
    <dgm:pt modelId="{EE122524-3E22-44DD-A99F-B42A7AF28DC9}" type="pres">
      <dgm:prSet presAssocID="{860AEBAF-7836-47FC-8AED-9909BF5055EB}" presName="tx1" presStyleLbl="revTx" presStyleIdx="1" presStyleCnt="10"/>
      <dgm:spPr/>
    </dgm:pt>
    <dgm:pt modelId="{EB66EF7E-8518-451B-B2A1-AB12108945D4}" type="pres">
      <dgm:prSet presAssocID="{860AEBAF-7836-47FC-8AED-9909BF5055EB}" presName="vert1" presStyleCnt="0"/>
      <dgm:spPr/>
    </dgm:pt>
    <dgm:pt modelId="{6CE5EBB8-8F10-45EB-8F61-D9FF6510857A}" type="pres">
      <dgm:prSet presAssocID="{4117FBCF-26CF-4A26-B42C-CE6F8E616B54}" presName="thickLine" presStyleLbl="alignNode1" presStyleIdx="2" presStyleCnt="10"/>
      <dgm:spPr/>
    </dgm:pt>
    <dgm:pt modelId="{D29D940B-8FD6-4EB2-BDEC-DA86B3DA58AD}" type="pres">
      <dgm:prSet presAssocID="{4117FBCF-26CF-4A26-B42C-CE6F8E616B54}" presName="horz1" presStyleCnt="0"/>
      <dgm:spPr/>
    </dgm:pt>
    <dgm:pt modelId="{75D32F75-58D1-44BD-95FC-777F25759A7B}" type="pres">
      <dgm:prSet presAssocID="{4117FBCF-26CF-4A26-B42C-CE6F8E616B54}" presName="tx1" presStyleLbl="revTx" presStyleIdx="2" presStyleCnt="10"/>
      <dgm:spPr/>
    </dgm:pt>
    <dgm:pt modelId="{FED0E735-1561-43F0-978B-5506CDF5F6D3}" type="pres">
      <dgm:prSet presAssocID="{4117FBCF-26CF-4A26-B42C-CE6F8E616B54}" presName="vert1" presStyleCnt="0"/>
      <dgm:spPr/>
    </dgm:pt>
    <dgm:pt modelId="{9933D465-75A3-4464-A111-895EFF3A09C2}" type="pres">
      <dgm:prSet presAssocID="{BF1F837B-B445-40D5-B287-572C153F5583}" presName="thickLine" presStyleLbl="alignNode1" presStyleIdx="3" presStyleCnt="10"/>
      <dgm:spPr/>
    </dgm:pt>
    <dgm:pt modelId="{811B78F5-44C7-4175-A20A-E21519C6C175}" type="pres">
      <dgm:prSet presAssocID="{BF1F837B-B445-40D5-B287-572C153F5583}" presName="horz1" presStyleCnt="0"/>
      <dgm:spPr/>
    </dgm:pt>
    <dgm:pt modelId="{C24C9D6B-FC62-4D8A-B2F9-776C27C4CDDA}" type="pres">
      <dgm:prSet presAssocID="{BF1F837B-B445-40D5-B287-572C153F5583}" presName="tx1" presStyleLbl="revTx" presStyleIdx="3" presStyleCnt="10"/>
      <dgm:spPr/>
    </dgm:pt>
    <dgm:pt modelId="{802E87E0-451A-4F7E-BCB7-A7253FB83028}" type="pres">
      <dgm:prSet presAssocID="{BF1F837B-B445-40D5-B287-572C153F5583}" presName="vert1" presStyleCnt="0"/>
      <dgm:spPr/>
    </dgm:pt>
    <dgm:pt modelId="{1F3ADE72-3325-4058-AB0C-649907D0CD3B}" type="pres">
      <dgm:prSet presAssocID="{DFF52A56-20AB-4086-AD3F-1115197E5C40}" presName="thickLine" presStyleLbl="alignNode1" presStyleIdx="4" presStyleCnt="10"/>
      <dgm:spPr/>
    </dgm:pt>
    <dgm:pt modelId="{61C98AAF-D537-4C27-A668-3E9F94CB412B}" type="pres">
      <dgm:prSet presAssocID="{DFF52A56-20AB-4086-AD3F-1115197E5C40}" presName="horz1" presStyleCnt="0"/>
      <dgm:spPr/>
    </dgm:pt>
    <dgm:pt modelId="{0A40EFE9-3E54-404B-8A19-7D70091E44CD}" type="pres">
      <dgm:prSet presAssocID="{DFF52A56-20AB-4086-AD3F-1115197E5C40}" presName="tx1" presStyleLbl="revTx" presStyleIdx="4" presStyleCnt="10"/>
      <dgm:spPr/>
    </dgm:pt>
    <dgm:pt modelId="{96E8EB85-2397-4307-B497-7A2F4F0FD3D0}" type="pres">
      <dgm:prSet presAssocID="{DFF52A56-20AB-4086-AD3F-1115197E5C40}" presName="vert1" presStyleCnt="0"/>
      <dgm:spPr/>
    </dgm:pt>
    <dgm:pt modelId="{045924C3-CE60-47BC-9CC9-9FAD0E4A314D}" type="pres">
      <dgm:prSet presAssocID="{746AE977-4577-4983-8C2B-AF1604351C95}" presName="thickLine" presStyleLbl="alignNode1" presStyleIdx="5" presStyleCnt="10"/>
      <dgm:spPr/>
    </dgm:pt>
    <dgm:pt modelId="{D17C27EF-F5D3-4E98-8276-8AFF207D7769}" type="pres">
      <dgm:prSet presAssocID="{746AE977-4577-4983-8C2B-AF1604351C95}" presName="horz1" presStyleCnt="0"/>
      <dgm:spPr/>
    </dgm:pt>
    <dgm:pt modelId="{C56D96E1-5BD9-4F42-B6AE-407B17162CB6}" type="pres">
      <dgm:prSet presAssocID="{746AE977-4577-4983-8C2B-AF1604351C95}" presName="tx1" presStyleLbl="revTx" presStyleIdx="5" presStyleCnt="10"/>
      <dgm:spPr/>
    </dgm:pt>
    <dgm:pt modelId="{951C85BD-5A19-4727-B25D-878234E7CB32}" type="pres">
      <dgm:prSet presAssocID="{746AE977-4577-4983-8C2B-AF1604351C95}" presName="vert1" presStyleCnt="0"/>
      <dgm:spPr/>
    </dgm:pt>
    <dgm:pt modelId="{0E79B99A-D4CF-4124-9DB0-5731B1BCFCCF}" type="pres">
      <dgm:prSet presAssocID="{12069269-CE5C-4748-AD88-91B45FBEDAC7}" presName="thickLine" presStyleLbl="alignNode1" presStyleIdx="6" presStyleCnt="10"/>
      <dgm:spPr/>
    </dgm:pt>
    <dgm:pt modelId="{71DCC552-6C96-4E9A-8657-8AE99F6D1CA6}" type="pres">
      <dgm:prSet presAssocID="{12069269-CE5C-4748-AD88-91B45FBEDAC7}" presName="horz1" presStyleCnt="0"/>
      <dgm:spPr/>
    </dgm:pt>
    <dgm:pt modelId="{E83EFD39-4228-4818-91D4-F456B00F2AD7}" type="pres">
      <dgm:prSet presAssocID="{12069269-CE5C-4748-AD88-91B45FBEDAC7}" presName="tx1" presStyleLbl="revTx" presStyleIdx="6" presStyleCnt="10"/>
      <dgm:spPr/>
    </dgm:pt>
    <dgm:pt modelId="{28F0F4A4-E622-4B02-A871-3538F96C30C3}" type="pres">
      <dgm:prSet presAssocID="{12069269-CE5C-4748-AD88-91B45FBEDAC7}" presName="vert1" presStyleCnt="0"/>
      <dgm:spPr/>
    </dgm:pt>
    <dgm:pt modelId="{B45F1710-79B9-47D3-8343-914ED02599D1}" type="pres">
      <dgm:prSet presAssocID="{D94937E3-5BD7-44CE-B64C-8D9648130084}" presName="thickLine" presStyleLbl="alignNode1" presStyleIdx="7" presStyleCnt="10"/>
      <dgm:spPr/>
    </dgm:pt>
    <dgm:pt modelId="{14191EF7-48A3-46D8-A133-EC2E1A14FEA1}" type="pres">
      <dgm:prSet presAssocID="{D94937E3-5BD7-44CE-B64C-8D9648130084}" presName="horz1" presStyleCnt="0"/>
      <dgm:spPr/>
    </dgm:pt>
    <dgm:pt modelId="{554257C2-E163-4E26-974A-32F3AB783E23}" type="pres">
      <dgm:prSet presAssocID="{D94937E3-5BD7-44CE-B64C-8D9648130084}" presName="tx1" presStyleLbl="revTx" presStyleIdx="7" presStyleCnt="10"/>
      <dgm:spPr/>
    </dgm:pt>
    <dgm:pt modelId="{E4C23C49-8584-4D49-88B5-9AF5602F08C5}" type="pres">
      <dgm:prSet presAssocID="{D94937E3-5BD7-44CE-B64C-8D9648130084}" presName="vert1" presStyleCnt="0"/>
      <dgm:spPr/>
    </dgm:pt>
    <dgm:pt modelId="{2F487982-261C-4291-B469-A532FB04E45B}" type="pres">
      <dgm:prSet presAssocID="{167AD586-2E98-4592-94DF-BF57329BDBBD}" presName="thickLine" presStyleLbl="alignNode1" presStyleIdx="8" presStyleCnt="10"/>
      <dgm:spPr/>
    </dgm:pt>
    <dgm:pt modelId="{53BDE772-FB06-464D-BB05-4A10C29E42FB}" type="pres">
      <dgm:prSet presAssocID="{167AD586-2E98-4592-94DF-BF57329BDBBD}" presName="horz1" presStyleCnt="0"/>
      <dgm:spPr/>
    </dgm:pt>
    <dgm:pt modelId="{47F14FE9-0380-452E-A0ED-4DC4F1564947}" type="pres">
      <dgm:prSet presAssocID="{167AD586-2E98-4592-94DF-BF57329BDBBD}" presName="tx1" presStyleLbl="revTx" presStyleIdx="8" presStyleCnt="10"/>
      <dgm:spPr/>
    </dgm:pt>
    <dgm:pt modelId="{0F192EC7-A6B3-4850-B351-D8357DFD991A}" type="pres">
      <dgm:prSet presAssocID="{167AD586-2E98-4592-94DF-BF57329BDBBD}" presName="vert1" presStyleCnt="0"/>
      <dgm:spPr/>
    </dgm:pt>
    <dgm:pt modelId="{8FA7683A-4784-4969-B947-38115A5AE261}" type="pres">
      <dgm:prSet presAssocID="{A4B0C76A-44C1-4A4A-8888-6A1458560C6A}" presName="thickLine" presStyleLbl="alignNode1" presStyleIdx="9" presStyleCnt="10"/>
      <dgm:spPr/>
    </dgm:pt>
    <dgm:pt modelId="{77195D11-9C5A-4F78-BA4C-94C7BAD4D0FE}" type="pres">
      <dgm:prSet presAssocID="{A4B0C76A-44C1-4A4A-8888-6A1458560C6A}" presName="horz1" presStyleCnt="0"/>
      <dgm:spPr/>
    </dgm:pt>
    <dgm:pt modelId="{35A69336-4E5F-43E3-BDFE-60F713562A48}" type="pres">
      <dgm:prSet presAssocID="{A4B0C76A-44C1-4A4A-8888-6A1458560C6A}" presName="tx1" presStyleLbl="revTx" presStyleIdx="9" presStyleCnt="10"/>
      <dgm:spPr/>
    </dgm:pt>
    <dgm:pt modelId="{A26ACC36-7166-4045-9BCD-2EC2BE399965}" type="pres">
      <dgm:prSet presAssocID="{A4B0C76A-44C1-4A4A-8888-6A1458560C6A}" presName="vert1" presStyleCnt="0"/>
      <dgm:spPr/>
    </dgm:pt>
  </dgm:ptLst>
  <dgm:cxnLst>
    <dgm:cxn modelId="{D8EC8001-64F0-4A8D-8496-D425B7A73102}" srcId="{C5E8C57C-2AAB-426B-A6F9-ACCF95C50D66}" destId="{860AEBAF-7836-47FC-8AED-9909BF5055EB}" srcOrd="1" destOrd="0" parTransId="{F9E4ABA6-DECF-4596-9631-A071E254061F}" sibTransId="{D36836EA-96D2-40EF-BCA2-17F7D99867E1}"/>
    <dgm:cxn modelId="{7019DC07-64D2-4E1F-AF45-3CF7FA38AA89}" type="presOf" srcId="{4117FBCF-26CF-4A26-B42C-CE6F8E616B54}" destId="{75D32F75-58D1-44BD-95FC-777F25759A7B}" srcOrd="0" destOrd="0" presId="urn:microsoft.com/office/officeart/2008/layout/LinedList"/>
    <dgm:cxn modelId="{0D9F7E17-667A-464D-BBB2-A9273FECE7AE}" type="presOf" srcId="{860AEBAF-7836-47FC-8AED-9909BF5055EB}" destId="{EE122524-3E22-44DD-A99F-B42A7AF28DC9}" srcOrd="0" destOrd="0" presId="urn:microsoft.com/office/officeart/2008/layout/LinedList"/>
    <dgm:cxn modelId="{668CDF2E-51B7-4150-9099-03EB50F63C3E}" type="presOf" srcId="{D94937E3-5BD7-44CE-B64C-8D9648130084}" destId="{554257C2-E163-4E26-974A-32F3AB783E23}" srcOrd="0" destOrd="0" presId="urn:microsoft.com/office/officeart/2008/layout/LinedList"/>
    <dgm:cxn modelId="{6960133B-4C2E-4AA7-BEB4-CB48E8972807}" srcId="{C5E8C57C-2AAB-426B-A6F9-ACCF95C50D66}" destId="{167AD586-2E98-4592-94DF-BF57329BDBBD}" srcOrd="8" destOrd="0" parTransId="{68C8ED40-F6A5-4764-927D-211B0B89E3A5}" sibTransId="{F72468DD-88FE-4E97-8564-4B40E48B5F84}"/>
    <dgm:cxn modelId="{33EB475C-895B-4166-94C3-02BC31853B9B}" type="presOf" srcId="{746AE977-4577-4983-8C2B-AF1604351C95}" destId="{C56D96E1-5BD9-4F42-B6AE-407B17162CB6}" srcOrd="0" destOrd="0" presId="urn:microsoft.com/office/officeart/2008/layout/LinedList"/>
    <dgm:cxn modelId="{8789C96A-058E-451F-95D7-DC246075E07B}" type="presOf" srcId="{DFF52A56-20AB-4086-AD3F-1115197E5C40}" destId="{0A40EFE9-3E54-404B-8A19-7D70091E44CD}" srcOrd="0" destOrd="0" presId="urn:microsoft.com/office/officeart/2008/layout/LinedList"/>
    <dgm:cxn modelId="{9C035250-F7FF-424A-B6B2-E03F42CC4E90}" srcId="{C5E8C57C-2AAB-426B-A6F9-ACCF95C50D66}" destId="{DFF52A56-20AB-4086-AD3F-1115197E5C40}" srcOrd="4" destOrd="0" parTransId="{7161EF74-293A-4224-937B-BEAE1A5A386C}" sibTransId="{41520869-3EDC-4295-BA96-BDFAC216730A}"/>
    <dgm:cxn modelId="{3E157479-9CE6-44F5-873E-5B7DE6F98FC3}" type="presOf" srcId="{C5E8C57C-2AAB-426B-A6F9-ACCF95C50D66}" destId="{14C1492D-736B-493C-BC4D-518366F3B73A}" srcOrd="0" destOrd="0" presId="urn:microsoft.com/office/officeart/2008/layout/LinedList"/>
    <dgm:cxn modelId="{16F84A7B-4FC0-401D-A685-94018EE24D04}" type="presOf" srcId="{167AD586-2E98-4592-94DF-BF57329BDBBD}" destId="{47F14FE9-0380-452E-A0ED-4DC4F1564947}" srcOrd="0" destOrd="0" presId="urn:microsoft.com/office/officeart/2008/layout/LinedList"/>
    <dgm:cxn modelId="{1FA8857C-61A6-49FE-8CFE-8794622F82CC}" type="presOf" srcId="{12069269-CE5C-4748-AD88-91B45FBEDAC7}" destId="{E83EFD39-4228-4818-91D4-F456B00F2AD7}" srcOrd="0" destOrd="0" presId="urn:microsoft.com/office/officeart/2008/layout/LinedList"/>
    <dgm:cxn modelId="{A592A67D-3580-4B48-B7E8-2E13E54F19A2}" srcId="{C5E8C57C-2AAB-426B-A6F9-ACCF95C50D66}" destId="{92CD70B6-1F61-45B5-9B6A-25913BDD097F}" srcOrd="0" destOrd="0" parTransId="{99759819-282A-4573-8FCA-D5758A8EB4BE}" sibTransId="{71ECB352-E524-4C94-AC3F-C6E375D20300}"/>
    <dgm:cxn modelId="{10E03385-BA0A-4692-B6FC-DF425A8D5AAE}" srcId="{C5E8C57C-2AAB-426B-A6F9-ACCF95C50D66}" destId="{D94937E3-5BD7-44CE-B64C-8D9648130084}" srcOrd="7" destOrd="0" parTransId="{74D1BB63-3085-4209-B326-43EF2189E67B}" sibTransId="{6CA08BF8-EE14-41FC-AC60-F7424A2A52EE}"/>
    <dgm:cxn modelId="{A22477AA-147A-47E1-8B8C-232416E89812}" srcId="{C5E8C57C-2AAB-426B-A6F9-ACCF95C50D66}" destId="{A4B0C76A-44C1-4A4A-8888-6A1458560C6A}" srcOrd="9" destOrd="0" parTransId="{32C21C6B-7B9C-4558-8396-8B5394E4C3FB}" sibTransId="{37F3044E-6AF0-43F5-BAE9-B77127A53AE9}"/>
    <dgm:cxn modelId="{95BEC0B0-DF5A-46A9-A0C4-0D7A0912D274}" srcId="{C5E8C57C-2AAB-426B-A6F9-ACCF95C50D66}" destId="{12069269-CE5C-4748-AD88-91B45FBEDAC7}" srcOrd="6" destOrd="0" parTransId="{DE2E7E92-859D-4EDE-A52D-E0DE1BECF817}" sibTransId="{6A9C215E-CFBD-4AF5-8E27-E1260521267B}"/>
    <dgm:cxn modelId="{39B84EB3-AEDC-4FB7-89DE-1E324E8A9B93}" type="presOf" srcId="{BF1F837B-B445-40D5-B287-572C153F5583}" destId="{C24C9D6B-FC62-4D8A-B2F9-776C27C4CDDA}" srcOrd="0" destOrd="0" presId="urn:microsoft.com/office/officeart/2008/layout/LinedList"/>
    <dgm:cxn modelId="{35C792BF-D179-468C-90AA-DD6EDA67CB93}" srcId="{C5E8C57C-2AAB-426B-A6F9-ACCF95C50D66}" destId="{4117FBCF-26CF-4A26-B42C-CE6F8E616B54}" srcOrd="2" destOrd="0" parTransId="{7C2DFA8A-AECC-416F-9CEF-B14C622F48D0}" sibTransId="{E117A6C3-0835-44BB-900F-2B4EB94FE19B}"/>
    <dgm:cxn modelId="{A5E181CD-F957-4BC8-9984-64141FA0C599}" srcId="{C5E8C57C-2AAB-426B-A6F9-ACCF95C50D66}" destId="{746AE977-4577-4983-8C2B-AF1604351C95}" srcOrd="5" destOrd="0" parTransId="{DD705E35-3C40-4760-BC05-053800324EF2}" sibTransId="{06C4BB66-3FF5-4CBB-9F50-E7DB1CE58268}"/>
    <dgm:cxn modelId="{7BE0A6CD-13DD-4B28-8C6F-60BAD01A49BE}" type="presOf" srcId="{A4B0C76A-44C1-4A4A-8888-6A1458560C6A}" destId="{35A69336-4E5F-43E3-BDFE-60F713562A48}" srcOrd="0" destOrd="0" presId="urn:microsoft.com/office/officeart/2008/layout/LinedList"/>
    <dgm:cxn modelId="{31BCDADF-DC43-468B-9EF0-0BA523E306E2}" srcId="{C5E8C57C-2AAB-426B-A6F9-ACCF95C50D66}" destId="{BF1F837B-B445-40D5-B287-572C153F5583}" srcOrd="3" destOrd="0" parTransId="{455D6DA9-F134-4791-91CB-0ADB9CF25A52}" sibTransId="{9C1AC73A-B861-48B9-B990-CF07CE73A1AB}"/>
    <dgm:cxn modelId="{C7BC53FB-F030-47D0-A9B7-1CF3A976D178}" type="presOf" srcId="{92CD70B6-1F61-45B5-9B6A-25913BDD097F}" destId="{1D08BF0E-8E61-4B43-AFA1-3B3D59482022}" srcOrd="0" destOrd="0" presId="urn:microsoft.com/office/officeart/2008/layout/LinedList"/>
    <dgm:cxn modelId="{A1E913F0-8309-45C0-B873-6B18A8F1D458}" type="presParOf" srcId="{14C1492D-736B-493C-BC4D-518366F3B73A}" destId="{D44FBF10-B63C-484D-9919-8B8F0CDC7E7E}" srcOrd="0" destOrd="0" presId="urn:microsoft.com/office/officeart/2008/layout/LinedList"/>
    <dgm:cxn modelId="{7D7548F9-8DF2-40F3-AF29-787069A3F80C}" type="presParOf" srcId="{14C1492D-736B-493C-BC4D-518366F3B73A}" destId="{45FF37FF-10E8-4F15-9538-AB0A3F2CA0CB}" srcOrd="1" destOrd="0" presId="urn:microsoft.com/office/officeart/2008/layout/LinedList"/>
    <dgm:cxn modelId="{88D56F2A-2AB4-41CB-AC17-8E93D524EBC8}" type="presParOf" srcId="{45FF37FF-10E8-4F15-9538-AB0A3F2CA0CB}" destId="{1D08BF0E-8E61-4B43-AFA1-3B3D59482022}" srcOrd="0" destOrd="0" presId="urn:microsoft.com/office/officeart/2008/layout/LinedList"/>
    <dgm:cxn modelId="{DEF26F20-9E41-4C90-85F6-FA0367AE6570}" type="presParOf" srcId="{45FF37FF-10E8-4F15-9538-AB0A3F2CA0CB}" destId="{2653E913-CF98-402A-91A7-BCA812169504}" srcOrd="1" destOrd="0" presId="urn:microsoft.com/office/officeart/2008/layout/LinedList"/>
    <dgm:cxn modelId="{12DE8551-DA99-4A59-8F6C-0D4B78C5DF00}" type="presParOf" srcId="{14C1492D-736B-493C-BC4D-518366F3B73A}" destId="{12C4B4DC-61D3-4CC1-907B-1FF073904A7A}" srcOrd="2" destOrd="0" presId="urn:microsoft.com/office/officeart/2008/layout/LinedList"/>
    <dgm:cxn modelId="{F483A5C6-C0B1-456F-81E5-3B9F086A3AFC}" type="presParOf" srcId="{14C1492D-736B-493C-BC4D-518366F3B73A}" destId="{26A0D64D-E042-47AF-872A-1D7E31330522}" srcOrd="3" destOrd="0" presId="urn:microsoft.com/office/officeart/2008/layout/LinedList"/>
    <dgm:cxn modelId="{FBD9C282-04CD-4082-9706-332D998AED27}" type="presParOf" srcId="{26A0D64D-E042-47AF-872A-1D7E31330522}" destId="{EE122524-3E22-44DD-A99F-B42A7AF28DC9}" srcOrd="0" destOrd="0" presId="urn:microsoft.com/office/officeart/2008/layout/LinedList"/>
    <dgm:cxn modelId="{1734C5B8-7D8B-48E3-8EB2-7914EBD5F7D5}" type="presParOf" srcId="{26A0D64D-E042-47AF-872A-1D7E31330522}" destId="{EB66EF7E-8518-451B-B2A1-AB12108945D4}" srcOrd="1" destOrd="0" presId="urn:microsoft.com/office/officeart/2008/layout/LinedList"/>
    <dgm:cxn modelId="{E9D23BF0-100D-4B18-80D2-0AF7541584C5}" type="presParOf" srcId="{14C1492D-736B-493C-BC4D-518366F3B73A}" destId="{6CE5EBB8-8F10-45EB-8F61-D9FF6510857A}" srcOrd="4" destOrd="0" presId="urn:microsoft.com/office/officeart/2008/layout/LinedList"/>
    <dgm:cxn modelId="{84D26536-2DF5-4356-A554-11F1B59375C0}" type="presParOf" srcId="{14C1492D-736B-493C-BC4D-518366F3B73A}" destId="{D29D940B-8FD6-4EB2-BDEC-DA86B3DA58AD}" srcOrd="5" destOrd="0" presId="urn:microsoft.com/office/officeart/2008/layout/LinedList"/>
    <dgm:cxn modelId="{883858B4-CB8A-4C68-AC10-874765D68CF7}" type="presParOf" srcId="{D29D940B-8FD6-4EB2-BDEC-DA86B3DA58AD}" destId="{75D32F75-58D1-44BD-95FC-777F25759A7B}" srcOrd="0" destOrd="0" presId="urn:microsoft.com/office/officeart/2008/layout/LinedList"/>
    <dgm:cxn modelId="{EFC01FB4-3B9F-493D-B048-30318D22C3D9}" type="presParOf" srcId="{D29D940B-8FD6-4EB2-BDEC-DA86B3DA58AD}" destId="{FED0E735-1561-43F0-978B-5506CDF5F6D3}" srcOrd="1" destOrd="0" presId="urn:microsoft.com/office/officeart/2008/layout/LinedList"/>
    <dgm:cxn modelId="{7282ED04-F9A6-4B4F-B317-27550D0A6314}" type="presParOf" srcId="{14C1492D-736B-493C-BC4D-518366F3B73A}" destId="{9933D465-75A3-4464-A111-895EFF3A09C2}" srcOrd="6" destOrd="0" presId="urn:microsoft.com/office/officeart/2008/layout/LinedList"/>
    <dgm:cxn modelId="{13F2200A-E429-49A6-9E8F-D9778056E4CE}" type="presParOf" srcId="{14C1492D-736B-493C-BC4D-518366F3B73A}" destId="{811B78F5-44C7-4175-A20A-E21519C6C175}" srcOrd="7" destOrd="0" presId="urn:microsoft.com/office/officeart/2008/layout/LinedList"/>
    <dgm:cxn modelId="{927AECA6-89DA-4AE1-B8E6-148940FBB68E}" type="presParOf" srcId="{811B78F5-44C7-4175-A20A-E21519C6C175}" destId="{C24C9D6B-FC62-4D8A-B2F9-776C27C4CDDA}" srcOrd="0" destOrd="0" presId="urn:microsoft.com/office/officeart/2008/layout/LinedList"/>
    <dgm:cxn modelId="{3F420B59-3C01-4B92-84EA-0AC7C0CDDDEF}" type="presParOf" srcId="{811B78F5-44C7-4175-A20A-E21519C6C175}" destId="{802E87E0-451A-4F7E-BCB7-A7253FB83028}" srcOrd="1" destOrd="0" presId="urn:microsoft.com/office/officeart/2008/layout/LinedList"/>
    <dgm:cxn modelId="{159AFE7B-1A6E-458F-B40D-73A22EBC2542}" type="presParOf" srcId="{14C1492D-736B-493C-BC4D-518366F3B73A}" destId="{1F3ADE72-3325-4058-AB0C-649907D0CD3B}" srcOrd="8" destOrd="0" presId="urn:microsoft.com/office/officeart/2008/layout/LinedList"/>
    <dgm:cxn modelId="{E70FDABF-D3D0-4433-99D8-4D39953DDF76}" type="presParOf" srcId="{14C1492D-736B-493C-BC4D-518366F3B73A}" destId="{61C98AAF-D537-4C27-A668-3E9F94CB412B}" srcOrd="9" destOrd="0" presId="urn:microsoft.com/office/officeart/2008/layout/LinedList"/>
    <dgm:cxn modelId="{62DB1977-DF59-4265-BCF2-A231AEE31171}" type="presParOf" srcId="{61C98AAF-D537-4C27-A668-3E9F94CB412B}" destId="{0A40EFE9-3E54-404B-8A19-7D70091E44CD}" srcOrd="0" destOrd="0" presId="urn:microsoft.com/office/officeart/2008/layout/LinedList"/>
    <dgm:cxn modelId="{BC924091-D304-4EDB-A66D-D1380BFFFFF3}" type="presParOf" srcId="{61C98AAF-D537-4C27-A668-3E9F94CB412B}" destId="{96E8EB85-2397-4307-B497-7A2F4F0FD3D0}" srcOrd="1" destOrd="0" presId="urn:microsoft.com/office/officeart/2008/layout/LinedList"/>
    <dgm:cxn modelId="{822BCD21-A23B-496A-8F5A-AC9C0ABFDA49}" type="presParOf" srcId="{14C1492D-736B-493C-BC4D-518366F3B73A}" destId="{045924C3-CE60-47BC-9CC9-9FAD0E4A314D}" srcOrd="10" destOrd="0" presId="urn:microsoft.com/office/officeart/2008/layout/LinedList"/>
    <dgm:cxn modelId="{8001CDD0-C409-44AE-AA5F-F77E02EC4274}" type="presParOf" srcId="{14C1492D-736B-493C-BC4D-518366F3B73A}" destId="{D17C27EF-F5D3-4E98-8276-8AFF207D7769}" srcOrd="11" destOrd="0" presId="urn:microsoft.com/office/officeart/2008/layout/LinedList"/>
    <dgm:cxn modelId="{B8E33B36-5DD0-4C20-A1B9-CF79ABE58BFA}" type="presParOf" srcId="{D17C27EF-F5D3-4E98-8276-8AFF207D7769}" destId="{C56D96E1-5BD9-4F42-B6AE-407B17162CB6}" srcOrd="0" destOrd="0" presId="urn:microsoft.com/office/officeart/2008/layout/LinedList"/>
    <dgm:cxn modelId="{713ED805-E912-4EEB-A6CA-AA30D9F64C14}" type="presParOf" srcId="{D17C27EF-F5D3-4E98-8276-8AFF207D7769}" destId="{951C85BD-5A19-4727-B25D-878234E7CB32}" srcOrd="1" destOrd="0" presId="urn:microsoft.com/office/officeart/2008/layout/LinedList"/>
    <dgm:cxn modelId="{E9857141-C4E8-4089-A1F4-1FB0B53DC5F6}" type="presParOf" srcId="{14C1492D-736B-493C-BC4D-518366F3B73A}" destId="{0E79B99A-D4CF-4124-9DB0-5731B1BCFCCF}" srcOrd="12" destOrd="0" presId="urn:microsoft.com/office/officeart/2008/layout/LinedList"/>
    <dgm:cxn modelId="{EFE16580-B2CA-485C-BAA6-AB9005648A9E}" type="presParOf" srcId="{14C1492D-736B-493C-BC4D-518366F3B73A}" destId="{71DCC552-6C96-4E9A-8657-8AE99F6D1CA6}" srcOrd="13" destOrd="0" presId="urn:microsoft.com/office/officeart/2008/layout/LinedList"/>
    <dgm:cxn modelId="{9A8BDD74-04B0-465D-AD73-64A94DC031F5}" type="presParOf" srcId="{71DCC552-6C96-4E9A-8657-8AE99F6D1CA6}" destId="{E83EFD39-4228-4818-91D4-F456B00F2AD7}" srcOrd="0" destOrd="0" presId="urn:microsoft.com/office/officeart/2008/layout/LinedList"/>
    <dgm:cxn modelId="{91226B58-BE0F-4D4B-BF52-3EE7C2380C32}" type="presParOf" srcId="{71DCC552-6C96-4E9A-8657-8AE99F6D1CA6}" destId="{28F0F4A4-E622-4B02-A871-3538F96C30C3}" srcOrd="1" destOrd="0" presId="urn:microsoft.com/office/officeart/2008/layout/LinedList"/>
    <dgm:cxn modelId="{913ADC9E-209C-40F2-BD70-84391D099EB4}" type="presParOf" srcId="{14C1492D-736B-493C-BC4D-518366F3B73A}" destId="{B45F1710-79B9-47D3-8343-914ED02599D1}" srcOrd="14" destOrd="0" presId="urn:microsoft.com/office/officeart/2008/layout/LinedList"/>
    <dgm:cxn modelId="{CA3803FF-AACF-4A02-8150-9D277DFD9A2B}" type="presParOf" srcId="{14C1492D-736B-493C-BC4D-518366F3B73A}" destId="{14191EF7-48A3-46D8-A133-EC2E1A14FEA1}" srcOrd="15" destOrd="0" presId="urn:microsoft.com/office/officeart/2008/layout/LinedList"/>
    <dgm:cxn modelId="{8E59A088-2799-4D44-8268-6F77532EA9B0}" type="presParOf" srcId="{14191EF7-48A3-46D8-A133-EC2E1A14FEA1}" destId="{554257C2-E163-4E26-974A-32F3AB783E23}" srcOrd="0" destOrd="0" presId="urn:microsoft.com/office/officeart/2008/layout/LinedList"/>
    <dgm:cxn modelId="{B58D63CD-F1A9-484A-BA2E-6E6F2A29FA1E}" type="presParOf" srcId="{14191EF7-48A3-46D8-A133-EC2E1A14FEA1}" destId="{E4C23C49-8584-4D49-88B5-9AF5602F08C5}" srcOrd="1" destOrd="0" presId="urn:microsoft.com/office/officeart/2008/layout/LinedList"/>
    <dgm:cxn modelId="{80A3A089-6D55-428D-B87F-1692F61422B7}" type="presParOf" srcId="{14C1492D-736B-493C-BC4D-518366F3B73A}" destId="{2F487982-261C-4291-B469-A532FB04E45B}" srcOrd="16" destOrd="0" presId="urn:microsoft.com/office/officeart/2008/layout/LinedList"/>
    <dgm:cxn modelId="{D7668B4A-7961-4CDE-B815-8B5990FB1FFD}" type="presParOf" srcId="{14C1492D-736B-493C-BC4D-518366F3B73A}" destId="{53BDE772-FB06-464D-BB05-4A10C29E42FB}" srcOrd="17" destOrd="0" presId="urn:microsoft.com/office/officeart/2008/layout/LinedList"/>
    <dgm:cxn modelId="{B2A68ABB-B971-4904-B3AF-1A940E613C2B}" type="presParOf" srcId="{53BDE772-FB06-464D-BB05-4A10C29E42FB}" destId="{47F14FE9-0380-452E-A0ED-4DC4F1564947}" srcOrd="0" destOrd="0" presId="urn:microsoft.com/office/officeart/2008/layout/LinedList"/>
    <dgm:cxn modelId="{81D044E1-246C-4F85-91D5-11D4B6471A93}" type="presParOf" srcId="{53BDE772-FB06-464D-BB05-4A10C29E42FB}" destId="{0F192EC7-A6B3-4850-B351-D8357DFD991A}" srcOrd="1" destOrd="0" presId="urn:microsoft.com/office/officeart/2008/layout/LinedList"/>
    <dgm:cxn modelId="{E5B4E79D-54EA-4DE5-A975-BF61BEC7D615}" type="presParOf" srcId="{14C1492D-736B-493C-BC4D-518366F3B73A}" destId="{8FA7683A-4784-4969-B947-38115A5AE261}" srcOrd="18" destOrd="0" presId="urn:microsoft.com/office/officeart/2008/layout/LinedList"/>
    <dgm:cxn modelId="{6E37DD3A-0666-4136-8F50-7C0CA8F2CD02}" type="presParOf" srcId="{14C1492D-736B-493C-BC4D-518366F3B73A}" destId="{77195D11-9C5A-4F78-BA4C-94C7BAD4D0FE}" srcOrd="19" destOrd="0" presId="urn:microsoft.com/office/officeart/2008/layout/LinedList"/>
    <dgm:cxn modelId="{43CEE4F2-6EE7-4532-9F8E-FE5B998570A7}" type="presParOf" srcId="{77195D11-9C5A-4F78-BA4C-94C7BAD4D0FE}" destId="{35A69336-4E5F-43E3-BDFE-60F713562A48}" srcOrd="0" destOrd="0" presId="urn:microsoft.com/office/officeart/2008/layout/LinedList"/>
    <dgm:cxn modelId="{7A8AC7FF-0D0A-4F19-AF3D-26C83B579ACF}" type="presParOf" srcId="{77195D11-9C5A-4F78-BA4C-94C7BAD4D0FE}" destId="{A26ACC36-7166-4045-9BCD-2EC2BE3999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3FFA6C-34BB-4D0F-A6C8-21EC5B01DA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F7891A-CC55-42A1-831A-E95FE3277184}">
      <dgm:prSet/>
      <dgm:spPr/>
      <dgm:t>
        <a:bodyPr/>
        <a:lstStyle/>
        <a:p>
          <a:r>
            <a:rPr lang="en-US" baseline="0"/>
            <a:t>Non-verbal communication</a:t>
          </a:r>
          <a:endParaRPr lang="en-US"/>
        </a:p>
      </dgm:t>
    </dgm:pt>
    <dgm:pt modelId="{69BA8037-A742-4D39-9BD6-2F50D08CCF95}" type="parTrans" cxnId="{99335134-13FE-4262-848E-21664BDADA1C}">
      <dgm:prSet/>
      <dgm:spPr/>
      <dgm:t>
        <a:bodyPr/>
        <a:lstStyle/>
        <a:p>
          <a:endParaRPr lang="en-US"/>
        </a:p>
      </dgm:t>
    </dgm:pt>
    <dgm:pt modelId="{E115DE25-AC53-4556-B3B4-D2EB985AD482}" type="sibTrans" cxnId="{99335134-13FE-4262-848E-21664BDADA1C}">
      <dgm:prSet/>
      <dgm:spPr/>
      <dgm:t>
        <a:bodyPr/>
        <a:lstStyle/>
        <a:p>
          <a:endParaRPr lang="en-US"/>
        </a:p>
      </dgm:t>
    </dgm:pt>
    <dgm:pt modelId="{B2637251-0870-41AD-877A-8303BBC44884}">
      <dgm:prSet/>
      <dgm:spPr/>
      <dgm:t>
        <a:bodyPr/>
        <a:lstStyle/>
        <a:p>
          <a:r>
            <a:rPr lang="en-US" baseline="0"/>
            <a:t>Social stories</a:t>
          </a:r>
          <a:endParaRPr lang="en-US"/>
        </a:p>
      </dgm:t>
    </dgm:pt>
    <dgm:pt modelId="{F744F1EB-9582-4372-81A7-8B97FA51F056}" type="parTrans" cxnId="{E44702B5-B534-4F11-9610-2760CCC7ACD8}">
      <dgm:prSet/>
      <dgm:spPr/>
      <dgm:t>
        <a:bodyPr/>
        <a:lstStyle/>
        <a:p>
          <a:endParaRPr lang="en-US"/>
        </a:p>
      </dgm:t>
    </dgm:pt>
    <dgm:pt modelId="{6AABED1A-2974-478D-A81C-A7EE54433A34}" type="sibTrans" cxnId="{E44702B5-B534-4F11-9610-2760CCC7ACD8}">
      <dgm:prSet/>
      <dgm:spPr/>
      <dgm:t>
        <a:bodyPr/>
        <a:lstStyle/>
        <a:p>
          <a:endParaRPr lang="en-US"/>
        </a:p>
      </dgm:t>
    </dgm:pt>
    <dgm:pt modelId="{836833D1-7C09-42F9-8BC0-2A6F2C65E894}">
      <dgm:prSet/>
      <dgm:spPr/>
      <dgm:t>
        <a:bodyPr/>
        <a:lstStyle/>
        <a:p>
          <a:r>
            <a:rPr lang="en-US" baseline="0"/>
            <a:t>Routine</a:t>
          </a:r>
          <a:endParaRPr lang="en-US"/>
        </a:p>
      </dgm:t>
    </dgm:pt>
    <dgm:pt modelId="{55A21B9A-2638-4BA7-8CBA-01E9F812CFD8}" type="parTrans" cxnId="{34A2AE8B-E9A7-46CF-AD12-A92EECA9C08B}">
      <dgm:prSet/>
      <dgm:spPr/>
      <dgm:t>
        <a:bodyPr/>
        <a:lstStyle/>
        <a:p>
          <a:endParaRPr lang="en-US"/>
        </a:p>
      </dgm:t>
    </dgm:pt>
    <dgm:pt modelId="{3960101C-21AB-4D31-A00C-CFB24DBF3BB4}" type="sibTrans" cxnId="{34A2AE8B-E9A7-46CF-AD12-A92EECA9C08B}">
      <dgm:prSet/>
      <dgm:spPr/>
      <dgm:t>
        <a:bodyPr/>
        <a:lstStyle/>
        <a:p>
          <a:endParaRPr lang="en-US"/>
        </a:p>
      </dgm:t>
    </dgm:pt>
    <dgm:pt modelId="{63DF3D7B-346E-4C78-9094-D0E555A281F2}">
      <dgm:prSet/>
      <dgm:spPr/>
      <dgm:t>
        <a:bodyPr/>
        <a:lstStyle/>
        <a:p>
          <a:r>
            <a:rPr lang="en-US" baseline="0"/>
            <a:t>PECS</a:t>
          </a:r>
          <a:endParaRPr lang="en-US"/>
        </a:p>
      </dgm:t>
    </dgm:pt>
    <dgm:pt modelId="{AEB59B41-717F-474A-851A-37C96973AF88}" type="parTrans" cxnId="{032AE4F2-F428-4684-B6DE-39173AB47F61}">
      <dgm:prSet/>
      <dgm:spPr/>
      <dgm:t>
        <a:bodyPr/>
        <a:lstStyle/>
        <a:p>
          <a:endParaRPr lang="en-US"/>
        </a:p>
      </dgm:t>
    </dgm:pt>
    <dgm:pt modelId="{393EA15D-7E5B-42FC-96DC-18BDBBA7FD3F}" type="sibTrans" cxnId="{032AE4F2-F428-4684-B6DE-39173AB47F61}">
      <dgm:prSet/>
      <dgm:spPr/>
      <dgm:t>
        <a:bodyPr/>
        <a:lstStyle/>
        <a:p>
          <a:endParaRPr lang="en-US"/>
        </a:p>
      </dgm:t>
    </dgm:pt>
    <dgm:pt modelId="{9F25AE0D-D67E-4157-AEFF-E43FD65AE81F}" type="pres">
      <dgm:prSet presAssocID="{603FFA6C-34BB-4D0F-A6C8-21EC5B01DAB1}" presName="vert0" presStyleCnt="0">
        <dgm:presLayoutVars>
          <dgm:dir/>
          <dgm:animOne val="branch"/>
          <dgm:animLvl val="lvl"/>
        </dgm:presLayoutVars>
      </dgm:prSet>
      <dgm:spPr/>
    </dgm:pt>
    <dgm:pt modelId="{6CA5E5E8-AC11-42AA-8258-422B76AC8B9D}" type="pres">
      <dgm:prSet presAssocID="{51F7891A-CC55-42A1-831A-E95FE3277184}" presName="thickLine" presStyleLbl="alignNode1" presStyleIdx="0" presStyleCnt="4"/>
      <dgm:spPr/>
    </dgm:pt>
    <dgm:pt modelId="{6A59D93D-2BCB-4F4B-B46F-60A4D430ED18}" type="pres">
      <dgm:prSet presAssocID="{51F7891A-CC55-42A1-831A-E95FE3277184}" presName="horz1" presStyleCnt="0"/>
      <dgm:spPr/>
    </dgm:pt>
    <dgm:pt modelId="{AD108629-3392-4C2A-ADFC-61262A3C1579}" type="pres">
      <dgm:prSet presAssocID="{51F7891A-CC55-42A1-831A-E95FE3277184}" presName="tx1" presStyleLbl="revTx" presStyleIdx="0" presStyleCnt="4"/>
      <dgm:spPr/>
    </dgm:pt>
    <dgm:pt modelId="{C1A8840C-2CD2-46D2-BC2F-D878FD56C0FB}" type="pres">
      <dgm:prSet presAssocID="{51F7891A-CC55-42A1-831A-E95FE3277184}" presName="vert1" presStyleCnt="0"/>
      <dgm:spPr/>
    </dgm:pt>
    <dgm:pt modelId="{1961374B-DE27-45C6-818F-D861E9C5BF67}" type="pres">
      <dgm:prSet presAssocID="{B2637251-0870-41AD-877A-8303BBC44884}" presName="thickLine" presStyleLbl="alignNode1" presStyleIdx="1" presStyleCnt="4"/>
      <dgm:spPr/>
    </dgm:pt>
    <dgm:pt modelId="{803AC066-44C5-4070-94F1-DACF368D05B2}" type="pres">
      <dgm:prSet presAssocID="{B2637251-0870-41AD-877A-8303BBC44884}" presName="horz1" presStyleCnt="0"/>
      <dgm:spPr/>
    </dgm:pt>
    <dgm:pt modelId="{C6B7955C-483D-4922-A397-F1974E4B30CB}" type="pres">
      <dgm:prSet presAssocID="{B2637251-0870-41AD-877A-8303BBC44884}" presName="tx1" presStyleLbl="revTx" presStyleIdx="1" presStyleCnt="4"/>
      <dgm:spPr/>
    </dgm:pt>
    <dgm:pt modelId="{D175FEAA-E19B-4C1C-A907-EEDF28A0A65F}" type="pres">
      <dgm:prSet presAssocID="{B2637251-0870-41AD-877A-8303BBC44884}" presName="vert1" presStyleCnt="0"/>
      <dgm:spPr/>
    </dgm:pt>
    <dgm:pt modelId="{0A0A0ED9-3EE7-4D4E-8890-C61A3ADC9209}" type="pres">
      <dgm:prSet presAssocID="{836833D1-7C09-42F9-8BC0-2A6F2C65E894}" presName="thickLine" presStyleLbl="alignNode1" presStyleIdx="2" presStyleCnt="4"/>
      <dgm:spPr/>
    </dgm:pt>
    <dgm:pt modelId="{6A37E2EB-9942-45AC-983C-54E9AE650D3A}" type="pres">
      <dgm:prSet presAssocID="{836833D1-7C09-42F9-8BC0-2A6F2C65E894}" presName="horz1" presStyleCnt="0"/>
      <dgm:spPr/>
    </dgm:pt>
    <dgm:pt modelId="{3706C419-EAE7-4436-8117-4B2602E1F387}" type="pres">
      <dgm:prSet presAssocID="{836833D1-7C09-42F9-8BC0-2A6F2C65E894}" presName="tx1" presStyleLbl="revTx" presStyleIdx="2" presStyleCnt="4"/>
      <dgm:spPr/>
    </dgm:pt>
    <dgm:pt modelId="{6E2FC44F-5A96-47EC-BD51-D76166D0E5A3}" type="pres">
      <dgm:prSet presAssocID="{836833D1-7C09-42F9-8BC0-2A6F2C65E894}" presName="vert1" presStyleCnt="0"/>
      <dgm:spPr/>
    </dgm:pt>
    <dgm:pt modelId="{E573A0B8-8324-4F00-89A5-DD3893C057F7}" type="pres">
      <dgm:prSet presAssocID="{63DF3D7B-346E-4C78-9094-D0E555A281F2}" presName="thickLine" presStyleLbl="alignNode1" presStyleIdx="3" presStyleCnt="4"/>
      <dgm:spPr/>
    </dgm:pt>
    <dgm:pt modelId="{016299BE-87CA-4AA1-8BA2-DBAD363ABAF2}" type="pres">
      <dgm:prSet presAssocID="{63DF3D7B-346E-4C78-9094-D0E555A281F2}" presName="horz1" presStyleCnt="0"/>
      <dgm:spPr/>
    </dgm:pt>
    <dgm:pt modelId="{E3E68056-D2BA-4ABC-B564-5CA78F50C9A1}" type="pres">
      <dgm:prSet presAssocID="{63DF3D7B-346E-4C78-9094-D0E555A281F2}" presName="tx1" presStyleLbl="revTx" presStyleIdx="3" presStyleCnt="4"/>
      <dgm:spPr/>
    </dgm:pt>
    <dgm:pt modelId="{ED8D93BC-AEC3-4CE7-9D29-83DBA769AFAD}" type="pres">
      <dgm:prSet presAssocID="{63DF3D7B-346E-4C78-9094-D0E555A281F2}" presName="vert1" presStyleCnt="0"/>
      <dgm:spPr/>
    </dgm:pt>
  </dgm:ptLst>
  <dgm:cxnLst>
    <dgm:cxn modelId="{B153EC17-432C-4D6F-ABC3-9A1B44F6A04E}" type="presOf" srcId="{603FFA6C-34BB-4D0F-A6C8-21EC5B01DAB1}" destId="{9F25AE0D-D67E-4157-AEFF-E43FD65AE81F}" srcOrd="0" destOrd="0" presId="urn:microsoft.com/office/officeart/2008/layout/LinedList"/>
    <dgm:cxn modelId="{03854C27-03AF-414D-87C7-2C0F15031D85}" type="presOf" srcId="{B2637251-0870-41AD-877A-8303BBC44884}" destId="{C6B7955C-483D-4922-A397-F1974E4B30CB}" srcOrd="0" destOrd="0" presId="urn:microsoft.com/office/officeart/2008/layout/LinedList"/>
    <dgm:cxn modelId="{99335134-13FE-4262-848E-21664BDADA1C}" srcId="{603FFA6C-34BB-4D0F-A6C8-21EC5B01DAB1}" destId="{51F7891A-CC55-42A1-831A-E95FE3277184}" srcOrd="0" destOrd="0" parTransId="{69BA8037-A742-4D39-9BD6-2F50D08CCF95}" sibTransId="{E115DE25-AC53-4556-B3B4-D2EB985AD482}"/>
    <dgm:cxn modelId="{34A2AE8B-E9A7-46CF-AD12-A92EECA9C08B}" srcId="{603FFA6C-34BB-4D0F-A6C8-21EC5B01DAB1}" destId="{836833D1-7C09-42F9-8BC0-2A6F2C65E894}" srcOrd="2" destOrd="0" parTransId="{55A21B9A-2638-4BA7-8CBA-01E9F812CFD8}" sibTransId="{3960101C-21AB-4D31-A00C-CFB24DBF3BB4}"/>
    <dgm:cxn modelId="{DADF49A8-27E6-4414-A4AF-D0EBA0C76BC0}" type="presOf" srcId="{51F7891A-CC55-42A1-831A-E95FE3277184}" destId="{AD108629-3392-4C2A-ADFC-61262A3C1579}" srcOrd="0" destOrd="0" presId="urn:microsoft.com/office/officeart/2008/layout/LinedList"/>
    <dgm:cxn modelId="{E44702B5-B534-4F11-9610-2760CCC7ACD8}" srcId="{603FFA6C-34BB-4D0F-A6C8-21EC5B01DAB1}" destId="{B2637251-0870-41AD-877A-8303BBC44884}" srcOrd="1" destOrd="0" parTransId="{F744F1EB-9582-4372-81A7-8B97FA51F056}" sibTransId="{6AABED1A-2974-478D-A81C-A7EE54433A34}"/>
    <dgm:cxn modelId="{74A5EECB-A094-4A32-9943-5ABA271A0568}" type="presOf" srcId="{836833D1-7C09-42F9-8BC0-2A6F2C65E894}" destId="{3706C419-EAE7-4436-8117-4B2602E1F387}" srcOrd="0" destOrd="0" presId="urn:microsoft.com/office/officeart/2008/layout/LinedList"/>
    <dgm:cxn modelId="{9C28BDDD-4BC6-4364-8898-E12E46D04795}" type="presOf" srcId="{63DF3D7B-346E-4C78-9094-D0E555A281F2}" destId="{E3E68056-D2BA-4ABC-B564-5CA78F50C9A1}" srcOrd="0" destOrd="0" presId="urn:microsoft.com/office/officeart/2008/layout/LinedList"/>
    <dgm:cxn modelId="{032AE4F2-F428-4684-B6DE-39173AB47F61}" srcId="{603FFA6C-34BB-4D0F-A6C8-21EC5B01DAB1}" destId="{63DF3D7B-346E-4C78-9094-D0E555A281F2}" srcOrd="3" destOrd="0" parTransId="{AEB59B41-717F-474A-851A-37C96973AF88}" sibTransId="{393EA15D-7E5B-42FC-96DC-18BDBBA7FD3F}"/>
    <dgm:cxn modelId="{BE07D26E-3B16-472C-9F44-212958DD1626}" type="presParOf" srcId="{9F25AE0D-D67E-4157-AEFF-E43FD65AE81F}" destId="{6CA5E5E8-AC11-42AA-8258-422B76AC8B9D}" srcOrd="0" destOrd="0" presId="urn:microsoft.com/office/officeart/2008/layout/LinedList"/>
    <dgm:cxn modelId="{93E8899A-8484-49D0-BF2D-6871CA43F09E}" type="presParOf" srcId="{9F25AE0D-D67E-4157-AEFF-E43FD65AE81F}" destId="{6A59D93D-2BCB-4F4B-B46F-60A4D430ED18}" srcOrd="1" destOrd="0" presId="urn:microsoft.com/office/officeart/2008/layout/LinedList"/>
    <dgm:cxn modelId="{A93E8734-1FFD-4BFD-BAEA-30D325936663}" type="presParOf" srcId="{6A59D93D-2BCB-4F4B-B46F-60A4D430ED18}" destId="{AD108629-3392-4C2A-ADFC-61262A3C1579}" srcOrd="0" destOrd="0" presId="urn:microsoft.com/office/officeart/2008/layout/LinedList"/>
    <dgm:cxn modelId="{353547EB-AEE3-481C-AF5C-E29D0D926F95}" type="presParOf" srcId="{6A59D93D-2BCB-4F4B-B46F-60A4D430ED18}" destId="{C1A8840C-2CD2-46D2-BC2F-D878FD56C0FB}" srcOrd="1" destOrd="0" presId="urn:microsoft.com/office/officeart/2008/layout/LinedList"/>
    <dgm:cxn modelId="{0CB9153D-3EAC-4B56-9B6A-88E58610BDF6}" type="presParOf" srcId="{9F25AE0D-D67E-4157-AEFF-E43FD65AE81F}" destId="{1961374B-DE27-45C6-818F-D861E9C5BF67}" srcOrd="2" destOrd="0" presId="urn:microsoft.com/office/officeart/2008/layout/LinedList"/>
    <dgm:cxn modelId="{B18E37DB-AF5A-4B67-A738-3C7686762859}" type="presParOf" srcId="{9F25AE0D-D67E-4157-AEFF-E43FD65AE81F}" destId="{803AC066-44C5-4070-94F1-DACF368D05B2}" srcOrd="3" destOrd="0" presId="urn:microsoft.com/office/officeart/2008/layout/LinedList"/>
    <dgm:cxn modelId="{8F725F5A-11F3-4065-B6F2-EC3B3A6C18A2}" type="presParOf" srcId="{803AC066-44C5-4070-94F1-DACF368D05B2}" destId="{C6B7955C-483D-4922-A397-F1974E4B30CB}" srcOrd="0" destOrd="0" presId="urn:microsoft.com/office/officeart/2008/layout/LinedList"/>
    <dgm:cxn modelId="{B2A8C2FB-D3A0-460D-883E-8C11523799C9}" type="presParOf" srcId="{803AC066-44C5-4070-94F1-DACF368D05B2}" destId="{D175FEAA-E19B-4C1C-A907-EEDF28A0A65F}" srcOrd="1" destOrd="0" presId="urn:microsoft.com/office/officeart/2008/layout/LinedList"/>
    <dgm:cxn modelId="{09233DB6-CB70-4AC6-8CC1-2F41B8B25330}" type="presParOf" srcId="{9F25AE0D-D67E-4157-AEFF-E43FD65AE81F}" destId="{0A0A0ED9-3EE7-4D4E-8890-C61A3ADC9209}" srcOrd="4" destOrd="0" presId="urn:microsoft.com/office/officeart/2008/layout/LinedList"/>
    <dgm:cxn modelId="{98F73DD0-227B-4467-AF63-7463DA0AEF34}" type="presParOf" srcId="{9F25AE0D-D67E-4157-AEFF-E43FD65AE81F}" destId="{6A37E2EB-9942-45AC-983C-54E9AE650D3A}" srcOrd="5" destOrd="0" presId="urn:microsoft.com/office/officeart/2008/layout/LinedList"/>
    <dgm:cxn modelId="{58D4C033-868E-4839-99A7-FB3A28F795C2}" type="presParOf" srcId="{6A37E2EB-9942-45AC-983C-54E9AE650D3A}" destId="{3706C419-EAE7-4436-8117-4B2602E1F387}" srcOrd="0" destOrd="0" presId="urn:microsoft.com/office/officeart/2008/layout/LinedList"/>
    <dgm:cxn modelId="{29C52FF0-F89D-46D0-8988-88CBB9F173AE}" type="presParOf" srcId="{6A37E2EB-9942-45AC-983C-54E9AE650D3A}" destId="{6E2FC44F-5A96-47EC-BD51-D76166D0E5A3}" srcOrd="1" destOrd="0" presId="urn:microsoft.com/office/officeart/2008/layout/LinedList"/>
    <dgm:cxn modelId="{F92AB7AD-0549-4D3C-B646-1EDACA129B7E}" type="presParOf" srcId="{9F25AE0D-D67E-4157-AEFF-E43FD65AE81F}" destId="{E573A0B8-8324-4F00-89A5-DD3893C057F7}" srcOrd="6" destOrd="0" presId="urn:microsoft.com/office/officeart/2008/layout/LinedList"/>
    <dgm:cxn modelId="{FAC6C876-9158-4EC1-82F9-9E660EE619D4}" type="presParOf" srcId="{9F25AE0D-D67E-4157-AEFF-E43FD65AE81F}" destId="{016299BE-87CA-4AA1-8BA2-DBAD363ABAF2}" srcOrd="7" destOrd="0" presId="urn:microsoft.com/office/officeart/2008/layout/LinedList"/>
    <dgm:cxn modelId="{5CE34F2A-051B-4A34-8C2D-F4B2CDD70FAE}" type="presParOf" srcId="{016299BE-87CA-4AA1-8BA2-DBAD363ABAF2}" destId="{E3E68056-D2BA-4ABC-B564-5CA78F50C9A1}" srcOrd="0" destOrd="0" presId="urn:microsoft.com/office/officeart/2008/layout/LinedList"/>
    <dgm:cxn modelId="{BA47275E-F614-4B63-9282-E3C6EAF2F0CC}" type="presParOf" srcId="{016299BE-87CA-4AA1-8BA2-DBAD363ABAF2}" destId="{ED8D93BC-AEC3-4CE7-9D29-83DBA769AF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2BE155E-81BC-4D01-927F-0FBCD957D825}" type="doc">
      <dgm:prSet loTypeId="urn:microsoft.com/office/officeart/2005/8/layout/vList2" loCatId="list" qsTypeId="urn:microsoft.com/office/officeart/2005/8/quickstyle/simple4" qsCatId="simple" csTypeId="urn:microsoft.com/office/officeart/2005/8/colors/colorful4" csCatId="colorful" phldr="1"/>
      <dgm:spPr/>
      <dgm:t>
        <a:bodyPr/>
        <a:lstStyle/>
        <a:p>
          <a:endParaRPr lang="en-US"/>
        </a:p>
      </dgm:t>
    </dgm:pt>
    <dgm:pt modelId="{5BBC852F-991B-4CF9-ADE5-2595BDF56D84}">
      <dgm:prSet/>
      <dgm:spPr/>
      <dgm:t>
        <a:bodyPr/>
        <a:lstStyle/>
        <a:p>
          <a:r>
            <a:rPr lang="en-GB" dirty="0"/>
            <a:t>Visual aids can be helpful and different types help different people more</a:t>
          </a:r>
          <a:endParaRPr lang="en-US" dirty="0"/>
        </a:p>
      </dgm:t>
    </dgm:pt>
    <dgm:pt modelId="{780C7FCD-E78E-4013-8BEC-8EA763E0C07A}" type="parTrans" cxnId="{CB4BA167-82E3-4581-B544-433D4C8BD995}">
      <dgm:prSet/>
      <dgm:spPr/>
      <dgm:t>
        <a:bodyPr/>
        <a:lstStyle/>
        <a:p>
          <a:endParaRPr lang="en-US"/>
        </a:p>
      </dgm:t>
    </dgm:pt>
    <dgm:pt modelId="{A6E7E28C-2BE5-4DAA-B625-570570CA5E30}" type="sibTrans" cxnId="{CB4BA167-82E3-4581-B544-433D4C8BD995}">
      <dgm:prSet/>
      <dgm:spPr/>
      <dgm:t>
        <a:bodyPr/>
        <a:lstStyle/>
        <a:p>
          <a:endParaRPr lang="en-US"/>
        </a:p>
      </dgm:t>
    </dgm:pt>
    <dgm:pt modelId="{A5041EED-4176-4079-B5FC-B644E07AE7B6}">
      <dgm:prSet/>
      <dgm:spPr/>
      <dgm:t>
        <a:bodyPr/>
        <a:lstStyle/>
        <a:p>
          <a:r>
            <a:rPr lang="en-GB" dirty="0"/>
            <a:t>The following are examples of some visual supports</a:t>
          </a:r>
          <a:endParaRPr lang="en-US" dirty="0"/>
        </a:p>
      </dgm:t>
    </dgm:pt>
    <dgm:pt modelId="{136838C7-FBF0-4980-85EB-59E6E9D859EB}" type="parTrans" cxnId="{0826A531-F568-4697-8FF4-7E053746ED4F}">
      <dgm:prSet/>
      <dgm:spPr/>
      <dgm:t>
        <a:bodyPr/>
        <a:lstStyle/>
        <a:p>
          <a:endParaRPr lang="en-US"/>
        </a:p>
      </dgm:t>
    </dgm:pt>
    <dgm:pt modelId="{DF5C9466-02B3-43E5-8DC8-F72618B2CB98}" type="sibTrans" cxnId="{0826A531-F568-4697-8FF4-7E053746ED4F}">
      <dgm:prSet/>
      <dgm:spPr/>
      <dgm:t>
        <a:bodyPr/>
        <a:lstStyle/>
        <a:p>
          <a:endParaRPr lang="en-US"/>
        </a:p>
      </dgm:t>
    </dgm:pt>
    <dgm:pt modelId="{A6969D9F-514A-433E-ADAE-97D0C430E164}">
      <dgm:prSet/>
      <dgm:spPr/>
      <dgm:t>
        <a:bodyPr/>
        <a:lstStyle/>
        <a:p>
          <a:r>
            <a:rPr lang="en-GB" dirty="0"/>
            <a:t>They are not PECS</a:t>
          </a:r>
          <a:endParaRPr lang="en-US" dirty="0"/>
        </a:p>
      </dgm:t>
    </dgm:pt>
    <dgm:pt modelId="{4159F820-D99C-407C-9A0E-82F241458ED8}" type="parTrans" cxnId="{FFF4F102-F9B1-4F11-BA7B-D26A1596B11E}">
      <dgm:prSet/>
      <dgm:spPr/>
      <dgm:t>
        <a:bodyPr/>
        <a:lstStyle/>
        <a:p>
          <a:endParaRPr lang="en-US"/>
        </a:p>
      </dgm:t>
    </dgm:pt>
    <dgm:pt modelId="{1B6A692A-E9B1-4671-8554-4CB99CE83B6A}" type="sibTrans" cxnId="{FFF4F102-F9B1-4F11-BA7B-D26A1596B11E}">
      <dgm:prSet/>
      <dgm:spPr/>
      <dgm:t>
        <a:bodyPr/>
        <a:lstStyle/>
        <a:p>
          <a:endParaRPr lang="en-US"/>
        </a:p>
      </dgm:t>
    </dgm:pt>
    <dgm:pt modelId="{04809F12-99F4-4DB5-8143-4A9673C3391B}" type="pres">
      <dgm:prSet presAssocID="{72BE155E-81BC-4D01-927F-0FBCD957D825}" presName="linear" presStyleCnt="0">
        <dgm:presLayoutVars>
          <dgm:animLvl val="lvl"/>
          <dgm:resizeHandles val="exact"/>
        </dgm:presLayoutVars>
      </dgm:prSet>
      <dgm:spPr/>
    </dgm:pt>
    <dgm:pt modelId="{6AB278F0-AAFC-4DDB-98D0-5B19BDC56448}" type="pres">
      <dgm:prSet presAssocID="{5BBC852F-991B-4CF9-ADE5-2595BDF56D84}" presName="parentText" presStyleLbl="node1" presStyleIdx="0" presStyleCnt="3">
        <dgm:presLayoutVars>
          <dgm:chMax val="0"/>
          <dgm:bulletEnabled val="1"/>
        </dgm:presLayoutVars>
      </dgm:prSet>
      <dgm:spPr/>
    </dgm:pt>
    <dgm:pt modelId="{900251BF-2800-49FF-8AF6-F5FED2A25AFA}" type="pres">
      <dgm:prSet presAssocID="{A6E7E28C-2BE5-4DAA-B625-570570CA5E30}" presName="spacer" presStyleCnt="0"/>
      <dgm:spPr/>
    </dgm:pt>
    <dgm:pt modelId="{5A40B610-2504-408A-A650-361174222F3E}" type="pres">
      <dgm:prSet presAssocID="{A5041EED-4176-4079-B5FC-B644E07AE7B6}" presName="parentText" presStyleLbl="node1" presStyleIdx="1" presStyleCnt="3">
        <dgm:presLayoutVars>
          <dgm:chMax val="0"/>
          <dgm:bulletEnabled val="1"/>
        </dgm:presLayoutVars>
      </dgm:prSet>
      <dgm:spPr/>
    </dgm:pt>
    <dgm:pt modelId="{413530D9-9E6F-4786-8269-4E44235C0F4E}" type="pres">
      <dgm:prSet presAssocID="{DF5C9466-02B3-43E5-8DC8-F72618B2CB98}" presName="spacer" presStyleCnt="0"/>
      <dgm:spPr/>
    </dgm:pt>
    <dgm:pt modelId="{DC5756B1-6657-4EF9-A71E-B50B2ECD95FB}" type="pres">
      <dgm:prSet presAssocID="{A6969D9F-514A-433E-ADAE-97D0C430E164}" presName="parentText" presStyleLbl="node1" presStyleIdx="2" presStyleCnt="3">
        <dgm:presLayoutVars>
          <dgm:chMax val="0"/>
          <dgm:bulletEnabled val="1"/>
        </dgm:presLayoutVars>
      </dgm:prSet>
      <dgm:spPr/>
    </dgm:pt>
  </dgm:ptLst>
  <dgm:cxnLst>
    <dgm:cxn modelId="{FFF4F102-F9B1-4F11-BA7B-D26A1596B11E}" srcId="{72BE155E-81BC-4D01-927F-0FBCD957D825}" destId="{A6969D9F-514A-433E-ADAE-97D0C430E164}" srcOrd="2" destOrd="0" parTransId="{4159F820-D99C-407C-9A0E-82F241458ED8}" sibTransId="{1B6A692A-E9B1-4671-8554-4CB99CE83B6A}"/>
    <dgm:cxn modelId="{0826A531-F568-4697-8FF4-7E053746ED4F}" srcId="{72BE155E-81BC-4D01-927F-0FBCD957D825}" destId="{A5041EED-4176-4079-B5FC-B644E07AE7B6}" srcOrd="1" destOrd="0" parTransId="{136838C7-FBF0-4980-85EB-59E6E9D859EB}" sibTransId="{DF5C9466-02B3-43E5-8DC8-F72618B2CB98}"/>
    <dgm:cxn modelId="{2382B762-C58A-4B53-B256-A3B77A99CF61}" type="presOf" srcId="{A5041EED-4176-4079-B5FC-B644E07AE7B6}" destId="{5A40B610-2504-408A-A650-361174222F3E}" srcOrd="0" destOrd="0" presId="urn:microsoft.com/office/officeart/2005/8/layout/vList2"/>
    <dgm:cxn modelId="{CB4BA167-82E3-4581-B544-433D4C8BD995}" srcId="{72BE155E-81BC-4D01-927F-0FBCD957D825}" destId="{5BBC852F-991B-4CF9-ADE5-2595BDF56D84}" srcOrd="0" destOrd="0" parTransId="{780C7FCD-E78E-4013-8BEC-8EA763E0C07A}" sibTransId="{A6E7E28C-2BE5-4DAA-B625-570570CA5E30}"/>
    <dgm:cxn modelId="{4C455EA8-7C57-403F-B690-8CC804010CBD}" type="presOf" srcId="{5BBC852F-991B-4CF9-ADE5-2595BDF56D84}" destId="{6AB278F0-AAFC-4DDB-98D0-5B19BDC56448}" srcOrd="0" destOrd="0" presId="urn:microsoft.com/office/officeart/2005/8/layout/vList2"/>
    <dgm:cxn modelId="{4C9135B7-1197-4F33-A1F9-8FD645DA8960}" type="presOf" srcId="{A6969D9F-514A-433E-ADAE-97D0C430E164}" destId="{DC5756B1-6657-4EF9-A71E-B50B2ECD95FB}" srcOrd="0" destOrd="0" presId="urn:microsoft.com/office/officeart/2005/8/layout/vList2"/>
    <dgm:cxn modelId="{F31D71D7-16B3-4D2A-BB08-0290BE7E7AC6}" type="presOf" srcId="{72BE155E-81BC-4D01-927F-0FBCD957D825}" destId="{04809F12-99F4-4DB5-8143-4A9673C3391B}" srcOrd="0" destOrd="0" presId="urn:microsoft.com/office/officeart/2005/8/layout/vList2"/>
    <dgm:cxn modelId="{C1ACB6AC-278E-4998-A53A-A9AA78E9AD29}" type="presParOf" srcId="{04809F12-99F4-4DB5-8143-4A9673C3391B}" destId="{6AB278F0-AAFC-4DDB-98D0-5B19BDC56448}" srcOrd="0" destOrd="0" presId="urn:microsoft.com/office/officeart/2005/8/layout/vList2"/>
    <dgm:cxn modelId="{06A50A26-F52C-4010-BEDF-51492A38A80A}" type="presParOf" srcId="{04809F12-99F4-4DB5-8143-4A9673C3391B}" destId="{900251BF-2800-49FF-8AF6-F5FED2A25AFA}" srcOrd="1" destOrd="0" presId="urn:microsoft.com/office/officeart/2005/8/layout/vList2"/>
    <dgm:cxn modelId="{6AC0771A-AC19-40AA-917F-8E0030C78DB0}" type="presParOf" srcId="{04809F12-99F4-4DB5-8143-4A9673C3391B}" destId="{5A40B610-2504-408A-A650-361174222F3E}" srcOrd="2" destOrd="0" presId="urn:microsoft.com/office/officeart/2005/8/layout/vList2"/>
    <dgm:cxn modelId="{FE2A1331-5665-45F8-990A-2CB20EB17E0C}" type="presParOf" srcId="{04809F12-99F4-4DB5-8143-4A9673C3391B}" destId="{413530D9-9E6F-4786-8269-4E44235C0F4E}" srcOrd="3" destOrd="0" presId="urn:microsoft.com/office/officeart/2005/8/layout/vList2"/>
    <dgm:cxn modelId="{22B5A66F-A564-47AD-A44A-2E2DA6C6B349}" type="presParOf" srcId="{04809F12-99F4-4DB5-8143-4A9673C3391B}" destId="{DC5756B1-6657-4EF9-A71E-B50B2ECD95F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CDD0696-233F-4B57-B818-7393E95ECAA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ECFC62-0355-4165-8AB6-167921B5CC93}">
      <dgm:prSet/>
      <dgm:spPr/>
      <dgm:t>
        <a:bodyPr/>
        <a:lstStyle/>
        <a:p>
          <a:r>
            <a:rPr lang="en-US"/>
            <a:t>ASD is a neuro-developmental disorder, not a mental health disorder</a:t>
          </a:r>
        </a:p>
      </dgm:t>
    </dgm:pt>
    <dgm:pt modelId="{265135AA-2185-4F78-B444-C53E93BF9091}" type="parTrans" cxnId="{5300381E-6928-4C25-8CCC-1B8BF23A1A8D}">
      <dgm:prSet/>
      <dgm:spPr/>
      <dgm:t>
        <a:bodyPr/>
        <a:lstStyle/>
        <a:p>
          <a:endParaRPr lang="en-US"/>
        </a:p>
      </dgm:t>
    </dgm:pt>
    <dgm:pt modelId="{883C69A2-86DE-4E15-BD62-1C8F07680377}" type="sibTrans" cxnId="{5300381E-6928-4C25-8CCC-1B8BF23A1A8D}">
      <dgm:prSet/>
      <dgm:spPr/>
      <dgm:t>
        <a:bodyPr/>
        <a:lstStyle/>
        <a:p>
          <a:endParaRPr lang="en-US"/>
        </a:p>
      </dgm:t>
    </dgm:pt>
    <dgm:pt modelId="{723F946C-7EEC-42F3-8B56-6FC416CF9DFA}">
      <dgm:prSet/>
      <dgm:spPr/>
      <dgm:t>
        <a:bodyPr/>
        <a:lstStyle/>
        <a:p>
          <a:r>
            <a:rPr lang="en-US"/>
            <a:t>People with ASD have brains that develop and function differently from those who are more neuro-typical </a:t>
          </a:r>
        </a:p>
      </dgm:t>
    </dgm:pt>
    <dgm:pt modelId="{51C10ECF-C47B-4C55-8066-8754A3E9EF6D}" type="parTrans" cxnId="{FD0D367A-58FB-4030-A749-1574910936B0}">
      <dgm:prSet/>
      <dgm:spPr/>
      <dgm:t>
        <a:bodyPr/>
        <a:lstStyle/>
        <a:p>
          <a:endParaRPr lang="en-US"/>
        </a:p>
      </dgm:t>
    </dgm:pt>
    <dgm:pt modelId="{6F15F988-C779-45AD-AE22-8F33CAA374AA}" type="sibTrans" cxnId="{FD0D367A-58FB-4030-A749-1574910936B0}">
      <dgm:prSet/>
      <dgm:spPr/>
      <dgm:t>
        <a:bodyPr/>
        <a:lstStyle/>
        <a:p>
          <a:endParaRPr lang="en-US"/>
        </a:p>
      </dgm:t>
    </dgm:pt>
    <dgm:pt modelId="{9F4EA599-358E-45CD-88B9-5BF8147679E9}">
      <dgm:prSet/>
      <dgm:spPr/>
      <dgm:t>
        <a:bodyPr/>
        <a:lstStyle/>
        <a:p>
          <a:r>
            <a:rPr lang="en-US"/>
            <a:t>The brains of Autistic people are different, so this can create difficulties when living in a more neurotypical world</a:t>
          </a:r>
        </a:p>
      </dgm:t>
    </dgm:pt>
    <dgm:pt modelId="{2263A435-5BCD-4A38-A74A-812D325E3CD0}" type="parTrans" cxnId="{A4E062C8-8325-489C-92B3-30A796EEA3D2}">
      <dgm:prSet/>
      <dgm:spPr/>
      <dgm:t>
        <a:bodyPr/>
        <a:lstStyle/>
        <a:p>
          <a:endParaRPr lang="en-US"/>
        </a:p>
      </dgm:t>
    </dgm:pt>
    <dgm:pt modelId="{1C353950-ADAB-46F3-9209-54DB6C1D57F6}" type="sibTrans" cxnId="{A4E062C8-8325-489C-92B3-30A796EEA3D2}">
      <dgm:prSet/>
      <dgm:spPr/>
      <dgm:t>
        <a:bodyPr/>
        <a:lstStyle/>
        <a:p>
          <a:endParaRPr lang="en-US"/>
        </a:p>
      </dgm:t>
    </dgm:pt>
    <dgm:pt modelId="{AD61EE5F-BC82-4A83-BE9A-EEC94567D367}" type="pres">
      <dgm:prSet presAssocID="{5CDD0696-233F-4B57-B818-7393E95ECAA2}" presName="vert0" presStyleCnt="0">
        <dgm:presLayoutVars>
          <dgm:dir/>
          <dgm:animOne val="branch"/>
          <dgm:animLvl val="lvl"/>
        </dgm:presLayoutVars>
      </dgm:prSet>
      <dgm:spPr/>
    </dgm:pt>
    <dgm:pt modelId="{08D26795-ABDD-4DF8-A8F3-F965EC3CFE8A}" type="pres">
      <dgm:prSet presAssocID="{82ECFC62-0355-4165-8AB6-167921B5CC93}" presName="thickLine" presStyleLbl="alignNode1" presStyleIdx="0" presStyleCnt="3"/>
      <dgm:spPr/>
    </dgm:pt>
    <dgm:pt modelId="{26B1EDE4-73FF-430D-BD6D-DD293BB1CA81}" type="pres">
      <dgm:prSet presAssocID="{82ECFC62-0355-4165-8AB6-167921B5CC93}" presName="horz1" presStyleCnt="0"/>
      <dgm:spPr/>
    </dgm:pt>
    <dgm:pt modelId="{E6B6B408-03EB-4E59-89BB-1471581AC4B4}" type="pres">
      <dgm:prSet presAssocID="{82ECFC62-0355-4165-8AB6-167921B5CC93}" presName="tx1" presStyleLbl="revTx" presStyleIdx="0" presStyleCnt="3"/>
      <dgm:spPr/>
    </dgm:pt>
    <dgm:pt modelId="{36168A69-5B96-44ED-B5CC-46E56BBCE517}" type="pres">
      <dgm:prSet presAssocID="{82ECFC62-0355-4165-8AB6-167921B5CC93}" presName="vert1" presStyleCnt="0"/>
      <dgm:spPr/>
    </dgm:pt>
    <dgm:pt modelId="{757C193E-DBCF-4F3D-B590-5668A4DD62CA}" type="pres">
      <dgm:prSet presAssocID="{723F946C-7EEC-42F3-8B56-6FC416CF9DFA}" presName="thickLine" presStyleLbl="alignNode1" presStyleIdx="1" presStyleCnt="3"/>
      <dgm:spPr/>
    </dgm:pt>
    <dgm:pt modelId="{BC4937A5-D1B6-4F94-B65D-394ABBECA000}" type="pres">
      <dgm:prSet presAssocID="{723F946C-7EEC-42F3-8B56-6FC416CF9DFA}" presName="horz1" presStyleCnt="0"/>
      <dgm:spPr/>
    </dgm:pt>
    <dgm:pt modelId="{96F8110F-DB43-43E9-8DE5-613A4A0F21EA}" type="pres">
      <dgm:prSet presAssocID="{723F946C-7EEC-42F3-8B56-6FC416CF9DFA}" presName="tx1" presStyleLbl="revTx" presStyleIdx="1" presStyleCnt="3"/>
      <dgm:spPr/>
    </dgm:pt>
    <dgm:pt modelId="{EB5B53A1-D2B1-494E-B297-2FA233868AE3}" type="pres">
      <dgm:prSet presAssocID="{723F946C-7EEC-42F3-8B56-6FC416CF9DFA}" presName="vert1" presStyleCnt="0"/>
      <dgm:spPr/>
    </dgm:pt>
    <dgm:pt modelId="{B38A85FB-1AE3-40FC-81B8-5D50F7DCA323}" type="pres">
      <dgm:prSet presAssocID="{9F4EA599-358E-45CD-88B9-5BF8147679E9}" presName="thickLine" presStyleLbl="alignNode1" presStyleIdx="2" presStyleCnt="3"/>
      <dgm:spPr/>
    </dgm:pt>
    <dgm:pt modelId="{080A4DD8-B2A0-4FFC-850F-C4701F914E97}" type="pres">
      <dgm:prSet presAssocID="{9F4EA599-358E-45CD-88B9-5BF8147679E9}" presName="horz1" presStyleCnt="0"/>
      <dgm:spPr/>
    </dgm:pt>
    <dgm:pt modelId="{B4AD1A58-3D9D-4BDD-9F76-DFC4D12431E0}" type="pres">
      <dgm:prSet presAssocID="{9F4EA599-358E-45CD-88B9-5BF8147679E9}" presName="tx1" presStyleLbl="revTx" presStyleIdx="2" presStyleCnt="3"/>
      <dgm:spPr/>
    </dgm:pt>
    <dgm:pt modelId="{4E308381-9247-46CB-A87D-AFAF27ADD54C}" type="pres">
      <dgm:prSet presAssocID="{9F4EA599-358E-45CD-88B9-5BF8147679E9}" presName="vert1" presStyleCnt="0"/>
      <dgm:spPr/>
    </dgm:pt>
  </dgm:ptLst>
  <dgm:cxnLst>
    <dgm:cxn modelId="{1E681A01-2E17-4C04-8B5B-6DC93A581566}" type="presOf" srcId="{723F946C-7EEC-42F3-8B56-6FC416CF9DFA}" destId="{96F8110F-DB43-43E9-8DE5-613A4A0F21EA}" srcOrd="0" destOrd="0" presId="urn:microsoft.com/office/officeart/2008/layout/LinedList"/>
    <dgm:cxn modelId="{5300381E-6928-4C25-8CCC-1B8BF23A1A8D}" srcId="{5CDD0696-233F-4B57-B818-7393E95ECAA2}" destId="{82ECFC62-0355-4165-8AB6-167921B5CC93}" srcOrd="0" destOrd="0" parTransId="{265135AA-2185-4F78-B444-C53E93BF9091}" sibTransId="{883C69A2-86DE-4E15-BD62-1C8F07680377}"/>
    <dgm:cxn modelId="{6A7EAD25-0C62-4D94-AE2B-A4BC30F52330}" type="presOf" srcId="{5CDD0696-233F-4B57-B818-7393E95ECAA2}" destId="{AD61EE5F-BC82-4A83-BE9A-EEC94567D367}" srcOrd="0" destOrd="0" presId="urn:microsoft.com/office/officeart/2008/layout/LinedList"/>
    <dgm:cxn modelId="{449AA55B-C5C6-4B8A-BEC7-AB2F3B3C8B40}" type="presOf" srcId="{82ECFC62-0355-4165-8AB6-167921B5CC93}" destId="{E6B6B408-03EB-4E59-89BB-1471581AC4B4}" srcOrd="0" destOrd="0" presId="urn:microsoft.com/office/officeart/2008/layout/LinedList"/>
    <dgm:cxn modelId="{FD0D367A-58FB-4030-A749-1574910936B0}" srcId="{5CDD0696-233F-4B57-B818-7393E95ECAA2}" destId="{723F946C-7EEC-42F3-8B56-6FC416CF9DFA}" srcOrd="1" destOrd="0" parTransId="{51C10ECF-C47B-4C55-8066-8754A3E9EF6D}" sibTransId="{6F15F988-C779-45AD-AE22-8F33CAA374AA}"/>
    <dgm:cxn modelId="{A4E062C8-8325-489C-92B3-30A796EEA3D2}" srcId="{5CDD0696-233F-4B57-B818-7393E95ECAA2}" destId="{9F4EA599-358E-45CD-88B9-5BF8147679E9}" srcOrd="2" destOrd="0" parTransId="{2263A435-5BCD-4A38-A74A-812D325E3CD0}" sibTransId="{1C353950-ADAB-46F3-9209-54DB6C1D57F6}"/>
    <dgm:cxn modelId="{5AEAA1F1-D5CA-4DAC-9BC4-91F3920C7180}" type="presOf" srcId="{9F4EA599-358E-45CD-88B9-5BF8147679E9}" destId="{B4AD1A58-3D9D-4BDD-9F76-DFC4D12431E0}" srcOrd="0" destOrd="0" presId="urn:microsoft.com/office/officeart/2008/layout/LinedList"/>
    <dgm:cxn modelId="{33708531-6D03-467B-BE02-823E7D4239FE}" type="presParOf" srcId="{AD61EE5F-BC82-4A83-BE9A-EEC94567D367}" destId="{08D26795-ABDD-4DF8-A8F3-F965EC3CFE8A}" srcOrd="0" destOrd="0" presId="urn:microsoft.com/office/officeart/2008/layout/LinedList"/>
    <dgm:cxn modelId="{D332C7F2-11C2-44C2-88A1-EDE72DA28A7E}" type="presParOf" srcId="{AD61EE5F-BC82-4A83-BE9A-EEC94567D367}" destId="{26B1EDE4-73FF-430D-BD6D-DD293BB1CA81}" srcOrd="1" destOrd="0" presId="urn:microsoft.com/office/officeart/2008/layout/LinedList"/>
    <dgm:cxn modelId="{BBADA5FD-B326-4EDE-B023-6D70FF44EEB4}" type="presParOf" srcId="{26B1EDE4-73FF-430D-BD6D-DD293BB1CA81}" destId="{E6B6B408-03EB-4E59-89BB-1471581AC4B4}" srcOrd="0" destOrd="0" presId="urn:microsoft.com/office/officeart/2008/layout/LinedList"/>
    <dgm:cxn modelId="{D814FABB-7CB6-4EE0-80CE-9B6EDC200568}" type="presParOf" srcId="{26B1EDE4-73FF-430D-BD6D-DD293BB1CA81}" destId="{36168A69-5B96-44ED-B5CC-46E56BBCE517}" srcOrd="1" destOrd="0" presId="urn:microsoft.com/office/officeart/2008/layout/LinedList"/>
    <dgm:cxn modelId="{A94549D4-2DE7-44FD-8C9F-20B3CD8F4D15}" type="presParOf" srcId="{AD61EE5F-BC82-4A83-BE9A-EEC94567D367}" destId="{757C193E-DBCF-4F3D-B590-5668A4DD62CA}" srcOrd="2" destOrd="0" presId="urn:microsoft.com/office/officeart/2008/layout/LinedList"/>
    <dgm:cxn modelId="{7DF41485-5EF3-447C-977A-E503B92469C2}" type="presParOf" srcId="{AD61EE5F-BC82-4A83-BE9A-EEC94567D367}" destId="{BC4937A5-D1B6-4F94-B65D-394ABBECA000}" srcOrd="3" destOrd="0" presId="urn:microsoft.com/office/officeart/2008/layout/LinedList"/>
    <dgm:cxn modelId="{682ACE3D-4127-4B63-9DDA-D8F1CB6E06E5}" type="presParOf" srcId="{BC4937A5-D1B6-4F94-B65D-394ABBECA000}" destId="{96F8110F-DB43-43E9-8DE5-613A4A0F21EA}" srcOrd="0" destOrd="0" presId="urn:microsoft.com/office/officeart/2008/layout/LinedList"/>
    <dgm:cxn modelId="{7762F798-26E2-4273-A691-05803A3698E4}" type="presParOf" srcId="{BC4937A5-D1B6-4F94-B65D-394ABBECA000}" destId="{EB5B53A1-D2B1-494E-B297-2FA233868AE3}" srcOrd="1" destOrd="0" presId="urn:microsoft.com/office/officeart/2008/layout/LinedList"/>
    <dgm:cxn modelId="{6D87258A-A195-4B6A-89BD-E3FFDE89CF80}" type="presParOf" srcId="{AD61EE5F-BC82-4A83-BE9A-EEC94567D367}" destId="{B38A85FB-1AE3-40FC-81B8-5D50F7DCA323}" srcOrd="4" destOrd="0" presId="urn:microsoft.com/office/officeart/2008/layout/LinedList"/>
    <dgm:cxn modelId="{E6FD76C3-B532-491C-A61D-880657117D4B}" type="presParOf" srcId="{AD61EE5F-BC82-4A83-BE9A-EEC94567D367}" destId="{080A4DD8-B2A0-4FFC-850F-C4701F914E97}" srcOrd="5" destOrd="0" presId="urn:microsoft.com/office/officeart/2008/layout/LinedList"/>
    <dgm:cxn modelId="{919F31BB-4FCA-4C57-AB80-288B541B2D12}" type="presParOf" srcId="{080A4DD8-B2A0-4FFC-850F-C4701F914E97}" destId="{B4AD1A58-3D9D-4BDD-9F76-DFC4D12431E0}" srcOrd="0" destOrd="0" presId="urn:microsoft.com/office/officeart/2008/layout/LinedList"/>
    <dgm:cxn modelId="{C5057545-0FBF-4D87-91D6-1C0AC311FA61}" type="presParOf" srcId="{080A4DD8-B2A0-4FFC-850F-C4701F914E97}" destId="{4E308381-9247-46CB-A87D-AFAF27ADD5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6906B8C-1389-46EF-99E7-669B462B899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731905-1454-4B99-BF51-7047812E5F13}">
      <dgm:prSet/>
      <dgm:spPr/>
      <dgm:t>
        <a:bodyPr/>
        <a:lstStyle/>
        <a:p>
          <a:r>
            <a:rPr lang="en-US"/>
            <a:t>Neurodivergence could alter the presentation of mental health conditions</a:t>
          </a:r>
        </a:p>
      </dgm:t>
    </dgm:pt>
    <dgm:pt modelId="{97AB2FCE-5708-4A8F-86A9-219704617554}" type="parTrans" cxnId="{4A3816F5-13A2-48D9-9210-241874251DA1}">
      <dgm:prSet/>
      <dgm:spPr/>
      <dgm:t>
        <a:bodyPr/>
        <a:lstStyle/>
        <a:p>
          <a:endParaRPr lang="en-US"/>
        </a:p>
      </dgm:t>
    </dgm:pt>
    <dgm:pt modelId="{3438D4BE-155E-4A55-9087-615FB41BE3C6}" type="sibTrans" cxnId="{4A3816F5-13A2-48D9-9210-241874251DA1}">
      <dgm:prSet/>
      <dgm:spPr/>
      <dgm:t>
        <a:bodyPr/>
        <a:lstStyle/>
        <a:p>
          <a:endParaRPr lang="en-US"/>
        </a:p>
      </dgm:t>
    </dgm:pt>
    <dgm:pt modelId="{73919C2A-1F63-4CD7-8993-2EFBC7B0ACC4}">
      <dgm:prSet/>
      <dgm:spPr/>
      <dgm:t>
        <a:bodyPr/>
        <a:lstStyle/>
        <a:p>
          <a:r>
            <a:rPr lang="en-US"/>
            <a:t>Tailored care and support</a:t>
          </a:r>
        </a:p>
      </dgm:t>
    </dgm:pt>
    <dgm:pt modelId="{D03F2A00-7DEC-4704-9CD1-A412414E24E0}" type="parTrans" cxnId="{5A0A6B98-74E3-4B39-B33C-0633A81C28AB}">
      <dgm:prSet/>
      <dgm:spPr/>
      <dgm:t>
        <a:bodyPr/>
        <a:lstStyle/>
        <a:p>
          <a:endParaRPr lang="en-US"/>
        </a:p>
      </dgm:t>
    </dgm:pt>
    <dgm:pt modelId="{48E6326D-31CA-4968-A6B4-D2385723579A}" type="sibTrans" cxnId="{5A0A6B98-74E3-4B39-B33C-0633A81C28AB}">
      <dgm:prSet/>
      <dgm:spPr/>
      <dgm:t>
        <a:bodyPr/>
        <a:lstStyle/>
        <a:p>
          <a:endParaRPr lang="en-US"/>
        </a:p>
      </dgm:t>
    </dgm:pt>
    <dgm:pt modelId="{E6D2BC22-1DA0-4172-BAE3-0C0FB607972D}">
      <dgm:prSet/>
      <dgm:spPr/>
      <dgm:t>
        <a:bodyPr/>
        <a:lstStyle/>
        <a:p>
          <a:r>
            <a:rPr lang="en-US"/>
            <a:t>Individual presentations mean individual support plans</a:t>
          </a:r>
        </a:p>
      </dgm:t>
    </dgm:pt>
    <dgm:pt modelId="{B94FA8AD-DBA5-4189-9F4D-F0CB28F5A881}" type="parTrans" cxnId="{8F1B619A-7E88-4C89-BA01-0AEDD0F141BB}">
      <dgm:prSet/>
      <dgm:spPr/>
      <dgm:t>
        <a:bodyPr/>
        <a:lstStyle/>
        <a:p>
          <a:endParaRPr lang="en-US"/>
        </a:p>
      </dgm:t>
    </dgm:pt>
    <dgm:pt modelId="{95C193FF-A0B0-44FD-94A1-3FA1D85AE950}" type="sibTrans" cxnId="{8F1B619A-7E88-4C89-BA01-0AEDD0F141BB}">
      <dgm:prSet/>
      <dgm:spPr/>
      <dgm:t>
        <a:bodyPr/>
        <a:lstStyle/>
        <a:p>
          <a:endParaRPr lang="en-US"/>
        </a:p>
      </dgm:t>
    </dgm:pt>
    <dgm:pt modelId="{7BDACA40-14FD-4A26-BC86-06594E3C11DD}">
      <dgm:prSet/>
      <dgm:spPr/>
      <dgm:t>
        <a:bodyPr/>
        <a:lstStyle/>
        <a:p>
          <a:r>
            <a:rPr lang="en-US"/>
            <a:t>More effective mechanisms of support</a:t>
          </a:r>
        </a:p>
      </dgm:t>
    </dgm:pt>
    <dgm:pt modelId="{57304842-FA17-4879-BDBA-303C1E301216}" type="parTrans" cxnId="{99040510-FD2D-445B-A6FE-C166AB85F812}">
      <dgm:prSet/>
      <dgm:spPr/>
      <dgm:t>
        <a:bodyPr/>
        <a:lstStyle/>
        <a:p>
          <a:endParaRPr lang="en-US"/>
        </a:p>
      </dgm:t>
    </dgm:pt>
    <dgm:pt modelId="{8596FDCE-741B-4AA0-8679-0C0E833161BF}" type="sibTrans" cxnId="{99040510-FD2D-445B-A6FE-C166AB85F812}">
      <dgm:prSet/>
      <dgm:spPr/>
      <dgm:t>
        <a:bodyPr/>
        <a:lstStyle/>
        <a:p>
          <a:endParaRPr lang="en-US"/>
        </a:p>
      </dgm:t>
    </dgm:pt>
    <dgm:pt modelId="{94786572-8B03-4893-B46D-FCA780434F26}">
      <dgm:prSet/>
      <dgm:spPr/>
      <dgm:t>
        <a:bodyPr/>
        <a:lstStyle/>
        <a:p>
          <a:r>
            <a:rPr lang="en-US"/>
            <a:t>Do not blame mental health symptomology on neurodivergence,  the two can coexist</a:t>
          </a:r>
        </a:p>
      </dgm:t>
    </dgm:pt>
    <dgm:pt modelId="{6B50120E-3A35-4442-BA4B-4F3BA7237D91}" type="parTrans" cxnId="{72E361D2-3910-404D-B656-DA4AEE896012}">
      <dgm:prSet/>
      <dgm:spPr/>
      <dgm:t>
        <a:bodyPr/>
        <a:lstStyle/>
        <a:p>
          <a:endParaRPr lang="en-US"/>
        </a:p>
      </dgm:t>
    </dgm:pt>
    <dgm:pt modelId="{B7FC5F6A-7FCA-4B3F-9B22-80939A9F204E}" type="sibTrans" cxnId="{72E361D2-3910-404D-B656-DA4AEE896012}">
      <dgm:prSet/>
      <dgm:spPr/>
      <dgm:t>
        <a:bodyPr/>
        <a:lstStyle/>
        <a:p>
          <a:endParaRPr lang="en-US"/>
        </a:p>
      </dgm:t>
    </dgm:pt>
    <dgm:pt modelId="{A295B7BA-06BA-4482-8046-6F67AB9038FE}">
      <dgm:prSet/>
      <dgm:spPr/>
      <dgm:t>
        <a:bodyPr/>
        <a:lstStyle/>
        <a:p>
          <a:r>
            <a:rPr lang="en-US"/>
            <a:t>Trauma-informed care</a:t>
          </a:r>
        </a:p>
      </dgm:t>
    </dgm:pt>
    <dgm:pt modelId="{4635E294-873B-4CC6-9456-71ED9FEBCB76}" type="parTrans" cxnId="{2EE8AA37-06B3-43FC-B77D-DE4820520B42}">
      <dgm:prSet/>
      <dgm:spPr/>
      <dgm:t>
        <a:bodyPr/>
        <a:lstStyle/>
        <a:p>
          <a:endParaRPr lang="en-US"/>
        </a:p>
      </dgm:t>
    </dgm:pt>
    <dgm:pt modelId="{17E623F8-F521-4EE6-9E6A-B312F2A35DA2}" type="sibTrans" cxnId="{2EE8AA37-06B3-43FC-B77D-DE4820520B42}">
      <dgm:prSet/>
      <dgm:spPr/>
      <dgm:t>
        <a:bodyPr/>
        <a:lstStyle/>
        <a:p>
          <a:endParaRPr lang="en-US"/>
        </a:p>
      </dgm:t>
    </dgm:pt>
    <dgm:pt modelId="{31BB7AF5-F431-45AD-A65E-224675FC36F1}" type="pres">
      <dgm:prSet presAssocID="{F6906B8C-1389-46EF-99E7-669B462B899C}" presName="root" presStyleCnt="0">
        <dgm:presLayoutVars>
          <dgm:dir/>
          <dgm:resizeHandles val="exact"/>
        </dgm:presLayoutVars>
      </dgm:prSet>
      <dgm:spPr/>
    </dgm:pt>
    <dgm:pt modelId="{60DDEE90-DCC9-49BB-8710-1FD078DE7986}" type="pres">
      <dgm:prSet presAssocID="{A9731905-1454-4B99-BF51-7047812E5F13}" presName="compNode" presStyleCnt="0"/>
      <dgm:spPr/>
    </dgm:pt>
    <dgm:pt modelId="{35280F57-D14F-4D70-B537-A6F95E7E8D43}" type="pres">
      <dgm:prSet presAssocID="{A9731905-1454-4B99-BF51-7047812E5F13}" presName="bgRect" presStyleLbl="bgShp" presStyleIdx="0" presStyleCnt="6"/>
      <dgm:spPr/>
    </dgm:pt>
    <dgm:pt modelId="{2016286C-B6CB-4B5D-8AA0-4D6B4943B103}" type="pres">
      <dgm:prSet presAssocID="{A9731905-1454-4B99-BF51-7047812E5F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B4D0408-2632-4F77-B3C2-0BC569317293}" type="pres">
      <dgm:prSet presAssocID="{A9731905-1454-4B99-BF51-7047812E5F13}" presName="spaceRect" presStyleCnt="0"/>
      <dgm:spPr/>
    </dgm:pt>
    <dgm:pt modelId="{21D5B5AF-A950-4747-8BF2-B0D0EDF58DED}" type="pres">
      <dgm:prSet presAssocID="{A9731905-1454-4B99-BF51-7047812E5F13}" presName="parTx" presStyleLbl="revTx" presStyleIdx="0" presStyleCnt="6">
        <dgm:presLayoutVars>
          <dgm:chMax val="0"/>
          <dgm:chPref val="0"/>
        </dgm:presLayoutVars>
      </dgm:prSet>
      <dgm:spPr/>
    </dgm:pt>
    <dgm:pt modelId="{4174BDCB-005A-4F73-8E6B-77ABF6C9584D}" type="pres">
      <dgm:prSet presAssocID="{3438D4BE-155E-4A55-9087-615FB41BE3C6}" presName="sibTrans" presStyleCnt="0"/>
      <dgm:spPr/>
    </dgm:pt>
    <dgm:pt modelId="{D2ACEC3A-83D9-459B-9FAF-8152A1A58A27}" type="pres">
      <dgm:prSet presAssocID="{73919C2A-1F63-4CD7-8993-2EFBC7B0ACC4}" presName="compNode" presStyleCnt="0"/>
      <dgm:spPr/>
    </dgm:pt>
    <dgm:pt modelId="{81E014ED-D0C6-41CF-95FA-B62D7BA78CB0}" type="pres">
      <dgm:prSet presAssocID="{73919C2A-1F63-4CD7-8993-2EFBC7B0ACC4}" presName="bgRect" presStyleLbl="bgShp" presStyleIdx="1" presStyleCnt="6"/>
      <dgm:spPr/>
    </dgm:pt>
    <dgm:pt modelId="{8CBB3A97-1EAD-4B57-9A11-849B936FFD62}" type="pres">
      <dgm:prSet presAssocID="{73919C2A-1F63-4CD7-8993-2EFBC7B0ACC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53F5F89-AEF7-40D5-BC46-DCEADC794721}" type="pres">
      <dgm:prSet presAssocID="{73919C2A-1F63-4CD7-8993-2EFBC7B0ACC4}" presName="spaceRect" presStyleCnt="0"/>
      <dgm:spPr/>
    </dgm:pt>
    <dgm:pt modelId="{A783AD7F-3543-4F2E-918A-431B95A32C0F}" type="pres">
      <dgm:prSet presAssocID="{73919C2A-1F63-4CD7-8993-2EFBC7B0ACC4}" presName="parTx" presStyleLbl="revTx" presStyleIdx="1" presStyleCnt="6">
        <dgm:presLayoutVars>
          <dgm:chMax val="0"/>
          <dgm:chPref val="0"/>
        </dgm:presLayoutVars>
      </dgm:prSet>
      <dgm:spPr/>
    </dgm:pt>
    <dgm:pt modelId="{D904FE7F-7E3F-4B9C-A3BB-EB2E267D5EB6}" type="pres">
      <dgm:prSet presAssocID="{48E6326D-31CA-4968-A6B4-D2385723579A}" presName="sibTrans" presStyleCnt="0"/>
      <dgm:spPr/>
    </dgm:pt>
    <dgm:pt modelId="{99CE3F6F-FD92-4DD7-BEAF-2E7CCA9E8EBC}" type="pres">
      <dgm:prSet presAssocID="{E6D2BC22-1DA0-4172-BAE3-0C0FB607972D}" presName="compNode" presStyleCnt="0"/>
      <dgm:spPr/>
    </dgm:pt>
    <dgm:pt modelId="{CA8321D1-F337-40CB-AFD6-66818540DF36}" type="pres">
      <dgm:prSet presAssocID="{E6D2BC22-1DA0-4172-BAE3-0C0FB607972D}" presName="bgRect" presStyleLbl="bgShp" presStyleIdx="2" presStyleCnt="6"/>
      <dgm:spPr/>
    </dgm:pt>
    <dgm:pt modelId="{C38DAF67-0755-4370-BBF6-689DED8AF310}" type="pres">
      <dgm:prSet presAssocID="{E6D2BC22-1DA0-4172-BAE3-0C0FB607972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E703DFFE-A731-4861-B6D1-C3C5B7B30126}" type="pres">
      <dgm:prSet presAssocID="{E6D2BC22-1DA0-4172-BAE3-0C0FB607972D}" presName="spaceRect" presStyleCnt="0"/>
      <dgm:spPr/>
    </dgm:pt>
    <dgm:pt modelId="{A25D4E84-2B69-4DAA-A468-2B34F43494B6}" type="pres">
      <dgm:prSet presAssocID="{E6D2BC22-1DA0-4172-BAE3-0C0FB607972D}" presName="parTx" presStyleLbl="revTx" presStyleIdx="2" presStyleCnt="6">
        <dgm:presLayoutVars>
          <dgm:chMax val="0"/>
          <dgm:chPref val="0"/>
        </dgm:presLayoutVars>
      </dgm:prSet>
      <dgm:spPr/>
    </dgm:pt>
    <dgm:pt modelId="{35D1CBD8-467E-42D2-A927-881106A8DB29}" type="pres">
      <dgm:prSet presAssocID="{95C193FF-A0B0-44FD-94A1-3FA1D85AE950}" presName="sibTrans" presStyleCnt="0"/>
      <dgm:spPr/>
    </dgm:pt>
    <dgm:pt modelId="{8A20322F-34E8-458A-86BE-D3D148EDE030}" type="pres">
      <dgm:prSet presAssocID="{7BDACA40-14FD-4A26-BC86-06594E3C11DD}" presName="compNode" presStyleCnt="0"/>
      <dgm:spPr/>
    </dgm:pt>
    <dgm:pt modelId="{B94443A3-6B18-4C1F-8096-08B9CBEEF004}" type="pres">
      <dgm:prSet presAssocID="{7BDACA40-14FD-4A26-BC86-06594E3C11DD}" presName="bgRect" presStyleLbl="bgShp" presStyleIdx="3" presStyleCnt="6"/>
      <dgm:spPr/>
    </dgm:pt>
    <dgm:pt modelId="{9E506B65-9776-44A1-BE3C-5B356E2159D7}" type="pres">
      <dgm:prSet presAssocID="{7BDACA40-14FD-4A26-BC86-06594E3C11D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B31FCCD-979E-4E46-B0C9-CD8FBCBB24D9}" type="pres">
      <dgm:prSet presAssocID="{7BDACA40-14FD-4A26-BC86-06594E3C11DD}" presName="spaceRect" presStyleCnt="0"/>
      <dgm:spPr/>
    </dgm:pt>
    <dgm:pt modelId="{359F8ECC-1929-47EE-9DCA-52E470031CAE}" type="pres">
      <dgm:prSet presAssocID="{7BDACA40-14FD-4A26-BC86-06594E3C11DD}" presName="parTx" presStyleLbl="revTx" presStyleIdx="3" presStyleCnt="6">
        <dgm:presLayoutVars>
          <dgm:chMax val="0"/>
          <dgm:chPref val="0"/>
        </dgm:presLayoutVars>
      </dgm:prSet>
      <dgm:spPr/>
    </dgm:pt>
    <dgm:pt modelId="{CCEBCF29-96D0-4298-A87F-1227C5321834}" type="pres">
      <dgm:prSet presAssocID="{8596FDCE-741B-4AA0-8679-0C0E833161BF}" presName="sibTrans" presStyleCnt="0"/>
      <dgm:spPr/>
    </dgm:pt>
    <dgm:pt modelId="{15B6E820-340F-4822-A8E4-ECD3646C4204}" type="pres">
      <dgm:prSet presAssocID="{94786572-8B03-4893-B46D-FCA780434F26}" presName="compNode" presStyleCnt="0"/>
      <dgm:spPr/>
    </dgm:pt>
    <dgm:pt modelId="{71A9F6F9-DF9E-4A92-9B3A-EE707F6E3C01}" type="pres">
      <dgm:prSet presAssocID="{94786572-8B03-4893-B46D-FCA780434F26}" presName="bgRect" presStyleLbl="bgShp" presStyleIdx="4" presStyleCnt="6"/>
      <dgm:spPr/>
    </dgm:pt>
    <dgm:pt modelId="{35137DC8-0F6B-4561-A008-02B52085F143}" type="pres">
      <dgm:prSet presAssocID="{94786572-8B03-4893-B46D-FCA780434F2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EA78AC42-A9AA-4EF6-BECA-46C19E07C949}" type="pres">
      <dgm:prSet presAssocID="{94786572-8B03-4893-B46D-FCA780434F26}" presName="spaceRect" presStyleCnt="0"/>
      <dgm:spPr/>
    </dgm:pt>
    <dgm:pt modelId="{0C82194C-148F-40BF-8BD5-429D93CD6B95}" type="pres">
      <dgm:prSet presAssocID="{94786572-8B03-4893-B46D-FCA780434F26}" presName="parTx" presStyleLbl="revTx" presStyleIdx="4" presStyleCnt="6">
        <dgm:presLayoutVars>
          <dgm:chMax val="0"/>
          <dgm:chPref val="0"/>
        </dgm:presLayoutVars>
      </dgm:prSet>
      <dgm:spPr/>
    </dgm:pt>
    <dgm:pt modelId="{D16A2462-5904-40BD-9733-50B9E3EB8072}" type="pres">
      <dgm:prSet presAssocID="{B7FC5F6A-7FCA-4B3F-9B22-80939A9F204E}" presName="sibTrans" presStyleCnt="0"/>
      <dgm:spPr/>
    </dgm:pt>
    <dgm:pt modelId="{13FA62A4-0B27-40B7-9EA0-74FB9E740C6B}" type="pres">
      <dgm:prSet presAssocID="{A295B7BA-06BA-4482-8046-6F67AB9038FE}" presName="compNode" presStyleCnt="0"/>
      <dgm:spPr/>
    </dgm:pt>
    <dgm:pt modelId="{5C7E88D5-21DE-4A8D-ADC9-7A4CB54A2EB2}" type="pres">
      <dgm:prSet presAssocID="{A295B7BA-06BA-4482-8046-6F67AB9038FE}" presName="bgRect" presStyleLbl="bgShp" presStyleIdx="5" presStyleCnt="6"/>
      <dgm:spPr/>
    </dgm:pt>
    <dgm:pt modelId="{1DF4E84D-7B53-4AE1-A1C5-B3AA13681F4E}" type="pres">
      <dgm:prSet presAssocID="{A295B7BA-06BA-4482-8046-6F67AB9038F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dical"/>
        </a:ext>
      </dgm:extLst>
    </dgm:pt>
    <dgm:pt modelId="{3F99290A-FDC5-49AC-85B4-EF0FA6D36B5E}" type="pres">
      <dgm:prSet presAssocID="{A295B7BA-06BA-4482-8046-6F67AB9038FE}" presName="spaceRect" presStyleCnt="0"/>
      <dgm:spPr/>
    </dgm:pt>
    <dgm:pt modelId="{E554DC6D-CDBB-441B-A926-22BFC3706101}" type="pres">
      <dgm:prSet presAssocID="{A295B7BA-06BA-4482-8046-6F67AB9038FE}" presName="parTx" presStyleLbl="revTx" presStyleIdx="5" presStyleCnt="6">
        <dgm:presLayoutVars>
          <dgm:chMax val="0"/>
          <dgm:chPref val="0"/>
        </dgm:presLayoutVars>
      </dgm:prSet>
      <dgm:spPr/>
    </dgm:pt>
  </dgm:ptLst>
  <dgm:cxnLst>
    <dgm:cxn modelId="{99040510-FD2D-445B-A6FE-C166AB85F812}" srcId="{F6906B8C-1389-46EF-99E7-669B462B899C}" destId="{7BDACA40-14FD-4A26-BC86-06594E3C11DD}" srcOrd="3" destOrd="0" parTransId="{57304842-FA17-4879-BDBA-303C1E301216}" sibTransId="{8596FDCE-741B-4AA0-8679-0C0E833161BF}"/>
    <dgm:cxn modelId="{18251126-001F-45EE-AC8A-1BAA87FBF035}" type="presOf" srcId="{A9731905-1454-4B99-BF51-7047812E5F13}" destId="{21D5B5AF-A950-4747-8BF2-B0D0EDF58DED}" srcOrd="0" destOrd="0" presId="urn:microsoft.com/office/officeart/2018/2/layout/IconVerticalSolidList"/>
    <dgm:cxn modelId="{807F112C-5AF9-4D42-A249-B6EC4DC1EE28}" type="presOf" srcId="{7BDACA40-14FD-4A26-BC86-06594E3C11DD}" destId="{359F8ECC-1929-47EE-9DCA-52E470031CAE}" srcOrd="0" destOrd="0" presId="urn:microsoft.com/office/officeart/2018/2/layout/IconVerticalSolidList"/>
    <dgm:cxn modelId="{2EE8AA37-06B3-43FC-B77D-DE4820520B42}" srcId="{F6906B8C-1389-46EF-99E7-669B462B899C}" destId="{A295B7BA-06BA-4482-8046-6F67AB9038FE}" srcOrd="5" destOrd="0" parTransId="{4635E294-873B-4CC6-9456-71ED9FEBCB76}" sibTransId="{17E623F8-F521-4EE6-9E6A-B312F2A35DA2}"/>
    <dgm:cxn modelId="{A139494C-277C-44C7-B60B-C3427F7C487B}" type="presOf" srcId="{F6906B8C-1389-46EF-99E7-669B462B899C}" destId="{31BB7AF5-F431-45AD-A65E-224675FC36F1}" srcOrd="0" destOrd="0" presId="urn:microsoft.com/office/officeart/2018/2/layout/IconVerticalSolidList"/>
    <dgm:cxn modelId="{4F1E7A6C-E66C-4961-9035-DA8950039D90}" type="presOf" srcId="{94786572-8B03-4893-B46D-FCA780434F26}" destId="{0C82194C-148F-40BF-8BD5-429D93CD6B95}" srcOrd="0" destOrd="0" presId="urn:microsoft.com/office/officeart/2018/2/layout/IconVerticalSolidList"/>
    <dgm:cxn modelId="{5A0A6B98-74E3-4B39-B33C-0633A81C28AB}" srcId="{F6906B8C-1389-46EF-99E7-669B462B899C}" destId="{73919C2A-1F63-4CD7-8993-2EFBC7B0ACC4}" srcOrd="1" destOrd="0" parTransId="{D03F2A00-7DEC-4704-9CD1-A412414E24E0}" sibTransId="{48E6326D-31CA-4968-A6B4-D2385723579A}"/>
    <dgm:cxn modelId="{8F1B619A-7E88-4C89-BA01-0AEDD0F141BB}" srcId="{F6906B8C-1389-46EF-99E7-669B462B899C}" destId="{E6D2BC22-1DA0-4172-BAE3-0C0FB607972D}" srcOrd="2" destOrd="0" parTransId="{B94FA8AD-DBA5-4189-9F4D-F0CB28F5A881}" sibTransId="{95C193FF-A0B0-44FD-94A1-3FA1D85AE950}"/>
    <dgm:cxn modelId="{58405DC2-91F2-4269-AEAE-4F7355D13B0D}" type="presOf" srcId="{73919C2A-1F63-4CD7-8993-2EFBC7B0ACC4}" destId="{A783AD7F-3543-4F2E-918A-431B95A32C0F}" srcOrd="0" destOrd="0" presId="urn:microsoft.com/office/officeart/2018/2/layout/IconVerticalSolidList"/>
    <dgm:cxn modelId="{72E361D2-3910-404D-B656-DA4AEE896012}" srcId="{F6906B8C-1389-46EF-99E7-669B462B899C}" destId="{94786572-8B03-4893-B46D-FCA780434F26}" srcOrd="4" destOrd="0" parTransId="{6B50120E-3A35-4442-BA4B-4F3BA7237D91}" sibTransId="{B7FC5F6A-7FCA-4B3F-9B22-80939A9F204E}"/>
    <dgm:cxn modelId="{7E452CF0-6B47-41FA-B5E3-8613A4483110}" type="presOf" srcId="{A295B7BA-06BA-4482-8046-6F67AB9038FE}" destId="{E554DC6D-CDBB-441B-A926-22BFC3706101}" srcOrd="0" destOrd="0" presId="urn:microsoft.com/office/officeart/2018/2/layout/IconVerticalSolidList"/>
    <dgm:cxn modelId="{4A3816F5-13A2-48D9-9210-241874251DA1}" srcId="{F6906B8C-1389-46EF-99E7-669B462B899C}" destId="{A9731905-1454-4B99-BF51-7047812E5F13}" srcOrd="0" destOrd="0" parTransId="{97AB2FCE-5708-4A8F-86A9-219704617554}" sibTransId="{3438D4BE-155E-4A55-9087-615FB41BE3C6}"/>
    <dgm:cxn modelId="{36C5C9F7-F872-4B94-9C14-0C55B8F6D5AF}" type="presOf" srcId="{E6D2BC22-1DA0-4172-BAE3-0C0FB607972D}" destId="{A25D4E84-2B69-4DAA-A468-2B34F43494B6}" srcOrd="0" destOrd="0" presId="urn:microsoft.com/office/officeart/2018/2/layout/IconVerticalSolidList"/>
    <dgm:cxn modelId="{85299B30-1FF6-4E1C-B4F5-3F8F27067792}" type="presParOf" srcId="{31BB7AF5-F431-45AD-A65E-224675FC36F1}" destId="{60DDEE90-DCC9-49BB-8710-1FD078DE7986}" srcOrd="0" destOrd="0" presId="urn:microsoft.com/office/officeart/2018/2/layout/IconVerticalSolidList"/>
    <dgm:cxn modelId="{CB580DFD-C290-4421-8A7B-3742AE83B69B}" type="presParOf" srcId="{60DDEE90-DCC9-49BB-8710-1FD078DE7986}" destId="{35280F57-D14F-4D70-B537-A6F95E7E8D43}" srcOrd="0" destOrd="0" presId="urn:microsoft.com/office/officeart/2018/2/layout/IconVerticalSolidList"/>
    <dgm:cxn modelId="{9B6F1226-79E8-489F-A429-D7CF9823E711}" type="presParOf" srcId="{60DDEE90-DCC9-49BB-8710-1FD078DE7986}" destId="{2016286C-B6CB-4B5D-8AA0-4D6B4943B103}" srcOrd="1" destOrd="0" presId="urn:microsoft.com/office/officeart/2018/2/layout/IconVerticalSolidList"/>
    <dgm:cxn modelId="{BB5B85C4-9A05-4ED9-86B5-B270CAA8BC88}" type="presParOf" srcId="{60DDEE90-DCC9-49BB-8710-1FD078DE7986}" destId="{1B4D0408-2632-4F77-B3C2-0BC569317293}" srcOrd="2" destOrd="0" presId="urn:microsoft.com/office/officeart/2018/2/layout/IconVerticalSolidList"/>
    <dgm:cxn modelId="{AB4A9506-83BC-4F3A-A31F-00B2AE8D1A78}" type="presParOf" srcId="{60DDEE90-DCC9-49BB-8710-1FD078DE7986}" destId="{21D5B5AF-A950-4747-8BF2-B0D0EDF58DED}" srcOrd="3" destOrd="0" presId="urn:microsoft.com/office/officeart/2018/2/layout/IconVerticalSolidList"/>
    <dgm:cxn modelId="{3E0BEC66-0CE8-4BD2-928A-8DF6D3A16DDD}" type="presParOf" srcId="{31BB7AF5-F431-45AD-A65E-224675FC36F1}" destId="{4174BDCB-005A-4F73-8E6B-77ABF6C9584D}" srcOrd="1" destOrd="0" presId="urn:microsoft.com/office/officeart/2018/2/layout/IconVerticalSolidList"/>
    <dgm:cxn modelId="{7440FF0E-DCF4-425E-95A3-F413CE64C6D2}" type="presParOf" srcId="{31BB7AF5-F431-45AD-A65E-224675FC36F1}" destId="{D2ACEC3A-83D9-459B-9FAF-8152A1A58A27}" srcOrd="2" destOrd="0" presId="urn:microsoft.com/office/officeart/2018/2/layout/IconVerticalSolidList"/>
    <dgm:cxn modelId="{ACF59E6C-C9D4-4CC7-BEA4-37540E066B6C}" type="presParOf" srcId="{D2ACEC3A-83D9-459B-9FAF-8152A1A58A27}" destId="{81E014ED-D0C6-41CF-95FA-B62D7BA78CB0}" srcOrd="0" destOrd="0" presId="urn:microsoft.com/office/officeart/2018/2/layout/IconVerticalSolidList"/>
    <dgm:cxn modelId="{1FA4B404-60E5-4709-8E10-83B5E68AF48C}" type="presParOf" srcId="{D2ACEC3A-83D9-459B-9FAF-8152A1A58A27}" destId="{8CBB3A97-1EAD-4B57-9A11-849B936FFD62}" srcOrd="1" destOrd="0" presId="urn:microsoft.com/office/officeart/2018/2/layout/IconVerticalSolidList"/>
    <dgm:cxn modelId="{0766F00C-AAA4-4D41-992D-9CB69809C02A}" type="presParOf" srcId="{D2ACEC3A-83D9-459B-9FAF-8152A1A58A27}" destId="{953F5F89-AEF7-40D5-BC46-DCEADC794721}" srcOrd="2" destOrd="0" presId="urn:microsoft.com/office/officeart/2018/2/layout/IconVerticalSolidList"/>
    <dgm:cxn modelId="{1190264B-FD09-4333-A52E-3E0170C93D03}" type="presParOf" srcId="{D2ACEC3A-83D9-459B-9FAF-8152A1A58A27}" destId="{A783AD7F-3543-4F2E-918A-431B95A32C0F}" srcOrd="3" destOrd="0" presId="urn:microsoft.com/office/officeart/2018/2/layout/IconVerticalSolidList"/>
    <dgm:cxn modelId="{FA9C3E12-9D33-41FF-94F9-4742971FB941}" type="presParOf" srcId="{31BB7AF5-F431-45AD-A65E-224675FC36F1}" destId="{D904FE7F-7E3F-4B9C-A3BB-EB2E267D5EB6}" srcOrd="3" destOrd="0" presId="urn:microsoft.com/office/officeart/2018/2/layout/IconVerticalSolidList"/>
    <dgm:cxn modelId="{6D520DEC-6123-4ABB-97BA-70C427F15C2F}" type="presParOf" srcId="{31BB7AF5-F431-45AD-A65E-224675FC36F1}" destId="{99CE3F6F-FD92-4DD7-BEAF-2E7CCA9E8EBC}" srcOrd="4" destOrd="0" presId="urn:microsoft.com/office/officeart/2018/2/layout/IconVerticalSolidList"/>
    <dgm:cxn modelId="{8B24F5C1-6C35-464B-AC50-EDBA5D16D656}" type="presParOf" srcId="{99CE3F6F-FD92-4DD7-BEAF-2E7CCA9E8EBC}" destId="{CA8321D1-F337-40CB-AFD6-66818540DF36}" srcOrd="0" destOrd="0" presId="urn:microsoft.com/office/officeart/2018/2/layout/IconVerticalSolidList"/>
    <dgm:cxn modelId="{81166A52-F30A-4F88-92FF-427971A500D1}" type="presParOf" srcId="{99CE3F6F-FD92-4DD7-BEAF-2E7CCA9E8EBC}" destId="{C38DAF67-0755-4370-BBF6-689DED8AF310}" srcOrd="1" destOrd="0" presId="urn:microsoft.com/office/officeart/2018/2/layout/IconVerticalSolidList"/>
    <dgm:cxn modelId="{94ABAEAE-2FDD-426B-8626-4946A2638819}" type="presParOf" srcId="{99CE3F6F-FD92-4DD7-BEAF-2E7CCA9E8EBC}" destId="{E703DFFE-A731-4861-B6D1-C3C5B7B30126}" srcOrd="2" destOrd="0" presId="urn:microsoft.com/office/officeart/2018/2/layout/IconVerticalSolidList"/>
    <dgm:cxn modelId="{D216BBEB-212F-476F-9C6D-D408C9813E52}" type="presParOf" srcId="{99CE3F6F-FD92-4DD7-BEAF-2E7CCA9E8EBC}" destId="{A25D4E84-2B69-4DAA-A468-2B34F43494B6}" srcOrd="3" destOrd="0" presId="urn:microsoft.com/office/officeart/2018/2/layout/IconVerticalSolidList"/>
    <dgm:cxn modelId="{31454D63-FA77-4D2D-ACB9-F57EED0B4973}" type="presParOf" srcId="{31BB7AF5-F431-45AD-A65E-224675FC36F1}" destId="{35D1CBD8-467E-42D2-A927-881106A8DB29}" srcOrd="5" destOrd="0" presId="urn:microsoft.com/office/officeart/2018/2/layout/IconVerticalSolidList"/>
    <dgm:cxn modelId="{50D59A33-F421-4107-AC8C-77E0B783A34B}" type="presParOf" srcId="{31BB7AF5-F431-45AD-A65E-224675FC36F1}" destId="{8A20322F-34E8-458A-86BE-D3D148EDE030}" srcOrd="6" destOrd="0" presId="urn:microsoft.com/office/officeart/2018/2/layout/IconVerticalSolidList"/>
    <dgm:cxn modelId="{856A5B23-218E-46B3-85F5-DED5CCE64A5D}" type="presParOf" srcId="{8A20322F-34E8-458A-86BE-D3D148EDE030}" destId="{B94443A3-6B18-4C1F-8096-08B9CBEEF004}" srcOrd="0" destOrd="0" presId="urn:microsoft.com/office/officeart/2018/2/layout/IconVerticalSolidList"/>
    <dgm:cxn modelId="{F0FF0D5F-0457-4EC7-A45A-ABC37D775938}" type="presParOf" srcId="{8A20322F-34E8-458A-86BE-D3D148EDE030}" destId="{9E506B65-9776-44A1-BE3C-5B356E2159D7}" srcOrd="1" destOrd="0" presId="urn:microsoft.com/office/officeart/2018/2/layout/IconVerticalSolidList"/>
    <dgm:cxn modelId="{9D304A54-55FA-4A75-A6FC-632F26B7F1C9}" type="presParOf" srcId="{8A20322F-34E8-458A-86BE-D3D148EDE030}" destId="{BB31FCCD-979E-4E46-B0C9-CD8FBCBB24D9}" srcOrd="2" destOrd="0" presId="urn:microsoft.com/office/officeart/2018/2/layout/IconVerticalSolidList"/>
    <dgm:cxn modelId="{BF6C8D6F-ECDD-4E73-B781-DFB2F82043EF}" type="presParOf" srcId="{8A20322F-34E8-458A-86BE-D3D148EDE030}" destId="{359F8ECC-1929-47EE-9DCA-52E470031CAE}" srcOrd="3" destOrd="0" presId="urn:microsoft.com/office/officeart/2018/2/layout/IconVerticalSolidList"/>
    <dgm:cxn modelId="{8D5781BA-2069-491D-9A30-F71E06D5D29F}" type="presParOf" srcId="{31BB7AF5-F431-45AD-A65E-224675FC36F1}" destId="{CCEBCF29-96D0-4298-A87F-1227C5321834}" srcOrd="7" destOrd="0" presId="urn:microsoft.com/office/officeart/2018/2/layout/IconVerticalSolidList"/>
    <dgm:cxn modelId="{7A2E0235-8DC9-4763-BF46-E3AA277A9299}" type="presParOf" srcId="{31BB7AF5-F431-45AD-A65E-224675FC36F1}" destId="{15B6E820-340F-4822-A8E4-ECD3646C4204}" srcOrd="8" destOrd="0" presId="urn:microsoft.com/office/officeart/2018/2/layout/IconVerticalSolidList"/>
    <dgm:cxn modelId="{D5755586-1B6B-4CDC-BF4C-60FF11F5957A}" type="presParOf" srcId="{15B6E820-340F-4822-A8E4-ECD3646C4204}" destId="{71A9F6F9-DF9E-4A92-9B3A-EE707F6E3C01}" srcOrd="0" destOrd="0" presId="urn:microsoft.com/office/officeart/2018/2/layout/IconVerticalSolidList"/>
    <dgm:cxn modelId="{7AB95A2B-4967-4545-8559-247447F8D22B}" type="presParOf" srcId="{15B6E820-340F-4822-A8E4-ECD3646C4204}" destId="{35137DC8-0F6B-4561-A008-02B52085F143}" srcOrd="1" destOrd="0" presId="urn:microsoft.com/office/officeart/2018/2/layout/IconVerticalSolidList"/>
    <dgm:cxn modelId="{8DC18D63-6A8F-4267-A5FF-2DFB90CD7932}" type="presParOf" srcId="{15B6E820-340F-4822-A8E4-ECD3646C4204}" destId="{EA78AC42-A9AA-4EF6-BECA-46C19E07C949}" srcOrd="2" destOrd="0" presId="urn:microsoft.com/office/officeart/2018/2/layout/IconVerticalSolidList"/>
    <dgm:cxn modelId="{D444BD23-5757-4DE8-9E7A-7A07CB3AB5B1}" type="presParOf" srcId="{15B6E820-340F-4822-A8E4-ECD3646C4204}" destId="{0C82194C-148F-40BF-8BD5-429D93CD6B95}" srcOrd="3" destOrd="0" presId="urn:microsoft.com/office/officeart/2018/2/layout/IconVerticalSolidList"/>
    <dgm:cxn modelId="{1CE118AC-D463-4989-A199-EF75ED01E6EB}" type="presParOf" srcId="{31BB7AF5-F431-45AD-A65E-224675FC36F1}" destId="{D16A2462-5904-40BD-9733-50B9E3EB8072}" srcOrd="9" destOrd="0" presId="urn:microsoft.com/office/officeart/2018/2/layout/IconVerticalSolidList"/>
    <dgm:cxn modelId="{D0F712D3-4DAC-442B-BBDF-4E59F65CD8D5}" type="presParOf" srcId="{31BB7AF5-F431-45AD-A65E-224675FC36F1}" destId="{13FA62A4-0B27-40B7-9EA0-74FB9E740C6B}" srcOrd="10" destOrd="0" presId="urn:microsoft.com/office/officeart/2018/2/layout/IconVerticalSolidList"/>
    <dgm:cxn modelId="{26858762-841E-4AAD-8BBD-A8074CC43DA4}" type="presParOf" srcId="{13FA62A4-0B27-40B7-9EA0-74FB9E740C6B}" destId="{5C7E88D5-21DE-4A8D-ADC9-7A4CB54A2EB2}" srcOrd="0" destOrd="0" presId="urn:microsoft.com/office/officeart/2018/2/layout/IconVerticalSolidList"/>
    <dgm:cxn modelId="{2F4ADBA6-57EB-4579-94A1-995783DFAA7C}" type="presParOf" srcId="{13FA62A4-0B27-40B7-9EA0-74FB9E740C6B}" destId="{1DF4E84D-7B53-4AE1-A1C5-B3AA13681F4E}" srcOrd="1" destOrd="0" presId="urn:microsoft.com/office/officeart/2018/2/layout/IconVerticalSolidList"/>
    <dgm:cxn modelId="{95FBBA40-497D-4590-A96F-42CB060F5EB4}" type="presParOf" srcId="{13FA62A4-0B27-40B7-9EA0-74FB9E740C6B}" destId="{3F99290A-FDC5-49AC-85B4-EF0FA6D36B5E}" srcOrd="2" destOrd="0" presId="urn:microsoft.com/office/officeart/2018/2/layout/IconVerticalSolidList"/>
    <dgm:cxn modelId="{053AB488-8BC1-4402-93E9-CE83DDDBC90B}" type="presParOf" srcId="{13FA62A4-0B27-40B7-9EA0-74FB9E740C6B}" destId="{E554DC6D-CDBB-441B-A926-22BFC37061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9260CE-60AD-4B77-B1EC-E480E71FE5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F03D56-3FBB-423B-AF6E-C05659FA2EB9}">
      <dgm:prSet/>
      <dgm:spPr/>
      <dgm:t>
        <a:bodyPr/>
        <a:lstStyle/>
        <a:p>
          <a:r>
            <a:rPr lang="en-US"/>
            <a:t>What does this mean for our DSM and ICD? </a:t>
          </a:r>
        </a:p>
      </dgm:t>
    </dgm:pt>
    <dgm:pt modelId="{5C39D4D3-2A47-40C6-B717-182B1F4730AD}" type="parTrans" cxnId="{F1278D87-BBC1-427E-B9A5-CA6E02E95700}">
      <dgm:prSet/>
      <dgm:spPr/>
      <dgm:t>
        <a:bodyPr/>
        <a:lstStyle/>
        <a:p>
          <a:endParaRPr lang="en-US"/>
        </a:p>
      </dgm:t>
    </dgm:pt>
    <dgm:pt modelId="{58864EDE-3EDE-4F1D-8F57-5FB3FA6C48DF}" type="sibTrans" cxnId="{F1278D87-BBC1-427E-B9A5-CA6E02E95700}">
      <dgm:prSet/>
      <dgm:spPr/>
      <dgm:t>
        <a:bodyPr/>
        <a:lstStyle/>
        <a:p>
          <a:endParaRPr lang="en-US"/>
        </a:p>
      </dgm:t>
    </dgm:pt>
    <dgm:pt modelId="{8C1BC2A4-9C84-43F6-BC91-45554A6661E0}">
      <dgm:prSet/>
      <dgm:spPr/>
      <dgm:t>
        <a:bodyPr/>
        <a:lstStyle/>
        <a:p>
          <a:r>
            <a:rPr lang="en-US"/>
            <a:t>Does this demand a reclassification?</a:t>
          </a:r>
        </a:p>
      </dgm:t>
    </dgm:pt>
    <dgm:pt modelId="{CA9E2C55-AA18-4959-B6CC-560FE497C53F}" type="parTrans" cxnId="{5B42EBDB-1F1A-4F32-9934-2C6F4676031E}">
      <dgm:prSet/>
      <dgm:spPr/>
      <dgm:t>
        <a:bodyPr/>
        <a:lstStyle/>
        <a:p>
          <a:endParaRPr lang="en-US"/>
        </a:p>
      </dgm:t>
    </dgm:pt>
    <dgm:pt modelId="{5E30DD70-9964-4641-BD0E-E0EABBCF4843}" type="sibTrans" cxnId="{5B42EBDB-1F1A-4F32-9934-2C6F4676031E}">
      <dgm:prSet/>
      <dgm:spPr/>
      <dgm:t>
        <a:bodyPr/>
        <a:lstStyle/>
        <a:p>
          <a:endParaRPr lang="en-US"/>
        </a:p>
      </dgm:t>
    </dgm:pt>
    <dgm:pt modelId="{784DCBF0-4157-4E5A-9E72-91116028F6CF}" type="pres">
      <dgm:prSet presAssocID="{A79260CE-60AD-4B77-B1EC-E480E71FE5BA}" presName="linear" presStyleCnt="0">
        <dgm:presLayoutVars>
          <dgm:animLvl val="lvl"/>
          <dgm:resizeHandles val="exact"/>
        </dgm:presLayoutVars>
      </dgm:prSet>
      <dgm:spPr/>
    </dgm:pt>
    <dgm:pt modelId="{E10D480C-D721-4B04-B15E-8608833A7800}" type="pres">
      <dgm:prSet presAssocID="{08F03D56-3FBB-423B-AF6E-C05659FA2EB9}" presName="parentText" presStyleLbl="node1" presStyleIdx="0" presStyleCnt="2">
        <dgm:presLayoutVars>
          <dgm:chMax val="0"/>
          <dgm:bulletEnabled val="1"/>
        </dgm:presLayoutVars>
      </dgm:prSet>
      <dgm:spPr/>
    </dgm:pt>
    <dgm:pt modelId="{DF8DBB31-EBF7-4A88-B56C-2C24C5D97E83}" type="pres">
      <dgm:prSet presAssocID="{58864EDE-3EDE-4F1D-8F57-5FB3FA6C48DF}" presName="spacer" presStyleCnt="0"/>
      <dgm:spPr/>
    </dgm:pt>
    <dgm:pt modelId="{9930C5BA-E30C-4993-BC35-5F1860E7AFB1}" type="pres">
      <dgm:prSet presAssocID="{8C1BC2A4-9C84-43F6-BC91-45554A6661E0}" presName="parentText" presStyleLbl="node1" presStyleIdx="1" presStyleCnt="2">
        <dgm:presLayoutVars>
          <dgm:chMax val="0"/>
          <dgm:bulletEnabled val="1"/>
        </dgm:presLayoutVars>
      </dgm:prSet>
      <dgm:spPr/>
    </dgm:pt>
  </dgm:ptLst>
  <dgm:cxnLst>
    <dgm:cxn modelId="{F1278D87-BBC1-427E-B9A5-CA6E02E95700}" srcId="{A79260CE-60AD-4B77-B1EC-E480E71FE5BA}" destId="{08F03D56-3FBB-423B-AF6E-C05659FA2EB9}" srcOrd="0" destOrd="0" parTransId="{5C39D4D3-2A47-40C6-B717-182B1F4730AD}" sibTransId="{58864EDE-3EDE-4F1D-8F57-5FB3FA6C48DF}"/>
    <dgm:cxn modelId="{8AF19091-AC6B-4A09-8A96-959CA4E96D0C}" type="presOf" srcId="{08F03D56-3FBB-423B-AF6E-C05659FA2EB9}" destId="{E10D480C-D721-4B04-B15E-8608833A7800}" srcOrd="0" destOrd="0" presId="urn:microsoft.com/office/officeart/2005/8/layout/vList2"/>
    <dgm:cxn modelId="{2483BCA1-6ED3-4269-98E5-5ECBEDEAC3A8}" type="presOf" srcId="{8C1BC2A4-9C84-43F6-BC91-45554A6661E0}" destId="{9930C5BA-E30C-4993-BC35-5F1860E7AFB1}" srcOrd="0" destOrd="0" presId="urn:microsoft.com/office/officeart/2005/8/layout/vList2"/>
    <dgm:cxn modelId="{646FC7CC-CDC5-46E4-848B-7FDD33B1997E}" type="presOf" srcId="{A79260CE-60AD-4B77-B1EC-E480E71FE5BA}" destId="{784DCBF0-4157-4E5A-9E72-91116028F6CF}" srcOrd="0" destOrd="0" presId="urn:microsoft.com/office/officeart/2005/8/layout/vList2"/>
    <dgm:cxn modelId="{5B42EBDB-1F1A-4F32-9934-2C6F4676031E}" srcId="{A79260CE-60AD-4B77-B1EC-E480E71FE5BA}" destId="{8C1BC2A4-9C84-43F6-BC91-45554A6661E0}" srcOrd="1" destOrd="0" parTransId="{CA9E2C55-AA18-4959-B6CC-560FE497C53F}" sibTransId="{5E30DD70-9964-4641-BD0E-E0EABBCF4843}"/>
    <dgm:cxn modelId="{85618A30-7547-42FE-B12E-5DBDA07D72A4}" type="presParOf" srcId="{784DCBF0-4157-4E5A-9E72-91116028F6CF}" destId="{E10D480C-D721-4B04-B15E-8608833A7800}" srcOrd="0" destOrd="0" presId="urn:microsoft.com/office/officeart/2005/8/layout/vList2"/>
    <dgm:cxn modelId="{06168341-DA10-46B6-8064-54FEDFD1645E}" type="presParOf" srcId="{784DCBF0-4157-4E5A-9E72-91116028F6CF}" destId="{DF8DBB31-EBF7-4A88-B56C-2C24C5D97E83}" srcOrd="1" destOrd="0" presId="urn:microsoft.com/office/officeart/2005/8/layout/vList2"/>
    <dgm:cxn modelId="{0EC033E2-9D08-4ED4-9F83-CA54B06CF7F8}" type="presParOf" srcId="{784DCBF0-4157-4E5A-9E72-91116028F6CF}" destId="{9930C5BA-E30C-4993-BC35-5F1860E7AFB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8783D29-78AB-4D76-A02C-65594DE5C0E7}"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335D8881-46D4-401D-8795-9267DDCEC4BC}">
      <dgm:prSet/>
      <dgm:spPr/>
      <dgm:t>
        <a:bodyPr/>
        <a:lstStyle/>
        <a:p>
          <a:r>
            <a:rPr lang="en-US" baseline="0"/>
            <a:t>Loneliness is a key contributor to low MH (Schiltz et al., 2021)</a:t>
          </a:r>
          <a:endParaRPr lang="en-US"/>
        </a:p>
      </dgm:t>
    </dgm:pt>
    <dgm:pt modelId="{13B426BA-F17A-4A6C-8212-2DA80B57B697}" type="parTrans" cxnId="{03873ACE-5516-46E3-8981-5055D29132FA}">
      <dgm:prSet/>
      <dgm:spPr/>
      <dgm:t>
        <a:bodyPr/>
        <a:lstStyle/>
        <a:p>
          <a:endParaRPr lang="en-US"/>
        </a:p>
      </dgm:t>
    </dgm:pt>
    <dgm:pt modelId="{1351E676-8DDC-475C-851D-EC17F9673EEB}" type="sibTrans" cxnId="{03873ACE-5516-46E3-8981-5055D29132FA}">
      <dgm:prSet/>
      <dgm:spPr/>
      <dgm:t>
        <a:bodyPr/>
        <a:lstStyle/>
        <a:p>
          <a:endParaRPr lang="en-US"/>
        </a:p>
      </dgm:t>
    </dgm:pt>
    <dgm:pt modelId="{9D9C673E-0E98-4F00-9BE0-B6B0A596C7D7}">
      <dgm:prSet/>
      <dgm:spPr/>
      <dgm:t>
        <a:bodyPr/>
        <a:lstStyle/>
        <a:p>
          <a:r>
            <a:rPr lang="en-US" baseline="0"/>
            <a:t>Consider the issue with social isolation. </a:t>
          </a:r>
          <a:endParaRPr lang="en-US"/>
        </a:p>
      </dgm:t>
    </dgm:pt>
    <dgm:pt modelId="{F9560D7B-0EBF-4597-80C2-51176960DA37}" type="parTrans" cxnId="{C95A2E8F-C529-4792-AF86-D7C14622BFF8}">
      <dgm:prSet/>
      <dgm:spPr/>
      <dgm:t>
        <a:bodyPr/>
        <a:lstStyle/>
        <a:p>
          <a:endParaRPr lang="en-US"/>
        </a:p>
      </dgm:t>
    </dgm:pt>
    <dgm:pt modelId="{CA5AC66A-B907-4ECD-A71A-DF81133E4EA5}" type="sibTrans" cxnId="{C95A2E8F-C529-4792-AF86-D7C14622BFF8}">
      <dgm:prSet/>
      <dgm:spPr/>
      <dgm:t>
        <a:bodyPr/>
        <a:lstStyle/>
        <a:p>
          <a:endParaRPr lang="en-US"/>
        </a:p>
      </dgm:t>
    </dgm:pt>
    <dgm:pt modelId="{1C2976BC-99EF-498F-B520-6855D5254DFD}">
      <dgm:prSet/>
      <dgm:spPr/>
      <dgm:t>
        <a:bodyPr/>
        <a:lstStyle/>
        <a:p>
          <a:r>
            <a:rPr lang="en-US" baseline="0"/>
            <a:t>Anxiety and depression occur in about 33% to 50% of autistic adults (Uljarević et al., 2020)</a:t>
          </a:r>
          <a:endParaRPr lang="en-US"/>
        </a:p>
      </dgm:t>
    </dgm:pt>
    <dgm:pt modelId="{A32F6614-465E-44AA-BDFB-CE2F92323341}" type="parTrans" cxnId="{FEB91A4D-B24B-4D3D-87D4-9A286A3BB2F1}">
      <dgm:prSet/>
      <dgm:spPr/>
      <dgm:t>
        <a:bodyPr/>
        <a:lstStyle/>
        <a:p>
          <a:endParaRPr lang="en-US"/>
        </a:p>
      </dgm:t>
    </dgm:pt>
    <dgm:pt modelId="{0CC168CE-99BB-4279-BBA4-1555F0714598}" type="sibTrans" cxnId="{FEB91A4D-B24B-4D3D-87D4-9A286A3BB2F1}">
      <dgm:prSet/>
      <dgm:spPr/>
      <dgm:t>
        <a:bodyPr/>
        <a:lstStyle/>
        <a:p>
          <a:endParaRPr lang="en-US"/>
        </a:p>
      </dgm:t>
    </dgm:pt>
    <dgm:pt modelId="{9EAB4F7D-1813-4DC1-B0B3-3D850E200BAF}">
      <dgm:prSet/>
      <dgm:spPr/>
      <dgm:t>
        <a:bodyPr/>
        <a:lstStyle/>
        <a:p>
          <a:r>
            <a:rPr lang="en-US" baseline="0"/>
            <a:t>But little work has been done to explore factors that precipitate MH concerns in autism. </a:t>
          </a:r>
          <a:endParaRPr lang="en-US"/>
        </a:p>
      </dgm:t>
    </dgm:pt>
    <dgm:pt modelId="{5FC0DBCB-74B2-4198-9D6B-D48D22392CC2}" type="parTrans" cxnId="{9E6FC585-D577-4B45-9280-79836D0E8E4A}">
      <dgm:prSet/>
      <dgm:spPr/>
      <dgm:t>
        <a:bodyPr/>
        <a:lstStyle/>
        <a:p>
          <a:endParaRPr lang="en-US"/>
        </a:p>
      </dgm:t>
    </dgm:pt>
    <dgm:pt modelId="{AE10D524-1CA9-4BC9-9375-AD6512CCE06A}" type="sibTrans" cxnId="{9E6FC585-D577-4B45-9280-79836D0E8E4A}">
      <dgm:prSet/>
      <dgm:spPr/>
      <dgm:t>
        <a:bodyPr/>
        <a:lstStyle/>
        <a:p>
          <a:endParaRPr lang="en-US"/>
        </a:p>
      </dgm:t>
    </dgm:pt>
    <dgm:pt modelId="{2AC5B408-7066-4109-82B5-C03D987DC97F}" type="pres">
      <dgm:prSet presAssocID="{B8783D29-78AB-4D76-A02C-65594DE5C0E7}" presName="vert0" presStyleCnt="0">
        <dgm:presLayoutVars>
          <dgm:dir/>
          <dgm:animOne val="branch"/>
          <dgm:animLvl val="lvl"/>
        </dgm:presLayoutVars>
      </dgm:prSet>
      <dgm:spPr/>
    </dgm:pt>
    <dgm:pt modelId="{8A7112C0-B741-4880-B9EC-E19D7A47ABA5}" type="pres">
      <dgm:prSet presAssocID="{335D8881-46D4-401D-8795-9267DDCEC4BC}" presName="thickLine" presStyleLbl="alignNode1" presStyleIdx="0" presStyleCnt="4"/>
      <dgm:spPr/>
    </dgm:pt>
    <dgm:pt modelId="{A0FB5C64-74DD-4B40-A6F2-FE95FF327C1B}" type="pres">
      <dgm:prSet presAssocID="{335D8881-46D4-401D-8795-9267DDCEC4BC}" presName="horz1" presStyleCnt="0"/>
      <dgm:spPr/>
    </dgm:pt>
    <dgm:pt modelId="{7F2E8C01-4171-4B4E-B0B1-3430A69ECCDD}" type="pres">
      <dgm:prSet presAssocID="{335D8881-46D4-401D-8795-9267DDCEC4BC}" presName="tx1" presStyleLbl="revTx" presStyleIdx="0" presStyleCnt="4"/>
      <dgm:spPr/>
    </dgm:pt>
    <dgm:pt modelId="{B43CFB5D-C857-4BB4-8C14-E8B84FBFAA32}" type="pres">
      <dgm:prSet presAssocID="{335D8881-46D4-401D-8795-9267DDCEC4BC}" presName="vert1" presStyleCnt="0"/>
      <dgm:spPr/>
    </dgm:pt>
    <dgm:pt modelId="{4FA8C73A-77A7-45A1-BF4A-753FC3CA38B2}" type="pres">
      <dgm:prSet presAssocID="{9D9C673E-0E98-4F00-9BE0-B6B0A596C7D7}" presName="thickLine" presStyleLbl="alignNode1" presStyleIdx="1" presStyleCnt="4"/>
      <dgm:spPr/>
    </dgm:pt>
    <dgm:pt modelId="{8E528070-34BD-4EBE-BB29-49484C7B2381}" type="pres">
      <dgm:prSet presAssocID="{9D9C673E-0E98-4F00-9BE0-B6B0A596C7D7}" presName="horz1" presStyleCnt="0"/>
      <dgm:spPr/>
    </dgm:pt>
    <dgm:pt modelId="{9B44EFF8-3E34-40EF-9950-4ACFF7B4393F}" type="pres">
      <dgm:prSet presAssocID="{9D9C673E-0E98-4F00-9BE0-B6B0A596C7D7}" presName="tx1" presStyleLbl="revTx" presStyleIdx="1" presStyleCnt="4"/>
      <dgm:spPr/>
    </dgm:pt>
    <dgm:pt modelId="{2A8C509D-B73C-489D-ABD5-E606D032A7AE}" type="pres">
      <dgm:prSet presAssocID="{9D9C673E-0E98-4F00-9BE0-B6B0A596C7D7}" presName="vert1" presStyleCnt="0"/>
      <dgm:spPr/>
    </dgm:pt>
    <dgm:pt modelId="{10D1C100-9534-42EF-9D1E-59807482E669}" type="pres">
      <dgm:prSet presAssocID="{1C2976BC-99EF-498F-B520-6855D5254DFD}" presName="thickLine" presStyleLbl="alignNode1" presStyleIdx="2" presStyleCnt="4"/>
      <dgm:spPr/>
    </dgm:pt>
    <dgm:pt modelId="{DD80F540-CF8F-4C94-AC8B-9D2251EBA95C}" type="pres">
      <dgm:prSet presAssocID="{1C2976BC-99EF-498F-B520-6855D5254DFD}" presName="horz1" presStyleCnt="0"/>
      <dgm:spPr/>
    </dgm:pt>
    <dgm:pt modelId="{01536E19-F796-40C7-A6B1-E1D201179A22}" type="pres">
      <dgm:prSet presAssocID="{1C2976BC-99EF-498F-B520-6855D5254DFD}" presName="tx1" presStyleLbl="revTx" presStyleIdx="2" presStyleCnt="4"/>
      <dgm:spPr/>
    </dgm:pt>
    <dgm:pt modelId="{F4D5FF78-E419-431F-94D8-016F7DF034BC}" type="pres">
      <dgm:prSet presAssocID="{1C2976BC-99EF-498F-B520-6855D5254DFD}" presName="vert1" presStyleCnt="0"/>
      <dgm:spPr/>
    </dgm:pt>
    <dgm:pt modelId="{C6961AA1-7182-48CD-9CDD-B728DDBB0DAF}" type="pres">
      <dgm:prSet presAssocID="{9EAB4F7D-1813-4DC1-B0B3-3D850E200BAF}" presName="thickLine" presStyleLbl="alignNode1" presStyleIdx="3" presStyleCnt="4"/>
      <dgm:spPr/>
    </dgm:pt>
    <dgm:pt modelId="{7760EDCB-090A-4C73-A93C-95942BD4FFD4}" type="pres">
      <dgm:prSet presAssocID="{9EAB4F7D-1813-4DC1-B0B3-3D850E200BAF}" presName="horz1" presStyleCnt="0"/>
      <dgm:spPr/>
    </dgm:pt>
    <dgm:pt modelId="{092ECD54-D6E3-4168-B026-07E491D1F142}" type="pres">
      <dgm:prSet presAssocID="{9EAB4F7D-1813-4DC1-B0B3-3D850E200BAF}" presName="tx1" presStyleLbl="revTx" presStyleIdx="3" presStyleCnt="4"/>
      <dgm:spPr/>
    </dgm:pt>
    <dgm:pt modelId="{FB5793A0-DFCC-4B3D-9C81-F14DC635D4DC}" type="pres">
      <dgm:prSet presAssocID="{9EAB4F7D-1813-4DC1-B0B3-3D850E200BAF}" presName="vert1" presStyleCnt="0"/>
      <dgm:spPr/>
    </dgm:pt>
  </dgm:ptLst>
  <dgm:cxnLst>
    <dgm:cxn modelId="{CF9BC304-E86D-4B8C-853C-0BB2D78A5D62}" type="presOf" srcId="{B8783D29-78AB-4D76-A02C-65594DE5C0E7}" destId="{2AC5B408-7066-4109-82B5-C03D987DC97F}" srcOrd="0" destOrd="0" presId="urn:microsoft.com/office/officeart/2008/layout/LinedList"/>
    <dgm:cxn modelId="{FEB91A4D-B24B-4D3D-87D4-9A286A3BB2F1}" srcId="{B8783D29-78AB-4D76-A02C-65594DE5C0E7}" destId="{1C2976BC-99EF-498F-B520-6855D5254DFD}" srcOrd="2" destOrd="0" parTransId="{A32F6614-465E-44AA-BDFB-CE2F92323341}" sibTransId="{0CC168CE-99BB-4279-BBA4-1555F0714598}"/>
    <dgm:cxn modelId="{9E6FC585-D577-4B45-9280-79836D0E8E4A}" srcId="{B8783D29-78AB-4D76-A02C-65594DE5C0E7}" destId="{9EAB4F7D-1813-4DC1-B0B3-3D850E200BAF}" srcOrd="3" destOrd="0" parTransId="{5FC0DBCB-74B2-4198-9D6B-D48D22392CC2}" sibTransId="{AE10D524-1CA9-4BC9-9375-AD6512CCE06A}"/>
    <dgm:cxn modelId="{C95A2E8F-C529-4792-AF86-D7C14622BFF8}" srcId="{B8783D29-78AB-4D76-A02C-65594DE5C0E7}" destId="{9D9C673E-0E98-4F00-9BE0-B6B0A596C7D7}" srcOrd="1" destOrd="0" parTransId="{F9560D7B-0EBF-4597-80C2-51176960DA37}" sibTransId="{CA5AC66A-B907-4ECD-A71A-DF81133E4EA5}"/>
    <dgm:cxn modelId="{7D9D2091-86B4-4043-8A11-CDD90685A318}" type="presOf" srcId="{335D8881-46D4-401D-8795-9267DDCEC4BC}" destId="{7F2E8C01-4171-4B4E-B0B1-3430A69ECCDD}" srcOrd="0" destOrd="0" presId="urn:microsoft.com/office/officeart/2008/layout/LinedList"/>
    <dgm:cxn modelId="{12D57CC2-5332-4CD5-B16D-DC15BF3C9418}" type="presOf" srcId="{1C2976BC-99EF-498F-B520-6855D5254DFD}" destId="{01536E19-F796-40C7-A6B1-E1D201179A22}" srcOrd="0" destOrd="0" presId="urn:microsoft.com/office/officeart/2008/layout/LinedList"/>
    <dgm:cxn modelId="{03873ACE-5516-46E3-8981-5055D29132FA}" srcId="{B8783D29-78AB-4D76-A02C-65594DE5C0E7}" destId="{335D8881-46D4-401D-8795-9267DDCEC4BC}" srcOrd="0" destOrd="0" parTransId="{13B426BA-F17A-4A6C-8212-2DA80B57B697}" sibTransId="{1351E676-8DDC-475C-851D-EC17F9673EEB}"/>
    <dgm:cxn modelId="{5BF343F1-D003-419B-8208-7AD829475E61}" type="presOf" srcId="{9D9C673E-0E98-4F00-9BE0-B6B0A596C7D7}" destId="{9B44EFF8-3E34-40EF-9950-4ACFF7B4393F}" srcOrd="0" destOrd="0" presId="urn:microsoft.com/office/officeart/2008/layout/LinedList"/>
    <dgm:cxn modelId="{5B8279F7-7896-4E22-BE4F-A13F3DC151D7}" type="presOf" srcId="{9EAB4F7D-1813-4DC1-B0B3-3D850E200BAF}" destId="{092ECD54-D6E3-4168-B026-07E491D1F142}" srcOrd="0" destOrd="0" presId="urn:microsoft.com/office/officeart/2008/layout/LinedList"/>
    <dgm:cxn modelId="{7EE4B330-9B95-4BAE-BAC6-11076B7F88EF}" type="presParOf" srcId="{2AC5B408-7066-4109-82B5-C03D987DC97F}" destId="{8A7112C0-B741-4880-B9EC-E19D7A47ABA5}" srcOrd="0" destOrd="0" presId="urn:microsoft.com/office/officeart/2008/layout/LinedList"/>
    <dgm:cxn modelId="{43F94F41-A2F3-4653-8BB2-5172A1196470}" type="presParOf" srcId="{2AC5B408-7066-4109-82B5-C03D987DC97F}" destId="{A0FB5C64-74DD-4B40-A6F2-FE95FF327C1B}" srcOrd="1" destOrd="0" presId="urn:microsoft.com/office/officeart/2008/layout/LinedList"/>
    <dgm:cxn modelId="{D5C3BAF3-C856-44A1-99EE-882995C9D95D}" type="presParOf" srcId="{A0FB5C64-74DD-4B40-A6F2-FE95FF327C1B}" destId="{7F2E8C01-4171-4B4E-B0B1-3430A69ECCDD}" srcOrd="0" destOrd="0" presId="urn:microsoft.com/office/officeart/2008/layout/LinedList"/>
    <dgm:cxn modelId="{3B499E09-48F2-442B-B2DE-907F22A52A54}" type="presParOf" srcId="{A0FB5C64-74DD-4B40-A6F2-FE95FF327C1B}" destId="{B43CFB5D-C857-4BB4-8C14-E8B84FBFAA32}" srcOrd="1" destOrd="0" presId="urn:microsoft.com/office/officeart/2008/layout/LinedList"/>
    <dgm:cxn modelId="{2D70C403-47C1-43A7-B842-6D747E96E4C1}" type="presParOf" srcId="{2AC5B408-7066-4109-82B5-C03D987DC97F}" destId="{4FA8C73A-77A7-45A1-BF4A-753FC3CA38B2}" srcOrd="2" destOrd="0" presId="urn:microsoft.com/office/officeart/2008/layout/LinedList"/>
    <dgm:cxn modelId="{E2614875-0E41-4718-9C65-959E9C6BB670}" type="presParOf" srcId="{2AC5B408-7066-4109-82B5-C03D987DC97F}" destId="{8E528070-34BD-4EBE-BB29-49484C7B2381}" srcOrd="3" destOrd="0" presId="urn:microsoft.com/office/officeart/2008/layout/LinedList"/>
    <dgm:cxn modelId="{DAF130FF-AAB9-4660-B496-7D1B20A4EA30}" type="presParOf" srcId="{8E528070-34BD-4EBE-BB29-49484C7B2381}" destId="{9B44EFF8-3E34-40EF-9950-4ACFF7B4393F}" srcOrd="0" destOrd="0" presId="urn:microsoft.com/office/officeart/2008/layout/LinedList"/>
    <dgm:cxn modelId="{5EA4444E-CD7B-49BA-A14F-5D052E24D285}" type="presParOf" srcId="{8E528070-34BD-4EBE-BB29-49484C7B2381}" destId="{2A8C509D-B73C-489D-ABD5-E606D032A7AE}" srcOrd="1" destOrd="0" presId="urn:microsoft.com/office/officeart/2008/layout/LinedList"/>
    <dgm:cxn modelId="{675CA92C-B188-400D-9DF8-DF0BB91AA0C8}" type="presParOf" srcId="{2AC5B408-7066-4109-82B5-C03D987DC97F}" destId="{10D1C100-9534-42EF-9D1E-59807482E669}" srcOrd="4" destOrd="0" presId="urn:microsoft.com/office/officeart/2008/layout/LinedList"/>
    <dgm:cxn modelId="{A0D756D4-77E0-4E49-B60F-A37EAE6EC6BA}" type="presParOf" srcId="{2AC5B408-7066-4109-82B5-C03D987DC97F}" destId="{DD80F540-CF8F-4C94-AC8B-9D2251EBA95C}" srcOrd="5" destOrd="0" presId="urn:microsoft.com/office/officeart/2008/layout/LinedList"/>
    <dgm:cxn modelId="{56A6CB8E-6993-4469-B7AC-CA010D017696}" type="presParOf" srcId="{DD80F540-CF8F-4C94-AC8B-9D2251EBA95C}" destId="{01536E19-F796-40C7-A6B1-E1D201179A22}" srcOrd="0" destOrd="0" presId="urn:microsoft.com/office/officeart/2008/layout/LinedList"/>
    <dgm:cxn modelId="{AC7947FF-6CE2-49EB-B69F-214B4E82243E}" type="presParOf" srcId="{DD80F540-CF8F-4C94-AC8B-9D2251EBA95C}" destId="{F4D5FF78-E419-431F-94D8-016F7DF034BC}" srcOrd="1" destOrd="0" presId="urn:microsoft.com/office/officeart/2008/layout/LinedList"/>
    <dgm:cxn modelId="{A8B0951B-C7E5-4112-8E7B-9A95EDC1186A}" type="presParOf" srcId="{2AC5B408-7066-4109-82B5-C03D987DC97F}" destId="{C6961AA1-7182-48CD-9CDD-B728DDBB0DAF}" srcOrd="6" destOrd="0" presId="urn:microsoft.com/office/officeart/2008/layout/LinedList"/>
    <dgm:cxn modelId="{99181F16-BD23-4821-9A56-5397C4085348}" type="presParOf" srcId="{2AC5B408-7066-4109-82B5-C03D987DC97F}" destId="{7760EDCB-090A-4C73-A93C-95942BD4FFD4}" srcOrd="7" destOrd="0" presId="urn:microsoft.com/office/officeart/2008/layout/LinedList"/>
    <dgm:cxn modelId="{E3DF1AD6-CF26-4C37-92DB-2BB03DBEE994}" type="presParOf" srcId="{7760EDCB-090A-4C73-A93C-95942BD4FFD4}" destId="{092ECD54-D6E3-4168-B026-07E491D1F142}" srcOrd="0" destOrd="0" presId="urn:microsoft.com/office/officeart/2008/layout/LinedList"/>
    <dgm:cxn modelId="{EBDFA535-96DF-4F67-9D9B-214C5B383945}" type="presParOf" srcId="{7760EDCB-090A-4C73-A93C-95942BD4FFD4}" destId="{FB5793A0-DFCC-4B3D-9C81-F14DC635D4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5D83D45-8AC5-4373-B4A1-3A46104E0B8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47E029F-1B4C-4E53-A866-28344B1D023D}">
      <dgm:prSet/>
      <dgm:spPr/>
      <dgm:t>
        <a:bodyPr/>
        <a:lstStyle/>
        <a:p>
          <a:r>
            <a:rPr lang="en-US" baseline="0"/>
            <a:t>Perceived barriers to support (Adams and Young, 2020).</a:t>
          </a:r>
          <a:endParaRPr lang="en-US"/>
        </a:p>
      </dgm:t>
    </dgm:pt>
    <dgm:pt modelId="{3A0A0B27-7DE5-437F-B7F7-97E6C82B9A7D}" type="parTrans" cxnId="{69D327BA-9E5F-44D4-812E-AAA2A7E3E567}">
      <dgm:prSet/>
      <dgm:spPr/>
      <dgm:t>
        <a:bodyPr/>
        <a:lstStyle/>
        <a:p>
          <a:endParaRPr lang="en-US"/>
        </a:p>
      </dgm:t>
    </dgm:pt>
    <dgm:pt modelId="{1831D2AF-9588-44BB-854C-B8067F718F5C}" type="sibTrans" cxnId="{69D327BA-9E5F-44D4-812E-AAA2A7E3E567}">
      <dgm:prSet/>
      <dgm:spPr/>
      <dgm:t>
        <a:bodyPr/>
        <a:lstStyle/>
        <a:p>
          <a:endParaRPr lang="en-US"/>
        </a:p>
      </dgm:t>
    </dgm:pt>
    <dgm:pt modelId="{28888FDD-788C-4040-B2E1-5614325379CE}">
      <dgm:prSet/>
      <dgm:spPr/>
      <dgm:t>
        <a:bodyPr/>
        <a:lstStyle/>
        <a:p>
          <a:r>
            <a:rPr lang="en-US" baseline="0"/>
            <a:t>Lack of therapist knowledge.</a:t>
          </a:r>
          <a:endParaRPr lang="en-US"/>
        </a:p>
      </dgm:t>
    </dgm:pt>
    <dgm:pt modelId="{A35B6778-9347-45CF-B565-37227BC912C1}" type="parTrans" cxnId="{B5DB6144-BACA-43D6-848B-29CDA270FF8C}">
      <dgm:prSet/>
      <dgm:spPr/>
      <dgm:t>
        <a:bodyPr/>
        <a:lstStyle/>
        <a:p>
          <a:endParaRPr lang="en-US"/>
        </a:p>
      </dgm:t>
    </dgm:pt>
    <dgm:pt modelId="{C1E522DB-1D4B-4F99-9C43-DE1544FA0243}" type="sibTrans" cxnId="{B5DB6144-BACA-43D6-848B-29CDA270FF8C}">
      <dgm:prSet/>
      <dgm:spPr/>
      <dgm:t>
        <a:bodyPr/>
        <a:lstStyle/>
        <a:p>
          <a:endParaRPr lang="en-US"/>
        </a:p>
      </dgm:t>
    </dgm:pt>
    <dgm:pt modelId="{752A1D3F-4361-417A-80E6-597247D4F81F}">
      <dgm:prSet/>
      <dgm:spPr/>
      <dgm:t>
        <a:bodyPr/>
        <a:lstStyle/>
        <a:p>
          <a:r>
            <a:rPr lang="en-US" baseline="0"/>
            <a:t>Unwillingness to tailor approaches to individual. </a:t>
          </a:r>
          <a:endParaRPr lang="en-US"/>
        </a:p>
      </dgm:t>
    </dgm:pt>
    <dgm:pt modelId="{53B11B0B-DF6A-4E05-A068-D6B18E394C00}" type="parTrans" cxnId="{8C01FBFC-DB5A-4E1A-B868-1AF5C5A01199}">
      <dgm:prSet/>
      <dgm:spPr/>
      <dgm:t>
        <a:bodyPr/>
        <a:lstStyle/>
        <a:p>
          <a:endParaRPr lang="en-US"/>
        </a:p>
      </dgm:t>
    </dgm:pt>
    <dgm:pt modelId="{DFA4AB6D-93CB-4B0A-A91E-580A2CC39C1B}" type="sibTrans" cxnId="{8C01FBFC-DB5A-4E1A-B868-1AF5C5A01199}">
      <dgm:prSet/>
      <dgm:spPr/>
      <dgm:t>
        <a:bodyPr/>
        <a:lstStyle/>
        <a:p>
          <a:endParaRPr lang="en-US"/>
        </a:p>
      </dgm:t>
    </dgm:pt>
    <dgm:pt modelId="{320951A0-6A1A-43A3-A825-220121DB660C}">
      <dgm:prSet/>
      <dgm:spPr/>
      <dgm:t>
        <a:bodyPr/>
        <a:lstStyle/>
        <a:p>
          <a:r>
            <a:rPr lang="en-US" baseline="0"/>
            <a:t>Difficulty accessing services.</a:t>
          </a:r>
          <a:endParaRPr lang="en-US"/>
        </a:p>
      </dgm:t>
    </dgm:pt>
    <dgm:pt modelId="{B0BAFF5F-D511-4B02-A513-DF3636805082}" type="parTrans" cxnId="{703DF170-1621-4D46-B4A6-3C83EADC555A}">
      <dgm:prSet/>
      <dgm:spPr/>
      <dgm:t>
        <a:bodyPr/>
        <a:lstStyle/>
        <a:p>
          <a:endParaRPr lang="en-US"/>
        </a:p>
      </dgm:t>
    </dgm:pt>
    <dgm:pt modelId="{FDF27A8C-4A9C-4FC3-899A-802211676DB3}" type="sibTrans" cxnId="{703DF170-1621-4D46-B4A6-3C83EADC555A}">
      <dgm:prSet/>
      <dgm:spPr/>
      <dgm:t>
        <a:bodyPr/>
        <a:lstStyle/>
        <a:p>
          <a:endParaRPr lang="en-US"/>
        </a:p>
      </dgm:t>
    </dgm:pt>
    <dgm:pt modelId="{EB08854A-F5C0-4642-B05F-DA645D0284D2}" type="pres">
      <dgm:prSet presAssocID="{05D83D45-8AC5-4373-B4A1-3A46104E0B8B}" presName="root" presStyleCnt="0">
        <dgm:presLayoutVars>
          <dgm:dir/>
          <dgm:resizeHandles val="exact"/>
        </dgm:presLayoutVars>
      </dgm:prSet>
      <dgm:spPr/>
    </dgm:pt>
    <dgm:pt modelId="{2CBC95F4-E4CF-4924-BCA6-9A550621F65C}" type="pres">
      <dgm:prSet presAssocID="{05D83D45-8AC5-4373-B4A1-3A46104E0B8B}" presName="container" presStyleCnt="0">
        <dgm:presLayoutVars>
          <dgm:dir/>
          <dgm:resizeHandles val="exact"/>
        </dgm:presLayoutVars>
      </dgm:prSet>
      <dgm:spPr/>
    </dgm:pt>
    <dgm:pt modelId="{849416E1-2862-4DD9-B28D-43D503F30599}" type="pres">
      <dgm:prSet presAssocID="{347E029F-1B4C-4E53-A866-28344B1D023D}" presName="compNode" presStyleCnt="0"/>
      <dgm:spPr/>
    </dgm:pt>
    <dgm:pt modelId="{D6F64871-C4C1-497A-9930-06A9C714FCF3}" type="pres">
      <dgm:prSet presAssocID="{347E029F-1B4C-4E53-A866-28344B1D023D}" presName="iconBgRect" presStyleLbl="bgShp" presStyleIdx="0" presStyleCnt="4"/>
      <dgm:spPr/>
    </dgm:pt>
    <dgm:pt modelId="{016DADBA-17C1-4B06-83ED-B1554254ACAB}" type="pres">
      <dgm:prSet presAssocID="{347E029F-1B4C-4E53-A866-28344B1D02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1F42062C-0B90-4CBD-A12E-E7B76983B3A4}" type="pres">
      <dgm:prSet presAssocID="{347E029F-1B4C-4E53-A866-28344B1D023D}" presName="spaceRect" presStyleCnt="0"/>
      <dgm:spPr/>
    </dgm:pt>
    <dgm:pt modelId="{D00CD018-14AE-4447-9D85-C82377B68C32}" type="pres">
      <dgm:prSet presAssocID="{347E029F-1B4C-4E53-A866-28344B1D023D}" presName="textRect" presStyleLbl="revTx" presStyleIdx="0" presStyleCnt="4">
        <dgm:presLayoutVars>
          <dgm:chMax val="1"/>
          <dgm:chPref val="1"/>
        </dgm:presLayoutVars>
      </dgm:prSet>
      <dgm:spPr/>
    </dgm:pt>
    <dgm:pt modelId="{F850B1BA-7276-442F-9956-07753E7ABCA1}" type="pres">
      <dgm:prSet presAssocID="{1831D2AF-9588-44BB-854C-B8067F718F5C}" presName="sibTrans" presStyleLbl="sibTrans2D1" presStyleIdx="0" presStyleCnt="0"/>
      <dgm:spPr/>
    </dgm:pt>
    <dgm:pt modelId="{9D4EE6F9-2BF3-4A74-B7DC-D23F1977C94A}" type="pres">
      <dgm:prSet presAssocID="{28888FDD-788C-4040-B2E1-5614325379CE}" presName="compNode" presStyleCnt="0"/>
      <dgm:spPr/>
    </dgm:pt>
    <dgm:pt modelId="{EE1BE320-4176-494A-B982-5DA2A372C88E}" type="pres">
      <dgm:prSet presAssocID="{28888FDD-788C-4040-B2E1-5614325379CE}" presName="iconBgRect" presStyleLbl="bgShp" presStyleIdx="1" presStyleCnt="4"/>
      <dgm:spPr/>
    </dgm:pt>
    <dgm:pt modelId="{55649706-B9F5-4523-82CF-26EEF7525B0F}" type="pres">
      <dgm:prSet presAssocID="{28888FDD-788C-4040-B2E1-5614325379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28CBC335-FAD0-4025-A718-6CEDA7E99F1E}" type="pres">
      <dgm:prSet presAssocID="{28888FDD-788C-4040-B2E1-5614325379CE}" presName="spaceRect" presStyleCnt="0"/>
      <dgm:spPr/>
    </dgm:pt>
    <dgm:pt modelId="{FA3885A8-8686-4A12-B79C-BED0F42D5AE2}" type="pres">
      <dgm:prSet presAssocID="{28888FDD-788C-4040-B2E1-5614325379CE}" presName="textRect" presStyleLbl="revTx" presStyleIdx="1" presStyleCnt="4">
        <dgm:presLayoutVars>
          <dgm:chMax val="1"/>
          <dgm:chPref val="1"/>
        </dgm:presLayoutVars>
      </dgm:prSet>
      <dgm:spPr/>
    </dgm:pt>
    <dgm:pt modelId="{4156E2DB-A528-4C29-9F4C-41ED1504FA92}" type="pres">
      <dgm:prSet presAssocID="{C1E522DB-1D4B-4F99-9C43-DE1544FA0243}" presName="sibTrans" presStyleLbl="sibTrans2D1" presStyleIdx="0" presStyleCnt="0"/>
      <dgm:spPr/>
    </dgm:pt>
    <dgm:pt modelId="{0994F9A8-D98A-4F94-94AE-AA119A777BD9}" type="pres">
      <dgm:prSet presAssocID="{752A1D3F-4361-417A-80E6-597247D4F81F}" presName="compNode" presStyleCnt="0"/>
      <dgm:spPr/>
    </dgm:pt>
    <dgm:pt modelId="{627F2575-1E18-4425-BF54-EABCD0CE4857}" type="pres">
      <dgm:prSet presAssocID="{752A1D3F-4361-417A-80E6-597247D4F81F}" presName="iconBgRect" presStyleLbl="bgShp" presStyleIdx="2" presStyleCnt="4"/>
      <dgm:spPr/>
    </dgm:pt>
    <dgm:pt modelId="{8AC086BF-2FE3-4688-A507-172A573F1C65}" type="pres">
      <dgm:prSet presAssocID="{752A1D3F-4361-417A-80E6-597247D4F8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C0C3BC3F-56E5-4F44-A21A-CACCC6CC20DE}" type="pres">
      <dgm:prSet presAssocID="{752A1D3F-4361-417A-80E6-597247D4F81F}" presName="spaceRect" presStyleCnt="0"/>
      <dgm:spPr/>
    </dgm:pt>
    <dgm:pt modelId="{9D4FBBA7-AA32-4BF7-90FB-2672278FB348}" type="pres">
      <dgm:prSet presAssocID="{752A1D3F-4361-417A-80E6-597247D4F81F}" presName="textRect" presStyleLbl="revTx" presStyleIdx="2" presStyleCnt="4">
        <dgm:presLayoutVars>
          <dgm:chMax val="1"/>
          <dgm:chPref val="1"/>
        </dgm:presLayoutVars>
      </dgm:prSet>
      <dgm:spPr/>
    </dgm:pt>
    <dgm:pt modelId="{CA4F5FE1-6728-4E61-9C05-9A5EBC676958}" type="pres">
      <dgm:prSet presAssocID="{DFA4AB6D-93CB-4B0A-A91E-580A2CC39C1B}" presName="sibTrans" presStyleLbl="sibTrans2D1" presStyleIdx="0" presStyleCnt="0"/>
      <dgm:spPr/>
    </dgm:pt>
    <dgm:pt modelId="{095F086C-53BF-4BF7-8F24-8EFDDAD780D1}" type="pres">
      <dgm:prSet presAssocID="{320951A0-6A1A-43A3-A825-220121DB660C}" presName="compNode" presStyleCnt="0"/>
      <dgm:spPr/>
    </dgm:pt>
    <dgm:pt modelId="{C2C0CD8C-DE54-4081-BC2B-41BF895EF4B5}" type="pres">
      <dgm:prSet presAssocID="{320951A0-6A1A-43A3-A825-220121DB660C}" presName="iconBgRect" presStyleLbl="bgShp" presStyleIdx="3" presStyleCnt="4"/>
      <dgm:spPr/>
    </dgm:pt>
    <dgm:pt modelId="{AC6E9CCC-4AD1-4F40-A758-9843D5120926}" type="pres">
      <dgm:prSet presAssocID="{320951A0-6A1A-43A3-A825-220121DB66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1BAAB058-3F51-4117-961F-771950C66859}" type="pres">
      <dgm:prSet presAssocID="{320951A0-6A1A-43A3-A825-220121DB660C}" presName="spaceRect" presStyleCnt="0"/>
      <dgm:spPr/>
    </dgm:pt>
    <dgm:pt modelId="{23E426E8-E4A4-4922-B9E7-F24D9B18870B}" type="pres">
      <dgm:prSet presAssocID="{320951A0-6A1A-43A3-A825-220121DB660C}" presName="textRect" presStyleLbl="revTx" presStyleIdx="3" presStyleCnt="4">
        <dgm:presLayoutVars>
          <dgm:chMax val="1"/>
          <dgm:chPref val="1"/>
        </dgm:presLayoutVars>
      </dgm:prSet>
      <dgm:spPr/>
    </dgm:pt>
  </dgm:ptLst>
  <dgm:cxnLst>
    <dgm:cxn modelId="{A9728C21-EC96-41F1-82E1-6D5A1F243092}" type="presOf" srcId="{752A1D3F-4361-417A-80E6-597247D4F81F}" destId="{9D4FBBA7-AA32-4BF7-90FB-2672278FB348}" srcOrd="0" destOrd="0" presId="urn:microsoft.com/office/officeart/2018/2/layout/IconCircleList"/>
    <dgm:cxn modelId="{7512A026-A8A0-4BC6-ADDF-79FF18EFCF2F}" type="presOf" srcId="{05D83D45-8AC5-4373-B4A1-3A46104E0B8B}" destId="{EB08854A-F5C0-4642-B05F-DA645D0284D2}" srcOrd="0" destOrd="0" presId="urn:microsoft.com/office/officeart/2018/2/layout/IconCircleList"/>
    <dgm:cxn modelId="{3CF4492F-F35B-4FC5-935E-5136B6EA51BC}" type="presOf" srcId="{C1E522DB-1D4B-4F99-9C43-DE1544FA0243}" destId="{4156E2DB-A528-4C29-9F4C-41ED1504FA92}" srcOrd="0" destOrd="0" presId="urn:microsoft.com/office/officeart/2018/2/layout/IconCircleList"/>
    <dgm:cxn modelId="{C0B4F632-6D94-4A76-9F67-3D19A22797D6}" type="presOf" srcId="{347E029F-1B4C-4E53-A866-28344B1D023D}" destId="{D00CD018-14AE-4447-9D85-C82377B68C32}" srcOrd="0" destOrd="0" presId="urn:microsoft.com/office/officeart/2018/2/layout/IconCircleList"/>
    <dgm:cxn modelId="{3A988636-67FD-4F8C-837F-253AEE5DA3FA}" type="presOf" srcId="{320951A0-6A1A-43A3-A825-220121DB660C}" destId="{23E426E8-E4A4-4922-B9E7-F24D9B18870B}" srcOrd="0" destOrd="0" presId="urn:microsoft.com/office/officeart/2018/2/layout/IconCircleList"/>
    <dgm:cxn modelId="{B5DB6144-BACA-43D6-848B-29CDA270FF8C}" srcId="{05D83D45-8AC5-4373-B4A1-3A46104E0B8B}" destId="{28888FDD-788C-4040-B2E1-5614325379CE}" srcOrd="1" destOrd="0" parTransId="{A35B6778-9347-45CF-B565-37227BC912C1}" sibTransId="{C1E522DB-1D4B-4F99-9C43-DE1544FA0243}"/>
    <dgm:cxn modelId="{EB783B70-03A3-4417-BAD9-5FF43BBAD437}" type="presOf" srcId="{1831D2AF-9588-44BB-854C-B8067F718F5C}" destId="{F850B1BA-7276-442F-9956-07753E7ABCA1}" srcOrd="0" destOrd="0" presId="urn:microsoft.com/office/officeart/2018/2/layout/IconCircleList"/>
    <dgm:cxn modelId="{703DF170-1621-4D46-B4A6-3C83EADC555A}" srcId="{05D83D45-8AC5-4373-B4A1-3A46104E0B8B}" destId="{320951A0-6A1A-43A3-A825-220121DB660C}" srcOrd="3" destOrd="0" parTransId="{B0BAFF5F-D511-4B02-A513-DF3636805082}" sibTransId="{FDF27A8C-4A9C-4FC3-899A-802211676DB3}"/>
    <dgm:cxn modelId="{69D327BA-9E5F-44D4-812E-AAA2A7E3E567}" srcId="{05D83D45-8AC5-4373-B4A1-3A46104E0B8B}" destId="{347E029F-1B4C-4E53-A866-28344B1D023D}" srcOrd="0" destOrd="0" parTransId="{3A0A0B27-7DE5-437F-B7F7-97E6C82B9A7D}" sibTransId="{1831D2AF-9588-44BB-854C-B8067F718F5C}"/>
    <dgm:cxn modelId="{F1F8A0E1-843E-4583-BA7C-97A214C39204}" type="presOf" srcId="{28888FDD-788C-4040-B2E1-5614325379CE}" destId="{FA3885A8-8686-4A12-B79C-BED0F42D5AE2}" srcOrd="0" destOrd="0" presId="urn:microsoft.com/office/officeart/2018/2/layout/IconCircleList"/>
    <dgm:cxn modelId="{1CFAE5F5-39CC-4FA0-AD95-557FB3138C90}" type="presOf" srcId="{DFA4AB6D-93CB-4B0A-A91E-580A2CC39C1B}" destId="{CA4F5FE1-6728-4E61-9C05-9A5EBC676958}" srcOrd="0" destOrd="0" presId="urn:microsoft.com/office/officeart/2018/2/layout/IconCircleList"/>
    <dgm:cxn modelId="{8C01FBFC-DB5A-4E1A-B868-1AF5C5A01199}" srcId="{05D83D45-8AC5-4373-B4A1-3A46104E0B8B}" destId="{752A1D3F-4361-417A-80E6-597247D4F81F}" srcOrd="2" destOrd="0" parTransId="{53B11B0B-DF6A-4E05-A068-D6B18E394C00}" sibTransId="{DFA4AB6D-93CB-4B0A-A91E-580A2CC39C1B}"/>
    <dgm:cxn modelId="{5EB76302-CB77-4554-9063-30FE3256A5CF}" type="presParOf" srcId="{EB08854A-F5C0-4642-B05F-DA645D0284D2}" destId="{2CBC95F4-E4CF-4924-BCA6-9A550621F65C}" srcOrd="0" destOrd="0" presId="urn:microsoft.com/office/officeart/2018/2/layout/IconCircleList"/>
    <dgm:cxn modelId="{CE36F9C0-CEC7-4647-B487-DB77277D586F}" type="presParOf" srcId="{2CBC95F4-E4CF-4924-BCA6-9A550621F65C}" destId="{849416E1-2862-4DD9-B28D-43D503F30599}" srcOrd="0" destOrd="0" presId="urn:microsoft.com/office/officeart/2018/2/layout/IconCircleList"/>
    <dgm:cxn modelId="{BCEACC82-88BF-4FF6-8D98-386A99B1EB29}" type="presParOf" srcId="{849416E1-2862-4DD9-B28D-43D503F30599}" destId="{D6F64871-C4C1-497A-9930-06A9C714FCF3}" srcOrd="0" destOrd="0" presId="urn:microsoft.com/office/officeart/2018/2/layout/IconCircleList"/>
    <dgm:cxn modelId="{AA7CE070-1D26-446C-9CB1-00B9E0EB80E3}" type="presParOf" srcId="{849416E1-2862-4DD9-B28D-43D503F30599}" destId="{016DADBA-17C1-4B06-83ED-B1554254ACAB}" srcOrd="1" destOrd="0" presId="urn:microsoft.com/office/officeart/2018/2/layout/IconCircleList"/>
    <dgm:cxn modelId="{E7872FFE-14A8-42E4-90C2-7C12093F8220}" type="presParOf" srcId="{849416E1-2862-4DD9-B28D-43D503F30599}" destId="{1F42062C-0B90-4CBD-A12E-E7B76983B3A4}" srcOrd="2" destOrd="0" presId="urn:microsoft.com/office/officeart/2018/2/layout/IconCircleList"/>
    <dgm:cxn modelId="{F7FC4E26-030A-4408-A936-36AE88478BB1}" type="presParOf" srcId="{849416E1-2862-4DD9-B28D-43D503F30599}" destId="{D00CD018-14AE-4447-9D85-C82377B68C32}" srcOrd="3" destOrd="0" presId="urn:microsoft.com/office/officeart/2018/2/layout/IconCircleList"/>
    <dgm:cxn modelId="{E9CB9284-FCAC-4984-B43C-E46AA9D40CAF}" type="presParOf" srcId="{2CBC95F4-E4CF-4924-BCA6-9A550621F65C}" destId="{F850B1BA-7276-442F-9956-07753E7ABCA1}" srcOrd="1" destOrd="0" presId="urn:microsoft.com/office/officeart/2018/2/layout/IconCircleList"/>
    <dgm:cxn modelId="{C30588C0-406C-4365-BFFA-E8085110282F}" type="presParOf" srcId="{2CBC95F4-E4CF-4924-BCA6-9A550621F65C}" destId="{9D4EE6F9-2BF3-4A74-B7DC-D23F1977C94A}" srcOrd="2" destOrd="0" presId="urn:microsoft.com/office/officeart/2018/2/layout/IconCircleList"/>
    <dgm:cxn modelId="{65E46040-6889-404A-886D-FF801F2E3A79}" type="presParOf" srcId="{9D4EE6F9-2BF3-4A74-B7DC-D23F1977C94A}" destId="{EE1BE320-4176-494A-B982-5DA2A372C88E}" srcOrd="0" destOrd="0" presId="urn:microsoft.com/office/officeart/2018/2/layout/IconCircleList"/>
    <dgm:cxn modelId="{8C61801A-7784-468B-9A49-4B60E33C803E}" type="presParOf" srcId="{9D4EE6F9-2BF3-4A74-B7DC-D23F1977C94A}" destId="{55649706-B9F5-4523-82CF-26EEF7525B0F}" srcOrd="1" destOrd="0" presId="urn:microsoft.com/office/officeart/2018/2/layout/IconCircleList"/>
    <dgm:cxn modelId="{106EFC6C-5504-4B51-8B82-284F74CBF39B}" type="presParOf" srcId="{9D4EE6F9-2BF3-4A74-B7DC-D23F1977C94A}" destId="{28CBC335-FAD0-4025-A718-6CEDA7E99F1E}" srcOrd="2" destOrd="0" presId="urn:microsoft.com/office/officeart/2018/2/layout/IconCircleList"/>
    <dgm:cxn modelId="{63366956-5B95-4DEC-966D-E4D4C785B52F}" type="presParOf" srcId="{9D4EE6F9-2BF3-4A74-B7DC-D23F1977C94A}" destId="{FA3885A8-8686-4A12-B79C-BED0F42D5AE2}" srcOrd="3" destOrd="0" presId="urn:microsoft.com/office/officeart/2018/2/layout/IconCircleList"/>
    <dgm:cxn modelId="{F3CE756D-08A1-4864-BAAC-07EC1589B763}" type="presParOf" srcId="{2CBC95F4-E4CF-4924-BCA6-9A550621F65C}" destId="{4156E2DB-A528-4C29-9F4C-41ED1504FA92}" srcOrd="3" destOrd="0" presId="urn:microsoft.com/office/officeart/2018/2/layout/IconCircleList"/>
    <dgm:cxn modelId="{244F6BCF-C311-4FE0-A505-2F6A7EE4DFA8}" type="presParOf" srcId="{2CBC95F4-E4CF-4924-BCA6-9A550621F65C}" destId="{0994F9A8-D98A-4F94-94AE-AA119A777BD9}" srcOrd="4" destOrd="0" presId="urn:microsoft.com/office/officeart/2018/2/layout/IconCircleList"/>
    <dgm:cxn modelId="{6D268C73-A0C9-4227-BBD7-9DF8820A36AD}" type="presParOf" srcId="{0994F9A8-D98A-4F94-94AE-AA119A777BD9}" destId="{627F2575-1E18-4425-BF54-EABCD0CE4857}" srcOrd="0" destOrd="0" presId="urn:microsoft.com/office/officeart/2018/2/layout/IconCircleList"/>
    <dgm:cxn modelId="{908026A6-3AE3-4580-989F-9839A27DB0B2}" type="presParOf" srcId="{0994F9A8-D98A-4F94-94AE-AA119A777BD9}" destId="{8AC086BF-2FE3-4688-A507-172A573F1C65}" srcOrd="1" destOrd="0" presId="urn:microsoft.com/office/officeart/2018/2/layout/IconCircleList"/>
    <dgm:cxn modelId="{D1C8A612-4259-4C42-BEFB-A26C6D6E3852}" type="presParOf" srcId="{0994F9A8-D98A-4F94-94AE-AA119A777BD9}" destId="{C0C3BC3F-56E5-4F44-A21A-CACCC6CC20DE}" srcOrd="2" destOrd="0" presId="urn:microsoft.com/office/officeart/2018/2/layout/IconCircleList"/>
    <dgm:cxn modelId="{C27DFB61-3F43-43B3-8984-61E33FA87267}" type="presParOf" srcId="{0994F9A8-D98A-4F94-94AE-AA119A777BD9}" destId="{9D4FBBA7-AA32-4BF7-90FB-2672278FB348}" srcOrd="3" destOrd="0" presId="urn:microsoft.com/office/officeart/2018/2/layout/IconCircleList"/>
    <dgm:cxn modelId="{614459B0-BB09-448A-83E1-FEBB8686A70D}" type="presParOf" srcId="{2CBC95F4-E4CF-4924-BCA6-9A550621F65C}" destId="{CA4F5FE1-6728-4E61-9C05-9A5EBC676958}" srcOrd="5" destOrd="0" presId="urn:microsoft.com/office/officeart/2018/2/layout/IconCircleList"/>
    <dgm:cxn modelId="{C1687F60-2CCB-4421-A818-ACE2459F740F}" type="presParOf" srcId="{2CBC95F4-E4CF-4924-BCA6-9A550621F65C}" destId="{095F086C-53BF-4BF7-8F24-8EFDDAD780D1}" srcOrd="6" destOrd="0" presId="urn:microsoft.com/office/officeart/2018/2/layout/IconCircleList"/>
    <dgm:cxn modelId="{8FBA5AA3-2A90-4EDD-8D01-F45CC89FA2C4}" type="presParOf" srcId="{095F086C-53BF-4BF7-8F24-8EFDDAD780D1}" destId="{C2C0CD8C-DE54-4081-BC2B-41BF895EF4B5}" srcOrd="0" destOrd="0" presId="urn:microsoft.com/office/officeart/2018/2/layout/IconCircleList"/>
    <dgm:cxn modelId="{E6C7EF0B-DD5E-4002-A671-5BB45497CEFC}" type="presParOf" srcId="{095F086C-53BF-4BF7-8F24-8EFDDAD780D1}" destId="{AC6E9CCC-4AD1-4F40-A758-9843D5120926}" srcOrd="1" destOrd="0" presId="urn:microsoft.com/office/officeart/2018/2/layout/IconCircleList"/>
    <dgm:cxn modelId="{12B080DD-C160-41A7-9038-BB44909BB5C0}" type="presParOf" srcId="{095F086C-53BF-4BF7-8F24-8EFDDAD780D1}" destId="{1BAAB058-3F51-4117-961F-771950C66859}" srcOrd="2" destOrd="0" presId="urn:microsoft.com/office/officeart/2018/2/layout/IconCircleList"/>
    <dgm:cxn modelId="{33CFA1B0-0085-4393-B5BB-B2C9BE7E08A4}" type="presParOf" srcId="{095F086C-53BF-4BF7-8F24-8EFDDAD780D1}" destId="{23E426E8-E4A4-4922-B9E7-F24D9B18870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03FFA6C-34BB-4D0F-A6C8-21EC5B01DA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F7891A-CC55-42A1-831A-E95FE3277184}">
      <dgm:prSet/>
      <dgm:spPr/>
      <dgm:t>
        <a:bodyPr/>
        <a:lstStyle/>
        <a:p>
          <a:r>
            <a:rPr lang="en-US" baseline="0"/>
            <a:t>Non-verbal communication</a:t>
          </a:r>
          <a:endParaRPr lang="en-US"/>
        </a:p>
      </dgm:t>
    </dgm:pt>
    <dgm:pt modelId="{69BA8037-A742-4D39-9BD6-2F50D08CCF95}" type="parTrans" cxnId="{99335134-13FE-4262-848E-21664BDADA1C}">
      <dgm:prSet/>
      <dgm:spPr/>
      <dgm:t>
        <a:bodyPr/>
        <a:lstStyle/>
        <a:p>
          <a:endParaRPr lang="en-US"/>
        </a:p>
      </dgm:t>
    </dgm:pt>
    <dgm:pt modelId="{E115DE25-AC53-4556-B3B4-D2EB985AD482}" type="sibTrans" cxnId="{99335134-13FE-4262-848E-21664BDADA1C}">
      <dgm:prSet/>
      <dgm:spPr/>
      <dgm:t>
        <a:bodyPr/>
        <a:lstStyle/>
        <a:p>
          <a:endParaRPr lang="en-US"/>
        </a:p>
      </dgm:t>
    </dgm:pt>
    <dgm:pt modelId="{B2637251-0870-41AD-877A-8303BBC44884}">
      <dgm:prSet/>
      <dgm:spPr/>
      <dgm:t>
        <a:bodyPr/>
        <a:lstStyle/>
        <a:p>
          <a:r>
            <a:rPr lang="en-US" baseline="0"/>
            <a:t>Social stories</a:t>
          </a:r>
          <a:endParaRPr lang="en-US"/>
        </a:p>
      </dgm:t>
    </dgm:pt>
    <dgm:pt modelId="{F744F1EB-9582-4372-81A7-8B97FA51F056}" type="parTrans" cxnId="{E44702B5-B534-4F11-9610-2760CCC7ACD8}">
      <dgm:prSet/>
      <dgm:spPr/>
      <dgm:t>
        <a:bodyPr/>
        <a:lstStyle/>
        <a:p>
          <a:endParaRPr lang="en-US"/>
        </a:p>
      </dgm:t>
    </dgm:pt>
    <dgm:pt modelId="{6AABED1A-2974-478D-A81C-A7EE54433A34}" type="sibTrans" cxnId="{E44702B5-B534-4F11-9610-2760CCC7ACD8}">
      <dgm:prSet/>
      <dgm:spPr/>
      <dgm:t>
        <a:bodyPr/>
        <a:lstStyle/>
        <a:p>
          <a:endParaRPr lang="en-US"/>
        </a:p>
      </dgm:t>
    </dgm:pt>
    <dgm:pt modelId="{836833D1-7C09-42F9-8BC0-2A6F2C65E894}">
      <dgm:prSet/>
      <dgm:spPr/>
      <dgm:t>
        <a:bodyPr/>
        <a:lstStyle/>
        <a:p>
          <a:r>
            <a:rPr lang="en-US" baseline="0"/>
            <a:t>Routine</a:t>
          </a:r>
          <a:endParaRPr lang="en-US"/>
        </a:p>
      </dgm:t>
    </dgm:pt>
    <dgm:pt modelId="{55A21B9A-2638-4BA7-8CBA-01E9F812CFD8}" type="parTrans" cxnId="{34A2AE8B-E9A7-46CF-AD12-A92EECA9C08B}">
      <dgm:prSet/>
      <dgm:spPr/>
      <dgm:t>
        <a:bodyPr/>
        <a:lstStyle/>
        <a:p>
          <a:endParaRPr lang="en-US"/>
        </a:p>
      </dgm:t>
    </dgm:pt>
    <dgm:pt modelId="{3960101C-21AB-4D31-A00C-CFB24DBF3BB4}" type="sibTrans" cxnId="{34A2AE8B-E9A7-46CF-AD12-A92EECA9C08B}">
      <dgm:prSet/>
      <dgm:spPr/>
      <dgm:t>
        <a:bodyPr/>
        <a:lstStyle/>
        <a:p>
          <a:endParaRPr lang="en-US"/>
        </a:p>
      </dgm:t>
    </dgm:pt>
    <dgm:pt modelId="{63DF3D7B-346E-4C78-9094-D0E555A281F2}">
      <dgm:prSet/>
      <dgm:spPr/>
      <dgm:t>
        <a:bodyPr/>
        <a:lstStyle/>
        <a:p>
          <a:r>
            <a:rPr lang="en-US" baseline="0"/>
            <a:t>PECS</a:t>
          </a:r>
          <a:endParaRPr lang="en-US"/>
        </a:p>
      </dgm:t>
    </dgm:pt>
    <dgm:pt modelId="{AEB59B41-717F-474A-851A-37C96973AF88}" type="parTrans" cxnId="{032AE4F2-F428-4684-B6DE-39173AB47F61}">
      <dgm:prSet/>
      <dgm:spPr/>
      <dgm:t>
        <a:bodyPr/>
        <a:lstStyle/>
        <a:p>
          <a:endParaRPr lang="en-US"/>
        </a:p>
      </dgm:t>
    </dgm:pt>
    <dgm:pt modelId="{393EA15D-7E5B-42FC-96DC-18BDBBA7FD3F}" type="sibTrans" cxnId="{032AE4F2-F428-4684-B6DE-39173AB47F61}">
      <dgm:prSet/>
      <dgm:spPr/>
      <dgm:t>
        <a:bodyPr/>
        <a:lstStyle/>
        <a:p>
          <a:endParaRPr lang="en-US"/>
        </a:p>
      </dgm:t>
    </dgm:pt>
    <dgm:pt modelId="{9F25AE0D-D67E-4157-AEFF-E43FD65AE81F}" type="pres">
      <dgm:prSet presAssocID="{603FFA6C-34BB-4D0F-A6C8-21EC5B01DAB1}" presName="vert0" presStyleCnt="0">
        <dgm:presLayoutVars>
          <dgm:dir/>
          <dgm:animOne val="branch"/>
          <dgm:animLvl val="lvl"/>
        </dgm:presLayoutVars>
      </dgm:prSet>
      <dgm:spPr/>
    </dgm:pt>
    <dgm:pt modelId="{6CA5E5E8-AC11-42AA-8258-422B76AC8B9D}" type="pres">
      <dgm:prSet presAssocID="{51F7891A-CC55-42A1-831A-E95FE3277184}" presName="thickLine" presStyleLbl="alignNode1" presStyleIdx="0" presStyleCnt="4"/>
      <dgm:spPr/>
    </dgm:pt>
    <dgm:pt modelId="{6A59D93D-2BCB-4F4B-B46F-60A4D430ED18}" type="pres">
      <dgm:prSet presAssocID="{51F7891A-CC55-42A1-831A-E95FE3277184}" presName="horz1" presStyleCnt="0"/>
      <dgm:spPr/>
    </dgm:pt>
    <dgm:pt modelId="{AD108629-3392-4C2A-ADFC-61262A3C1579}" type="pres">
      <dgm:prSet presAssocID="{51F7891A-CC55-42A1-831A-E95FE3277184}" presName="tx1" presStyleLbl="revTx" presStyleIdx="0" presStyleCnt="4"/>
      <dgm:spPr/>
    </dgm:pt>
    <dgm:pt modelId="{C1A8840C-2CD2-46D2-BC2F-D878FD56C0FB}" type="pres">
      <dgm:prSet presAssocID="{51F7891A-CC55-42A1-831A-E95FE3277184}" presName="vert1" presStyleCnt="0"/>
      <dgm:spPr/>
    </dgm:pt>
    <dgm:pt modelId="{1961374B-DE27-45C6-818F-D861E9C5BF67}" type="pres">
      <dgm:prSet presAssocID="{B2637251-0870-41AD-877A-8303BBC44884}" presName="thickLine" presStyleLbl="alignNode1" presStyleIdx="1" presStyleCnt="4"/>
      <dgm:spPr/>
    </dgm:pt>
    <dgm:pt modelId="{803AC066-44C5-4070-94F1-DACF368D05B2}" type="pres">
      <dgm:prSet presAssocID="{B2637251-0870-41AD-877A-8303BBC44884}" presName="horz1" presStyleCnt="0"/>
      <dgm:spPr/>
    </dgm:pt>
    <dgm:pt modelId="{C6B7955C-483D-4922-A397-F1974E4B30CB}" type="pres">
      <dgm:prSet presAssocID="{B2637251-0870-41AD-877A-8303BBC44884}" presName="tx1" presStyleLbl="revTx" presStyleIdx="1" presStyleCnt="4"/>
      <dgm:spPr/>
    </dgm:pt>
    <dgm:pt modelId="{D175FEAA-E19B-4C1C-A907-EEDF28A0A65F}" type="pres">
      <dgm:prSet presAssocID="{B2637251-0870-41AD-877A-8303BBC44884}" presName="vert1" presStyleCnt="0"/>
      <dgm:spPr/>
    </dgm:pt>
    <dgm:pt modelId="{0A0A0ED9-3EE7-4D4E-8890-C61A3ADC9209}" type="pres">
      <dgm:prSet presAssocID="{836833D1-7C09-42F9-8BC0-2A6F2C65E894}" presName="thickLine" presStyleLbl="alignNode1" presStyleIdx="2" presStyleCnt="4"/>
      <dgm:spPr/>
    </dgm:pt>
    <dgm:pt modelId="{6A37E2EB-9942-45AC-983C-54E9AE650D3A}" type="pres">
      <dgm:prSet presAssocID="{836833D1-7C09-42F9-8BC0-2A6F2C65E894}" presName="horz1" presStyleCnt="0"/>
      <dgm:spPr/>
    </dgm:pt>
    <dgm:pt modelId="{3706C419-EAE7-4436-8117-4B2602E1F387}" type="pres">
      <dgm:prSet presAssocID="{836833D1-7C09-42F9-8BC0-2A6F2C65E894}" presName="tx1" presStyleLbl="revTx" presStyleIdx="2" presStyleCnt="4"/>
      <dgm:spPr/>
    </dgm:pt>
    <dgm:pt modelId="{6E2FC44F-5A96-47EC-BD51-D76166D0E5A3}" type="pres">
      <dgm:prSet presAssocID="{836833D1-7C09-42F9-8BC0-2A6F2C65E894}" presName="vert1" presStyleCnt="0"/>
      <dgm:spPr/>
    </dgm:pt>
    <dgm:pt modelId="{E573A0B8-8324-4F00-89A5-DD3893C057F7}" type="pres">
      <dgm:prSet presAssocID="{63DF3D7B-346E-4C78-9094-D0E555A281F2}" presName="thickLine" presStyleLbl="alignNode1" presStyleIdx="3" presStyleCnt="4"/>
      <dgm:spPr/>
    </dgm:pt>
    <dgm:pt modelId="{016299BE-87CA-4AA1-8BA2-DBAD363ABAF2}" type="pres">
      <dgm:prSet presAssocID="{63DF3D7B-346E-4C78-9094-D0E555A281F2}" presName="horz1" presStyleCnt="0"/>
      <dgm:spPr/>
    </dgm:pt>
    <dgm:pt modelId="{E3E68056-D2BA-4ABC-B564-5CA78F50C9A1}" type="pres">
      <dgm:prSet presAssocID="{63DF3D7B-346E-4C78-9094-D0E555A281F2}" presName="tx1" presStyleLbl="revTx" presStyleIdx="3" presStyleCnt="4"/>
      <dgm:spPr/>
    </dgm:pt>
    <dgm:pt modelId="{ED8D93BC-AEC3-4CE7-9D29-83DBA769AFAD}" type="pres">
      <dgm:prSet presAssocID="{63DF3D7B-346E-4C78-9094-D0E555A281F2}" presName="vert1" presStyleCnt="0"/>
      <dgm:spPr/>
    </dgm:pt>
  </dgm:ptLst>
  <dgm:cxnLst>
    <dgm:cxn modelId="{B153EC17-432C-4D6F-ABC3-9A1B44F6A04E}" type="presOf" srcId="{603FFA6C-34BB-4D0F-A6C8-21EC5B01DAB1}" destId="{9F25AE0D-D67E-4157-AEFF-E43FD65AE81F}" srcOrd="0" destOrd="0" presId="urn:microsoft.com/office/officeart/2008/layout/LinedList"/>
    <dgm:cxn modelId="{03854C27-03AF-414D-87C7-2C0F15031D85}" type="presOf" srcId="{B2637251-0870-41AD-877A-8303BBC44884}" destId="{C6B7955C-483D-4922-A397-F1974E4B30CB}" srcOrd="0" destOrd="0" presId="urn:microsoft.com/office/officeart/2008/layout/LinedList"/>
    <dgm:cxn modelId="{99335134-13FE-4262-848E-21664BDADA1C}" srcId="{603FFA6C-34BB-4D0F-A6C8-21EC5B01DAB1}" destId="{51F7891A-CC55-42A1-831A-E95FE3277184}" srcOrd="0" destOrd="0" parTransId="{69BA8037-A742-4D39-9BD6-2F50D08CCF95}" sibTransId="{E115DE25-AC53-4556-B3B4-D2EB985AD482}"/>
    <dgm:cxn modelId="{34A2AE8B-E9A7-46CF-AD12-A92EECA9C08B}" srcId="{603FFA6C-34BB-4D0F-A6C8-21EC5B01DAB1}" destId="{836833D1-7C09-42F9-8BC0-2A6F2C65E894}" srcOrd="2" destOrd="0" parTransId="{55A21B9A-2638-4BA7-8CBA-01E9F812CFD8}" sibTransId="{3960101C-21AB-4D31-A00C-CFB24DBF3BB4}"/>
    <dgm:cxn modelId="{DADF49A8-27E6-4414-A4AF-D0EBA0C76BC0}" type="presOf" srcId="{51F7891A-CC55-42A1-831A-E95FE3277184}" destId="{AD108629-3392-4C2A-ADFC-61262A3C1579}" srcOrd="0" destOrd="0" presId="urn:microsoft.com/office/officeart/2008/layout/LinedList"/>
    <dgm:cxn modelId="{E44702B5-B534-4F11-9610-2760CCC7ACD8}" srcId="{603FFA6C-34BB-4D0F-A6C8-21EC5B01DAB1}" destId="{B2637251-0870-41AD-877A-8303BBC44884}" srcOrd="1" destOrd="0" parTransId="{F744F1EB-9582-4372-81A7-8B97FA51F056}" sibTransId="{6AABED1A-2974-478D-A81C-A7EE54433A34}"/>
    <dgm:cxn modelId="{74A5EECB-A094-4A32-9943-5ABA271A0568}" type="presOf" srcId="{836833D1-7C09-42F9-8BC0-2A6F2C65E894}" destId="{3706C419-EAE7-4436-8117-4B2602E1F387}" srcOrd="0" destOrd="0" presId="urn:microsoft.com/office/officeart/2008/layout/LinedList"/>
    <dgm:cxn modelId="{9C28BDDD-4BC6-4364-8898-E12E46D04795}" type="presOf" srcId="{63DF3D7B-346E-4C78-9094-D0E555A281F2}" destId="{E3E68056-D2BA-4ABC-B564-5CA78F50C9A1}" srcOrd="0" destOrd="0" presId="urn:microsoft.com/office/officeart/2008/layout/LinedList"/>
    <dgm:cxn modelId="{032AE4F2-F428-4684-B6DE-39173AB47F61}" srcId="{603FFA6C-34BB-4D0F-A6C8-21EC5B01DAB1}" destId="{63DF3D7B-346E-4C78-9094-D0E555A281F2}" srcOrd="3" destOrd="0" parTransId="{AEB59B41-717F-474A-851A-37C96973AF88}" sibTransId="{393EA15D-7E5B-42FC-96DC-18BDBBA7FD3F}"/>
    <dgm:cxn modelId="{BE07D26E-3B16-472C-9F44-212958DD1626}" type="presParOf" srcId="{9F25AE0D-D67E-4157-AEFF-E43FD65AE81F}" destId="{6CA5E5E8-AC11-42AA-8258-422B76AC8B9D}" srcOrd="0" destOrd="0" presId="urn:microsoft.com/office/officeart/2008/layout/LinedList"/>
    <dgm:cxn modelId="{93E8899A-8484-49D0-BF2D-6871CA43F09E}" type="presParOf" srcId="{9F25AE0D-D67E-4157-AEFF-E43FD65AE81F}" destId="{6A59D93D-2BCB-4F4B-B46F-60A4D430ED18}" srcOrd="1" destOrd="0" presId="urn:microsoft.com/office/officeart/2008/layout/LinedList"/>
    <dgm:cxn modelId="{A93E8734-1FFD-4BFD-BAEA-30D325936663}" type="presParOf" srcId="{6A59D93D-2BCB-4F4B-B46F-60A4D430ED18}" destId="{AD108629-3392-4C2A-ADFC-61262A3C1579}" srcOrd="0" destOrd="0" presId="urn:microsoft.com/office/officeart/2008/layout/LinedList"/>
    <dgm:cxn modelId="{353547EB-AEE3-481C-AF5C-E29D0D926F95}" type="presParOf" srcId="{6A59D93D-2BCB-4F4B-B46F-60A4D430ED18}" destId="{C1A8840C-2CD2-46D2-BC2F-D878FD56C0FB}" srcOrd="1" destOrd="0" presId="urn:microsoft.com/office/officeart/2008/layout/LinedList"/>
    <dgm:cxn modelId="{0CB9153D-3EAC-4B56-9B6A-88E58610BDF6}" type="presParOf" srcId="{9F25AE0D-D67E-4157-AEFF-E43FD65AE81F}" destId="{1961374B-DE27-45C6-818F-D861E9C5BF67}" srcOrd="2" destOrd="0" presId="urn:microsoft.com/office/officeart/2008/layout/LinedList"/>
    <dgm:cxn modelId="{B18E37DB-AF5A-4B67-A738-3C7686762859}" type="presParOf" srcId="{9F25AE0D-D67E-4157-AEFF-E43FD65AE81F}" destId="{803AC066-44C5-4070-94F1-DACF368D05B2}" srcOrd="3" destOrd="0" presId="urn:microsoft.com/office/officeart/2008/layout/LinedList"/>
    <dgm:cxn modelId="{8F725F5A-11F3-4065-B6F2-EC3B3A6C18A2}" type="presParOf" srcId="{803AC066-44C5-4070-94F1-DACF368D05B2}" destId="{C6B7955C-483D-4922-A397-F1974E4B30CB}" srcOrd="0" destOrd="0" presId="urn:microsoft.com/office/officeart/2008/layout/LinedList"/>
    <dgm:cxn modelId="{B2A8C2FB-D3A0-460D-883E-8C11523799C9}" type="presParOf" srcId="{803AC066-44C5-4070-94F1-DACF368D05B2}" destId="{D175FEAA-E19B-4C1C-A907-EEDF28A0A65F}" srcOrd="1" destOrd="0" presId="urn:microsoft.com/office/officeart/2008/layout/LinedList"/>
    <dgm:cxn modelId="{09233DB6-CB70-4AC6-8CC1-2F41B8B25330}" type="presParOf" srcId="{9F25AE0D-D67E-4157-AEFF-E43FD65AE81F}" destId="{0A0A0ED9-3EE7-4D4E-8890-C61A3ADC9209}" srcOrd="4" destOrd="0" presId="urn:microsoft.com/office/officeart/2008/layout/LinedList"/>
    <dgm:cxn modelId="{98F73DD0-227B-4467-AF63-7463DA0AEF34}" type="presParOf" srcId="{9F25AE0D-D67E-4157-AEFF-E43FD65AE81F}" destId="{6A37E2EB-9942-45AC-983C-54E9AE650D3A}" srcOrd="5" destOrd="0" presId="urn:microsoft.com/office/officeart/2008/layout/LinedList"/>
    <dgm:cxn modelId="{58D4C033-868E-4839-99A7-FB3A28F795C2}" type="presParOf" srcId="{6A37E2EB-9942-45AC-983C-54E9AE650D3A}" destId="{3706C419-EAE7-4436-8117-4B2602E1F387}" srcOrd="0" destOrd="0" presId="urn:microsoft.com/office/officeart/2008/layout/LinedList"/>
    <dgm:cxn modelId="{29C52FF0-F89D-46D0-8988-88CBB9F173AE}" type="presParOf" srcId="{6A37E2EB-9942-45AC-983C-54E9AE650D3A}" destId="{6E2FC44F-5A96-47EC-BD51-D76166D0E5A3}" srcOrd="1" destOrd="0" presId="urn:microsoft.com/office/officeart/2008/layout/LinedList"/>
    <dgm:cxn modelId="{F92AB7AD-0549-4D3C-B646-1EDACA129B7E}" type="presParOf" srcId="{9F25AE0D-D67E-4157-AEFF-E43FD65AE81F}" destId="{E573A0B8-8324-4F00-89A5-DD3893C057F7}" srcOrd="6" destOrd="0" presId="urn:microsoft.com/office/officeart/2008/layout/LinedList"/>
    <dgm:cxn modelId="{FAC6C876-9158-4EC1-82F9-9E660EE619D4}" type="presParOf" srcId="{9F25AE0D-D67E-4157-AEFF-E43FD65AE81F}" destId="{016299BE-87CA-4AA1-8BA2-DBAD363ABAF2}" srcOrd="7" destOrd="0" presId="urn:microsoft.com/office/officeart/2008/layout/LinedList"/>
    <dgm:cxn modelId="{5CE34F2A-051B-4A34-8C2D-F4B2CDD70FAE}" type="presParOf" srcId="{016299BE-87CA-4AA1-8BA2-DBAD363ABAF2}" destId="{E3E68056-D2BA-4ABC-B564-5CA78F50C9A1}" srcOrd="0" destOrd="0" presId="urn:microsoft.com/office/officeart/2008/layout/LinedList"/>
    <dgm:cxn modelId="{BA47275E-F614-4B63-9282-E3C6EAF2F0CC}" type="presParOf" srcId="{016299BE-87CA-4AA1-8BA2-DBAD363ABAF2}" destId="{ED8D93BC-AEC3-4CE7-9D29-83DBA769AF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C5EDAE0-5171-477A-8427-218E41CE5F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DDABA0-DD2B-4D59-BA7E-CCD93D30BCBB}">
      <dgm:prSet/>
      <dgm:spPr/>
      <dgm:t>
        <a:bodyPr/>
        <a:lstStyle/>
        <a:p>
          <a:r>
            <a:rPr lang="en-US"/>
            <a:t>Social stories are short descriptions of a particular situation, event or activity, which include specific information about what to expect in that situation and why.</a:t>
          </a:r>
        </a:p>
      </dgm:t>
    </dgm:pt>
    <dgm:pt modelId="{52B33767-354E-40A1-9204-79C71324E27F}" type="parTrans" cxnId="{8E3C354A-EE72-49E5-ADED-CC7CEF82D456}">
      <dgm:prSet/>
      <dgm:spPr/>
      <dgm:t>
        <a:bodyPr/>
        <a:lstStyle/>
        <a:p>
          <a:endParaRPr lang="en-US"/>
        </a:p>
      </dgm:t>
    </dgm:pt>
    <dgm:pt modelId="{F2144674-E99A-4C62-BE69-A9BE6E0BA13E}" type="sibTrans" cxnId="{8E3C354A-EE72-49E5-ADED-CC7CEF82D456}">
      <dgm:prSet/>
      <dgm:spPr/>
      <dgm:t>
        <a:bodyPr/>
        <a:lstStyle/>
        <a:p>
          <a:endParaRPr lang="en-US"/>
        </a:p>
      </dgm:t>
    </dgm:pt>
    <dgm:pt modelId="{2F16B561-AA23-4978-8030-4A8EEF07D6C0}">
      <dgm:prSet/>
      <dgm:spPr/>
      <dgm:t>
        <a:bodyPr/>
        <a:lstStyle/>
        <a:p>
          <a:r>
            <a:rPr lang="en-US"/>
            <a:t>Why might these be used?</a:t>
          </a:r>
        </a:p>
      </dgm:t>
    </dgm:pt>
    <dgm:pt modelId="{75D24C41-AE44-4F31-B804-13FFECCCAA46}" type="parTrans" cxnId="{5DB1EA42-0B48-438C-9BCC-4DD2E2FCBE00}">
      <dgm:prSet/>
      <dgm:spPr/>
      <dgm:t>
        <a:bodyPr/>
        <a:lstStyle/>
        <a:p>
          <a:endParaRPr lang="en-US"/>
        </a:p>
      </dgm:t>
    </dgm:pt>
    <dgm:pt modelId="{FC2DA734-002A-4165-9392-C9E01D614430}" type="sibTrans" cxnId="{5DB1EA42-0B48-438C-9BCC-4DD2E2FCBE00}">
      <dgm:prSet/>
      <dgm:spPr/>
      <dgm:t>
        <a:bodyPr/>
        <a:lstStyle/>
        <a:p>
          <a:endParaRPr lang="en-US"/>
        </a:p>
      </dgm:t>
    </dgm:pt>
    <dgm:pt modelId="{B641AAFE-F9FC-4F10-BB58-213F102AC0AB}" type="pres">
      <dgm:prSet presAssocID="{FC5EDAE0-5171-477A-8427-218E41CE5FD0}" presName="root" presStyleCnt="0">
        <dgm:presLayoutVars>
          <dgm:dir/>
          <dgm:resizeHandles val="exact"/>
        </dgm:presLayoutVars>
      </dgm:prSet>
      <dgm:spPr/>
    </dgm:pt>
    <dgm:pt modelId="{076BED02-B888-476F-92C4-41D9043541EB}" type="pres">
      <dgm:prSet presAssocID="{9EDDABA0-DD2B-4D59-BA7E-CCD93D30BCBB}" presName="compNode" presStyleCnt="0"/>
      <dgm:spPr/>
    </dgm:pt>
    <dgm:pt modelId="{AE4418E6-038F-4149-A275-D9AAD06857A5}" type="pres">
      <dgm:prSet presAssocID="{9EDDABA0-DD2B-4D59-BA7E-CCD93D30BCBB}" presName="bgRect" presStyleLbl="bgShp" presStyleIdx="0" presStyleCnt="2"/>
      <dgm:spPr/>
    </dgm:pt>
    <dgm:pt modelId="{BA05D106-AAE3-4C65-BE46-1529EF0B5FD0}" type="pres">
      <dgm:prSet presAssocID="{9EDDABA0-DD2B-4D59-BA7E-CCD93D30BCB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4E8D8794-93F2-460E-87C5-CA29461880ED}" type="pres">
      <dgm:prSet presAssocID="{9EDDABA0-DD2B-4D59-BA7E-CCD93D30BCBB}" presName="spaceRect" presStyleCnt="0"/>
      <dgm:spPr/>
    </dgm:pt>
    <dgm:pt modelId="{1DA90349-DA86-4342-9BA4-24F406EDA9B2}" type="pres">
      <dgm:prSet presAssocID="{9EDDABA0-DD2B-4D59-BA7E-CCD93D30BCBB}" presName="parTx" presStyleLbl="revTx" presStyleIdx="0" presStyleCnt="2">
        <dgm:presLayoutVars>
          <dgm:chMax val="0"/>
          <dgm:chPref val="0"/>
        </dgm:presLayoutVars>
      </dgm:prSet>
      <dgm:spPr/>
    </dgm:pt>
    <dgm:pt modelId="{DC292440-9211-47B6-BF8D-35E34D30D092}" type="pres">
      <dgm:prSet presAssocID="{F2144674-E99A-4C62-BE69-A9BE6E0BA13E}" presName="sibTrans" presStyleCnt="0"/>
      <dgm:spPr/>
    </dgm:pt>
    <dgm:pt modelId="{7DD50620-46D8-49BC-90C1-B0DF5B9CA302}" type="pres">
      <dgm:prSet presAssocID="{2F16B561-AA23-4978-8030-4A8EEF07D6C0}" presName="compNode" presStyleCnt="0"/>
      <dgm:spPr/>
    </dgm:pt>
    <dgm:pt modelId="{BED511E2-FB54-4B07-B490-C22A9C7A2646}" type="pres">
      <dgm:prSet presAssocID="{2F16B561-AA23-4978-8030-4A8EEF07D6C0}" presName="bgRect" presStyleLbl="bgShp" presStyleIdx="1" presStyleCnt="2"/>
      <dgm:spPr/>
    </dgm:pt>
    <dgm:pt modelId="{974F0F02-E2CC-4D02-A745-FCA29EC272A7}" type="pres">
      <dgm:prSet presAssocID="{2F16B561-AA23-4978-8030-4A8EEF07D6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46129BC6-9B05-4B10-AFE7-5F632DDF9492}" type="pres">
      <dgm:prSet presAssocID="{2F16B561-AA23-4978-8030-4A8EEF07D6C0}" presName="spaceRect" presStyleCnt="0"/>
      <dgm:spPr/>
    </dgm:pt>
    <dgm:pt modelId="{18A8EA1D-D4C7-48E4-A35A-379459021DFA}" type="pres">
      <dgm:prSet presAssocID="{2F16B561-AA23-4978-8030-4A8EEF07D6C0}" presName="parTx" presStyleLbl="revTx" presStyleIdx="1" presStyleCnt="2">
        <dgm:presLayoutVars>
          <dgm:chMax val="0"/>
          <dgm:chPref val="0"/>
        </dgm:presLayoutVars>
      </dgm:prSet>
      <dgm:spPr/>
    </dgm:pt>
  </dgm:ptLst>
  <dgm:cxnLst>
    <dgm:cxn modelId="{5DB1EA42-0B48-438C-9BCC-4DD2E2FCBE00}" srcId="{FC5EDAE0-5171-477A-8427-218E41CE5FD0}" destId="{2F16B561-AA23-4978-8030-4A8EEF07D6C0}" srcOrd="1" destOrd="0" parTransId="{75D24C41-AE44-4F31-B804-13FFECCCAA46}" sibTransId="{FC2DA734-002A-4165-9392-C9E01D614430}"/>
    <dgm:cxn modelId="{8E3C354A-EE72-49E5-ADED-CC7CEF82D456}" srcId="{FC5EDAE0-5171-477A-8427-218E41CE5FD0}" destId="{9EDDABA0-DD2B-4D59-BA7E-CCD93D30BCBB}" srcOrd="0" destOrd="0" parTransId="{52B33767-354E-40A1-9204-79C71324E27F}" sibTransId="{F2144674-E99A-4C62-BE69-A9BE6E0BA13E}"/>
    <dgm:cxn modelId="{96BD9E56-BBF8-4DC3-BDE6-00C33F44E715}" type="presOf" srcId="{2F16B561-AA23-4978-8030-4A8EEF07D6C0}" destId="{18A8EA1D-D4C7-48E4-A35A-379459021DFA}" srcOrd="0" destOrd="0" presId="urn:microsoft.com/office/officeart/2018/2/layout/IconVerticalSolidList"/>
    <dgm:cxn modelId="{F09D95BF-CA96-4D6C-BCB3-493BD002049B}" type="presOf" srcId="{9EDDABA0-DD2B-4D59-BA7E-CCD93D30BCBB}" destId="{1DA90349-DA86-4342-9BA4-24F406EDA9B2}" srcOrd="0" destOrd="0" presId="urn:microsoft.com/office/officeart/2018/2/layout/IconVerticalSolidList"/>
    <dgm:cxn modelId="{65283BD6-5D34-4F13-8DD4-5121AE16CDC6}" type="presOf" srcId="{FC5EDAE0-5171-477A-8427-218E41CE5FD0}" destId="{B641AAFE-F9FC-4F10-BB58-213F102AC0AB}" srcOrd="0" destOrd="0" presId="urn:microsoft.com/office/officeart/2018/2/layout/IconVerticalSolidList"/>
    <dgm:cxn modelId="{81DD7F0B-E5C0-4F59-8E69-70A7B098AA9F}" type="presParOf" srcId="{B641AAFE-F9FC-4F10-BB58-213F102AC0AB}" destId="{076BED02-B888-476F-92C4-41D9043541EB}" srcOrd="0" destOrd="0" presId="urn:microsoft.com/office/officeart/2018/2/layout/IconVerticalSolidList"/>
    <dgm:cxn modelId="{A19B4959-1DB9-4196-9407-2820F42A33F9}" type="presParOf" srcId="{076BED02-B888-476F-92C4-41D9043541EB}" destId="{AE4418E6-038F-4149-A275-D9AAD06857A5}" srcOrd="0" destOrd="0" presId="urn:microsoft.com/office/officeart/2018/2/layout/IconVerticalSolidList"/>
    <dgm:cxn modelId="{4D789CA1-0E6A-46B0-87AF-4816760E962E}" type="presParOf" srcId="{076BED02-B888-476F-92C4-41D9043541EB}" destId="{BA05D106-AAE3-4C65-BE46-1529EF0B5FD0}" srcOrd="1" destOrd="0" presId="urn:microsoft.com/office/officeart/2018/2/layout/IconVerticalSolidList"/>
    <dgm:cxn modelId="{7204B62B-385F-467F-A4C5-ED350FF66FC4}" type="presParOf" srcId="{076BED02-B888-476F-92C4-41D9043541EB}" destId="{4E8D8794-93F2-460E-87C5-CA29461880ED}" srcOrd="2" destOrd="0" presId="urn:microsoft.com/office/officeart/2018/2/layout/IconVerticalSolidList"/>
    <dgm:cxn modelId="{7DB44636-7631-48F4-95B1-903B4886B4CF}" type="presParOf" srcId="{076BED02-B888-476F-92C4-41D9043541EB}" destId="{1DA90349-DA86-4342-9BA4-24F406EDA9B2}" srcOrd="3" destOrd="0" presId="urn:microsoft.com/office/officeart/2018/2/layout/IconVerticalSolidList"/>
    <dgm:cxn modelId="{5AC09745-5FC3-4141-9526-FAA1A2DEEC37}" type="presParOf" srcId="{B641AAFE-F9FC-4F10-BB58-213F102AC0AB}" destId="{DC292440-9211-47B6-BF8D-35E34D30D092}" srcOrd="1" destOrd="0" presId="urn:microsoft.com/office/officeart/2018/2/layout/IconVerticalSolidList"/>
    <dgm:cxn modelId="{B1A1875E-53DF-4DD2-B0AC-F528296535FB}" type="presParOf" srcId="{B641AAFE-F9FC-4F10-BB58-213F102AC0AB}" destId="{7DD50620-46D8-49BC-90C1-B0DF5B9CA302}" srcOrd="2" destOrd="0" presId="urn:microsoft.com/office/officeart/2018/2/layout/IconVerticalSolidList"/>
    <dgm:cxn modelId="{3D7CEC0C-0F0C-4605-B869-D1C5A0DD290E}" type="presParOf" srcId="{7DD50620-46D8-49BC-90C1-B0DF5B9CA302}" destId="{BED511E2-FB54-4B07-B490-C22A9C7A2646}" srcOrd="0" destOrd="0" presId="urn:microsoft.com/office/officeart/2018/2/layout/IconVerticalSolidList"/>
    <dgm:cxn modelId="{7E275E4B-D1C7-4975-A60D-4B8A6293E010}" type="presParOf" srcId="{7DD50620-46D8-49BC-90C1-B0DF5B9CA302}" destId="{974F0F02-E2CC-4D02-A745-FCA29EC272A7}" srcOrd="1" destOrd="0" presId="urn:microsoft.com/office/officeart/2018/2/layout/IconVerticalSolidList"/>
    <dgm:cxn modelId="{9077A753-1757-453A-BD45-435A22E1456D}" type="presParOf" srcId="{7DD50620-46D8-49BC-90C1-B0DF5B9CA302}" destId="{46129BC6-9B05-4B10-AFE7-5F632DDF9492}" srcOrd="2" destOrd="0" presId="urn:microsoft.com/office/officeart/2018/2/layout/IconVerticalSolidList"/>
    <dgm:cxn modelId="{916965BA-FD51-4B4C-8FD4-1652C213A66A}" type="presParOf" srcId="{7DD50620-46D8-49BC-90C1-B0DF5B9CA302}" destId="{18A8EA1D-D4C7-48E4-A35A-379459021D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D391F-5968-43B8-8A57-AD998346A99F}">
      <dsp:nvSpPr>
        <dsp:cNvPr id="0" name=""/>
        <dsp:cNvSpPr/>
      </dsp:nvSpPr>
      <dsp:spPr>
        <a:xfrm>
          <a:off x="2218055" y="423"/>
          <a:ext cx="8872220" cy="55045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Aim: To link neurodivergence to psychopathology</a:t>
          </a:r>
        </a:p>
      </dsp:txBody>
      <dsp:txXfrm>
        <a:off x="2218055" y="423"/>
        <a:ext cx="8872220" cy="550451"/>
      </dsp:txXfrm>
    </dsp:sp>
    <dsp:sp modelId="{B2F75705-EA35-495F-B219-95A038601726}">
      <dsp:nvSpPr>
        <dsp:cNvPr id="0" name=""/>
        <dsp:cNvSpPr/>
      </dsp:nvSpPr>
      <dsp:spPr>
        <a:xfrm>
          <a:off x="0" y="423"/>
          <a:ext cx="2218055" cy="55045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Aim</a:t>
          </a:r>
        </a:p>
      </dsp:txBody>
      <dsp:txXfrm>
        <a:off x="0" y="423"/>
        <a:ext cx="2218055" cy="550451"/>
      </dsp:txXfrm>
    </dsp:sp>
    <dsp:sp modelId="{63A1F35D-5599-4473-A07D-7EB0B82A4AF2}">
      <dsp:nvSpPr>
        <dsp:cNvPr id="0" name=""/>
        <dsp:cNvSpPr/>
      </dsp:nvSpPr>
      <dsp:spPr>
        <a:xfrm>
          <a:off x="2218055" y="583901"/>
          <a:ext cx="8872220" cy="550451"/>
        </a:xfrm>
        <a:prstGeom prst="rect">
          <a:avLst/>
        </a:prstGeom>
        <a:solidFill>
          <a:schemeClr val="accent2">
            <a:tint val="40000"/>
            <a:alpha val="90000"/>
            <a:hueOff val="-285499"/>
            <a:satOff val="364"/>
            <a:lumOff val="24"/>
            <a:alphaOff val="0"/>
          </a:schemeClr>
        </a:solidFill>
        <a:ln w="12700" cap="flat" cmpd="sng" algn="ctr">
          <a:solidFill>
            <a:schemeClr val="accent2">
              <a:tint val="40000"/>
              <a:alpha val="90000"/>
              <a:hueOff val="-285499"/>
              <a:satOff val="364"/>
              <a:lumOff val="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Define neurodiversity</a:t>
          </a:r>
        </a:p>
      </dsp:txBody>
      <dsp:txXfrm>
        <a:off x="2218055" y="583901"/>
        <a:ext cx="8872220" cy="550451"/>
      </dsp:txXfrm>
    </dsp:sp>
    <dsp:sp modelId="{1DE036E9-AAB8-4482-A8A6-3AE7945B3875}">
      <dsp:nvSpPr>
        <dsp:cNvPr id="0" name=""/>
        <dsp:cNvSpPr/>
      </dsp:nvSpPr>
      <dsp:spPr>
        <a:xfrm>
          <a:off x="0" y="583901"/>
          <a:ext cx="2218055" cy="550451"/>
        </a:xfrm>
        <a:prstGeom prst="rect">
          <a:avLst/>
        </a:prstGeom>
        <a:solidFill>
          <a:schemeClr val="accent2">
            <a:hueOff val="-302605"/>
            <a:satOff val="654"/>
            <a:lumOff val="-39"/>
            <a:alphaOff val="0"/>
          </a:schemeClr>
        </a:solidFill>
        <a:ln w="12700" cap="flat" cmpd="sng" algn="ctr">
          <a:solidFill>
            <a:schemeClr val="accent2">
              <a:hueOff val="-302605"/>
              <a:satOff val="654"/>
              <a:lumOff val="-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Define</a:t>
          </a:r>
        </a:p>
      </dsp:txBody>
      <dsp:txXfrm>
        <a:off x="0" y="583901"/>
        <a:ext cx="2218055" cy="550451"/>
      </dsp:txXfrm>
    </dsp:sp>
    <dsp:sp modelId="{1D494DBF-D809-4ACC-A72F-E9A2C509EEA7}">
      <dsp:nvSpPr>
        <dsp:cNvPr id="0" name=""/>
        <dsp:cNvSpPr/>
      </dsp:nvSpPr>
      <dsp:spPr>
        <a:xfrm>
          <a:off x="2218055" y="1167380"/>
          <a:ext cx="8872220" cy="550451"/>
        </a:xfrm>
        <a:prstGeom prst="rect">
          <a:avLst/>
        </a:prstGeom>
        <a:solidFill>
          <a:schemeClr val="accent2">
            <a:tint val="40000"/>
            <a:alpha val="90000"/>
            <a:hueOff val="-570998"/>
            <a:satOff val="727"/>
            <a:lumOff val="48"/>
            <a:alphaOff val="0"/>
          </a:schemeClr>
        </a:solidFill>
        <a:ln w="12700" cap="flat" cmpd="sng" algn="ctr">
          <a:solidFill>
            <a:schemeClr val="accent2">
              <a:tint val="40000"/>
              <a:alpha val="90000"/>
              <a:hueOff val="-570998"/>
              <a:satOff val="727"/>
              <a:lumOff val="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Discuss links between neurodiversity and mental health</a:t>
          </a:r>
        </a:p>
      </dsp:txBody>
      <dsp:txXfrm>
        <a:off x="2218055" y="1167380"/>
        <a:ext cx="8872220" cy="550451"/>
      </dsp:txXfrm>
    </dsp:sp>
    <dsp:sp modelId="{0ACE1A2D-3618-4257-A364-269756AB045A}">
      <dsp:nvSpPr>
        <dsp:cNvPr id="0" name=""/>
        <dsp:cNvSpPr/>
      </dsp:nvSpPr>
      <dsp:spPr>
        <a:xfrm>
          <a:off x="0" y="1167380"/>
          <a:ext cx="2218055" cy="550451"/>
        </a:xfrm>
        <a:prstGeom prst="rect">
          <a:avLst/>
        </a:prstGeom>
        <a:solidFill>
          <a:schemeClr val="accent2">
            <a:hueOff val="-605211"/>
            <a:satOff val="1307"/>
            <a:lumOff val="-78"/>
            <a:alphaOff val="0"/>
          </a:schemeClr>
        </a:solidFill>
        <a:ln w="12700" cap="flat" cmpd="sng" algn="ctr">
          <a:solidFill>
            <a:schemeClr val="accent2">
              <a:hueOff val="-605211"/>
              <a:satOff val="1307"/>
              <a:lumOff val="-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Discuss</a:t>
          </a:r>
        </a:p>
      </dsp:txBody>
      <dsp:txXfrm>
        <a:off x="0" y="1167380"/>
        <a:ext cx="2218055" cy="550451"/>
      </dsp:txXfrm>
    </dsp:sp>
    <dsp:sp modelId="{9E33A5E7-6C65-42AC-B19F-A6F59F1B9355}">
      <dsp:nvSpPr>
        <dsp:cNvPr id="0" name=""/>
        <dsp:cNvSpPr/>
      </dsp:nvSpPr>
      <dsp:spPr>
        <a:xfrm>
          <a:off x="2218055" y="1750858"/>
          <a:ext cx="8872220" cy="550451"/>
        </a:xfrm>
        <a:prstGeom prst="rect">
          <a:avLst/>
        </a:prstGeom>
        <a:solidFill>
          <a:schemeClr val="accent2">
            <a:tint val="40000"/>
            <a:alpha val="90000"/>
            <a:hueOff val="-856496"/>
            <a:satOff val="1091"/>
            <a:lumOff val="72"/>
            <a:alphaOff val="0"/>
          </a:schemeClr>
        </a:solidFill>
        <a:ln w="12700" cap="flat" cmpd="sng" algn="ctr">
          <a:solidFill>
            <a:schemeClr val="accent2">
              <a:tint val="40000"/>
              <a:alpha val="90000"/>
              <a:hueOff val="-856496"/>
              <a:satOff val="1091"/>
              <a:lumOff val="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Debate differences between neurodiversity and neurotypicality in mental health</a:t>
          </a:r>
        </a:p>
      </dsp:txBody>
      <dsp:txXfrm>
        <a:off x="2218055" y="1750858"/>
        <a:ext cx="8872220" cy="550451"/>
      </dsp:txXfrm>
    </dsp:sp>
    <dsp:sp modelId="{A42A51DB-CA6D-4C41-BE53-5B6C476373CC}">
      <dsp:nvSpPr>
        <dsp:cNvPr id="0" name=""/>
        <dsp:cNvSpPr/>
      </dsp:nvSpPr>
      <dsp:spPr>
        <a:xfrm>
          <a:off x="0" y="1750858"/>
          <a:ext cx="2218055" cy="550451"/>
        </a:xfrm>
        <a:prstGeom prst="rect">
          <a:avLst/>
        </a:prstGeom>
        <a:solidFill>
          <a:schemeClr val="accent2">
            <a:hueOff val="-907816"/>
            <a:satOff val="1961"/>
            <a:lumOff val="-117"/>
            <a:alphaOff val="0"/>
          </a:schemeClr>
        </a:solidFill>
        <a:ln w="12700" cap="flat" cmpd="sng" algn="ctr">
          <a:solidFill>
            <a:schemeClr val="accent2">
              <a:hueOff val="-907816"/>
              <a:satOff val="1961"/>
              <a:lumOff val="-1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Debate</a:t>
          </a:r>
        </a:p>
      </dsp:txBody>
      <dsp:txXfrm>
        <a:off x="0" y="1750858"/>
        <a:ext cx="2218055" cy="550451"/>
      </dsp:txXfrm>
    </dsp:sp>
    <dsp:sp modelId="{A041A2C2-284B-4797-AC73-C99A72C693CC}">
      <dsp:nvSpPr>
        <dsp:cNvPr id="0" name=""/>
        <dsp:cNvSpPr/>
      </dsp:nvSpPr>
      <dsp:spPr>
        <a:xfrm>
          <a:off x="2218055" y="2334336"/>
          <a:ext cx="8872220" cy="550451"/>
        </a:xfrm>
        <a:prstGeom prst="rect">
          <a:avLst/>
        </a:prstGeom>
        <a:solidFill>
          <a:schemeClr val="accent2">
            <a:tint val="40000"/>
            <a:alpha val="90000"/>
            <a:hueOff val="-1141995"/>
            <a:satOff val="1454"/>
            <a:lumOff val="96"/>
            <a:alphaOff val="0"/>
          </a:schemeClr>
        </a:solidFill>
        <a:ln w="12700" cap="flat" cmpd="sng" algn="ctr">
          <a:solidFill>
            <a:schemeClr val="accent2">
              <a:tint val="40000"/>
              <a:alpha val="90000"/>
              <a:hueOff val="-1141995"/>
              <a:satOff val="1454"/>
              <a:lumOff val="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Present an overview of autism and its presentations</a:t>
          </a:r>
        </a:p>
      </dsp:txBody>
      <dsp:txXfrm>
        <a:off x="2218055" y="2334336"/>
        <a:ext cx="8872220" cy="550451"/>
      </dsp:txXfrm>
    </dsp:sp>
    <dsp:sp modelId="{D4FBE65A-7AF3-4BEA-A7E1-80D373F01132}">
      <dsp:nvSpPr>
        <dsp:cNvPr id="0" name=""/>
        <dsp:cNvSpPr/>
      </dsp:nvSpPr>
      <dsp:spPr>
        <a:xfrm>
          <a:off x="0" y="2334336"/>
          <a:ext cx="2218055" cy="550451"/>
        </a:xfrm>
        <a:prstGeom prst="rect">
          <a:avLst/>
        </a:prstGeom>
        <a:solidFill>
          <a:schemeClr val="accent2">
            <a:hueOff val="-1210422"/>
            <a:satOff val="2614"/>
            <a:lumOff val="-156"/>
            <a:alphaOff val="0"/>
          </a:schemeClr>
        </a:solidFill>
        <a:ln w="12700" cap="flat" cmpd="sng" algn="ctr">
          <a:solidFill>
            <a:schemeClr val="accent2">
              <a:hueOff val="-1210422"/>
              <a:satOff val="2614"/>
              <a:lumOff val="-1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Present</a:t>
          </a:r>
        </a:p>
      </dsp:txBody>
      <dsp:txXfrm>
        <a:off x="0" y="2334336"/>
        <a:ext cx="2218055" cy="550451"/>
      </dsp:txXfrm>
    </dsp:sp>
    <dsp:sp modelId="{CE7BE265-A226-4367-8741-0ADA26BB669A}">
      <dsp:nvSpPr>
        <dsp:cNvPr id="0" name=""/>
        <dsp:cNvSpPr/>
      </dsp:nvSpPr>
      <dsp:spPr>
        <a:xfrm>
          <a:off x="2218055" y="2917815"/>
          <a:ext cx="8872220" cy="550451"/>
        </a:xfrm>
        <a:prstGeom prst="rect">
          <a:avLst/>
        </a:prstGeom>
        <a:solidFill>
          <a:schemeClr val="accent2">
            <a:tint val="40000"/>
            <a:alpha val="90000"/>
            <a:hueOff val="-1427494"/>
            <a:satOff val="1818"/>
            <a:lumOff val="120"/>
            <a:alphaOff val="0"/>
          </a:schemeClr>
        </a:solidFill>
        <a:ln w="12700" cap="flat" cmpd="sng" algn="ctr">
          <a:solidFill>
            <a:schemeClr val="accent2">
              <a:tint val="40000"/>
              <a:alpha val="90000"/>
              <a:hueOff val="-1427494"/>
              <a:satOff val="1818"/>
              <a:lumOff val="1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146" tIns="139815" rIns="172146" bIns="139815" numCol="1" spcCol="1270" anchor="ctr" anchorCtr="0">
          <a:noAutofit/>
        </a:bodyPr>
        <a:lstStyle/>
        <a:p>
          <a:pPr marL="0" lvl="0" indent="0" algn="l" defTabSz="800100">
            <a:lnSpc>
              <a:spcPct val="90000"/>
            </a:lnSpc>
            <a:spcBef>
              <a:spcPct val="0"/>
            </a:spcBef>
            <a:spcAft>
              <a:spcPct val="35000"/>
            </a:spcAft>
            <a:buNone/>
          </a:pPr>
          <a:r>
            <a:rPr lang="en-US" sz="1800" kern="1200"/>
            <a:t>Consider the methods of supporting autism and mental health</a:t>
          </a:r>
        </a:p>
      </dsp:txBody>
      <dsp:txXfrm>
        <a:off x="2218055" y="2917815"/>
        <a:ext cx="8872220" cy="550451"/>
      </dsp:txXfrm>
    </dsp:sp>
    <dsp:sp modelId="{6F6EFDCC-6E5D-427C-A127-9438184EE8D3}">
      <dsp:nvSpPr>
        <dsp:cNvPr id="0" name=""/>
        <dsp:cNvSpPr/>
      </dsp:nvSpPr>
      <dsp:spPr>
        <a:xfrm>
          <a:off x="0" y="2917815"/>
          <a:ext cx="2218055" cy="550451"/>
        </a:xfrm>
        <a:prstGeom prst="rect">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72" tIns="54372" rIns="117372" bIns="54372" numCol="1" spcCol="1270" anchor="ctr" anchorCtr="0">
          <a:noAutofit/>
        </a:bodyPr>
        <a:lstStyle/>
        <a:p>
          <a:pPr marL="0" lvl="0" indent="0" algn="ctr" defTabSz="1022350">
            <a:lnSpc>
              <a:spcPct val="90000"/>
            </a:lnSpc>
            <a:spcBef>
              <a:spcPct val="0"/>
            </a:spcBef>
            <a:spcAft>
              <a:spcPct val="35000"/>
            </a:spcAft>
            <a:buNone/>
          </a:pPr>
          <a:r>
            <a:rPr lang="en-US" sz="2300" kern="1200"/>
            <a:t>Consider</a:t>
          </a:r>
        </a:p>
      </dsp:txBody>
      <dsp:txXfrm>
        <a:off x="0" y="2917815"/>
        <a:ext cx="2218055" cy="5504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53F4E-3B48-45B8-AFB1-650421536D25}">
      <dsp:nvSpPr>
        <dsp:cNvPr id="0" name=""/>
        <dsp:cNvSpPr/>
      </dsp:nvSpPr>
      <dsp:spPr>
        <a:xfrm>
          <a:off x="1309"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73ECA7B-80AE-45A3-940D-C52616A95CB0}">
      <dsp:nvSpPr>
        <dsp:cNvPr id="0" name=""/>
        <dsp:cNvSpPr/>
      </dsp:nvSpPr>
      <dsp:spPr>
        <a:xfrm>
          <a:off x="512057"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baseline="0"/>
            <a:t>How do you think, historically, neurodiversity would have been treated?</a:t>
          </a:r>
          <a:endParaRPr lang="en-US" sz="3600" kern="1200"/>
        </a:p>
      </dsp:txBody>
      <dsp:txXfrm>
        <a:off x="597549" y="662510"/>
        <a:ext cx="4425747" cy="2747940"/>
      </dsp:txXfrm>
    </dsp:sp>
    <dsp:sp modelId="{FCDDF81C-2AFF-43DA-96C1-E16F1F1D30B3}">
      <dsp:nvSpPr>
        <dsp:cNvPr id="0" name=""/>
        <dsp:cNvSpPr/>
      </dsp:nvSpPr>
      <dsp:spPr>
        <a:xfrm>
          <a:off x="5619536"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A6950C2-C41C-470E-B9AA-C82E02528305}">
      <dsp:nvSpPr>
        <dsp:cNvPr id="0" name=""/>
        <dsp:cNvSpPr/>
      </dsp:nvSpPr>
      <dsp:spPr>
        <a:xfrm>
          <a:off x="6130284"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baseline="0"/>
            <a:t>Consider learning disabilities and autism primarily. </a:t>
          </a:r>
          <a:endParaRPr lang="en-US" sz="3600" kern="1200"/>
        </a:p>
      </dsp:txBody>
      <dsp:txXfrm>
        <a:off x="6215776" y="662510"/>
        <a:ext cx="4425747" cy="2747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AD02F-6DB1-47C6-BDB0-2D08F63FB12D}">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A031-2A84-4412-8569-9997BFB95E3F}">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Throughout today's presentation, we will use the terms 'autism' and 'autistic person'. </a:t>
          </a:r>
          <a:endParaRPr lang="en-US" sz="2100" kern="1200"/>
        </a:p>
      </dsp:txBody>
      <dsp:txXfrm>
        <a:off x="0" y="703"/>
        <a:ext cx="6408738" cy="1151608"/>
      </dsp:txXfrm>
    </dsp:sp>
    <dsp:sp modelId="{0B61DF09-514B-4148-8385-74F1B87A1E91}">
      <dsp:nvSpPr>
        <dsp:cNvPr id="0" name=""/>
        <dsp:cNvSpPr/>
      </dsp:nvSpPr>
      <dsp:spPr>
        <a:xfrm>
          <a:off x="0" y="1152311"/>
          <a:ext cx="6408738" cy="0"/>
        </a:xfrm>
        <a:prstGeom prst="line">
          <a:avLst/>
        </a:prstGeom>
        <a:solidFill>
          <a:schemeClr val="accent2">
            <a:hueOff val="-378257"/>
            <a:satOff val="817"/>
            <a:lumOff val="-49"/>
            <a:alphaOff val="0"/>
          </a:schemeClr>
        </a:solidFill>
        <a:ln w="12700" cap="flat" cmpd="sng" algn="ctr">
          <a:solidFill>
            <a:schemeClr val="accent2">
              <a:hueOff val="-378257"/>
              <a:satOff val="817"/>
              <a:lumOff val="-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78D5C-B8C1-454B-822B-BB1A0ED0D90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The language we use can be highly stigmatising, and so we will choose language that the autistic community have rated most highly (Kenny et al., 2016).</a:t>
          </a:r>
          <a:endParaRPr lang="en-US" sz="2100" kern="1200"/>
        </a:p>
      </dsp:txBody>
      <dsp:txXfrm>
        <a:off x="0" y="1152311"/>
        <a:ext cx="6408738" cy="1151608"/>
      </dsp:txXfrm>
    </dsp:sp>
    <dsp:sp modelId="{7657ECAE-B3A9-4F3D-8A76-AB5DF8F4C959}">
      <dsp:nvSpPr>
        <dsp:cNvPr id="0" name=""/>
        <dsp:cNvSpPr/>
      </dsp:nvSpPr>
      <dsp:spPr>
        <a:xfrm>
          <a:off x="0" y="2303920"/>
          <a:ext cx="6408738" cy="0"/>
        </a:xfrm>
        <a:prstGeom prst="line">
          <a:avLst/>
        </a:prstGeom>
        <a:solidFill>
          <a:schemeClr val="accent2">
            <a:hueOff val="-756514"/>
            <a:satOff val="1634"/>
            <a:lumOff val="-97"/>
            <a:alphaOff val="0"/>
          </a:schemeClr>
        </a:solidFill>
        <a:ln w="12700" cap="flat" cmpd="sng" algn="ctr">
          <a:solidFill>
            <a:schemeClr val="accent2">
              <a:hueOff val="-756514"/>
              <a:satOff val="1634"/>
              <a:lumOff val="-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19938-5B68-43B6-9EB9-E650698B547F}">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Asperger's is no longer diagnosed and has not since 2013.</a:t>
          </a:r>
          <a:endParaRPr lang="en-US" sz="2100" kern="1200"/>
        </a:p>
      </dsp:txBody>
      <dsp:txXfrm>
        <a:off x="0" y="2303920"/>
        <a:ext cx="6408738" cy="1151608"/>
      </dsp:txXfrm>
    </dsp:sp>
    <dsp:sp modelId="{BE45941A-7458-4CA1-8A62-657212B7EA1E}">
      <dsp:nvSpPr>
        <dsp:cNvPr id="0" name=""/>
        <dsp:cNvSpPr/>
      </dsp:nvSpPr>
      <dsp:spPr>
        <a:xfrm>
          <a:off x="0" y="3455529"/>
          <a:ext cx="6408738" cy="0"/>
        </a:xfrm>
        <a:prstGeom prst="line">
          <a:avLst/>
        </a:prstGeom>
        <a:solidFill>
          <a:schemeClr val="accent2">
            <a:hueOff val="-1134770"/>
            <a:satOff val="2451"/>
            <a:lumOff val="-146"/>
            <a:alphaOff val="0"/>
          </a:schemeClr>
        </a:solidFill>
        <a:ln w="12700" cap="flat" cmpd="sng" algn="ctr">
          <a:solidFill>
            <a:schemeClr val="accent2">
              <a:hueOff val="-1134770"/>
              <a:satOff val="2451"/>
              <a:lumOff val="-1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35727-3BF0-4B7B-95AF-DB5929BAB5BE}">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This was due to its similarity to autism, separated only by an absence of language problems and intellectual deficits.</a:t>
          </a:r>
          <a:endParaRPr lang="en-US" sz="2100" kern="1200"/>
        </a:p>
      </dsp:txBody>
      <dsp:txXfrm>
        <a:off x="0" y="3455529"/>
        <a:ext cx="6408738" cy="1151608"/>
      </dsp:txXfrm>
    </dsp:sp>
    <dsp:sp modelId="{C5E4C70B-130E-41A8-9599-C66D77C5164D}">
      <dsp:nvSpPr>
        <dsp:cNvPr id="0" name=""/>
        <dsp:cNvSpPr/>
      </dsp:nvSpPr>
      <dsp:spPr>
        <a:xfrm>
          <a:off x="0" y="4607138"/>
          <a:ext cx="6408738"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43BC7-D0D1-4694-8090-B68D653B3C13}">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However, not everyone on the autism spectrum experiences this!</a:t>
          </a:r>
          <a:endParaRPr lang="en-US" sz="2100" kern="1200"/>
        </a:p>
      </dsp:txBody>
      <dsp:txXfrm>
        <a:off x="0" y="4607138"/>
        <a:ext cx="6408738" cy="11516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6FB79-4B23-4289-93B9-B9210A9472B1}">
      <dsp:nvSpPr>
        <dsp:cNvPr id="0" name=""/>
        <dsp:cNvSpPr/>
      </dsp:nvSpPr>
      <dsp:spPr>
        <a:xfrm>
          <a:off x="782" y="525088"/>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US" sz="4700" kern="1200"/>
            <a:t>Who's heard the term high-functioning autism?</a:t>
          </a:r>
        </a:p>
      </dsp:txBody>
      <dsp:txXfrm>
        <a:off x="782" y="525088"/>
        <a:ext cx="6407173" cy="1954187"/>
      </dsp:txXfrm>
    </dsp:sp>
    <dsp:sp modelId="{C73CE8AA-77EB-42AD-8CFA-6EC9E6E65EEA}">
      <dsp:nvSpPr>
        <dsp:cNvPr id="0" name=""/>
        <dsp:cNvSpPr/>
      </dsp:nvSpPr>
      <dsp:spPr>
        <a:xfrm>
          <a:off x="782" y="3280173"/>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US" sz="4700" kern="1200"/>
            <a:t>STOP USING IT.</a:t>
          </a:r>
        </a:p>
      </dsp:txBody>
      <dsp:txXfrm>
        <a:off x="782" y="3280173"/>
        <a:ext cx="6407173" cy="1954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7F3E4-8A43-4809-B924-A3108A06FB40}">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44A20-8561-4258-A0A8-E60C7D5868A1}">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We should not discuss intellectual ability, or communicative ability as a measure of someone's functioning in autism. </a:t>
          </a:r>
          <a:endParaRPr lang="en-US" sz="2800" kern="1200"/>
        </a:p>
      </dsp:txBody>
      <dsp:txXfrm>
        <a:off x="0" y="0"/>
        <a:ext cx="6408738" cy="1439862"/>
      </dsp:txXfrm>
    </dsp:sp>
    <dsp:sp modelId="{CF54EC2B-0942-4AD6-ADC6-47E4D863CD87}">
      <dsp:nvSpPr>
        <dsp:cNvPr id="0" name=""/>
        <dsp:cNvSpPr/>
      </dsp:nvSpPr>
      <dsp:spPr>
        <a:xfrm>
          <a:off x="0" y="1439862"/>
          <a:ext cx="6408738" cy="0"/>
        </a:xfrm>
        <a:prstGeom prst="line">
          <a:avLst/>
        </a:prstGeom>
        <a:solidFill>
          <a:schemeClr val="accent2">
            <a:hueOff val="-504342"/>
            <a:satOff val="1089"/>
            <a:lumOff val="-65"/>
            <a:alphaOff val="0"/>
          </a:schemeClr>
        </a:solidFill>
        <a:ln w="12700" cap="flat" cmpd="sng" algn="ctr">
          <a:solidFill>
            <a:schemeClr val="accent2">
              <a:hueOff val="-504342"/>
              <a:satOff val="1089"/>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24569-09F0-4A33-A5BD-8C425C19723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High functioning presumes functional strengths that a person may not possess.</a:t>
          </a:r>
          <a:endParaRPr lang="en-US" sz="2800" kern="1200"/>
        </a:p>
      </dsp:txBody>
      <dsp:txXfrm>
        <a:off x="0" y="1439862"/>
        <a:ext cx="6408738" cy="1439862"/>
      </dsp:txXfrm>
    </dsp:sp>
    <dsp:sp modelId="{E80EEED6-8493-431E-97EC-2E3BE2ADE332}">
      <dsp:nvSpPr>
        <dsp:cNvPr id="0" name=""/>
        <dsp:cNvSpPr/>
      </dsp:nvSpPr>
      <dsp:spPr>
        <a:xfrm>
          <a:off x="0" y="2879725"/>
          <a:ext cx="6408738" cy="0"/>
        </a:xfrm>
        <a:prstGeom prst="line">
          <a:avLst/>
        </a:prstGeom>
        <a:solidFill>
          <a:schemeClr val="accent2">
            <a:hueOff val="-1008685"/>
            <a:satOff val="2179"/>
            <a:lumOff val="-130"/>
            <a:alphaOff val="0"/>
          </a:schemeClr>
        </a:solidFill>
        <a:ln w="12700" cap="flat" cmpd="sng" algn="ctr">
          <a:solidFill>
            <a:schemeClr val="accent2">
              <a:hueOff val="-1008685"/>
              <a:satOff val="2179"/>
              <a:lumOff val="-1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3A14B5-B1D5-4A93-AB51-939151D92D2F}">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Low functioning presumes a lack of functioning that a person may have.</a:t>
          </a:r>
          <a:endParaRPr lang="en-US" sz="2800" kern="1200"/>
        </a:p>
      </dsp:txBody>
      <dsp:txXfrm>
        <a:off x="0" y="2879724"/>
        <a:ext cx="6408738" cy="1439862"/>
      </dsp:txXfrm>
    </dsp:sp>
    <dsp:sp modelId="{7407F38D-71C2-4B17-9EE7-1F4B72A2D5FB}">
      <dsp:nvSpPr>
        <dsp:cNvPr id="0" name=""/>
        <dsp:cNvSpPr/>
      </dsp:nvSpPr>
      <dsp:spPr>
        <a:xfrm>
          <a:off x="0" y="4319587"/>
          <a:ext cx="6408738"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80C58-F497-4F55-9F18-2CA502BA6C14}">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(Alvares et al., 2020)</a:t>
          </a:r>
          <a:endParaRPr lang="en-US" sz="2800" kern="1200"/>
        </a:p>
      </dsp:txBody>
      <dsp:txXfrm>
        <a:off x="0" y="4319587"/>
        <a:ext cx="6408738" cy="14398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E6BC4-05BC-411A-9199-C19093ECED5B}">
      <dsp:nvSpPr>
        <dsp:cNvPr id="0" name=""/>
        <dsp:cNvSpPr/>
      </dsp:nvSpPr>
      <dsp:spPr>
        <a:xfrm>
          <a:off x="0" y="50158"/>
          <a:ext cx="6408738" cy="27590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How do you make a cup of tea? </a:t>
          </a:r>
        </a:p>
      </dsp:txBody>
      <dsp:txXfrm>
        <a:off x="134684" y="184842"/>
        <a:ext cx="6139370" cy="2489638"/>
      </dsp:txXfrm>
    </dsp:sp>
    <dsp:sp modelId="{142F51B6-FE6F-4075-8AE1-F1CFBC1072A4}">
      <dsp:nvSpPr>
        <dsp:cNvPr id="0" name=""/>
        <dsp:cNvSpPr/>
      </dsp:nvSpPr>
      <dsp:spPr>
        <a:xfrm>
          <a:off x="0" y="2950285"/>
          <a:ext cx="6408738" cy="2759006"/>
        </a:xfrm>
        <a:prstGeom prst="roundRect">
          <a:avLst/>
        </a:prstGeom>
        <a:solidFill>
          <a:schemeClr val="accent2">
            <a:hueOff val="-1513027"/>
            <a:satOff val="3268"/>
            <a:lumOff val="-1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Write it down, step-by-step, on paper, phones, laptops etc. </a:t>
          </a:r>
        </a:p>
      </dsp:txBody>
      <dsp:txXfrm>
        <a:off x="134684" y="3084969"/>
        <a:ext cx="6139370" cy="24896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AA68E-48D5-4E1D-AE64-D09C2022F7F6}">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46DCC-F487-40F5-AAA9-7371F77B4900}">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Autism is a spectrum condition which manifests most commonly in the triad of impairment.</a:t>
          </a:r>
        </a:p>
      </dsp:txBody>
      <dsp:txXfrm>
        <a:off x="0" y="703"/>
        <a:ext cx="6408738" cy="1151608"/>
      </dsp:txXfrm>
    </dsp:sp>
    <dsp:sp modelId="{92B4B8DE-3392-4F98-9158-FB23ED75379A}">
      <dsp:nvSpPr>
        <dsp:cNvPr id="0" name=""/>
        <dsp:cNvSpPr/>
      </dsp:nvSpPr>
      <dsp:spPr>
        <a:xfrm>
          <a:off x="0" y="1152311"/>
          <a:ext cx="6408738" cy="0"/>
        </a:xfrm>
        <a:prstGeom prst="line">
          <a:avLst/>
        </a:prstGeom>
        <a:solidFill>
          <a:schemeClr val="accent2">
            <a:hueOff val="-378257"/>
            <a:satOff val="817"/>
            <a:lumOff val="-49"/>
            <a:alphaOff val="0"/>
          </a:schemeClr>
        </a:solidFill>
        <a:ln w="12700" cap="flat" cmpd="sng" algn="ctr">
          <a:solidFill>
            <a:schemeClr val="accent2">
              <a:hueOff val="-378257"/>
              <a:satOff val="817"/>
              <a:lumOff val="-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1DFBD-18F4-4C1A-9D7E-83D2646DEB5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triad includes:</a:t>
          </a:r>
        </a:p>
      </dsp:txBody>
      <dsp:txXfrm>
        <a:off x="0" y="1152311"/>
        <a:ext cx="6408738" cy="1151608"/>
      </dsp:txXfrm>
    </dsp:sp>
    <dsp:sp modelId="{01C9B0F5-D85F-4BA5-A5B1-FF7C8F24EC70}">
      <dsp:nvSpPr>
        <dsp:cNvPr id="0" name=""/>
        <dsp:cNvSpPr/>
      </dsp:nvSpPr>
      <dsp:spPr>
        <a:xfrm>
          <a:off x="0" y="2303920"/>
          <a:ext cx="6408738" cy="0"/>
        </a:xfrm>
        <a:prstGeom prst="line">
          <a:avLst/>
        </a:prstGeom>
        <a:solidFill>
          <a:schemeClr val="accent2">
            <a:hueOff val="-756514"/>
            <a:satOff val="1634"/>
            <a:lumOff val="-97"/>
            <a:alphaOff val="0"/>
          </a:schemeClr>
        </a:solidFill>
        <a:ln w="12700" cap="flat" cmpd="sng" algn="ctr">
          <a:solidFill>
            <a:schemeClr val="accent2">
              <a:hueOff val="-756514"/>
              <a:satOff val="1634"/>
              <a:lumOff val="-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F8358-A379-4796-9180-B5C13AC64A62}">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Social awareness and interaction</a:t>
          </a:r>
        </a:p>
      </dsp:txBody>
      <dsp:txXfrm>
        <a:off x="0" y="2303920"/>
        <a:ext cx="6408738" cy="1151608"/>
      </dsp:txXfrm>
    </dsp:sp>
    <dsp:sp modelId="{2FF28491-1E21-45B7-A643-F4B699B048A2}">
      <dsp:nvSpPr>
        <dsp:cNvPr id="0" name=""/>
        <dsp:cNvSpPr/>
      </dsp:nvSpPr>
      <dsp:spPr>
        <a:xfrm>
          <a:off x="0" y="3455529"/>
          <a:ext cx="6408738" cy="0"/>
        </a:xfrm>
        <a:prstGeom prst="line">
          <a:avLst/>
        </a:prstGeom>
        <a:solidFill>
          <a:schemeClr val="accent2">
            <a:hueOff val="-1134770"/>
            <a:satOff val="2451"/>
            <a:lumOff val="-146"/>
            <a:alphaOff val="0"/>
          </a:schemeClr>
        </a:solidFill>
        <a:ln w="12700" cap="flat" cmpd="sng" algn="ctr">
          <a:solidFill>
            <a:schemeClr val="accent2">
              <a:hueOff val="-1134770"/>
              <a:satOff val="2451"/>
              <a:lumOff val="-1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DE8ED-4EB8-46B3-BA90-917F2EF64699}">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Language and communication</a:t>
          </a:r>
        </a:p>
      </dsp:txBody>
      <dsp:txXfrm>
        <a:off x="0" y="3455529"/>
        <a:ext cx="6408738" cy="1151608"/>
      </dsp:txXfrm>
    </dsp:sp>
    <dsp:sp modelId="{906134E9-8369-4689-9580-0CC990EB8AC1}">
      <dsp:nvSpPr>
        <dsp:cNvPr id="0" name=""/>
        <dsp:cNvSpPr/>
      </dsp:nvSpPr>
      <dsp:spPr>
        <a:xfrm>
          <a:off x="0" y="4607138"/>
          <a:ext cx="6408738"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B1A54-3BC0-46CE-923A-3EB7E8896E76}">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Repetitive and rigid thinking/behaviour</a:t>
          </a:r>
        </a:p>
      </dsp:txBody>
      <dsp:txXfrm>
        <a:off x="0" y="4607138"/>
        <a:ext cx="6408738" cy="11516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C8A47-8307-41F6-891F-0088A889D4FC}">
      <dsp:nvSpPr>
        <dsp:cNvPr id="0" name=""/>
        <dsp:cNvSpPr/>
      </dsp:nvSpPr>
      <dsp:spPr>
        <a:xfrm>
          <a:off x="0" y="144355"/>
          <a:ext cx="6408738" cy="737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However, these are not the only facets we should consider when discussing autism! </a:t>
          </a:r>
        </a:p>
      </dsp:txBody>
      <dsp:txXfrm>
        <a:off x="35982" y="180337"/>
        <a:ext cx="6336774" cy="665136"/>
      </dsp:txXfrm>
    </dsp:sp>
    <dsp:sp modelId="{07B06888-C2D1-4870-B2C8-18D0ACF04F33}">
      <dsp:nvSpPr>
        <dsp:cNvPr id="0" name=""/>
        <dsp:cNvSpPr/>
      </dsp:nvSpPr>
      <dsp:spPr>
        <a:xfrm>
          <a:off x="0" y="933295"/>
          <a:ext cx="6408738" cy="7371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We must also consider</a:t>
          </a:r>
        </a:p>
      </dsp:txBody>
      <dsp:txXfrm>
        <a:off x="35982" y="969277"/>
        <a:ext cx="6336774" cy="665136"/>
      </dsp:txXfrm>
    </dsp:sp>
    <dsp:sp modelId="{52913F73-11E2-414E-AFCE-0CF59B43C253}">
      <dsp:nvSpPr>
        <dsp:cNvPr id="0" name=""/>
        <dsp:cNvSpPr/>
      </dsp:nvSpPr>
      <dsp:spPr>
        <a:xfrm>
          <a:off x="0" y="1722235"/>
          <a:ext cx="6408738" cy="7371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Sensory input</a:t>
          </a:r>
        </a:p>
      </dsp:txBody>
      <dsp:txXfrm>
        <a:off x="35982" y="1758217"/>
        <a:ext cx="6336774" cy="665136"/>
      </dsp:txXfrm>
    </dsp:sp>
    <dsp:sp modelId="{F4A3B6C4-DCE1-4327-809D-DF1D84AA070F}">
      <dsp:nvSpPr>
        <dsp:cNvPr id="0" name=""/>
        <dsp:cNvSpPr/>
      </dsp:nvSpPr>
      <dsp:spPr>
        <a:xfrm>
          <a:off x="0" y="2511175"/>
          <a:ext cx="6408738" cy="737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Mental health</a:t>
          </a:r>
        </a:p>
      </dsp:txBody>
      <dsp:txXfrm>
        <a:off x="35982" y="2547157"/>
        <a:ext cx="6336774" cy="665136"/>
      </dsp:txXfrm>
    </dsp:sp>
    <dsp:sp modelId="{7EEF5D51-1F9E-4552-B07E-E5A0C764CA8B}">
      <dsp:nvSpPr>
        <dsp:cNvPr id="0" name=""/>
        <dsp:cNvSpPr/>
      </dsp:nvSpPr>
      <dsp:spPr>
        <a:xfrm>
          <a:off x="0" y="3300115"/>
          <a:ext cx="6408738" cy="7371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Intellectual disabilities</a:t>
          </a:r>
        </a:p>
      </dsp:txBody>
      <dsp:txXfrm>
        <a:off x="35982" y="3336097"/>
        <a:ext cx="6336774" cy="665136"/>
      </dsp:txXfrm>
    </dsp:sp>
    <dsp:sp modelId="{8E37DA5B-9E0B-458C-9D77-538C1C8A8D9D}">
      <dsp:nvSpPr>
        <dsp:cNvPr id="0" name=""/>
        <dsp:cNvSpPr/>
      </dsp:nvSpPr>
      <dsp:spPr>
        <a:xfrm>
          <a:off x="0" y="4089055"/>
          <a:ext cx="6408738" cy="737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Developmental disorders</a:t>
          </a:r>
        </a:p>
      </dsp:txBody>
      <dsp:txXfrm>
        <a:off x="35982" y="4125037"/>
        <a:ext cx="6336774" cy="665136"/>
      </dsp:txXfrm>
    </dsp:sp>
    <dsp:sp modelId="{05F009DB-82F9-4D24-8BB7-D43AFF5D7709}">
      <dsp:nvSpPr>
        <dsp:cNvPr id="0" name=""/>
        <dsp:cNvSpPr/>
      </dsp:nvSpPr>
      <dsp:spPr>
        <a:xfrm>
          <a:off x="0" y="4877995"/>
          <a:ext cx="6408738" cy="7371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Communicative disorders</a:t>
          </a:r>
        </a:p>
      </dsp:txBody>
      <dsp:txXfrm>
        <a:off x="35982" y="4913977"/>
        <a:ext cx="6336774" cy="6651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FBF10-B63C-484D-9919-8B8F0CDC7E7E}">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8BF0E-8E61-4B43-AFA1-3B3D59482022}">
      <dsp:nvSpPr>
        <dsp:cNvPr id="0" name=""/>
        <dsp:cNvSpPr/>
      </dsp:nvSpPr>
      <dsp:spPr>
        <a:xfrm>
          <a:off x="0" y="703"/>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Applied behaviour analysis</a:t>
          </a:r>
        </a:p>
      </dsp:txBody>
      <dsp:txXfrm>
        <a:off x="0" y="703"/>
        <a:ext cx="6373813" cy="575804"/>
      </dsp:txXfrm>
    </dsp:sp>
    <dsp:sp modelId="{12C4B4DC-61D3-4CC1-907B-1FF073904A7A}">
      <dsp:nvSpPr>
        <dsp:cNvPr id="0" name=""/>
        <dsp:cNvSpPr/>
      </dsp:nvSpPr>
      <dsp:spPr>
        <a:xfrm>
          <a:off x="0" y="576507"/>
          <a:ext cx="6373813" cy="0"/>
        </a:xfrm>
        <a:prstGeom prst="line">
          <a:avLst/>
        </a:prstGeom>
        <a:solidFill>
          <a:schemeClr val="accent2">
            <a:hueOff val="-168114"/>
            <a:satOff val="363"/>
            <a:lumOff val="-22"/>
            <a:alphaOff val="0"/>
          </a:schemeClr>
        </a:solidFill>
        <a:ln w="12700" cap="flat" cmpd="sng" algn="ctr">
          <a:solidFill>
            <a:schemeClr val="accent2">
              <a:hueOff val="-168114"/>
              <a:satOff val="363"/>
              <a:lumOff val="-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22524-3E22-44DD-A99F-B42A7AF28DC9}">
      <dsp:nvSpPr>
        <dsp:cNvPr id="0" name=""/>
        <dsp:cNvSpPr/>
      </dsp:nvSpPr>
      <dsp:spPr>
        <a:xfrm>
          <a:off x="0" y="576507"/>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Auditory integration</a:t>
          </a:r>
        </a:p>
      </dsp:txBody>
      <dsp:txXfrm>
        <a:off x="0" y="576507"/>
        <a:ext cx="6373813" cy="575804"/>
      </dsp:txXfrm>
    </dsp:sp>
    <dsp:sp modelId="{6CE5EBB8-8F10-45EB-8F61-D9FF6510857A}">
      <dsp:nvSpPr>
        <dsp:cNvPr id="0" name=""/>
        <dsp:cNvSpPr/>
      </dsp:nvSpPr>
      <dsp:spPr>
        <a:xfrm>
          <a:off x="0" y="1152311"/>
          <a:ext cx="6373813" cy="0"/>
        </a:xfrm>
        <a:prstGeom prst="line">
          <a:avLst/>
        </a:prstGeom>
        <a:solidFill>
          <a:schemeClr val="accent2">
            <a:hueOff val="-336228"/>
            <a:satOff val="726"/>
            <a:lumOff val="-43"/>
            <a:alphaOff val="0"/>
          </a:schemeClr>
        </a:solidFill>
        <a:ln w="12700" cap="flat" cmpd="sng" algn="ctr">
          <a:solidFill>
            <a:schemeClr val="accent2">
              <a:hueOff val="-336228"/>
              <a:satOff val="726"/>
              <a:lumOff val="-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32F75-58D1-44BD-95FC-777F25759A7B}">
      <dsp:nvSpPr>
        <dsp:cNvPr id="0" name=""/>
        <dsp:cNvSpPr/>
      </dsp:nvSpPr>
      <dsp:spPr>
        <a:xfrm>
          <a:off x="0" y="1152311"/>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Circles of support</a:t>
          </a:r>
        </a:p>
      </dsp:txBody>
      <dsp:txXfrm>
        <a:off x="0" y="1152311"/>
        <a:ext cx="6373813" cy="575804"/>
      </dsp:txXfrm>
    </dsp:sp>
    <dsp:sp modelId="{9933D465-75A3-4464-A111-895EFF3A09C2}">
      <dsp:nvSpPr>
        <dsp:cNvPr id="0" name=""/>
        <dsp:cNvSpPr/>
      </dsp:nvSpPr>
      <dsp:spPr>
        <a:xfrm>
          <a:off x="0" y="1728116"/>
          <a:ext cx="6373813" cy="0"/>
        </a:xfrm>
        <a:prstGeom prst="line">
          <a:avLst/>
        </a:prstGeom>
        <a:solidFill>
          <a:schemeClr val="accent2">
            <a:hueOff val="-504342"/>
            <a:satOff val="1089"/>
            <a:lumOff val="-65"/>
            <a:alphaOff val="0"/>
          </a:schemeClr>
        </a:solidFill>
        <a:ln w="12700" cap="flat" cmpd="sng" algn="ctr">
          <a:solidFill>
            <a:schemeClr val="accent2">
              <a:hueOff val="-504342"/>
              <a:satOff val="1089"/>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4C9D6B-FC62-4D8A-B2F9-776C27C4CDDA}">
      <dsp:nvSpPr>
        <dsp:cNvPr id="0" name=""/>
        <dsp:cNvSpPr/>
      </dsp:nvSpPr>
      <dsp:spPr>
        <a:xfrm>
          <a:off x="0" y="1728116"/>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Daily Life Therapy (Higashi)</a:t>
          </a:r>
        </a:p>
      </dsp:txBody>
      <dsp:txXfrm>
        <a:off x="0" y="1728116"/>
        <a:ext cx="6373813" cy="575804"/>
      </dsp:txXfrm>
    </dsp:sp>
    <dsp:sp modelId="{1F3ADE72-3325-4058-AB0C-649907D0CD3B}">
      <dsp:nvSpPr>
        <dsp:cNvPr id="0" name=""/>
        <dsp:cNvSpPr/>
      </dsp:nvSpPr>
      <dsp:spPr>
        <a:xfrm>
          <a:off x="0" y="2303920"/>
          <a:ext cx="6373813" cy="0"/>
        </a:xfrm>
        <a:prstGeom prst="line">
          <a:avLst/>
        </a:prstGeom>
        <a:solidFill>
          <a:schemeClr val="accent2">
            <a:hueOff val="-672456"/>
            <a:satOff val="1452"/>
            <a:lumOff val="-87"/>
            <a:alphaOff val="0"/>
          </a:schemeClr>
        </a:solidFill>
        <a:ln w="12700" cap="flat" cmpd="sng" algn="ctr">
          <a:solidFill>
            <a:schemeClr val="accent2">
              <a:hueOff val="-672456"/>
              <a:satOff val="1452"/>
              <a:lumOff val="-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40EFE9-3E54-404B-8A19-7D70091E44CD}">
      <dsp:nvSpPr>
        <dsp:cNvPr id="0" name=""/>
        <dsp:cNvSpPr/>
      </dsp:nvSpPr>
      <dsp:spPr>
        <a:xfrm>
          <a:off x="0" y="2303920"/>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Dietary intervention</a:t>
          </a:r>
        </a:p>
      </dsp:txBody>
      <dsp:txXfrm>
        <a:off x="0" y="2303920"/>
        <a:ext cx="6373813" cy="575804"/>
      </dsp:txXfrm>
    </dsp:sp>
    <dsp:sp modelId="{045924C3-CE60-47BC-9CC9-9FAD0E4A314D}">
      <dsp:nvSpPr>
        <dsp:cNvPr id="0" name=""/>
        <dsp:cNvSpPr/>
      </dsp:nvSpPr>
      <dsp:spPr>
        <a:xfrm>
          <a:off x="0" y="2879724"/>
          <a:ext cx="6373813" cy="0"/>
        </a:xfrm>
        <a:prstGeom prst="line">
          <a:avLst/>
        </a:prstGeom>
        <a:solidFill>
          <a:schemeClr val="accent2">
            <a:hueOff val="-840571"/>
            <a:satOff val="1816"/>
            <a:lumOff val="-108"/>
            <a:alphaOff val="0"/>
          </a:schemeClr>
        </a:solidFill>
        <a:ln w="12700" cap="flat" cmpd="sng" algn="ctr">
          <a:solidFill>
            <a:schemeClr val="accent2">
              <a:hueOff val="-840571"/>
              <a:satOff val="1816"/>
              <a:lumOff val="-1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D96E1-5BD9-4F42-B6AE-407B17162CB6}">
      <dsp:nvSpPr>
        <dsp:cNvPr id="0" name=""/>
        <dsp:cNvSpPr/>
      </dsp:nvSpPr>
      <dsp:spPr>
        <a:xfrm>
          <a:off x="0" y="2879725"/>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Dolphin therapy</a:t>
          </a:r>
        </a:p>
      </dsp:txBody>
      <dsp:txXfrm>
        <a:off x="0" y="2879725"/>
        <a:ext cx="6373813" cy="575804"/>
      </dsp:txXfrm>
    </dsp:sp>
    <dsp:sp modelId="{0E79B99A-D4CF-4124-9DB0-5731B1BCFCCF}">
      <dsp:nvSpPr>
        <dsp:cNvPr id="0" name=""/>
        <dsp:cNvSpPr/>
      </dsp:nvSpPr>
      <dsp:spPr>
        <a:xfrm>
          <a:off x="0" y="3455529"/>
          <a:ext cx="6373813" cy="0"/>
        </a:xfrm>
        <a:prstGeom prst="line">
          <a:avLst/>
        </a:prstGeom>
        <a:solidFill>
          <a:schemeClr val="accent2">
            <a:hueOff val="-1008685"/>
            <a:satOff val="2179"/>
            <a:lumOff val="-130"/>
            <a:alphaOff val="0"/>
          </a:schemeClr>
        </a:solidFill>
        <a:ln w="12700" cap="flat" cmpd="sng" algn="ctr">
          <a:solidFill>
            <a:schemeClr val="accent2">
              <a:hueOff val="-1008685"/>
              <a:satOff val="2179"/>
              <a:lumOff val="-1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3EFD39-4228-4818-91D4-F456B00F2AD7}">
      <dsp:nvSpPr>
        <dsp:cNvPr id="0" name=""/>
        <dsp:cNvSpPr/>
      </dsp:nvSpPr>
      <dsp:spPr>
        <a:xfrm>
          <a:off x="0" y="3455529"/>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Intensive Interaction</a:t>
          </a:r>
        </a:p>
      </dsp:txBody>
      <dsp:txXfrm>
        <a:off x="0" y="3455529"/>
        <a:ext cx="6373813" cy="575804"/>
      </dsp:txXfrm>
    </dsp:sp>
    <dsp:sp modelId="{B45F1710-79B9-47D3-8343-914ED02599D1}">
      <dsp:nvSpPr>
        <dsp:cNvPr id="0" name=""/>
        <dsp:cNvSpPr/>
      </dsp:nvSpPr>
      <dsp:spPr>
        <a:xfrm>
          <a:off x="0" y="4031333"/>
          <a:ext cx="6373813" cy="0"/>
        </a:xfrm>
        <a:prstGeom prst="line">
          <a:avLst/>
        </a:prstGeom>
        <a:solidFill>
          <a:schemeClr val="accent2">
            <a:hueOff val="-1176799"/>
            <a:satOff val="2542"/>
            <a:lumOff val="-152"/>
            <a:alphaOff val="0"/>
          </a:schemeClr>
        </a:solidFill>
        <a:ln w="12700" cap="flat" cmpd="sng" algn="ctr">
          <a:solidFill>
            <a:schemeClr val="accent2">
              <a:hueOff val="-1176799"/>
              <a:satOff val="2542"/>
              <a:lumOff val="-1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257C2-E163-4E26-974A-32F3AB783E23}">
      <dsp:nvSpPr>
        <dsp:cNvPr id="0" name=""/>
        <dsp:cNvSpPr/>
      </dsp:nvSpPr>
      <dsp:spPr>
        <a:xfrm>
          <a:off x="0" y="4031333"/>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Lovaas</a:t>
          </a:r>
        </a:p>
      </dsp:txBody>
      <dsp:txXfrm>
        <a:off x="0" y="4031333"/>
        <a:ext cx="6373813" cy="575804"/>
      </dsp:txXfrm>
    </dsp:sp>
    <dsp:sp modelId="{2F487982-261C-4291-B469-A532FB04E45B}">
      <dsp:nvSpPr>
        <dsp:cNvPr id="0" name=""/>
        <dsp:cNvSpPr/>
      </dsp:nvSpPr>
      <dsp:spPr>
        <a:xfrm>
          <a:off x="0" y="4607138"/>
          <a:ext cx="6373813" cy="0"/>
        </a:xfrm>
        <a:prstGeom prst="line">
          <a:avLst/>
        </a:prstGeom>
        <a:solidFill>
          <a:schemeClr val="accent2">
            <a:hueOff val="-1344913"/>
            <a:satOff val="2905"/>
            <a:lumOff val="-173"/>
            <a:alphaOff val="0"/>
          </a:schemeClr>
        </a:solidFill>
        <a:ln w="12700" cap="flat" cmpd="sng" algn="ctr">
          <a:solidFill>
            <a:schemeClr val="accent2">
              <a:hueOff val="-1344913"/>
              <a:satOff val="2905"/>
              <a:lumOff val="-1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F14FE9-0380-452E-A0ED-4DC4F1564947}">
      <dsp:nvSpPr>
        <dsp:cNvPr id="0" name=""/>
        <dsp:cNvSpPr/>
      </dsp:nvSpPr>
      <dsp:spPr>
        <a:xfrm>
          <a:off x="0" y="4607138"/>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Musical therapy</a:t>
          </a:r>
        </a:p>
      </dsp:txBody>
      <dsp:txXfrm>
        <a:off x="0" y="4607138"/>
        <a:ext cx="6373813" cy="575804"/>
      </dsp:txXfrm>
    </dsp:sp>
    <dsp:sp modelId="{8FA7683A-4784-4969-B947-38115A5AE261}">
      <dsp:nvSpPr>
        <dsp:cNvPr id="0" name=""/>
        <dsp:cNvSpPr/>
      </dsp:nvSpPr>
      <dsp:spPr>
        <a:xfrm>
          <a:off x="0" y="5182942"/>
          <a:ext cx="6373813"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69336-4E5F-43E3-BDFE-60F713562A48}">
      <dsp:nvSpPr>
        <dsp:cNvPr id="0" name=""/>
        <dsp:cNvSpPr/>
      </dsp:nvSpPr>
      <dsp:spPr>
        <a:xfrm>
          <a:off x="0" y="5182942"/>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Rebound therapy (trampoline)</a:t>
          </a:r>
        </a:p>
      </dsp:txBody>
      <dsp:txXfrm>
        <a:off x="0" y="5182942"/>
        <a:ext cx="6373813" cy="5758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5E5E8-AC11-42AA-8258-422B76AC8B9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08629-3392-4C2A-ADFC-61262A3C1579}">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Non-verbal communication</a:t>
          </a:r>
          <a:endParaRPr lang="en-US" sz="4100" kern="1200"/>
        </a:p>
      </dsp:txBody>
      <dsp:txXfrm>
        <a:off x="0" y="0"/>
        <a:ext cx="6408738" cy="1439862"/>
      </dsp:txXfrm>
    </dsp:sp>
    <dsp:sp modelId="{1961374B-DE27-45C6-818F-D861E9C5BF67}">
      <dsp:nvSpPr>
        <dsp:cNvPr id="0" name=""/>
        <dsp:cNvSpPr/>
      </dsp:nvSpPr>
      <dsp:spPr>
        <a:xfrm>
          <a:off x="0" y="1439862"/>
          <a:ext cx="6408738" cy="0"/>
        </a:xfrm>
        <a:prstGeom prst="line">
          <a:avLst/>
        </a:prstGeom>
        <a:solidFill>
          <a:schemeClr val="accent2">
            <a:hueOff val="-504342"/>
            <a:satOff val="1089"/>
            <a:lumOff val="-65"/>
            <a:alphaOff val="0"/>
          </a:schemeClr>
        </a:solidFill>
        <a:ln w="12700" cap="flat" cmpd="sng" algn="ctr">
          <a:solidFill>
            <a:schemeClr val="accent2">
              <a:hueOff val="-504342"/>
              <a:satOff val="1089"/>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7955C-483D-4922-A397-F1974E4B30C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Social stories</a:t>
          </a:r>
          <a:endParaRPr lang="en-US" sz="4100" kern="1200"/>
        </a:p>
      </dsp:txBody>
      <dsp:txXfrm>
        <a:off x="0" y="1439862"/>
        <a:ext cx="6408738" cy="1439862"/>
      </dsp:txXfrm>
    </dsp:sp>
    <dsp:sp modelId="{0A0A0ED9-3EE7-4D4E-8890-C61A3ADC9209}">
      <dsp:nvSpPr>
        <dsp:cNvPr id="0" name=""/>
        <dsp:cNvSpPr/>
      </dsp:nvSpPr>
      <dsp:spPr>
        <a:xfrm>
          <a:off x="0" y="2879725"/>
          <a:ext cx="6408738" cy="0"/>
        </a:xfrm>
        <a:prstGeom prst="line">
          <a:avLst/>
        </a:prstGeom>
        <a:solidFill>
          <a:schemeClr val="accent2">
            <a:hueOff val="-1008685"/>
            <a:satOff val="2179"/>
            <a:lumOff val="-130"/>
            <a:alphaOff val="0"/>
          </a:schemeClr>
        </a:solidFill>
        <a:ln w="12700" cap="flat" cmpd="sng" algn="ctr">
          <a:solidFill>
            <a:schemeClr val="accent2">
              <a:hueOff val="-1008685"/>
              <a:satOff val="2179"/>
              <a:lumOff val="-1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6C419-EAE7-4436-8117-4B2602E1F387}">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Routine</a:t>
          </a:r>
          <a:endParaRPr lang="en-US" sz="4100" kern="1200"/>
        </a:p>
      </dsp:txBody>
      <dsp:txXfrm>
        <a:off x="0" y="2879724"/>
        <a:ext cx="6408738" cy="1439862"/>
      </dsp:txXfrm>
    </dsp:sp>
    <dsp:sp modelId="{E573A0B8-8324-4F00-89A5-DD3893C057F7}">
      <dsp:nvSpPr>
        <dsp:cNvPr id="0" name=""/>
        <dsp:cNvSpPr/>
      </dsp:nvSpPr>
      <dsp:spPr>
        <a:xfrm>
          <a:off x="0" y="4319587"/>
          <a:ext cx="6408738"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68056-D2BA-4ABC-B564-5CA78F50C9A1}">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PECS</a:t>
          </a:r>
          <a:endParaRPr lang="en-US" sz="4100" kern="1200"/>
        </a:p>
      </dsp:txBody>
      <dsp:txXfrm>
        <a:off x="0" y="4319587"/>
        <a:ext cx="6408738" cy="14398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278F0-AAFC-4DDB-98D0-5B19BDC56448}">
      <dsp:nvSpPr>
        <dsp:cNvPr id="0" name=""/>
        <dsp:cNvSpPr/>
      </dsp:nvSpPr>
      <dsp:spPr>
        <a:xfrm>
          <a:off x="0" y="31261"/>
          <a:ext cx="11234057" cy="14742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Visual aids can be helpful and different types help different people more</a:t>
          </a:r>
          <a:endParaRPr lang="en-US" sz="3600" kern="1200" dirty="0"/>
        </a:p>
      </dsp:txBody>
      <dsp:txXfrm>
        <a:off x="71965" y="103226"/>
        <a:ext cx="11090127" cy="1330270"/>
      </dsp:txXfrm>
    </dsp:sp>
    <dsp:sp modelId="{5A40B610-2504-408A-A650-361174222F3E}">
      <dsp:nvSpPr>
        <dsp:cNvPr id="0" name=""/>
        <dsp:cNvSpPr/>
      </dsp:nvSpPr>
      <dsp:spPr>
        <a:xfrm>
          <a:off x="0" y="1609141"/>
          <a:ext cx="11234057" cy="1474200"/>
        </a:xfrm>
        <a:prstGeom prst="roundRect">
          <a:avLst/>
        </a:prstGeom>
        <a:gradFill rotWithShape="0">
          <a:gsLst>
            <a:gs pos="0">
              <a:schemeClr val="accent4">
                <a:hueOff val="-755211"/>
                <a:satOff val="-6934"/>
                <a:lumOff val="980"/>
                <a:alphaOff val="0"/>
                <a:satMod val="103000"/>
                <a:lumMod val="102000"/>
                <a:tint val="94000"/>
              </a:schemeClr>
            </a:gs>
            <a:gs pos="50000">
              <a:schemeClr val="accent4">
                <a:hueOff val="-755211"/>
                <a:satOff val="-6934"/>
                <a:lumOff val="980"/>
                <a:alphaOff val="0"/>
                <a:satMod val="110000"/>
                <a:lumMod val="100000"/>
                <a:shade val="100000"/>
              </a:schemeClr>
            </a:gs>
            <a:gs pos="100000">
              <a:schemeClr val="accent4">
                <a:hueOff val="-755211"/>
                <a:satOff val="-6934"/>
                <a:lumOff val="9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The following are examples of some visual supports</a:t>
          </a:r>
          <a:endParaRPr lang="en-US" sz="3600" kern="1200" dirty="0"/>
        </a:p>
      </dsp:txBody>
      <dsp:txXfrm>
        <a:off x="71965" y="1681106"/>
        <a:ext cx="11090127" cy="1330270"/>
      </dsp:txXfrm>
    </dsp:sp>
    <dsp:sp modelId="{DC5756B1-6657-4EF9-A71E-B50B2ECD95FB}">
      <dsp:nvSpPr>
        <dsp:cNvPr id="0" name=""/>
        <dsp:cNvSpPr/>
      </dsp:nvSpPr>
      <dsp:spPr>
        <a:xfrm>
          <a:off x="0" y="3187021"/>
          <a:ext cx="11234057" cy="1474200"/>
        </a:xfrm>
        <a:prstGeom prst="roundRect">
          <a:avLst/>
        </a:prstGeom>
        <a:gradFill rotWithShape="0">
          <a:gsLst>
            <a:gs pos="0">
              <a:schemeClr val="accent4">
                <a:hueOff val="-1510422"/>
                <a:satOff val="-13869"/>
                <a:lumOff val="1960"/>
                <a:alphaOff val="0"/>
                <a:satMod val="103000"/>
                <a:lumMod val="102000"/>
                <a:tint val="94000"/>
              </a:schemeClr>
            </a:gs>
            <a:gs pos="50000">
              <a:schemeClr val="accent4">
                <a:hueOff val="-1510422"/>
                <a:satOff val="-13869"/>
                <a:lumOff val="1960"/>
                <a:alphaOff val="0"/>
                <a:satMod val="110000"/>
                <a:lumMod val="100000"/>
                <a:shade val="100000"/>
              </a:schemeClr>
            </a:gs>
            <a:gs pos="100000">
              <a:schemeClr val="accent4">
                <a:hueOff val="-1510422"/>
                <a:satOff val="-13869"/>
                <a:lumOff val="19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They are not PECS</a:t>
          </a:r>
          <a:endParaRPr lang="en-US" sz="3600" kern="1200" dirty="0"/>
        </a:p>
      </dsp:txBody>
      <dsp:txXfrm>
        <a:off x="71965" y="3258986"/>
        <a:ext cx="11090127" cy="13302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26795-ABDD-4DF8-A8F3-F965EC3CFE8A}">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6B408-03EB-4E59-89BB-1471581AC4B4}">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ASD is a neuro-developmental disorder, not a mental health disorder</a:t>
          </a:r>
        </a:p>
      </dsp:txBody>
      <dsp:txXfrm>
        <a:off x="0" y="2812"/>
        <a:ext cx="6373813" cy="1917941"/>
      </dsp:txXfrm>
    </dsp:sp>
    <dsp:sp modelId="{757C193E-DBCF-4F3D-B590-5668A4DD62CA}">
      <dsp:nvSpPr>
        <dsp:cNvPr id="0" name=""/>
        <dsp:cNvSpPr/>
      </dsp:nvSpPr>
      <dsp:spPr>
        <a:xfrm>
          <a:off x="0" y="1920754"/>
          <a:ext cx="6373813" cy="0"/>
        </a:xfrm>
        <a:prstGeom prst="line">
          <a:avLst/>
        </a:prstGeom>
        <a:solidFill>
          <a:schemeClr val="accent2">
            <a:hueOff val="-756514"/>
            <a:satOff val="1634"/>
            <a:lumOff val="-97"/>
            <a:alphaOff val="0"/>
          </a:schemeClr>
        </a:solidFill>
        <a:ln w="12700" cap="flat" cmpd="sng" algn="ctr">
          <a:solidFill>
            <a:schemeClr val="accent2">
              <a:hueOff val="-756514"/>
              <a:satOff val="1634"/>
              <a:lumOff val="-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8110F-DB43-43E9-8DE5-613A4A0F21EA}">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People with ASD have brains that develop and function differently from those who are more neuro-typical </a:t>
          </a:r>
        </a:p>
      </dsp:txBody>
      <dsp:txXfrm>
        <a:off x="0" y="1920754"/>
        <a:ext cx="6373813" cy="1917941"/>
      </dsp:txXfrm>
    </dsp:sp>
    <dsp:sp modelId="{B38A85FB-1AE3-40FC-81B8-5D50F7DCA323}">
      <dsp:nvSpPr>
        <dsp:cNvPr id="0" name=""/>
        <dsp:cNvSpPr/>
      </dsp:nvSpPr>
      <dsp:spPr>
        <a:xfrm>
          <a:off x="0" y="3838695"/>
          <a:ext cx="6373813"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D1A58-3D9D-4BDD-9F76-DFC4D12431E0}">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brains of Autistic people are different, so this can create difficulties when living in a more neurotypical world</a:t>
          </a:r>
        </a:p>
      </dsp:txBody>
      <dsp:txXfrm>
        <a:off x="0" y="3838695"/>
        <a:ext cx="6373813" cy="19179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80F57-D14F-4D70-B537-A6F95E7E8D43}">
      <dsp:nvSpPr>
        <dsp:cNvPr id="0" name=""/>
        <dsp:cNvSpPr/>
      </dsp:nvSpPr>
      <dsp:spPr>
        <a:xfrm>
          <a:off x="0" y="1863"/>
          <a:ext cx="6373813" cy="7938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6286C-B6CB-4B5D-8AA0-4D6B4943B103}">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D5B5AF-A950-4747-8BF2-B0D0EDF58DED}">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Neurodivergence could alter the presentation of mental health conditions</a:t>
          </a:r>
        </a:p>
      </dsp:txBody>
      <dsp:txXfrm>
        <a:off x="916946" y="1863"/>
        <a:ext cx="5456867" cy="793892"/>
      </dsp:txXfrm>
    </dsp:sp>
    <dsp:sp modelId="{81E014ED-D0C6-41CF-95FA-B62D7BA78CB0}">
      <dsp:nvSpPr>
        <dsp:cNvPr id="0" name=""/>
        <dsp:cNvSpPr/>
      </dsp:nvSpPr>
      <dsp:spPr>
        <a:xfrm>
          <a:off x="0" y="994229"/>
          <a:ext cx="6373813" cy="79389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B3A97-1EAD-4B57-9A11-849B936FFD62}">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3AD7F-3543-4F2E-918A-431B95A32C0F}">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Tailored care and support</a:t>
          </a:r>
        </a:p>
      </dsp:txBody>
      <dsp:txXfrm>
        <a:off x="916946" y="994229"/>
        <a:ext cx="5456867" cy="793892"/>
      </dsp:txXfrm>
    </dsp:sp>
    <dsp:sp modelId="{CA8321D1-F337-40CB-AFD6-66818540DF36}">
      <dsp:nvSpPr>
        <dsp:cNvPr id="0" name=""/>
        <dsp:cNvSpPr/>
      </dsp:nvSpPr>
      <dsp:spPr>
        <a:xfrm>
          <a:off x="0" y="1986595"/>
          <a:ext cx="6373813" cy="79389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DAF67-0755-4370-BBF6-689DED8AF310}">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5D4E84-2B69-4DAA-A468-2B34F43494B6}">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Individual presentations mean individual support plans</a:t>
          </a:r>
        </a:p>
      </dsp:txBody>
      <dsp:txXfrm>
        <a:off x="916946" y="1986595"/>
        <a:ext cx="5456867" cy="793892"/>
      </dsp:txXfrm>
    </dsp:sp>
    <dsp:sp modelId="{B94443A3-6B18-4C1F-8096-08B9CBEEF004}">
      <dsp:nvSpPr>
        <dsp:cNvPr id="0" name=""/>
        <dsp:cNvSpPr/>
      </dsp:nvSpPr>
      <dsp:spPr>
        <a:xfrm>
          <a:off x="0" y="2978961"/>
          <a:ext cx="6373813" cy="79389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06B65-9776-44A1-BE3C-5B356E2159D7}">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9F8ECC-1929-47EE-9DCA-52E470031CAE}">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More effective mechanisms of support</a:t>
          </a:r>
        </a:p>
      </dsp:txBody>
      <dsp:txXfrm>
        <a:off x="916946" y="2978961"/>
        <a:ext cx="5456867" cy="793892"/>
      </dsp:txXfrm>
    </dsp:sp>
    <dsp:sp modelId="{71A9F6F9-DF9E-4A92-9B3A-EE707F6E3C01}">
      <dsp:nvSpPr>
        <dsp:cNvPr id="0" name=""/>
        <dsp:cNvSpPr/>
      </dsp:nvSpPr>
      <dsp:spPr>
        <a:xfrm>
          <a:off x="0" y="3971327"/>
          <a:ext cx="6373813" cy="79389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37DC8-0F6B-4561-A008-02B52085F143}">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82194C-148F-40BF-8BD5-429D93CD6B95}">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Do not blame mental health symptomology on neurodivergence,  the two can coexist</a:t>
          </a:r>
        </a:p>
      </dsp:txBody>
      <dsp:txXfrm>
        <a:off x="916946" y="3971327"/>
        <a:ext cx="5456867" cy="793892"/>
      </dsp:txXfrm>
    </dsp:sp>
    <dsp:sp modelId="{5C7E88D5-21DE-4A8D-ADC9-7A4CB54A2EB2}">
      <dsp:nvSpPr>
        <dsp:cNvPr id="0" name=""/>
        <dsp:cNvSpPr/>
      </dsp:nvSpPr>
      <dsp:spPr>
        <a:xfrm>
          <a:off x="0" y="4963693"/>
          <a:ext cx="6373813" cy="7938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4E84D-7B53-4AE1-A1C5-B3AA13681F4E}">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4DC6D-CDBB-441B-A926-22BFC3706101}">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Trauma-informed care</a:t>
          </a:r>
        </a:p>
      </dsp:txBody>
      <dsp:txXfrm>
        <a:off x="916946" y="4963693"/>
        <a:ext cx="5456867" cy="793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D480C-D721-4B04-B15E-8608833A7800}">
      <dsp:nvSpPr>
        <dsp:cNvPr id="0" name=""/>
        <dsp:cNvSpPr/>
      </dsp:nvSpPr>
      <dsp:spPr>
        <a:xfrm>
          <a:off x="0" y="717835"/>
          <a:ext cx="6373813" cy="20884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What does this mean for our DSM and ICD? </a:t>
          </a:r>
        </a:p>
      </dsp:txBody>
      <dsp:txXfrm>
        <a:off x="101950" y="819785"/>
        <a:ext cx="6169913" cy="1884550"/>
      </dsp:txXfrm>
    </dsp:sp>
    <dsp:sp modelId="{9930C5BA-E30C-4993-BC35-5F1860E7AFB1}">
      <dsp:nvSpPr>
        <dsp:cNvPr id="0" name=""/>
        <dsp:cNvSpPr/>
      </dsp:nvSpPr>
      <dsp:spPr>
        <a:xfrm>
          <a:off x="0" y="2953164"/>
          <a:ext cx="6373813" cy="2088450"/>
        </a:xfrm>
        <a:prstGeom prst="roundRect">
          <a:avLst/>
        </a:prstGeom>
        <a:solidFill>
          <a:schemeClr val="accent2">
            <a:hueOff val="-1513027"/>
            <a:satOff val="3268"/>
            <a:lumOff val="-1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Does this demand a reclassification?</a:t>
          </a:r>
        </a:p>
      </dsp:txBody>
      <dsp:txXfrm>
        <a:off x="101950" y="3055114"/>
        <a:ext cx="6169913" cy="18845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112C0-B741-4880-B9EC-E19D7A47ABA5}">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F2E8C01-4171-4B4E-B0B1-3430A69ECCDD}">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Loneliness is a key contributor to low MH (Schiltz et al., 2021)</a:t>
          </a:r>
          <a:endParaRPr lang="en-US" sz="2600" kern="1200"/>
        </a:p>
      </dsp:txBody>
      <dsp:txXfrm>
        <a:off x="0" y="0"/>
        <a:ext cx="6188689" cy="1352333"/>
      </dsp:txXfrm>
    </dsp:sp>
    <dsp:sp modelId="{4FA8C73A-77A7-45A1-BF4A-753FC3CA38B2}">
      <dsp:nvSpPr>
        <dsp:cNvPr id="0" name=""/>
        <dsp:cNvSpPr/>
      </dsp:nvSpPr>
      <dsp:spPr>
        <a:xfrm>
          <a:off x="0" y="1352333"/>
          <a:ext cx="6188689" cy="0"/>
        </a:xfrm>
        <a:prstGeom prst="line">
          <a:avLst/>
        </a:prstGeom>
        <a:gradFill rotWithShape="0">
          <a:gsLst>
            <a:gs pos="0">
              <a:schemeClr val="accent5">
                <a:hueOff val="-501434"/>
                <a:satOff val="2414"/>
                <a:lumOff val="-1373"/>
                <a:alphaOff val="0"/>
                <a:lumMod val="110000"/>
                <a:satMod val="105000"/>
                <a:tint val="67000"/>
              </a:schemeClr>
            </a:gs>
            <a:gs pos="50000">
              <a:schemeClr val="accent5">
                <a:hueOff val="-501434"/>
                <a:satOff val="2414"/>
                <a:lumOff val="-1373"/>
                <a:alphaOff val="0"/>
                <a:lumMod val="105000"/>
                <a:satMod val="103000"/>
                <a:tint val="73000"/>
              </a:schemeClr>
            </a:gs>
            <a:gs pos="100000">
              <a:schemeClr val="accent5">
                <a:hueOff val="-501434"/>
                <a:satOff val="2414"/>
                <a:lumOff val="-1373"/>
                <a:alphaOff val="0"/>
                <a:lumMod val="105000"/>
                <a:satMod val="109000"/>
                <a:tint val="81000"/>
              </a:schemeClr>
            </a:gs>
          </a:gsLst>
          <a:lin ang="5400000" scaled="0"/>
        </a:gradFill>
        <a:ln w="6350" cap="flat" cmpd="sng" algn="ctr">
          <a:solidFill>
            <a:schemeClr val="accent5">
              <a:hueOff val="-501434"/>
              <a:satOff val="2414"/>
              <a:lumOff val="-137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B44EFF8-3E34-40EF-9950-4ACFF7B4393F}">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Consider the issue with social isolation. </a:t>
          </a:r>
          <a:endParaRPr lang="en-US" sz="2600" kern="1200"/>
        </a:p>
      </dsp:txBody>
      <dsp:txXfrm>
        <a:off x="0" y="1352333"/>
        <a:ext cx="6188689" cy="1352333"/>
      </dsp:txXfrm>
    </dsp:sp>
    <dsp:sp modelId="{10D1C100-9534-42EF-9D1E-59807482E669}">
      <dsp:nvSpPr>
        <dsp:cNvPr id="0" name=""/>
        <dsp:cNvSpPr/>
      </dsp:nvSpPr>
      <dsp:spPr>
        <a:xfrm>
          <a:off x="0" y="2704667"/>
          <a:ext cx="6188689" cy="0"/>
        </a:xfrm>
        <a:prstGeom prst="line">
          <a:avLst/>
        </a:prstGeom>
        <a:gradFill rotWithShape="0">
          <a:gsLst>
            <a:gs pos="0">
              <a:schemeClr val="accent5">
                <a:hueOff val="-1002867"/>
                <a:satOff val="4829"/>
                <a:lumOff val="-2745"/>
                <a:alphaOff val="0"/>
                <a:lumMod val="110000"/>
                <a:satMod val="105000"/>
                <a:tint val="67000"/>
              </a:schemeClr>
            </a:gs>
            <a:gs pos="50000">
              <a:schemeClr val="accent5">
                <a:hueOff val="-1002867"/>
                <a:satOff val="4829"/>
                <a:lumOff val="-2745"/>
                <a:alphaOff val="0"/>
                <a:lumMod val="105000"/>
                <a:satMod val="103000"/>
                <a:tint val="73000"/>
              </a:schemeClr>
            </a:gs>
            <a:gs pos="100000">
              <a:schemeClr val="accent5">
                <a:hueOff val="-1002867"/>
                <a:satOff val="4829"/>
                <a:lumOff val="-2745"/>
                <a:alphaOff val="0"/>
                <a:lumMod val="105000"/>
                <a:satMod val="109000"/>
                <a:tint val="81000"/>
              </a:schemeClr>
            </a:gs>
          </a:gsLst>
          <a:lin ang="5400000" scaled="0"/>
        </a:gradFill>
        <a:ln w="6350" cap="flat" cmpd="sng" algn="ctr">
          <a:solidFill>
            <a:schemeClr val="accent5">
              <a:hueOff val="-1002867"/>
              <a:satOff val="4829"/>
              <a:lumOff val="-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1536E19-F796-40C7-A6B1-E1D201179A22}">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Anxiety and depression occur in about 33% to 50% of autistic adults (Uljarević et al., 2020)</a:t>
          </a:r>
          <a:endParaRPr lang="en-US" sz="2600" kern="1200"/>
        </a:p>
      </dsp:txBody>
      <dsp:txXfrm>
        <a:off x="0" y="2704667"/>
        <a:ext cx="6188689" cy="1352333"/>
      </dsp:txXfrm>
    </dsp:sp>
    <dsp:sp modelId="{C6961AA1-7182-48CD-9CDD-B728DDBB0DAF}">
      <dsp:nvSpPr>
        <dsp:cNvPr id="0" name=""/>
        <dsp:cNvSpPr/>
      </dsp:nvSpPr>
      <dsp:spPr>
        <a:xfrm>
          <a:off x="0" y="4057002"/>
          <a:ext cx="6188689" cy="0"/>
        </a:xfrm>
        <a:prstGeom prst="line">
          <a:avLst/>
        </a:prstGeom>
        <a:gradFill rotWithShape="0">
          <a:gsLst>
            <a:gs pos="0">
              <a:schemeClr val="accent5">
                <a:hueOff val="-1504301"/>
                <a:satOff val="7243"/>
                <a:lumOff val="-4118"/>
                <a:alphaOff val="0"/>
                <a:lumMod val="110000"/>
                <a:satMod val="105000"/>
                <a:tint val="67000"/>
              </a:schemeClr>
            </a:gs>
            <a:gs pos="50000">
              <a:schemeClr val="accent5">
                <a:hueOff val="-1504301"/>
                <a:satOff val="7243"/>
                <a:lumOff val="-4118"/>
                <a:alphaOff val="0"/>
                <a:lumMod val="105000"/>
                <a:satMod val="103000"/>
                <a:tint val="73000"/>
              </a:schemeClr>
            </a:gs>
            <a:gs pos="100000">
              <a:schemeClr val="accent5">
                <a:hueOff val="-1504301"/>
                <a:satOff val="7243"/>
                <a:lumOff val="-4118"/>
                <a:alphaOff val="0"/>
                <a:lumMod val="105000"/>
                <a:satMod val="109000"/>
                <a:tint val="81000"/>
              </a:schemeClr>
            </a:gs>
          </a:gsLst>
          <a:lin ang="5400000" scaled="0"/>
        </a:gradFill>
        <a:ln w="6350" cap="flat" cmpd="sng" algn="ctr">
          <a:solidFill>
            <a:schemeClr val="accent5">
              <a:hueOff val="-1504301"/>
              <a:satOff val="7243"/>
              <a:lumOff val="-411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2ECD54-D6E3-4168-B026-07E491D1F142}">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But little work has been done to explore factors that precipitate MH concerns in autism. </a:t>
          </a:r>
          <a:endParaRPr lang="en-US" sz="2600" kern="1200"/>
        </a:p>
      </dsp:txBody>
      <dsp:txXfrm>
        <a:off x="0" y="4057001"/>
        <a:ext cx="6188689" cy="13523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64871-C4C1-497A-9930-06A9C714FCF3}">
      <dsp:nvSpPr>
        <dsp:cNvPr id="0" name=""/>
        <dsp:cNvSpPr/>
      </dsp:nvSpPr>
      <dsp:spPr>
        <a:xfrm>
          <a:off x="248398" y="134387"/>
          <a:ext cx="1354528" cy="13545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DADBA-17C1-4B06-83ED-B1554254ACAB}">
      <dsp:nvSpPr>
        <dsp:cNvPr id="0" name=""/>
        <dsp:cNvSpPr/>
      </dsp:nvSpPr>
      <dsp:spPr>
        <a:xfrm>
          <a:off x="532849" y="418838"/>
          <a:ext cx="785626" cy="785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0CD018-14AE-4447-9D85-C82377B68C32}">
      <dsp:nvSpPr>
        <dsp:cNvPr id="0" name=""/>
        <dsp:cNvSpPr/>
      </dsp:nvSpPr>
      <dsp:spPr>
        <a:xfrm>
          <a:off x="1893183"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Perceived barriers to support (Adams and Young, 2020).</a:t>
          </a:r>
          <a:endParaRPr lang="en-US" sz="2400" kern="1200"/>
        </a:p>
      </dsp:txBody>
      <dsp:txXfrm>
        <a:off x="1893183" y="134387"/>
        <a:ext cx="3192817" cy="1354528"/>
      </dsp:txXfrm>
    </dsp:sp>
    <dsp:sp modelId="{EE1BE320-4176-494A-B982-5DA2A372C88E}">
      <dsp:nvSpPr>
        <dsp:cNvPr id="0" name=""/>
        <dsp:cNvSpPr/>
      </dsp:nvSpPr>
      <dsp:spPr>
        <a:xfrm>
          <a:off x="5642324" y="134387"/>
          <a:ext cx="1354528" cy="13545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9706-B9F5-4523-82CF-26EEF7525B0F}">
      <dsp:nvSpPr>
        <dsp:cNvPr id="0" name=""/>
        <dsp:cNvSpPr/>
      </dsp:nvSpPr>
      <dsp:spPr>
        <a:xfrm>
          <a:off x="5926775" y="418838"/>
          <a:ext cx="785626" cy="785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885A8-8686-4A12-B79C-BED0F42D5AE2}">
      <dsp:nvSpPr>
        <dsp:cNvPr id="0" name=""/>
        <dsp:cNvSpPr/>
      </dsp:nvSpPr>
      <dsp:spPr>
        <a:xfrm>
          <a:off x="7287109"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Lack of therapist knowledge.</a:t>
          </a:r>
          <a:endParaRPr lang="en-US" sz="2400" kern="1200"/>
        </a:p>
      </dsp:txBody>
      <dsp:txXfrm>
        <a:off x="7287109" y="134387"/>
        <a:ext cx="3192817" cy="1354528"/>
      </dsp:txXfrm>
    </dsp:sp>
    <dsp:sp modelId="{627F2575-1E18-4425-BF54-EABCD0CE4857}">
      <dsp:nvSpPr>
        <dsp:cNvPr id="0" name=""/>
        <dsp:cNvSpPr/>
      </dsp:nvSpPr>
      <dsp:spPr>
        <a:xfrm>
          <a:off x="248398" y="2098833"/>
          <a:ext cx="1354528" cy="13545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086BF-2FE3-4688-A507-172A573F1C65}">
      <dsp:nvSpPr>
        <dsp:cNvPr id="0" name=""/>
        <dsp:cNvSpPr/>
      </dsp:nvSpPr>
      <dsp:spPr>
        <a:xfrm>
          <a:off x="532849" y="2383284"/>
          <a:ext cx="785626" cy="785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FBBA7-AA32-4BF7-90FB-2672278FB348}">
      <dsp:nvSpPr>
        <dsp:cNvPr id="0" name=""/>
        <dsp:cNvSpPr/>
      </dsp:nvSpPr>
      <dsp:spPr>
        <a:xfrm>
          <a:off x="1893183"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Unwillingness to tailor approaches to individual. </a:t>
          </a:r>
          <a:endParaRPr lang="en-US" sz="2400" kern="1200"/>
        </a:p>
      </dsp:txBody>
      <dsp:txXfrm>
        <a:off x="1893183" y="2098833"/>
        <a:ext cx="3192817" cy="1354528"/>
      </dsp:txXfrm>
    </dsp:sp>
    <dsp:sp modelId="{C2C0CD8C-DE54-4081-BC2B-41BF895EF4B5}">
      <dsp:nvSpPr>
        <dsp:cNvPr id="0" name=""/>
        <dsp:cNvSpPr/>
      </dsp:nvSpPr>
      <dsp:spPr>
        <a:xfrm>
          <a:off x="5642324" y="2098833"/>
          <a:ext cx="1354528" cy="13545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E9CCC-4AD1-4F40-A758-9843D5120926}">
      <dsp:nvSpPr>
        <dsp:cNvPr id="0" name=""/>
        <dsp:cNvSpPr/>
      </dsp:nvSpPr>
      <dsp:spPr>
        <a:xfrm>
          <a:off x="5926775" y="2383284"/>
          <a:ext cx="785626" cy="785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E426E8-E4A4-4922-B9E7-F24D9B18870B}">
      <dsp:nvSpPr>
        <dsp:cNvPr id="0" name=""/>
        <dsp:cNvSpPr/>
      </dsp:nvSpPr>
      <dsp:spPr>
        <a:xfrm>
          <a:off x="7287109"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Difficulty accessing services.</a:t>
          </a:r>
          <a:endParaRPr lang="en-US" sz="2400" kern="1200"/>
        </a:p>
      </dsp:txBody>
      <dsp:txXfrm>
        <a:off x="7287109" y="2098833"/>
        <a:ext cx="3192817" cy="13545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5E5E8-AC11-42AA-8258-422B76AC8B9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08629-3392-4C2A-ADFC-61262A3C1579}">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Non-verbal communication</a:t>
          </a:r>
          <a:endParaRPr lang="en-US" sz="4100" kern="1200"/>
        </a:p>
      </dsp:txBody>
      <dsp:txXfrm>
        <a:off x="0" y="0"/>
        <a:ext cx="6408738" cy="1439862"/>
      </dsp:txXfrm>
    </dsp:sp>
    <dsp:sp modelId="{1961374B-DE27-45C6-818F-D861E9C5BF67}">
      <dsp:nvSpPr>
        <dsp:cNvPr id="0" name=""/>
        <dsp:cNvSpPr/>
      </dsp:nvSpPr>
      <dsp:spPr>
        <a:xfrm>
          <a:off x="0" y="1439862"/>
          <a:ext cx="6408738" cy="0"/>
        </a:xfrm>
        <a:prstGeom prst="line">
          <a:avLst/>
        </a:prstGeom>
        <a:solidFill>
          <a:schemeClr val="accent2">
            <a:hueOff val="-504342"/>
            <a:satOff val="1089"/>
            <a:lumOff val="-65"/>
            <a:alphaOff val="0"/>
          </a:schemeClr>
        </a:solidFill>
        <a:ln w="12700" cap="flat" cmpd="sng" algn="ctr">
          <a:solidFill>
            <a:schemeClr val="accent2">
              <a:hueOff val="-504342"/>
              <a:satOff val="1089"/>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7955C-483D-4922-A397-F1974E4B30C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Social stories</a:t>
          </a:r>
          <a:endParaRPr lang="en-US" sz="4100" kern="1200"/>
        </a:p>
      </dsp:txBody>
      <dsp:txXfrm>
        <a:off x="0" y="1439862"/>
        <a:ext cx="6408738" cy="1439862"/>
      </dsp:txXfrm>
    </dsp:sp>
    <dsp:sp modelId="{0A0A0ED9-3EE7-4D4E-8890-C61A3ADC9209}">
      <dsp:nvSpPr>
        <dsp:cNvPr id="0" name=""/>
        <dsp:cNvSpPr/>
      </dsp:nvSpPr>
      <dsp:spPr>
        <a:xfrm>
          <a:off x="0" y="2879725"/>
          <a:ext cx="6408738" cy="0"/>
        </a:xfrm>
        <a:prstGeom prst="line">
          <a:avLst/>
        </a:prstGeom>
        <a:solidFill>
          <a:schemeClr val="accent2">
            <a:hueOff val="-1008685"/>
            <a:satOff val="2179"/>
            <a:lumOff val="-130"/>
            <a:alphaOff val="0"/>
          </a:schemeClr>
        </a:solidFill>
        <a:ln w="12700" cap="flat" cmpd="sng" algn="ctr">
          <a:solidFill>
            <a:schemeClr val="accent2">
              <a:hueOff val="-1008685"/>
              <a:satOff val="2179"/>
              <a:lumOff val="-1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6C419-EAE7-4436-8117-4B2602E1F387}">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Routine</a:t>
          </a:r>
          <a:endParaRPr lang="en-US" sz="4100" kern="1200"/>
        </a:p>
      </dsp:txBody>
      <dsp:txXfrm>
        <a:off x="0" y="2879724"/>
        <a:ext cx="6408738" cy="1439862"/>
      </dsp:txXfrm>
    </dsp:sp>
    <dsp:sp modelId="{E573A0B8-8324-4F00-89A5-DD3893C057F7}">
      <dsp:nvSpPr>
        <dsp:cNvPr id="0" name=""/>
        <dsp:cNvSpPr/>
      </dsp:nvSpPr>
      <dsp:spPr>
        <a:xfrm>
          <a:off x="0" y="4319587"/>
          <a:ext cx="6408738" cy="0"/>
        </a:xfrm>
        <a:prstGeom prst="line">
          <a:avLst/>
        </a:prstGeom>
        <a:solidFill>
          <a:schemeClr val="accent2">
            <a:hueOff val="-1513027"/>
            <a:satOff val="3268"/>
            <a:lumOff val="-195"/>
            <a:alphaOff val="0"/>
          </a:schemeClr>
        </a:solidFill>
        <a:ln w="12700" cap="flat" cmpd="sng" algn="ctr">
          <a:solidFill>
            <a:schemeClr val="accent2">
              <a:hueOff val="-1513027"/>
              <a:satOff val="3268"/>
              <a:lumOff val="-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68056-D2BA-4ABC-B564-5CA78F50C9A1}">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PECS</a:t>
          </a:r>
          <a:endParaRPr lang="en-US" sz="4100" kern="1200"/>
        </a:p>
      </dsp:txBody>
      <dsp:txXfrm>
        <a:off x="0" y="4319587"/>
        <a:ext cx="6408738" cy="14398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4418E6-038F-4149-A275-D9AAD06857A5}">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05D106-AAE3-4C65-BE46-1529EF0B5FD0}">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90349-DA86-4342-9BA4-24F406EDA9B2}">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00100">
            <a:lnSpc>
              <a:spcPct val="90000"/>
            </a:lnSpc>
            <a:spcBef>
              <a:spcPct val="0"/>
            </a:spcBef>
            <a:spcAft>
              <a:spcPct val="35000"/>
            </a:spcAft>
            <a:buNone/>
          </a:pPr>
          <a:r>
            <a:rPr lang="en-US" sz="1800" kern="1200"/>
            <a:t>Social stories are short descriptions of a particular situation, event or activity, which include specific information about what to expect in that situation and why.</a:t>
          </a:r>
        </a:p>
      </dsp:txBody>
      <dsp:txXfrm>
        <a:off x="1995649" y="935910"/>
        <a:ext cx="4413088" cy="1727835"/>
      </dsp:txXfrm>
    </dsp:sp>
    <dsp:sp modelId="{BED511E2-FB54-4B07-B490-C22A9C7A2646}">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F0F02-E2CC-4D02-A745-FCA29EC272A7}">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8EA1D-D4C7-48E4-A35A-379459021DF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00100">
            <a:lnSpc>
              <a:spcPct val="90000"/>
            </a:lnSpc>
            <a:spcBef>
              <a:spcPct val="0"/>
            </a:spcBef>
            <a:spcAft>
              <a:spcPct val="35000"/>
            </a:spcAft>
            <a:buNone/>
          </a:pPr>
          <a:r>
            <a:rPr lang="en-US" sz="1800" kern="1200"/>
            <a:t>Why might these be used?</a:t>
          </a:r>
        </a:p>
      </dsp:txBody>
      <dsp:txXfrm>
        <a:off x="1995649" y="3095704"/>
        <a:ext cx="4413088" cy="172783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28907-F11A-40A9-8B9D-34CE98005C11}" type="datetimeFigureOut">
              <a:t>11/28/2024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7EE0BA-916F-4811-BBB8-9DE5061C9321}" type="slidenum">
              <a:t>‹#›</a:t>
            </a:fld>
            <a:endParaRPr lang="en-US"/>
          </a:p>
        </p:txBody>
      </p:sp>
    </p:spTree>
    <p:extLst>
      <p:ext uri="{BB962C8B-B14F-4D97-AF65-F5344CB8AC3E}">
        <p14:creationId xmlns:p14="http://schemas.microsoft.com/office/powerpoint/2010/main" val="1371104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PECS consists of six phases and begins by teaching an individual to give a single picture of a desired item or action to a “communicative partner” who immediately honours the exchange as a request. The system goes on to teach discrimination of pictures and how to put them together in sentences. In the more advanced phases, individuals are taught to use modifiers, answer questions and comment.</a:t>
            </a:r>
          </a:p>
        </p:txBody>
      </p:sp>
      <p:sp>
        <p:nvSpPr>
          <p:cNvPr id="4" name="Slide Number Placeholder 3"/>
          <p:cNvSpPr>
            <a:spLocks noGrp="1"/>
          </p:cNvSpPr>
          <p:nvPr>
            <p:ph type="sldNum" sz="quarter" idx="5"/>
          </p:nvPr>
        </p:nvSpPr>
        <p:spPr/>
        <p:txBody>
          <a:bodyPr/>
          <a:lstStyle/>
          <a:p>
            <a:fld id="{61E5B01B-BAEA-4646-BDCF-53BB67E90762}" type="slidenum">
              <a:rPr lang="en-US" smtClean="0"/>
              <a:t>38</a:t>
            </a:fld>
            <a:endParaRPr lang="en-US"/>
          </a:p>
        </p:txBody>
      </p:sp>
    </p:spTree>
    <p:extLst>
      <p:ext uri="{BB962C8B-B14F-4D97-AF65-F5344CB8AC3E}">
        <p14:creationId xmlns:p14="http://schemas.microsoft.com/office/powerpoint/2010/main" val="4029111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different example of visual aids that you can use. These come from the widget programme</a:t>
            </a:r>
          </a:p>
          <a:p>
            <a:r>
              <a:rPr lang="en-GB" dirty="0"/>
              <a:t>Please consider.. If someone has never learnt what widgets mean, they will not know what that man sitting on a chair means! Using factual pictures is generally far better. Take a picture of their opticians, take a picture of their vehicle, etc. </a:t>
            </a:r>
          </a:p>
        </p:txBody>
      </p:sp>
      <p:sp>
        <p:nvSpPr>
          <p:cNvPr id="4" name="Slide Number Placeholder 3"/>
          <p:cNvSpPr>
            <a:spLocks noGrp="1"/>
          </p:cNvSpPr>
          <p:nvPr>
            <p:ph type="sldNum" sz="quarter" idx="5"/>
          </p:nvPr>
        </p:nvSpPr>
        <p:spPr/>
        <p:txBody>
          <a:bodyPr/>
          <a:lstStyle/>
          <a:p>
            <a:fld id="{61E5B01B-BAEA-4646-BDCF-53BB67E90762}" type="slidenum">
              <a:rPr lang="en-US" smtClean="0"/>
              <a:t>40</a:t>
            </a:fld>
            <a:endParaRPr lang="en-US"/>
          </a:p>
        </p:txBody>
      </p:sp>
    </p:spTree>
    <p:extLst>
      <p:ext uri="{BB962C8B-B14F-4D97-AF65-F5344CB8AC3E}">
        <p14:creationId xmlns:p14="http://schemas.microsoft.com/office/powerpoint/2010/main" val="2201687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Ben’s book of photos of himself holding lots of different things that begin with different letters of the alphabet – this was an activity for Ben to engage in and it is a book he likes to show other people.</a:t>
            </a:r>
          </a:p>
          <a:p>
            <a:r>
              <a:rPr lang="en-GB" dirty="0"/>
              <a:t>The emoji’s are not something I would normally use BUT on this occasion there was a young autistic man who loved emoji’s and he wanted to use them to help staff understand how he was feeling in a morning and he made these cards with his staff. </a:t>
            </a:r>
          </a:p>
        </p:txBody>
      </p:sp>
      <p:sp>
        <p:nvSpPr>
          <p:cNvPr id="4" name="Slide Number Placeholder 3"/>
          <p:cNvSpPr>
            <a:spLocks noGrp="1"/>
          </p:cNvSpPr>
          <p:nvPr>
            <p:ph type="sldNum" sz="quarter" idx="5"/>
          </p:nvPr>
        </p:nvSpPr>
        <p:spPr/>
        <p:txBody>
          <a:bodyPr/>
          <a:lstStyle/>
          <a:p>
            <a:fld id="{61E5B01B-BAEA-4646-BDCF-53BB67E90762}" type="slidenum">
              <a:rPr lang="en-US" smtClean="0"/>
              <a:t>41</a:t>
            </a:fld>
            <a:endParaRPr lang="en-US"/>
          </a:p>
        </p:txBody>
      </p:sp>
    </p:spTree>
    <p:extLst>
      <p:ext uri="{BB962C8B-B14F-4D97-AF65-F5344CB8AC3E}">
        <p14:creationId xmlns:p14="http://schemas.microsoft.com/office/powerpoint/2010/main" val="2196097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useful to just have with you to draw on, write on it or let them draw or write</a:t>
            </a:r>
          </a:p>
        </p:txBody>
      </p:sp>
      <p:sp>
        <p:nvSpPr>
          <p:cNvPr id="4" name="Slide Number Placeholder 3"/>
          <p:cNvSpPr>
            <a:spLocks noGrp="1"/>
          </p:cNvSpPr>
          <p:nvPr>
            <p:ph type="sldNum" sz="quarter" idx="5"/>
          </p:nvPr>
        </p:nvSpPr>
        <p:spPr/>
        <p:txBody>
          <a:bodyPr/>
          <a:lstStyle/>
          <a:p>
            <a:fld id="{61E5B01B-BAEA-4646-BDCF-53BB67E90762}" type="slidenum">
              <a:rPr lang="en-US" smtClean="0"/>
              <a:t>42</a:t>
            </a:fld>
            <a:endParaRPr lang="en-US"/>
          </a:p>
        </p:txBody>
      </p:sp>
    </p:spTree>
    <p:extLst>
      <p:ext uri="{BB962C8B-B14F-4D97-AF65-F5344CB8AC3E}">
        <p14:creationId xmlns:p14="http://schemas.microsoft.com/office/powerpoint/2010/main" val="3571924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Pamela and school cardigans, she likes to wear three of the same colour and difference sizes so she looks the same when she takes on off.    Tom and balls of string, he loves to cut them up.  Someone who loves to sift sand and the endless love of trains that many autistic people have. We need to respect and enjoy the things people love with them</a:t>
            </a:r>
          </a:p>
        </p:txBody>
      </p:sp>
      <p:sp>
        <p:nvSpPr>
          <p:cNvPr id="4" name="Slide Number Placeholder 3"/>
          <p:cNvSpPr>
            <a:spLocks noGrp="1"/>
          </p:cNvSpPr>
          <p:nvPr>
            <p:ph type="sldNum" sz="quarter" idx="5"/>
          </p:nvPr>
        </p:nvSpPr>
        <p:spPr/>
        <p:txBody>
          <a:bodyPr/>
          <a:lstStyle/>
          <a:p>
            <a:fld id="{61E5B01B-BAEA-4646-BDCF-53BB67E90762}" type="slidenum">
              <a:rPr lang="en-US" smtClean="0"/>
              <a:t>59</a:t>
            </a:fld>
            <a:endParaRPr lang="en-US"/>
          </a:p>
        </p:txBody>
      </p:sp>
    </p:spTree>
    <p:extLst>
      <p:ext uri="{BB962C8B-B14F-4D97-AF65-F5344CB8AC3E}">
        <p14:creationId xmlns:p14="http://schemas.microsoft.com/office/powerpoint/2010/main" val="171063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November 28, 2024</a:t>
            </a:fld>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869828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November 28,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7376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November 28,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48442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November 28,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66556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November 28,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46512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November 28,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78929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November 28,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17513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November 28,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77245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November 28,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3588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November 28,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67652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November 28,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65499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Thursday, November 28, 2024</a:t>
            </a:fld>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901151140"/>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9fUi1EYq6Rs&amp;t=150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JnylM1hI2jc&amp;t=10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icd.who.int/browse11/l-m/en#/http%253a%252f%252fid.who.int%252ficd%252fentity%252f43781562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QG6A5c8_1YY"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cid:66d0056d-0068-4a16-a4ab-1fc92048aec2@EURP190.PROD.OUTLOOK.CO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carolgraysocialstories.com/social-stories/social-story-sampler/"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pPr>
              <a:lnSpc>
                <a:spcPct val="90000"/>
              </a:lnSpc>
            </a:pPr>
            <a:r>
              <a:rPr lang="en-US" sz="3400"/>
              <a:t>Neurodivergence and Mental Health</a:t>
            </a:r>
          </a:p>
        </p:txBody>
      </p:sp>
      <p:sp>
        <p:nvSpPr>
          <p:cNvPr id="3" name="Subtitle 2"/>
          <p:cNvSpPr>
            <a:spLocks noGrp="1"/>
          </p:cNvSpPr>
          <p:nvPr>
            <p:ph type="subTitle" idx="1"/>
          </p:nvPr>
        </p:nvSpPr>
        <p:spPr>
          <a:xfrm>
            <a:off x="7140575" y="549275"/>
            <a:ext cx="4498976" cy="984885"/>
          </a:xfrm>
        </p:spPr>
        <p:txBody>
          <a:bodyPr anchor="ctr">
            <a:normAutofit/>
          </a:bodyPr>
          <a:lstStyle/>
          <a:p>
            <a:pPr algn="r"/>
            <a:endParaRPr lang="en-US">
              <a:solidFill>
                <a:schemeClr val="tx1">
                  <a:alpha val="60000"/>
                </a:schemeClr>
              </a:solidFill>
            </a:endParaRPr>
          </a:p>
        </p:txBody>
      </p:sp>
      <p:pic>
        <p:nvPicPr>
          <p:cNvPr id="4" name="Picture 3">
            <a:extLst>
              <a:ext uri="{FF2B5EF4-FFF2-40B4-BE49-F238E27FC236}">
                <a16:creationId xmlns:a16="http://schemas.microsoft.com/office/drawing/2014/main" id="{8C094A0D-30F9-D4A6-C797-12903E9790A5}"/>
              </a:ext>
            </a:extLst>
          </p:cNvPr>
          <p:cNvPicPr>
            <a:picLocks noChangeAspect="1"/>
          </p:cNvPicPr>
          <p:nvPr/>
        </p:nvPicPr>
        <p:blipFill>
          <a:blip r:embed="rId2"/>
          <a:srcRect t="20044" r="-2" b="19011"/>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1"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03500-E452-6AE0-F7F4-6EB4A6283ACC}"/>
              </a:ext>
            </a:extLst>
          </p:cNvPr>
          <p:cNvSpPr>
            <a:spLocks noGrp="1"/>
          </p:cNvSpPr>
          <p:nvPr>
            <p:ph type="title"/>
          </p:nvPr>
        </p:nvSpPr>
        <p:spPr>
          <a:xfrm>
            <a:off x="550863" y="550800"/>
            <a:ext cx="7308850" cy="986400"/>
          </a:xfrm>
        </p:spPr>
        <p:txBody>
          <a:bodyPr wrap="square" anchor="ctr">
            <a:normAutofit/>
          </a:bodyPr>
          <a:lstStyle/>
          <a:p>
            <a:r>
              <a:rPr lang="en-US"/>
              <a:t>Aims and Objectives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3197D3-41F7-4193-EC2D-5EA010FCE933}"/>
              </a:ext>
            </a:extLst>
          </p:cNvPr>
          <p:cNvGraphicFramePr>
            <a:graphicFrameLocks noGrp="1"/>
          </p:cNvGraphicFramePr>
          <p:nvPr>
            <p:ph idx="1"/>
            <p:extLst>
              <p:ext uri="{D42A27DB-BD31-4B8C-83A1-F6EECF244321}">
                <p14:modId xmlns:p14="http://schemas.microsoft.com/office/powerpoint/2010/main" val="302969647"/>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536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3D447-8DDE-1921-C876-0D96B534825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Neurodiversity</a:t>
            </a:r>
          </a:p>
        </p:txBody>
      </p:sp>
      <p:sp>
        <p:nvSpPr>
          <p:cNvPr id="3" name="Content Placeholder 2">
            <a:extLst>
              <a:ext uri="{FF2B5EF4-FFF2-40B4-BE49-F238E27FC236}">
                <a16:creationId xmlns:a16="http://schemas.microsoft.com/office/drawing/2014/main" id="{F6A52C96-815F-961B-F3F1-4C13A0CCD9EE}"/>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think this means?</a:t>
            </a:r>
          </a:p>
        </p:txBody>
      </p:sp>
    </p:spTree>
    <p:extLst>
      <p:ext uri="{BB962C8B-B14F-4D97-AF65-F5344CB8AC3E}">
        <p14:creationId xmlns:p14="http://schemas.microsoft.com/office/powerpoint/2010/main" val="219746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AA87C-83BA-6898-3EBF-4ADDEDAE8DC4}"/>
              </a:ext>
            </a:extLst>
          </p:cNvPr>
          <p:cNvSpPr>
            <a:spLocks noGrp="1"/>
          </p:cNvSpPr>
          <p:nvPr>
            <p:ph type="title"/>
          </p:nvPr>
        </p:nvSpPr>
        <p:spPr>
          <a:xfrm>
            <a:off x="720000" y="619200"/>
            <a:ext cx="4991961" cy="1477328"/>
          </a:xfrm>
        </p:spPr>
        <p:txBody>
          <a:bodyPr wrap="square" anchor="ctr">
            <a:normAutofit/>
          </a:bodyPr>
          <a:lstStyle/>
          <a:p>
            <a:r>
              <a:rPr lang="en-US"/>
              <a:t>Neurodiversity</a:t>
            </a:r>
          </a:p>
        </p:txBody>
      </p:sp>
      <p:sp>
        <p:nvSpPr>
          <p:cNvPr id="3" name="Content Placeholder 2">
            <a:extLst>
              <a:ext uri="{FF2B5EF4-FFF2-40B4-BE49-F238E27FC236}">
                <a16:creationId xmlns:a16="http://schemas.microsoft.com/office/drawing/2014/main" id="{4BDB0910-376E-EE1B-3E60-6C58EAB1E26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US" sz="1900"/>
              <a:t>A framework for understanding human brain function that recognises diversity in a myriad of areas.</a:t>
            </a:r>
          </a:p>
          <a:p>
            <a:pPr>
              <a:lnSpc>
                <a:spcPct val="110000"/>
              </a:lnSpc>
            </a:pPr>
            <a:r>
              <a:rPr lang="en-US" sz="1900"/>
              <a:t>Sensory processing</a:t>
            </a:r>
          </a:p>
          <a:p>
            <a:pPr>
              <a:lnSpc>
                <a:spcPct val="110000"/>
              </a:lnSpc>
            </a:pPr>
            <a:r>
              <a:rPr lang="en-US" sz="1900"/>
              <a:t>Motor abilities</a:t>
            </a:r>
          </a:p>
          <a:p>
            <a:pPr>
              <a:lnSpc>
                <a:spcPct val="110000"/>
              </a:lnSpc>
            </a:pPr>
            <a:r>
              <a:rPr lang="en-US" sz="1900"/>
              <a:t>Social comfort</a:t>
            </a:r>
          </a:p>
          <a:p>
            <a:pPr>
              <a:lnSpc>
                <a:spcPct val="110000"/>
              </a:lnSpc>
            </a:pPr>
            <a:r>
              <a:rPr lang="en-US" sz="1900"/>
              <a:t>Cognition</a:t>
            </a:r>
          </a:p>
          <a:p>
            <a:pPr>
              <a:lnSpc>
                <a:spcPct val="110000"/>
              </a:lnSpc>
            </a:pPr>
            <a:r>
              <a:rPr lang="en-US" sz="1900"/>
              <a:t>Focus</a:t>
            </a:r>
          </a:p>
        </p:txBody>
      </p:sp>
      <p:pic>
        <p:nvPicPr>
          <p:cNvPr id="5" name="Picture 4" descr="Computer Generated Lights">
            <a:extLst>
              <a:ext uri="{FF2B5EF4-FFF2-40B4-BE49-F238E27FC236}">
                <a16:creationId xmlns:a16="http://schemas.microsoft.com/office/drawing/2014/main" id="{37282D7C-3CE1-C4B6-2EE3-C4D7E9881147}"/>
              </a:ext>
            </a:extLst>
          </p:cNvPr>
          <p:cNvPicPr>
            <a:picLocks noChangeAspect="1"/>
          </p:cNvPicPr>
          <p:nvPr/>
        </p:nvPicPr>
        <p:blipFill>
          <a:blip r:embed="rId2"/>
          <a:srcRect l="15006" r="23873" b="-6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682794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D77A9-FC01-167A-CB02-7204AE2ABDA7}"/>
              </a:ext>
            </a:extLst>
          </p:cNvPr>
          <p:cNvSpPr>
            <a:spLocks noGrp="1"/>
          </p:cNvSpPr>
          <p:nvPr>
            <p:ph type="title"/>
          </p:nvPr>
        </p:nvSpPr>
        <p:spPr>
          <a:xfrm>
            <a:off x="550864" y="549275"/>
            <a:ext cx="6373812" cy="984885"/>
          </a:xfrm>
        </p:spPr>
        <p:txBody>
          <a:bodyPr vert="horz" wrap="square" lIns="0" tIns="0" rIns="0" bIns="0" rtlCol="0" anchor="ctr" anchorCtr="0">
            <a:normAutofit/>
          </a:bodyPr>
          <a:lstStyle/>
          <a:p>
            <a:pPr>
              <a:lnSpc>
                <a:spcPct val="90000"/>
              </a:lnSpc>
            </a:pPr>
            <a:r>
              <a:rPr lang="en-US" sz="3400" kern="1200">
                <a:solidFill>
                  <a:schemeClr val="tx1"/>
                </a:solidFill>
                <a:latin typeface="+mj-lt"/>
                <a:ea typeface="+mj-ea"/>
                <a:cs typeface="+mj-cs"/>
              </a:rPr>
              <a:t>Neurodiversity at Work (BPS, 2017)</a:t>
            </a:r>
          </a:p>
        </p:txBody>
      </p:sp>
      <p:pic>
        <p:nvPicPr>
          <p:cNvPr id="4" name="Content Placeholder 3">
            <a:extLst>
              <a:ext uri="{FF2B5EF4-FFF2-40B4-BE49-F238E27FC236}">
                <a16:creationId xmlns:a16="http://schemas.microsoft.com/office/drawing/2014/main" id="{A6109791-2D9F-2581-9B26-EF38B67001D4}"/>
              </a:ext>
            </a:extLst>
          </p:cNvPr>
          <p:cNvPicPr>
            <a:picLocks noGrp="1" noChangeAspect="1"/>
          </p:cNvPicPr>
          <p:nvPr>
            <p:ph idx="1"/>
          </p:nvPr>
        </p:nvPicPr>
        <p:blipFill>
          <a:blip r:embed="rId2"/>
          <a:srcRect r="1" b="9106"/>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23" name="Rectangle 22">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154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undefined">
            <a:extLst>
              <a:ext uri="{FF2B5EF4-FFF2-40B4-BE49-F238E27FC236}">
                <a16:creationId xmlns:a16="http://schemas.microsoft.com/office/drawing/2014/main" id="{BF8D0083-3522-8036-A488-ADFB30C7C2B9}"/>
              </a:ext>
            </a:extLst>
          </p:cNvPr>
          <p:cNvPicPr>
            <a:picLocks noGrp="1" noChangeAspect="1"/>
          </p:cNvPicPr>
          <p:nvPr>
            <p:ph idx="1"/>
          </p:nvPr>
        </p:nvPicPr>
        <p:blipFill>
          <a:blip r:embed="rId2"/>
          <a:srcRect r="-1" b="416"/>
          <a:stretch/>
        </p:blipFill>
        <p:spPr>
          <a:xfrm>
            <a:off x="20" y="10"/>
            <a:ext cx="12188932" cy="6857990"/>
          </a:xfrm>
          <a:prstGeom prst="rect">
            <a:avLst/>
          </a:prstGeom>
        </p:spPr>
      </p:pic>
    </p:spTree>
    <p:extLst>
      <p:ext uri="{BB962C8B-B14F-4D97-AF65-F5344CB8AC3E}">
        <p14:creationId xmlns:p14="http://schemas.microsoft.com/office/powerpoint/2010/main" val="1176464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1705-5F7D-FA4E-07E3-253D37FA0967}"/>
              </a:ext>
            </a:extLst>
          </p:cNvPr>
          <p:cNvSpPr>
            <a:spLocks noGrp="1"/>
          </p:cNvSpPr>
          <p:nvPr>
            <p:ph type="title"/>
          </p:nvPr>
        </p:nvSpPr>
        <p:spPr>
          <a:xfrm>
            <a:off x="720000" y="619200"/>
            <a:ext cx="10728322" cy="681586"/>
          </a:xfrm>
        </p:spPr>
        <p:txBody>
          <a:bodyPr wrap="square">
            <a:normAutofit/>
          </a:bodyPr>
          <a:lstStyle/>
          <a:p>
            <a:r>
              <a:rPr lang="en-US" dirty="0"/>
              <a:t>Historical Perspective</a:t>
            </a:r>
          </a:p>
        </p:txBody>
      </p:sp>
      <p:graphicFrame>
        <p:nvGraphicFramePr>
          <p:cNvPr id="5" name="Content Placeholder 2">
            <a:extLst>
              <a:ext uri="{FF2B5EF4-FFF2-40B4-BE49-F238E27FC236}">
                <a16:creationId xmlns:a16="http://schemas.microsoft.com/office/drawing/2014/main" id="{27383C4A-179D-0DD0-B020-0ED3456BD19D}"/>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5386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6E91A-EE9C-1F7A-B507-C0C868BE52F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Autism</a:t>
            </a:r>
          </a:p>
        </p:txBody>
      </p:sp>
      <p:sp>
        <p:nvSpPr>
          <p:cNvPr id="3" name="Content Placeholder 2">
            <a:extLst>
              <a:ext uri="{FF2B5EF4-FFF2-40B4-BE49-F238E27FC236}">
                <a16:creationId xmlns:a16="http://schemas.microsoft.com/office/drawing/2014/main" id="{BC982CC2-3DC9-1B9C-092A-96AC38D3BA9D}"/>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all already know about autism?</a:t>
            </a:r>
          </a:p>
        </p:txBody>
      </p:sp>
    </p:spTree>
    <p:extLst>
      <p:ext uri="{BB962C8B-B14F-4D97-AF65-F5344CB8AC3E}">
        <p14:creationId xmlns:p14="http://schemas.microsoft.com/office/powerpoint/2010/main" val="2428619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11608-C89C-53CE-0F0D-8EDA91BE9D0A}"/>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ECE860AE-F0C1-83F0-E456-4C2A00F81CC8}"/>
              </a:ext>
            </a:extLst>
          </p:cNvPr>
          <p:cNvSpPr>
            <a:spLocks noGrp="1"/>
          </p:cNvSpPr>
          <p:nvPr>
            <p:ph idx="1"/>
          </p:nvPr>
        </p:nvSpPr>
        <p:spPr/>
        <p:txBody>
          <a:bodyPr vert="horz" lIns="0" tIns="0" rIns="0" bIns="0" rtlCol="0" anchor="t">
            <a:normAutofit fontScale="92500"/>
          </a:bodyPr>
          <a:lstStyle/>
          <a:p>
            <a:r>
              <a:rPr lang="en-US">
                <a:ea typeface="+mn-lt"/>
                <a:cs typeface="+mn-lt"/>
              </a:rPr>
              <a:t>1911  – Eugen Bleuler first uses the term autism to describe symptoms of schizophrenia</a:t>
            </a:r>
            <a:endParaRPr lang="en-US">
              <a:solidFill>
                <a:srgbClr val="FFFFFF">
                  <a:alpha val="58000"/>
                </a:srgbClr>
              </a:solidFill>
            </a:endParaRPr>
          </a:p>
          <a:p>
            <a:r>
              <a:rPr lang="en-US">
                <a:ea typeface="+mn-lt"/>
                <a:cs typeface="+mn-lt"/>
              </a:rPr>
              <a:t>1920s – Electroconvulsive therapy first used to treat symptoms of autism</a:t>
            </a:r>
            <a:endParaRPr lang="en-US"/>
          </a:p>
          <a:p>
            <a:r>
              <a:rPr lang="en-US">
                <a:ea typeface="+mn-lt"/>
                <a:cs typeface="+mn-lt"/>
              </a:rPr>
              <a:t>1920s – Emergence of dietary restrictions for autism treatment</a:t>
            </a:r>
            <a:endParaRPr lang="en-US"/>
          </a:p>
          <a:p>
            <a:r>
              <a:rPr lang="en-US">
                <a:ea typeface="+mn-lt"/>
                <a:cs typeface="+mn-lt"/>
              </a:rPr>
              <a:t>1943  – Leo Kanner first characterizes autism as a social and emotional disorder</a:t>
            </a:r>
            <a:endParaRPr lang="en-US"/>
          </a:p>
          <a:p>
            <a:r>
              <a:rPr lang="en-US">
                <a:ea typeface="+mn-lt"/>
                <a:cs typeface="+mn-lt"/>
              </a:rPr>
              <a:t>1944  – Hans Asperger publishes article on autism as a communication disorder in children</a:t>
            </a:r>
            <a:endParaRPr lang="en-US"/>
          </a:p>
          <a:p>
            <a:r>
              <a:rPr lang="en-US">
                <a:ea typeface="+mn-lt"/>
                <a:cs typeface="+mn-lt"/>
              </a:rPr>
              <a:t>1950s – Bruno Bettelheim coins the refrigerator mother theory</a:t>
            </a:r>
            <a:endParaRPr lang="en-US"/>
          </a:p>
          <a:p>
            <a:r>
              <a:rPr lang="en-US">
                <a:ea typeface="+mn-lt"/>
                <a:cs typeface="+mn-lt"/>
              </a:rPr>
              <a:t>1950s – Parentectomy is common treatment approach for autism</a:t>
            </a:r>
            <a:endParaRPr lang="en-US"/>
          </a:p>
        </p:txBody>
      </p:sp>
    </p:spTree>
    <p:extLst>
      <p:ext uri="{BB962C8B-B14F-4D97-AF65-F5344CB8AC3E}">
        <p14:creationId xmlns:p14="http://schemas.microsoft.com/office/powerpoint/2010/main" val="4228467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82-8CF9-2C29-8804-57BEDCC31771}"/>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704ACA4B-D073-50A3-31F3-96EE4E613C14}"/>
              </a:ext>
            </a:extLst>
          </p:cNvPr>
          <p:cNvSpPr>
            <a:spLocks noGrp="1"/>
          </p:cNvSpPr>
          <p:nvPr>
            <p:ph idx="1"/>
          </p:nvPr>
        </p:nvSpPr>
        <p:spPr/>
        <p:txBody>
          <a:bodyPr vert="horz" lIns="0" tIns="0" rIns="0" bIns="0" rtlCol="0" anchor="t">
            <a:normAutofit/>
          </a:bodyPr>
          <a:lstStyle/>
          <a:p>
            <a:r>
              <a:rPr lang="en-US">
                <a:ea typeface="+mn-lt"/>
                <a:cs typeface="+mn-lt"/>
              </a:rPr>
              <a:t>1970s – Temple Grandin develops a squeeze machine for children with autism</a:t>
            </a:r>
            <a:endParaRPr lang="en-US">
              <a:solidFill>
                <a:srgbClr val="FFFFFF">
                  <a:alpha val="58000"/>
                </a:srgbClr>
              </a:solidFill>
            </a:endParaRPr>
          </a:p>
          <a:p>
            <a:r>
              <a:rPr lang="en-US">
                <a:ea typeface="+mn-lt"/>
                <a:cs typeface="+mn-lt"/>
              </a:rPr>
              <a:t>1970s – Shock therapy and aversive punishment mainstream autism treatment approach</a:t>
            </a:r>
            <a:endParaRPr lang="en-US"/>
          </a:p>
          <a:p>
            <a:r>
              <a:rPr lang="en-US">
                <a:ea typeface="+mn-lt"/>
                <a:cs typeface="+mn-lt"/>
              </a:rPr>
              <a:t>1970s – Guy Bérard develops auditory integration training for autism treatment</a:t>
            </a:r>
            <a:endParaRPr lang="en-US"/>
          </a:p>
          <a:p>
            <a:r>
              <a:rPr lang="en-US">
                <a:ea typeface="+mn-lt"/>
                <a:cs typeface="+mn-lt"/>
              </a:rPr>
              <a:t>1977  – Susan Folstein and Michael Rutter publish first twin study on autism</a:t>
            </a:r>
            <a:endParaRPr lang="en-US"/>
          </a:p>
          <a:p>
            <a:r>
              <a:rPr lang="en-US">
                <a:ea typeface="+mn-lt"/>
                <a:cs typeface="+mn-lt"/>
              </a:rPr>
              <a:t>1970s – Pharmaceutical treatments for autism become main treatment method</a:t>
            </a:r>
            <a:endParaRPr lang="en-US"/>
          </a:p>
          <a:p>
            <a:r>
              <a:rPr lang="en-US">
                <a:ea typeface="+mn-lt"/>
                <a:cs typeface="+mn-lt"/>
              </a:rPr>
              <a:t>1980  – Infantile autism is its own category in DSM-III</a:t>
            </a:r>
            <a:endParaRPr lang="en-US"/>
          </a:p>
        </p:txBody>
      </p:sp>
    </p:spTree>
    <p:extLst>
      <p:ext uri="{BB962C8B-B14F-4D97-AF65-F5344CB8AC3E}">
        <p14:creationId xmlns:p14="http://schemas.microsoft.com/office/powerpoint/2010/main" val="3575739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8EE5E-9B36-92BD-B719-96D97D639A96}"/>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C67E823F-96B3-7FD2-BAE0-7FD3CAB1BD32}"/>
              </a:ext>
            </a:extLst>
          </p:cNvPr>
          <p:cNvSpPr>
            <a:spLocks noGrp="1"/>
          </p:cNvSpPr>
          <p:nvPr>
            <p:ph idx="1"/>
          </p:nvPr>
        </p:nvSpPr>
        <p:spPr/>
        <p:txBody>
          <a:bodyPr vert="horz" lIns="0" tIns="0" rIns="0" bIns="0" rtlCol="0" anchor="t">
            <a:normAutofit/>
          </a:bodyPr>
          <a:lstStyle/>
          <a:p>
            <a:r>
              <a:rPr lang="en-US">
                <a:ea typeface="+mn-lt"/>
                <a:cs typeface="+mn-lt"/>
              </a:rPr>
              <a:t>1987  – Autism is expanded in DSM including diagnostic criteria</a:t>
            </a:r>
            <a:endParaRPr lang="en-US">
              <a:solidFill>
                <a:srgbClr val="FFFFFF">
                  <a:alpha val="58000"/>
                </a:srgbClr>
              </a:solidFill>
            </a:endParaRPr>
          </a:p>
          <a:p>
            <a:r>
              <a:rPr lang="en-US">
                <a:ea typeface="+mn-lt"/>
                <a:cs typeface="+mn-lt"/>
              </a:rPr>
              <a:t>1987  – Ivar Lovass develops intensive behavioral therapy for children with autism</a:t>
            </a:r>
            <a:endParaRPr lang="en-US"/>
          </a:p>
          <a:p>
            <a:r>
              <a:rPr lang="en-US">
                <a:ea typeface="+mn-lt"/>
                <a:cs typeface="+mn-lt"/>
              </a:rPr>
              <a:t>1997  – Emergency of special education programs for children with autism</a:t>
            </a:r>
            <a:endParaRPr lang="en-US"/>
          </a:p>
          <a:p>
            <a:r>
              <a:rPr lang="en-US">
                <a:ea typeface="+mn-lt"/>
                <a:cs typeface="+mn-lt"/>
              </a:rPr>
              <a:t>2013  – Autism spectrum disorders classified in DSM-V</a:t>
            </a:r>
            <a:endParaRPr lang="en-US"/>
          </a:p>
        </p:txBody>
      </p:sp>
    </p:spTree>
    <p:extLst>
      <p:ext uri="{BB962C8B-B14F-4D97-AF65-F5344CB8AC3E}">
        <p14:creationId xmlns:p14="http://schemas.microsoft.com/office/powerpoint/2010/main" val="2369019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A7B4E-4A63-0C55-B759-38DC5F8B999B}"/>
              </a:ext>
            </a:extLst>
          </p:cNvPr>
          <p:cNvSpPr>
            <a:spLocks noGrp="1"/>
          </p:cNvSpPr>
          <p:nvPr>
            <p:ph type="title"/>
          </p:nvPr>
        </p:nvSpPr>
        <p:spPr>
          <a:xfrm>
            <a:off x="540000" y="540000"/>
            <a:ext cx="4500561" cy="5759450"/>
          </a:xfrm>
        </p:spPr>
        <p:txBody>
          <a:bodyPr anchor="t">
            <a:normAutofit/>
          </a:bodyPr>
          <a:lstStyle/>
          <a:p>
            <a:r>
              <a:rPr lang="en-US" sz="6600"/>
              <a:t>Language</a:t>
            </a:r>
          </a:p>
        </p:txBody>
      </p:sp>
      <p:graphicFrame>
        <p:nvGraphicFramePr>
          <p:cNvPr id="5" name="Content Placeholder 2">
            <a:extLst>
              <a:ext uri="{FF2B5EF4-FFF2-40B4-BE49-F238E27FC236}">
                <a16:creationId xmlns:a16="http://schemas.microsoft.com/office/drawing/2014/main" id="{3EDA2FDA-6046-DFD0-727B-72C2D2CD5A1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6378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C4A5-371A-82E8-6AB8-AFBAECB4DEF9}"/>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15" name="Content Placeholder 2">
            <a:extLst>
              <a:ext uri="{FF2B5EF4-FFF2-40B4-BE49-F238E27FC236}">
                <a16:creationId xmlns:a16="http://schemas.microsoft.com/office/drawing/2014/main" id="{E840267D-F9A6-A28E-3B71-85B61C94A90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95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31F6FB79-4B23-4289-93B9-B9210A9472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C73CE8AA-77EB-42AD-8CFA-6EC9E6E65EE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52FF-99B5-01BF-CB5E-96601807E256}"/>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5" name="Content Placeholder 2">
            <a:extLst>
              <a:ext uri="{FF2B5EF4-FFF2-40B4-BE49-F238E27FC236}">
                <a16:creationId xmlns:a16="http://schemas.microsoft.com/office/drawing/2014/main" id="{C262BA4D-86E5-D354-A28A-DE96530AE27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7818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7C09-76B4-2878-9F5A-2AD4483CC6CB}"/>
              </a:ext>
            </a:extLst>
          </p:cNvPr>
          <p:cNvSpPr>
            <a:spLocks noGrp="1"/>
          </p:cNvSpPr>
          <p:nvPr>
            <p:ph type="title"/>
          </p:nvPr>
        </p:nvSpPr>
        <p:spPr>
          <a:xfrm>
            <a:off x="540000" y="540000"/>
            <a:ext cx="4500561" cy="5912725"/>
          </a:xfrm>
        </p:spPr>
        <p:txBody>
          <a:bodyPr anchor="t">
            <a:normAutofit/>
          </a:bodyPr>
          <a:lstStyle/>
          <a:p>
            <a:r>
              <a:rPr lang="en-US" sz="8800"/>
              <a:t>Skills</a:t>
            </a:r>
          </a:p>
        </p:txBody>
      </p:sp>
      <p:graphicFrame>
        <p:nvGraphicFramePr>
          <p:cNvPr id="24" name="Content Placeholder 2">
            <a:extLst>
              <a:ext uri="{FF2B5EF4-FFF2-40B4-BE49-F238E27FC236}">
                <a16:creationId xmlns:a16="http://schemas.microsoft.com/office/drawing/2014/main" id="{A6C8D7DD-E9B5-7B68-DFBE-C59337C204D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7538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D3BF-5BC2-77A3-6F55-E69C28932947}"/>
              </a:ext>
            </a:extLst>
          </p:cNvPr>
          <p:cNvSpPr>
            <a:spLocks noGrp="1"/>
          </p:cNvSpPr>
          <p:nvPr>
            <p:ph type="title"/>
          </p:nvPr>
        </p:nvSpPr>
        <p:spPr/>
        <p:txBody>
          <a:bodyPr/>
          <a:lstStyle/>
          <a:p>
            <a:r>
              <a:rPr lang="en-US"/>
              <a:t>How to Boil Water, the EASY Way</a:t>
            </a:r>
          </a:p>
        </p:txBody>
      </p:sp>
      <p:sp>
        <p:nvSpPr>
          <p:cNvPr id="3" name="Content Placeholder 2">
            <a:extLst>
              <a:ext uri="{FF2B5EF4-FFF2-40B4-BE49-F238E27FC236}">
                <a16:creationId xmlns:a16="http://schemas.microsoft.com/office/drawing/2014/main" id="{135F39A5-E5B8-5FBF-83BF-8FAF6B6ECCE6}"/>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hlinkClick r:id="rId2"/>
              </a:rPr>
              <a:t>https://www.youtube.com/watch?v=9fUi1EYq6Rs&amp;t=150s</a:t>
            </a:r>
            <a:endParaRPr lang="en-US">
              <a:ea typeface="+mn-lt"/>
              <a:cs typeface="+mn-lt"/>
            </a:endParaRPr>
          </a:p>
          <a:p>
            <a:pPr marL="269875" indent="-269875"/>
            <a:endParaRPr lang="en-US">
              <a:ea typeface="+mn-lt"/>
              <a:cs typeface="+mn-lt"/>
            </a:endParaRPr>
          </a:p>
          <a:p>
            <a:pPr marL="269875" indent="-269875"/>
            <a:endParaRPr lang="en-US">
              <a:ea typeface="+mn-lt"/>
              <a:cs typeface="+mn-lt"/>
            </a:endParaRPr>
          </a:p>
        </p:txBody>
      </p:sp>
    </p:spTree>
    <p:extLst>
      <p:ext uri="{BB962C8B-B14F-4D97-AF65-F5344CB8AC3E}">
        <p14:creationId xmlns:p14="http://schemas.microsoft.com/office/powerpoint/2010/main" val="4133103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CE5C-361B-749A-ECBE-40643ABFCE89}"/>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676883C9-DA87-BC5F-FEC5-63896722403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079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B783-6226-4A7A-242C-034A75F9EB46}"/>
              </a:ext>
            </a:extLst>
          </p:cNvPr>
          <p:cNvSpPr>
            <a:spLocks noGrp="1"/>
          </p:cNvSpPr>
          <p:nvPr>
            <p:ph type="title"/>
          </p:nvPr>
        </p:nvSpPr>
        <p:spPr>
          <a:xfrm>
            <a:off x="7140575" y="549276"/>
            <a:ext cx="4500561" cy="4259814"/>
          </a:xfrm>
        </p:spPr>
        <p:txBody>
          <a:bodyPr vert="horz" lIns="91440" tIns="45720" rIns="91440" bIns="45720" rtlCol="0" anchor="b">
            <a:normAutofit/>
          </a:bodyPr>
          <a:lstStyle/>
          <a:p>
            <a:r>
              <a:rPr lang="en-US" sz="6200"/>
              <a:t>Triad of Impairments</a:t>
            </a:r>
          </a:p>
        </p:txBody>
      </p:sp>
      <p:pic>
        <p:nvPicPr>
          <p:cNvPr id="4" name="Picture 4" descr="Diagram&#10;&#10;Description automatically generated">
            <a:extLst>
              <a:ext uri="{FF2B5EF4-FFF2-40B4-BE49-F238E27FC236}">
                <a16:creationId xmlns:a16="http://schemas.microsoft.com/office/drawing/2014/main" id="{1A7C6CB3-94C1-4D0A-EF89-CB568E5334FB}"/>
              </a:ext>
            </a:extLst>
          </p:cNvPr>
          <p:cNvPicPr>
            <a:picLocks noChangeAspect="1"/>
          </p:cNvPicPr>
          <p:nvPr/>
        </p:nvPicPr>
        <p:blipFill>
          <a:blip r:embed="rId2"/>
          <a:stretch>
            <a:fillRect/>
          </a:stretch>
        </p:blipFill>
        <p:spPr>
          <a:xfrm>
            <a:off x="540000" y="545988"/>
            <a:ext cx="6049714" cy="5756749"/>
          </a:xfrm>
          <a:prstGeom prst="rect">
            <a:avLst/>
          </a:prstGeom>
        </p:spPr>
      </p:pic>
    </p:spTree>
    <p:extLst>
      <p:ext uri="{BB962C8B-B14F-4D97-AF65-F5344CB8AC3E}">
        <p14:creationId xmlns:p14="http://schemas.microsoft.com/office/powerpoint/2010/main" val="891869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DC30-7492-AB76-5D71-6E3A0FF9B505}"/>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24D6BDDD-675B-57F7-C8D2-DD1F5A22479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321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BB7B-D907-5607-89A1-E7E7B3826ED2}"/>
              </a:ext>
            </a:extLst>
          </p:cNvPr>
          <p:cNvSpPr>
            <a:spLocks noGrp="1"/>
          </p:cNvSpPr>
          <p:nvPr>
            <p:ph type="title"/>
          </p:nvPr>
        </p:nvSpPr>
        <p:spPr/>
        <p:txBody>
          <a:bodyPr/>
          <a:lstStyle/>
          <a:p>
            <a:r>
              <a:rPr lang="en-US"/>
              <a:t>Speak MY Language</a:t>
            </a:r>
          </a:p>
        </p:txBody>
      </p:sp>
      <p:sp>
        <p:nvSpPr>
          <p:cNvPr id="3" name="Content Placeholder 2">
            <a:extLst>
              <a:ext uri="{FF2B5EF4-FFF2-40B4-BE49-F238E27FC236}">
                <a16:creationId xmlns:a16="http://schemas.microsoft.com/office/drawing/2014/main" id="{09D69E13-7F0B-DD78-DB23-9FAFAF224452}"/>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hlinkClick r:id="rId2"/>
              </a:rPr>
              <a:t>https://www.youtube.com/watch?v=JnylM1hI2jc&amp;t=10s</a:t>
            </a:r>
            <a:endParaRPr lang="en-US">
              <a:ea typeface="+mn-lt"/>
              <a:cs typeface="+mn-lt"/>
            </a:endParaRPr>
          </a:p>
          <a:p>
            <a:pPr marL="269875" indent="-269875"/>
            <a:endParaRPr lang="en-US">
              <a:ea typeface="+mn-lt"/>
              <a:cs typeface="+mn-lt"/>
            </a:endParaRPr>
          </a:p>
          <a:p>
            <a:pPr marL="269875" indent="-269875"/>
            <a:endParaRPr lang="en-US">
              <a:ea typeface="+mn-lt"/>
              <a:cs typeface="+mn-lt"/>
            </a:endParaRPr>
          </a:p>
        </p:txBody>
      </p:sp>
    </p:spTree>
    <p:extLst>
      <p:ext uri="{BB962C8B-B14F-4D97-AF65-F5344CB8AC3E}">
        <p14:creationId xmlns:p14="http://schemas.microsoft.com/office/powerpoint/2010/main" val="819517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1AA1-BFDB-ABDD-38DE-01145780DB34}"/>
              </a:ext>
            </a:extLst>
          </p:cNvPr>
          <p:cNvSpPr>
            <a:spLocks noGrp="1"/>
          </p:cNvSpPr>
          <p:nvPr>
            <p:ph type="title"/>
          </p:nvPr>
        </p:nvSpPr>
        <p:spPr/>
        <p:txBody>
          <a:bodyPr/>
          <a:lstStyle/>
          <a:p>
            <a:r>
              <a:rPr lang="en-US"/>
              <a:t>Diagnostic Features: ICD-11</a:t>
            </a:r>
          </a:p>
        </p:txBody>
      </p:sp>
      <p:sp>
        <p:nvSpPr>
          <p:cNvPr id="3" name="Content Placeholder 2">
            <a:extLst>
              <a:ext uri="{FF2B5EF4-FFF2-40B4-BE49-F238E27FC236}">
                <a16:creationId xmlns:a16="http://schemas.microsoft.com/office/drawing/2014/main" id="{2DD06433-751E-F1C5-4906-04CA42659912}"/>
              </a:ext>
            </a:extLst>
          </p:cNvPr>
          <p:cNvSpPr>
            <a:spLocks noGrp="1"/>
          </p:cNvSpPr>
          <p:nvPr>
            <p:ph idx="1"/>
          </p:nvPr>
        </p:nvSpPr>
        <p:spPr>
          <a:xfrm>
            <a:off x="720000" y="1593985"/>
            <a:ext cx="10728325" cy="4966297"/>
          </a:xfrm>
        </p:spPr>
        <p:txBody>
          <a:bodyPr vert="horz" lIns="91440" tIns="45720" rIns="91440" bIns="45720" rtlCol="0" anchor="t">
            <a:normAutofit fontScale="85000" lnSpcReduction="20000"/>
          </a:bodyPr>
          <a:lstStyle/>
          <a:p>
            <a:pPr marL="269875" indent="-269875"/>
            <a:r>
              <a:rPr lang="en-US">
                <a:ea typeface="+mn-lt"/>
                <a:cs typeface="+mn-lt"/>
              </a:rPr>
              <a:t>Persistent deficits in initiating and sustaining social communication and reciprocal social interactions that are outside the expected range of typical functioning given the individual’s age and level of intellectual development. Specific manifestations of these deficits vary according to chronological age, verbal and intellectual ability, and disorder severity. Manifestations may include limitations in the following:</a:t>
            </a:r>
            <a:endParaRPr lang="en-US"/>
          </a:p>
          <a:p>
            <a:pPr marL="719455" lvl="1" indent="-269875"/>
            <a:r>
              <a:rPr lang="en-US">
                <a:ea typeface="+mn-lt"/>
                <a:cs typeface="+mn-lt"/>
              </a:rPr>
              <a:t>Understanding of, interest in, or inappropriate responses to the verbal or non-verbal social communications of others.</a:t>
            </a:r>
            <a:endParaRPr lang="en-US"/>
          </a:p>
          <a:p>
            <a:pPr marL="719455" lvl="1" indent="-269875"/>
            <a:r>
              <a:rPr lang="en-US">
                <a:ea typeface="+mn-lt"/>
                <a:cs typeface="+mn-lt"/>
              </a:rPr>
              <a:t>Integration of spoken language with typical complimentary non-verbal cues, such as eye contact, gestures, facial expressions and body language. These non-verbal </a:t>
            </a:r>
            <a:r>
              <a:rPr lang="en-US" err="1">
                <a:ea typeface="+mn-lt"/>
                <a:cs typeface="+mn-lt"/>
              </a:rPr>
              <a:t>behaviours</a:t>
            </a:r>
            <a:r>
              <a:rPr lang="en-US">
                <a:ea typeface="+mn-lt"/>
                <a:cs typeface="+mn-lt"/>
              </a:rPr>
              <a:t> may also be reduced in frequency or intensity.</a:t>
            </a:r>
            <a:endParaRPr lang="en-US"/>
          </a:p>
          <a:p>
            <a:pPr marL="719455" lvl="1" indent="-269875"/>
            <a:r>
              <a:rPr lang="en-US">
                <a:ea typeface="+mn-lt"/>
                <a:cs typeface="+mn-lt"/>
              </a:rPr>
              <a:t>Understanding and use of language in social contexts and ability to initiate and sustain reciprocal social conversations.</a:t>
            </a:r>
            <a:endParaRPr lang="en-US"/>
          </a:p>
          <a:p>
            <a:pPr marL="719455" lvl="1" indent="-269875"/>
            <a:r>
              <a:rPr lang="en-US">
                <a:ea typeface="+mn-lt"/>
                <a:cs typeface="+mn-lt"/>
              </a:rPr>
              <a:t>Social awareness, leading to </a:t>
            </a:r>
            <a:r>
              <a:rPr lang="en-US" err="1">
                <a:ea typeface="+mn-lt"/>
                <a:cs typeface="+mn-lt"/>
              </a:rPr>
              <a:t>behaviour</a:t>
            </a:r>
            <a:r>
              <a:rPr lang="en-US">
                <a:ea typeface="+mn-lt"/>
                <a:cs typeface="+mn-lt"/>
              </a:rPr>
              <a:t> that is not appropriately modulated according to the social context.</a:t>
            </a:r>
            <a:endParaRPr lang="en-US"/>
          </a:p>
          <a:p>
            <a:pPr marL="719455" lvl="1" indent="-269875"/>
            <a:r>
              <a:rPr lang="en-US">
                <a:ea typeface="+mn-lt"/>
                <a:cs typeface="+mn-lt"/>
              </a:rPr>
              <a:t>Ability to imagine and respond to the feelings, emotional states, and attitudes of others.</a:t>
            </a:r>
            <a:endParaRPr lang="en-US"/>
          </a:p>
          <a:p>
            <a:pPr marL="719455" lvl="1" indent="-269875"/>
            <a:r>
              <a:rPr lang="en-US">
                <a:ea typeface="+mn-lt"/>
                <a:cs typeface="+mn-lt"/>
              </a:rPr>
              <a:t>Mutual sharing of interests.</a:t>
            </a:r>
            <a:endParaRPr lang="en-US"/>
          </a:p>
          <a:p>
            <a:pPr marL="719455" lvl="1" indent="-269875"/>
            <a:r>
              <a:rPr lang="en-US">
                <a:ea typeface="+mn-lt"/>
                <a:cs typeface="+mn-lt"/>
              </a:rPr>
              <a:t>Ability to make and sustain typical peer relationships.</a:t>
            </a:r>
            <a:endParaRPr lang="en-US"/>
          </a:p>
        </p:txBody>
      </p:sp>
    </p:spTree>
    <p:extLst>
      <p:ext uri="{BB962C8B-B14F-4D97-AF65-F5344CB8AC3E}">
        <p14:creationId xmlns:p14="http://schemas.microsoft.com/office/powerpoint/2010/main" val="2312444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ACCE3-618A-59BE-5FDF-B183DF4B6127}"/>
              </a:ext>
            </a:extLst>
          </p:cNvPr>
          <p:cNvSpPr>
            <a:spLocks noGrp="1"/>
          </p:cNvSpPr>
          <p:nvPr>
            <p:ph type="title"/>
          </p:nvPr>
        </p:nvSpPr>
        <p:spPr/>
        <p:txBody>
          <a:bodyPr/>
          <a:lstStyle/>
          <a:p>
            <a:r>
              <a:rPr lang="en-US"/>
              <a:t>Diagnostic Features: ICD-11</a:t>
            </a:r>
          </a:p>
        </p:txBody>
      </p:sp>
      <p:sp>
        <p:nvSpPr>
          <p:cNvPr id="3" name="Content Placeholder 2">
            <a:extLst>
              <a:ext uri="{FF2B5EF4-FFF2-40B4-BE49-F238E27FC236}">
                <a16:creationId xmlns:a16="http://schemas.microsoft.com/office/drawing/2014/main" id="{3D33D02E-9AD3-E563-1306-EEA00FB0E76B}"/>
              </a:ext>
            </a:extLst>
          </p:cNvPr>
          <p:cNvSpPr>
            <a:spLocks noGrp="1"/>
          </p:cNvSpPr>
          <p:nvPr>
            <p:ph idx="1"/>
          </p:nvPr>
        </p:nvSpPr>
        <p:spPr>
          <a:xfrm>
            <a:off x="720000" y="1359524"/>
            <a:ext cx="10728325" cy="5298451"/>
          </a:xfrm>
        </p:spPr>
        <p:txBody>
          <a:bodyPr vert="horz" lIns="91440" tIns="45720" rIns="91440" bIns="45720" rtlCol="0" anchor="t">
            <a:normAutofit fontScale="85000" lnSpcReduction="20000"/>
          </a:bodyPr>
          <a:lstStyle/>
          <a:p>
            <a:pPr marL="269875" indent="-269875"/>
            <a:r>
              <a:rPr lang="en-US">
                <a:ea typeface="+mn-lt"/>
                <a:cs typeface="+mn-lt"/>
              </a:rPr>
              <a:t>Persistent restricted, repetitive, and inflexible patterns of behaviour, interests, or activities that are clearly atypical or excessive for the individual’s age and sociocultural context. These may include:</a:t>
            </a:r>
          </a:p>
          <a:p>
            <a:pPr marL="719455" lvl="1" indent="-269875"/>
            <a:r>
              <a:rPr lang="en-US">
                <a:ea typeface="+mn-lt"/>
                <a:cs typeface="+mn-lt"/>
              </a:rPr>
              <a:t>Lack of adaptability to new experiences and circumstances, with associated distress, that can be evoked by trivial changes to a familiar environment or in response to unanticipated events.</a:t>
            </a:r>
          </a:p>
          <a:p>
            <a:pPr marL="719455" lvl="1" indent="-269875"/>
            <a:r>
              <a:rPr lang="en-US">
                <a:ea typeface="+mn-lt"/>
                <a:cs typeface="+mn-lt"/>
              </a:rPr>
              <a:t>Inflexible adherence to particular routines; for example, these may be geographic such as following familiar routes, or may require precise timing such as mealtimes or transport.</a:t>
            </a:r>
          </a:p>
          <a:p>
            <a:pPr marL="719455" lvl="1" indent="-269875"/>
            <a:r>
              <a:rPr lang="en-US">
                <a:ea typeface="+mn-lt"/>
                <a:cs typeface="+mn-lt"/>
              </a:rPr>
              <a:t>Excessive adherence to rules (e.g., when playing games).</a:t>
            </a:r>
          </a:p>
          <a:p>
            <a:pPr marL="719455" lvl="1" indent="-269875"/>
            <a:r>
              <a:rPr lang="en-US">
                <a:ea typeface="+mn-lt"/>
                <a:cs typeface="+mn-lt"/>
              </a:rPr>
              <a:t>Excessive and persistent ritualized patterns of behaviour (e.g., preoccupation with lining up or sorting objects in a particular way) that serve no apparent external purpose.</a:t>
            </a:r>
          </a:p>
          <a:p>
            <a:pPr marL="719455" lvl="1" indent="-269875"/>
            <a:r>
              <a:rPr lang="en-US">
                <a:ea typeface="+mn-lt"/>
                <a:cs typeface="+mn-lt"/>
              </a:rPr>
              <a:t>Repetitive and stereotyped motor movements, such as whole body movements (e.g., rocking), atypical gait (e.g., walking on tiptoes), unusual hand or finger movements and posturing. These behaviours are particularly common during early childhood.</a:t>
            </a:r>
          </a:p>
          <a:p>
            <a:pPr marL="719455" lvl="1" indent="-269875"/>
            <a:r>
              <a:rPr lang="en-US">
                <a:ea typeface="+mn-lt"/>
                <a:cs typeface="+mn-lt"/>
              </a:rPr>
              <a:t>Persistent preoccupation with one or more special interests, parts of objects, or specific types of stimuli (including media) or an unusually strong attachment to particular objects (excluding typical comforters).</a:t>
            </a:r>
          </a:p>
          <a:p>
            <a:pPr marL="719455" lvl="1" indent="-269875"/>
            <a:r>
              <a:rPr lang="en-US">
                <a:ea typeface="+mn-lt"/>
                <a:cs typeface="+mn-lt"/>
              </a:rPr>
              <a:t>Lifelong excessive and persistent hypersensitivity or hyposensitivity to sensory stimuli or unusual interest in a sensory stimulus, which may include actual or anticipated sounds, light, textures (especially clothing and food), odors and tastes, heat, cold, or pain.</a:t>
            </a:r>
          </a:p>
          <a:p>
            <a:pPr marL="269875" indent="-269875"/>
            <a:endParaRPr lang="en-US"/>
          </a:p>
        </p:txBody>
      </p:sp>
    </p:spTree>
    <p:extLst>
      <p:ext uri="{BB962C8B-B14F-4D97-AF65-F5344CB8AC3E}">
        <p14:creationId xmlns:p14="http://schemas.microsoft.com/office/powerpoint/2010/main" val="150218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AF0A9-7A7D-A485-B0B0-1753BCBC3317}"/>
              </a:ext>
            </a:extLst>
          </p:cNvPr>
          <p:cNvSpPr>
            <a:spLocks noGrp="1"/>
          </p:cNvSpPr>
          <p:nvPr>
            <p:ph type="title"/>
          </p:nvPr>
        </p:nvSpPr>
        <p:spPr/>
        <p:txBody>
          <a:bodyPr/>
          <a:lstStyle/>
          <a:p>
            <a:r>
              <a:rPr lang="en-US"/>
              <a:t>Diagnostic Features: ICD-11</a:t>
            </a:r>
          </a:p>
        </p:txBody>
      </p:sp>
      <p:sp>
        <p:nvSpPr>
          <p:cNvPr id="3" name="Content Placeholder 2">
            <a:extLst>
              <a:ext uri="{FF2B5EF4-FFF2-40B4-BE49-F238E27FC236}">
                <a16:creationId xmlns:a16="http://schemas.microsoft.com/office/drawing/2014/main" id="{227CEB3C-756B-0D52-A4BB-ED734D22FC15}"/>
              </a:ext>
            </a:extLst>
          </p:cNvPr>
          <p:cNvSpPr>
            <a:spLocks noGrp="1"/>
          </p:cNvSpPr>
          <p:nvPr>
            <p:ph idx="1"/>
          </p:nvPr>
        </p:nvSpPr>
        <p:spPr>
          <a:xfrm>
            <a:off x="720000" y="1525600"/>
            <a:ext cx="10728325" cy="4243375"/>
          </a:xfrm>
        </p:spPr>
        <p:txBody>
          <a:bodyPr vert="horz" lIns="91440" tIns="45720" rIns="91440" bIns="45720" rtlCol="0" anchor="t">
            <a:normAutofit/>
          </a:bodyPr>
          <a:lstStyle/>
          <a:p>
            <a:pPr marL="269875" indent="-269875"/>
            <a:r>
              <a:rPr lang="en-US">
                <a:ea typeface="+mn-lt"/>
                <a:cs typeface="+mn-lt"/>
              </a:rPr>
              <a:t>The onset of the disorder occurs during the developmental period, typically in early childhood, but characteristic symptoms may not become fully manifest until later, when social demands exceed limited capacities.</a:t>
            </a:r>
          </a:p>
          <a:p>
            <a:pPr marL="269875" indent="-269875"/>
            <a:r>
              <a:rPr lang="en-US">
                <a:ea typeface="+mn-lt"/>
                <a:cs typeface="+mn-lt"/>
              </a:rPr>
              <a:t>The symptoms result in significant impairment in personal, family, social, educational, occupational or other important areas of functioning. Some individuals with Autism Spectrum Disorder are able to function adequately in many contexts through exceptional effort, such that their deficits may not be apparent to others. A diagnosis of Autism Spectrum Disorder is still appropriate in such cases.</a:t>
            </a:r>
          </a:p>
          <a:p>
            <a:pPr marL="269875" indent="-269875"/>
            <a:endParaRPr lang="en-US"/>
          </a:p>
        </p:txBody>
      </p:sp>
    </p:spTree>
    <p:extLst>
      <p:ext uri="{BB962C8B-B14F-4D97-AF65-F5344CB8AC3E}">
        <p14:creationId xmlns:p14="http://schemas.microsoft.com/office/powerpoint/2010/main" val="3798618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028D2-D34F-0485-5543-A82B6E1FFA5B}"/>
              </a:ext>
            </a:extLst>
          </p:cNvPr>
          <p:cNvSpPr>
            <a:spLocks noGrp="1"/>
          </p:cNvSpPr>
          <p:nvPr>
            <p:ph type="title"/>
          </p:nvPr>
        </p:nvSpPr>
        <p:spPr/>
        <p:txBody>
          <a:bodyPr/>
          <a:lstStyle/>
          <a:p>
            <a:r>
              <a:rPr lang="en-US"/>
              <a:t>Diagnostic Features: ICD-11</a:t>
            </a:r>
          </a:p>
        </p:txBody>
      </p:sp>
      <p:sp>
        <p:nvSpPr>
          <p:cNvPr id="3" name="Content Placeholder 2">
            <a:extLst>
              <a:ext uri="{FF2B5EF4-FFF2-40B4-BE49-F238E27FC236}">
                <a16:creationId xmlns:a16="http://schemas.microsoft.com/office/drawing/2014/main" id="{286B6649-498C-E89A-295F-B91F781F0B01}"/>
              </a:ext>
            </a:extLst>
          </p:cNvPr>
          <p:cNvSpPr>
            <a:spLocks noGrp="1"/>
          </p:cNvSpPr>
          <p:nvPr>
            <p:ph idx="1"/>
          </p:nvPr>
        </p:nvSpPr>
        <p:spPr/>
        <p:txBody>
          <a:bodyPr vert="horz" lIns="91440" tIns="45720" rIns="91440" bIns="45720" rtlCol="0" anchor="t">
            <a:normAutofit/>
          </a:bodyPr>
          <a:lstStyle/>
          <a:p>
            <a:pPr marL="269875" indent="-269875"/>
            <a:r>
              <a:rPr lang="en-US"/>
              <a:t>As a standard, the ICD-11 (WHO, 2019) discusses the triad as the boundary with normality.</a:t>
            </a:r>
          </a:p>
          <a:p>
            <a:pPr marL="269875" indent="-269875"/>
            <a:r>
              <a:rPr lang="en-US"/>
              <a:t>The terminology within this guide is highly </a:t>
            </a:r>
            <a:r>
              <a:rPr lang="en-US" err="1"/>
              <a:t>medicalised</a:t>
            </a:r>
            <a:r>
              <a:rPr lang="en-US"/>
              <a:t>, however it is interesting to read, nonetheless.</a:t>
            </a:r>
          </a:p>
          <a:p>
            <a:pPr marL="269875" indent="-269875"/>
            <a:r>
              <a:rPr lang="en-US">
                <a:ea typeface="+mn-lt"/>
                <a:cs typeface="+mn-lt"/>
                <a:hlinkClick r:id="rId2"/>
              </a:rPr>
              <a:t>https://icd.who.int/browse11/l-m/en#/http%253a%252f%252fid.who.int%252ficd%252fentity%252f437815624</a:t>
            </a:r>
            <a:endParaRPr lang="en-US">
              <a:ea typeface="+mn-lt"/>
              <a:cs typeface="+mn-lt"/>
            </a:endParaRPr>
          </a:p>
          <a:p>
            <a:pPr marL="269875" indent="-269875"/>
            <a:endParaRPr lang="en-US">
              <a:ea typeface="+mn-lt"/>
              <a:cs typeface="+mn-lt"/>
            </a:endParaRPr>
          </a:p>
        </p:txBody>
      </p:sp>
    </p:spTree>
    <p:extLst>
      <p:ext uri="{BB962C8B-B14F-4D97-AF65-F5344CB8AC3E}">
        <p14:creationId xmlns:p14="http://schemas.microsoft.com/office/powerpoint/2010/main" val="3322625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979BA-7E59-EED4-08F7-F064906D9EF9}"/>
              </a:ext>
            </a:extLst>
          </p:cNvPr>
          <p:cNvSpPr>
            <a:spLocks noGrp="1"/>
          </p:cNvSpPr>
          <p:nvPr>
            <p:ph type="title"/>
          </p:nvPr>
        </p:nvSpPr>
        <p:spPr/>
        <p:txBody>
          <a:bodyPr/>
          <a:lstStyle/>
          <a:p>
            <a:r>
              <a:rPr lang="en-US"/>
              <a:t>Diagnostic Features: DSM-5TR</a:t>
            </a:r>
          </a:p>
        </p:txBody>
      </p:sp>
      <p:sp>
        <p:nvSpPr>
          <p:cNvPr id="3" name="Content Placeholder 2">
            <a:extLst>
              <a:ext uri="{FF2B5EF4-FFF2-40B4-BE49-F238E27FC236}">
                <a16:creationId xmlns:a16="http://schemas.microsoft.com/office/drawing/2014/main" id="{49A54B4D-0D0E-D0FF-F061-ECC0C22FF8F5}"/>
              </a:ext>
            </a:extLst>
          </p:cNvPr>
          <p:cNvSpPr>
            <a:spLocks noGrp="1"/>
          </p:cNvSpPr>
          <p:nvPr>
            <p:ph idx="1"/>
          </p:nvPr>
        </p:nvSpPr>
        <p:spPr/>
        <p:txBody>
          <a:bodyPr vert="horz" wrap="square" lIns="0" tIns="0" rIns="0" bIns="0" rtlCol="0" anchor="t">
            <a:normAutofit fontScale="92500" lnSpcReduction="10000"/>
          </a:bodyPr>
          <a:lstStyle/>
          <a:p>
            <a:pPr marL="0" indent="0">
              <a:buNone/>
            </a:pPr>
            <a:r>
              <a:rPr lang="en-US" dirty="0">
                <a:ea typeface="+mn-lt"/>
                <a:cs typeface="+mn-lt"/>
              </a:rPr>
              <a:t>Deficits in use or understanding of social communication and social interaction in multiple contexts, not accounted for by general developmental delays, and manifest by all 3 of the following:</a:t>
            </a:r>
            <a:endParaRPr lang="en-US" dirty="0">
              <a:solidFill>
                <a:srgbClr val="FFFFFF">
                  <a:alpha val="60000"/>
                </a:srgbClr>
              </a:solidFill>
              <a:ea typeface="+mn-lt"/>
              <a:cs typeface="+mn-lt"/>
            </a:endParaRPr>
          </a:p>
          <a:p>
            <a:pPr>
              <a:buAutoNum type="arabicPeriod"/>
            </a:pPr>
            <a:r>
              <a:rPr lang="en-US">
                <a:ea typeface="+mn-lt"/>
                <a:cs typeface="+mn-lt"/>
              </a:rPr>
              <a:t>Deficits in nonverbal communicative behaviors used for social interaction; ranging from poorly integrated verbal and nonverbal communication, through abnormalities in eye contact and </a:t>
            </a:r>
            <a:r>
              <a:rPr lang="en-US" dirty="0" err="1">
                <a:ea typeface="+mn-lt"/>
                <a:cs typeface="+mn-lt"/>
              </a:rPr>
              <a:t>bodylanguage</a:t>
            </a:r>
            <a:r>
              <a:rPr lang="en-US">
                <a:ea typeface="+mn-lt"/>
                <a:cs typeface="+mn-lt"/>
              </a:rPr>
              <a:t>, or deficits in understanding and use of nonverbal communication, to total lack of facial expression or gestures. </a:t>
            </a:r>
            <a:endParaRPr lang="en-US">
              <a:solidFill>
                <a:srgbClr val="FFFFFF">
                  <a:alpha val="60000"/>
                </a:srgbClr>
              </a:solidFill>
              <a:ea typeface="+mn-lt"/>
              <a:cs typeface="+mn-lt"/>
            </a:endParaRPr>
          </a:p>
          <a:p>
            <a:pPr>
              <a:buAutoNum type="arabicPeriod"/>
            </a:pPr>
            <a:r>
              <a:rPr lang="en-US">
                <a:ea typeface="+mn-lt"/>
                <a:cs typeface="+mn-lt"/>
              </a:rPr>
              <a:t>Deficits in social-emotional reciprocity; ranging from abnormal social approach and failure of normal back and forth conversation through reduced sharing of interests, emotions, and affect and response to total lack of initiation of social interaction.</a:t>
            </a:r>
            <a:endParaRPr lang="en-US">
              <a:solidFill>
                <a:srgbClr val="FFFFFF">
                  <a:alpha val="60000"/>
                </a:srgbClr>
              </a:solidFill>
              <a:ea typeface="+mn-lt"/>
              <a:cs typeface="+mn-lt"/>
            </a:endParaRPr>
          </a:p>
          <a:p>
            <a:pPr>
              <a:buAutoNum type="arabicPeriod"/>
            </a:pPr>
            <a:r>
              <a:rPr lang="en-US">
                <a:ea typeface="+mn-lt"/>
                <a:cs typeface="+mn-lt"/>
              </a:rPr>
              <a:t>Deficits in developing and maintaining relationships appropriate to developmental level (beyond those with caregivers); ranging from difficulties adjusting behavior to suit different social contexts through difficulties in sharing imaginative play and in making friends to an apparent absence of interest in people</a:t>
            </a:r>
            <a:endParaRPr lang="en-US">
              <a:solidFill>
                <a:srgbClr val="FFFFFF">
                  <a:alpha val="60000"/>
                </a:srgbClr>
              </a:solidFill>
              <a:ea typeface="Source Sans Pro"/>
            </a:endParaRPr>
          </a:p>
        </p:txBody>
      </p:sp>
    </p:spTree>
    <p:extLst>
      <p:ext uri="{BB962C8B-B14F-4D97-AF65-F5344CB8AC3E}">
        <p14:creationId xmlns:p14="http://schemas.microsoft.com/office/powerpoint/2010/main" val="1856676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C70CA-9C8C-DE51-805B-0C9C97060E79}"/>
              </a:ext>
            </a:extLst>
          </p:cNvPr>
          <p:cNvSpPr>
            <a:spLocks noGrp="1"/>
          </p:cNvSpPr>
          <p:nvPr>
            <p:ph type="title"/>
          </p:nvPr>
        </p:nvSpPr>
        <p:spPr/>
        <p:txBody>
          <a:bodyPr/>
          <a:lstStyle/>
          <a:p>
            <a:r>
              <a:rPr lang="en-US"/>
              <a:t>Diagnostic Features: DSM-5TR</a:t>
            </a:r>
          </a:p>
        </p:txBody>
      </p:sp>
      <p:sp>
        <p:nvSpPr>
          <p:cNvPr id="3" name="Content Placeholder 2">
            <a:extLst>
              <a:ext uri="{FF2B5EF4-FFF2-40B4-BE49-F238E27FC236}">
                <a16:creationId xmlns:a16="http://schemas.microsoft.com/office/drawing/2014/main" id="{F9F3A97E-C41F-6771-6795-1EE4D078217A}"/>
              </a:ext>
            </a:extLst>
          </p:cNvPr>
          <p:cNvSpPr>
            <a:spLocks noGrp="1"/>
          </p:cNvSpPr>
          <p:nvPr>
            <p:ph idx="1"/>
          </p:nvPr>
        </p:nvSpPr>
        <p:spPr/>
        <p:txBody>
          <a:bodyPr vert="horz" wrap="square" lIns="0" tIns="0" rIns="0" bIns="0" rtlCol="0" anchor="t">
            <a:normAutofit fontScale="92500" lnSpcReduction="20000"/>
          </a:bodyPr>
          <a:lstStyle/>
          <a:p>
            <a:pPr marL="0" indent="0">
              <a:buNone/>
            </a:pPr>
            <a:r>
              <a:rPr lang="en-US">
                <a:ea typeface="+mn-lt"/>
                <a:cs typeface="+mn-lt"/>
              </a:rPr>
              <a:t>Restricted, repetitive patterns of behavior, interests, or activities as manifested by 2 of the following: </a:t>
            </a:r>
            <a:endParaRPr lang="en-US"/>
          </a:p>
          <a:p>
            <a:r>
              <a:rPr lang="en-US" dirty="0">
                <a:ea typeface="+mn-lt"/>
                <a:cs typeface="+mn-lt"/>
              </a:rPr>
              <a:t>Stereotyped or repetitive speech, motor movements, or use of objects; (such as simple motor stereotypies, echolalia, repetitive use of objects, or idiosyncratic phrases)</a:t>
            </a:r>
          </a:p>
          <a:p>
            <a:r>
              <a:rPr lang="en-US">
                <a:ea typeface="+mn-lt"/>
                <a:cs typeface="+mn-lt"/>
              </a:rPr>
              <a:t>Excessive adherence to routines, ritualized patterns of verbal or nonverbal behavior, or excessive resistance to change; (such as motoric rituals, insistence on same route or food, repetitive questioning, or extreme distress at small changes) </a:t>
            </a:r>
          </a:p>
          <a:p>
            <a:r>
              <a:rPr lang="en-US" dirty="0">
                <a:ea typeface="+mn-lt"/>
                <a:cs typeface="+mn-lt"/>
              </a:rPr>
              <a:t>Highly restricted, fixated interests that are abnormal in intensity or focus; (such as strong attachment to or preoccupation with unusual objects, excessively circumscribed or perseverative interests)</a:t>
            </a:r>
          </a:p>
          <a:p>
            <a:r>
              <a:rPr lang="en-US">
                <a:ea typeface="+mn-lt"/>
                <a:cs typeface="+mn-lt"/>
              </a:rPr>
              <a:t>Hyper-or hypo-reactivity to sensory input or unusual interest in sensory aspects of environment; (such as apparent indifference to pain/heat/cold, adverse response to specific sounds or textures, excessive smelling or touching of objects, fascination with lights or spinning objects).</a:t>
            </a:r>
            <a:endParaRPr lang="en-US">
              <a:solidFill>
                <a:srgbClr val="FFFFFF">
                  <a:alpha val="60000"/>
                </a:srgbClr>
              </a:solidFill>
              <a:ea typeface="Source Sans Pro"/>
            </a:endParaRPr>
          </a:p>
        </p:txBody>
      </p:sp>
    </p:spTree>
    <p:extLst>
      <p:ext uri="{BB962C8B-B14F-4D97-AF65-F5344CB8AC3E}">
        <p14:creationId xmlns:p14="http://schemas.microsoft.com/office/powerpoint/2010/main" val="225101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8AE53-4DFD-C5BA-70AE-8A6959640FEF}"/>
              </a:ext>
            </a:extLst>
          </p:cNvPr>
          <p:cNvSpPr>
            <a:spLocks noGrp="1"/>
          </p:cNvSpPr>
          <p:nvPr>
            <p:ph type="title"/>
          </p:nvPr>
        </p:nvSpPr>
        <p:spPr/>
        <p:txBody>
          <a:bodyPr/>
          <a:lstStyle/>
          <a:p>
            <a:r>
              <a:rPr lang="en-US"/>
              <a:t>Diagnostic Features: DSM-5TR</a:t>
            </a:r>
          </a:p>
        </p:txBody>
      </p:sp>
      <p:sp>
        <p:nvSpPr>
          <p:cNvPr id="3" name="Content Placeholder 2">
            <a:extLst>
              <a:ext uri="{FF2B5EF4-FFF2-40B4-BE49-F238E27FC236}">
                <a16:creationId xmlns:a16="http://schemas.microsoft.com/office/drawing/2014/main" id="{038060B0-4E2B-2590-8B35-145AB784BC69}"/>
              </a:ext>
            </a:extLst>
          </p:cNvPr>
          <p:cNvSpPr>
            <a:spLocks noGrp="1"/>
          </p:cNvSpPr>
          <p:nvPr>
            <p:ph idx="1"/>
          </p:nvPr>
        </p:nvSpPr>
        <p:spPr/>
        <p:txBody>
          <a:bodyPr vert="horz" wrap="square" lIns="0" tIns="0" rIns="0" bIns="0" rtlCol="0" anchor="t">
            <a:normAutofit/>
          </a:bodyPr>
          <a:lstStyle/>
          <a:p>
            <a:r>
              <a:rPr lang="en-US">
                <a:ea typeface="+mn-lt"/>
                <a:cs typeface="+mn-lt"/>
              </a:rPr>
              <a:t>Symptoms must be present in the early developmental period (but may not become fully manifest until social demands exceed limited capacities or may be masked by learned strategies in later life).</a:t>
            </a:r>
          </a:p>
          <a:p>
            <a:r>
              <a:rPr lang="en-US">
                <a:ea typeface="+mn-lt"/>
                <a:cs typeface="+mn-lt"/>
              </a:rPr>
              <a:t>Symptoms cause clinically significant impairment in social, occupational, or other important areas of current functioning.</a:t>
            </a:r>
            <a:endParaRPr lang="en-US">
              <a:solidFill>
                <a:srgbClr val="FFFFFF">
                  <a:alpha val="60000"/>
                </a:srgbClr>
              </a:solidFill>
              <a:ea typeface="+mn-lt"/>
              <a:cs typeface="+mn-lt"/>
            </a:endParaRPr>
          </a:p>
          <a:p>
            <a:r>
              <a:rPr lang="en-US">
                <a:ea typeface="+mn-lt"/>
                <a:cs typeface="+mn-lt"/>
              </a:rPr>
              <a:t>These disturbances are not better explained by intellectual disability (intellectual developmental disorder) or global developmental delay. Intellectual disability and autism spectrum disorder frequently co-occur; to make comorbid diagnoses of autism spectrum disorder and intellectual disability, social communication should be below that expected for general developmental level.</a:t>
            </a:r>
            <a:endParaRPr lang="en-US">
              <a:solidFill>
                <a:srgbClr val="FFFFFF">
                  <a:alpha val="60000"/>
                </a:srgbClr>
              </a:solidFill>
              <a:ea typeface="+mn-lt"/>
              <a:cs typeface="+mn-lt"/>
            </a:endParaRPr>
          </a:p>
          <a:p>
            <a:endParaRPr lang="en-US">
              <a:solidFill>
                <a:srgbClr val="FFFFFF">
                  <a:alpha val="60000"/>
                </a:srgbClr>
              </a:solidFill>
              <a:ea typeface="Source Sans Pro"/>
            </a:endParaRPr>
          </a:p>
        </p:txBody>
      </p:sp>
    </p:spTree>
    <p:extLst>
      <p:ext uri="{BB962C8B-B14F-4D97-AF65-F5344CB8AC3E}">
        <p14:creationId xmlns:p14="http://schemas.microsoft.com/office/powerpoint/2010/main" val="17919198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395F-8755-4C07-FE70-52A45177AF6B}"/>
              </a:ext>
            </a:extLst>
          </p:cNvPr>
          <p:cNvSpPr>
            <a:spLocks noGrp="1"/>
          </p:cNvSpPr>
          <p:nvPr>
            <p:ph type="title"/>
          </p:nvPr>
        </p:nvSpPr>
        <p:spPr/>
        <p:txBody>
          <a:bodyPr/>
          <a:lstStyle/>
          <a:p>
            <a:r>
              <a:rPr lang="en-US"/>
              <a:t>Diagnostics</a:t>
            </a:r>
          </a:p>
        </p:txBody>
      </p:sp>
      <p:sp>
        <p:nvSpPr>
          <p:cNvPr id="3" name="Content Placeholder 2">
            <a:extLst>
              <a:ext uri="{FF2B5EF4-FFF2-40B4-BE49-F238E27FC236}">
                <a16:creationId xmlns:a16="http://schemas.microsoft.com/office/drawing/2014/main" id="{8412C937-3E13-4E8B-041E-AC8CC9ACFB47}"/>
              </a:ext>
            </a:extLst>
          </p:cNvPr>
          <p:cNvSpPr>
            <a:spLocks noGrp="1"/>
          </p:cNvSpPr>
          <p:nvPr>
            <p:ph idx="1"/>
          </p:nvPr>
        </p:nvSpPr>
        <p:spPr/>
        <p:txBody>
          <a:bodyPr vert="horz" lIns="91440" tIns="45720" rIns="91440" bIns="45720" rtlCol="0" anchor="t">
            <a:normAutofit/>
          </a:bodyPr>
          <a:lstStyle/>
          <a:p>
            <a:pPr marL="269875" indent="-269875"/>
            <a:r>
              <a:rPr lang="en-US"/>
              <a:t>Adults are increasingly diagnosed, due to a widening of diagnostic criteria (</a:t>
            </a:r>
            <a:r>
              <a:rPr lang="en-US" err="1">
                <a:ea typeface="+mn-lt"/>
                <a:cs typeface="+mn-lt"/>
              </a:rPr>
              <a:t>Happé</a:t>
            </a:r>
            <a:r>
              <a:rPr lang="en-US">
                <a:ea typeface="+mn-lt"/>
                <a:cs typeface="+mn-lt"/>
              </a:rPr>
              <a:t> et al., 2016).</a:t>
            </a:r>
          </a:p>
          <a:p>
            <a:pPr marL="269875" indent="-269875"/>
            <a:r>
              <a:rPr lang="en-US">
                <a:ea typeface="+mn-lt"/>
                <a:cs typeface="+mn-lt"/>
              </a:rPr>
              <a:t>Currently, around 4x as many males are diagnosed in comparison to females (</a:t>
            </a:r>
            <a:r>
              <a:rPr lang="en-US" err="1">
                <a:ea typeface="+mn-lt"/>
                <a:cs typeface="+mn-lt"/>
              </a:rPr>
              <a:t>Loomes</a:t>
            </a:r>
            <a:r>
              <a:rPr lang="en-US">
                <a:ea typeface="+mn-lt"/>
                <a:cs typeface="+mn-lt"/>
              </a:rPr>
              <a:t>, Hull and Mandy, 2017).</a:t>
            </a:r>
          </a:p>
          <a:p>
            <a:pPr marL="269875" indent="-269875"/>
            <a:r>
              <a:rPr lang="en-US"/>
              <a:t>A theory surrounding this is known as the Female Autism Phenotype, highlighting issues with social relationships, </a:t>
            </a:r>
            <a:r>
              <a:rPr lang="en-US" err="1"/>
              <a:t>internalising</a:t>
            </a:r>
            <a:r>
              <a:rPr lang="en-US"/>
              <a:t> problems and camouflaging, or masking.</a:t>
            </a:r>
          </a:p>
          <a:p>
            <a:pPr marL="269875" indent="-269875"/>
            <a:endParaRPr lang="en-US"/>
          </a:p>
          <a:p>
            <a:pPr marL="269875" indent="-269875"/>
            <a:r>
              <a:rPr lang="en-US"/>
              <a:t>(</a:t>
            </a:r>
            <a:r>
              <a:rPr lang="en-US">
                <a:ea typeface="+mn-lt"/>
                <a:cs typeface="+mn-lt"/>
              </a:rPr>
              <a:t>Hull, Mandy and Petrides, 2017) </a:t>
            </a:r>
            <a:endParaRPr lang="en-US"/>
          </a:p>
        </p:txBody>
      </p:sp>
    </p:spTree>
    <p:extLst>
      <p:ext uri="{BB962C8B-B14F-4D97-AF65-F5344CB8AC3E}">
        <p14:creationId xmlns:p14="http://schemas.microsoft.com/office/powerpoint/2010/main" val="866128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8D0A-71A8-0AB3-0D77-9ABAB4086A85}"/>
              </a:ext>
            </a:extLst>
          </p:cNvPr>
          <p:cNvSpPr>
            <a:spLocks noGrp="1"/>
          </p:cNvSpPr>
          <p:nvPr>
            <p:ph type="title"/>
          </p:nvPr>
        </p:nvSpPr>
        <p:spPr/>
        <p:txBody>
          <a:bodyPr/>
          <a:lstStyle/>
          <a:p>
            <a:r>
              <a:rPr lang="en-US"/>
              <a:t>Neuropsychology of Autism</a:t>
            </a:r>
          </a:p>
        </p:txBody>
      </p:sp>
      <p:pic>
        <p:nvPicPr>
          <p:cNvPr id="4" name="Picture 4" descr="Diagram&#10;&#10;Description automatically generated">
            <a:extLst>
              <a:ext uri="{FF2B5EF4-FFF2-40B4-BE49-F238E27FC236}">
                <a16:creationId xmlns:a16="http://schemas.microsoft.com/office/drawing/2014/main" id="{FF59AC30-EEC9-C36D-6399-A08C745B0F7A}"/>
              </a:ext>
            </a:extLst>
          </p:cNvPr>
          <p:cNvPicPr>
            <a:picLocks noGrp="1" noChangeAspect="1"/>
          </p:cNvPicPr>
          <p:nvPr>
            <p:ph idx="1"/>
          </p:nvPr>
        </p:nvPicPr>
        <p:blipFill>
          <a:blip r:embed="rId2"/>
          <a:stretch>
            <a:fillRect/>
          </a:stretch>
        </p:blipFill>
        <p:spPr>
          <a:xfrm>
            <a:off x="2464547" y="1447339"/>
            <a:ext cx="7264330" cy="5426739"/>
          </a:xfrm>
        </p:spPr>
      </p:pic>
    </p:spTree>
    <p:extLst>
      <p:ext uri="{BB962C8B-B14F-4D97-AF65-F5344CB8AC3E}">
        <p14:creationId xmlns:p14="http://schemas.microsoft.com/office/powerpoint/2010/main" val="4106944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7105853" y="545126"/>
            <a:ext cx="5082359"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fontScale="92500" lnSpcReduction="20000"/>
          </a:bodyPr>
          <a:lstStyle/>
          <a:p>
            <a:pPr marL="269875" indent="-269875"/>
            <a:r>
              <a:rPr lang="en-US">
                <a:ea typeface="+mn-lt"/>
                <a:cs typeface="+mn-lt"/>
              </a:rPr>
              <a:t>The deletion carriers displayed features of brain overgrowth, including the extension of the cerebellum, the bottom back part of the brain, toward the spinal cord. </a:t>
            </a:r>
          </a:p>
          <a:p>
            <a:pPr marL="269875" indent="-269875"/>
            <a:r>
              <a:rPr lang="en-US">
                <a:ea typeface="+mn-lt"/>
                <a:cs typeface="+mn-lt"/>
              </a:rPr>
              <a:t>The duplication carriers showed characteristics of brain undergrowth, such as decreased white matter volume and larger ventricles—the cavities in the brain filled with cerebrospinal fluid.</a:t>
            </a:r>
            <a:endParaRPr lang="en-US"/>
          </a:p>
        </p:txBody>
      </p:sp>
    </p:spTree>
    <p:extLst>
      <p:ext uri="{BB962C8B-B14F-4D97-AF65-F5344CB8AC3E}">
        <p14:creationId xmlns:p14="http://schemas.microsoft.com/office/powerpoint/2010/main" val="2181353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6734623" y="623280"/>
            <a:ext cx="5228897"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The study on the left shows evidence for genetic components to autism.</a:t>
            </a:r>
          </a:p>
          <a:p>
            <a:pPr marL="269875" indent="-269875"/>
            <a:r>
              <a:rPr lang="en-US"/>
              <a:t>Deletion -</a:t>
            </a:r>
            <a:r>
              <a:rPr lang="en-US">
                <a:ea typeface="+mn-lt"/>
                <a:cs typeface="+mn-lt"/>
              </a:rPr>
              <a:t> Brain overgrowth, developmental delays and a higher risk of obesity</a:t>
            </a:r>
          </a:p>
          <a:p>
            <a:pPr marL="269875" indent="-269875"/>
            <a:r>
              <a:rPr lang="en-US"/>
              <a:t>Duplications - </a:t>
            </a:r>
            <a:r>
              <a:rPr lang="en-US">
                <a:ea typeface="+mn-lt"/>
                <a:cs typeface="+mn-lt"/>
              </a:rPr>
              <a:t>born with smaller brains and tend to have lower body weight and developmental delays</a:t>
            </a:r>
            <a:endParaRPr lang="en-US"/>
          </a:p>
        </p:txBody>
      </p:sp>
    </p:spTree>
    <p:extLst>
      <p:ext uri="{BB962C8B-B14F-4D97-AF65-F5344CB8AC3E}">
        <p14:creationId xmlns:p14="http://schemas.microsoft.com/office/powerpoint/2010/main" val="145074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B2F8-E571-63F2-F69B-978E871B7C9B}"/>
              </a:ext>
            </a:extLst>
          </p:cNvPr>
          <p:cNvSpPr>
            <a:spLocks noGrp="1"/>
          </p:cNvSpPr>
          <p:nvPr>
            <p:ph type="title"/>
          </p:nvPr>
        </p:nvSpPr>
        <p:spPr/>
        <p:txBody>
          <a:bodyPr/>
          <a:lstStyle/>
          <a:p>
            <a:r>
              <a:rPr lang="en-US"/>
              <a:t>Genetic Components</a:t>
            </a:r>
          </a:p>
        </p:txBody>
      </p:sp>
      <p:sp>
        <p:nvSpPr>
          <p:cNvPr id="3" name="Content Placeholder 2">
            <a:extLst>
              <a:ext uri="{FF2B5EF4-FFF2-40B4-BE49-F238E27FC236}">
                <a16:creationId xmlns:a16="http://schemas.microsoft.com/office/drawing/2014/main" id="{401AEE21-87BD-8618-89A7-986760A8E0D2}"/>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rPr>
              <a:t>When the researchers compared cognitive assessments to imaging findings, they found that the presence of any imaging feature associated with the deletion carriers—such as a thicker corpus callosum—indicated worse daily living, communication, and social skills, compared to deletion carriers without any radiological abnormalities. </a:t>
            </a:r>
          </a:p>
          <a:p>
            <a:pPr marL="269875" indent="-269875"/>
            <a:r>
              <a:rPr lang="en-US">
                <a:ea typeface="+mn-lt"/>
                <a:cs typeface="+mn-lt"/>
              </a:rPr>
              <a:t>For the duplication carriers, the presence of decreased white matter and corpus callosal volume and increased ventricle size was associated with decreased full-scale and verbal IQ scores, compared to duplication carriers without those findings.</a:t>
            </a:r>
          </a:p>
          <a:p>
            <a:pPr marL="269875" indent="-269875"/>
            <a:endParaRPr lang="en-US"/>
          </a:p>
          <a:p>
            <a:pPr marL="269875" indent="-269875"/>
            <a:r>
              <a:rPr lang="en-US"/>
              <a:t>(Owen et al., 2018)</a:t>
            </a:r>
          </a:p>
        </p:txBody>
      </p:sp>
    </p:spTree>
    <p:extLst>
      <p:ext uri="{BB962C8B-B14F-4D97-AF65-F5344CB8AC3E}">
        <p14:creationId xmlns:p14="http://schemas.microsoft.com/office/powerpoint/2010/main" val="35370092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DD9B-ACE4-6A38-4BD1-FE124415A1C7}"/>
              </a:ext>
            </a:extLst>
          </p:cNvPr>
          <p:cNvSpPr>
            <a:spLocks noGrp="1"/>
          </p:cNvSpPr>
          <p:nvPr>
            <p:ph type="title"/>
          </p:nvPr>
        </p:nvSpPr>
        <p:spPr>
          <a:xfrm>
            <a:off x="720000" y="619200"/>
            <a:ext cx="6923813" cy="1477328"/>
          </a:xfrm>
        </p:spPr>
        <p:txBody>
          <a:bodyPr>
            <a:normAutofit/>
          </a:bodyPr>
          <a:lstStyle/>
          <a:p>
            <a:r>
              <a:rPr lang="en-US"/>
              <a:t>Working with Autism</a:t>
            </a:r>
          </a:p>
        </p:txBody>
      </p:sp>
      <p:sp>
        <p:nvSpPr>
          <p:cNvPr id="3" name="Content Placeholder 2">
            <a:extLst>
              <a:ext uri="{FF2B5EF4-FFF2-40B4-BE49-F238E27FC236}">
                <a16:creationId xmlns:a16="http://schemas.microsoft.com/office/drawing/2014/main" id="{1A5E0AFD-64A2-E456-0EA1-BFC072F02004}"/>
              </a:ext>
            </a:extLst>
          </p:cNvPr>
          <p:cNvSpPr>
            <a:spLocks noGrp="1"/>
          </p:cNvSpPr>
          <p:nvPr>
            <p:ph idx="1"/>
          </p:nvPr>
        </p:nvSpPr>
        <p:spPr>
          <a:xfrm>
            <a:off x="720000" y="2448000"/>
            <a:ext cx="10716487" cy="3320975"/>
          </a:xfrm>
        </p:spPr>
        <p:txBody>
          <a:bodyPr vert="horz" lIns="91440" tIns="45720" rIns="91440" bIns="45720" rtlCol="0">
            <a:normAutofit/>
          </a:bodyPr>
          <a:lstStyle/>
          <a:p>
            <a:pPr marL="269875" indent="-269875"/>
            <a:r>
              <a:rPr lang="en-US" sz="4800"/>
              <a:t>So, what do we need to consider when working with autism?</a:t>
            </a:r>
          </a:p>
          <a:p>
            <a:pPr marL="269875" indent="-269875"/>
            <a:endParaRPr lang="en-US" sz="4800"/>
          </a:p>
        </p:txBody>
      </p:sp>
    </p:spTree>
    <p:extLst>
      <p:ext uri="{BB962C8B-B14F-4D97-AF65-F5344CB8AC3E}">
        <p14:creationId xmlns:p14="http://schemas.microsoft.com/office/powerpoint/2010/main" val="14553097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32F3D-51DE-6ABC-CE82-5CF951A51134}"/>
              </a:ext>
            </a:extLst>
          </p:cNvPr>
          <p:cNvSpPr>
            <a:spLocks noGrp="1"/>
          </p:cNvSpPr>
          <p:nvPr>
            <p:ph type="title"/>
          </p:nvPr>
        </p:nvSpPr>
        <p:spPr/>
        <p:txBody>
          <a:bodyPr/>
          <a:lstStyle/>
          <a:p>
            <a:r>
              <a:rPr lang="en-US"/>
              <a:t>Working with Autism</a:t>
            </a:r>
          </a:p>
        </p:txBody>
      </p:sp>
      <p:sp>
        <p:nvSpPr>
          <p:cNvPr id="3" name="Content Placeholder 2">
            <a:extLst>
              <a:ext uri="{FF2B5EF4-FFF2-40B4-BE49-F238E27FC236}">
                <a16:creationId xmlns:a16="http://schemas.microsoft.com/office/drawing/2014/main" id="{A7F9112B-FE58-EB7A-2804-19C2F030CEBD}"/>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hlinkClick r:id="rId2"/>
              </a:rPr>
              <a:t>https://www.youtube.com/watch?v=QG6A5c8_1YY</a:t>
            </a:r>
            <a:endParaRPr lang="en-US">
              <a:ea typeface="+mn-lt"/>
              <a:cs typeface="+mn-lt"/>
            </a:endParaRPr>
          </a:p>
          <a:p>
            <a:pPr marL="269875" indent="-269875"/>
            <a:endParaRPr lang="en-US">
              <a:ea typeface="+mn-lt"/>
              <a:cs typeface="+mn-lt"/>
            </a:endParaRPr>
          </a:p>
          <a:p>
            <a:pPr marL="269875" indent="-269875"/>
            <a:endParaRPr lang="en-US">
              <a:ea typeface="+mn-lt"/>
              <a:cs typeface="+mn-lt"/>
            </a:endParaRPr>
          </a:p>
        </p:txBody>
      </p:sp>
    </p:spTree>
    <p:extLst>
      <p:ext uri="{BB962C8B-B14F-4D97-AF65-F5344CB8AC3E}">
        <p14:creationId xmlns:p14="http://schemas.microsoft.com/office/powerpoint/2010/main" val="33658626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61102-97BD-3557-82FF-B56DFF1DBB31}"/>
              </a:ext>
            </a:extLst>
          </p:cNvPr>
          <p:cNvSpPr>
            <a:spLocks noGrp="1"/>
          </p:cNvSpPr>
          <p:nvPr>
            <p:ph type="title"/>
          </p:nvPr>
        </p:nvSpPr>
        <p:spPr>
          <a:xfrm>
            <a:off x="1487488" y="549275"/>
            <a:ext cx="5437187" cy="3456401"/>
          </a:xfrm>
        </p:spPr>
        <p:txBody>
          <a:bodyPr vert="horz" wrap="square" lIns="0" tIns="0" rIns="0" bIns="0" rtlCol="0" anchor="b" anchorCtr="0">
            <a:normAutofit/>
          </a:bodyPr>
          <a:lstStyle/>
          <a:p>
            <a:r>
              <a:rPr lang="en-US" sz="6400"/>
              <a:t>Supporting Autism: Interventions</a:t>
            </a:r>
          </a:p>
        </p:txBody>
      </p:sp>
      <p:sp>
        <p:nvSpPr>
          <p:cNvPr id="3" name="Content Placeholder 2">
            <a:extLst>
              <a:ext uri="{FF2B5EF4-FFF2-40B4-BE49-F238E27FC236}">
                <a16:creationId xmlns:a16="http://schemas.microsoft.com/office/drawing/2014/main" id="{C32B3979-CB34-A32D-15F2-8DB9AF81B7AF}"/>
              </a:ext>
            </a:extLst>
          </p:cNvPr>
          <p:cNvSpPr>
            <a:spLocks noGrp="1"/>
          </p:cNvSpPr>
          <p:nvPr>
            <p:ph idx="1"/>
          </p:nvPr>
        </p:nvSpPr>
        <p:spPr>
          <a:xfrm>
            <a:off x="1487488" y="4297776"/>
            <a:ext cx="5437187" cy="2010949"/>
          </a:xfrm>
        </p:spPr>
        <p:txBody>
          <a:bodyPr vert="horz" wrap="square" lIns="0" tIns="0" rIns="0" bIns="0" rtlCol="0">
            <a:normAutofit/>
          </a:bodyPr>
          <a:lstStyle/>
          <a:p>
            <a:pPr marL="0" indent="0">
              <a:lnSpc>
                <a:spcPct val="100000"/>
              </a:lnSpc>
              <a:buNone/>
            </a:pPr>
            <a:r>
              <a:rPr lang="en-US" sz="2400"/>
              <a:t>Do you know any interventions?</a:t>
            </a:r>
          </a:p>
        </p:txBody>
      </p:sp>
      <p:sp>
        <p:nvSpPr>
          <p:cNvPr id="22" name="Freeform: Shape 21">
            <a:extLst>
              <a:ext uri="{FF2B5EF4-FFF2-40B4-BE49-F238E27FC236}">
                <a16:creationId xmlns:a16="http://schemas.microsoft.com/office/drawing/2014/main" id="{74033C2F-EE38-427C-97E3-08EAC8822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1760"/>
            <a:ext cx="666497" cy="1080000"/>
          </a:xfrm>
          <a:custGeom>
            <a:avLst/>
            <a:gdLst>
              <a:gd name="connsiteX0" fmla="*/ 126497 w 666497"/>
              <a:gd name="connsiteY0" fmla="*/ 0 h 1080000"/>
              <a:gd name="connsiteX1" fmla="*/ 666497 w 666497"/>
              <a:gd name="connsiteY1" fmla="*/ 540000 h 1080000"/>
              <a:gd name="connsiteX2" fmla="*/ 126497 w 666497"/>
              <a:gd name="connsiteY2" fmla="*/ 1080000 h 1080000"/>
              <a:gd name="connsiteX3" fmla="*/ 17668 w 666497"/>
              <a:gd name="connsiteY3" fmla="*/ 1069029 h 1080000"/>
              <a:gd name="connsiteX4" fmla="*/ 0 w 666497"/>
              <a:gd name="connsiteY4" fmla="*/ 1063545 h 1080000"/>
              <a:gd name="connsiteX5" fmla="*/ 0 w 666497"/>
              <a:gd name="connsiteY5" fmla="*/ 16455 h 1080000"/>
              <a:gd name="connsiteX6" fmla="*/ 17668 w 666497"/>
              <a:gd name="connsiteY6" fmla="*/ 10971 h 1080000"/>
              <a:gd name="connsiteX7" fmla="*/ 126497 w 666497"/>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497" h="1080000">
                <a:moveTo>
                  <a:pt x="126497" y="0"/>
                </a:moveTo>
                <a:cubicBezTo>
                  <a:pt x="424731" y="0"/>
                  <a:pt x="666497" y="241766"/>
                  <a:pt x="666497" y="540000"/>
                </a:cubicBezTo>
                <a:cubicBezTo>
                  <a:pt x="666497" y="838234"/>
                  <a:pt x="424731" y="1080000"/>
                  <a:pt x="126497" y="1080000"/>
                </a:cubicBezTo>
                <a:cubicBezTo>
                  <a:pt x="89218" y="1080000"/>
                  <a:pt x="52821" y="1076222"/>
                  <a:pt x="17668" y="1069029"/>
                </a:cubicBezTo>
                <a:lnTo>
                  <a:pt x="0" y="1063545"/>
                </a:lnTo>
                <a:lnTo>
                  <a:pt x="0" y="16455"/>
                </a:lnTo>
                <a:lnTo>
                  <a:pt x="17668" y="10971"/>
                </a:lnTo>
                <a:cubicBezTo>
                  <a:pt x="52821" y="3778"/>
                  <a:pt x="89218" y="0"/>
                  <a:pt x="126497"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4" name="Group 23">
            <a:extLst>
              <a:ext uri="{FF2B5EF4-FFF2-40B4-BE49-F238E27FC236}">
                <a16:creationId xmlns:a16="http://schemas.microsoft.com/office/drawing/2014/main" id="{22940903-7865-4026-879C-CC1ADF9116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4337" y="800983"/>
            <a:ext cx="4006800" cy="3788841"/>
            <a:chOff x="7762003" y="672385"/>
            <a:chExt cx="4006800" cy="3788841"/>
          </a:xfrm>
        </p:grpSpPr>
        <p:sp>
          <p:nvSpPr>
            <p:cNvPr id="25" name="Freeform: Shape 24">
              <a:extLst>
                <a:ext uri="{FF2B5EF4-FFF2-40B4-BE49-F238E27FC236}">
                  <a16:creationId xmlns:a16="http://schemas.microsoft.com/office/drawing/2014/main" id="{982D1BD3-FFA8-4027-A890-672FDD8F70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8528803" y="672385"/>
              <a:ext cx="3240000" cy="3788841"/>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96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7BC5C6D9-8420-4B6F-A949-7B6565266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8572003" y="180004"/>
              <a:ext cx="1620000" cy="3240000"/>
            </a:xfrm>
            <a:prstGeom prst="ellipse">
              <a:avLst/>
            </a:prstGeom>
            <a:gradFill>
              <a:gsLst>
                <a:gs pos="100000">
                  <a:schemeClr val="bg2">
                    <a:lumMod val="90000"/>
                    <a:lumOff val="10000"/>
                  </a:schemeClr>
                </a:gs>
                <a:gs pos="50000">
                  <a:schemeClr val="bg2">
                    <a:lumMod val="90000"/>
                    <a:lumOff val="10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8" name="Group 27">
            <a:extLst>
              <a:ext uri="{FF2B5EF4-FFF2-40B4-BE49-F238E27FC236}">
                <a16:creationId xmlns:a16="http://schemas.microsoft.com/office/drawing/2014/main" id="{E82CFC28-5F56-4F2C-A953-AB57C1CE5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386" y="5149126"/>
            <a:ext cx="762805" cy="734873"/>
            <a:chOff x="7950336" y="1300590"/>
            <a:chExt cx="762805" cy="734873"/>
          </a:xfrm>
        </p:grpSpPr>
        <p:sp>
          <p:nvSpPr>
            <p:cNvPr id="29" name="Freeform 5">
              <a:extLst>
                <a:ext uri="{FF2B5EF4-FFF2-40B4-BE49-F238E27FC236}">
                  <a16:creationId xmlns:a16="http://schemas.microsoft.com/office/drawing/2014/main" id="{492EB854-02D8-4A9E-8BA5-5FEE21DD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6">
              <a:extLst>
                <a:ext uri="{FF2B5EF4-FFF2-40B4-BE49-F238E27FC236}">
                  <a16:creationId xmlns:a16="http://schemas.microsoft.com/office/drawing/2014/main" id="{A1676C39-91DD-4843-8315-4285BA1E7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8">
              <a:extLst>
                <a:ext uri="{FF2B5EF4-FFF2-40B4-BE49-F238E27FC236}">
                  <a16:creationId xmlns:a16="http://schemas.microsoft.com/office/drawing/2014/main" id="{B339FEEC-A688-4A3E-BA2C-8FC738A8A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647041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22774-38DE-2D6E-65C5-B1EF23393AAF}"/>
              </a:ext>
            </a:extLst>
          </p:cNvPr>
          <p:cNvSpPr>
            <a:spLocks noGrp="1"/>
          </p:cNvSpPr>
          <p:nvPr>
            <p:ph type="title"/>
          </p:nvPr>
        </p:nvSpPr>
        <p:spPr>
          <a:xfrm>
            <a:off x="550863" y="549275"/>
            <a:ext cx="3565525" cy="5543549"/>
          </a:xfrm>
        </p:spPr>
        <p:txBody>
          <a:bodyPr wrap="square" anchor="ctr">
            <a:normAutofit/>
          </a:bodyPr>
          <a:lstStyle/>
          <a:p>
            <a:r>
              <a:rPr lang="en-US"/>
              <a:t>Interventions</a:t>
            </a:r>
          </a:p>
        </p:txBody>
      </p:sp>
      <p:sp>
        <p:nvSpPr>
          <p:cNvPr id="19" name="Rectangle 18">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36F7BB8A-A579-2FE2-2EE2-5A98C7B654EC}"/>
              </a:ext>
            </a:extLst>
          </p:cNvPr>
          <p:cNvGraphicFramePr>
            <a:graphicFrameLocks noGrp="1"/>
          </p:cNvGraphicFramePr>
          <p:nvPr>
            <p:ph idx="1"/>
            <p:extLst>
              <p:ext uri="{D42A27DB-BD31-4B8C-83A1-F6EECF244321}">
                <p14:modId xmlns:p14="http://schemas.microsoft.com/office/powerpoint/2010/main" val="254037376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2251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9FF6-FDC7-BACB-D889-241EC4D5AA48}"/>
              </a:ext>
            </a:extLst>
          </p:cNvPr>
          <p:cNvSpPr>
            <a:spLocks noGrp="1"/>
          </p:cNvSpPr>
          <p:nvPr>
            <p:ph type="title"/>
          </p:nvPr>
        </p:nvSpPr>
        <p:spPr>
          <a:xfrm>
            <a:off x="540000" y="540000"/>
            <a:ext cx="4691061" cy="5759450"/>
          </a:xfrm>
        </p:spPr>
        <p:txBody>
          <a:bodyPr anchor="t">
            <a:normAutofit/>
          </a:bodyPr>
          <a:lstStyle/>
          <a:p>
            <a:r>
              <a:rPr lang="en-US" sz="6800"/>
              <a:t>Supporting Autism</a:t>
            </a:r>
          </a:p>
        </p:txBody>
      </p:sp>
      <p:graphicFrame>
        <p:nvGraphicFramePr>
          <p:cNvPr id="5" name="Content Placeholder 2">
            <a:extLst>
              <a:ext uri="{FF2B5EF4-FFF2-40B4-BE49-F238E27FC236}">
                <a16:creationId xmlns:a16="http://schemas.microsoft.com/office/drawing/2014/main" id="{4A27C273-570C-B593-89F3-210B20803E4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456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3B83B50-D82B-404D-BF39-7DB2B3E767BA}"/>
              </a:ext>
            </a:extLst>
          </p:cNvPr>
          <p:cNvPicPr>
            <a:picLocks noChangeAspect="1"/>
          </p:cNvPicPr>
          <p:nvPr/>
        </p:nvPicPr>
        <p:blipFill rotWithShape="1">
          <a:blip r:embed="rId3"/>
          <a:srcRect l="16176" r="12990"/>
          <a:stretch/>
        </p:blipFill>
        <p:spPr>
          <a:xfrm>
            <a:off x="4002467" y="560705"/>
            <a:ext cx="5328635" cy="3761389"/>
          </a:xfrm>
          <a:prstGeom prst="rect">
            <a:avLst/>
          </a:prstGeom>
        </p:spPr>
      </p:pic>
      <p:pic>
        <p:nvPicPr>
          <p:cNvPr id="5" name="Picture 4" descr="A close up of a sign&#10;&#10;Description automatically generated">
            <a:extLst>
              <a:ext uri="{FF2B5EF4-FFF2-40B4-BE49-F238E27FC236}">
                <a16:creationId xmlns:a16="http://schemas.microsoft.com/office/drawing/2014/main" id="{F3EA1B42-0C43-4739-A002-927EE72FFF30}"/>
              </a:ext>
            </a:extLst>
          </p:cNvPr>
          <p:cNvPicPr>
            <a:picLocks noChangeAspect="1"/>
          </p:cNvPicPr>
          <p:nvPr/>
        </p:nvPicPr>
        <p:blipFill rotWithShape="1">
          <a:blip r:embed="rId4"/>
          <a:srcRect t="13879" b="14865"/>
          <a:stretch/>
        </p:blipFill>
        <p:spPr>
          <a:xfrm>
            <a:off x="-159913" y="-7201"/>
            <a:ext cx="4035380" cy="1848487"/>
          </a:xfrm>
          <a:prstGeom prst="rect">
            <a:avLst/>
          </a:prstGeom>
        </p:spPr>
      </p:pic>
      <p:sp>
        <p:nvSpPr>
          <p:cNvPr id="2" name="TextBox 1">
            <a:extLst>
              <a:ext uri="{FF2B5EF4-FFF2-40B4-BE49-F238E27FC236}">
                <a16:creationId xmlns:a16="http://schemas.microsoft.com/office/drawing/2014/main" id="{9DA6FAC2-3DEE-5D30-C4A7-9B1A9D197B9D}"/>
              </a:ext>
            </a:extLst>
          </p:cNvPr>
          <p:cNvSpPr txBox="1"/>
          <p:nvPr/>
        </p:nvSpPr>
        <p:spPr>
          <a:xfrm>
            <a:off x="2264833" y="4614333"/>
            <a:ext cx="879230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Leelawadee"/>
                <a:cs typeface="Leelawadee"/>
              </a:rPr>
              <a:t>The Picture Exchange Communication System is a very specific way of teaching autistic children what communication is FOR.</a:t>
            </a:r>
            <a:endParaRPr lang="en-US" sz="3200">
              <a:solidFill>
                <a:srgbClr val="000000"/>
              </a:solidFill>
              <a:latin typeface="Leelawadee"/>
              <a:cs typeface="Leelawadee"/>
            </a:endParaRPr>
          </a:p>
          <a:p>
            <a:pPr algn="l"/>
            <a:endParaRPr lang="en-US" dirty="0">
              <a:ea typeface="Source Sans Pro"/>
            </a:endParaRPr>
          </a:p>
        </p:txBody>
      </p:sp>
    </p:spTree>
    <p:extLst>
      <p:ext uri="{BB962C8B-B14F-4D97-AF65-F5344CB8AC3E}">
        <p14:creationId xmlns:p14="http://schemas.microsoft.com/office/powerpoint/2010/main" val="18804324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BDB5F-7721-4DB0-8E4A-C2FDED8CB8CF}"/>
              </a:ext>
            </a:extLst>
          </p:cNvPr>
          <p:cNvSpPr>
            <a:spLocks noGrp="1"/>
          </p:cNvSpPr>
          <p:nvPr>
            <p:ph type="title"/>
          </p:nvPr>
        </p:nvSpPr>
        <p:spPr>
          <a:xfrm>
            <a:off x="348344" y="274639"/>
            <a:ext cx="11234057" cy="754411"/>
          </a:xfrm>
        </p:spPr>
        <p:txBody>
          <a:bodyPr anchor="ctr">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3467" dirty="0"/>
              <a:t>Visual Aids</a:t>
            </a:r>
          </a:p>
        </p:txBody>
      </p:sp>
      <p:graphicFrame>
        <p:nvGraphicFramePr>
          <p:cNvPr id="5" name="Content Placeholder 2">
            <a:extLst>
              <a:ext uri="{FF2B5EF4-FFF2-40B4-BE49-F238E27FC236}">
                <a16:creationId xmlns:a16="http://schemas.microsoft.com/office/drawing/2014/main" id="{F01F2BE9-AB3F-4A57-8ADE-09C2A93D2209}"/>
              </a:ext>
            </a:extLst>
          </p:cNvPr>
          <p:cNvGraphicFramePr>
            <a:graphicFrameLocks noGrp="1"/>
          </p:cNvGraphicFramePr>
          <p:nvPr>
            <p:ph idx="1"/>
          </p:nvPr>
        </p:nvGraphicFramePr>
        <p:xfrm>
          <a:off x="348344" y="1029049"/>
          <a:ext cx="11234057" cy="46924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27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AB278F0-AAFC-4DDB-98D0-5B19BDC5644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A40B610-2504-408A-A650-361174222F3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C5756B1-6657-4EF9-A71E-B50B2ECD95F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2BFE22-E2A5-4514-ABA6-71C9AE81179B}"/>
              </a:ext>
            </a:extLst>
          </p:cNvPr>
          <p:cNvSpPr>
            <a:spLocks noGrp="1"/>
          </p:cNvSpPr>
          <p:nvPr>
            <p:ph type="title"/>
          </p:nvPr>
        </p:nvSpPr>
        <p:spPr>
          <a:xfrm>
            <a:off x="348343" y="274640"/>
            <a:ext cx="11486605" cy="743225"/>
          </a:xfrm>
        </p:spPr>
        <p:txBody>
          <a:bodyPr anchor="ctr">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Picture prompts – are these helpful?</a:t>
            </a:r>
          </a:p>
        </p:txBody>
      </p:sp>
      <p:pic>
        <p:nvPicPr>
          <p:cNvPr id="11" name="Content Placeholder 10" descr="A close up of a keyboard&#10;&#10;Description automatically generated">
            <a:extLst>
              <a:ext uri="{FF2B5EF4-FFF2-40B4-BE49-F238E27FC236}">
                <a16:creationId xmlns:a16="http://schemas.microsoft.com/office/drawing/2014/main" id="{82D572C0-2EAB-4438-B676-1EE66E70D943}"/>
              </a:ext>
            </a:extLst>
          </p:cNvPr>
          <p:cNvPicPr>
            <a:picLocks noGrp="1" noChangeAspect="1"/>
          </p:cNvPicPr>
          <p:nvPr>
            <p:ph sz="half" idx="2"/>
          </p:nvPr>
        </p:nvPicPr>
        <p:blipFill>
          <a:blip r:embed="rId3"/>
          <a:stretch>
            <a:fillRect/>
          </a:stretch>
        </p:blipFill>
        <p:spPr>
          <a:xfrm>
            <a:off x="2747977" y="1017865"/>
            <a:ext cx="6696047" cy="5060964"/>
          </a:xfrm>
          <a:noFill/>
        </p:spPr>
      </p:pic>
    </p:spTree>
    <p:extLst>
      <p:ext uri="{BB962C8B-B14F-4D97-AF65-F5344CB8AC3E}">
        <p14:creationId xmlns:p14="http://schemas.microsoft.com/office/powerpoint/2010/main" val="12420723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EF2F-97BB-40D5-A561-DD87952E0683}"/>
              </a:ext>
            </a:extLst>
          </p:cNvPr>
          <p:cNvSpPr>
            <a:spLocks noGrp="1"/>
          </p:cNvSpPr>
          <p:nvPr>
            <p:ph type="title"/>
          </p:nvPr>
        </p:nvSpPr>
        <p:spPr>
          <a:xfrm>
            <a:off x="5086897" y="4572017"/>
            <a:ext cx="6939075" cy="925699"/>
          </a:xfrm>
        </p:spPr>
        <p:txBody>
          <a:bodyPr>
            <a:normAutofit fontScale="90000"/>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Ben found using emojis very helpful to communicate feelings</a:t>
            </a:r>
          </a:p>
        </p:txBody>
      </p:sp>
      <p:sp>
        <p:nvSpPr>
          <p:cNvPr id="4" name="Content Placeholder 3">
            <a:extLst>
              <a:ext uri="{FF2B5EF4-FFF2-40B4-BE49-F238E27FC236}">
                <a16:creationId xmlns:a16="http://schemas.microsoft.com/office/drawing/2014/main" id="{C20AC363-DF6D-4A57-99DF-1F33484C517D}"/>
              </a:ext>
            </a:extLst>
          </p:cNvPr>
          <p:cNvSpPr>
            <a:spLocks noGrp="1"/>
          </p:cNvSpPr>
          <p:nvPr>
            <p:ph sz="half" idx="4294967295"/>
          </p:nvPr>
        </p:nvSpPr>
        <p:spPr>
          <a:xfrm rot="5400000">
            <a:off x="0" y="2698751"/>
            <a:ext cx="6443133" cy="5126567"/>
          </a:xfrm>
        </p:spPr>
        <p:txBody>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endParaRPr lang="en-GB" dirty="0"/>
          </a:p>
          <a:p>
            <a:endParaRPr lang="en-GB" dirty="0"/>
          </a:p>
          <a:p>
            <a:endParaRPr lang="en-GB" dirty="0"/>
          </a:p>
          <a:p>
            <a:endParaRPr lang="en-GB" dirty="0"/>
          </a:p>
          <a:p>
            <a:endParaRPr lang="en-GB" dirty="0"/>
          </a:p>
          <a:p>
            <a:endParaRPr lang="en-GB" dirty="0"/>
          </a:p>
        </p:txBody>
      </p:sp>
      <p:sp>
        <p:nvSpPr>
          <p:cNvPr id="6" name="Rectangle 5">
            <a:extLst>
              <a:ext uri="{FF2B5EF4-FFF2-40B4-BE49-F238E27FC236}">
                <a16:creationId xmlns:a16="http://schemas.microsoft.com/office/drawing/2014/main" id="{F97DA913-145D-4710-BB68-F6F4FA790CDD}"/>
              </a:ext>
            </a:extLst>
          </p:cNvPr>
          <p:cNvSpPr>
            <a:spLocks noChangeArrowheads="1"/>
          </p:cNvSpPr>
          <p:nvPr/>
        </p:nvSpPr>
        <p:spPr bwMode="auto">
          <a:xfrm rot="5400000">
            <a:off x="67087" y="2076867"/>
            <a:ext cx="13915872" cy="683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endParaRPr lang="en-GB" sz="3200"/>
          </a:p>
        </p:txBody>
      </p:sp>
      <p:pic>
        <p:nvPicPr>
          <p:cNvPr id="2052" name="Picture 4" descr="cid:66d0056d-0068-4a16-a4ab-1fc92048aec2@EURP190.PROD.OUTLOOK.COM">
            <a:extLst>
              <a:ext uri="{FF2B5EF4-FFF2-40B4-BE49-F238E27FC236}">
                <a16:creationId xmlns:a16="http://schemas.microsoft.com/office/drawing/2014/main" id="{56CB2578-0AA3-4784-9C3F-D0806D9197C8}"/>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rot="5400000">
            <a:off x="451039" y="1966493"/>
            <a:ext cx="4849659" cy="363724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8461d96b-4f3d-4107-880b-bb01f936d40b@EURP190">
            <a:extLst>
              <a:ext uri="{FF2B5EF4-FFF2-40B4-BE49-F238E27FC236}">
                <a16:creationId xmlns:a16="http://schemas.microsoft.com/office/drawing/2014/main" id="{C363A7ED-E847-4592-A2A8-F1ACAFAE1F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5925335" y="2152927"/>
            <a:ext cx="2067828" cy="1550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5" name="Picture 7" descr="b863dabf-8e2c-4d71-88cd-3d4f0c2daf76@EURP190">
            <a:extLst>
              <a:ext uri="{FF2B5EF4-FFF2-40B4-BE49-F238E27FC236}">
                <a16:creationId xmlns:a16="http://schemas.microsoft.com/office/drawing/2014/main" id="{0257E6A2-0E66-4C67-B496-C7D4988D85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7546207" y="2152930"/>
            <a:ext cx="2067828" cy="1550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7" name="Picture 9" descr="2f933160-8a8b-4333-9a00-48b5f241fb55@EURP190">
            <a:extLst>
              <a:ext uri="{FF2B5EF4-FFF2-40B4-BE49-F238E27FC236}">
                <a16:creationId xmlns:a16="http://schemas.microsoft.com/office/drawing/2014/main" id="{6E733951-C48B-4EB9-91FC-74B3EAD91B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9328717" y="2156241"/>
            <a:ext cx="2064043" cy="1548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61BC38A5-C1D3-4FB7-B807-9AABF66366DE}"/>
              </a:ext>
            </a:extLst>
          </p:cNvPr>
          <p:cNvSpPr txBox="1"/>
          <p:nvPr/>
        </p:nvSpPr>
        <p:spPr>
          <a:xfrm>
            <a:off x="369789" y="227351"/>
            <a:ext cx="6063713" cy="1569660"/>
          </a:xfrm>
          <a:prstGeom prst="rect">
            <a:avLst/>
          </a:prstGeom>
          <a:noFill/>
        </p:spPr>
        <p:txBody>
          <a:bodyPr wrap="square"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3200" b="1" dirty="0">
                <a:solidFill>
                  <a:srgbClr val="92D050"/>
                </a:solidFill>
                <a:latin typeface="Leelawadee" panose="020B0502040204020203" pitchFamily="34" charset="-34"/>
                <a:cs typeface="Leelawadee" panose="020B0502040204020203" pitchFamily="34" charset="-34"/>
              </a:rPr>
              <a:t>There are other ways of communicating that are specific to individuals</a:t>
            </a:r>
          </a:p>
        </p:txBody>
      </p:sp>
    </p:spTree>
    <p:extLst>
      <p:ext uri="{BB962C8B-B14F-4D97-AF65-F5344CB8AC3E}">
        <p14:creationId xmlns:p14="http://schemas.microsoft.com/office/powerpoint/2010/main" val="33534484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7" name="Picture 5" descr="2236d838-f6a2-4e53-a835-1570b84e24f2@EURP190">
            <a:extLst>
              <a:ext uri="{FF2B5EF4-FFF2-40B4-BE49-F238E27FC236}">
                <a16:creationId xmlns:a16="http://schemas.microsoft.com/office/drawing/2014/main" id="{E2EBF3D5-E2E7-44A7-898A-D3489963A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455138" y="1231759"/>
            <a:ext cx="5480999" cy="4110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BF2950ED-297E-4D02-B753-0C74AE8F5311}"/>
              </a:ext>
            </a:extLst>
          </p:cNvPr>
          <p:cNvPicPr>
            <a:picLocks noChangeAspect="1"/>
          </p:cNvPicPr>
          <p:nvPr/>
        </p:nvPicPr>
        <p:blipFill>
          <a:blip r:embed="rId4"/>
          <a:stretch>
            <a:fillRect/>
          </a:stretch>
        </p:blipFill>
        <p:spPr>
          <a:xfrm>
            <a:off x="1462748" y="2476915"/>
            <a:ext cx="3327400" cy="2451100"/>
          </a:xfrm>
          <a:prstGeom prst="rect">
            <a:avLst/>
          </a:prstGeom>
        </p:spPr>
      </p:pic>
      <p:sp>
        <p:nvSpPr>
          <p:cNvPr id="2" name="TextBox 1">
            <a:extLst>
              <a:ext uri="{FF2B5EF4-FFF2-40B4-BE49-F238E27FC236}">
                <a16:creationId xmlns:a16="http://schemas.microsoft.com/office/drawing/2014/main" id="{58E30049-4D6B-4712-BB61-77C165FF98B5}"/>
              </a:ext>
            </a:extLst>
          </p:cNvPr>
          <p:cNvSpPr txBox="1"/>
          <p:nvPr/>
        </p:nvSpPr>
        <p:spPr>
          <a:xfrm>
            <a:off x="394952" y="223234"/>
            <a:ext cx="4800891" cy="1107996"/>
          </a:xfrm>
          <a:prstGeom prst="rect">
            <a:avLst/>
          </a:prstGeom>
          <a:noFill/>
        </p:spPr>
        <p:txBody>
          <a:bodyPr wrap="square" lIns="121920" tIns="60960" rIns="121920" bIns="60960" rtlCol="0" anchor="t">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3200" b="1" dirty="0">
                <a:solidFill>
                  <a:srgbClr val="7ABB58"/>
                </a:solidFill>
                <a:latin typeface="Leelawadee"/>
                <a:cs typeface="Leelawadee"/>
              </a:rPr>
              <a:t>The tremendous value of notebook and pen</a:t>
            </a:r>
          </a:p>
        </p:txBody>
      </p:sp>
    </p:spTree>
    <p:extLst>
      <p:ext uri="{BB962C8B-B14F-4D97-AF65-F5344CB8AC3E}">
        <p14:creationId xmlns:p14="http://schemas.microsoft.com/office/powerpoint/2010/main" val="42525856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B4EB4-C941-9FA7-D95F-C5EF5A313245}"/>
              </a:ext>
            </a:extLst>
          </p:cNvPr>
          <p:cNvSpPr>
            <a:spLocks noGrp="1"/>
          </p:cNvSpPr>
          <p:nvPr>
            <p:ph type="title"/>
          </p:nvPr>
        </p:nvSpPr>
        <p:spPr>
          <a:xfrm>
            <a:off x="550863" y="549275"/>
            <a:ext cx="3565525" cy="5543549"/>
          </a:xfrm>
        </p:spPr>
        <p:txBody>
          <a:bodyPr wrap="square" anchor="ctr">
            <a:normAutofit/>
          </a:bodyPr>
          <a:lstStyle/>
          <a:p>
            <a:r>
              <a:rPr lang="en-US"/>
              <a:t>Autism and Mental Health</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8EB15B-ACFE-D484-1B02-16639373D852}"/>
              </a:ext>
            </a:extLst>
          </p:cNvPr>
          <p:cNvGraphicFramePr>
            <a:graphicFrameLocks noGrp="1"/>
          </p:cNvGraphicFramePr>
          <p:nvPr>
            <p:ph idx="1"/>
            <p:extLst>
              <p:ext uri="{D42A27DB-BD31-4B8C-83A1-F6EECF244321}">
                <p14:modId xmlns:p14="http://schemas.microsoft.com/office/powerpoint/2010/main" val="343910604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38352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FBD4418C-30E2-3947-62B9-F95FDC0FCB14}"/>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8900"/>
              <a:t>Neurodivergence and Mental Health</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7445B2D2-1763-DA6B-E48A-0364380DFEB2}"/>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sz="2400"/>
              <a:t>So how does this concept of neurodivergence affect how we classify mental health conditions?</a:t>
            </a:r>
          </a:p>
        </p:txBody>
      </p:sp>
    </p:spTree>
    <p:extLst>
      <p:ext uri="{BB962C8B-B14F-4D97-AF65-F5344CB8AC3E}">
        <p14:creationId xmlns:p14="http://schemas.microsoft.com/office/powerpoint/2010/main" val="15376077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9C42B-B1D4-4890-B156-7CC40F9E516C}"/>
              </a:ext>
            </a:extLst>
          </p:cNvPr>
          <p:cNvSpPr>
            <a:spLocks noGrp="1"/>
          </p:cNvSpPr>
          <p:nvPr>
            <p:ph type="title"/>
          </p:nvPr>
        </p:nvSpPr>
        <p:spPr>
          <a:xfrm>
            <a:off x="550863" y="549275"/>
            <a:ext cx="3565525" cy="5543549"/>
          </a:xfrm>
        </p:spPr>
        <p:txBody>
          <a:bodyPr wrap="square" anchor="ctr">
            <a:normAutofit/>
          </a:bodyPr>
          <a:lstStyle/>
          <a:p>
            <a:r>
              <a:rPr lang="en-US" sz="3700"/>
              <a:t>Neurodivergence and Mental Health</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F6B7E7-F512-8ABC-5EB5-2145B0CECB5D}"/>
              </a:ext>
            </a:extLst>
          </p:cNvPr>
          <p:cNvGraphicFramePr>
            <a:graphicFrameLocks noGrp="1"/>
          </p:cNvGraphicFramePr>
          <p:nvPr>
            <p:ph idx="1"/>
            <p:extLst>
              <p:ext uri="{D42A27DB-BD31-4B8C-83A1-F6EECF244321}">
                <p14:modId xmlns:p14="http://schemas.microsoft.com/office/powerpoint/2010/main" val="254653155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0875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72E6B-93A5-70FB-ECB2-2D331109BF91}"/>
              </a:ext>
            </a:extLst>
          </p:cNvPr>
          <p:cNvSpPr>
            <a:spLocks noGrp="1"/>
          </p:cNvSpPr>
          <p:nvPr>
            <p:ph type="title"/>
          </p:nvPr>
        </p:nvSpPr>
        <p:spPr>
          <a:xfrm>
            <a:off x="550863" y="549275"/>
            <a:ext cx="3565525" cy="5543549"/>
          </a:xfrm>
        </p:spPr>
        <p:txBody>
          <a:bodyPr wrap="square" anchor="ctr">
            <a:normAutofit/>
          </a:bodyPr>
          <a:lstStyle/>
          <a:p>
            <a:r>
              <a:rPr lang="en-US" sz="3700"/>
              <a:t>Neurodivergence and Mental Health</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DC3A3F-08EA-61A6-E68F-BA042699663A}"/>
              </a:ext>
            </a:extLst>
          </p:cNvPr>
          <p:cNvGraphicFramePr>
            <a:graphicFrameLocks noGrp="1"/>
          </p:cNvGraphicFramePr>
          <p:nvPr>
            <p:ph idx="1"/>
            <p:extLst>
              <p:ext uri="{D42A27DB-BD31-4B8C-83A1-F6EECF244321}">
                <p14:modId xmlns:p14="http://schemas.microsoft.com/office/powerpoint/2010/main" val="336749513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64491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lnSpc>
                <a:spcPct val="90000"/>
              </a:lnSpc>
            </a:pPr>
            <a:r>
              <a:rPr lang="en-US" sz="4800" spc="-100"/>
              <a:t>Boosting Mental Health in Neurodiverse Individuals</a:t>
            </a:r>
          </a:p>
        </p:txBody>
      </p:sp>
      <p:sp>
        <p:nvSpPr>
          <p:cNvPr id="3" name="Content Placeholder 2">
            <a:extLst>
              <a:ext uri="{FF2B5EF4-FFF2-40B4-BE49-F238E27FC236}">
                <a16:creationId xmlns:a16="http://schemas.microsoft.com/office/drawing/2014/main" id="{4FB21A0F-9752-3BC7-F5C9-2749DB56D81D}"/>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How can we do this?</a:t>
            </a:r>
          </a:p>
        </p:txBody>
      </p:sp>
      <p:pic>
        <p:nvPicPr>
          <p:cNvPr id="5" name="Picture 4" descr="3D render of cells">
            <a:extLst>
              <a:ext uri="{FF2B5EF4-FFF2-40B4-BE49-F238E27FC236}">
                <a16:creationId xmlns:a16="http://schemas.microsoft.com/office/drawing/2014/main" id="{5937A827-357D-5DD7-6576-F72D3F98E1DA}"/>
              </a:ext>
            </a:extLst>
          </p:cNvPr>
          <p:cNvPicPr>
            <a:picLocks noChangeAspect="1"/>
          </p:cNvPicPr>
          <p:nvPr/>
        </p:nvPicPr>
        <p:blipFill>
          <a:blip r:embed="rId2"/>
          <a:srcRect l="22359" r="29217" b="-2"/>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4958457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3527539" cy="5510138"/>
          </a:xfrm>
        </p:spPr>
        <p:txBody>
          <a:bodyPr>
            <a:normAutofit/>
          </a:bodyPr>
          <a:lstStyle/>
          <a:p>
            <a:r>
              <a:rPr lang="en-US" dirty="0"/>
              <a:t>Boosting Mental Health in Neurodiverse Individuals</a:t>
            </a:r>
          </a:p>
        </p:txBody>
      </p:sp>
      <p:graphicFrame>
        <p:nvGraphicFramePr>
          <p:cNvPr id="5" name="Content Placeholder 2">
            <a:extLst>
              <a:ext uri="{FF2B5EF4-FFF2-40B4-BE49-F238E27FC236}">
                <a16:creationId xmlns:a16="http://schemas.microsoft.com/office/drawing/2014/main" id="{1594FF2B-1B28-2792-E1AC-6F7FD6B53FC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5278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10728322" cy="681586"/>
          </a:xfrm>
        </p:spPr>
        <p:txBody>
          <a:bodyPr wrap="square">
            <a:normAutofit/>
          </a:bodyPr>
          <a:lstStyle/>
          <a:p>
            <a:r>
              <a:rPr lang="en-US" dirty="0"/>
              <a:t>Boosting Mental Health in Neurodiverse Individuals</a:t>
            </a:r>
          </a:p>
        </p:txBody>
      </p:sp>
      <p:graphicFrame>
        <p:nvGraphicFramePr>
          <p:cNvPr id="5" name="Content Placeholder 2">
            <a:extLst>
              <a:ext uri="{FF2B5EF4-FFF2-40B4-BE49-F238E27FC236}">
                <a16:creationId xmlns:a16="http://schemas.microsoft.com/office/drawing/2014/main" id="{6F8DF935-780C-7489-DE18-70AF30E9CBE9}"/>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7634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50757-52E1-F9A0-B46B-5203D143A3BE}"/>
              </a:ext>
            </a:extLst>
          </p:cNvPr>
          <p:cNvSpPr>
            <a:spLocks noGrp="1"/>
          </p:cNvSpPr>
          <p:nvPr>
            <p:ph type="title"/>
          </p:nvPr>
        </p:nvSpPr>
        <p:spPr>
          <a:xfrm>
            <a:off x="3359149" y="1520825"/>
            <a:ext cx="8281987" cy="1333057"/>
          </a:xfrm>
        </p:spPr>
        <p:txBody>
          <a:bodyPr wrap="square" anchor="t">
            <a:normAutofit/>
          </a:bodyPr>
          <a:lstStyle/>
          <a:p>
            <a:r>
              <a:rPr lang="en-US"/>
              <a:t>Neurodivergence</a:t>
            </a:r>
          </a:p>
        </p:txBody>
      </p:sp>
      <p:sp>
        <p:nvSpPr>
          <p:cNvPr id="10" name="Oval 9">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1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42F91A1-650B-ECF2-BB7B-5959A1A80529}"/>
              </a:ext>
            </a:extLst>
          </p:cNvPr>
          <p:cNvSpPr>
            <a:spLocks noGrp="1"/>
          </p:cNvSpPr>
          <p:nvPr>
            <p:ph idx="1"/>
          </p:nvPr>
        </p:nvSpPr>
        <p:spPr>
          <a:xfrm>
            <a:off x="3377566" y="3052367"/>
            <a:ext cx="5418772" cy="3040458"/>
          </a:xfrm>
        </p:spPr>
        <p:txBody>
          <a:bodyPr vert="horz" lIns="0" tIns="0" rIns="0" bIns="0" rtlCol="0" anchor="t">
            <a:normAutofit/>
          </a:bodyPr>
          <a:lstStyle/>
          <a:p>
            <a:r>
              <a:rPr lang="en-US">
                <a:ea typeface="Source Sans Pro"/>
              </a:rPr>
              <a:t>So what do psychologists and health professionals need to know about mental health and neurodivergence?</a:t>
            </a:r>
          </a:p>
          <a:p>
            <a:endParaRPr lang="en-US">
              <a:ea typeface="Source Sans Pro"/>
            </a:endParaRPr>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92452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9FF6-FDC7-BACB-D889-241EC4D5AA48}"/>
              </a:ext>
            </a:extLst>
          </p:cNvPr>
          <p:cNvSpPr>
            <a:spLocks noGrp="1"/>
          </p:cNvSpPr>
          <p:nvPr>
            <p:ph type="title"/>
          </p:nvPr>
        </p:nvSpPr>
        <p:spPr>
          <a:xfrm>
            <a:off x="540000" y="540000"/>
            <a:ext cx="4500561" cy="5759450"/>
          </a:xfrm>
        </p:spPr>
        <p:txBody>
          <a:bodyPr anchor="t">
            <a:normAutofit/>
          </a:bodyPr>
          <a:lstStyle/>
          <a:p>
            <a:r>
              <a:rPr lang="en-US" sz="6800"/>
              <a:t>Supporting Autism</a:t>
            </a:r>
          </a:p>
        </p:txBody>
      </p:sp>
      <p:graphicFrame>
        <p:nvGraphicFramePr>
          <p:cNvPr id="5" name="Content Placeholder 2">
            <a:extLst>
              <a:ext uri="{FF2B5EF4-FFF2-40B4-BE49-F238E27FC236}">
                <a16:creationId xmlns:a16="http://schemas.microsoft.com/office/drawing/2014/main" id="{4A27C273-570C-B593-89F3-210B20803E4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40899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DD3E6-951C-939D-08F2-AD68EE774C97}"/>
              </a:ext>
            </a:extLst>
          </p:cNvPr>
          <p:cNvSpPr>
            <a:spLocks noGrp="1"/>
          </p:cNvSpPr>
          <p:nvPr>
            <p:ph type="title"/>
          </p:nvPr>
        </p:nvSpPr>
        <p:spPr>
          <a:xfrm>
            <a:off x="540000" y="540000"/>
            <a:ext cx="4500561" cy="5759450"/>
          </a:xfrm>
        </p:spPr>
        <p:txBody>
          <a:bodyPr anchor="t">
            <a:normAutofit/>
          </a:bodyPr>
          <a:lstStyle/>
          <a:p>
            <a:r>
              <a:rPr lang="en-US" sz="8800"/>
              <a:t>Social Stories</a:t>
            </a:r>
          </a:p>
        </p:txBody>
      </p:sp>
      <p:graphicFrame>
        <p:nvGraphicFramePr>
          <p:cNvPr id="5" name="Content Placeholder 2">
            <a:extLst>
              <a:ext uri="{FF2B5EF4-FFF2-40B4-BE49-F238E27FC236}">
                <a16:creationId xmlns:a16="http://schemas.microsoft.com/office/drawing/2014/main" id="{7AED03FA-8B62-5131-20DF-A32D9DECCE8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25387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651BC-4369-3E8A-0DED-257276E1734C}"/>
              </a:ext>
            </a:extLst>
          </p:cNvPr>
          <p:cNvSpPr>
            <a:spLocks noGrp="1"/>
          </p:cNvSpPr>
          <p:nvPr>
            <p:ph type="title"/>
          </p:nvPr>
        </p:nvSpPr>
        <p:spPr/>
        <p:txBody>
          <a:bodyPr/>
          <a:lstStyle/>
          <a:p>
            <a:r>
              <a:rPr lang="en-US" dirty="0"/>
              <a:t>Social Stories: Purposes</a:t>
            </a:r>
          </a:p>
        </p:txBody>
      </p:sp>
      <p:sp>
        <p:nvSpPr>
          <p:cNvPr id="3" name="Content Placeholder 2">
            <a:extLst>
              <a:ext uri="{FF2B5EF4-FFF2-40B4-BE49-F238E27FC236}">
                <a16:creationId xmlns:a16="http://schemas.microsoft.com/office/drawing/2014/main" id="{9B2FD4CD-45A1-9C2A-C152-A2B3B2D712F7}"/>
              </a:ext>
            </a:extLst>
          </p:cNvPr>
          <p:cNvSpPr>
            <a:spLocks noGrp="1"/>
          </p:cNvSpPr>
          <p:nvPr>
            <p:ph idx="1"/>
          </p:nvPr>
        </p:nvSpPr>
        <p:spPr/>
        <p:txBody>
          <a:bodyPr vert="horz" lIns="91440" tIns="45720" rIns="91440" bIns="45720" rtlCol="0" anchor="t">
            <a:normAutofit/>
          </a:bodyPr>
          <a:lstStyle/>
          <a:p>
            <a:pPr marL="269875" indent="-269875"/>
            <a:r>
              <a:rPr lang="en-US" sz="2000" dirty="0">
                <a:ea typeface="+mn-lt"/>
                <a:cs typeface="+mn-lt"/>
              </a:rPr>
              <a:t>Develop self-care skills, social skills and academic abilities </a:t>
            </a:r>
            <a:endParaRPr lang="en-US" sz="2000"/>
          </a:p>
          <a:p>
            <a:pPr marL="269875" indent="-269875"/>
            <a:r>
              <a:rPr lang="en-US" sz="2000" dirty="0">
                <a:ea typeface="+mn-lt"/>
                <a:cs typeface="+mn-lt"/>
              </a:rPr>
              <a:t>Help someone to understand how others might behave or respond in a particular situation</a:t>
            </a:r>
            <a:endParaRPr lang="en-US" sz="2000"/>
          </a:p>
          <a:p>
            <a:pPr marL="269875" indent="-269875"/>
            <a:r>
              <a:rPr lang="en-US" sz="2000" dirty="0">
                <a:ea typeface="+mn-lt"/>
                <a:cs typeface="+mn-lt"/>
              </a:rPr>
              <a:t>Help others understand the perspective of an autistic person.</a:t>
            </a:r>
            <a:endParaRPr lang="en-US" sz="2000"/>
          </a:p>
          <a:p>
            <a:pPr marL="269875" indent="-269875"/>
            <a:r>
              <a:rPr lang="en-US" sz="2000" dirty="0">
                <a:ea typeface="+mn-lt"/>
                <a:cs typeface="+mn-lt"/>
              </a:rPr>
              <a:t>Help a person to cope with changes to routine and unexpected or distressing events.</a:t>
            </a:r>
          </a:p>
          <a:p>
            <a:pPr marL="269875" indent="-269875"/>
            <a:r>
              <a:rPr lang="en-US" sz="2000" dirty="0">
                <a:ea typeface="+mn-lt"/>
                <a:cs typeface="+mn-lt"/>
              </a:rPr>
              <a:t>Provide positive feedback to a person about an area of strength or achievement.</a:t>
            </a:r>
            <a:endParaRPr lang="en-US" sz="2000"/>
          </a:p>
          <a:p>
            <a:pPr marL="269875" indent="-269875"/>
            <a:r>
              <a:rPr lang="en-US" sz="2000" dirty="0">
                <a:ea typeface="+mn-lt"/>
                <a:cs typeface="+mn-lt"/>
              </a:rPr>
              <a:t>As a </a:t>
            </a:r>
            <a:r>
              <a:rPr lang="en-US" sz="2000" dirty="0" err="1">
                <a:ea typeface="+mn-lt"/>
                <a:cs typeface="+mn-lt"/>
              </a:rPr>
              <a:t>behavioural</a:t>
            </a:r>
            <a:r>
              <a:rPr lang="en-US" sz="2000" dirty="0">
                <a:ea typeface="+mn-lt"/>
                <a:cs typeface="+mn-lt"/>
              </a:rPr>
              <a:t> strategy</a:t>
            </a:r>
            <a:endParaRPr lang="en-US" sz="2000" dirty="0"/>
          </a:p>
        </p:txBody>
      </p:sp>
    </p:spTree>
    <p:extLst>
      <p:ext uri="{BB962C8B-B14F-4D97-AF65-F5344CB8AC3E}">
        <p14:creationId xmlns:p14="http://schemas.microsoft.com/office/powerpoint/2010/main" val="24540292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98300-5D20-991A-1F27-BBE0DF48E081}"/>
              </a:ext>
            </a:extLst>
          </p:cNvPr>
          <p:cNvSpPr>
            <a:spLocks noGrp="1"/>
          </p:cNvSpPr>
          <p:nvPr>
            <p:ph type="title"/>
          </p:nvPr>
        </p:nvSpPr>
        <p:spPr/>
        <p:txBody>
          <a:bodyPr/>
          <a:lstStyle/>
          <a:p>
            <a:r>
              <a:rPr lang="en-US" dirty="0"/>
              <a:t>Social Stories: Why?</a:t>
            </a:r>
          </a:p>
        </p:txBody>
      </p:sp>
      <p:sp>
        <p:nvSpPr>
          <p:cNvPr id="3" name="Content Placeholder 2">
            <a:extLst>
              <a:ext uri="{FF2B5EF4-FFF2-40B4-BE49-F238E27FC236}">
                <a16:creationId xmlns:a16="http://schemas.microsoft.com/office/drawing/2014/main" id="{B3F2491D-D168-1A83-77D3-1BA40146F1D9}"/>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Social stories present information in a literal, 'concrete' way, which may improve a person's understanding of a previously difficult or ambiguous situation or activity. </a:t>
            </a:r>
          </a:p>
          <a:p>
            <a:pPr marL="269875" indent="-269875"/>
            <a:r>
              <a:rPr lang="en-US" dirty="0">
                <a:ea typeface="+mn-lt"/>
                <a:cs typeface="+mn-lt"/>
              </a:rPr>
              <a:t>The presentation and content can be adapted to meet different people's needs. </a:t>
            </a:r>
            <a:endParaRPr lang="en-US"/>
          </a:p>
          <a:p>
            <a:pPr marL="269875" indent="-269875"/>
            <a:r>
              <a:rPr lang="en-US" dirty="0">
                <a:ea typeface="+mn-lt"/>
                <a:cs typeface="+mn-lt"/>
              </a:rPr>
              <a:t>They can help with sequencing and 'executive functioning'</a:t>
            </a:r>
            <a:endParaRPr lang="en-US" dirty="0"/>
          </a:p>
          <a:p>
            <a:pPr marL="269875" indent="-269875"/>
            <a:r>
              <a:rPr lang="en-US" dirty="0">
                <a:ea typeface="+mn-lt"/>
                <a:cs typeface="+mn-lt"/>
              </a:rPr>
              <a:t>By providing information about what might happen in a particular situation, and some guidelines for </a:t>
            </a:r>
            <a:r>
              <a:rPr lang="en-US" dirty="0" err="1">
                <a:ea typeface="+mn-lt"/>
                <a:cs typeface="+mn-lt"/>
              </a:rPr>
              <a:t>behaviour</a:t>
            </a:r>
            <a:r>
              <a:rPr lang="en-US" dirty="0">
                <a:ea typeface="+mn-lt"/>
                <a:cs typeface="+mn-lt"/>
              </a:rPr>
              <a:t> – increase in structure</a:t>
            </a:r>
            <a:endParaRPr lang="en-US" dirty="0"/>
          </a:p>
          <a:p>
            <a:pPr marL="269875" indent="-269875"/>
            <a:r>
              <a:rPr lang="en-US" dirty="0">
                <a:ea typeface="+mn-lt"/>
                <a:cs typeface="+mn-lt"/>
              </a:rPr>
              <a:t>Creating or using a social story can help us understand how the autistic person perceives different situations. </a:t>
            </a:r>
            <a:endParaRPr lang="en-US" dirty="0"/>
          </a:p>
          <a:p>
            <a:pPr marL="269875" indent="-269875"/>
            <a:endParaRPr lang="en-US" dirty="0"/>
          </a:p>
        </p:txBody>
      </p:sp>
    </p:spTree>
    <p:extLst>
      <p:ext uri="{BB962C8B-B14F-4D97-AF65-F5344CB8AC3E}">
        <p14:creationId xmlns:p14="http://schemas.microsoft.com/office/powerpoint/2010/main" val="26651642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D16A-CDA0-C80D-6462-1CA8E609B0ED}"/>
              </a:ext>
            </a:extLst>
          </p:cNvPr>
          <p:cNvSpPr>
            <a:spLocks noGrp="1"/>
          </p:cNvSpPr>
          <p:nvPr>
            <p:ph type="title"/>
          </p:nvPr>
        </p:nvSpPr>
        <p:spPr/>
        <p:txBody>
          <a:bodyPr/>
          <a:lstStyle/>
          <a:p>
            <a:r>
              <a:rPr lang="en-US" dirty="0"/>
              <a:t>Social Stories: How?</a:t>
            </a:r>
          </a:p>
        </p:txBody>
      </p:sp>
      <p:sp>
        <p:nvSpPr>
          <p:cNvPr id="3" name="Content Placeholder 2">
            <a:extLst>
              <a:ext uri="{FF2B5EF4-FFF2-40B4-BE49-F238E27FC236}">
                <a16:creationId xmlns:a16="http://schemas.microsoft.com/office/drawing/2014/main" id="{E9871F1B-E151-C09E-20E9-5B58FBB4E7B8}"/>
              </a:ext>
            </a:extLst>
          </p:cNvPr>
          <p:cNvSpPr>
            <a:spLocks noGrp="1"/>
          </p:cNvSpPr>
          <p:nvPr>
            <p:ph idx="1"/>
          </p:nvPr>
        </p:nvSpPr>
        <p:spPr/>
        <p:txBody>
          <a:bodyPr vert="horz" lIns="91440" tIns="45720" rIns="91440" bIns="45720" rtlCol="0" anchor="t">
            <a:normAutofit fontScale="77500" lnSpcReduction="20000"/>
          </a:bodyPr>
          <a:lstStyle/>
          <a:p>
            <a:pPr marL="269875" indent="-269875"/>
            <a:r>
              <a:rPr lang="en-US" dirty="0">
                <a:ea typeface="+mn-lt"/>
                <a:cs typeface="+mn-lt"/>
              </a:rPr>
              <a:t>Have a goal</a:t>
            </a:r>
            <a:endParaRPr lang="en-US" dirty="0"/>
          </a:p>
          <a:p>
            <a:pPr marL="269875" indent="-269875"/>
            <a:r>
              <a:rPr lang="en-US" dirty="0">
                <a:ea typeface="+mn-lt"/>
                <a:cs typeface="+mn-lt"/>
              </a:rPr>
              <a:t>Include a two-step discovery process</a:t>
            </a:r>
            <a:endParaRPr lang="en-US" dirty="0"/>
          </a:p>
          <a:p>
            <a:pPr marL="269875" indent="-269875"/>
            <a:r>
              <a:rPr lang="en-US" dirty="0">
                <a:ea typeface="+mn-lt"/>
                <a:cs typeface="+mn-lt"/>
              </a:rPr>
              <a:t>Contain a title and introduction that identify the topic, a body that adds detail, and a conclusion that reinforces and summarizes the information</a:t>
            </a:r>
            <a:endParaRPr lang="en-US" dirty="0"/>
          </a:p>
          <a:p>
            <a:pPr marL="269875" indent="-269875"/>
            <a:r>
              <a:rPr lang="en-US" dirty="0">
                <a:ea typeface="+mn-lt"/>
                <a:cs typeface="+mn-lt"/>
              </a:rPr>
              <a:t>Has a format that is tailored to the individual abilities, learning style, talented, interests, and attention span of the audience</a:t>
            </a:r>
            <a:endParaRPr lang="en-US" dirty="0"/>
          </a:p>
          <a:p>
            <a:pPr marL="269875" indent="-269875"/>
            <a:r>
              <a:rPr lang="en-US" dirty="0">
                <a:ea typeface="+mn-lt"/>
                <a:cs typeface="+mn-lt"/>
              </a:rPr>
              <a:t>Have a patient and supportive voice along with vocabulary that:</a:t>
            </a:r>
            <a:endParaRPr lang="en-US" dirty="0"/>
          </a:p>
          <a:p>
            <a:pPr marL="719455" lvl="1" indent="-269875"/>
            <a:r>
              <a:rPr lang="en-US" dirty="0">
                <a:ea typeface="+mn-lt"/>
                <a:cs typeface="+mn-lt"/>
              </a:rPr>
              <a:t>Has exclusive use of first- and/or third-person perspective statements (no second-person “you”)</a:t>
            </a:r>
            <a:endParaRPr lang="en-US" dirty="0"/>
          </a:p>
          <a:p>
            <a:pPr marL="719455" lvl="1" indent="-269875"/>
            <a:r>
              <a:rPr lang="en-US" dirty="0">
                <a:ea typeface="+mn-lt"/>
                <a:cs typeface="+mn-lt"/>
              </a:rPr>
              <a:t>Contains past, present, or future tense</a:t>
            </a:r>
            <a:endParaRPr lang="en-US" dirty="0"/>
          </a:p>
          <a:p>
            <a:pPr marL="719455" lvl="1" indent="-269875"/>
            <a:r>
              <a:rPr lang="en-US" dirty="0">
                <a:ea typeface="+mn-lt"/>
                <a:cs typeface="+mn-lt"/>
              </a:rPr>
              <a:t>Has a positive, patient tone</a:t>
            </a:r>
            <a:endParaRPr lang="en-US" dirty="0"/>
          </a:p>
          <a:p>
            <a:pPr marL="719455" lvl="1" indent="-269875"/>
            <a:r>
              <a:rPr lang="en-US" dirty="0">
                <a:ea typeface="+mn-lt"/>
                <a:cs typeface="+mn-lt"/>
              </a:rPr>
              <a:t>Is literally accurate</a:t>
            </a:r>
            <a:endParaRPr lang="en-US" dirty="0"/>
          </a:p>
          <a:p>
            <a:pPr marL="719455" lvl="1" indent="-269875"/>
            <a:r>
              <a:rPr lang="en-US" dirty="0">
                <a:ea typeface="+mn-lt"/>
                <a:cs typeface="+mn-lt"/>
              </a:rPr>
              <a:t>Has an accurate meaning</a:t>
            </a:r>
            <a:endParaRPr lang="en-US" dirty="0"/>
          </a:p>
          <a:p>
            <a:pPr marL="269875" indent="-269875"/>
            <a:endParaRPr lang="en-US" dirty="0"/>
          </a:p>
          <a:p>
            <a:pPr marL="269875" indent="-269875"/>
            <a:endParaRPr lang="en-US" dirty="0"/>
          </a:p>
        </p:txBody>
      </p:sp>
    </p:spTree>
    <p:extLst>
      <p:ext uri="{BB962C8B-B14F-4D97-AF65-F5344CB8AC3E}">
        <p14:creationId xmlns:p14="http://schemas.microsoft.com/office/powerpoint/2010/main" val="237348313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B3011-E00D-41B2-E541-8947B365C121}"/>
              </a:ext>
            </a:extLst>
          </p:cNvPr>
          <p:cNvSpPr>
            <a:spLocks noGrp="1"/>
          </p:cNvSpPr>
          <p:nvPr>
            <p:ph type="title"/>
          </p:nvPr>
        </p:nvSpPr>
        <p:spPr/>
        <p:txBody>
          <a:bodyPr/>
          <a:lstStyle/>
          <a:p>
            <a:r>
              <a:rPr lang="en-US" dirty="0"/>
              <a:t>Social Stories: How?</a:t>
            </a:r>
          </a:p>
        </p:txBody>
      </p:sp>
      <p:sp>
        <p:nvSpPr>
          <p:cNvPr id="3" name="Content Placeholder 2">
            <a:extLst>
              <a:ext uri="{FF2B5EF4-FFF2-40B4-BE49-F238E27FC236}">
                <a16:creationId xmlns:a16="http://schemas.microsoft.com/office/drawing/2014/main" id="{FAF493D0-F435-52AB-3FE4-13FC8625F5FB}"/>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Answers questions about where, when, who, what, how, and why</a:t>
            </a:r>
          </a:p>
          <a:p>
            <a:pPr marL="269875" indent="-269875"/>
            <a:r>
              <a:rPr lang="en-US" dirty="0">
                <a:ea typeface="+mn-lt"/>
                <a:cs typeface="+mn-lt"/>
              </a:rPr>
              <a:t>Contains descriptive and coaching sentences (sentences that guide behavior)</a:t>
            </a:r>
          </a:p>
          <a:p>
            <a:pPr marL="269875" indent="-269875"/>
            <a:r>
              <a:rPr lang="en-US" dirty="0">
                <a:ea typeface="+mn-lt"/>
                <a:cs typeface="+mn-lt"/>
              </a:rPr>
              <a:t>Has language that describes more than it directs</a:t>
            </a:r>
          </a:p>
          <a:p>
            <a:pPr marL="269875" indent="-269875"/>
            <a:r>
              <a:rPr lang="en-US" dirty="0">
                <a:ea typeface="+mn-lt"/>
                <a:cs typeface="+mn-lt"/>
              </a:rPr>
              <a:t>Is constantly revised</a:t>
            </a:r>
          </a:p>
          <a:p>
            <a:pPr marL="269875" indent="-269875"/>
            <a:r>
              <a:rPr lang="en-US" dirty="0">
                <a:ea typeface="+mn-lt"/>
                <a:cs typeface="+mn-lt"/>
              </a:rPr>
              <a:t>Has a plan for editing and implementation</a:t>
            </a:r>
          </a:p>
        </p:txBody>
      </p:sp>
    </p:spTree>
    <p:extLst>
      <p:ext uri="{BB962C8B-B14F-4D97-AF65-F5344CB8AC3E}">
        <p14:creationId xmlns:p14="http://schemas.microsoft.com/office/powerpoint/2010/main" val="11601283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0F069-03F1-F4AF-7534-B4F7E8125549}"/>
              </a:ext>
            </a:extLst>
          </p:cNvPr>
          <p:cNvSpPr>
            <a:spLocks noGrp="1"/>
          </p:cNvSpPr>
          <p:nvPr>
            <p:ph type="title"/>
          </p:nvPr>
        </p:nvSpPr>
        <p:spPr/>
        <p:txBody>
          <a:bodyPr/>
          <a:lstStyle/>
          <a:p>
            <a:r>
              <a:rPr lang="en-US" dirty="0"/>
              <a:t>Social Stories: Example</a:t>
            </a:r>
          </a:p>
        </p:txBody>
      </p:sp>
      <p:sp>
        <p:nvSpPr>
          <p:cNvPr id="3" name="Content Placeholder 2">
            <a:extLst>
              <a:ext uri="{FF2B5EF4-FFF2-40B4-BE49-F238E27FC236}">
                <a16:creationId xmlns:a16="http://schemas.microsoft.com/office/drawing/2014/main" id="{EF5D80B0-53BD-15CD-C62D-C5DFA0CAF50E}"/>
              </a:ext>
            </a:extLst>
          </p:cNvPr>
          <p:cNvSpPr>
            <a:spLocks noGrp="1"/>
          </p:cNvSpPr>
          <p:nvPr>
            <p:ph idx="1"/>
          </p:nvPr>
        </p:nvSpPr>
        <p:spPr/>
        <p:txBody>
          <a:bodyPr vert="horz" lIns="91440" tIns="45720" rIns="91440" bIns="45720" rtlCol="0" anchor="t">
            <a:normAutofit/>
          </a:bodyPr>
          <a:lstStyle/>
          <a:p>
            <a:pPr marL="269875" indent="-269875"/>
            <a:r>
              <a:rPr lang="en-US" b="1" dirty="0">
                <a:ea typeface="+mn-lt"/>
                <a:cs typeface="+mn-lt"/>
              </a:rPr>
              <a:t>Descriptive Sentence:</a:t>
            </a:r>
            <a:r>
              <a:rPr lang="en-US" dirty="0">
                <a:ea typeface="+mn-lt"/>
                <a:cs typeface="+mn-lt"/>
              </a:rPr>
              <a:t> I ride the bus to school.</a:t>
            </a:r>
          </a:p>
          <a:p>
            <a:pPr marL="269875" indent="-269875"/>
            <a:r>
              <a:rPr lang="en-US" b="1" dirty="0">
                <a:ea typeface="+mn-lt"/>
                <a:cs typeface="+mn-lt"/>
              </a:rPr>
              <a:t>Perspective Sentence: </a:t>
            </a:r>
            <a:r>
              <a:rPr lang="en-US" dirty="0">
                <a:ea typeface="+mn-lt"/>
                <a:cs typeface="+mn-lt"/>
              </a:rPr>
              <a:t>Sometimes I get upset when I ride the bus because it is loud and crowded.</a:t>
            </a:r>
          </a:p>
          <a:p>
            <a:pPr marL="269875" indent="-269875"/>
            <a:r>
              <a:rPr lang="en-US" b="1" dirty="0">
                <a:ea typeface="+mn-lt"/>
                <a:cs typeface="+mn-lt"/>
              </a:rPr>
              <a:t>Directive/Coaching Sentence: </a:t>
            </a:r>
            <a:r>
              <a:rPr lang="en-US" dirty="0">
                <a:ea typeface="+mn-lt"/>
                <a:cs typeface="+mn-lt"/>
              </a:rPr>
              <a:t>I can put on my headphones and listen to music when I feel upset on the bus.</a:t>
            </a:r>
          </a:p>
          <a:p>
            <a:pPr marL="269875" indent="-269875"/>
            <a:r>
              <a:rPr lang="en-US" b="1" dirty="0">
                <a:ea typeface="+mn-lt"/>
                <a:cs typeface="+mn-lt"/>
              </a:rPr>
              <a:t>Affirmative Sentence: </a:t>
            </a:r>
            <a:r>
              <a:rPr lang="en-US" dirty="0">
                <a:ea typeface="+mn-lt"/>
                <a:cs typeface="+mn-lt"/>
              </a:rPr>
              <a:t>Staying relaxed on the bus is good for me.</a:t>
            </a:r>
          </a:p>
          <a:p>
            <a:pPr marL="269875" indent="-269875"/>
            <a:r>
              <a:rPr lang="en-US" dirty="0"/>
              <a:t>(Gray, 2015)</a:t>
            </a:r>
          </a:p>
          <a:p>
            <a:pPr marL="269875" indent="-269875"/>
            <a:r>
              <a:rPr lang="en-US" dirty="0">
                <a:ea typeface="+mn-lt"/>
                <a:cs typeface="+mn-lt"/>
                <a:hlinkClick r:id="rId2"/>
              </a:rPr>
              <a:t>https://carolgraysocialstories.com/social-stories/social-story-sampler/</a:t>
            </a:r>
            <a:endParaRPr lang="en-US" dirty="0">
              <a:ea typeface="+mn-lt"/>
              <a:cs typeface="+mn-lt"/>
            </a:endParaRPr>
          </a:p>
        </p:txBody>
      </p:sp>
    </p:spTree>
    <p:extLst>
      <p:ext uri="{BB962C8B-B14F-4D97-AF65-F5344CB8AC3E}">
        <p14:creationId xmlns:p14="http://schemas.microsoft.com/office/powerpoint/2010/main" val="675152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B7EF-C8C5-FA57-4A92-92626EAACB58}"/>
              </a:ext>
            </a:extLst>
          </p:cNvPr>
          <p:cNvSpPr>
            <a:spLocks noGrp="1"/>
          </p:cNvSpPr>
          <p:nvPr>
            <p:ph type="title"/>
          </p:nvPr>
        </p:nvSpPr>
        <p:spPr/>
        <p:txBody>
          <a:bodyPr/>
          <a:lstStyle/>
          <a:p>
            <a:r>
              <a:rPr lang="en-US" dirty="0"/>
              <a:t>Boosting Mental Health</a:t>
            </a:r>
          </a:p>
        </p:txBody>
      </p:sp>
      <p:sp>
        <p:nvSpPr>
          <p:cNvPr id="3" name="Content Placeholder 2">
            <a:extLst>
              <a:ext uri="{FF2B5EF4-FFF2-40B4-BE49-F238E27FC236}">
                <a16:creationId xmlns:a16="http://schemas.microsoft.com/office/drawing/2014/main" id="{246152B7-8DBE-28FA-6346-054560B6332D}"/>
              </a:ext>
            </a:extLst>
          </p:cNvPr>
          <p:cNvSpPr>
            <a:spLocks noGrp="1"/>
          </p:cNvSpPr>
          <p:nvPr>
            <p:ph idx="1"/>
          </p:nvPr>
        </p:nvSpPr>
        <p:spPr/>
        <p:txBody>
          <a:bodyPr vert="horz" lIns="0" tIns="0" rIns="0" bIns="0" rtlCol="0" anchor="t">
            <a:normAutofit/>
          </a:bodyPr>
          <a:lstStyle/>
          <a:p>
            <a:r>
              <a:rPr lang="en-GB" sz="2800"/>
              <a:t>What makes autistic people feel good?</a:t>
            </a:r>
            <a:endParaRPr lang="en-US" sz="2800">
              <a:solidFill>
                <a:srgbClr val="000000"/>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18905284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9CB6-2920-45B3-8180-1066D018961C}"/>
              </a:ext>
            </a:extLst>
          </p:cNvPr>
          <p:cNvSpPr>
            <a:spLocks noGrp="1"/>
          </p:cNvSpPr>
          <p:nvPr>
            <p:ph type="title"/>
          </p:nvPr>
        </p:nvSpPr>
        <p:spPr>
          <a:xfrm>
            <a:off x="348344" y="274639"/>
            <a:ext cx="11234057" cy="754411"/>
          </a:xfrm>
        </p:spPr>
        <p:txBody>
          <a:bodyPr>
            <a:normAutofit fontScale="90000"/>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Here are some examples of things that have made people feel GREAT</a:t>
            </a:r>
          </a:p>
        </p:txBody>
      </p:sp>
      <p:pic>
        <p:nvPicPr>
          <p:cNvPr id="5" name="Content Placeholder 4" descr="A close up of a coat&#10;&#10;Description automatically generated">
            <a:extLst>
              <a:ext uri="{FF2B5EF4-FFF2-40B4-BE49-F238E27FC236}">
                <a16:creationId xmlns:a16="http://schemas.microsoft.com/office/drawing/2014/main" id="{D57D30EE-56A7-4457-8F6C-394FCA445830}"/>
              </a:ext>
            </a:extLst>
          </p:cNvPr>
          <p:cNvPicPr>
            <a:picLocks noGrp="1" noChangeAspect="1"/>
          </p:cNvPicPr>
          <p:nvPr>
            <p:ph idx="1"/>
          </p:nvPr>
        </p:nvPicPr>
        <p:blipFill>
          <a:blip r:embed="rId3"/>
          <a:stretch>
            <a:fillRect/>
          </a:stretch>
        </p:blipFill>
        <p:spPr>
          <a:xfrm>
            <a:off x="348343" y="1513246"/>
            <a:ext cx="2019300" cy="2019300"/>
          </a:xfrm>
        </p:spPr>
      </p:pic>
      <p:pic>
        <p:nvPicPr>
          <p:cNvPr id="8" name="Picture 7" descr="A picture containing person, ground, frisbee, outdoor&#10;&#10;Description automatically generated">
            <a:extLst>
              <a:ext uri="{FF2B5EF4-FFF2-40B4-BE49-F238E27FC236}">
                <a16:creationId xmlns:a16="http://schemas.microsoft.com/office/drawing/2014/main" id="{83966D12-A094-4BE8-ADB6-274836F6A180}"/>
              </a:ext>
            </a:extLst>
          </p:cNvPr>
          <p:cNvPicPr>
            <a:picLocks noChangeAspect="1"/>
          </p:cNvPicPr>
          <p:nvPr/>
        </p:nvPicPr>
        <p:blipFill>
          <a:blip r:embed="rId4"/>
          <a:stretch>
            <a:fillRect/>
          </a:stretch>
        </p:blipFill>
        <p:spPr>
          <a:xfrm>
            <a:off x="7640279" y="1119249"/>
            <a:ext cx="3492500" cy="2324100"/>
          </a:xfrm>
          <a:prstGeom prst="rect">
            <a:avLst/>
          </a:prstGeom>
        </p:spPr>
      </p:pic>
      <p:pic>
        <p:nvPicPr>
          <p:cNvPr id="10" name="Picture 9" descr="A close up of a basket&#10;&#10;Description automatically generated">
            <a:extLst>
              <a:ext uri="{FF2B5EF4-FFF2-40B4-BE49-F238E27FC236}">
                <a16:creationId xmlns:a16="http://schemas.microsoft.com/office/drawing/2014/main" id="{35F51664-8BB0-4FA7-916B-0766648BFA50}"/>
              </a:ext>
            </a:extLst>
          </p:cNvPr>
          <p:cNvPicPr>
            <a:picLocks noChangeAspect="1"/>
          </p:cNvPicPr>
          <p:nvPr/>
        </p:nvPicPr>
        <p:blipFill>
          <a:blip r:embed="rId5"/>
          <a:stretch>
            <a:fillRect/>
          </a:stretch>
        </p:blipFill>
        <p:spPr>
          <a:xfrm>
            <a:off x="5453419" y="3525129"/>
            <a:ext cx="2019300" cy="2019300"/>
          </a:xfrm>
          <a:prstGeom prst="rect">
            <a:avLst/>
          </a:prstGeom>
        </p:spPr>
      </p:pic>
      <p:pic>
        <p:nvPicPr>
          <p:cNvPr id="12" name="Picture 11" descr="A blue and yellow train pulling into a station&#10;&#10;Description automatically generated">
            <a:extLst>
              <a:ext uri="{FF2B5EF4-FFF2-40B4-BE49-F238E27FC236}">
                <a16:creationId xmlns:a16="http://schemas.microsoft.com/office/drawing/2014/main" id="{D33FD7E1-6A5C-4B2F-805A-DE04A127980C}"/>
              </a:ext>
            </a:extLst>
          </p:cNvPr>
          <p:cNvPicPr>
            <a:picLocks noChangeAspect="1"/>
          </p:cNvPicPr>
          <p:nvPr/>
        </p:nvPicPr>
        <p:blipFill>
          <a:blip r:embed="rId6"/>
          <a:stretch>
            <a:fillRect/>
          </a:stretch>
        </p:blipFill>
        <p:spPr>
          <a:xfrm>
            <a:off x="930787" y="3814916"/>
            <a:ext cx="3810000" cy="2133600"/>
          </a:xfrm>
          <a:prstGeom prst="rect">
            <a:avLst/>
          </a:prstGeom>
        </p:spPr>
      </p:pic>
      <p:pic>
        <p:nvPicPr>
          <p:cNvPr id="23" name="Content Placeholder 4" descr="A close up of a coat&#10;&#10;Description automatically generated">
            <a:extLst>
              <a:ext uri="{FF2B5EF4-FFF2-40B4-BE49-F238E27FC236}">
                <a16:creationId xmlns:a16="http://schemas.microsoft.com/office/drawing/2014/main" id="{7D4A6F44-9F71-43E2-910E-DC78DE4ECA11}"/>
              </a:ext>
            </a:extLst>
          </p:cNvPr>
          <p:cNvPicPr>
            <a:picLocks noChangeAspect="1"/>
          </p:cNvPicPr>
          <p:nvPr/>
        </p:nvPicPr>
        <p:blipFill>
          <a:blip r:embed="rId3"/>
          <a:stretch>
            <a:fillRect/>
          </a:stretch>
        </p:blipFill>
        <p:spPr>
          <a:xfrm>
            <a:off x="2318073" y="1509252"/>
            <a:ext cx="1455953" cy="1455953"/>
          </a:xfrm>
          <a:prstGeom prst="rect">
            <a:avLst/>
          </a:prstGeom>
        </p:spPr>
      </p:pic>
      <p:pic>
        <p:nvPicPr>
          <p:cNvPr id="25" name="Content Placeholder 4" descr="A close up of a coat&#10;&#10;Description automatically generated">
            <a:extLst>
              <a:ext uri="{FF2B5EF4-FFF2-40B4-BE49-F238E27FC236}">
                <a16:creationId xmlns:a16="http://schemas.microsoft.com/office/drawing/2014/main" id="{3B85FD95-85AD-4137-A59D-B04677B4D199}"/>
              </a:ext>
            </a:extLst>
          </p:cNvPr>
          <p:cNvPicPr>
            <a:picLocks noChangeAspect="1"/>
          </p:cNvPicPr>
          <p:nvPr/>
        </p:nvPicPr>
        <p:blipFill>
          <a:blip r:embed="rId3"/>
          <a:stretch>
            <a:fillRect/>
          </a:stretch>
        </p:blipFill>
        <p:spPr>
          <a:xfrm>
            <a:off x="3773364" y="1513528"/>
            <a:ext cx="1164125" cy="1164125"/>
          </a:xfrm>
          <a:prstGeom prst="rect">
            <a:avLst/>
          </a:prstGeom>
        </p:spPr>
      </p:pic>
    </p:spTree>
    <p:extLst>
      <p:ext uri="{BB962C8B-B14F-4D97-AF65-F5344CB8AC3E}">
        <p14:creationId xmlns:p14="http://schemas.microsoft.com/office/powerpoint/2010/main" val="25863039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BECE8-5B2B-8BE7-0B4A-0FE0F5FEF668}"/>
              </a:ext>
            </a:extLst>
          </p:cNvPr>
          <p:cNvSpPr>
            <a:spLocks noGrp="1"/>
          </p:cNvSpPr>
          <p:nvPr>
            <p:ph type="title"/>
          </p:nvPr>
        </p:nvSpPr>
        <p:spPr>
          <a:xfrm>
            <a:off x="720000" y="619200"/>
            <a:ext cx="6923813" cy="1477328"/>
          </a:xfrm>
        </p:spPr>
        <p:txBody>
          <a:bodyPr>
            <a:normAutofit/>
          </a:bodyPr>
          <a:lstStyle/>
          <a:p>
            <a:r>
              <a:rPr lang="en-US" dirty="0"/>
              <a:t>When Working with Neurodiversity</a:t>
            </a:r>
          </a:p>
        </p:txBody>
      </p:sp>
      <p:sp>
        <p:nvSpPr>
          <p:cNvPr id="3" name="Content Placeholder 2">
            <a:extLst>
              <a:ext uri="{FF2B5EF4-FFF2-40B4-BE49-F238E27FC236}">
                <a16:creationId xmlns:a16="http://schemas.microsoft.com/office/drawing/2014/main" id="{BEF167EF-FE77-5BC1-ECDC-DF500F47537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400" dirty="0"/>
              <a:t>The neurodivergence came first. </a:t>
            </a:r>
          </a:p>
          <a:p>
            <a:pPr>
              <a:lnSpc>
                <a:spcPct val="110000"/>
              </a:lnSpc>
            </a:pPr>
            <a:r>
              <a:rPr lang="en-US" sz="3400" dirty="0"/>
              <a:t>Not the mental health condition. </a:t>
            </a:r>
          </a:p>
          <a:p>
            <a:pPr>
              <a:lnSpc>
                <a:spcPct val="110000"/>
              </a:lnSpc>
            </a:pPr>
            <a:r>
              <a:rPr lang="en-US" sz="3400" dirty="0"/>
              <a:t>So we must consider this and work in a neurodivergent-friendly manner.</a:t>
            </a:r>
          </a:p>
          <a:p>
            <a:pPr>
              <a:lnSpc>
                <a:spcPct val="110000"/>
              </a:lnSpc>
            </a:pPr>
            <a:r>
              <a:rPr lang="en-US" sz="3400" dirty="0"/>
              <a:t>Building resilience, even if this means...</a:t>
            </a:r>
          </a:p>
        </p:txBody>
      </p:sp>
    </p:spTree>
    <p:extLst>
      <p:ext uri="{BB962C8B-B14F-4D97-AF65-F5344CB8AC3E}">
        <p14:creationId xmlns:p14="http://schemas.microsoft.com/office/powerpoint/2010/main" val="34838228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FE5D8-9614-BE92-FB6B-A71A7DE5EA6D}"/>
              </a:ext>
            </a:extLst>
          </p:cNvPr>
          <p:cNvSpPr>
            <a:spLocks noGrp="1"/>
          </p:cNvSpPr>
          <p:nvPr>
            <p:ph type="title"/>
          </p:nvPr>
        </p:nvSpPr>
        <p:spPr>
          <a:xfrm>
            <a:off x="6480000" y="619200"/>
            <a:ext cx="4991961" cy="1477328"/>
          </a:xfrm>
        </p:spPr>
        <p:txBody>
          <a:bodyPr wrap="square" anchor="ctr">
            <a:normAutofit/>
          </a:bodyPr>
          <a:lstStyle/>
          <a:p>
            <a:r>
              <a:rPr lang="en-US" dirty="0"/>
              <a:t>Playing in Sand, or Learning about Cacti</a:t>
            </a:r>
          </a:p>
        </p:txBody>
      </p:sp>
      <p:pic>
        <p:nvPicPr>
          <p:cNvPr id="5" name="Picture 4" descr="Colourful cactus with pink background">
            <a:extLst>
              <a:ext uri="{FF2B5EF4-FFF2-40B4-BE49-F238E27FC236}">
                <a16:creationId xmlns:a16="http://schemas.microsoft.com/office/drawing/2014/main" id="{FDCA0383-3098-5964-E6E4-D27F8908B509}"/>
              </a:ext>
            </a:extLst>
          </p:cNvPr>
          <p:cNvPicPr>
            <a:picLocks noChangeAspect="1"/>
          </p:cNvPicPr>
          <p:nvPr/>
        </p:nvPicPr>
        <p:blipFill>
          <a:blip r:embed="rId2"/>
          <a:srcRect l="40482" r="-4" b="-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53BA894E-659A-1C71-8DD0-D4D58F177FC2}"/>
              </a:ext>
            </a:extLst>
          </p:cNvPr>
          <p:cNvSpPr>
            <a:spLocks noGrp="1"/>
          </p:cNvSpPr>
          <p:nvPr>
            <p:ph idx="1"/>
          </p:nvPr>
        </p:nvSpPr>
        <p:spPr>
          <a:xfrm>
            <a:off x="6480000" y="2541600"/>
            <a:ext cx="4991962" cy="3216273"/>
          </a:xfrm>
        </p:spPr>
        <p:txBody>
          <a:bodyPr vert="horz" lIns="0" tIns="0" rIns="0" bIns="0" rtlCol="0">
            <a:normAutofit/>
          </a:bodyPr>
          <a:lstStyle/>
          <a:p>
            <a:r>
              <a:rPr lang="en-US" dirty="0"/>
              <a:t>Then you can talk about cacti with a real level of knowledge. </a:t>
            </a:r>
          </a:p>
          <a:p>
            <a:r>
              <a:rPr lang="en-US" dirty="0"/>
              <a:t>Don't pretend it doesn't work! </a:t>
            </a:r>
          </a:p>
        </p:txBody>
      </p:sp>
    </p:spTree>
    <p:extLst>
      <p:ext uri="{BB962C8B-B14F-4D97-AF65-F5344CB8AC3E}">
        <p14:creationId xmlns:p14="http://schemas.microsoft.com/office/powerpoint/2010/main" val="30626102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CA00-4509-E04D-6800-5492C8CEC9A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2952A51-DCCA-2874-1F5F-2037BA48316C}"/>
              </a:ext>
            </a:extLst>
          </p:cNvPr>
          <p:cNvSpPr>
            <a:spLocks noGrp="1"/>
          </p:cNvSpPr>
          <p:nvPr>
            <p:ph idx="1"/>
          </p:nvPr>
        </p:nvSpPr>
        <p:spPr/>
        <p:txBody>
          <a:bodyPr vert="horz" wrap="square" lIns="0" tIns="0" rIns="0" bIns="0" rtlCol="0" anchor="t">
            <a:normAutofit/>
          </a:bodyPr>
          <a:lstStyle/>
          <a:p>
            <a:pPr marL="269875" indent="-269875">
              <a:lnSpc>
                <a:spcPct val="125000"/>
              </a:lnSpc>
              <a:spcAft>
                <a:spcPts val="0"/>
              </a:spcAft>
            </a:pPr>
            <a:r>
              <a:rPr lang="en-US" sz="1100" dirty="0">
                <a:solidFill>
                  <a:schemeClr val="tx1">
                    <a:lumMod val="95000"/>
                  </a:schemeClr>
                </a:solidFill>
                <a:latin typeface="Source Sans Pro"/>
                <a:ea typeface="+mn-lt"/>
                <a:cs typeface="+mn-lt"/>
              </a:rPr>
              <a:t>Adams, D. and Young, K., (2021). A systematic review of the perceived barriers and facilitators to accessing psychological treatment for mental health problems in individuals on the autism spectrum. </a:t>
            </a:r>
            <a:r>
              <a:rPr lang="en-US" sz="1100" i="1" dirty="0">
                <a:solidFill>
                  <a:schemeClr val="tx1">
                    <a:lumMod val="95000"/>
                  </a:schemeClr>
                </a:solidFill>
                <a:latin typeface="Source Sans Pro"/>
                <a:ea typeface="+mn-lt"/>
                <a:cs typeface="+mn-lt"/>
              </a:rPr>
              <a:t>Review Journal of Autism and Developmental Disorders</a:t>
            </a:r>
            <a:r>
              <a:rPr lang="en-US" sz="1100" dirty="0">
                <a:solidFill>
                  <a:schemeClr val="tx1">
                    <a:lumMod val="95000"/>
                  </a:schemeClr>
                </a:solidFill>
                <a:latin typeface="Source Sans Pro"/>
                <a:ea typeface="+mn-lt"/>
                <a:cs typeface="+mn-lt"/>
              </a:rPr>
              <a:t>, </a:t>
            </a:r>
            <a:r>
              <a:rPr lang="en-US" sz="1100" i="1" dirty="0">
                <a:solidFill>
                  <a:schemeClr val="tx1">
                    <a:lumMod val="95000"/>
                  </a:schemeClr>
                </a:solidFill>
                <a:latin typeface="Source Sans Pro"/>
                <a:ea typeface="+mn-lt"/>
                <a:cs typeface="+mn-lt"/>
              </a:rPr>
              <a:t>8</a:t>
            </a:r>
            <a:r>
              <a:rPr lang="en-US" sz="1100" dirty="0">
                <a:solidFill>
                  <a:schemeClr val="tx1">
                    <a:lumMod val="95000"/>
                  </a:schemeClr>
                </a:solidFill>
                <a:latin typeface="Source Sans Pro"/>
                <a:ea typeface="+mn-lt"/>
                <a:cs typeface="+mn-lt"/>
              </a:rPr>
              <a:t>(4), pp.436-453.</a:t>
            </a:r>
            <a:endParaRPr lang="en-US" sz="1100">
              <a:solidFill>
                <a:schemeClr val="tx1">
                  <a:lumMod val="95000"/>
                </a:schemeClr>
              </a:solidFill>
              <a:latin typeface="Source Sans Pro"/>
              <a:ea typeface="+mn-lt"/>
              <a:cs typeface="+mn-lt"/>
            </a:endParaRPr>
          </a:p>
          <a:p>
            <a:pPr marL="269875" indent="-269875">
              <a:lnSpc>
                <a:spcPct val="125000"/>
              </a:lnSpc>
              <a:spcAft>
                <a:spcPts val="0"/>
              </a:spcAft>
            </a:pPr>
            <a:r>
              <a:rPr lang="en-US" sz="1100" dirty="0">
                <a:solidFill>
                  <a:schemeClr val="tx1">
                    <a:lumMod val="95000"/>
                  </a:schemeClr>
                </a:solidFill>
                <a:ea typeface="+mn-lt"/>
                <a:cs typeface="+mn-lt"/>
              </a:rPr>
              <a:t>Alvares, G. A., Bebbington, K., Cleary, D., Evans, K., Glasson, E. J., </a:t>
            </a:r>
            <a:r>
              <a:rPr lang="en-US" sz="1100" dirty="0" err="1">
                <a:solidFill>
                  <a:schemeClr val="tx1">
                    <a:lumMod val="95000"/>
                  </a:schemeClr>
                </a:solidFill>
                <a:ea typeface="+mn-lt"/>
                <a:cs typeface="+mn-lt"/>
              </a:rPr>
              <a:t>Maybery</a:t>
            </a:r>
            <a:r>
              <a:rPr lang="en-US" sz="1100" dirty="0">
                <a:solidFill>
                  <a:schemeClr val="tx1">
                    <a:lumMod val="95000"/>
                  </a:schemeClr>
                </a:solidFill>
                <a:ea typeface="+mn-lt"/>
                <a:cs typeface="+mn-lt"/>
              </a:rPr>
              <a:t>, M. T., Pillar, S., </a:t>
            </a:r>
            <a:r>
              <a:rPr lang="en-US" sz="1100" dirty="0" err="1">
                <a:solidFill>
                  <a:schemeClr val="tx1">
                    <a:lumMod val="95000"/>
                  </a:schemeClr>
                </a:solidFill>
                <a:ea typeface="+mn-lt"/>
                <a:cs typeface="+mn-lt"/>
              </a:rPr>
              <a:t>Uljarević</a:t>
            </a:r>
            <a:r>
              <a:rPr lang="en-US" sz="1100" dirty="0">
                <a:solidFill>
                  <a:schemeClr val="tx1">
                    <a:lumMod val="95000"/>
                  </a:schemeClr>
                </a:solidFill>
                <a:ea typeface="+mn-lt"/>
                <a:cs typeface="+mn-lt"/>
              </a:rPr>
              <a:t>, M., </a:t>
            </a:r>
            <a:r>
              <a:rPr lang="en-US" sz="1100" dirty="0" err="1">
                <a:solidFill>
                  <a:schemeClr val="tx1">
                    <a:lumMod val="95000"/>
                  </a:schemeClr>
                </a:solidFill>
                <a:ea typeface="+mn-lt"/>
                <a:cs typeface="+mn-lt"/>
              </a:rPr>
              <a:t>Varcin</a:t>
            </a:r>
            <a:r>
              <a:rPr lang="en-US" sz="1100" dirty="0">
                <a:solidFill>
                  <a:schemeClr val="tx1">
                    <a:lumMod val="95000"/>
                  </a:schemeClr>
                </a:solidFill>
                <a:ea typeface="+mn-lt"/>
                <a:cs typeface="+mn-lt"/>
              </a:rPr>
              <a:t>, K., Wray, J. and Whitehouse, A. J. (2020). The misnomer of ‘high functioning autism’: Intelligence is an imprecise predictor of functional abilities at diagnosis. </a:t>
            </a:r>
            <a:r>
              <a:rPr lang="en-US" sz="1100" i="1" dirty="0">
                <a:solidFill>
                  <a:schemeClr val="tx1">
                    <a:lumMod val="95000"/>
                  </a:schemeClr>
                </a:solidFill>
                <a:ea typeface="+mn-lt"/>
                <a:cs typeface="+mn-lt"/>
              </a:rPr>
              <a:t>Autism</a:t>
            </a:r>
            <a:r>
              <a:rPr lang="en-US" sz="1100" dirty="0">
                <a:solidFill>
                  <a:schemeClr val="tx1">
                    <a:lumMod val="95000"/>
                  </a:schemeClr>
                </a:solidFill>
                <a:ea typeface="+mn-lt"/>
                <a:cs typeface="+mn-lt"/>
              </a:rPr>
              <a:t>, </a:t>
            </a:r>
            <a:r>
              <a:rPr lang="en-US" sz="1100" i="1" dirty="0">
                <a:solidFill>
                  <a:schemeClr val="tx1">
                    <a:lumMod val="95000"/>
                  </a:schemeClr>
                </a:solidFill>
                <a:ea typeface="+mn-lt"/>
                <a:cs typeface="+mn-lt"/>
              </a:rPr>
              <a:t>24</a:t>
            </a:r>
            <a:r>
              <a:rPr lang="en-US" sz="1100" dirty="0">
                <a:solidFill>
                  <a:schemeClr val="tx1">
                    <a:lumMod val="95000"/>
                  </a:schemeClr>
                </a:solidFill>
                <a:ea typeface="+mn-lt"/>
                <a:cs typeface="+mn-lt"/>
              </a:rPr>
              <a:t>(1), 221–232.</a:t>
            </a:r>
            <a:endParaRPr lang="en-US" sz="1100">
              <a:solidFill>
                <a:schemeClr val="tx1">
                  <a:lumMod val="95000"/>
                </a:schemeClr>
              </a:solidFill>
              <a:ea typeface="Source Sans Pro"/>
            </a:endParaRPr>
          </a:p>
          <a:p>
            <a:pPr marL="269875" indent="-269875">
              <a:lnSpc>
                <a:spcPct val="125000"/>
              </a:lnSpc>
              <a:spcAft>
                <a:spcPts val="0"/>
              </a:spcAft>
            </a:pPr>
            <a:r>
              <a:rPr lang="en-US" sz="1100" dirty="0">
                <a:solidFill>
                  <a:schemeClr val="tx1">
                    <a:lumMod val="95000"/>
                  </a:schemeClr>
                </a:solidFill>
                <a:ea typeface="+mn-lt"/>
                <a:cs typeface="+mn-lt"/>
              </a:rPr>
              <a:t>Hull, L., Mandy, W. and Petrides, K.V., (2017). </a:t>
            </a:r>
            <a:r>
              <a:rPr lang="en-US" sz="1100" err="1">
                <a:solidFill>
                  <a:schemeClr val="tx1">
                    <a:lumMod val="95000"/>
                  </a:schemeClr>
                </a:solidFill>
                <a:ea typeface="+mn-lt"/>
                <a:cs typeface="+mn-lt"/>
              </a:rPr>
              <a:t>Behavioural</a:t>
            </a:r>
            <a:r>
              <a:rPr lang="en-US" sz="1100" dirty="0">
                <a:solidFill>
                  <a:schemeClr val="tx1">
                    <a:lumMod val="95000"/>
                  </a:schemeClr>
                </a:solidFill>
                <a:ea typeface="+mn-lt"/>
                <a:cs typeface="+mn-lt"/>
              </a:rPr>
              <a:t> and cognitive sex/gender differences in autism spectrum condition and typically developing males and females. </a:t>
            </a:r>
            <a:r>
              <a:rPr lang="en-US" sz="1100" i="1" dirty="0">
                <a:solidFill>
                  <a:schemeClr val="tx1">
                    <a:lumMod val="95000"/>
                  </a:schemeClr>
                </a:solidFill>
                <a:ea typeface="+mn-lt"/>
                <a:cs typeface="+mn-lt"/>
              </a:rPr>
              <a:t>Autism</a:t>
            </a:r>
            <a:r>
              <a:rPr lang="en-US" sz="1100" dirty="0">
                <a:solidFill>
                  <a:schemeClr val="tx1">
                    <a:lumMod val="95000"/>
                  </a:schemeClr>
                </a:solidFill>
                <a:ea typeface="+mn-lt"/>
                <a:cs typeface="+mn-lt"/>
              </a:rPr>
              <a:t>, </a:t>
            </a:r>
            <a:r>
              <a:rPr lang="en-US" sz="1100" i="1" dirty="0">
                <a:solidFill>
                  <a:schemeClr val="tx1">
                    <a:lumMod val="95000"/>
                  </a:schemeClr>
                </a:solidFill>
                <a:ea typeface="+mn-lt"/>
                <a:cs typeface="+mn-lt"/>
              </a:rPr>
              <a:t>21</a:t>
            </a:r>
            <a:r>
              <a:rPr lang="en-US" sz="1100" dirty="0">
                <a:solidFill>
                  <a:schemeClr val="tx1">
                    <a:lumMod val="95000"/>
                  </a:schemeClr>
                </a:solidFill>
                <a:ea typeface="+mn-lt"/>
                <a:cs typeface="+mn-lt"/>
              </a:rPr>
              <a:t>(6), pp.706-727.</a:t>
            </a:r>
            <a:endParaRPr lang="en-US" sz="1100">
              <a:solidFill>
                <a:schemeClr val="tx1">
                  <a:lumMod val="95000"/>
                </a:schemeClr>
              </a:solidFill>
              <a:ea typeface="Source Sans Pro"/>
            </a:endParaRPr>
          </a:p>
          <a:p>
            <a:pPr marL="269875" indent="-269875">
              <a:lnSpc>
                <a:spcPct val="125000"/>
              </a:lnSpc>
              <a:spcAft>
                <a:spcPts val="0"/>
              </a:spcAft>
            </a:pPr>
            <a:r>
              <a:rPr lang="en-US" sz="1100" err="1">
                <a:solidFill>
                  <a:schemeClr val="tx1">
                    <a:lumMod val="95000"/>
                  </a:schemeClr>
                </a:solidFill>
                <a:ea typeface="+mn-lt"/>
                <a:cs typeface="+mn-lt"/>
              </a:rPr>
              <a:t>Loomes</a:t>
            </a:r>
            <a:r>
              <a:rPr lang="en-US" sz="1100" dirty="0">
                <a:solidFill>
                  <a:schemeClr val="tx1">
                    <a:lumMod val="95000"/>
                  </a:schemeClr>
                </a:solidFill>
                <a:ea typeface="+mn-lt"/>
                <a:cs typeface="+mn-lt"/>
              </a:rPr>
              <a:t>, R., Hull, L. and Mandy, W.P.L., (2017). What is the male-to-female ratio in autism spectrum disorder? A systematic review and meta-analysis. </a:t>
            </a:r>
            <a:r>
              <a:rPr lang="en-US" sz="1100" i="1" dirty="0">
                <a:solidFill>
                  <a:schemeClr val="tx1">
                    <a:lumMod val="95000"/>
                  </a:schemeClr>
                </a:solidFill>
                <a:ea typeface="+mn-lt"/>
                <a:cs typeface="+mn-lt"/>
              </a:rPr>
              <a:t>Journal of the American Academy of Child &amp; Adolescent Psychiatry</a:t>
            </a:r>
            <a:r>
              <a:rPr lang="en-US" sz="1100" dirty="0">
                <a:solidFill>
                  <a:schemeClr val="tx1">
                    <a:lumMod val="95000"/>
                  </a:schemeClr>
                </a:solidFill>
                <a:ea typeface="+mn-lt"/>
                <a:cs typeface="+mn-lt"/>
              </a:rPr>
              <a:t>, </a:t>
            </a:r>
            <a:r>
              <a:rPr lang="en-US" sz="1100" i="1" dirty="0">
                <a:solidFill>
                  <a:schemeClr val="tx1">
                    <a:lumMod val="95000"/>
                  </a:schemeClr>
                </a:solidFill>
                <a:ea typeface="+mn-lt"/>
                <a:cs typeface="+mn-lt"/>
              </a:rPr>
              <a:t>56</a:t>
            </a:r>
            <a:r>
              <a:rPr lang="en-US" sz="1100" dirty="0">
                <a:solidFill>
                  <a:schemeClr val="tx1">
                    <a:lumMod val="95000"/>
                  </a:schemeClr>
                </a:solidFill>
                <a:ea typeface="+mn-lt"/>
                <a:cs typeface="+mn-lt"/>
              </a:rPr>
              <a:t>(6), pp.466-474.</a:t>
            </a:r>
            <a:endParaRPr lang="en-US" sz="1100">
              <a:solidFill>
                <a:schemeClr val="tx1">
                  <a:lumMod val="95000"/>
                </a:schemeClr>
              </a:solidFill>
              <a:ea typeface="+mn-lt"/>
              <a:cs typeface="+mn-lt"/>
            </a:endParaRPr>
          </a:p>
          <a:p>
            <a:pPr marL="269875" indent="-269875">
              <a:lnSpc>
                <a:spcPct val="125000"/>
              </a:lnSpc>
              <a:spcAft>
                <a:spcPts val="0"/>
              </a:spcAft>
            </a:pPr>
            <a:r>
              <a:rPr lang="en-US" sz="1100" dirty="0">
                <a:solidFill>
                  <a:schemeClr val="tx1">
                    <a:lumMod val="95000"/>
                  </a:schemeClr>
                </a:solidFill>
                <a:ea typeface="+mn-lt"/>
                <a:cs typeface="+mn-lt"/>
              </a:rPr>
              <a:t>Owen, J.P., </a:t>
            </a:r>
            <a:r>
              <a:rPr lang="en-US" sz="1100" err="1">
                <a:solidFill>
                  <a:schemeClr val="tx1">
                    <a:lumMod val="95000"/>
                  </a:schemeClr>
                </a:solidFill>
                <a:ea typeface="+mn-lt"/>
                <a:cs typeface="+mn-lt"/>
              </a:rPr>
              <a:t>Bukshpun</a:t>
            </a:r>
            <a:r>
              <a:rPr lang="en-US" sz="1100" dirty="0">
                <a:solidFill>
                  <a:schemeClr val="tx1">
                    <a:lumMod val="95000"/>
                  </a:schemeClr>
                </a:solidFill>
                <a:ea typeface="+mn-lt"/>
                <a:cs typeface="+mn-lt"/>
              </a:rPr>
              <a:t>, P., Pojman, N., Thieu, T., Chen, Q., Lee, J., D’Angelo, D., Glenn, O.A., Hunter, J.V., Berman, J.I. and Roberts, T.P., (2018). Brain MR imaging findings and associated outcomes in carriers of the reciprocal copy number variation at 16p11. 2. </a:t>
            </a:r>
            <a:r>
              <a:rPr lang="en-US" sz="1100" i="1" dirty="0">
                <a:solidFill>
                  <a:schemeClr val="tx1">
                    <a:lumMod val="95000"/>
                  </a:schemeClr>
                </a:solidFill>
                <a:ea typeface="+mn-lt"/>
                <a:cs typeface="+mn-lt"/>
              </a:rPr>
              <a:t>Radiology</a:t>
            </a:r>
            <a:r>
              <a:rPr lang="en-US" sz="1100" dirty="0">
                <a:solidFill>
                  <a:schemeClr val="tx1">
                    <a:lumMod val="95000"/>
                  </a:schemeClr>
                </a:solidFill>
                <a:ea typeface="+mn-lt"/>
                <a:cs typeface="+mn-lt"/>
              </a:rPr>
              <a:t>, </a:t>
            </a:r>
            <a:r>
              <a:rPr lang="en-US" sz="1100" i="1" dirty="0">
                <a:solidFill>
                  <a:schemeClr val="tx1">
                    <a:lumMod val="95000"/>
                  </a:schemeClr>
                </a:solidFill>
                <a:ea typeface="+mn-lt"/>
                <a:cs typeface="+mn-lt"/>
              </a:rPr>
              <a:t>286</a:t>
            </a:r>
            <a:r>
              <a:rPr lang="en-US" sz="1100" dirty="0">
                <a:solidFill>
                  <a:schemeClr val="tx1">
                    <a:lumMod val="95000"/>
                  </a:schemeClr>
                </a:solidFill>
                <a:ea typeface="+mn-lt"/>
                <a:cs typeface="+mn-lt"/>
              </a:rPr>
              <a:t>(1), pp.217-226.</a:t>
            </a:r>
            <a:endParaRPr lang="en-US" sz="1100">
              <a:solidFill>
                <a:schemeClr val="tx1">
                  <a:lumMod val="95000"/>
                </a:schemeClr>
              </a:solidFill>
              <a:ea typeface="+mn-lt"/>
              <a:cs typeface="+mn-lt"/>
            </a:endParaRPr>
          </a:p>
          <a:p>
            <a:pPr marL="269875" indent="-269875">
              <a:lnSpc>
                <a:spcPct val="125000"/>
              </a:lnSpc>
              <a:spcAft>
                <a:spcPts val="0"/>
              </a:spcAft>
            </a:pPr>
            <a:r>
              <a:rPr lang="en-US" sz="1100" dirty="0">
                <a:solidFill>
                  <a:schemeClr val="tx1">
                    <a:lumMod val="95000"/>
                  </a:schemeClr>
                </a:solidFill>
                <a:latin typeface="Source Sans Pro"/>
                <a:ea typeface="+mn-lt"/>
                <a:cs typeface="+mn-lt"/>
              </a:rPr>
              <a:t>Schiltz, H.K., McVey, A.J., Dolan Wozniak, B., Haendel, A.D., Stanley, R., Arias, A., Gordon, N. and Van Hecke, A.V., (2021). The role of loneliness as a mediator between autism features and mental health among autistic young adults. </a:t>
            </a:r>
            <a:r>
              <a:rPr lang="en-US" sz="1100" i="1" dirty="0">
                <a:solidFill>
                  <a:schemeClr val="tx1">
                    <a:lumMod val="95000"/>
                  </a:schemeClr>
                </a:solidFill>
                <a:latin typeface="Source Sans Pro"/>
                <a:ea typeface="+mn-lt"/>
                <a:cs typeface="+mn-lt"/>
              </a:rPr>
              <a:t>Autism</a:t>
            </a:r>
            <a:r>
              <a:rPr lang="en-US" sz="1100" dirty="0">
                <a:solidFill>
                  <a:schemeClr val="tx1">
                    <a:lumMod val="95000"/>
                  </a:schemeClr>
                </a:solidFill>
                <a:latin typeface="Source Sans Pro"/>
                <a:ea typeface="+mn-lt"/>
                <a:cs typeface="+mn-lt"/>
              </a:rPr>
              <a:t>, 25(2), pp.545-555.</a:t>
            </a:r>
          </a:p>
          <a:p>
            <a:pPr>
              <a:lnSpc>
                <a:spcPct val="120000"/>
              </a:lnSpc>
              <a:spcAft>
                <a:spcPts val="0"/>
              </a:spcAft>
            </a:pPr>
            <a:r>
              <a:rPr lang="en-US" sz="1100" dirty="0" err="1">
                <a:solidFill>
                  <a:schemeClr val="tx1">
                    <a:lumMod val="95000"/>
                  </a:schemeClr>
                </a:solidFill>
                <a:latin typeface="Source Sans Pro"/>
                <a:ea typeface="+mn-lt"/>
                <a:cs typeface="+mn-lt"/>
              </a:rPr>
              <a:t>Uljarević</a:t>
            </a:r>
            <a:r>
              <a:rPr lang="en-US" sz="1100" dirty="0">
                <a:solidFill>
                  <a:schemeClr val="tx1">
                    <a:lumMod val="95000"/>
                  </a:schemeClr>
                </a:solidFill>
                <a:latin typeface="Source Sans Pro"/>
                <a:ea typeface="+mn-lt"/>
                <a:cs typeface="+mn-lt"/>
              </a:rPr>
              <a:t>, M., Hedley, D., Rose-Foley, K., </a:t>
            </a:r>
            <a:r>
              <a:rPr lang="en-US" sz="1100" dirty="0" err="1">
                <a:solidFill>
                  <a:schemeClr val="tx1">
                    <a:lumMod val="95000"/>
                  </a:schemeClr>
                </a:solidFill>
                <a:latin typeface="Source Sans Pro"/>
                <a:ea typeface="+mn-lt"/>
                <a:cs typeface="+mn-lt"/>
              </a:rPr>
              <a:t>Magiati</a:t>
            </a:r>
            <a:r>
              <a:rPr lang="en-US" sz="1100" dirty="0">
                <a:solidFill>
                  <a:schemeClr val="tx1">
                    <a:lumMod val="95000"/>
                  </a:schemeClr>
                </a:solidFill>
                <a:latin typeface="Source Sans Pro"/>
                <a:ea typeface="+mn-lt"/>
                <a:cs typeface="+mn-lt"/>
              </a:rPr>
              <a:t>, I., Cai, R. Y., Dissanayake, C., Richdale, A., and </a:t>
            </a:r>
            <a:r>
              <a:rPr lang="en-US" sz="1100" dirty="0" err="1">
                <a:solidFill>
                  <a:schemeClr val="tx1">
                    <a:lumMod val="95000"/>
                  </a:schemeClr>
                </a:solidFill>
                <a:latin typeface="Source Sans Pro"/>
                <a:ea typeface="+mn-lt"/>
                <a:cs typeface="+mn-lt"/>
              </a:rPr>
              <a:t>Trollor</a:t>
            </a:r>
            <a:r>
              <a:rPr lang="en-US" sz="1100" dirty="0">
                <a:solidFill>
                  <a:schemeClr val="tx1">
                    <a:lumMod val="95000"/>
                  </a:schemeClr>
                </a:solidFill>
                <a:latin typeface="Source Sans Pro"/>
                <a:ea typeface="+mn-lt"/>
                <a:cs typeface="+mn-lt"/>
              </a:rPr>
              <a:t>, J. (2020). Anxiety and depression from adolescence to old age in autism spectrum disorder. </a:t>
            </a:r>
            <a:r>
              <a:rPr lang="en-US" sz="1100" i="1" dirty="0">
                <a:solidFill>
                  <a:schemeClr val="tx1">
                    <a:lumMod val="95000"/>
                  </a:schemeClr>
                </a:solidFill>
                <a:latin typeface="Source Sans Pro"/>
                <a:ea typeface="+mn-lt"/>
                <a:cs typeface="+mn-lt"/>
              </a:rPr>
              <a:t>Journal of Autism and Developmental Disorders,</a:t>
            </a:r>
            <a:r>
              <a:rPr lang="en-US" sz="1100" dirty="0">
                <a:solidFill>
                  <a:schemeClr val="tx1">
                    <a:lumMod val="95000"/>
                  </a:schemeClr>
                </a:solidFill>
                <a:latin typeface="Source Sans Pro"/>
                <a:ea typeface="+mn-lt"/>
                <a:cs typeface="+mn-lt"/>
              </a:rPr>
              <a:t> 50, pp.3155–3165.</a:t>
            </a:r>
            <a:endParaRPr lang="en-US" sz="1100" dirty="0">
              <a:solidFill>
                <a:schemeClr val="tx1">
                  <a:lumMod val="95000"/>
                </a:schemeClr>
              </a:solidFill>
              <a:latin typeface="Source Sans Pro"/>
              <a:ea typeface="Source Sans Pro"/>
            </a:endParaRPr>
          </a:p>
        </p:txBody>
      </p:sp>
    </p:spTree>
    <p:extLst>
      <p:ext uri="{BB962C8B-B14F-4D97-AF65-F5344CB8AC3E}">
        <p14:creationId xmlns:p14="http://schemas.microsoft.com/office/powerpoint/2010/main" val="738547741"/>
      </p:ext>
    </p:extLst>
  </p:cSld>
  <p:clrMapOvr>
    <a:masterClrMapping/>
  </p:clrMapOvr>
</p:sld>
</file>

<file path=ppt/theme/theme1.xml><?xml version="1.0" encoding="utf-8"?>
<a:theme xmlns:a="http://schemas.openxmlformats.org/drawingml/2006/main" name="3DFloatVTI">
  <a:themeElements>
    <a:clrScheme name="AnalogousFromLightSeedLeftStep">
      <a:dk1>
        <a:srgbClr val="000000"/>
      </a:dk1>
      <a:lt1>
        <a:srgbClr val="FFFFFF"/>
      </a:lt1>
      <a:dk2>
        <a:srgbClr val="263B22"/>
      </a:dk2>
      <a:lt2>
        <a:srgbClr val="E8E2E2"/>
      </a:lt2>
      <a:accent1>
        <a:srgbClr val="30B1BA"/>
      </a:accent1>
      <a:accent2>
        <a:srgbClr val="33B588"/>
      </a:accent2>
      <a:accent3>
        <a:srgbClr val="2FB84F"/>
      </a:accent3>
      <a:accent4>
        <a:srgbClr val="4AB732"/>
      </a:accent4>
      <a:accent5>
        <a:srgbClr val="84AE45"/>
      </a:accent5>
      <a:accent6>
        <a:srgbClr val="A7A537"/>
      </a:accent6>
      <a:hlink>
        <a:srgbClr val="AE6E69"/>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62</Slides>
  <Notes>5</Notes>
  <HiddenSlides>0</HiddenSlide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3DFloatVTI</vt:lpstr>
      <vt:lpstr>Neurodivergence and Mental Health</vt:lpstr>
      <vt:lpstr>Aims and Objectives</vt:lpstr>
      <vt:lpstr>Neurodiversity</vt:lpstr>
      <vt:lpstr>Neurodiversity</vt:lpstr>
      <vt:lpstr>Neurodiversity at Work (BPS, 2017)</vt:lpstr>
      <vt:lpstr>PowerPoint Presentation</vt:lpstr>
      <vt:lpstr>Historical Perspective</vt:lpstr>
      <vt:lpstr>Autism</vt:lpstr>
      <vt:lpstr>Historical Perspective of Autism</vt:lpstr>
      <vt:lpstr>Historical Perspective of Autism</vt:lpstr>
      <vt:lpstr>Historical Perspective of Autism</vt:lpstr>
      <vt:lpstr>Language</vt:lpstr>
      <vt:lpstr>Language: Functioning</vt:lpstr>
      <vt:lpstr>Language: Functioning</vt:lpstr>
      <vt:lpstr>Skills</vt:lpstr>
      <vt:lpstr>How to Boil Water, the EASY Way</vt:lpstr>
      <vt:lpstr>Autism</vt:lpstr>
      <vt:lpstr>Triad of Impairments</vt:lpstr>
      <vt:lpstr>Autism</vt:lpstr>
      <vt:lpstr>Speak MY Language</vt:lpstr>
      <vt:lpstr>Diagnostic Features: ICD-11</vt:lpstr>
      <vt:lpstr>Diagnostic Features: ICD-11</vt:lpstr>
      <vt:lpstr>Diagnostic Features: ICD-11</vt:lpstr>
      <vt:lpstr>Diagnostic Features: ICD-11</vt:lpstr>
      <vt:lpstr>Diagnostic Features: DSM-5TR</vt:lpstr>
      <vt:lpstr>Diagnostic Features: DSM-5TR</vt:lpstr>
      <vt:lpstr>Diagnostic Features: DSM-5TR</vt:lpstr>
      <vt:lpstr>Diagnostics</vt:lpstr>
      <vt:lpstr>Neuropsychology of Autism</vt:lpstr>
      <vt:lpstr>PowerPoint Presentation</vt:lpstr>
      <vt:lpstr>PowerPoint Presentation</vt:lpstr>
      <vt:lpstr>Genetic Components</vt:lpstr>
      <vt:lpstr>Working with Autism</vt:lpstr>
      <vt:lpstr>Working with Autism</vt:lpstr>
      <vt:lpstr>Supporting Autism: Interventions</vt:lpstr>
      <vt:lpstr>Interventions</vt:lpstr>
      <vt:lpstr>Supporting Autism</vt:lpstr>
      <vt:lpstr>PowerPoint Presentation</vt:lpstr>
      <vt:lpstr>Visual Aids</vt:lpstr>
      <vt:lpstr>Picture prompts – are these helpful?</vt:lpstr>
      <vt:lpstr>Ben found using emojis very helpful to communicate feelings</vt:lpstr>
      <vt:lpstr>PowerPoint Presentation</vt:lpstr>
      <vt:lpstr>Autism and Mental Health</vt:lpstr>
      <vt:lpstr>Neurodivergence and Mental Health</vt:lpstr>
      <vt:lpstr>Neurodivergence and Mental Health</vt:lpstr>
      <vt:lpstr>Neurodivergence and Mental Health</vt:lpstr>
      <vt:lpstr>Boosting Mental Health in Neurodiverse Individuals</vt:lpstr>
      <vt:lpstr>Boosting Mental Health in Neurodiverse Individuals</vt:lpstr>
      <vt:lpstr>Boosting Mental Health in Neurodiverse Individuals</vt:lpstr>
      <vt:lpstr>Neurodivergence</vt:lpstr>
      <vt:lpstr>Supporting Autism</vt:lpstr>
      <vt:lpstr>Social Stories</vt:lpstr>
      <vt:lpstr>Social Stories: Purposes</vt:lpstr>
      <vt:lpstr>Social Stories: Why?</vt:lpstr>
      <vt:lpstr>Social Stories: How?</vt:lpstr>
      <vt:lpstr>Social Stories: How?</vt:lpstr>
      <vt:lpstr>Social Stories: Example</vt:lpstr>
      <vt:lpstr>Boosting Mental Health</vt:lpstr>
      <vt:lpstr>Here are some examples of things that have made people feel GREAT</vt:lpstr>
      <vt:lpstr>When Working with Neurodiversity</vt:lpstr>
      <vt:lpstr>Playing in Sand, or Learning about Cacti</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Neurodivergence and Mental Health</dc:title>
  <dc:creator/>
  <cp:revision>72</cp:revision>
  <dcterms:created xsi:type="dcterms:W3CDTF">2024-09-11T10:54:06Z</dcterms:created>
  <dcterms:modified xsi:type="dcterms:W3CDTF">2024-11-28T09:13:45Z</dcterms:modified>
</cp:coreProperties>
</file>