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DA47183-DD60-15E5-63A0-035C98C650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3BD5FA-46F2-334B-9A1B-FFB2D7BB0C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264464-401E-4382-A5D2-F5467AA80CF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8F3458-3C40-A4F4-D801-5663068BA05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16737-ACCD-F638-B40E-134C0166747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DFA84-FFD6-42F4-8854-B295273F6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121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07566-4141-452A-9242-8D401F75425A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35E02C-7B8E-4DD1-93ED-42331999B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518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DA1C1-F6A1-A849-BBCD-752B0815B8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16AD07-721E-7978-41F0-0C531D9029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111F-3516-7140-D805-690C21F24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98ACA-32B4-0C48-3EB7-FDC3754FB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8A9F-BFC0-480B-069C-66E5A7633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600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74587-09E7-8C26-C0F7-C5436F694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D821F-A56C-0D34-0D83-E9A6A513A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522BFD-8B1F-B7CB-1060-5064755FF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AE76E-76A6-0F62-3618-D9BD1EF77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702C3-3FB2-7C55-7B3C-639FA9035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30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9F900-911F-E715-E4FE-E28B921CF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86A602-0BA4-4730-A8AA-C83ED51F8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0E2EF-2324-460D-DBD8-0FA478448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E48C8-DDCF-9D75-BEA7-7B56123CD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447E1-224B-1EFE-E12B-126A1400C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432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A17B1-B71E-4107-DE77-F04CFC929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B0212-98E8-064D-47C2-9ECF91665E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EA9F0-710E-3781-B9F4-B43E441A8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21EA8-78BC-A36B-DDA5-102F4198A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D4BE0-A145-6C7C-4ED3-0AA7F9A16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BDCCB-97BF-AF8A-70AB-81D3EFDB8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14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618F5-C58B-EACE-DF09-990292891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1D1715-C688-21E8-B095-E03C286308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0017E-27B5-012C-3999-B8EB58B43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3B4771-268B-2FA4-D2B3-52F14BF5DC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F49AAE-8105-9244-91F4-B8B85B2737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9313F9-87AF-4F71-A50A-ADEFE3150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EDE6D5-78A4-8733-989E-75E269010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91D388-5D02-A450-79DA-6FA417CCD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3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49048-CF00-187A-38C3-17E9A78BB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F90ED3-94D1-448E-D336-C1277BA2D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C9A6AB-1FFB-3FCE-FCAA-1FA24E983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C2C928-58BA-E983-E2C7-B4D111A38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772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2C90FA-D46C-4BD2-AF7F-D3C05E43A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37871E-51C8-4F6D-3EEF-AAAA4E805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69F87-4006-3891-93D2-F4D6AC44B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253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827F-7F27-690D-4A82-D50636A14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B4E91-2EC9-63C3-BBD8-29BB93D49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C4E773-DE93-B480-50DC-79AB4022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A373A6-0606-9285-42BE-CDEBF4E7B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EC3742-BFBB-9045-1F50-1B050062F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D44381-D480-1265-5783-3864A277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8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DA1C-62B1-6F78-1937-A87028F5D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3115B7-32B2-90C3-D339-A885307AF5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9EAE1-0315-DAAA-C26E-4F5C13FFC9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34F2C5-0D73-52EE-5AA4-D51868C33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8942B-E185-14D1-5252-18E362E60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8D365-4879-6DED-F8E3-ABA321015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779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7E5CC-D1FE-1056-16F1-9283F9D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071209-3DFD-6F5A-A2F0-9F1FEA127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8346A-17A9-CEC0-638B-75761C5BD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8510F-D0A1-E595-4A99-8FB6180AF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6F22D-4C77-0502-13FD-5DBD468E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57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82A14A-E2A7-84F2-C24F-4706C7085F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97A6B7-3484-FC41-7B38-71141B67CC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07A42-5A53-F6AD-A199-8F069B348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AE6B5-34D9-9A7A-7670-07A8B3431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CD906-6133-5500-ADE3-C10DA4E02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55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4DF856-03D6-2DC5-8EBE-469539B3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598DA-A877-5496-9301-3E3601CAAF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52C07-3555-1839-5CB6-A04055810E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05DA4-50D3-43C3-A466-2964DB3F347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D4F65-9E12-5036-95DE-03489D53D1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DF07C-D012-176A-C861-5CFECA52BD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39F01-83B8-4953-828D-CD1038809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539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139B-C131-7078-8CA8-0C622DE0E1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Marks and Spencer in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Brasov,Romania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1005D9-B771-24B8-1618-950EA8DCEA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ctr">
            <a:normAutofit fontScale="92500" lnSpcReduction="20000"/>
          </a:bodyPr>
          <a:lstStyle/>
          <a:p>
            <a:pPr algn="l"/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Hortenzia Bodor</a:t>
            </a:r>
          </a:p>
          <a:p>
            <a:pPr algn="l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2233649</a:t>
            </a:r>
          </a:p>
          <a:p>
            <a:pPr algn="l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LCBB4005</a:t>
            </a:r>
          </a:p>
          <a:p>
            <a:pPr algn="l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The Global Business Environment</a:t>
            </a:r>
          </a:p>
          <a:p>
            <a:pPr algn="l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Dr.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Hossein Shokri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521196-CD48-F5BA-5E40-C112F9617EE0}"/>
              </a:ext>
            </a:extLst>
          </p:cNvPr>
          <p:cNvSpPr txBox="1"/>
          <p:nvPr/>
        </p:nvSpPr>
        <p:spPr>
          <a:xfrm>
            <a:off x="-465826" y="768548"/>
            <a:ext cx="47272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Powerpoint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slides</a:t>
            </a:r>
          </a:p>
        </p:txBody>
      </p:sp>
    </p:spTree>
    <p:extLst>
      <p:ext uri="{BB962C8B-B14F-4D97-AF65-F5344CB8AC3E}">
        <p14:creationId xmlns:p14="http://schemas.microsoft.com/office/powerpoint/2010/main" val="1123521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56ED838F-D89C-B112-1084-5D53CD393C13}"/>
              </a:ext>
            </a:extLst>
          </p:cNvPr>
          <p:cNvSpPr/>
          <p:nvPr/>
        </p:nvSpPr>
        <p:spPr>
          <a:xfrm>
            <a:off x="3199981" y="502920"/>
            <a:ext cx="5867819" cy="589693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1685D75-A74C-169B-6337-2A492D12A576}"/>
              </a:ext>
            </a:extLst>
          </p:cNvPr>
          <p:cNvSpPr/>
          <p:nvPr/>
        </p:nvSpPr>
        <p:spPr>
          <a:xfrm>
            <a:off x="4099561" y="1295400"/>
            <a:ext cx="4061460" cy="42824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fffa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6BEFEDDD-38E5-E966-1F72-97A4896369EE}"/>
              </a:ext>
            </a:extLst>
          </p:cNvPr>
          <p:cNvSpPr/>
          <p:nvPr/>
        </p:nvSpPr>
        <p:spPr>
          <a:xfrm>
            <a:off x="4800239" y="2084033"/>
            <a:ext cx="2587924" cy="266265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F8762F-04BC-2CCD-049B-3009422E5325}"/>
              </a:ext>
            </a:extLst>
          </p:cNvPr>
          <p:cNvSpPr txBox="1"/>
          <p:nvPr/>
        </p:nvSpPr>
        <p:spPr>
          <a:xfrm>
            <a:off x="5369551" y="3327508"/>
            <a:ext cx="19236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Marks and Spencer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210ED3-7A61-23B7-5963-3171B8EAF4C8}"/>
              </a:ext>
            </a:extLst>
          </p:cNvPr>
          <p:cNvSpPr txBox="1"/>
          <p:nvPr/>
        </p:nvSpPr>
        <p:spPr>
          <a:xfrm>
            <a:off x="4462225" y="1633849"/>
            <a:ext cx="3336124" cy="3285524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no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Corruption            Low internet penetration           Equal treatment for businesses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7ABA1F-092B-D892-877E-C721EBA885B5}"/>
              </a:ext>
            </a:extLst>
          </p:cNvPr>
          <p:cNvSpPr txBox="1"/>
          <p:nvPr/>
        </p:nvSpPr>
        <p:spPr>
          <a:xfrm rot="961828">
            <a:off x="3589894" y="1461307"/>
            <a:ext cx="5083367" cy="4484828"/>
          </a:xfrm>
          <a:prstGeom prst="rect">
            <a:avLst/>
          </a:prstGeom>
          <a:noFill/>
        </p:spPr>
        <p:txBody>
          <a:bodyPr wrap="square" rtlCol="0">
            <a:prstTxWarp prst="textArchDown">
              <a:avLst/>
            </a:prstTxWarp>
            <a:no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Workforce at competitive price                                             Customers</a:t>
            </a:r>
            <a:endParaRPr lang="en-US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C18591-9B43-56AE-EC02-ADC37898A425}"/>
              </a:ext>
            </a:extLst>
          </p:cNvPr>
          <p:cNvSpPr txBox="1"/>
          <p:nvPr/>
        </p:nvSpPr>
        <p:spPr>
          <a:xfrm>
            <a:off x="4561526" y="2690214"/>
            <a:ext cx="3121158" cy="2439545"/>
          </a:xfrm>
          <a:prstGeom prst="rect">
            <a:avLst/>
          </a:prstGeom>
          <a:noFill/>
        </p:spPr>
        <p:txBody>
          <a:bodyPr wrap="square" rtlCol="0">
            <a:prstTxWarp prst="textArchDown">
              <a:avLst/>
            </a:prstTxWarp>
            <a:no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Aging population           Favorable tax rates               High inflation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9DA06D-4CB6-1ED6-6908-384632BD1531}"/>
              </a:ext>
            </a:extLst>
          </p:cNvPr>
          <p:cNvSpPr txBox="1"/>
          <p:nvPr/>
        </p:nvSpPr>
        <p:spPr>
          <a:xfrm rot="20835350">
            <a:off x="4463931" y="1321166"/>
            <a:ext cx="652089" cy="469367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noAutofit/>
          </a:bodyPr>
          <a:lstStyle/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Bertis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63C6525-DD58-8033-4C47-A73EF46256BE}"/>
              </a:ext>
            </a:extLst>
          </p:cNvPr>
          <p:cNvSpPr txBox="1"/>
          <p:nvPr/>
        </p:nvSpPr>
        <p:spPr>
          <a:xfrm rot="3793042">
            <a:off x="7037164" y="1257145"/>
            <a:ext cx="701997" cy="409709"/>
          </a:xfrm>
          <a:prstGeom prst="rect">
            <a:avLst/>
          </a:prstGeom>
          <a:noFill/>
        </p:spPr>
        <p:txBody>
          <a:bodyPr wrap="square">
            <a:prstTxWarp prst="textArchUp">
              <a:avLst/>
            </a:prstTxWarp>
            <a:no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Metro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093C67C-2A8B-9774-D4F3-F70B7FC79348}"/>
              </a:ext>
            </a:extLst>
          </p:cNvPr>
          <p:cNvSpPr txBox="1"/>
          <p:nvPr/>
        </p:nvSpPr>
        <p:spPr>
          <a:xfrm rot="16200000">
            <a:off x="8086506" y="3767333"/>
            <a:ext cx="626455" cy="285304"/>
          </a:xfrm>
          <a:prstGeom prst="rect">
            <a:avLst/>
          </a:prstGeom>
          <a:noFill/>
        </p:spPr>
        <p:txBody>
          <a:bodyPr wrap="square">
            <a:prstTxWarp prst="textArchDown">
              <a:avLst/>
            </a:prstTxWarp>
            <a:no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Airport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87644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61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Marks and Spencer in Brasov,Romania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Marks and Spencer in Brasov/Romania</dc:title>
  <dc:creator>Hortenzia Bodor</dc:creator>
  <cp:lastModifiedBy>Hortenzia Bodor</cp:lastModifiedBy>
  <cp:revision>5</cp:revision>
  <dcterms:created xsi:type="dcterms:W3CDTF">2023-04-30T06:44:03Z</dcterms:created>
  <dcterms:modified xsi:type="dcterms:W3CDTF">2023-05-05T22:41:58Z</dcterms:modified>
</cp:coreProperties>
</file>