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0" d="100"/>
          <a:sy n="90" d="100"/>
        </p:scale>
        <p:origin x="16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25T19:23:32.72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3733 332 24575,'-1302'0'0,"1239"1"0,0 4 0,0 2 0,1 2 0,-77 23 0,-183 50 0,214-58 0,37-9 0,1 3 0,-68 27 0,121-38 0,-281 129 0,168-61 0,-161 121 0,248-157 0,2 1 0,1 2 0,3 1 0,-50 77 0,74-102 0,-21 33 0,3 1 0,2 2 0,3 1 0,2 0 0,-17 61 0,-68 301 0,101-379 0,-4 23-1025,3 1 0,-2 86 0,13 129-3500,1-184 6659,-2-1 3332,-1-34-5466,4 122 0,-1-150 0,1 0 0,1-1 0,2 1 0,11 31 0,11 10 0,3-1 0,2-1 0,68 99 0,-38-79 0,143 155 0,-131-169 0,3-4 0,152 105 0,204 80 0,-319-196 0,192 96 0,-240-124 0,-13-4 0,1-3 0,1-2 0,120 31 0,-35-24 0,-54-10 0,151 16 0,416-31 0,-354-8 0,-243 3-189,23 0-1666,102-11 1,-157 7 1533,0 0 1,0-2-1,-1-1 0,0-1 1,-1-1-1,1-1 1,-2-2-1,27-15 0,3-10 1678,0-3 0,-3-2 0,-1-2-1,81-95 1,-55 53-1357,-11 13 0,68-100 0,-54 60 0,-32 48 0,67-126 0,-63 85 0,-4-2 0,-5-3 0,51-225 0,-69 233 0,-12 61 0,-2 0 0,5-72 0,-13-201 0,-3 148 0,-1 121 0,-3 0 0,-1-1 0,-22-75 0,4 23 0,7 37 0,-3 2 0,-2 0 0,-3 2 0,-47-77 0,8 11 0,-149-307 0,193 392 0,-3 2 0,-1 0 0,-36-40 0,5 6 0,45 59 0,-1 0 0,0 1 0,0 0 0,-1 1 0,0 1 0,-19-11 0,-25-18 0,-25-28 0,-87-63 0,-710-404 0,865 526 0,-40-24 0,51 29 0,1 1 0,-1-1 0,1 0 0,0 1 0,0-1 0,0 0 0,0 0 0,0 0 0,0-1 0,0 1 0,1 0 0,-1-1 0,1 1 0,0-1 0,0 1 0,-2-5 0,3 7 0,0 0 0,0-1 0,0 1 0,0 0 0,0 0 0,0 0 0,0-1 0,1 1 0,-1 0 0,0 0 0,0 0 0,0 0 0,0-1 0,0 1 0,0 0 0,0 0 0,0 0 0,0 0 0,1 0 0,-1-1 0,0 1 0,0 0 0,0 0 0,0 0 0,1 0 0,-1 0 0,0 0 0,0 0 0,0-1 0,0 1 0,1 0 0,-1 0 0,0 0 0,0 0 0,0 0 0,1 0 0,-1 0 0,0 0 0,0 0 0,0 0 0,1 0 0,-1 0 0,0 0 0,0 0 0,1 1 0,14 3 0,10 10 0,18 11 0,1-1 0,1-2 0,0-2 0,60 17 0,-71-28-1365,-2-3-5461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25T19:46:58.09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0-25T19:47:11.73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35,'81'1,"4"0,-1-3,107-16,-108 8,1 4,140 7,-77 2,735-3,-857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25T19:55:13.80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2041 66 24575,'-7'0'0,"-124"1"0,0-5 0,-201-33 0,241 25 0,0 3 0,-1 4 0,-99 8 0,37 0 0,-373-3 0,513 0 0,0 0 0,1 1 0,-1 1 0,0 1 0,1 0 0,0 0 0,-1 1 0,-22 11 0,28-10 0,0 0 0,0 0 0,0 0 0,1 1 0,0 0 0,0 1 0,0-1 0,1 1 0,0 1 0,0-1 0,1 1 0,0 0 0,-7 15 0,3-4 0,2 0 0,0 1 0,0 0 0,2 0 0,1 1 0,0 0 0,2-1 0,0 37 0,1-9 0,2-1 0,3 1 0,1-1 0,3 1 0,17 58 0,-16-76 0,-6-20 0,-1 1 0,2-1 0,-1 0 0,1-1 0,1 1 0,-1 0 0,2-1 0,-1 0 0,1-1 0,1 1 0,0-1 0,0 0 0,16 13 0,124 95 0,-124-99 0,1-1 0,0-1 0,1-1 0,1-2 0,0 0 0,50 14 0,4-8 0,0-4 0,1-2 0,0-5 0,94-2 0,406-7 0,-557 1 0,1-2 0,0-1 0,-1-1 0,0-1 0,0-1 0,0-1 0,-1-1 0,0-1 0,23-14 0,23-16 0,94-74 0,-136 93 0,-1-1 0,-1-1 0,0-1 0,-3-1 0,28-38 0,-46 56 0,0 0 0,-1 0 0,0-1 0,0 1 0,0-1 0,-1 0 0,-1 0 0,1 0 0,0-14 0,-4-79 0,0 54 0,2 33 0,-1 0 0,0 1 0,-5-23 0,4 30 0,0 1 0,0 0 0,0-1 0,-1 1 0,0 0 0,0 1 0,0-1 0,0 0 0,-1 1 0,0 0 0,-7-6 0,-57-39 0,56 43 0,1-1 0,0 0 0,0-1 0,1-1 0,0 0 0,0 0 0,-16-21 0,-24-50-1365,36 55-5461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938446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94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3383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01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639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692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928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443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26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263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426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AA473D5B-7D4B-4708-98B2-DAFBE06C7BC4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52B30DF-F413-4DE4-BF4F-FBD93D5EAD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443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5" Type="http://schemas.openxmlformats.org/officeDocument/2006/relationships/image" Target="../media/image5.png"/><Relationship Id="rId4" Type="http://schemas.openxmlformats.org/officeDocument/2006/relationships/customXml" Target="../ink/ink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customXml" Target="../ink/ink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mapswales.wales.nhs.uk/" TargetMode="External"/><Relationship Id="rId2" Type="http://schemas.openxmlformats.org/officeDocument/2006/relationships/hyperlink" Target="https://datamap.gov.wal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ealthmapswales.wales.nhs.uk/data-catalog-explor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9CC2-3FE3-9C7F-C8A5-8780176A9CD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Geocoding to your maps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655B39-C38C-77ED-9880-7B6A97CCDC1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MapInfo</a:t>
            </a:r>
          </a:p>
        </p:txBody>
      </p:sp>
    </p:spTree>
    <p:extLst>
      <p:ext uri="{BB962C8B-B14F-4D97-AF65-F5344CB8AC3E}">
        <p14:creationId xmlns:p14="http://schemas.microsoft.com/office/powerpoint/2010/main" val="18052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74227-5C28-5EA6-57A0-6D271A616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external data onto the map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7C3C157-AF5E-D843-74BC-3C49AEB885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1872" y="4017480"/>
            <a:ext cx="8594725" cy="1125436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B2500D6-14EA-F82C-CB91-4DEB47AC2482}"/>
                  </a:ext>
                </a:extLst>
              </p14:cNvPr>
              <p14:cNvContentPartPr/>
              <p14:nvPr/>
            </p14:nvContentPartPr>
            <p14:xfrm>
              <a:off x="8409600" y="3888600"/>
              <a:ext cx="1908360" cy="181224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B2500D6-14EA-F82C-CB91-4DEB47AC248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403480" y="3882480"/>
                <a:ext cx="1920600" cy="182448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BB9EF388-F4FA-8C21-BFDF-941D140D6E4F}"/>
              </a:ext>
            </a:extLst>
          </p:cNvPr>
          <p:cNvSpPr txBox="1"/>
          <p:nvPr/>
        </p:nvSpPr>
        <p:spPr>
          <a:xfrm>
            <a:off x="2164080" y="2392167"/>
            <a:ext cx="5699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Generally, we will use the create point and the geocoding options to link data to spatial references on the map. This is a spatial action under the spatial tab </a:t>
            </a:r>
          </a:p>
        </p:txBody>
      </p:sp>
    </p:spTree>
    <p:extLst>
      <p:ext uri="{BB962C8B-B14F-4D97-AF65-F5344CB8AC3E}">
        <p14:creationId xmlns:p14="http://schemas.microsoft.com/office/powerpoint/2010/main" val="146496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BAF3E-1616-FB35-9089-350C594B1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Goecoding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69734-3B8E-F3E5-54C7-1E0940D83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Converting or refencing data to the map spatial location.</a:t>
            </a:r>
          </a:p>
          <a:p>
            <a:r>
              <a:rPr lang="en-GB" dirty="0"/>
              <a:t>We need and external database usually in csv format</a:t>
            </a:r>
          </a:p>
          <a:p>
            <a:r>
              <a:rPr lang="en-GB" dirty="0"/>
              <a:t>We need a defined field containing an appropriate reference</a:t>
            </a:r>
          </a:p>
          <a:p>
            <a:pPr lvl="1"/>
            <a:r>
              <a:rPr lang="en-GB" dirty="0"/>
              <a:t>This could be a postcode </a:t>
            </a:r>
          </a:p>
          <a:p>
            <a:pPr lvl="1"/>
            <a:r>
              <a:rPr lang="en-GB" dirty="0"/>
              <a:t>Coordinates</a:t>
            </a:r>
          </a:p>
          <a:p>
            <a:pPr lvl="1"/>
            <a:r>
              <a:rPr lang="en-GB" dirty="0"/>
              <a:t>or Spatial code</a:t>
            </a:r>
          </a:p>
          <a:p>
            <a:r>
              <a:rPr lang="en-GB" dirty="0"/>
              <a:t>Once we have matched or data with the appropriate point or geographic polygon, we can conduct analysis on the data with location content.</a:t>
            </a:r>
          </a:p>
          <a:p>
            <a:r>
              <a:rPr lang="en-GB" dirty="0"/>
              <a:t>Geocoding allows us to look for geographic patterns.</a:t>
            </a:r>
          </a:p>
        </p:txBody>
      </p:sp>
    </p:spTree>
    <p:extLst>
      <p:ext uri="{BB962C8B-B14F-4D97-AF65-F5344CB8AC3E}">
        <p14:creationId xmlns:p14="http://schemas.microsoft.com/office/powerpoint/2010/main" val="2751630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7A7DF-4103-F0B6-3246-BA1815783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Matching map codes to data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D9D008-B1F0-A098-C2CA-2EE21A7383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7848" y="1950720"/>
            <a:ext cx="4652915" cy="43513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4CC9D3-A6E2-C484-CFE4-E1DE4A5C10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3192" y="2616336"/>
            <a:ext cx="7052892" cy="190309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8F7F7381-6034-8B7A-CFBD-1D1E0412E5E8}"/>
                  </a:ext>
                </a:extLst>
              </p14:cNvPr>
              <p14:cNvContentPartPr/>
              <p14:nvPr/>
            </p14:nvContentPartPr>
            <p14:xfrm>
              <a:off x="5825888" y="5081777"/>
              <a:ext cx="36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8F7F7381-6034-8B7A-CFBD-1D1E0412E5E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819768" y="5075657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E59A6F81-DE2C-E4EE-8EF6-735AAD0EA449}"/>
                  </a:ext>
                </a:extLst>
              </p14:cNvPr>
              <p14:cNvContentPartPr/>
              <p14:nvPr/>
            </p14:nvContentPartPr>
            <p14:xfrm>
              <a:off x="4316408" y="4644377"/>
              <a:ext cx="679680" cy="1368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E59A6F81-DE2C-E4EE-8EF6-735AAD0EA44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262768" y="4536737"/>
                <a:ext cx="787320" cy="229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83006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B7D3E-1B62-3DB1-52DD-6F97F9C81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Bringing and excel spreadsheet into MapInfo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12552-B2D4-39B6-C0EA-36F69BA320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sure that you save you excel spread she as a 97-2003 workbook.</a:t>
            </a:r>
          </a:p>
          <a:p>
            <a:r>
              <a:rPr lang="en-GB" dirty="0"/>
              <a:t>In MapInfo change the file type to reflect this: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581B14-D957-B9A5-E79F-5007CE7830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7387" y="2629882"/>
            <a:ext cx="5251487" cy="37709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B07167-9D7F-819F-153E-7298A42778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749" y="3067844"/>
            <a:ext cx="3486150" cy="229552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BC56116A-34EF-B2AD-1F21-E0F27F0212A2}"/>
                  </a:ext>
                </a:extLst>
              </p14:cNvPr>
              <p14:cNvContentPartPr/>
              <p14:nvPr/>
            </p14:nvContentPartPr>
            <p14:xfrm>
              <a:off x="6037928" y="4442057"/>
              <a:ext cx="822240" cy="4179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BC56116A-34EF-B2AD-1F21-E0F27F0212A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031808" y="4435937"/>
                <a:ext cx="834480" cy="430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49022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328DF-12E4-31F6-C7AC-F0B345DCB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Check the field properties once you ok this you should see a table or browser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EE6827-E29A-122A-57F9-08DB5555D8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17069" y="1998124"/>
            <a:ext cx="2035545" cy="305331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A52E28-58CF-029A-711D-9EB095B7BE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4952" y="2488019"/>
            <a:ext cx="4545485" cy="3461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537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844F2-CDD4-72C4-F887-A2373908A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match the geocode for code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0A47C6-9895-C882-945F-F71091AD4B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1872" y="2115307"/>
            <a:ext cx="4591050" cy="39909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AA6158-DBE6-376B-E437-EC6C238479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4306" y="2008981"/>
            <a:ext cx="39243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721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89B28-9D56-D464-4EB2-0433A089F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 the Townsend layer to your map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BC9D6C-69C0-10FC-3CAC-410762B972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1872" y="1955505"/>
            <a:ext cx="8347334" cy="4753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904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A1515-00E6-5DAF-023E-4ECA31169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sources </a:t>
            </a:r>
            <a:r>
              <a:rPr lang="en-GB"/>
              <a:t>of external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FD7BF-D734-17F4-C21B-123E01F7B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https://datamap.gov.wales/</a:t>
            </a:r>
            <a:endParaRPr lang="en-GB" dirty="0"/>
          </a:p>
          <a:p>
            <a:r>
              <a:rPr lang="en-GB" dirty="0">
                <a:hlinkClick r:id="rId3"/>
              </a:rPr>
              <a:t>https://www.healthmapswales.wales.nhs.uk/</a:t>
            </a:r>
            <a:endParaRPr lang="en-GB" dirty="0"/>
          </a:p>
          <a:p>
            <a:r>
              <a:rPr lang="en-GB" dirty="0">
                <a:hlinkClick r:id="rId4"/>
              </a:rPr>
              <a:t>https://www.healthmapswales.wales.nhs.uk/data-catalog-explorer/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099866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96</TotalTime>
  <Words>216</Words>
  <Application>Microsoft Office PowerPoint</Application>
  <PresentationFormat>Widescreen</PresentationFormat>
  <Paragraphs>24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Schoolbook</vt:lpstr>
      <vt:lpstr>Wingdings 2</vt:lpstr>
      <vt:lpstr>View</vt:lpstr>
      <vt:lpstr>Geocoding to your maps</vt:lpstr>
      <vt:lpstr>Getting external data onto the map</vt:lpstr>
      <vt:lpstr>Goecoding</vt:lpstr>
      <vt:lpstr>Matching map codes to data</vt:lpstr>
      <vt:lpstr>Bringing and excel spreadsheet into MapInfo</vt:lpstr>
      <vt:lpstr>Check the field properties once you ok this you should see a table or browser</vt:lpstr>
      <vt:lpstr>We match the geocode for code</vt:lpstr>
      <vt:lpstr>Add the Townsend layer to your map</vt:lpstr>
      <vt:lpstr>Other sources of external data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Geocoding to your maps</dc:title>
  <dc:creator>Beverley Holland</dc:creator>
  <cp:lastModifiedBy>bcholland2@outlook.com</cp:lastModifiedBy>
  <cp:revision>2</cp:revision>
  <dcterms:created xsi:type="dcterms:W3CDTF">2023-10-25T18:27:07Z</dcterms:created>
  <dcterms:modified xsi:type="dcterms:W3CDTF">2023-10-25T20:03:57Z</dcterms:modified>
</cp:coreProperties>
</file>