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73" r:id="rId2"/>
  </p:sldMasterIdLst>
  <p:notesMasterIdLst>
    <p:notesMasterId r:id="rId19"/>
  </p:notesMasterIdLst>
  <p:sldIdLst>
    <p:sldId id="271" r:id="rId3"/>
    <p:sldId id="265" r:id="rId4"/>
    <p:sldId id="281" r:id="rId5"/>
    <p:sldId id="266" r:id="rId6"/>
    <p:sldId id="267" r:id="rId7"/>
    <p:sldId id="268" r:id="rId8"/>
    <p:sldId id="269" r:id="rId9"/>
    <p:sldId id="272" r:id="rId10"/>
    <p:sldId id="270" r:id="rId11"/>
    <p:sldId id="274" r:id="rId12"/>
    <p:sldId id="275" r:id="rId13"/>
    <p:sldId id="277" r:id="rId14"/>
    <p:sldId id="278" r:id="rId15"/>
    <p:sldId id="280" r:id="rId16"/>
    <p:sldId id="279" r:id="rId17"/>
    <p:sldId id="282" r:id="rId18"/>
  </p:sldIdLst>
  <p:sldSz cx="18288000" cy="10287000"/>
  <p:notesSz cx="6858000" cy="9144000"/>
  <p:embeddedFontLst>
    <p:embeddedFont>
      <p:font typeface="Montserrat Light" panose="00000400000000000000" pitchFamily="2" charset="0"/>
      <p:regular r:id="rId20"/>
      <p:italic r:id="rId21"/>
    </p:embeddedFont>
    <p:embeddedFont>
      <p:font typeface="Raleway" pitchFamily="2" charset="0"/>
      <p:regular r:id="rId22"/>
      <p:bold r:id="rId23"/>
      <p:italic r:id="rId24"/>
      <p:boldItalic r:id="rId25"/>
    </p:embeddedFont>
    <p:embeddedFont>
      <p:font typeface="Trebuchet MS" panose="020B0603020202020204" pitchFamily="34"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622" autoAdjust="0"/>
  </p:normalViewPr>
  <p:slideViewPr>
    <p:cSldViewPr>
      <p:cViewPr>
        <p:scale>
          <a:sx n="50" d="100"/>
          <a:sy n="50" d="100"/>
        </p:scale>
        <p:origin x="946" y="216"/>
      </p:cViewPr>
      <p:guideLst>
        <p:guide orient="horz" pos="2184"/>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font" Target="fonts/font7.fntdata"/><Relationship Id="rId3" Type="http://schemas.openxmlformats.org/officeDocument/2006/relationships/slide" Target="slides/slide1.xml"/><Relationship Id="rId21" Type="http://schemas.openxmlformats.org/officeDocument/2006/relationships/font" Target="fonts/font2.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font" Target="fonts/font6.fntdata"/><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font" Target="fonts/font5.fntdata"/><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8.xml"/><Relationship Id="rId19" Type="http://schemas.openxmlformats.org/officeDocument/2006/relationships/notesMaster" Target="notesMasters/notesMaster1.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presProps" Target="presProp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29E018-87FF-4021-9C1F-41C2F053AC15}" type="datetimeFigureOut">
              <a:rPr lang="en-US" smtClean="0"/>
              <a:t>3/24/2026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57E988-3389-4975-86AB-275F47D071AC}" type="slidenum">
              <a:rPr lang="en-US" smtClean="0"/>
              <a:t>‹#›</a:t>
            </a:fld>
            <a:endParaRPr lang="en-US"/>
          </a:p>
        </p:txBody>
      </p:sp>
    </p:spTree>
    <p:extLst>
      <p:ext uri="{BB962C8B-B14F-4D97-AF65-F5344CB8AC3E}">
        <p14:creationId xmlns:p14="http://schemas.microsoft.com/office/powerpoint/2010/main" val="95892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7513EBEF-F9AD-174C-707F-82C740829922}"/>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074E8F50-31E7-6DBD-66DC-AFC59E89AC47}"/>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293AC52B-7D78-B786-3FEB-A97D2497240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31415880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6EA95-6BEA-3BE8-795E-4B73128E82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174FF4-8D95-BA1A-A17A-CAA18BB0D26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DEF8B147-5CF5-684D-82EE-F9267CDFF75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E6057A7-CB26-DF20-52B3-7E1D6CFD4549}"/>
              </a:ext>
            </a:extLst>
          </p:cNvPr>
          <p:cNvSpPr>
            <a:spLocks noGrp="1"/>
          </p:cNvSpPr>
          <p:nvPr>
            <p:ph type="sldNum" sz="quarter" idx="5"/>
          </p:nvPr>
        </p:nvSpPr>
        <p:spPr/>
        <p:txBody>
          <a:bodyPr/>
          <a:lstStyle/>
          <a:p>
            <a:pPr marL="0" marR="0" lvl="0" indent="0" algn="r" defTabSz="4388900" rtl="0" eaLnBrk="1" fontAlgn="auto" latinLnBrk="0" hangingPunct="1">
              <a:lnSpc>
                <a:spcPct val="100000"/>
              </a:lnSpc>
              <a:spcBef>
                <a:spcPts val="0"/>
              </a:spcBef>
              <a:spcAft>
                <a:spcPts val="0"/>
              </a:spcAft>
              <a:buClrTx/>
              <a:buSzTx/>
              <a:buFontTx/>
              <a:buNone/>
              <a:tabLst/>
              <a:defRPr/>
            </a:pPr>
            <a:fld id="{26A1A87D-CAF7-4BDC-A0D3-C0DBEDE81619}"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3889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78900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070115E0-800D-ABB8-8734-7946600946DB}"/>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25169383-2DA7-8C71-AA90-A410DC05586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F3B980B4-CFEF-E1B6-5C20-0CB4B031163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3474601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p:cNvGrpSpPr/>
        <p:nvPr/>
      </p:nvGrpSpPr>
      <p:grpSpPr>
        <a:xfrm>
          <a:off x="0" y="0"/>
          <a:ext cx="0" cy="0"/>
          <a:chOff x="0" y="0"/>
          <a:chExt cx="0" cy="0"/>
        </a:xfrm>
      </p:grpSpPr>
      <p:sp>
        <p:nvSpPr>
          <p:cNvPr id="1105" name="Google Shape;110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32E3FFE1-C394-5900-466E-19B8D762199A}"/>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7934E7A9-F4F2-F3CB-64E3-38A1448413F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8582D573-01F0-C489-740C-0E27CD0EBE47}"/>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24744572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05AD828A-284D-52DC-248D-5ED8A5020CF1}"/>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8DCB11DB-CC22-DE51-E099-3BDA534A150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44E1A2C0-1F31-7DD1-D6E2-E6F998EC0B73}"/>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4217276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C1006665-B543-4CF6-3B24-631526F361E6}"/>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3A3E565A-8AEA-D189-2F06-73CCFB4F6B01}"/>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1513F7F0-3E93-2694-67FC-5BFA910AF59E}"/>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31780436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2243A8B5-15FD-59E2-6D06-DCD79685D79D}"/>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83FF9746-06DD-4008-A94D-87E17DA9A540}"/>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F845A720-427F-61F9-A98E-A52A2BA10AA1}"/>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4215540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A9B908D1-C5E8-D112-5936-21EAB473E37A}"/>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E23295EE-CA79-1839-8DD1-5AAD087910BD}"/>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FEC8211F-A956-B3DF-609A-02CBB9DAD26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17486916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13C3EC67-CD40-801C-8908-C4A7B8E55732}"/>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61B4E20E-6F07-3237-2D01-9A6821C1844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958D3545-5766-D0CA-51A8-2D529E7A4BC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3863134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46C847E4-7837-725B-0D10-11D9FE447D81}"/>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DEAF12D5-3971-D534-E3A2-4B70530D984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AFB43FD7-8D9A-4F1C-8EEE-89DA6EF93D8C}"/>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3165547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DEB31636-82C9-DD08-587C-E4177088A933}"/>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4226715C-E516-8838-1926-EA545B96AF85}"/>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CB51E65B-01CD-3989-B5D0-CB9BA59F5955}"/>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42660554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632C42C6-3E29-E050-74B9-01D5703A93A5}"/>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FA3B4718-72DE-363C-4779-1CA54D3460AC}"/>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A682E45F-5962-3560-A1F9-9E26ECB0593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61413681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AE681F47-44F7-5FFE-1005-A65C46A3FC74}"/>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690A3248-52A1-1D20-2E67-C826E6DF5086}"/>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7F35BF7B-A9AC-4F85-3BFB-0D4D92C2ADD9}"/>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23097535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03F3C931-AA83-7237-CCDC-140DD95BECCF}"/>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2E47C644-98AB-1CE7-CAB2-4587FD8393EA}"/>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AA191697-26D1-F612-CCC0-39D9F3FA0F92}"/>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2941837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4">
          <a:extLst>
            <a:ext uri="{FF2B5EF4-FFF2-40B4-BE49-F238E27FC236}">
              <a16:creationId xmlns:a16="http://schemas.microsoft.com/office/drawing/2014/main" id="{F8289C8A-F163-FA22-2004-50E03FD4888F}"/>
            </a:ext>
          </a:extLst>
        </p:cNvPr>
        <p:cNvGrpSpPr/>
        <p:nvPr/>
      </p:nvGrpSpPr>
      <p:grpSpPr>
        <a:xfrm>
          <a:off x="0" y="0"/>
          <a:ext cx="0" cy="0"/>
          <a:chOff x="0" y="0"/>
          <a:chExt cx="0" cy="0"/>
        </a:xfrm>
      </p:grpSpPr>
      <p:sp>
        <p:nvSpPr>
          <p:cNvPr id="1105" name="Google Shape;1105;p9:notes">
            <a:extLst>
              <a:ext uri="{FF2B5EF4-FFF2-40B4-BE49-F238E27FC236}">
                <a16:creationId xmlns:a16="http://schemas.microsoft.com/office/drawing/2014/main" id="{A5143054-98E2-D87D-597C-92F2D1FA7D3B}"/>
              </a:ext>
            </a:extLst>
          </p:cNvPr>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6" name="Google Shape;1106;p9:notes">
            <a:extLst>
              <a:ext uri="{FF2B5EF4-FFF2-40B4-BE49-F238E27FC236}">
                <a16:creationId xmlns:a16="http://schemas.microsoft.com/office/drawing/2014/main" id="{AA15D572-B70F-9B6A-229C-10F7AE13E4FF}"/>
              </a:ext>
            </a:extLst>
          </p:cNvPr>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US"/>
          </a:p>
        </p:txBody>
      </p:sp>
    </p:spTree>
    <p:extLst>
      <p:ext uri="{BB962C8B-B14F-4D97-AF65-F5344CB8AC3E}">
        <p14:creationId xmlns:p14="http://schemas.microsoft.com/office/powerpoint/2010/main" val="42619842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8_Blank">
  <p:cSld name="8_Blank">
    <p:spTree>
      <p:nvGrpSpPr>
        <p:cNvPr id="1" name="Shape 15"/>
        <p:cNvGrpSpPr/>
        <p:nvPr/>
      </p:nvGrpSpPr>
      <p:grpSpPr>
        <a:xfrm>
          <a:off x="0" y="0"/>
          <a:ext cx="0" cy="0"/>
          <a:chOff x="0" y="0"/>
          <a:chExt cx="0" cy="0"/>
        </a:xfrm>
      </p:grpSpPr>
      <p:sp>
        <p:nvSpPr>
          <p:cNvPr id="16" name="Google Shape;16;p2"/>
          <p:cNvSpPr>
            <a:spLocks noGrp="1"/>
          </p:cNvSpPr>
          <p:nvPr>
            <p:ph type="pic" idx="2"/>
          </p:nvPr>
        </p:nvSpPr>
        <p:spPr>
          <a:xfrm>
            <a:off x="0" y="0"/>
            <a:ext cx="10801350" cy="10287000"/>
          </a:xfrm>
          <a:prstGeom prst="homePlate">
            <a:avLst>
              <a:gd name="adj" fmla="val 50000"/>
            </a:avLst>
          </a:prstGeom>
          <a:noFill/>
          <a:ln>
            <a:noFill/>
          </a:ln>
        </p:spPr>
        <p:txBody>
          <a:bodyPr spcFirstLastPara="1" wrap="square" lIns="91425" tIns="45700" rIns="91425" bIns="45700" anchor="t" anchorCtr="0">
            <a:noAutofit/>
          </a:bodyPr>
          <a:lstStyle>
            <a:lvl1pPr marR="0" lvl="0" algn="l" rtl="0">
              <a:lnSpc>
                <a:spcPct val="90000"/>
              </a:lnSpc>
              <a:spcBef>
                <a:spcPts val="1500"/>
              </a:spcBef>
              <a:spcAft>
                <a:spcPts val="0"/>
              </a:spcAft>
              <a:buClr>
                <a:schemeClr val="dk1"/>
              </a:buClr>
              <a:buSzPts val="2800"/>
              <a:buFont typeface="Arial"/>
              <a:buChar char="•"/>
              <a:defRPr sz="4200" b="0" i="0" u="none" strike="noStrike" cap="none">
                <a:solidFill>
                  <a:schemeClr val="dk1"/>
                </a:solidFill>
                <a:latin typeface="Calibri"/>
                <a:ea typeface="Calibri"/>
                <a:cs typeface="Calibri"/>
                <a:sym typeface="Calibri"/>
              </a:defRPr>
            </a:lvl1pPr>
            <a:lvl2pPr marR="0" lvl="1" algn="l" rtl="0">
              <a:lnSpc>
                <a:spcPct val="90000"/>
              </a:lnSpc>
              <a:spcBef>
                <a:spcPts val="750"/>
              </a:spcBef>
              <a:spcAft>
                <a:spcPts val="0"/>
              </a:spcAft>
              <a:buClr>
                <a:schemeClr val="dk1"/>
              </a:buClr>
              <a:buSzPts val="2400"/>
              <a:buFont typeface="Arial"/>
              <a:buChar char="•"/>
              <a:defRPr sz="3600" b="0" i="0" u="none" strike="noStrike" cap="none">
                <a:solidFill>
                  <a:schemeClr val="dk1"/>
                </a:solidFill>
                <a:latin typeface="Calibri"/>
                <a:ea typeface="Calibri"/>
                <a:cs typeface="Calibri"/>
                <a:sym typeface="Calibri"/>
              </a:defRPr>
            </a:lvl2pPr>
            <a:lvl3pPr marR="0" lvl="2" algn="l" rtl="0">
              <a:lnSpc>
                <a:spcPct val="90000"/>
              </a:lnSpc>
              <a:spcBef>
                <a:spcPts val="750"/>
              </a:spcBef>
              <a:spcAft>
                <a:spcPts val="0"/>
              </a:spcAft>
              <a:buClr>
                <a:schemeClr val="dk1"/>
              </a:buClr>
              <a:buSzPts val="2000"/>
              <a:buFont typeface="Arial"/>
              <a:buChar char="•"/>
              <a:defRPr sz="3000" b="0" i="0" u="none" strike="noStrike" cap="none">
                <a:solidFill>
                  <a:schemeClr val="dk1"/>
                </a:solidFill>
                <a:latin typeface="Calibri"/>
                <a:ea typeface="Calibri"/>
                <a:cs typeface="Calibri"/>
                <a:sym typeface="Calibri"/>
              </a:defRPr>
            </a:lvl3pPr>
            <a:lvl4pPr marR="0" lvl="3" algn="l" rtl="0">
              <a:lnSpc>
                <a:spcPct val="90000"/>
              </a:lnSpc>
              <a:spcBef>
                <a:spcPts val="750"/>
              </a:spcBef>
              <a:spcAft>
                <a:spcPts val="0"/>
              </a:spcAft>
              <a:buClr>
                <a:schemeClr val="dk1"/>
              </a:buClr>
              <a:buSzPts val="1800"/>
              <a:buFont typeface="Arial"/>
              <a:buChar char="•"/>
              <a:defRPr sz="2700" b="0" i="0" u="none" strike="noStrike" cap="none">
                <a:solidFill>
                  <a:schemeClr val="dk1"/>
                </a:solidFill>
                <a:latin typeface="Calibri"/>
                <a:ea typeface="Calibri"/>
                <a:cs typeface="Calibri"/>
                <a:sym typeface="Calibri"/>
              </a:defRPr>
            </a:lvl4pPr>
            <a:lvl5pPr marR="0" lvl="4" algn="l" rtl="0">
              <a:lnSpc>
                <a:spcPct val="90000"/>
              </a:lnSpc>
              <a:spcBef>
                <a:spcPts val="750"/>
              </a:spcBef>
              <a:spcAft>
                <a:spcPts val="0"/>
              </a:spcAft>
              <a:buClr>
                <a:schemeClr val="dk1"/>
              </a:buClr>
              <a:buSzPts val="1800"/>
              <a:buFont typeface="Arial"/>
              <a:buChar char="•"/>
              <a:defRPr sz="2700" b="0" i="0" u="none" strike="noStrike" cap="none">
                <a:solidFill>
                  <a:schemeClr val="dk1"/>
                </a:solidFill>
                <a:latin typeface="Calibri"/>
                <a:ea typeface="Calibri"/>
                <a:cs typeface="Calibri"/>
                <a:sym typeface="Calibri"/>
              </a:defRPr>
            </a:lvl5pPr>
            <a:lvl6pPr marR="0" lvl="5" algn="l" rtl="0">
              <a:lnSpc>
                <a:spcPct val="90000"/>
              </a:lnSpc>
              <a:spcBef>
                <a:spcPts val="750"/>
              </a:spcBef>
              <a:spcAft>
                <a:spcPts val="0"/>
              </a:spcAft>
              <a:buClr>
                <a:schemeClr val="dk1"/>
              </a:buClr>
              <a:buSzPts val="1800"/>
              <a:buFont typeface="Arial"/>
              <a:buChar char="•"/>
              <a:defRPr sz="2700" b="0" i="0" u="none" strike="noStrike" cap="none">
                <a:solidFill>
                  <a:schemeClr val="dk1"/>
                </a:solidFill>
                <a:latin typeface="Calibri"/>
                <a:ea typeface="Calibri"/>
                <a:cs typeface="Calibri"/>
                <a:sym typeface="Calibri"/>
              </a:defRPr>
            </a:lvl6pPr>
            <a:lvl7pPr marR="0" lvl="6" algn="l" rtl="0">
              <a:lnSpc>
                <a:spcPct val="90000"/>
              </a:lnSpc>
              <a:spcBef>
                <a:spcPts val="750"/>
              </a:spcBef>
              <a:spcAft>
                <a:spcPts val="0"/>
              </a:spcAft>
              <a:buClr>
                <a:schemeClr val="dk1"/>
              </a:buClr>
              <a:buSzPts val="1800"/>
              <a:buFont typeface="Arial"/>
              <a:buChar char="•"/>
              <a:defRPr sz="2700" b="0" i="0" u="none" strike="noStrike" cap="none">
                <a:solidFill>
                  <a:schemeClr val="dk1"/>
                </a:solidFill>
                <a:latin typeface="Calibri"/>
                <a:ea typeface="Calibri"/>
                <a:cs typeface="Calibri"/>
                <a:sym typeface="Calibri"/>
              </a:defRPr>
            </a:lvl7pPr>
            <a:lvl8pPr marR="0" lvl="7" algn="l" rtl="0">
              <a:lnSpc>
                <a:spcPct val="90000"/>
              </a:lnSpc>
              <a:spcBef>
                <a:spcPts val="750"/>
              </a:spcBef>
              <a:spcAft>
                <a:spcPts val="0"/>
              </a:spcAft>
              <a:buClr>
                <a:schemeClr val="dk1"/>
              </a:buClr>
              <a:buSzPts val="1800"/>
              <a:buFont typeface="Arial"/>
              <a:buChar char="•"/>
              <a:defRPr sz="2700" b="0" i="0" u="none" strike="noStrike" cap="none">
                <a:solidFill>
                  <a:schemeClr val="dk1"/>
                </a:solidFill>
                <a:latin typeface="Calibri"/>
                <a:ea typeface="Calibri"/>
                <a:cs typeface="Calibri"/>
                <a:sym typeface="Calibri"/>
              </a:defRPr>
            </a:lvl8pPr>
            <a:lvl9pPr marR="0" lvl="8" algn="l" rtl="0">
              <a:lnSpc>
                <a:spcPct val="90000"/>
              </a:lnSpc>
              <a:spcBef>
                <a:spcPts val="750"/>
              </a:spcBef>
              <a:spcAft>
                <a:spcPts val="0"/>
              </a:spcAft>
              <a:buClr>
                <a:schemeClr val="dk1"/>
              </a:buClr>
              <a:buSzPts val="1800"/>
              <a:buFont typeface="Arial"/>
              <a:buChar char="•"/>
              <a:defRPr sz="2700"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2945961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7"/>
        <p:cNvGrpSpPr/>
        <p:nvPr/>
      </p:nvGrpSpPr>
      <p:grpSpPr>
        <a:xfrm>
          <a:off x="0" y="0"/>
          <a:ext cx="0" cy="0"/>
          <a:chOff x="0" y="0"/>
          <a:chExt cx="0" cy="0"/>
        </a:xfrm>
      </p:grpSpPr>
      <p:sp>
        <p:nvSpPr>
          <p:cNvPr id="18" name="Google Shape;18;p3"/>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3"/>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3"/>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59179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Slide">
    <p:spTree>
      <p:nvGrpSpPr>
        <p:cNvPr id="1" name="Shape 21"/>
        <p:cNvGrpSpPr/>
        <p:nvPr/>
      </p:nvGrpSpPr>
      <p:grpSpPr>
        <a:xfrm>
          <a:off x="0" y="0"/>
          <a:ext cx="0" cy="0"/>
          <a:chOff x="0" y="0"/>
          <a:chExt cx="0" cy="0"/>
        </a:xfrm>
      </p:grpSpPr>
      <p:sp>
        <p:nvSpPr>
          <p:cNvPr id="22" name="Google Shape;22;p4"/>
          <p:cNvSpPr txBox="1">
            <a:spLocks noGrp="1"/>
          </p:cNvSpPr>
          <p:nvPr>
            <p:ph type="ctrTitle"/>
          </p:nvPr>
        </p:nvSpPr>
        <p:spPr>
          <a:xfrm>
            <a:off x="2286000" y="1683545"/>
            <a:ext cx="13716000" cy="3581400"/>
          </a:xfrm>
          <a:prstGeom prst="rect">
            <a:avLst/>
          </a:prstGeom>
          <a:noFill/>
          <a:ln>
            <a:noFill/>
          </a:ln>
        </p:spPr>
        <p:txBody>
          <a:bodyPr spcFirstLastPara="1" wrap="square" lIns="91425" tIns="45700" rIns="91425" bIns="45700" anchor="b" anchorCtr="0">
            <a:noAutofit/>
          </a:bodyPr>
          <a:lstStyle>
            <a:lvl1pPr lvl="0" algn="ctr">
              <a:lnSpc>
                <a:spcPct val="90000"/>
              </a:lnSpc>
              <a:spcBef>
                <a:spcPts val="0"/>
              </a:spcBef>
              <a:spcAft>
                <a:spcPts val="0"/>
              </a:spcAft>
              <a:buClr>
                <a:schemeClr val="dk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4"/>
          <p:cNvSpPr txBox="1">
            <a:spLocks noGrp="1"/>
          </p:cNvSpPr>
          <p:nvPr>
            <p:ph type="subTitle" idx="1"/>
          </p:nvPr>
        </p:nvSpPr>
        <p:spPr>
          <a:xfrm>
            <a:off x="2286000" y="5403057"/>
            <a:ext cx="13716000" cy="2483643"/>
          </a:xfrm>
          <a:prstGeom prst="rect">
            <a:avLst/>
          </a:prstGeom>
          <a:noFill/>
          <a:ln>
            <a:noFill/>
          </a:ln>
        </p:spPr>
        <p:txBody>
          <a:bodyPr spcFirstLastPara="1" wrap="square" lIns="91425" tIns="45700" rIns="91425" bIns="45700" anchor="t" anchorCtr="0">
            <a:noAutofit/>
          </a:bodyPr>
          <a:lstStyle>
            <a:lvl1pPr lvl="0" algn="ctr">
              <a:lnSpc>
                <a:spcPct val="90000"/>
              </a:lnSpc>
              <a:spcBef>
                <a:spcPts val="1500"/>
              </a:spcBef>
              <a:spcAft>
                <a:spcPts val="0"/>
              </a:spcAft>
              <a:buClr>
                <a:schemeClr val="dk1"/>
              </a:buClr>
              <a:buSzPts val="2400"/>
              <a:buNone/>
              <a:defRPr sz="3600"/>
            </a:lvl1pPr>
            <a:lvl2pPr lvl="1" algn="ctr">
              <a:lnSpc>
                <a:spcPct val="90000"/>
              </a:lnSpc>
              <a:spcBef>
                <a:spcPts val="750"/>
              </a:spcBef>
              <a:spcAft>
                <a:spcPts val="0"/>
              </a:spcAft>
              <a:buClr>
                <a:schemeClr val="dk1"/>
              </a:buClr>
              <a:buSzPts val="2000"/>
              <a:buNone/>
              <a:defRPr sz="3000"/>
            </a:lvl2pPr>
            <a:lvl3pPr lvl="2" algn="ctr">
              <a:lnSpc>
                <a:spcPct val="90000"/>
              </a:lnSpc>
              <a:spcBef>
                <a:spcPts val="750"/>
              </a:spcBef>
              <a:spcAft>
                <a:spcPts val="0"/>
              </a:spcAft>
              <a:buClr>
                <a:schemeClr val="dk1"/>
              </a:buClr>
              <a:buSzPts val="1800"/>
              <a:buNone/>
              <a:defRPr sz="2700"/>
            </a:lvl3pPr>
            <a:lvl4pPr lvl="3" algn="ctr">
              <a:lnSpc>
                <a:spcPct val="90000"/>
              </a:lnSpc>
              <a:spcBef>
                <a:spcPts val="750"/>
              </a:spcBef>
              <a:spcAft>
                <a:spcPts val="0"/>
              </a:spcAft>
              <a:buClr>
                <a:schemeClr val="dk1"/>
              </a:buClr>
              <a:buSzPts val="1600"/>
              <a:buNone/>
              <a:defRPr sz="2400"/>
            </a:lvl4pPr>
            <a:lvl5pPr lvl="4" algn="ctr">
              <a:lnSpc>
                <a:spcPct val="90000"/>
              </a:lnSpc>
              <a:spcBef>
                <a:spcPts val="750"/>
              </a:spcBef>
              <a:spcAft>
                <a:spcPts val="0"/>
              </a:spcAft>
              <a:buClr>
                <a:schemeClr val="dk1"/>
              </a:buClr>
              <a:buSzPts val="1600"/>
              <a:buNone/>
              <a:defRPr sz="2400"/>
            </a:lvl5pPr>
            <a:lvl6pPr lvl="5" algn="ctr">
              <a:lnSpc>
                <a:spcPct val="90000"/>
              </a:lnSpc>
              <a:spcBef>
                <a:spcPts val="750"/>
              </a:spcBef>
              <a:spcAft>
                <a:spcPts val="0"/>
              </a:spcAft>
              <a:buClr>
                <a:schemeClr val="dk1"/>
              </a:buClr>
              <a:buSzPts val="1600"/>
              <a:buNone/>
              <a:defRPr sz="2400"/>
            </a:lvl6pPr>
            <a:lvl7pPr lvl="6" algn="ctr">
              <a:lnSpc>
                <a:spcPct val="90000"/>
              </a:lnSpc>
              <a:spcBef>
                <a:spcPts val="750"/>
              </a:spcBef>
              <a:spcAft>
                <a:spcPts val="0"/>
              </a:spcAft>
              <a:buClr>
                <a:schemeClr val="dk1"/>
              </a:buClr>
              <a:buSzPts val="1600"/>
              <a:buNone/>
              <a:defRPr sz="2400"/>
            </a:lvl7pPr>
            <a:lvl8pPr lvl="7" algn="ctr">
              <a:lnSpc>
                <a:spcPct val="90000"/>
              </a:lnSpc>
              <a:spcBef>
                <a:spcPts val="750"/>
              </a:spcBef>
              <a:spcAft>
                <a:spcPts val="0"/>
              </a:spcAft>
              <a:buClr>
                <a:schemeClr val="dk1"/>
              </a:buClr>
              <a:buSzPts val="1600"/>
              <a:buNone/>
              <a:defRPr sz="2400"/>
            </a:lvl8pPr>
            <a:lvl9pPr lvl="8" algn="ctr">
              <a:lnSpc>
                <a:spcPct val="90000"/>
              </a:lnSpc>
              <a:spcBef>
                <a:spcPts val="750"/>
              </a:spcBef>
              <a:spcAft>
                <a:spcPts val="0"/>
              </a:spcAft>
              <a:buClr>
                <a:schemeClr val="dk1"/>
              </a:buClr>
              <a:buSzPts val="1600"/>
              <a:buNone/>
              <a:defRPr sz="2400"/>
            </a:lvl9pPr>
          </a:lstStyle>
          <a:p>
            <a:endParaRPr/>
          </a:p>
        </p:txBody>
      </p:sp>
      <p:sp>
        <p:nvSpPr>
          <p:cNvPr id="24" name="Google Shape;24;p4"/>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4"/>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4"/>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8763358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Content" type="obj">
  <p:cSld name="Title and Content">
    <p:spTree>
      <p:nvGrpSpPr>
        <p:cNvPr id="1" name="Shape 27"/>
        <p:cNvGrpSpPr/>
        <p:nvPr/>
      </p:nvGrpSpPr>
      <p:grpSpPr>
        <a:xfrm>
          <a:off x="0" y="0"/>
          <a:ext cx="0" cy="0"/>
          <a:chOff x="0" y="0"/>
          <a:chExt cx="0" cy="0"/>
        </a:xfrm>
      </p:grpSpPr>
      <p:sp>
        <p:nvSpPr>
          <p:cNvPr id="28" name="Google Shape;28;p5"/>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5"/>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30" name="Google Shape;30;p5"/>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5"/>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5"/>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753359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Header" type="secHead">
  <p:cSld name="Section Header">
    <p:spTree>
      <p:nvGrpSpPr>
        <p:cNvPr id="1" name="Shape 33"/>
        <p:cNvGrpSpPr/>
        <p:nvPr/>
      </p:nvGrpSpPr>
      <p:grpSpPr>
        <a:xfrm>
          <a:off x="0" y="0"/>
          <a:ext cx="0" cy="0"/>
          <a:chOff x="0" y="0"/>
          <a:chExt cx="0" cy="0"/>
        </a:xfrm>
      </p:grpSpPr>
      <p:sp>
        <p:nvSpPr>
          <p:cNvPr id="34" name="Google Shape;34;p6"/>
          <p:cNvSpPr txBox="1">
            <a:spLocks noGrp="1"/>
          </p:cNvSpPr>
          <p:nvPr>
            <p:ph type="title"/>
          </p:nvPr>
        </p:nvSpPr>
        <p:spPr>
          <a:xfrm>
            <a:off x="1247775" y="2564608"/>
            <a:ext cx="15773400" cy="4279106"/>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6000"/>
              <a:buFont typeface="Calibri"/>
              <a:buNone/>
              <a:defRPr sz="9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6"/>
          <p:cNvSpPr txBox="1">
            <a:spLocks noGrp="1"/>
          </p:cNvSpPr>
          <p:nvPr>
            <p:ph type="body" idx="1"/>
          </p:nvPr>
        </p:nvSpPr>
        <p:spPr>
          <a:xfrm>
            <a:off x="1247775" y="6884195"/>
            <a:ext cx="15773400" cy="2250281"/>
          </a:xfrm>
          <a:prstGeom prst="rect">
            <a:avLst/>
          </a:prstGeom>
          <a:noFill/>
          <a:ln>
            <a:noFill/>
          </a:ln>
        </p:spPr>
        <p:txBody>
          <a:bodyPr spcFirstLastPara="1" wrap="square" lIns="91425" tIns="45700" rIns="91425" bIns="45700" anchor="t" anchorCtr="0">
            <a:noAutofit/>
          </a:bodyPr>
          <a:lstStyle>
            <a:lvl1pPr marL="685800" lvl="0" indent="-342900" algn="l">
              <a:lnSpc>
                <a:spcPct val="90000"/>
              </a:lnSpc>
              <a:spcBef>
                <a:spcPts val="1500"/>
              </a:spcBef>
              <a:spcAft>
                <a:spcPts val="0"/>
              </a:spcAft>
              <a:buClr>
                <a:srgbClr val="888888"/>
              </a:buClr>
              <a:buSzPts val="2400"/>
              <a:buNone/>
              <a:defRPr sz="3600">
                <a:solidFill>
                  <a:srgbClr val="888888"/>
                </a:solidFill>
              </a:defRPr>
            </a:lvl1pPr>
            <a:lvl2pPr marL="1371600" lvl="1" indent="-342900" algn="l">
              <a:lnSpc>
                <a:spcPct val="90000"/>
              </a:lnSpc>
              <a:spcBef>
                <a:spcPts val="750"/>
              </a:spcBef>
              <a:spcAft>
                <a:spcPts val="0"/>
              </a:spcAft>
              <a:buClr>
                <a:srgbClr val="888888"/>
              </a:buClr>
              <a:buSzPts val="2000"/>
              <a:buNone/>
              <a:defRPr sz="3000">
                <a:solidFill>
                  <a:srgbClr val="888888"/>
                </a:solidFill>
              </a:defRPr>
            </a:lvl2pPr>
            <a:lvl3pPr marL="2057400" lvl="2" indent="-342900" algn="l">
              <a:lnSpc>
                <a:spcPct val="90000"/>
              </a:lnSpc>
              <a:spcBef>
                <a:spcPts val="750"/>
              </a:spcBef>
              <a:spcAft>
                <a:spcPts val="0"/>
              </a:spcAft>
              <a:buClr>
                <a:srgbClr val="888888"/>
              </a:buClr>
              <a:buSzPts val="1800"/>
              <a:buNone/>
              <a:defRPr sz="2700">
                <a:solidFill>
                  <a:srgbClr val="888888"/>
                </a:solidFill>
              </a:defRPr>
            </a:lvl3pPr>
            <a:lvl4pPr marL="2743200" lvl="3" indent="-342900" algn="l">
              <a:lnSpc>
                <a:spcPct val="90000"/>
              </a:lnSpc>
              <a:spcBef>
                <a:spcPts val="750"/>
              </a:spcBef>
              <a:spcAft>
                <a:spcPts val="0"/>
              </a:spcAft>
              <a:buClr>
                <a:srgbClr val="888888"/>
              </a:buClr>
              <a:buSzPts val="1600"/>
              <a:buNone/>
              <a:defRPr sz="2400">
                <a:solidFill>
                  <a:srgbClr val="888888"/>
                </a:solidFill>
              </a:defRPr>
            </a:lvl4pPr>
            <a:lvl5pPr marL="3429000" lvl="4" indent="-342900" algn="l">
              <a:lnSpc>
                <a:spcPct val="90000"/>
              </a:lnSpc>
              <a:spcBef>
                <a:spcPts val="750"/>
              </a:spcBef>
              <a:spcAft>
                <a:spcPts val="0"/>
              </a:spcAft>
              <a:buClr>
                <a:srgbClr val="888888"/>
              </a:buClr>
              <a:buSzPts val="1600"/>
              <a:buNone/>
              <a:defRPr sz="2400">
                <a:solidFill>
                  <a:srgbClr val="888888"/>
                </a:solidFill>
              </a:defRPr>
            </a:lvl5pPr>
            <a:lvl6pPr marL="4114800" lvl="5" indent="-342900" algn="l">
              <a:lnSpc>
                <a:spcPct val="90000"/>
              </a:lnSpc>
              <a:spcBef>
                <a:spcPts val="750"/>
              </a:spcBef>
              <a:spcAft>
                <a:spcPts val="0"/>
              </a:spcAft>
              <a:buClr>
                <a:srgbClr val="888888"/>
              </a:buClr>
              <a:buSzPts val="1600"/>
              <a:buNone/>
              <a:defRPr sz="2400">
                <a:solidFill>
                  <a:srgbClr val="888888"/>
                </a:solidFill>
              </a:defRPr>
            </a:lvl6pPr>
            <a:lvl7pPr marL="4800600" lvl="6" indent="-342900" algn="l">
              <a:lnSpc>
                <a:spcPct val="90000"/>
              </a:lnSpc>
              <a:spcBef>
                <a:spcPts val="750"/>
              </a:spcBef>
              <a:spcAft>
                <a:spcPts val="0"/>
              </a:spcAft>
              <a:buClr>
                <a:srgbClr val="888888"/>
              </a:buClr>
              <a:buSzPts val="1600"/>
              <a:buNone/>
              <a:defRPr sz="2400">
                <a:solidFill>
                  <a:srgbClr val="888888"/>
                </a:solidFill>
              </a:defRPr>
            </a:lvl7pPr>
            <a:lvl8pPr marL="5486400" lvl="7" indent="-342900" algn="l">
              <a:lnSpc>
                <a:spcPct val="90000"/>
              </a:lnSpc>
              <a:spcBef>
                <a:spcPts val="750"/>
              </a:spcBef>
              <a:spcAft>
                <a:spcPts val="0"/>
              </a:spcAft>
              <a:buClr>
                <a:srgbClr val="888888"/>
              </a:buClr>
              <a:buSzPts val="1600"/>
              <a:buNone/>
              <a:defRPr sz="2400">
                <a:solidFill>
                  <a:srgbClr val="888888"/>
                </a:solidFill>
              </a:defRPr>
            </a:lvl8pPr>
            <a:lvl9pPr marL="6172200" lvl="8" indent="-342900" algn="l">
              <a:lnSpc>
                <a:spcPct val="90000"/>
              </a:lnSpc>
              <a:spcBef>
                <a:spcPts val="750"/>
              </a:spcBef>
              <a:spcAft>
                <a:spcPts val="0"/>
              </a:spcAft>
              <a:buClr>
                <a:srgbClr val="888888"/>
              </a:buClr>
              <a:buSzPts val="1600"/>
              <a:buNone/>
              <a:defRPr sz="2400">
                <a:solidFill>
                  <a:srgbClr val="888888"/>
                </a:solidFill>
              </a:defRPr>
            </a:lvl9pPr>
          </a:lstStyle>
          <a:p>
            <a:endParaRPr/>
          </a:p>
        </p:txBody>
      </p:sp>
      <p:sp>
        <p:nvSpPr>
          <p:cNvPr id="36" name="Google Shape;36;p6"/>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6"/>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6"/>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799920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wo Content" type="twoObj">
  <p:cSld name="Two Content">
    <p:spTree>
      <p:nvGrpSpPr>
        <p:cNvPr id="1" name="Shape 39"/>
        <p:cNvGrpSpPr/>
        <p:nvPr/>
      </p:nvGrpSpPr>
      <p:grpSpPr>
        <a:xfrm>
          <a:off x="0" y="0"/>
          <a:ext cx="0" cy="0"/>
          <a:chOff x="0" y="0"/>
          <a:chExt cx="0" cy="0"/>
        </a:xfrm>
      </p:grpSpPr>
      <p:sp>
        <p:nvSpPr>
          <p:cNvPr id="40" name="Google Shape;40;p7"/>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1" name="Google Shape;41;p7"/>
          <p:cNvSpPr txBox="1">
            <a:spLocks noGrp="1"/>
          </p:cNvSpPr>
          <p:nvPr>
            <p:ph type="body" idx="1"/>
          </p:nvPr>
        </p:nvSpPr>
        <p:spPr>
          <a:xfrm>
            <a:off x="1257300" y="2738438"/>
            <a:ext cx="77724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42" name="Google Shape;42;p7"/>
          <p:cNvSpPr txBox="1">
            <a:spLocks noGrp="1"/>
          </p:cNvSpPr>
          <p:nvPr>
            <p:ph type="body" idx="2"/>
          </p:nvPr>
        </p:nvSpPr>
        <p:spPr>
          <a:xfrm>
            <a:off x="9258300" y="2738438"/>
            <a:ext cx="7772400" cy="6527007"/>
          </a:xfrm>
          <a:prstGeom prst="rect">
            <a:avLst/>
          </a:prstGeom>
          <a:noFill/>
          <a:ln>
            <a:noFill/>
          </a:ln>
        </p:spPr>
        <p:txBody>
          <a:bodyPr spcFirstLastPara="1" wrap="square" lIns="91425" tIns="45700" rIns="91425" bIns="45700" anchor="t" anchorCtr="0">
            <a:no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43" name="Google Shape;43;p7"/>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7"/>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7"/>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2645311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mparison" type="twoTxTwoObj">
  <p:cSld name="Comparison">
    <p:spTree>
      <p:nvGrpSpPr>
        <p:cNvPr id="1" name="Shape 46"/>
        <p:cNvGrpSpPr/>
        <p:nvPr/>
      </p:nvGrpSpPr>
      <p:grpSpPr>
        <a:xfrm>
          <a:off x="0" y="0"/>
          <a:ext cx="0" cy="0"/>
          <a:chOff x="0" y="0"/>
          <a:chExt cx="0" cy="0"/>
        </a:xfrm>
      </p:grpSpPr>
      <p:sp>
        <p:nvSpPr>
          <p:cNvPr id="47" name="Google Shape;47;p8"/>
          <p:cNvSpPr txBox="1">
            <a:spLocks noGrp="1"/>
          </p:cNvSpPr>
          <p:nvPr>
            <p:ph type="title"/>
          </p:nvPr>
        </p:nvSpPr>
        <p:spPr>
          <a:xfrm>
            <a:off x="1259682" y="547688"/>
            <a:ext cx="15773400" cy="1988345"/>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8"/>
          <p:cNvSpPr txBox="1">
            <a:spLocks noGrp="1"/>
          </p:cNvSpPr>
          <p:nvPr>
            <p:ph type="body" idx="1"/>
          </p:nvPr>
        </p:nvSpPr>
        <p:spPr>
          <a:xfrm>
            <a:off x="1259683" y="2521745"/>
            <a:ext cx="7736681" cy="1235868"/>
          </a:xfrm>
          <a:prstGeom prst="rect">
            <a:avLst/>
          </a:prstGeom>
          <a:noFill/>
          <a:ln>
            <a:noFill/>
          </a:ln>
        </p:spPr>
        <p:txBody>
          <a:bodyPr spcFirstLastPara="1" wrap="square" lIns="91425" tIns="45700" rIns="91425" bIns="45700" anchor="b" anchorCtr="0">
            <a:noAutofit/>
          </a:bodyPr>
          <a:lstStyle>
            <a:lvl1pPr marL="685800" lvl="0" indent="-342900" algn="l">
              <a:lnSpc>
                <a:spcPct val="90000"/>
              </a:lnSpc>
              <a:spcBef>
                <a:spcPts val="1500"/>
              </a:spcBef>
              <a:spcAft>
                <a:spcPts val="0"/>
              </a:spcAft>
              <a:buClr>
                <a:schemeClr val="dk1"/>
              </a:buClr>
              <a:buSzPts val="2400"/>
              <a:buNone/>
              <a:defRPr sz="3600" b="1"/>
            </a:lvl1pPr>
            <a:lvl2pPr marL="1371600" lvl="1" indent="-342900" algn="l">
              <a:lnSpc>
                <a:spcPct val="90000"/>
              </a:lnSpc>
              <a:spcBef>
                <a:spcPts val="750"/>
              </a:spcBef>
              <a:spcAft>
                <a:spcPts val="0"/>
              </a:spcAft>
              <a:buClr>
                <a:schemeClr val="dk1"/>
              </a:buClr>
              <a:buSzPts val="2000"/>
              <a:buNone/>
              <a:defRPr sz="3000" b="1"/>
            </a:lvl2pPr>
            <a:lvl3pPr marL="2057400" lvl="2" indent="-342900" algn="l">
              <a:lnSpc>
                <a:spcPct val="90000"/>
              </a:lnSpc>
              <a:spcBef>
                <a:spcPts val="750"/>
              </a:spcBef>
              <a:spcAft>
                <a:spcPts val="0"/>
              </a:spcAft>
              <a:buClr>
                <a:schemeClr val="dk1"/>
              </a:buClr>
              <a:buSzPts val="1800"/>
              <a:buNone/>
              <a:defRPr sz="2700" b="1"/>
            </a:lvl3pPr>
            <a:lvl4pPr marL="2743200" lvl="3" indent="-342900" algn="l">
              <a:lnSpc>
                <a:spcPct val="90000"/>
              </a:lnSpc>
              <a:spcBef>
                <a:spcPts val="750"/>
              </a:spcBef>
              <a:spcAft>
                <a:spcPts val="0"/>
              </a:spcAft>
              <a:buClr>
                <a:schemeClr val="dk1"/>
              </a:buClr>
              <a:buSzPts val="1600"/>
              <a:buNone/>
              <a:defRPr sz="2400" b="1"/>
            </a:lvl4pPr>
            <a:lvl5pPr marL="3429000" lvl="4" indent="-342900" algn="l">
              <a:lnSpc>
                <a:spcPct val="90000"/>
              </a:lnSpc>
              <a:spcBef>
                <a:spcPts val="750"/>
              </a:spcBef>
              <a:spcAft>
                <a:spcPts val="0"/>
              </a:spcAft>
              <a:buClr>
                <a:schemeClr val="dk1"/>
              </a:buClr>
              <a:buSzPts val="1600"/>
              <a:buNone/>
              <a:defRPr sz="2400" b="1"/>
            </a:lvl5pPr>
            <a:lvl6pPr marL="4114800" lvl="5" indent="-342900" algn="l">
              <a:lnSpc>
                <a:spcPct val="90000"/>
              </a:lnSpc>
              <a:spcBef>
                <a:spcPts val="75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49" name="Google Shape;49;p8"/>
          <p:cNvSpPr txBox="1">
            <a:spLocks noGrp="1"/>
          </p:cNvSpPr>
          <p:nvPr>
            <p:ph type="body" idx="2"/>
          </p:nvPr>
        </p:nvSpPr>
        <p:spPr>
          <a:xfrm>
            <a:off x="1259683" y="3757613"/>
            <a:ext cx="7736681" cy="5526882"/>
          </a:xfrm>
          <a:prstGeom prst="rect">
            <a:avLst/>
          </a:prstGeom>
          <a:noFill/>
          <a:ln>
            <a:noFill/>
          </a:ln>
        </p:spPr>
        <p:txBody>
          <a:bodyPr spcFirstLastPara="1" wrap="square" lIns="91425" tIns="45700" rIns="91425" bIns="45700" anchor="t" anchorCtr="0">
            <a:no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50" name="Google Shape;50;p8"/>
          <p:cNvSpPr txBox="1">
            <a:spLocks noGrp="1"/>
          </p:cNvSpPr>
          <p:nvPr>
            <p:ph type="body" idx="3"/>
          </p:nvPr>
        </p:nvSpPr>
        <p:spPr>
          <a:xfrm>
            <a:off x="9258300" y="2521745"/>
            <a:ext cx="7774782" cy="1235868"/>
          </a:xfrm>
          <a:prstGeom prst="rect">
            <a:avLst/>
          </a:prstGeom>
          <a:noFill/>
          <a:ln>
            <a:noFill/>
          </a:ln>
        </p:spPr>
        <p:txBody>
          <a:bodyPr spcFirstLastPara="1" wrap="square" lIns="91425" tIns="45700" rIns="91425" bIns="45700" anchor="b" anchorCtr="0">
            <a:noAutofit/>
          </a:bodyPr>
          <a:lstStyle>
            <a:lvl1pPr marL="685800" lvl="0" indent="-342900" algn="l">
              <a:lnSpc>
                <a:spcPct val="90000"/>
              </a:lnSpc>
              <a:spcBef>
                <a:spcPts val="1500"/>
              </a:spcBef>
              <a:spcAft>
                <a:spcPts val="0"/>
              </a:spcAft>
              <a:buClr>
                <a:schemeClr val="dk1"/>
              </a:buClr>
              <a:buSzPts val="2400"/>
              <a:buNone/>
              <a:defRPr sz="3600" b="1"/>
            </a:lvl1pPr>
            <a:lvl2pPr marL="1371600" lvl="1" indent="-342900" algn="l">
              <a:lnSpc>
                <a:spcPct val="90000"/>
              </a:lnSpc>
              <a:spcBef>
                <a:spcPts val="750"/>
              </a:spcBef>
              <a:spcAft>
                <a:spcPts val="0"/>
              </a:spcAft>
              <a:buClr>
                <a:schemeClr val="dk1"/>
              </a:buClr>
              <a:buSzPts val="2000"/>
              <a:buNone/>
              <a:defRPr sz="3000" b="1"/>
            </a:lvl2pPr>
            <a:lvl3pPr marL="2057400" lvl="2" indent="-342900" algn="l">
              <a:lnSpc>
                <a:spcPct val="90000"/>
              </a:lnSpc>
              <a:spcBef>
                <a:spcPts val="750"/>
              </a:spcBef>
              <a:spcAft>
                <a:spcPts val="0"/>
              </a:spcAft>
              <a:buClr>
                <a:schemeClr val="dk1"/>
              </a:buClr>
              <a:buSzPts val="1800"/>
              <a:buNone/>
              <a:defRPr sz="2700" b="1"/>
            </a:lvl3pPr>
            <a:lvl4pPr marL="2743200" lvl="3" indent="-342900" algn="l">
              <a:lnSpc>
                <a:spcPct val="90000"/>
              </a:lnSpc>
              <a:spcBef>
                <a:spcPts val="750"/>
              </a:spcBef>
              <a:spcAft>
                <a:spcPts val="0"/>
              </a:spcAft>
              <a:buClr>
                <a:schemeClr val="dk1"/>
              </a:buClr>
              <a:buSzPts val="1600"/>
              <a:buNone/>
              <a:defRPr sz="2400" b="1"/>
            </a:lvl4pPr>
            <a:lvl5pPr marL="3429000" lvl="4" indent="-342900" algn="l">
              <a:lnSpc>
                <a:spcPct val="90000"/>
              </a:lnSpc>
              <a:spcBef>
                <a:spcPts val="750"/>
              </a:spcBef>
              <a:spcAft>
                <a:spcPts val="0"/>
              </a:spcAft>
              <a:buClr>
                <a:schemeClr val="dk1"/>
              </a:buClr>
              <a:buSzPts val="1600"/>
              <a:buNone/>
              <a:defRPr sz="2400" b="1"/>
            </a:lvl5pPr>
            <a:lvl6pPr marL="4114800" lvl="5" indent="-342900" algn="l">
              <a:lnSpc>
                <a:spcPct val="90000"/>
              </a:lnSpc>
              <a:spcBef>
                <a:spcPts val="750"/>
              </a:spcBef>
              <a:spcAft>
                <a:spcPts val="0"/>
              </a:spcAft>
              <a:buClr>
                <a:schemeClr val="dk1"/>
              </a:buClr>
              <a:buSzPts val="1600"/>
              <a:buNone/>
              <a:defRPr sz="2400" b="1"/>
            </a:lvl6pPr>
            <a:lvl7pPr marL="4800600" lvl="6" indent="-342900" algn="l">
              <a:lnSpc>
                <a:spcPct val="90000"/>
              </a:lnSpc>
              <a:spcBef>
                <a:spcPts val="750"/>
              </a:spcBef>
              <a:spcAft>
                <a:spcPts val="0"/>
              </a:spcAft>
              <a:buClr>
                <a:schemeClr val="dk1"/>
              </a:buClr>
              <a:buSzPts val="1600"/>
              <a:buNone/>
              <a:defRPr sz="2400" b="1"/>
            </a:lvl7pPr>
            <a:lvl8pPr marL="5486400" lvl="7" indent="-342900" algn="l">
              <a:lnSpc>
                <a:spcPct val="90000"/>
              </a:lnSpc>
              <a:spcBef>
                <a:spcPts val="750"/>
              </a:spcBef>
              <a:spcAft>
                <a:spcPts val="0"/>
              </a:spcAft>
              <a:buClr>
                <a:schemeClr val="dk1"/>
              </a:buClr>
              <a:buSzPts val="1600"/>
              <a:buNone/>
              <a:defRPr sz="2400" b="1"/>
            </a:lvl8pPr>
            <a:lvl9pPr marL="6172200" lvl="8" indent="-342900" algn="l">
              <a:lnSpc>
                <a:spcPct val="90000"/>
              </a:lnSpc>
              <a:spcBef>
                <a:spcPts val="750"/>
              </a:spcBef>
              <a:spcAft>
                <a:spcPts val="0"/>
              </a:spcAft>
              <a:buClr>
                <a:schemeClr val="dk1"/>
              </a:buClr>
              <a:buSzPts val="1600"/>
              <a:buNone/>
              <a:defRPr sz="2400" b="1"/>
            </a:lvl9pPr>
          </a:lstStyle>
          <a:p>
            <a:endParaRPr/>
          </a:p>
        </p:txBody>
      </p:sp>
      <p:sp>
        <p:nvSpPr>
          <p:cNvPr id="51" name="Google Shape;51;p8"/>
          <p:cNvSpPr txBox="1">
            <a:spLocks noGrp="1"/>
          </p:cNvSpPr>
          <p:nvPr>
            <p:ph type="body" idx="4"/>
          </p:nvPr>
        </p:nvSpPr>
        <p:spPr>
          <a:xfrm>
            <a:off x="9258300" y="3757613"/>
            <a:ext cx="7774782" cy="5526882"/>
          </a:xfrm>
          <a:prstGeom prst="rect">
            <a:avLst/>
          </a:prstGeom>
          <a:noFill/>
          <a:ln>
            <a:noFill/>
          </a:ln>
        </p:spPr>
        <p:txBody>
          <a:bodyPr spcFirstLastPara="1" wrap="square" lIns="91425" tIns="45700" rIns="91425" bIns="45700" anchor="t" anchorCtr="0">
            <a:no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52" name="Google Shape;52;p8"/>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8"/>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8"/>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5555460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55"/>
        <p:cNvGrpSpPr/>
        <p:nvPr/>
      </p:nvGrpSpPr>
      <p:grpSpPr>
        <a:xfrm>
          <a:off x="0" y="0"/>
          <a:ext cx="0" cy="0"/>
          <a:chOff x="0" y="0"/>
          <a:chExt cx="0" cy="0"/>
        </a:xfrm>
      </p:grpSpPr>
      <p:sp>
        <p:nvSpPr>
          <p:cNvPr id="56" name="Google Shape;56;p9"/>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7" name="Google Shape;57;p9"/>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8" name="Google Shape;58;p9"/>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9"/>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869835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Content with Caption">
    <p:spTree>
      <p:nvGrpSpPr>
        <p:cNvPr id="1" name="Shape 60"/>
        <p:cNvGrpSpPr/>
        <p:nvPr/>
      </p:nvGrpSpPr>
      <p:grpSpPr>
        <a:xfrm>
          <a:off x="0" y="0"/>
          <a:ext cx="0" cy="0"/>
          <a:chOff x="0" y="0"/>
          <a:chExt cx="0" cy="0"/>
        </a:xfrm>
      </p:grpSpPr>
      <p:sp>
        <p:nvSpPr>
          <p:cNvPr id="61" name="Google Shape;61;p10"/>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2" name="Google Shape;62;p10"/>
          <p:cNvSpPr txBox="1">
            <a:spLocks noGrp="1"/>
          </p:cNvSpPr>
          <p:nvPr>
            <p:ph type="body" idx="1"/>
          </p:nvPr>
        </p:nvSpPr>
        <p:spPr>
          <a:xfrm>
            <a:off x="7774782" y="1481138"/>
            <a:ext cx="9258300" cy="7310438"/>
          </a:xfrm>
          <a:prstGeom prst="rect">
            <a:avLst/>
          </a:prstGeom>
          <a:noFill/>
          <a:ln>
            <a:noFill/>
          </a:ln>
        </p:spPr>
        <p:txBody>
          <a:bodyPr spcFirstLastPara="1" wrap="square" lIns="91425" tIns="45700" rIns="91425" bIns="45700" anchor="t" anchorCtr="0">
            <a:noAutofit/>
          </a:bodyPr>
          <a:lstStyle>
            <a:lvl1pPr marL="685800" lvl="0" indent="-647700" algn="l">
              <a:lnSpc>
                <a:spcPct val="90000"/>
              </a:lnSpc>
              <a:spcBef>
                <a:spcPts val="1500"/>
              </a:spcBef>
              <a:spcAft>
                <a:spcPts val="0"/>
              </a:spcAft>
              <a:buClr>
                <a:schemeClr val="dk1"/>
              </a:buClr>
              <a:buSzPts val="3200"/>
              <a:buChar char="•"/>
              <a:defRPr sz="4800"/>
            </a:lvl1pPr>
            <a:lvl2pPr marL="1371600" lvl="1" indent="-609600" algn="l">
              <a:lnSpc>
                <a:spcPct val="90000"/>
              </a:lnSpc>
              <a:spcBef>
                <a:spcPts val="750"/>
              </a:spcBef>
              <a:spcAft>
                <a:spcPts val="0"/>
              </a:spcAft>
              <a:buClr>
                <a:schemeClr val="dk1"/>
              </a:buClr>
              <a:buSzPts val="2800"/>
              <a:buChar char="•"/>
              <a:defRPr sz="4200"/>
            </a:lvl2pPr>
            <a:lvl3pPr marL="2057400" lvl="2" indent="-571500" algn="l">
              <a:lnSpc>
                <a:spcPct val="90000"/>
              </a:lnSpc>
              <a:spcBef>
                <a:spcPts val="750"/>
              </a:spcBef>
              <a:spcAft>
                <a:spcPts val="0"/>
              </a:spcAft>
              <a:buClr>
                <a:schemeClr val="dk1"/>
              </a:buClr>
              <a:buSzPts val="2400"/>
              <a:buChar char="•"/>
              <a:defRPr sz="3600"/>
            </a:lvl3pPr>
            <a:lvl4pPr marL="2743200" lvl="3" indent="-533400" algn="l">
              <a:lnSpc>
                <a:spcPct val="90000"/>
              </a:lnSpc>
              <a:spcBef>
                <a:spcPts val="750"/>
              </a:spcBef>
              <a:spcAft>
                <a:spcPts val="0"/>
              </a:spcAft>
              <a:buClr>
                <a:schemeClr val="dk1"/>
              </a:buClr>
              <a:buSzPts val="2000"/>
              <a:buChar char="•"/>
              <a:defRPr sz="3000"/>
            </a:lvl4pPr>
            <a:lvl5pPr marL="3429000" lvl="4" indent="-533400" algn="l">
              <a:lnSpc>
                <a:spcPct val="90000"/>
              </a:lnSpc>
              <a:spcBef>
                <a:spcPts val="750"/>
              </a:spcBef>
              <a:spcAft>
                <a:spcPts val="0"/>
              </a:spcAft>
              <a:buClr>
                <a:schemeClr val="dk1"/>
              </a:buClr>
              <a:buSzPts val="2000"/>
              <a:buChar char="•"/>
              <a:defRPr sz="3000"/>
            </a:lvl5pPr>
            <a:lvl6pPr marL="4114800" lvl="5" indent="-533400" algn="l">
              <a:lnSpc>
                <a:spcPct val="90000"/>
              </a:lnSpc>
              <a:spcBef>
                <a:spcPts val="750"/>
              </a:spcBef>
              <a:spcAft>
                <a:spcPts val="0"/>
              </a:spcAft>
              <a:buClr>
                <a:schemeClr val="dk1"/>
              </a:buClr>
              <a:buSzPts val="2000"/>
              <a:buChar char="•"/>
              <a:defRPr sz="3000"/>
            </a:lvl6pPr>
            <a:lvl7pPr marL="4800600" lvl="6" indent="-533400" algn="l">
              <a:lnSpc>
                <a:spcPct val="90000"/>
              </a:lnSpc>
              <a:spcBef>
                <a:spcPts val="750"/>
              </a:spcBef>
              <a:spcAft>
                <a:spcPts val="0"/>
              </a:spcAft>
              <a:buClr>
                <a:schemeClr val="dk1"/>
              </a:buClr>
              <a:buSzPts val="2000"/>
              <a:buChar char="•"/>
              <a:defRPr sz="3000"/>
            </a:lvl7pPr>
            <a:lvl8pPr marL="5486400" lvl="7" indent="-533400" algn="l">
              <a:lnSpc>
                <a:spcPct val="90000"/>
              </a:lnSpc>
              <a:spcBef>
                <a:spcPts val="750"/>
              </a:spcBef>
              <a:spcAft>
                <a:spcPts val="0"/>
              </a:spcAft>
              <a:buClr>
                <a:schemeClr val="dk1"/>
              </a:buClr>
              <a:buSzPts val="2000"/>
              <a:buChar char="•"/>
              <a:defRPr sz="3000"/>
            </a:lvl8pPr>
            <a:lvl9pPr marL="6172200" lvl="8" indent="-533400" algn="l">
              <a:lnSpc>
                <a:spcPct val="90000"/>
              </a:lnSpc>
              <a:spcBef>
                <a:spcPts val="750"/>
              </a:spcBef>
              <a:spcAft>
                <a:spcPts val="0"/>
              </a:spcAft>
              <a:buClr>
                <a:schemeClr val="dk1"/>
              </a:buClr>
              <a:buSzPts val="2000"/>
              <a:buChar char="•"/>
              <a:defRPr sz="3000"/>
            </a:lvl9pPr>
          </a:lstStyle>
          <a:p>
            <a:endParaRPr/>
          </a:p>
        </p:txBody>
      </p:sp>
      <p:sp>
        <p:nvSpPr>
          <p:cNvPr id="63" name="Google Shape;63;p10"/>
          <p:cNvSpPr txBox="1">
            <a:spLocks noGrp="1"/>
          </p:cNvSpPr>
          <p:nvPr>
            <p:ph type="body" idx="2"/>
          </p:nvPr>
        </p:nvSpPr>
        <p:spPr>
          <a:xfrm>
            <a:off x="1259683" y="3086100"/>
            <a:ext cx="5898356" cy="5717382"/>
          </a:xfrm>
          <a:prstGeom prst="rect">
            <a:avLst/>
          </a:prstGeom>
          <a:noFill/>
          <a:ln>
            <a:noFill/>
          </a:ln>
        </p:spPr>
        <p:txBody>
          <a:bodyPr spcFirstLastPara="1" wrap="square" lIns="91425" tIns="45700" rIns="91425" bIns="45700" anchor="t" anchorCtr="0">
            <a:noAutofit/>
          </a:bodyPr>
          <a:lstStyle>
            <a:lvl1pPr marL="685800" lvl="0" indent="-342900" algn="l">
              <a:lnSpc>
                <a:spcPct val="90000"/>
              </a:lnSpc>
              <a:spcBef>
                <a:spcPts val="1500"/>
              </a:spcBef>
              <a:spcAft>
                <a:spcPts val="0"/>
              </a:spcAft>
              <a:buClr>
                <a:schemeClr val="dk1"/>
              </a:buClr>
              <a:buSzPts val="1600"/>
              <a:buNone/>
              <a:defRPr sz="2400"/>
            </a:lvl1pPr>
            <a:lvl2pPr marL="1371600" lvl="1" indent="-342900" algn="l">
              <a:lnSpc>
                <a:spcPct val="90000"/>
              </a:lnSpc>
              <a:spcBef>
                <a:spcPts val="750"/>
              </a:spcBef>
              <a:spcAft>
                <a:spcPts val="0"/>
              </a:spcAft>
              <a:buClr>
                <a:schemeClr val="dk1"/>
              </a:buClr>
              <a:buSzPts val="1400"/>
              <a:buNone/>
              <a:defRPr sz="2100"/>
            </a:lvl2pPr>
            <a:lvl3pPr marL="2057400" lvl="2" indent="-342900" algn="l">
              <a:lnSpc>
                <a:spcPct val="90000"/>
              </a:lnSpc>
              <a:spcBef>
                <a:spcPts val="750"/>
              </a:spcBef>
              <a:spcAft>
                <a:spcPts val="0"/>
              </a:spcAft>
              <a:buClr>
                <a:schemeClr val="dk1"/>
              </a:buClr>
              <a:buSzPts val="1200"/>
              <a:buNone/>
              <a:defRPr sz="1800"/>
            </a:lvl3pPr>
            <a:lvl4pPr marL="2743200" lvl="3" indent="-342900" algn="l">
              <a:lnSpc>
                <a:spcPct val="90000"/>
              </a:lnSpc>
              <a:spcBef>
                <a:spcPts val="750"/>
              </a:spcBef>
              <a:spcAft>
                <a:spcPts val="0"/>
              </a:spcAft>
              <a:buClr>
                <a:schemeClr val="dk1"/>
              </a:buClr>
              <a:buSzPts val="1000"/>
              <a:buNone/>
              <a:defRPr sz="1500"/>
            </a:lvl4pPr>
            <a:lvl5pPr marL="3429000" lvl="4" indent="-342900" algn="l">
              <a:lnSpc>
                <a:spcPct val="90000"/>
              </a:lnSpc>
              <a:spcBef>
                <a:spcPts val="750"/>
              </a:spcBef>
              <a:spcAft>
                <a:spcPts val="0"/>
              </a:spcAft>
              <a:buClr>
                <a:schemeClr val="dk1"/>
              </a:buClr>
              <a:buSzPts val="1000"/>
              <a:buNone/>
              <a:defRPr sz="1500"/>
            </a:lvl5pPr>
            <a:lvl6pPr marL="4114800" lvl="5" indent="-342900" algn="l">
              <a:lnSpc>
                <a:spcPct val="90000"/>
              </a:lnSpc>
              <a:spcBef>
                <a:spcPts val="750"/>
              </a:spcBef>
              <a:spcAft>
                <a:spcPts val="0"/>
              </a:spcAft>
              <a:buClr>
                <a:schemeClr val="dk1"/>
              </a:buClr>
              <a:buSzPts val="1000"/>
              <a:buNone/>
              <a:defRPr sz="1500"/>
            </a:lvl6pPr>
            <a:lvl7pPr marL="4800600" lvl="6" indent="-342900" algn="l">
              <a:lnSpc>
                <a:spcPct val="90000"/>
              </a:lnSpc>
              <a:spcBef>
                <a:spcPts val="750"/>
              </a:spcBef>
              <a:spcAft>
                <a:spcPts val="0"/>
              </a:spcAft>
              <a:buClr>
                <a:schemeClr val="dk1"/>
              </a:buClr>
              <a:buSzPts val="1000"/>
              <a:buNone/>
              <a:defRPr sz="1500"/>
            </a:lvl7pPr>
            <a:lvl8pPr marL="5486400" lvl="7" indent="-342900" algn="l">
              <a:lnSpc>
                <a:spcPct val="90000"/>
              </a:lnSpc>
              <a:spcBef>
                <a:spcPts val="750"/>
              </a:spcBef>
              <a:spcAft>
                <a:spcPts val="0"/>
              </a:spcAft>
              <a:buClr>
                <a:schemeClr val="dk1"/>
              </a:buClr>
              <a:buSzPts val="1000"/>
              <a:buNone/>
              <a:defRPr sz="1500"/>
            </a:lvl8pPr>
            <a:lvl9pPr marL="6172200" lvl="8" indent="-342900" algn="l">
              <a:lnSpc>
                <a:spcPct val="90000"/>
              </a:lnSpc>
              <a:spcBef>
                <a:spcPts val="750"/>
              </a:spcBef>
              <a:spcAft>
                <a:spcPts val="0"/>
              </a:spcAft>
              <a:buClr>
                <a:schemeClr val="dk1"/>
              </a:buClr>
              <a:buSzPts val="1000"/>
              <a:buNone/>
              <a:defRPr sz="1500"/>
            </a:lvl9pPr>
          </a:lstStyle>
          <a:p>
            <a:endParaRPr/>
          </a:p>
        </p:txBody>
      </p:sp>
      <p:sp>
        <p:nvSpPr>
          <p:cNvPr id="64" name="Google Shape;64;p10"/>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10"/>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0"/>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950010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 with Caption">
    <p:spTree>
      <p:nvGrpSpPr>
        <p:cNvPr id="1" name="Shape 67"/>
        <p:cNvGrpSpPr/>
        <p:nvPr/>
      </p:nvGrpSpPr>
      <p:grpSpPr>
        <a:xfrm>
          <a:off x="0" y="0"/>
          <a:ext cx="0" cy="0"/>
          <a:chOff x="0" y="0"/>
          <a:chExt cx="0" cy="0"/>
        </a:xfrm>
      </p:grpSpPr>
      <p:sp>
        <p:nvSpPr>
          <p:cNvPr id="68" name="Google Shape;68;p11"/>
          <p:cNvSpPr txBox="1">
            <a:spLocks noGrp="1"/>
          </p:cNvSpPr>
          <p:nvPr>
            <p:ph type="title"/>
          </p:nvPr>
        </p:nvSpPr>
        <p:spPr>
          <a:xfrm>
            <a:off x="1259683" y="685800"/>
            <a:ext cx="5898356" cy="2400300"/>
          </a:xfrm>
          <a:prstGeom prst="rect">
            <a:avLst/>
          </a:prstGeom>
          <a:noFill/>
          <a:ln>
            <a:noFill/>
          </a:ln>
        </p:spPr>
        <p:txBody>
          <a:bodyPr spcFirstLastPara="1" wrap="square" lIns="91425" tIns="45700" rIns="91425" bIns="45700" anchor="b" anchorCtr="0">
            <a:noAutofit/>
          </a:bodyPr>
          <a:lstStyle>
            <a:lvl1pPr lvl="0" algn="l">
              <a:lnSpc>
                <a:spcPct val="90000"/>
              </a:lnSpc>
              <a:spcBef>
                <a:spcPts val="0"/>
              </a:spcBef>
              <a:spcAft>
                <a:spcPts val="0"/>
              </a:spcAft>
              <a:buClr>
                <a:schemeClr val="dk1"/>
              </a:buClr>
              <a:buSzPts val="3200"/>
              <a:buFont typeface="Calibri"/>
              <a:buNone/>
              <a:defRPr sz="4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9" name="Google Shape;69;p11"/>
          <p:cNvSpPr>
            <a:spLocks noGrp="1"/>
          </p:cNvSpPr>
          <p:nvPr>
            <p:ph type="pic" idx="2"/>
          </p:nvPr>
        </p:nvSpPr>
        <p:spPr>
          <a:xfrm>
            <a:off x="7774782" y="1481138"/>
            <a:ext cx="9258300" cy="7310438"/>
          </a:xfrm>
          <a:prstGeom prst="rect">
            <a:avLst/>
          </a:prstGeom>
          <a:noFill/>
          <a:ln>
            <a:noFill/>
          </a:ln>
        </p:spPr>
        <p:txBody>
          <a:bodyPr spcFirstLastPara="1" wrap="square" lIns="91425" tIns="45700" rIns="91425" bIns="45700" anchor="t" anchorCtr="0">
            <a:noAutofit/>
          </a:bodyPr>
          <a:lstStyle>
            <a:lvl1pPr marR="0" lvl="0" algn="l" rtl="0">
              <a:lnSpc>
                <a:spcPct val="90000"/>
              </a:lnSpc>
              <a:spcBef>
                <a:spcPts val="1500"/>
              </a:spcBef>
              <a:spcAft>
                <a:spcPts val="0"/>
              </a:spcAft>
              <a:buClr>
                <a:schemeClr val="dk1"/>
              </a:buClr>
              <a:buSzPts val="3200"/>
              <a:buFont typeface="Arial"/>
              <a:buNone/>
              <a:defRPr sz="4800" b="0" i="0" u="none" strike="noStrike" cap="none">
                <a:solidFill>
                  <a:schemeClr val="dk1"/>
                </a:solidFill>
                <a:latin typeface="Calibri"/>
                <a:ea typeface="Calibri"/>
                <a:cs typeface="Calibri"/>
                <a:sym typeface="Calibri"/>
              </a:defRPr>
            </a:lvl1pPr>
            <a:lvl2pPr marR="0" lvl="1" algn="l" rtl="0">
              <a:lnSpc>
                <a:spcPct val="90000"/>
              </a:lnSpc>
              <a:spcBef>
                <a:spcPts val="750"/>
              </a:spcBef>
              <a:spcAft>
                <a:spcPts val="0"/>
              </a:spcAft>
              <a:buClr>
                <a:schemeClr val="dk1"/>
              </a:buClr>
              <a:buSzPts val="2800"/>
              <a:buFont typeface="Arial"/>
              <a:buNone/>
              <a:defRPr sz="4200" b="0" i="0" u="none" strike="noStrike" cap="none">
                <a:solidFill>
                  <a:schemeClr val="dk1"/>
                </a:solidFill>
                <a:latin typeface="Calibri"/>
                <a:ea typeface="Calibri"/>
                <a:cs typeface="Calibri"/>
                <a:sym typeface="Calibri"/>
              </a:defRPr>
            </a:lvl2pPr>
            <a:lvl3pPr marR="0" lvl="2" algn="l" rtl="0">
              <a:lnSpc>
                <a:spcPct val="90000"/>
              </a:lnSpc>
              <a:spcBef>
                <a:spcPts val="750"/>
              </a:spcBef>
              <a:spcAft>
                <a:spcPts val="0"/>
              </a:spcAft>
              <a:buClr>
                <a:schemeClr val="dk1"/>
              </a:buClr>
              <a:buSzPts val="2400"/>
              <a:buFont typeface="Arial"/>
              <a:buNone/>
              <a:defRPr sz="3600" b="0" i="0" u="none" strike="noStrike" cap="none">
                <a:solidFill>
                  <a:schemeClr val="dk1"/>
                </a:solidFill>
                <a:latin typeface="Calibri"/>
                <a:ea typeface="Calibri"/>
                <a:cs typeface="Calibri"/>
                <a:sym typeface="Calibri"/>
              </a:defRPr>
            </a:lvl3pPr>
            <a:lvl4pPr marR="0" lvl="3" algn="l" rtl="0">
              <a:lnSpc>
                <a:spcPct val="90000"/>
              </a:lnSpc>
              <a:spcBef>
                <a:spcPts val="750"/>
              </a:spcBef>
              <a:spcAft>
                <a:spcPts val="0"/>
              </a:spcAft>
              <a:buClr>
                <a:schemeClr val="dk1"/>
              </a:buClr>
              <a:buSzPts val="2000"/>
              <a:buFont typeface="Arial"/>
              <a:buNone/>
              <a:defRPr sz="3000" b="0" i="0" u="none" strike="noStrike" cap="none">
                <a:solidFill>
                  <a:schemeClr val="dk1"/>
                </a:solidFill>
                <a:latin typeface="Calibri"/>
                <a:ea typeface="Calibri"/>
                <a:cs typeface="Calibri"/>
                <a:sym typeface="Calibri"/>
              </a:defRPr>
            </a:lvl4pPr>
            <a:lvl5pPr marR="0" lvl="4" algn="l" rtl="0">
              <a:lnSpc>
                <a:spcPct val="90000"/>
              </a:lnSpc>
              <a:spcBef>
                <a:spcPts val="750"/>
              </a:spcBef>
              <a:spcAft>
                <a:spcPts val="0"/>
              </a:spcAft>
              <a:buClr>
                <a:schemeClr val="dk1"/>
              </a:buClr>
              <a:buSzPts val="2000"/>
              <a:buFont typeface="Arial"/>
              <a:buNone/>
              <a:defRPr sz="3000" b="0" i="0" u="none" strike="noStrike" cap="none">
                <a:solidFill>
                  <a:schemeClr val="dk1"/>
                </a:solidFill>
                <a:latin typeface="Calibri"/>
                <a:ea typeface="Calibri"/>
                <a:cs typeface="Calibri"/>
                <a:sym typeface="Calibri"/>
              </a:defRPr>
            </a:lvl5pPr>
            <a:lvl6pPr marR="0" lvl="5" algn="l" rtl="0">
              <a:lnSpc>
                <a:spcPct val="90000"/>
              </a:lnSpc>
              <a:spcBef>
                <a:spcPts val="750"/>
              </a:spcBef>
              <a:spcAft>
                <a:spcPts val="0"/>
              </a:spcAft>
              <a:buClr>
                <a:schemeClr val="dk1"/>
              </a:buClr>
              <a:buSzPts val="2000"/>
              <a:buFont typeface="Arial"/>
              <a:buNone/>
              <a:defRPr sz="3000" b="0" i="0" u="none" strike="noStrike" cap="none">
                <a:solidFill>
                  <a:schemeClr val="dk1"/>
                </a:solidFill>
                <a:latin typeface="Calibri"/>
                <a:ea typeface="Calibri"/>
                <a:cs typeface="Calibri"/>
                <a:sym typeface="Calibri"/>
              </a:defRPr>
            </a:lvl6pPr>
            <a:lvl7pPr marR="0" lvl="6" algn="l" rtl="0">
              <a:lnSpc>
                <a:spcPct val="90000"/>
              </a:lnSpc>
              <a:spcBef>
                <a:spcPts val="750"/>
              </a:spcBef>
              <a:spcAft>
                <a:spcPts val="0"/>
              </a:spcAft>
              <a:buClr>
                <a:schemeClr val="dk1"/>
              </a:buClr>
              <a:buSzPts val="2000"/>
              <a:buFont typeface="Arial"/>
              <a:buNone/>
              <a:defRPr sz="3000" b="0" i="0" u="none" strike="noStrike" cap="none">
                <a:solidFill>
                  <a:schemeClr val="dk1"/>
                </a:solidFill>
                <a:latin typeface="Calibri"/>
                <a:ea typeface="Calibri"/>
                <a:cs typeface="Calibri"/>
                <a:sym typeface="Calibri"/>
              </a:defRPr>
            </a:lvl7pPr>
            <a:lvl8pPr marR="0" lvl="7" algn="l" rtl="0">
              <a:lnSpc>
                <a:spcPct val="90000"/>
              </a:lnSpc>
              <a:spcBef>
                <a:spcPts val="750"/>
              </a:spcBef>
              <a:spcAft>
                <a:spcPts val="0"/>
              </a:spcAft>
              <a:buClr>
                <a:schemeClr val="dk1"/>
              </a:buClr>
              <a:buSzPts val="2000"/>
              <a:buFont typeface="Arial"/>
              <a:buNone/>
              <a:defRPr sz="3000" b="0" i="0" u="none" strike="noStrike" cap="none">
                <a:solidFill>
                  <a:schemeClr val="dk1"/>
                </a:solidFill>
                <a:latin typeface="Calibri"/>
                <a:ea typeface="Calibri"/>
                <a:cs typeface="Calibri"/>
                <a:sym typeface="Calibri"/>
              </a:defRPr>
            </a:lvl8pPr>
            <a:lvl9pPr marR="0" lvl="8" algn="l" rtl="0">
              <a:lnSpc>
                <a:spcPct val="90000"/>
              </a:lnSpc>
              <a:spcBef>
                <a:spcPts val="750"/>
              </a:spcBef>
              <a:spcAft>
                <a:spcPts val="0"/>
              </a:spcAft>
              <a:buClr>
                <a:schemeClr val="dk1"/>
              </a:buClr>
              <a:buSzPts val="2000"/>
              <a:buFont typeface="Arial"/>
              <a:buNone/>
              <a:defRPr sz="3000" b="0" i="0" u="none" strike="noStrike" cap="none">
                <a:solidFill>
                  <a:schemeClr val="dk1"/>
                </a:solidFill>
                <a:latin typeface="Calibri"/>
                <a:ea typeface="Calibri"/>
                <a:cs typeface="Calibri"/>
                <a:sym typeface="Calibri"/>
              </a:defRPr>
            </a:lvl9pPr>
          </a:lstStyle>
          <a:p>
            <a:endParaRPr/>
          </a:p>
        </p:txBody>
      </p:sp>
      <p:sp>
        <p:nvSpPr>
          <p:cNvPr id="70" name="Google Shape;70;p11"/>
          <p:cNvSpPr txBox="1">
            <a:spLocks noGrp="1"/>
          </p:cNvSpPr>
          <p:nvPr>
            <p:ph type="body" idx="1"/>
          </p:nvPr>
        </p:nvSpPr>
        <p:spPr>
          <a:xfrm>
            <a:off x="1259683" y="3086100"/>
            <a:ext cx="5898356" cy="5717382"/>
          </a:xfrm>
          <a:prstGeom prst="rect">
            <a:avLst/>
          </a:prstGeom>
          <a:noFill/>
          <a:ln>
            <a:noFill/>
          </a:ln>
        </p:spPr>
        <p:txBody>
          <a:bodyPr spcFirstLastPara="1" wrap="square" lIns="91425" tIns="45700" rIns="91425" bIns="45700" anchor="t" anchorCtr="0">
            <a:noAutofit/>
          </a:bodyPr>
          <a:lstStyle>
            <a:lvl1pPr marL="685800" lvl="0" indent="-342900" algn="l">
              <a:lnSpc>
                <a:spcPct val="90000"/>
              </a:lnSpc>
              <a:spcBef>
                <a:spcPts val="1500"/>
              </a:spcBef>
              <a:spcAft>
                <a:spcPts val="0"/>
              </a:spcAft>
              <a:buClr>
                <a:schemeClr val="dk1"/>
              </a:buClr>
              <a:buSzPts val="1600"/>
              <a:buNone/>
              <a:defRPr sz="2400"/>
            </a:lvl1pPr>
            <a:lvl2pPr marL="1371600" lvl="1" indent="-342900" algn="l">
              <a:lnSpc>
                <a:spcPct val="90000"/>
              </a:lnSpc>
              <a:spcBef>
                <a:spcPts val="750"/>
              </a:spcBef>
              <a:spcAft>
                <a:spcPts val="0"/>
              </a:spcAft>
              <a:buClr>
                <a:schemeClr val="dk1"/>
              </a:buClr>
              <a:buSzPts val="1400"/>
              <a:buNone/>
              <a:defRPr sz="2100"/>
            </a:lvl2pPr>
            <a:lvl3pPr marL="2057400" lvl="2" indent="-342900" algn="l">
              <a:lnSpc>
                <a:spcPct val="90000"/>
              </a:lnSpc>
              <a:spcBef>
                <a:spcPts val="750"/>
              </a:spcBef>
              <a:spcAft>
                <a:spcPts val="0"/>
              </a:spcAft>
              <a:buClr>
                <a:schemeClr val="dk1"/>
              </a:buClr>
              <a:buSzPts val="1200"/>
              <a:buNone/>
              <a:defRPr sz="1800"/>
            </a:lvl3pPr>
            <a:lvl4pPr marL="2743200" lvl="3" indent="-342900" algn="l">
              <a:lnSpc>
                <a:spcPct val="90000"/>
              </a:lnSpc>
              <a:spcBef>
                <a:spcPts val="750"/>
              </a:spcBef>
              <a:spcAft>
                <a:spcPts val="0"/>
              </a:spcAft>
              <a:buClr>
                <a:schemeClr val="dk1"/>
              </a:buClr>
              <a:buSzPts val="1000"/>
              <a:buNone/>
              <a:defRPr sz="1500"/>
            </a:lvl4pPr>
            <a:lvl5pPr marL="3429000" lvl="4" indent="-342900" algn="l">
              <a:lnSpc>
                <a:spcPct val="90000"/>
              </a:lnSpc>
              <a:spcBef>
                <a:spcPts val="750"/>
              </a:spcBef>
              <a:spcAft>
                <a:spcPts val="0"/>
              </a:spcAft>
              <a:buClr>
                <a:schemeClr val="dk1"/>
              </a:buClr>
              <a:buSzPts val="1000"/>
              <a:buNone/>
              <a:defRPr sz="1500"/>
            </a:lvl5pPr>
            <a:lvl6pPr marL="4114800" lvl="5" indent="-342900" algn="l">
              <a:lnSpc>
                <a:spcPct val="90000"/>
              </a:lnSpc>
              <a:spcBef>
                <a:spcPts val="750"/>
              </a:spcBef>
              <a:spcAft>
                <a:spcPts val="0"/>
              </a:spcAft>
              <a:buClr>
                <a:schemeClr val="dk1"/>
              </a:buClr>
              <a:buSzPts val="1000"/>
              <a:buNone/>
              <a:defRPr sz="1500"/>
            </a:lvl6pPr>
            <a:lvl7pPr marL="4800600" lvl="6" indent="-342900" algn="l">
              <a:lnSpc>
                <a:spcPct val="90000"/>
              </a:lnSpc>
              <a:spcBef>
                <a:spcPts val="750"/>
              </a:spcBef>
              <a:spcAft>
                <a:spcPts val="0"/>
              </a:spcAft>
              <a:buClr>
                <a:schemeClr val="dk1"/>
              </a:buClr>
              <a:buSzPts val="1000"/>
              <a:buNone/>
              <a:defRPr sz="1500"/>
            </a:lvl7pPr>
            <a:lvl8pPr marL="5486400" lvl="7" indent="-342900" algn="l">
              <a:lnSpc>
                <a:spcPct val="90000"/>
              </a:lnSpc>
              <a:spcBef>
                <a:spcPts val="750"/>
              </a:spcBef>
              <a:spcAft>
                <a:spcPts val="0"/>
              </a:spcAft>
              <a:buClr>
                <a:schemeClr val="dk1"/>
              </a:buClr>
              <a:buSzPts val="1000"/>
              <a:buNone/>
              <a:defRPr sz="1500"/>
            </a:lvl8pPr>
            <a:lvl9pPr marL="6172200" lvl="8" indent="-342900" algn="l">
              <a:lnSpc>
                <a:spcPct val="90000"/>
              </a:lnSpc>
              <a:spcBef>
                <a:spcPts val="750"/>
              </a:spcBef>
              <a:spcAft>
                <a:spcPts val="0"/>
              </a:spcAft>
              <a:buClr>
                <a:schemeClr val="dk1"/>
              </a:buClr>
              <a:buSzPts val="1000"/>
              <a:buNone/>
              <a:defRPr sz="1500"/>
            </a:lvl9pPr>
          </a:lstStyle>
          <a:p>
            <a:endParaRPr/>
          </a:p>
        </p:txBody>
      </p:sp>
      <p:sp>
        <p:nvSpPr>
          <p:cNvPr id="71" name="Google Shape;71;p11"/>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1"/>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1"/>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298608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Vertical Text" type="vertTx">
  <p:cSld name="Title and Vertical Text">
    <p:spTree>
      <p:nvGrpSpPr>
        <p:cNvPr id="1" name="Shape 74"/>
        <p:cNvGrpSpPr/>
        <p:nvPr/>
      </p:nvGrpSpPr>
      <p:grpSpPr>
        <a:xfrm>
          <a:off x="0" y="0"/>
          <a:ext cx="0" cy="0"/>
          <a:chOff x="0" y="0"/>
          <a:chExt cx="0" cy="0"/>
        </a:xfrm>
      </p:grpSpPr>
      <p:sp>
        <p:nvSpPr>
          <p:cNvPr id="75" name="Google Shape;75;p12"/>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12"/>
          <p:cNvSpPr txBox="1">
            <a:spLocks noGrp="1"/>
          </p:cNvSpPr>
          <p:nvPr>
            <p:ph type="body" idx="1"/>
          </p:nvPr>
        </p:nvSpPr>
        <p:spPr>
          <a:xfrm rot="5400000">
            <a:off x="5880497" y="-1884759"/>
            <a:ext cx="6527007" cy="15773400"/>
          </a:xfrm>
          <a:prstGeom prst="rect">
            <a:avLst/>
          </a:prstGeom>
          <a:noFill/>
          <a:ln>
            <a:noFill/>
          </a:ln>
        </p:spPr>
        <p:txBody>
          <a:bodyPr spcFirstLastPara="1" wrap="square" lIns="91425" tIns="45700" rIns="91425" bIns="45700" anchor="t" anchorCtr="0">
            <a:no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77" name="Google Shape;77;p12"/>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12"/>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12"/>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39439153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 Title and Text">
    <p:spTree>
      <p:nvGrpSpPr>
        <p:cNvPr id="1" name="Shape 80"/>
        <p:cNvGrpSpPr/>
        <p:nvPr/>
      </p:nvGrpSpPr>
      <p:grpSpPr>
        <a:xfrm>
          <a:off x="0" y="0"/>
          <a:ext cx="0" cy="0"/>
          <a:chOff x="0" y="0"/>
          <a:chExt cx="0" cy="0"/>
        </a:xfrm>
      </p:grpSpPr>
      <p:sp>
        <p:nvSpPr>
          <p:cNvPr id="81" name="Google Shape;81;p13"/>
          <p:cNvSpPr txBox="1">
            <a:spLocks noGrp="1"/>
          </p:cNvSpPr>
          <p:nvPr>
            <p:ph type="title"/>
          </p:nvPr>
        </p:nvSpPr>
        <p:spPr>
          <a:xfrm rot="5400000">
            <a:off x="10700147" y="2934891"/>
            <a:ext cx="8717757" cy="3943350"/>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2" name="Google Shape;82;p13"/>
          <p:cNvSpPr txBox="1">
            <a:spLocks noGrp="1"/>
          </p:cNvSpPr>
          <p:nvPr>
            <p:ph type="body" idx="1"/>
          </p:nvPr>
        </p:nvSpPr>
        <p:spPr>
          <a:xfrm rot="5400000">
            <a:off x="2699147" y="-894159"/>
            <a:ext cx="8717757" cy="11601450"/>
          </a:xfrm>
          <a:prstGeom prst="rect">
            <a:avLst/>
          </a:prstGeom>
          <a:noFill/>
          <a:ln>
            <a:noFill/>
          </a:ln>
        </p:spPr>
        <p:txBody>
          <a:bodyPr spcFirstLastPara="1" wrap="square" lIns="91425" tIns="45700" rIns="91425" bIns="45700" anchor="t" anchorCtr="0">
            <a:noAutofit/>
          </a:bodyPr>
          <a:lstStyle>
            <a:lvl1pPr marL="685800" lvl="0" indent="-514350" algn="l">
              <a:lnSpc>
                <a:spcPct val="90000"/>
              </a:lnSpc>
              <a:spcBef>
                <a:spcPts val="1500"/>
              </a:spcBef>
              <a:spcAft>
                <a:spcPts val="0"/>
              </a:spcAft>
              <a:buClr>
                <a:schemeClr val="dk1"/>
              </a:buClr>
              <a:buSzPts val="1800"/>
              <a:buChar char="•"/>
              <a:defRPr/>
            </a:lvl1pPr>
            <a:lvl2pPr marL="1371600" lvl="1" indent="-514350" algn="l">
              <a:lnSpc>
                <a:spcPct val="90000"/>
              </a:lnSpc>
              <a:spcBef>
                <a:spcPts val="750"/>
              </a:spcBef>
              <a:spcAft>
                <a:spcPts val="0"/>
              </a:spcAft>
              <a:buClr>
                <a:schemeClr val="dk1"/>
              </a:buClr>
              <a:buSzPts val="1800"/>
              <a:buChar char="•"/>
              <a:defRPr/>
            </a:lvl2pPr>
            <a:lvl3pPr marL="2057400" lvl="2" indent="-514350" algn="l">
              <a:lnSpc>
                <a:spcPct val="90000"/>
              </a:lnSpc>
              <a:spcBef>
                <a:spcPts val="750"/>
              </a:spcBef>
              <a:spcAft>
                <a:spcPts val="0"/>
              </a:spcAft>
              <a:buClr>
                <a:schemeClr val="dk1"/>
              </a:buClr>
              <a:buSzPts val="1800"/>
              <a:buChar char="•"/>
              <a:defRPr/>
            </a:lvl3pPr>
            <a:lvl4pPr marL="2743200" lvl="3" indent="-514350" algn="l">
              <a:lnSpc>
                <a:spcPct val="90000"/>
              </a:lnSpc>
              <a:spcBef>
                <a:spcPts val="750"/>
              </a:spcBef>
              <a:spcAft>
                <a:spcPts val="0"/>
              </a:spcAft>
              <a:buClr>
                <a:schemeClr val="dk1"/>
              </a:buClr>
              <a:buSzPts val="1800"/>
              <a:buChar char="•"/>
              <a:defRPr/>
            </a:lvl4pPr>
            <a:lvl5pPr marL="3429000" lvl="4" indent="-514350" algn="l">
              <a:lnSpc>
                <a:spcPct val="90000"/>
              </a:lnSpc>
              <a:spcBef>
                <a:spcPts val="750"/>
              </a:spcBef>
              <a:spcAft>
                <a:spcPts val="0"/>
              </a:spcAft>
              <a:buClr>
                <a:schemeClr val="dk1"/>
              </a:buClr>
              <a:buSzPts val="1800"/>
              <a:buChar char="•"/>
              <a:defRPr/>
            </a:lvl5pPr>
            <a:lvl6pPr marL="4114800" lvl="5" indent="-514350" algn="l">
              <a:lnSpc>
                <a:spcPct val="90000"/>
              </a:lnSpc>
              <a:spcBef>
                <a:spcPts val="750"/>
              </a:spcBef>
              <a:spcAft>
                <a:spcPts val="0"/>
              </a:spcAft>
              <a:buClr>
                <a:schemeClr val="dk1"/>
              </a:buClr>
              <a:buSzPts val="1800"/>
              <a:buChar char="•"/>
              <a:defRPr/>
            </a:lvl6pPr>
            <a:lvl7pPr marL="4800600" lvl="6" indent="-514350" algn="l">
              <a:lnSpc>
                <a:spcPct val="90000"/>
              </a:lnSpc>
              <a:spcBef>
                <a:spcPts val="750"/>
              </a:spcBef>
              <a:spcAft>
                <a:spcPts val="0"/>
              </a:spcAft>
              <a:buClr>
                <a:schemeClr val="dk1"/>
              </a:buClr>
              <a:buSzPts val="1800"/>
              <a:buChar char="•"/>
              <a:defRPr/>
            </a:lvl7pPr>
            <a:lvl8pPr marL="5486400" lvl="7" indent="-514350" algn="l">
              <a:lnSpc>
                <a:spcPct val="90000"/>
              </a:lnSpc>
              <a:spcBef>
                <a:spcPts val="750"/>
              </a:spcBef>
              <a:spcAft>
                <a:spcPts val="0"/>
              </a:spcAft>
              <a:buClr>
                <a:schemeClr val="dk1"/>
              </a:buClr>
              <a:buSzPts val="1800"/>
              <a:buChar char="•"/>
              <a:defRPr/>
            </a:lvl8pPr>
            <a:lvl9pPr marL="6172200" lvl="8" indent="-514350" algn="l">
              <a:lnSpc>
                <a:spcPct val="90000"/>
              </a:lnSpc>
              <a:spcBef>
                <a:spcPts val="750"/>
              </a:spcBef>
              <a:spcAft>
                <a:spcPts val="0"/>
              </a:spcAft>
              <a:buClr>
                <a:schemeClr val="dk1"/>
              </a:buClr>
              <a:buSzPts val="1800"/>
              <a:buChar char="•"/>
              <a:defRPr/>
            </a:lvl9pPr>
          </a:lstStyle>
          <a:p>
            <a:endParaRPr/>
          </a:p>
        </p:txBody>
      </p:sp>
      <p:sp>
        <p:nvSpPr>
          <p:cNvPr id="83" name="Google Shape;83;p13"/>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13"/>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13"/>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118125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2286000" y="1683544"/>
            <a:ext cx="13716000" cy="3581400"/>
          </a:xfrm>
        </p:spPr>
        <p:txBody>
          <a:bodyPr anchor="b"/>
          <a:lstStyle>
            <a:lvl1pPr algn="ctr">
              <a:defRPr sz="675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2286000" y="5403057"/>
            <a:ext cx="13716000" cy="2483643"/>
          </a:xfrm>
        </p:spPr>
        <p:txBody>
          <a:bodyPr/>
          <a:lstStyle>
            <a:lvl1pPr marL="0" indent="0" algn="ctr">
              <a:buNone/>
              <a:defRPr sz="2700"/>
            </a:lvl1pPr>
            <a:lvl2pPr marL="514350" indent="0" algn="ctr">
              <a:buNone/>
              <a:defRPr sz="2250"/>
            </a:lvl2pPr>
            <a:lvl3pPr marL="1028700" indent="0" algn="ctr">
              <a:buNone/>
              <a:defRPr sz="2025"/>
            </a:lvl3pPr>
            <a:lvl4pPr marL="1543050" indent="0" algn="ctr">
              <a:buNone/>
              <a:defRPr sz="1800"/>
            </a:lvl4pPr>
            <a:lvl5pPr marL="2057400" indent="0" algn="ctr">
              <a:buNone/>
              <a:defRPr sz="1800"/>
            </a:lvl5pPr>
            <a:lvl6pPr marL="2571750" indent="0" algn="ctr">
              <a:buNone/>
              <a:defRPr sz="1800"/>
            </a:lvl6pPr>
            <a:lvl7pPr marL="3086100" indent="0" algn="ctr">
              <a:buNone/>
              <a:defRPr sz="1800"/>
            </a:lvl7pPr>
            <a:lvl8pPr marL="3600450" indent="0" algn="ctr">
              <a:buNone/>
              <a:defRPr sz="1800"/>
            </a:lvl8pPr>
            <a:lvl9pPr marL="4114800" indent="0" algn="ctr">
              <a:buNone/>
              <a:defRPr sz="18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3077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288401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1247775" y="2564608"/>
            <a:ext cx="15773400" cy="4279106"/>
          </a:xfrm>
        </p:spPr>
        <p:txBody>
          <a:bodyPr anchor="b"/>
          <a:lstStyle>
            <a:lvl1pPr>
              <a:defRPr sz="675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1247775" y="6884195"/>
            <a:ext cx="15773400" cy="2250281"/>
          </a:xfrm>
        </p:spPr>
        <p:txBody>
          <a:bodyPr/>
          <a:lstStyle>
            <a:lvl1pPr marL="0" indent="0">
              <a:buNone/>
              <a:defRPr sz="2700">
                <a:solidFill>
                  <a:schemeClr val="tx1">
                    <a:tint val="82000"/>
                  </a:schemeClr>
                </a:solidFill>
              </a:defRPr>
            </a:lvl1pPr>
            <a:lvl2pPr marL="514350" indent="0">
              <a:buNone/>
              <a:defRPr sz="2250">
                <a:solidFill>
                  <a:schemeClr val="tx1">
                    <a:tint val="82000"/>
                  </a:schemeClr>
                </a:solidFill>
              </a:defRPr>
            </a:lvl2pPr>
            <a:lvl3pPr marL="1028700" indent="0">
              <a:buNone/>
              <a:defRPr sz="2025">
                <a:solidFill>
                  <a:schemeClr val="tx1">
                    <a:tint val="82000"/>
                  </a:schemeClr>
                </a:solidFill>
              </a:defRPr>
            </a:lvl3pPr>
            <a:lvl4pPr marL="1543050" indent="0">
              <a:buNone/>
              <a:defRPr sz="1800">
                <a:solidFill>
                  <a:schemeClr val="tx1">
                    <a:tint val="82000"/>
                  </a:schemeClr>
                </a:solidFill>
              </a:defRPr>
            </a:lvl4pPr>
            <a:lvl5pPr marL="2057400" indent="0">
              <a:buNone/>
              <a:defRPr sz="1800">
                <a:solidFill>
                  <a:schemeClr val="tx1">
                    <a:tint val="82000"/>
                  </a:schemeClr>
                </a:solidFill>
              </a:defRPr>
            </a:lvl5pPr>
            <a:lvl6pPr marL="2571750" indent="0">
              <a:buNone/>
              <a:defRPr sz="1800">
                <a:solidFill>
                  <a:schemeClr val="tx1">
                    <a:tint val="82000"/>
                  </a:schemeClr>
                </a:solidFill>
              </a:defRPr>
            </a:lvl6pPr>
            <a:lvl7pPr marL="3086100" indent="0">
              <a:buNone/>
              <a:defRPr sz="1800">
                <a:solidFill>
                  <a:schemeClr val="tx1">
                    <a:tint val="82000"/>
                  </a:schemeClr>
                </a:solidFill>
              </a:defRPr>
            </a:lvl7pPr>
            <a:lvl8pPr marL="3600450" indent="0">
              <a:buNone/>
              <a:defRPr sz="1800">
                <a:solidFill>
                  <a:schemeClr val="tx1">
                    <a:tint val="82000"/>
                  </a:schemeClr>
                </a:solidFill>
              </a:defRPr>
            </a:lvl8pPr>
            <a:lvl9pPr marL="4114800" indent="0">
              <a:buNone/>
              <a:defRPr sz="18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3102659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1257300" y="2738437"/>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9258300" y="2738437"/>
            <a:ext cx="7772400" cy="65270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936790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1259682" y="547689"/>
            <a:ext cx="15773400" cy="1988344"/>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1259683" y="2521744"/>
            <a:ext cx="7736680" cy="1235868"/>
          </a:xfrm>
        </p:spPr>
        <p:txBody>
          <a:bodyPr anchor="b"/>
          <a:lstStyle>
            <a:lvl1pPr marL="0" indent="0">
              <a:buNone/>
              <a:defRPr sz="2700" b="1"/>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1259683" y="3757612"/>
            <a:ext cx="7736680"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9258300" y="2521744"/>
            <a:ext cx="7774782" cy="1235868"/>
          </a:xfrm>
        </p:spPr>
        <p:txBody>
          <a:bodyPr anchor="b"/>
          <a:lstStyle>
            <a:lvl1pPr marL="0" indent="0">
              <a:buNone/>
              <a:defRPr sz="2700" b="1"/>
            </a:lvl1pPr>
            <a:lvl2pPr marL="514350" indent="0">
              <a:buNone/>
              <a:defRPr sz="2250" b="1"/>
            </a:lvl2pPr>
            <a:lvl3pPr marL="1028700" indent="0">
              <a:buNone/>
              <a:defRPr sz="2025" b="1"/>
            </a:lvl3pPr>
            <a:lvl4pPr marL="1543050" indent="0">
              <a:buNone/>
              <a:defRPr sz="1800" b="1"/>
            </a:lvl4pPr>
            <a:lvl5pPr marL="2057400" indent="0">
              <a:buNone/>
              <a:defRPr sz="1800" b="1"/>
            </a:lvl5pPr>
            <a:lvl6pPr marL="2571750" indent="0">
              <a:buNone/>
              <a:defRPr sz="1800" b="1"/>
            </a:lvl6pPr>
            <a:lvl7pPr marL="3086100" indent="0">
              <a:buNone/>
              <a:defRPr sz="1800" b="1"/>
            </a:lvl7pPr>
            <a:lvl8pPr marL="3600450" indent="0">
              <a:buNone/>
              <a:defRPr sz="1800" b="1"/>
            </a:lvl8pPr>
            <a:lvl9pPr marL="4114800" indent="0">
              <a:buNone/>
              <a:defRPr sz="180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9258300" y="3757612"/>
            <a:ext cx="7774782" cy="55268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1370098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1913371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2185684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1259683" y="685800"/>
            <a:ext cx="5898355" cy="2400300"/>
          </a:xfrm>
        </p:spPr>
        <p:txBody>
          <a:bodyPr anchor="b"/>
          <a:lstStyle>
            <a:lvl1pPr>
              <a:defRPr sz="36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7774782" y="1481138"/>
            <a:ext cx="9258300" cy="7310438"/>
          </a:xfrm>
        </p:spPr>
        <p:txBody>
          <a:bodyPr/>
          <a:lstStyle>
            <a:lvl1pPr>
              <a:defRPr sz="3600"/>
            </a:lvl1pPr>
            <a:lvl2pPr>
              <a:defRPr sz="3150"/>
            </a:lvl2pPr>
            <a:lvl3pPr>
              <a:defRPr sz="2700"/>
            </a:lvl3pPr>
            <a:lvl4pPr>
              <a:defRPr sz="2250"/>
            </a:lvl4pPr>
            <a:lvl5pPr>
              <a:defRPr sz="2250"/>
            </a:lvl5pPr>
            <a:lvl6pPr>
              <a:defRPr sz="2250"/>
            </a:lvl6pPr>
            <a:lvl7pPr>
              <a:defRPr sz="2250"/>
            </a:lvl7pPr>
            <a:lvl8pPr>
              <a:defRPr sz="2250"/>
            </a:lvl8pPr>
            <a:lvl9pPr>
              <a:defRPr sz="22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1259683" y="3086100"/>
            <a:ext cx="5898355" cy="5717382"/>
          </a:xfrm>
        </p:spPr>
        <p:txBody>
          <a:bodyPr/>
          <a:lstStyle>
            <a:lvl1pPr marL="0" indent="0">
              <a:buNone/>
              <a:defRPr sz="1800"/>
            </a:lvl1pPr>
            <a:lvl2pPr marL="514350" indent="0">
              <a:buNone/>
              <a:defRPr sz="1575"/>
            </a:lvl2pPr>
            <a:lvl3pPr marL="1028700" indent="0">
              <a:buNone/>
              <a:defRPr sz="1350"/>
            </a:lvl3pPr>
            <a:lvl4pPr marL="1543050" indent="0">
              <a:buNone/>
              <a:defRPr sz="1125"/>
            </a:lvl4pPr>
            <a:lvl5pPr marL="2057400" indent="0">
              <a:buNone/>
              <a:defRPr sz="1125"/>
            </a:lvl5pPr>
            <a:lvl6pPr marL="2571750" indent="0">
              <a:buNone/>
              <a:defRPr sz="1125"/>
            </a:lvl6pPr>
            <a:lvl7pPr marL="3086100" indent="0">
              <a:buNone/>
              <a:defRPr sz="1125"/>
            </a:lvl7pPr>
            <a:lvl8pPr marL="3600450" indent="0">
              <a:buNone/>
              <a:defRPr sz="1125"/>
            </a:lvl8pPr>
            <a:lvl9pPr marL="4114800" indent="0">
              <a:buNone/>
              <a:defRPr sz="1125"/>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5496159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1259683" y="685800"/>
            <a:ext cx="5898355" cy="2400300"/>
          </a:xfrm>
        </p:spPr>
        <p:txBody>
          <a:bodyPr anchor="b"/>
          <a:lstStyle>
            <a:lvl1pPr>
              <a:defRPr sz="36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7774782" y="1481138"/>
            <a:ext cx="9258300" cy="7310438"/>
          </a:xfrm>
        </p:spPr>
        <p:txBody>
          <a:bodyPr/>
          <a:lstStyle>
            <a:lvl1pPr marL="0" indent="0">
              <a:buNone/>
              <a:defRPr sz="3600"/>
            </a:lvl1pPr>
            <a:lvl2pPr marL="514350" indent="0">
              <a:buNone/>
              <a:defRPr sz="3150"/>
            </a:lvl2pPr>
            <a:lvl3pPr marL="1028700" indent="0">
              <a:buNone/>
              <a:defRPr sz="2700"/>
            </a:lvl3pPr>
            <a:lvl4pPr marL="1543050" indent="0">
              <a:buNone/>
              <a:defRPr sz="2250"/>
            </a:lvl4pPr>
            <a:lvl5pPr marL="2057400" indent="0">
              <a:buNone/>
              <a:defRPr sz="2250"/>
            </a:lvl5pPr>
            <a:lvl6pPr marL="2571750" indent="0">
              <a:buNone/>
              <a:defRPr sz="2250"/>
            </a:lvl6pPr>
            <a:lvl7pPr marL="3086100" indent="0">
              <a:buNone/>
              <a:defRPr sz="2250"/>
            </a:lvl7pPr>
            <a:lvl8pPr marL="3600450" indent="0">
              <a:buNone/>
              <a:defRPr sz="2250"/>
            </a:lvl8pPr>
            <a:lvl9pPr marL="4114800" indent="0">
              <a:buNone/>
              <a:defRPr sz="225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1259683" y="3086100"/>
            <a:ext cx="5898355" cy="5717382"/>
          </a:xfrm>
        </p:spPr>
        <p:txBody>
          <a:bodyPr/>
          <a:lstStyle>
            <a:lvl1pPr marL="0" indent="0">
              <a:buNone/>
              <a:defRPr sz="1800"/>
            </a:lvl1pPr>
            <a:lvl2pPr marL="514350" indent="0">
              <a:buNone/>
              <a:defRPr sz="1575"/>
            </a:lvl2pPr>
            <a:lvl3pPr marL="1028700" indent="0">
              <a:buNone/>
              <a:defRPr sz="1350"/>
            </a:lvl3pPr>
            <a:lvl4pPr marL="1543050" indent="0">
              <a:buNone/>
              <a:defRPr sz="1125"/>
            </a:lvl4pPr>
            <a:lvl5pPr marL="2057400" indent="0">
              <a:buNone/>
              <a:defRPr sz="1125"/>
            </a:lvl5pPr>
            <a:lvl6pPr marL="2571750" indent="0">
              <a:buNone/>
              <a:defRPr sz="1125"/>
            </a:lvl6pPr>
            <a:lvl7pPr marL="3086100" indent="0">
              <a:buNone/>
              <a:defRPr sz="1125"/>
            </a:lvl7pPr>
            <a:lvl8pPr marL="3600450" indent="0">
              <a:buNone/>
              <a:defRPr sz="1125"/>
            </a:lvl8pPr>
            <a:lvl9pPr marL="4114800" indent="0">
              <a:buNone/>
              <a:defRPr sz="1125"/>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2054366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26768325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13087350" y="547687"/>
            <a:ext cx="3943350" cy="8717757"/>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1257300" y="547687"/>
            <a:ext cx="11601450" cy="871775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30152154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191531" y="1719948"/>
            <a:ext cx="4190339" cy="569814"/>
          </a:xfrm>
          <a:prstGeom prst="rect">
            <a:avLst/>
          </a:prstGeom>
        </p:spPr>
        <p:txBody>
          <a:bodyPr wrap="square" lIns="228589" tIns="228589" rIns="228589" bIns="228589" anchor="t" anchorCtr="0">
            <a:spAutoFit/>
          </a:bodyPr>
          <a:lstStyle>
            <a:lvl1pPr marL="0" indent="0">
              <a:buNone/>
              <a:defRPr sz="781">
                <a:solidFill>
                  <a:schemeClr val="tx1"/>
                </a:solidFill>
                <a:latin typeface="Times New Roman" pitchFamily="18" charset="0"/>
                <a:cs typeface="Times New Roman" pitchFamily="18" charset="0"/>
              </a:defRPr>
            </a:lvl1pPr>
            <a:lvl2pPr marL="464320" indent="-178585">
              <a:defRPr sz="781">
                <a:latin typeface="Trebuchet MS" pitchFamily="34" charset="0"/>
              </a:defRPr>
            </a:lvl2pPr>
            <a:lvl3pPr marL="642905" indent="-178585">
              <a:defRPr sz="781">
                <a:latin typeface="Trebuchet MS" pitchFamily="34" charset="0"/>
              </a:defRPr>
            </a:lvl3pPr>
            <a:lvl4pPr marL="839349" indent="-196443">
              <a:defRPr sz="781">
                <a:latin typeface="Trebuchet MS" pitchFamily="34" charset="0"/>
              </a:defRPr>
            </a:lvl4pPr>
            <a:lvl5pPr marL="982217" indent="-142868">
              <a:defRPr sz="781">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199095" y="1460656"/>
            <a:ext cx="4187031" cy="345792"/>
          </a:xfrm>
          <a:prstGeom prst="rect">
            <a:avLst/>
          </a:prstGeom>
          <a:noFill/>
        </p:spPr>
        <p:txBody>
          <a:bodyPr lIns="91436" tIns="91436" rIns="91436" bIns="91436" anchor="t" anchorCtr="0">
            <a:spAutoFit/>
          </a:bodyPr>
          <a:lstStyle>
            <a:lvl1pPr marL="0" indent="0" algn="ctr">
              <a:buNone/>
              <a:defRPr sz="1156"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199094" y="4168082"/>
            <a:ext cx="4182776" cy="345792"/>
          </a:xfrm>
          <a:prstGeom prst="rect">
            <a:avLst/>
          </a:prstGeom>
          <a:noFill/>
        </p:spPr>
        <p:txBody>
          <a:bodyPr wrap="square" lIns="91436" tIns="91436" rIns="91436" bIns="91436" anchor="t" anchorCtr="0">
            <a:spAutoFit/>
          </a:bodyPr>
          <a:lstStyle>
            <a:lvl1pPr marL="0" indent="0" algn="ctr">
              <a:buNone/>
              <a:defRPr sz="1156"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4761837" y="1719948"/>
            <a:ext cx="4187031" cy="569814"/>
          </a:xfrm>
          <a:prstGeom prst="rect">
            <a:avLst/>
          </a:prstGeom>
        </p:spPr>
        <p:txBody>
          <a:bodyPr wrap="square" lIns="228589" tIns="228589" rIns="228589" bIns="228589" anchor="t" anchorCtr="0">
            <a:spAutoFit/>
          </a:bodyPr>
          <a:lstStyle>
            <a:lvl1pPr marL="0" indent="0">
              <a:buNone/>
              <a:defRPr sz="781">
                <a:solidFill>
                  <a:schemeClr val="tx1"/>
                </a:solidFill>
                <a:latin typeface="Times New Roman" pitchFamily="18" charset="0"/>
                <a:cs typeface="Times New Roman" pitchFamily="18" charset="0"/>
              </a:defRPr>
            </a:lvl1pPr>
            <a:lvl2pPr marL="464320" indent="-178585">
              <a:defRPr sz="781">
                <a:latin typeface="Trebuchet MS" pitchFamily="34" charset="0"/>
              </a:defRPr>
            </a:lvl2pPr>
            <a:lvl3pPr marL="642905" indent="-178585">
              <a:defRPr sz="781">
                <a:latin typeface="Trebuchet MS" pitchFamily="34" charset="0"/>
              </a:defRPr>
            </a:lvl3pPr>
            <a:lvl4pPr marL="839349" indent="-196443">
              <a:defRPr sz="781">
                <a:latin typeface="Trebuchet MS" pitchFamily="34" charset="0"/>
              </a:defRPr>
            </a:lvl4pPr>
            <a:lvl5pPr marL="982217" indent="-142868">
              <a:defRPr sz="781">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4761838" y="1460656"/>
            <a:ext cx="4187031" cy="345792"/>
          </a:xfrm>
          <a:prstGeom prst="rect">
            <a:avLst/>
          </a:prstGeom>
          <a:noFill/>
        </p:spPr>
        <p:txBody>
          <a:bodyPr lIns="91436" tIns="91436" rIns="91436" bIns="91436" anchor="t" anchorCtr="0">
            <a:spAutoFit/>
          </a:bodyPr>
          <a:lstStyle>
            <a:lvl1pPr marL="0" indent="0" algn="ctr">
              <a:buNone/>
              <a:defRPr sz="1156"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9353685" y="1719948"/>
            <a:ext cx="4187031" cy="569814"/>
          </a:xfrm>
          <a:prstGeom prst="rect">
            <a:avLst/>
          </a:prstGeom>
        </p:spPr>
        <p:txBody>
          <a:bodyPr wrap="square" lIns="228589" tIns="228589" rIns="228589" bIns="228589" anchor="t" anchorCtr="0">
            <a:spAutoFit/>
          </a:bodyPr>
          <a:lstStyle>
            <a:lvl1pPr marL="0" indent="0">
              <a:buNone/>
              <a:defRPr sz="781">
                <a:solidFill>
                  <a:schemeClr val="tx1"/>
                </a:solidFill>
                <a:latin typeface="Times New Roman" pitchFamily="18" charset="0"/>
                <a:cs typeface="Times New Roman" pitchFamily="18" charset="0"/>
              </a:defRPr>
            </a:lvl1pPr>
            <a:lvl2pPr marL="464320" indent="-178585">
              <a:defRPr sz="781">
                <a:latin typeface="Trebuchet MS" pitchFamily="34" charset="0"/>
              </a:defRPr>
            </a:lvl2pPr>
            <a:lvl3pPr marL="642905" indent="-178585">
              <a:defRPr sz="781">
                <a:latin typeface="Trebuchet MS" pitchFamily="34" charset="0"/>
              </a:defRPr>
            </a:lvl3pPr>
            <a:lvl4pPr marL="839349" indent="-196443">
              <a:defRPr sz="781">
                <a:latin typeface="Trebuchet MS" pitchFamily="34" charset="0"/>
              </a:defRPr>
            </a:lvl4pPr>
            <a:lvl5pPr marL="982217" indent="-142868">
              <a:defRPr sz="781">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9350377" y="1460656"/>
            <a:ext cx="4191000" cy="345792"/>
          </a:xfrm>
          <a:prstGeom prst="rect">
            <a:avLst/>
          </a:prstGeom>
          <a:noFill/>
        </p:spPr>
        <p:txBody>
          <a:bodyPr lIns="91436" tIns="91436" rIns="91436" bIns="91436" anchor="t" anchorCtr="0">
            <a:spAutoFit/>
          </a:bodyPr>
          <a:lstStyle>
            <a:lvl1pPr marL="0" indent="0" algn="ctr">
              <a:buNone/>
              <a:defRPr sz="1156"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13925851" y="1460656"/>
            <a:ext cx="4186258" cy="345792"/>
          </a:xfrm>
          <a:prstGeom prst="rect">
            <a:avLst/>
          </a:prstGeom>
          <a:noFill/>
        </p:spPr>
        <p:txBody>
          <a:bodyPr wrap="square" lIns="91436" tIns="91436" rIns="91436" bIns="91436" anchor="t" anchorCtr="0">
            <a:spAutoFit/>
          </a:bodyPr>
          <a:lstStyle>
            <a:lvl1pPr marL="0" indent="0" algn="ctr">
              <a:buNone/>
              <a:defRPr sz="1156"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13925851" y="1719948"/>
            <a:ext cx="4186258" cy="569814"/>
          </a:xfrm>
          <a:prstGeom prst="rect">
            <a:avLst/>
          </a:prstGeom>
        </p:spPr>
        <p:txBody>
          <a:bodyPr wrap="square" lIns="228589" tIns="228589" rIns="228589" bIns="228589" anchor="t" anchorCtr="0">
            <a:spAutoFit/>
          </a:bodyPr>
          <a:lstStyle>
            <a:lvl1pPr marL="0" indent="0">
              <a:buNone/>
              <a:defRPr sz="781">
                <a:solidFill>
                  <a:schemeClr val="tx1"/>
                </a:solidFill>
                <a:latin typeface="Times New Roman" pitchFamily="18" charset="0"/>
                <a:cs typeface="Times New Roman" pitchFamily="18" charset="0"/>
              </a:defRPr>
            </a:lvl1pPr>
            <a:lvl2pPr marL="464320" indent="-178585">
              <a:defRPr sz="781">
                <a:latin typeface="Trebuchet MS" pitchFamily="34" charset="0"/>
              </a:defRPr>
            </a:lvl2pPr>
            <a:lvl3pPr marL="642905" indent="-178585">
              <a:defRPr sz="781">
                <a:latin typeface="Trebuchet MS" pitchFamily="34" charset="0"/>
              </a:defRPr>
            </a:lvl3pPr>
            <a:lvl4pPr marL="839349" indent="-196443">
              <a:defRPr sz="781">
                <a:latin typeface="Trebuchet MS" pitchFamily="34" charset="0"/>
              </a:defRPr>
            </a:lvl4pPr>
            <a:lvl5pPr marL="982217" indent="-142868">
              <a:defRPr sz="781">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3925851" y="4186903"/>
            <a:ext cx="4186258" cy="345792"/>
          </a:xfrm>
          <a:prstGeom prst="rect">
            <a:avLst/>
          </a:prstGeom>
          <a:noFill/>
        </p:spPr>
        <p:txBody>
          <a:bodyPr wrap="square" lIns="91436" tIns="91436" rIns="91436" bIns="91436" anchor="t" anchorCtr="0">
            <a:spAutoFit/>
          </a:bodyPr>
          <a:lstStyle>
            <a:lvl1pPr marL="0" indent="0" algn="ctr">
              <a:buNone/>
              <a:defRPr sz="1156"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13925851" y="4417735"/>
            <a:ext cx="4188354" cy="569814"/>
          </a:xfrm>
          <a:prstGeom prst="rect">
            <a:avLst/>
          </a:prstGeom>
        </p:spPr>
        <p:txBody>
          <a:bodyPr wrap="square" lIns="228589" tIns="228589" rIns="228589" bIns="228589" anchor="t" anchorCtr="0">
            <a:spAutoFit/>
          </a:bodyPr>
          <a:lstStyle>
            <a:lvl1pPr marL="0" indent="0">
              <a:buNone/>
              <a:defRPr sz="781">
                <a:solidFill>
                  <a:schemeClr val="tx1"/>
                </a:solidFill>
                <a:latin typeface="Times New Roman" pitchFamily="18" charset="0"/>
                <a:cs typeface="Times New Roman" pitchFamily="18" charset="0"/>
              </a:defRPr>
            </a:lvl1pPr>
            <a:lvl2pPr marL="464320" indent="-178585">
              <a:defRPr sz="781">
                <a:latin typeface="Trebuchet MS" pitchFamily="34" charset="0"/>
              </a:defRPr>
            </a:lvl2pPr>
            <a:lvl3pPr marL="642905" indent="-178585">
              <a:defRPr sz="781">
                <a:latin typeface="Trebuchet MS" pitchFamily="34" charset="0"/>
              </a:defRPr>
            </a:lvl3pPr>
            <a:lvl4pPr marL="839349" indent="-196443">
              <a:defRPr sz="781">
                <a:latin typeface="Trebuchet MS" pitchFamily="34" charset="0"/>
              </a:defRPr>
            </a:lvl4pPr>
            <a:lvl5pPr marL="982217" indent="-142868">
              <a:defRPr sz="781">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3925851" y="7751485"/>
            <a:ext cx="4186258" cy="345792"/>
          </a:xfrm>
          <a:prstGeom prst="rect">
            <a:avLst/>
          </a:prstGeom>
          <a:noFill/>
        </p:spPr>
        <p:txBody>
          <a:bodyPr wrap="square" lIns="91436" tIns="91436" rIns="91436" bIns="91436" anchor="t" anchorCtr="0">
            <a:spAutoFit/>
          </a:bodyPr>
          <a:lstStyle>
            <a:lvl1pPr marL="0" indent="0" algn="ctr">
              <a:buNone/>
              <a:defRPr sz="1156"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3925851" y="7987124"/>
            <a:ext cx="4188354" cy="569814"/>
          </a:xfrm>
          <a:prstGeom prst="rect">
            <a:avLst/>
          </a:prstGeom>
        </p:spPr>
        <p:txBody>
          <a:bodyPr wrap="square" lIns="228589" tIns="228589" rIns="228589" bIns="228589" anchor="t" anchorCtr="0">
            <a:spAutoFit/>
          </a:bodyPr>
          <a:lstStyle>
            <a:lvl1pPr marL="0" indent="0">
              <a:buNone/>
              <a:defRPr sz="781">
                <a:solidFill>
                  <a:schemeClr val="tx1"/>
                </a:solidFill>
                <a:latin typeface="Times New Roman" pitchFamily="18" charset="0"/>
                <a:cs typeface="Times New Roman" pitchFamily="18" charset="0"/>
              </a:defRPr>
            </a:lvl1pPr>
            <a:lvl2pPr marL="464320" indent="-178585">
              <a:defRPr sz="781">
                <a:latin typeface="Trebuchet MS" pitchFamily="34" charset="0"/>
              </a:defRPr>
            </a:lvl2pPr>
            <a:lvl3pPr marL="642905" indent="-178585">
              <a:defRPr sz="781">
                <a:latin typeface="Trebuchet MS" pitchFamily="34" charset="0"/>
              </a:defRPr>
            </a:lvl3pPr>
            <a:lvl4pPr marL="839349" indent="-196443">
              <a:defRPr sz="781">
                <a:latin typeface="Trebuchet MS" pitchFamily="34" charset="0"/>
              </a:defRPr>
            </a:lvl4pPr>
            <a:lvl5pPr marL="982217" indent="-142868">
              <a:defRPr sz="781">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191531" y="4399032"/>
            <a:ext cx="4190339" cy="569814"/>
          </a:xfrm>
          <a:prstGeom prst="rect">
            <a:avLst/>
          </a:prstGeom>
        </p:spPr>
        <p:txBody>
          <a:bodyPr wrap="square" lIns="228589" tIns="228589" rIns="228589" bIns="228589" anchor="t" anchorCtr="0">
            <a:spAutoFit/>
          </a:bodyPr>
          <a:lstStyle>
            <a:lvl1pPr marL="0" indent="0">
              <a:buNone/>
              <a:defRPr sz="781">
                <a:solidFill>
                  <a:schemeClr val="tx1"/>
                </a:solidFill>
                <a:latin typeface="Times New Roman" pitchFamily="18" charset="0"/>
                <a:cs typeface="Times New Roman" pitchFamily="18" charset="0"/>
              </a:defRPr>
            </a:lvl1pPr>
            <a:lvl2pPr marL="464320" indent="-178585">
              <a:defRPr sz="781">
                <a:latin typeface="Trebuchet MS" pitchFamily="34" charset="0"/>
              </a:defRPr>
            </a:lvl2pPr>
            <a:lvl3pPr marL="642905" indent="-178585">
              <a:defRPr sz="781">
                <a:latin typeface="Trebuchet MS" pitchFamily="34" charset="0"/>
              </a:defRPr>
            </a:lvl3pPr>
            <a:lvl4pPr marL="839349" indent="-196443">
              <a:defRPr sz="781">
                <a:latin typeface="Trebuchet MS" pitchFamily="34" charset="0"/>
              </a:defRPr>
            </a:lvl4pPr>
            <a:lvl5pPr marL="982217" indent="-142868">
              <a:defRPr sz="781">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2471914" y="960585"/>
            <a:ext cx="13332903" cy="284052"/>
          </a:xfrm>
          <a:prstGeom prst="rect">
            <a:avLst/>
          </a:prstGeom>
        </p:spPr>
        <p:txBody>
          <a:bodyPr anchor="t" anchorCtr="0">
            <a:spAutoFit/>
          </a:bodyPr>
          <a:lstStyle>
            <a:lvl1pPr marL="0" indent="0" algn="ctr">
              <a:buFontTx/>
              <a:buNone/>
              <a:defRPr sz="1375">
                <a:solidFill>
                  <a:schemeClr val="bg1"/>
                </a:solidFill>
                <a:latin typeface="+mj-lt"/>
              </a:defRPr>
            </a:lvl1pPr>
            <a:lvl2pPr>
              <a:buFontTx/>
              <a:buNone/>
              <a:defRPr sz="2250"/>
            </a:lvl2pPr>
            <a:lvl3pPr>
              <a:buFontTx/>
              <a:buNone/>
              <a:defRPr sz="2250"/>
            </a:lvl3pPr>
            <a:lvl4pPr>
              <a:buFontTx/>
              <a:buNone/>
              <a:defRPr sz="2250"/>
            </a:lvl4pPr>
            <a:lvl5pPr>
              <a:buFontTx/>
              <a:buNone/>
              <a:defRPr sz="225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2471914" y="582658"/>
            <a:ext cx="13332903" cy="353751"/>
          </a:xfrm>
          <a:prstGeom prst="rect">
            <a:avLst/>
          </a:prstGeom>
        </p:spPr>
        <p:txBody>
          <a:bodyPr anchor="t" anchorCtr="0">
            <a:spAutoFit/>
          </a:bodyPr>
          <a:lstStyle>
            <a:lvl1pPr marL="0" indent="0" algn="ctr">
              <a:buFontTx/>
              <a:buNone/>
              <a:defRPr sz="1875" b="1">
                <a:solidFill>
                  <a:schemeClr val="bg1"/>
                </a:solidFill>
                <a:latin typeface="+mj-lt"/>
              </a:defRPr>
            </a:lvl1pPr>
            <a:lvl2pPr>
              <a:buFontTx/>
              <a:buNone/>
              <a:defRPr sz="2250"/>
            </a:lvl2pPr>
            <a:lvl3pPr>
              <a:buFontTx/>
              <a:buNone/>
              <a:defRPr sz="2250"/>
            </a:lvl3pPr>
            <a:lvl4pPr>
              <a:buFontTx/>
              <a:buNone/>
              <a:defRPr sz="2250"/>
            </a:lvl4pPr>
            <a:lvl5pPr>
              <a:buFontTx/>
              <a:buNone/>
              <a:defRPr sz="225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2471914" y="121750"/>
            <a:ext cx="13332903" cy="475708"/>
          </a:xfrm>
          <a:prstGeom prst="rect">
            <a:avLst/>
          </a:prstGeom>
        </p:spPr>
        <p:txBody>
          <a:bodyPr anchor="t" anchorCtr="0">
            <a:spAutoFit/>
          </a:bodyPr>
          <a:lstStyle>
            <a:lvl1pPr marL="0" indent="0" algn="ctr">
              <a:buFontTx/>
              <a:buNone/>
              <a:defRPr sz="2750" b="1">
                <a:solidFill>
                  <a:schemeClr val="bg1"/>
                </a:solidFill>
                <a:latin typeface="+mj-lt"/>
              </a:defRPr>
            </a:lvl1pPr>
            <a:lvl2pPr>
              <a:buFontTx/>
              <a:buNone/>
              <a:defRPr sz="2250"/>
            </a:lvl2pPr>
            <a:lvl3pPr>
              <a:buFontTx/>
              <a:buNone/>
              <a:defRPr sz="2250"/>
            </a:lvl3pPr>
            <a:lvl4pPr>
              <a:buFontTx/>
              <a:buNone/>
              <a:defRPr sz="2250"/>
            </a:lvl4pPr>
            <a:lvl5pPr>
              <a:buFontTx/>
              <a:buNone/>
              <a:defRPr sz="2250"/>
            </a:lvl5pPr>
          </a:lstStyle>
          <a:p>
            <a:pPr lvl="0"/>
            <a:r>
              <a:rPr lang="en-US" dirty="0"/>
              <a:t>Click here to add title</a:t>
            </a:r>
          </a:p>
        </p:txBody>
      </p:sp>
    </p:spTree>
    <p:extLst>
      <p:ext uri="{BB962C8B-B14F-4D97-AF65-F5344CB8AC3E}">
        <p14:creationId xmlns:p14="http://schemas.microsoft.com/office/powerpoint/2010/main" val="1146639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1257300" y="547688"/>
            <a:ext cx="15773400" cy="1988345"/>
          </a:xfrm>
          <a:prstGeom prst="rect">
            <a:avLst/>
          </a:prstGeom>
          <a:noFill/>
          <a:ln>
            <a:noFill/>
          </a:ln>
        </p:spPr>
        <p:txBody>
          <a:bodyPr spcFirstLastPara="1" wrap="square" lIns="91425" tIns="45700" rIns="91425" bIns="45700" anchor="ctr" anchorCtr="0">
            <a:no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
          <p:cNvSpPr txBox="1">
            <a:spLocks noGrp="1"/>
          </p:cNvSpPr>
          <p:nvPr>
            <p:ph type="body" idx="1"/>
          </p:nvPr>
        </p:nvSpPr>
        <p:spPr>
          <a:xfrm>
            <a:off x="1257300" y="2738438"/>
            <a:ext cx="15773400" cy="6527007"/>
          </a:xfrm>
          <a:prstGeom prst="rect">
            <a:avLst/>
          </a:prstGeom>
          <a:noFill/>
          <a:ln>
            <a:noFill/>
          </a:ln>
        </p:spPr>
        <p:txBody>
          <a:bodyPr spcFirstLastPara="1" wrap="square" lIns="91425" tIns="45700" rIns="91425" bIns="45700" anchor="t" anchorCtr="0">
            <a:no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
          <p:cNvSpPr txBox="1">
            <a:spLocks noGrp="1"/>
          </p:cNvSpPr>
          <p:nvPr>
            <p:ph type="dt" idx="10"/>
          </p:nvPr>
        </p:nvSpPr>
        <p:spPr>
          <a:xfrm>
            <a:off x="1257300" y="9534526"/>
            <a:ext cx="4114800" cy="5476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3" name="Google Shape;13;p1"/>
          <p:cNvSpPr txBox="1">
            <a:spLocks noGrp="1"/>
          </p:cNvSpPr>
          <p:nvPr>
            <p:ph type="ftr" idx="11"/>
          </p:nvPr>
        </p:nvSpPr>
        <p:spPr>
          <a:xfrm>
            <a:off x="6057900" y="9534526"/>
            <a:ext cx="6172200" cy="547688"/>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8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2700" b="0" i="0" u="none" strike="noStrike" cap="none">
                <a:solidFill>
                  <a:schemeClr val="dk1"/>
                </a:solidFill>
                <a:latin typeface="Calibri"/>
                <a:ea typeface="Calibri"/>
                <a:cs typeface="Calibri"/>
                <a:sym typeface="Calibri"/>
              </a:defRPr>
            </a:lvl9pPr>
          </a:lstStyle>
          <a:p>
            <a:endParaRPr/>
          </a:p>
        </p:txBody>
      </p:sp>
      <p:sp>
        <p:nvSpPr>
          <p:cNvPr id="14" name="Google Shape;14;p1"/>
          <p:cNvSpPr txBox="1">
            <a:spLocks noGrp="1"/>
          </p:cNvSpPr>
          <p:nvPr>
            <p:ph type="sldNum" idx="12"/>
          </p:nvPr>
        </p:nvSpPr>
        <p:spPr>
          <a:xfrm>
            <a:off x="12915900" y="9534526"/>
            <a:ext cx="4114800" cy="547688"/>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800" b="0" i="0" u="none" strike="noStrike" cap="none">
                <a:solidFill>
                  <a:srgbClr val="888888"/>
                </a:solidFill>
                <a:latin typeface="Calibri"/>
                <a:ea typeface="Calibri"/>
                <a:cs typeface="Calibri"/>
                <a:sym typeface="Calibri"/>
              </a:defRPr>
            </a:lvl1pPr>
            <a:lvl2pPr marL="0" marR="0" lvl="1" indent="0" algn="r" rtl="0">
              <a:spcBef>
                <a:spcPts val="0"/>
              </a:spcBef>
              <a:buNone/>
              <a:defRPr sz="1800" b="0" i="0" u="none" strike="noStrike" cap="none">
                <a:solidFill>
                  <a:srgbClr val="888888"/>
                </a:solidFill>
                <a:latin typeface="Calibri"/>
                <a:ea typeface="Calibri"/>
                <a:cs typeface="Calibri"/>
                <a:sym typeface="Calibri"/>
              </a:defRPr>
            </a:lvl2pPr>
            <a:lvl3pPr marL="0" marR="0" lvl="2" indent="0" algn="r" rtl="0">
              <a:spcBef>
                <a:spcPts val="0"/>
              </a:spcBef>
              <a:buNone/>
              <a:defRPr sz="1800" b="0" i="0" u="none" strike="noStrike" cap="none">
                <a:solidFill>
                  <a:srgbClr val="888888"/>
                </a:solidFill>
                <a:latin typeface="Calibri"/>
                <a:ea typeface="Calibri"/>
                <a:cs typeface="Calibri"/>
                <a:sym typeface="Calibri"/>
              </a:defRPr>
            </a:lvl3pPr>
            <a:lvl4pPr marL="0" marR="0" lvl="3" indent="0" algn="r" rtl="0">
              <a:spcBef>
                <a:spcPts val="0"/>
              </a:spcBef>
              <a:buNone/>
              <a:defRPr sz="1800" b="0" i="0" u="none" strike="noStrike" cap="none">
                <a:solidFill>
                  <a:srgbClr val="888888"/>
                </a:solidFill>
                <a:latin typeface="Calibri"/>
                <a:ea typeface="Calibri"/>
                <a:cs typeface="Calibri"/>
                <a:sym typeface="Calibri"/>
              </a:defRPr>
            </a:lvl4pPr>
            <a:lvl5pPr marL="0" marR="0" lvl="4" indent="0" algn="r" rtl="0">
              <a:spcBef>
                <a:spcPts val="0"/>
              </a:spcBef>
              <a:buNone/>
              <a:defRPr sz="1800" b="0" i="0" u="none" strike="noStrike" cap="none">
                <a:solidFill>
                  <a:srgbClr val="888888"/>
                </a:solidFill>
                <a:latin typeface="Calibri"/>
                <a:ea typeface="Calibri"/>
                <a:cs typeface="Calibri"/>
                <a:sym typeface="Calibri"/>
              </a:defRPr>
            </a:lvl5pPr>
            <a:lvl6pPr marL="0" marR="0" lvl="5" indent="0" algn="r" rtl="0">
              <a:spcBef>
                <a:spcPts val="0"/>
              </a:spcBef>
              <a:buNone/>
              <a:defRPr sz="1800" b="0" i="0" u="none" strike="noStrike" cap="none">
                <a:solidFill>
                  <a:srgbClr val="888888"/>
                </a:solidFill>
                <a:latin typeface="Calibri"/>
                <a:ea typeface="Calibri"/>
                <a:cs typeface="Calibri"/>
                <a:sym typeface="Calibri"/>
              </a:defRPr>
            </a:lvl6pPr>
            <a:lvl7pPr marL="0" marR="0" lvl="6" indent="0" algn="r" rtl="0">
              <a:spcBef>
                <a:spcPts val="0"/>
              </a:spcBef>
              <a:buNone/>
              <a:defRPr sz="1800" b="0" i="0" u="none" strike="noStrike" cap="none">
                <a:solidFill>
                  <a:srgbClr val="888888"/>
                </a:solidFill>
                <a:latin typeface="Calibri"/>
                <a:ea typeface="Calibri"/>
                <a:cs typeface="Calibri"/>
                <a:sym typeface="Calibri"/>
              </a:defRPr>
            </a:lvl7pPr>
            <a:lvl8pPr marL="0" marR="0" lvl="7" indent="0" algn="r" rtl="0">
              <a:spcBef>
                <a:spcPts val="0"/>
              </a:spcBef>
              <a:buNone/>
              <a:defRPr sz="1800" b="0" i="0" u="none" strike="noStrike" cap="none">
                <a:solidFill>
                  <a:srgbClr val="888888"/>
                </a:solidFill>
                <a:latin typeface="Calibri"/>
                <a:ea typeface="Calibri"/>
                <a:cs typeface="Calibri"/>
                <a:sym typeface="Calibri"/>
              </a:defRPr>
            </a:lvl8pPr>
            <a:lvl9pPr marL="0" marR="0" lvl="8" indent="0" algn="r" rtl="0">
              <a:spcBef>
                <a:spcPts val="0"/>
              </a:spcBef>
              <a:buNone/>
              <a:defRPr sz="1800" b="0" i="0" u="none" strike="noStrike" cap="none">
                <a:solidFill>
                  <a:srgbClr val="888888"/>
                </a:solidFill>
                <a:latin typeface="Calibri"/>
                <a:ea typeface="Calibri"/>
                <a:cs typeface="Calibri"/>
                <a:sym typeface="Calibri"/>
              </a:defRPr>
            </a:lvl9pPr>
          </a:lstStyle>
          <a:p>
            <a:fld id="{00000000-1234-1234-1234-123412341234}" type="slidenum">
              <a:rPr lang="en-GB" smtClean="0"/>
              <a:pPr/>
              <a:t>‹#›</a:t>
            </a:fld>
            <a:endParaRPr lang="en-GB"/>
          </a:p>
        </p:txBody>
      </p:sp>
    </p:spTree>
    <p:extLst>
      <p:ext uri="{BB962C8B-B14F-4D97-AF65-F5344CB8AC3E}">
        <p14:creationId xmlns:p14="http://schemas.microsoft.com/office/powerpoint/2010/main" val="4195048279"/>
      </p:ext>
    </p:extLst>
  </p:cSld>
  <p:clrMap bg1="lt1" tx1="dk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21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1257300" y="547689"/>
            <a:ext cx="15773400" cy="1988344"/>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1257300" y="2738437"/>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1257300" y="9534525"/>
            <a:ext cx="4114800" cy="547688"/>
          </a:xfrm>
          <a:prstGeom prst="rect">
            <a:avLst/>
          </a:prstGeom>
        </p:spPr>
        <p:txBody>
          <a:bodyPr vert="horz" lIns="91440" tIns="45720" rIns="91440" bIns="45720" rtlCol="0" anchor="ctr"/>
          <a:lstStyle>
            <a:lvl1pPr algn="l">
              <a:defRPr sz="1350">
                <a:solidFill>
                  <a:schemeClr val="tx1">
                    <a:tint val="82000"/>
                  </a:schemeClr>
                </a:solidFill>
              </a:defRPr>
            </a:lvl1pPr>
          </a:lstStyle>
          <a:p>
            <a:fld id="{5ADA74B3-1746-4D15-AA37-F1CD22847FB4}" type="datetimeFigureOut">
              <a:rPr lang="en-GB" smtClean="0"/>
              <a:t>24/03/2026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6057900" y="9534525"/>
            <a:ext cx="6172200" cy="547688"/>
          </a:xfrm>
          <a:prstGeom prst="rect">
            <a:avLst/>
          </a:prstGeom>
        </p:spPr>
        <p:txBody>
          <a:bodyPr vert="horz" lIns="91440" tIns="45720" rIns="91440" bIns="45720" rtlCol="0" anchor="ctr"/>
          <a:lstStyle>
            <a:lvl1pPr algn="ctr">
              <a:defRPr sz="135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12915900" y="9534525"/>
            <a:ext cx="4114800" cy="547688"/>
          </a:xfrm>
          <a:prstGeom prst="rect">
            <a:avLst/>
          </a:prstGeom>
        </p:spPr>
        <p:txBody>
          <a:bodyPr vert="horz" lIns="91440" tIns="45720" rIns="91440" bIns="45720" rtlCol="0" anchor="ctr"/>
          <a:lstStyle>
            <a:lvl1pPr algn="r">
              <a:defRPr sz="135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949453580"/>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defTabSz="1028700" rtl="0" eaLnBrk="1" latinLnBrk="0" hangingPunct="1">
        <a:lnSpc>
          <a:spcPct val="90000"/>
        </a:lnSpc>
        <a:spcBef>
          <a:spcPct val="0"/>
        </a:spcBef>
        <a:buNone/>
        <a:defRPr sz="4950" kern="1200">
          <a:solidFill>
            <a:schemeClr val="tx1"/>
          </a:solidFill>
          <a:latin typeface="+mj-lt"/>
          <a:ea typeface="+mj-ea"/>
          <a:cs typeface="+mj-cs"/>
        </a:defRPr>
      </a:lvl1pPr>
    </p:titleStyle>
    <p:bodyStyle>
      <a:lvl1pPr marL="257175" indent="-257175" algn="l" defTabSz="1028700" rtl="0" eaLnBrk="1" latinLnBrk="0" hangingPunct="1">
        <a:lnSpc>
          <a:spcPct val="90000"/>
        </a:lnSpc>
        <a:spcBef>
          <a:spcPts val="1125"/>
        </a:spcBef>
        <a:buFont typeface="Arial" panose="020B0604020202020204" pitchFamily="34" charset="0"/>
        <a:buChar char="•"/>
        <a:defRPr sz="3150" kern="1200">
          <a:solidFill>
            <a:schemeClr val="tx1"/>
          </a:solidFill>
          <a:latin typeface="+mn-lt"/>
          <a:ea typeface="+mn-ea"/>
          <a:cs typeface="+mn-cs"/>
        </a:defRPr>
      </a:lvl1pPr>
      <a:lvl2pPr marL="771525" indent="-257175" algn="l" defTabSz="1028700" rtl="0" eaLnBrk="1" latinLnBrk="0" hangingPunct="1">
        <a:lnSpc>
          <a:spcPct val="90000"/>
        </a:lnSpc>
        <a:spcBef>
          <a:spcPts val="563"/>
        </a:spcBef>
        <a:buFont typeface="Arial" panose="020B0604020202020204" pitchFamily="34" charset="0"/>
        <a:buChar char="•"/>
        <a:defRPr sz="2700" kern="1200">
          <a:solidFill>
            <a:schemeClr val="tx1"/>
          </a:solidFill>
          <a:latin typeface="+mn-lt"/>
          <a:ea typeface="+mn-ea"/>
          <a:cs typeface="+mn-cs"/>
        </a:defRPr>
      </a:lvl2pPr>
      <a:lvl3pPr marL="1285875" indent="-257175" algn="l" defTabSz="1028700" rtl="0" eaLnBrk="1" latinLnBrk="0" hangingPunct="1">
        <a:lnSpc>
          <a:spcPct val="90000"/>
        </a:lnSpc>
        <a:spcBef>
          <a:spcPts val="563"/>
        </a:spcBef>
        <a:buFont typeface="Arial" panose="020B0604020202020204" pitchFamily="34" charset="0"/>
        <a:buChar char="•"/>
        <a:defRPr sz="2250" kern="1200">
          <a:solidFill>
            <a:schemeClr val="tx1"/>
          </a:solidFill>
          <a:latin typeface="+mn-lt"/>
          <a:ea typeface="+mn-ea"/>
          <a:cs typeface="+mn-cs"/>
        </a:defRPr>
      </a:lvl3pPr>
      <a:lvl4pPr marL="18002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4pPr>
      <a:lvl5pPr marL="23145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5pPr>
      <a:lvl6pPr marL="28289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6pPr>
      <a:lvl7pPr marL="33432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7pPr>
      <a:lvl8pPr marL="385762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8pPr>
      <a:lvl9pPr marL="4371975" indent="-257175" algn="l" defTabSz="1028700" rtl="0" eaLnBrk="1" latinLnBrk="0" hangingPunct="1">
        <a:lnSpc>
          <a:spcPct val="90000"/>
        </a:lnSpc>
        <a:spcBef>
          <a:spcPts val="563"/>
        </a:spcBef>
        <a:buFont typeface="Arial" panose="020B0604020202020204" pitchFamily="34" charset="0"/>
        <a:buChar char="•"/>
        <a:defRPr sz="2025" kern="1200">
          <a:solidFill>
            <a:schemeClr val="tx1"/>
          </a:solidFill>
          <a:latin typeface="+mn-lt"/>
          <a:ea typeface="+mn-ea"/>
          <a:cs typeface="+mn-cs"/>
        </a:defRPr>
      </a:lvl9pPr>
    </p:bodyStyle>
    <p:otherStyle>
      <a:defPPr>
        <a:defRPr lang="en-US"/>
      </a:defPPr>
      <a:lvl1pPr marL="0" algn="l" defTabSz="1028700" rtl="0" eaLnBrk="1" latinLnBrk="0" hangingPunct="1">
        <a:defRPr sz="2025" kern="1200">
          <a:solidFill>
            <a:schemeClr val="tx1"/>
          </a:solidFill>
          <a:latin typeface="+mn-lt"/>
          <a:ea typeface="+mn-ea"/>
          <a:cs typeface="+mn-cs"/>
        </a:defRPr>
      </a:lvl1pPr>
      <a:lvl2pPr marL="514350" algn="l" defTabSz="1028700" rtl="0" eaLnBrk="1" latinLnBrk="0" hangingPunct="1">
        <a:defRPr sz="2025" kern="1200">
          <a:solidFill>
            <a:schemeClr val="tx1"/>
          </a:solidFill>
          <a:latin typeface="+mn-lt"/>
          <a:ea typeface="+mn-ea"/>
          <a:cs typeface="+mn-cs"/>
        </a:defRPr>
      </a:lvl2pPr>
      <a:lvl3pPr marL="1028700" algn="l" defTabSz="1028700" rtl="0" eaLnBrk="1" latinLnBrk="0" hangingPunct="1">
        <a:defRPr sz="2025" kern="1200">
          <a:solidFill>
            <a:schemeClr val="tx1"/>
          </a:solidFill>
          <a:latin typeface="+mn-lt"/>
          <a:ea typeface="+mn-ea"/>
          <a:cs typeface="+mn-cs"/>
        </a:defRPr>
      </a:lvl3pPr>
      <a:lvl4pPr marL="1543050" algn="l" defTabSz="1028700" rtl="0" eaLnBrk="1" latinLnBrk="0" hangingPunct="1">
        <a:defRPr sz="2025" kern="1200">
          <a:solidFill>
            <a:schemeClr val="tx1"/>
          </a:solidFill>
          <a:latin typeface="+mn-lt"/>
          <a:ea typeface="+mn-ea"/>
          <a:cs typeface="+mn-cs"/>
        </a:defRPr>
      </a:lvl4pPr>
      <a:lvl5pPr marL="2057400" algn="l" defTabSz="1028700" rtl="0" eaLnBrk="1" latinLnBrk="0" hangingPunct="1">
        <a:defRPr sz="2025" kern="1200">
          <a:solidFill>
            <a:schemeClr val="tx1"/>
          </a:solidFill>
          <a:latin typeface="+mn-lt"/>
          <a:ea typeface="+mn-ea"/>
          <a:cs typeface="+mn-cs"/>
        </a:defRPr>
      </a:lvl5pPr>
      <a:lvl6pPr marL="2571750" algn="l" defTabSz="1028700" rtl="0" eaLnBrk="1" latinLnBrk="0" hangingPunct="1">
        <a:defRPr sz="2025" kern="1200">
          <a:solidFill>
            <a:schemeClr val="tx1"/>
          </a:solidFill>
          <a:latin typeface="+mn-lt"/>
          <a:ea typeface="+mn-ea"/>
          <a:cs typeface="+mn-cs"/>
        </a:defRPr>
      </a:lvl6pPr>
      <a:lvl7pPr marL="3086100" algn="l" defTabSz="1028700" rtl="0" eaLnBrk="1" latinLnBrk="0" hangingPunct="1">
        <a:defRPr sz="2025" kern="1200">
          <a:solidFill>
            <a:schemeClr val="tx1"/>
          </a:solidFill>
          <a:latin typeface="+mn-lt"/>
          <a:ea typeface="+mn-ea"/>
          <a:cs typeface="+mn-cs"/>
        </a:defRPr>
      </a:lvl7pPr>
      <a:lvl8pPr marL="3600450" algn="l" defTabSz="1028700" rtl="0" eaLnBrk="1" latinLnBrk="0" hangingPunct="1">
        <a:defRPr sz="2025" kern="1200">
          <a:solidFill>
            <a:schemeClr val="tx1"/>
          </a:solidFill>
          <a:latin typeface="+mn-lt"/>
          <a:ea typeface="+mn-ea"/>
          <a:cs typeface="+mn-cs"/>
        </a:defRPr>
      </a:lvl8pPr>
      <a:lvl9pPr marL="4114800" algn="l" defTabSz="1028700" rtl="0" eaLnBrk="1" latinLnBrk="0" hangingPunct="1">
        <a:defRPr sz="2025"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cbi.nlm.nih.gov/books/NBK578532/"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ncbi.nlm.nih.gov/books/NBK513086/"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17B11BF5-2537-3FB7-A317-7EB17669CC58}"/>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83E95ABB-0B15-B9AA-9D0A-2174ECA444EC}"/>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700" kern="0">
              <a:solidFill>
                <a:srgbClr val="FFFFFF"/>
              </a:solidFill>
              <a:ea typeface="Calibri"/>
              <a:cs typeface="Calibri"/>
              <a:sym typeface="Calibri"/>
            </a:endParaRPr>
          </a:p>
        </p:txBody>
      </p:sp>
      <p:grpSp>
        <p:nvGrpSpPr>
          <p:cNvPr id="1208" name="Group 1207">
            <a:extLst>
              <a:ext uri="{FF2B5EF4-FFF2-40B4-BE49-F238E27FC236}">
                <a16:creationId xmlns:a16="http://schemas.microsoft.com/office/drawing/2014/main" id="{E621E58D-77CC-955B-0F0D-5AB3B807137F}"/>
              </a:ext>
            </a:extLst>
          </p:cNvPr>
          <p:cNvGrpSpPr/>
          <p:nvPr/>
        </p:nvGrpSpPr>
        <p:grpSpPr>
          <a:xfrm rot="20566969">
            <a:off x="-2125303" y="-3725745"/>
            <a:ext cx="23048457" cy="17547405"/>
            <a:chOff x="-704475" y="-1333500"/>
            <a:chExt cx="20829855" cy="13472166"/>
          </a:xfrm>
        </p:grpSpPr>
        <p:grpSp>
          <p:nvGrpSpPr>
            <p:cNvPr id="1182" name="Group 1181">
              <a:extLst>
                <a:ext uri="{FF2B5EF4-FFF2-40B4-BE49-F238E27FC236}">
                  <a16:creationId xmlns:a16="http://schemas.microsoft.com/office/drawing/2014/main" id="{3AD3B394-21D1-5DD5-F25E-4BA2B7C57F0B}"/>
                </a:ext>
              </a:extLst>
            </p:cNvPr>
            <p:cNvGrpSpPr/>
            <p:nvPr/>
          </p:nvGrpSpPr>
          <p:grpSpPr>
            <a:xfrm>
              <a:off x="-685800" y="-1333500"/>
              <a:ext cx="20811180" cy="10896600"/>
              <a:chOff x="-678911" y="-266701"/>
              <a:chExt cx="20811180" cy="11267396"/>
            </a:xfrm>
          </p:grpSpPr>
          <p:grpSp>
            <p:nvGrpSpPr>
              <p:cNvPr id="1155" name="Group 1154">
                <a:extLst>
                  <a:ext uri="{FF2B5EF4-FFF2-40B4-BE49-F238E27FC236}">
                    <a16:creationId xmlns:a16="http://schemas.microsoft.com/office/drawing/2014/main" id="{77B61232-10F0-0A34-EA46-420CC6B76199}"/>
                  </a:ext>
                </a:extLst>
              </p:cNvPr>
              <p:cNvGrpSpPr/>
              <p:nvPr/>
            </p:nvGrpSpPr>
            <p:grpSpPr>
              <a:xfrm>
                <a:off x="-594813" y="-266701"/>
                <a:ext cx="20727082" cy="6023543"/>
                <a:chOff x="-594813" y="-266701"/>
                <a:chExt cx="20727082" cy="6023543"/>
              </a:xfrm>
            </p:grpSpPr>
            <p:grpSp>
              <p:nvGrpSpPr>
                <p:cNvPr id="1136" name="Group 1135">
                  <a:extLst>
                    <a:ext uri="{FF2B5EF4-FFF2-40B4-BE49-F238E27FC236}">
                      <a16:creationId xmlns:a16="http://schemas.microsoft.com/office/drawing/2014/main" id="{0C49E582-BFED-C996-664E-2FF0610465DF}"/>
                    </a:ext>
                  </a:extLst>
                </p:cNvPr>
                <p:cNvGrpSpPr/>
                <p:nvPr/>
              </p:nvGrpSpPr>
              <p:grpSpPr>
                <a:xfrm>
                  <a:off x="-533400" y="-266701"/>
                  <a:ext cx="20665669" cy="2071688"/>
                  <a:chOff x="-533400" y="-266701"/>
                  <a:chExt cx="20665669" cy="2071688"/>
                </a:xfrm>
              </p:grpSpPr>
              <p:pic>
                <p:nvPicPr>
                  <p:cNvPr id="1131" name="Picture 1130">
                    <a:extLst>
                      <a:ext uri="{FF2B5EF4-FFF2-40B4-BE49-F238E27FC236}">
                        <a16:creationId xmlns:a16="http://schemas.microsoft.com/office/drawing/2014/main" id="{F4F73815-6A07-D7FD-956B-60F7A58F4C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32" name="Picture 1131">
                    <a:extLst>
                      <a:ext uri="{FF2B5EF4-FFF2-40B4-BE49-F238E27FC236}">
                        <a16:creationId xmlns:a16="http://schemas.microsoft.com/office/drawing/2014/main" id="{ACF813F6-EF89-E69F-90D8-ED7322CFCBC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33" name="Picture 1132">
                    <a:extLst>
                      <a:ext uri="{FF2B5EF4-FFF2-40B4-BE49-F238E27FC236}">
                        <a16:creationId xmlns:a16="http://schemas.microsoft.com/office/drawing/2014/main" id="{35752A77-F65C-E014-401C-61CFEFDB6D6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34" name="Picture 1133">
                    <a:extLst>
                      <a:ext uri="{FF2B5EF4-FFF2-40B4-BE49-F238E27FC236}">
                        <a16:creationId xmlns:a16="http://schemas.microsoft.com/office/drawing/2014/main" id="{1782B2F2-CEA6-89A2-60B0-EE59FE3C73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35" name="Picture 1134">
                    <a:extLst>
                      <a:ext uri="{FF2B5EF4-FFF2-40B4-BE49-F238E27FC236}">
                        <a16:creationId xmlns:a16="http://schemas.microsoft.com/office/drawing/2014/main" id="{86A6EEC6-917C-125D-72FB-742E5F4782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nvGrpSpPr>
                <p:cNvPr id="1137" name="Group 1136">
                  <a:extLst>
                    <a:ext uri="{FF2B5EF4-FFF2-40B4-BE49-F238E27FC236}">
                      <a16:creationId xmlns:a16="http://schemas.microsoft.com/office/drawing/2014/main" id="{4D1ECBF7-3A21-D751-D604-79EECD8B9870}"/>
                    </a:ext>
                  </a:extLst>
                </p:cNvPr>
                <p:cNvGrpSpPr/>
                <p:nvPr/>
              </p:nvGrpSpPr>
              <p:grpSpPr>
                <a:xfrm>
                  <a:off x="-533400" y="1101157"/>
                  <a:ext cx="20665669" cy="2071688"/>
                  <a:chOff x="-533400" y="-266701"/>
                  <a:chExt cx="20665669" cy="2071688"/>
                </a:xfrm>
              </p:grpSpPr>
              <p:pic>
                <p:nvPicPr>
                  <p:cNvPr id="1138" name="Picture 1137">
                    <a:extLst>
                      <a:ext uri="{FF2B5EF4-FFF2-40B4-BE49-F238E27FC236}">
                        <a16:creationId xmlns:a16="http://schemas.microsoft.com/office/drawing/2014/main" id="{29B2D27F-3F4F-724A-EF1D-DD4AA1B81E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39" name="Picture 1138">
                    <a:extLst>
                      <a:ext uri="{FF2B5EF4-FFF2-40B4-BE49-F238E27FC236}">
                        <a16:creationId xmlns:a16="http://schemas.microsoft.com/office/drawing/2014/main" id="{E0954E6E-4754-F689-141B-05BB192467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40" name="Picture 1139">
                    <a:extLst>
                      <a:ext uri="{FF2B5EF4-FFF2-40B4-BE49-F238E27FC236}">
                        <a16:creationId xmlns:a16="http://schemas.microsoft.com/office/drawing/2014/main" id="{B63A8B1E-E7A4-0A23-A9E0-CB8C6C51B9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41" name="Picture 1140">
                    <a:extLst>
                      <a:ext uri="{FF2B5EF4-FFF2-40B4-BE49-F238E27FC236}">
                        <a16:creationId xmlns:a16="http://schemas.microsoft.com/office/drawing/2014/main" id="{5BF3192E-F9BE-3139-0ADC-0D74E51807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42" name="Picture 1141">
                    <a:extLst>
                      <a:ext uri="{FF2B5EF4-FFF2-40B4-BE49-F238E27FC236}">
                        <a16:creationId xmlns:a16="http://schemas.microsoft.com/office/drawing/2014/main" id="{25CBBDC3-5FC9-A3F3-5678-044CB43A94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nvGrpSpPr>
                <p:cNvPr id="1143" name="Group 1142">
                  <a:extLst>
                    <a:ext uri="{FF2B5EF4-FFF2-40B4-BE49-F238E27FC236}">
                      <a16:creationId xmlns:a16="http://schemas.microsoft.com/office/drawing/2014/main" id="{AF4A4CFC-6C8B-C3A2-A266-BB6571338C7C}"/>
                    </a:ext>
                  </a:extLst>
                </p:cNvPr>
                <p:cNvGrpSpPr/>
                <p:nvPr/>
              </p:nvGrpSpPr>
              <p:grpSpPr>
                <a:xfrm>
                  <a:off x="-541421" y="2393156"/>
                  <a:ext cx="20665669" cy="2071688"/>
                  <a:chOff x="-533400" y="-266701"/>
                  <a:chExt cx="20665669" cy="2071688"/>
                </a:xfrm>
              </p:grpSpPr>
              <p:pic>
                <p:nvPicPr>
                  <p:cNvPr id="1144" name="Picture 1143">
                    <a:extLst>
                      <a:ext uri="{FF2B5EF4-FFF2-40B4-BE49-F238E27FC236}">
                        <a16:creationId xmlns:a16="http://schemas.microsoft.com/office/drawing/2014/main" id="{DE7F0184-98D4-E10E-4B3E-C885F23CB1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45" name="Picture 1144">
                    <a:extLst>
                      <a:ext uri="{FF2B5EF4-FFF2-40B4-BE49-F238E27FC236}">
                        <a16:creationId xmlns:a16="http://schemas.microsoft.com/office/drawing/2014/main" id="{7C9731DD-1187-2B33-7B54-97245E10A7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46" name="Picture 1145">
                    <a:extLst>
                      <a:ext uri="{FF2B5EF4-FFF2-40B4-BE49-F238E27FC236}">
                        <a16:creationId xmlns:a16="http://schemas.microsoft.com/office/drawing/2014/main" id="{613A1F08-7CE3-A435-0760-B58FE033EC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47" name="Picture 1146">
                    <a:extLst>
                      <a:ext uri="{FF2B5EF4-FFF2-40B4-BE49-F238E27FC236}">
                        <a16:creationId xmlns:a16="http://schemas.microsoft.com/office/drawing/2014/main" id="{4E2853A5-4DA6-7D6B-6DAF-2BCA18DE60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48" name="Picture 1147">
                    <a:extLst>
                      <a:ext uri="{FF2B5EF4-FFF2-40B4-BE49-F238E27FC236}">
                        <a16:creationId xmlns:a16="http://schemas.microsoft.com/office/drawing/2014/main" id="{4A98D196-3A7B-664A-091D-4B7AC81CD9A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nvGrpSpPr>
                <p:cNvPr id="1149" name="Group 1148">
                  <a:extLst>
                    <a:ext uri="{FF2B5EF4-FFF2-40B4-BE49-F238E27FC236}">
                      <a16:creationId xmlns:a16="http://schemas.microsoft.com/office/drawing/2014/main" id="{4E84C5A9-F52A-DA55-1BC8-E9729432D826}"/>
                    </a:ext>
                  </a:extLst>
                </p:cNvPr>
                <p:cNvGrpSpPr/>
                <p:nvPr/>
              </p:nvGrpSpPr>
              <p:grpSpPr>
                <a:xfrm>
                  <a:off x="-594813" y="3685154"/>
                  <a:ext cx="20665669" cy="2071688"/>
                  <a:chOff x="-533400" y="-266701"/>
                  <a:chExt cx="20665669" cy="2071688"/>
                </a:xfrm>
              </p:grpSpPr>
              <p:pic>
                <p:nvPicPr>
                  <p:cNvPr id="1150" name="Picture 1149">
                    <a:extLst>
                      <a:ext uri="{FF2B5EF4-FFF2-40B4-BE49-F238E27FC236}">
                        <a16:creationId xmlns:a16="http://schemas.microsoft.com/office/drawing/2014/main" id="{141C6D6A-2CAD-D0BE-4F6A-93B0FFEA00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51" name="Picture 1150">
                    <a:extLst>
                      <a:ext uri="{FF2B5EF4-FFF2-40B4-BE49-F238E27FC236}">
                        <a16:creationId xmlns:a16="http://schemas.microsoft.com/office/drawing/2014/main" id="{DADEFC9E-05E2-EDF3-55FE-0580999CBD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52" name="Picture 1151">
                    <a:extLst>
                      <a:ext uri="{FF2B5EF4-FFF2-40B4-BE49-F238E27FC236}">
                        <a16:creationId xmlns:a16="http://schemas.microsoft.com/office/drawing/2014/main" id="{5C093FCE-12E1-D79E-FBA4-A05E7AB1806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53" name="Picture 1152">
                    <a:extLst>
                      <a:ext uri="{FF2B5EF4-FFF2-40B4-BE49-F238E27FC236}">
                        <a16:creationId xmlns:a16="http://schemas.microsoft.com/office/drawing/2014/main" id="{FFAA4B9E-7BE6-D1B6-109A-C93D08AEFB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54" name="Picture 1153">
                    <a:extLst>
                      <a:ext uri="{FF2B5EF4-FFF2-40B4-BE49-F238E27FC236}">
                        <a16:creationId xmlns:a16="http://schemas.microsoft.com/office/drawing/2014/main" id="{69219794-E339-0272-508B-36095CCF6F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grpSp>
            <p:nvGrpSpPr>
              <p:cNvPr id="1156" name="Group 1155">
                <a:extLst>
                  <a:ext uri="{FF2B5EF4-FFF2-40B4-BE49-F238E27FC236}">
                    <a16:creationId xmlns:a16="http://schemas.microsoft.com/office/drawing/2014/main" id="{2E6BDD09-2864-423D-2D2B-C04618473D2F}"/>
                  </a:ext>
                </a:extLst>
              </p:cNvPr>
              <p:cNvGrpSpPr/>
              <p:nvPr/>
            </p:nvGrpSpPr>
            <p:grpSpPr>
              <a:xfrm>
                <a:off x="-678911" y="4977152"/>
                <a:ext cx="20727082" cy="6023543"/>
                <a:chOff x="-594813" y="-266701"/>
                <a:chExt cx="20727082" cy="6023543"/>
              </a:xfrm>
            </p:grpSpPr>
            <p:grpSp>
              <p:nvGrpSpPr>
                <p:cNvPr id="1157" name="Group 1156">
                  <a:extLst>
                    <a:ext uri="{FF2B5EF4-FFF2-40B4-BE49-F238E27FC236}">
                      <a16:creationId xmlns:a16="http://schemas.microsoft.com/office/drawing/2014/main" id="{BBF65522-8339-7C9B-A80F-CCE076496389}"/>
                    </a:ext>
                  </a:extLst>
                </p:cNvPr>
                <p:cNvGrpSpPr/>
                <p:nvPr/>
              </p:nvGrpSpPr>
              <p:grpSpPr>
                <a:xfrm>
                  <a:off x="-533400" y="-266701"/>
                  <a:ext cx="20665669" cy="2071688"/>
                  <a:chOff x="-533400" y="-266701"/>
                  <a:chExt cx="20665669" cy="2071688"/>
                </a:xfrm>
              </p:grpSpPr>
              <p:pic>
                <p:nvPicPr>
                  <p:cNvPr id="1176" name="Picture 1175">
                    <a:extLst>
                      <a:ext uri="{FF2B5EF4-FFF2-40B4-BE49-F238E27FC236}">
                        <a16:creationId xmlns:a16="http://schemas.microsoft.com/office/drawing/2014/main" id="{9299DB1F-C25F-CD4F-22F8-70E321DC2D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77" name="Picture 1176">
                    <a:extLst>
                      <a:ext uri="{FF2B5EF4-FFF2-40B4-BE49-F238E27FC236}">
                        <a16:creationId xmlns:a16="http://schemas.microsoft.com/office/drawing/2014/main" id="{9654B802-8421-EC2D-B6EE-80F8F36DDE3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78" name="Picture 1177">
                    <a:extLst>
                      <a:ext uri="{FF2B5EF4-FFF2-40B4-BE49-F238E27FC236}">
                        <a16:creationId xmlns:a16="http://schemas.microsoft.com/office/drawing/2014/main" id="{9D201964-CAB9-6A08-84D2-E8D42D00403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79" name="Picture 1178">
                    <a:extLst>
                      <a:ext uri="{FF2B5EF4-FFF2-40B4-BE49-F238E27FC236}">
                        <a16:creationId xmlns:a16="http://schemas.microsoft.com/office/drawing/2014/main" id="{BFA2DF1B-C87F-03C0-5FFC-CE6A647CB0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80" name="Picture 1179">
                    <a:extLst>
                      <a:ext uri="{FF2B5EF4-FFF2-40B4-BE49-F238E27FC236}">
                        <a16:creationId xmlns:a16="http://schemas.microsoft.com/office/drawing/2014/main" id="{FD61D459-68C9-766C-2F81-63757FC98CB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nvGrpSpPr>
                <p:cNvPr id="1158" name="Group 1157">
                  <a:extLst>
                    <a:ext uri="{FF2B5EF4-FFF2-40B4-BE49-F238E27FC236}">
                      <a16:creationId xmlns:a16="http://schemas.microsoft.com/office/drawing/2014/main" id="{735595E7-6C34-84FC-17F4-4F4F1FB6EEE9}"/>
                    </a:ext>
                  </a:extLst>
                </p:cNvPr>
                <p:cNvGrpSpPr/>
                <p:nvPr/>
              </p:nvGrpSpPr>
              <p:grpSpPr>
                <a:xfrm>
                  <a:off x="-533400" y="1101157"/>
                  <a:ext cx="20665669" cy="2071688"/>
                  <a:chOff x="-533400" y="-266701"/>
                  <a:chExt cx="20665669" cy="2071688"/>
                </a:xfrm>
              </p:grpSpPr>
              <p:pic>
                <p:nvPicPr>
                  <p:cNvPr id="1171" name="Picture 1170">
                    <a:extLst>
                      <a:ext uri="{FF2B5EF4-FFF2-40B4-BE49-F238E27FC236}">
                        <a16:creationId xmlns:a16="http://schemas.microsoft.com/office/drawing/2014/main" id="{D9893BF4-70E7-D50B-46B6-EB7473BCBC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72" name="Picture 1171">
                    <a:extLst>
                      <a:ext uri="{FF2B5EF4-FFF2-40B4-BE49-F238E27FC236}">
                        <a16:creationId xmlns:a16="http://schemas.microsoft.com/office/drawing/2014/main" id="{C44DE8BC-44D5-73AB-5A00-98CDD7CCF45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73" name="Picture 1172">
                    <a:extLst>
                      <a:ext uri="{FF2B5EF4-FFF2-40B4-BE49-F238E27FC236}">
                        <a16:creationId xmlns:a16="http://schemas.microsoft.com/office/drawing/2014/main" id="{08175C71-AA3E-6388-CEE4-9750C512A3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74" name="Picture 1173">
                    <a:extLst>
                      <a:ext uri="{FF2B5EF4-FFF2-40B4-BE49-F238E27FC236}">
                        <a16:creationId xmlns:a16="http://schemas.microsoft.com/office/drawing/2014/main" id="{16BD4F61-C3A4-EAEA-627C-1749E2D8267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75" name="Picture 1174">
                    <a:extLst>
                      <a:ext uri="{FF2B5EF4-FFF2-40B4-BE49-F238E27FC236}">
                        <a16:creationId xmlns:a16="http://schemas.microsoft.com/office/drawing/2014/main" id="{72E84C75-A341-F635-6BD4-5F29DFD782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nvGrpSpPr>
                <p:cNvPr id="1159" name="Group 1158">
                  <a:extLst>
                    <a:ext uri="{FF2B5EF4-FFF2-40B4-BE49-F238E27FC236}">
                      <a16:creationId xmlns:a16="http://schemas.microsoft.com/office/drawing/2014/main" id="{DBB7DA56-4225-0C8B-3D6F-C0807083E9CF}"/>
                    </a:ext>
                  </a:extLst>
                </p:cNvPr>
                <p:cNvGrpSpPr/>
                <p:nvPr/>
              </p:nvGrpSpPr>
              <p:grpSpPr>
                <a:xfrm>
                  <a:off x="-541421" y="2393156"/>
                  <a:ext cx="20665669" cy="2071688"/>
                  <a:chOff x="-533400" y="-266701"/>
                  <a:chExt cx="20665669" cy="2071688"/>
                </a:xfrm>
              </p:grpSpPr>
              <p:pic>
                <p:nvPicPr>
                  <p:cNvPr id="1166" name="Picture 1165">
                    <a:extLst>
                      <a:ext uri="{FF2B5EF4-FFF2-40B4-BE49-F238E27FC236}">
                        <a16:creationId xmlns:a16="http://schemas.microsoft.com/office/drawing/2014/main" id="{5B4B26DF-E2C7-6A27-8A90-65887653D3E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67" name="Picture 1166">
                    <a:extLst>
                      <a:ext uri="{FF2B5EF4-FFF2-40B4-BE49-F238E27FC236}">
                        <a16:creationId xmlns:a16="http://schemas.microsoft.com/office/drawing/2014/main" id="{F7038901-924E-F7B4-DE7C-11D46C6DB50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68" name="Picture 1167">
                    <a:extLst>
                      <a:ext uri="{FF2B5EF4-FFF2-40B4-BE49-F238E27FC236}">
                        <a16:creationId xmlns:a16="http://schemas.microsoft.com/office/drawing/2014/main" id="{62DBEC2D-6661-26A3-F83B-A2ECD0B295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69" name="Picture 1168">
                    <a:extLst>
                      <a:ext uri="{FF2B5EF4-FFF2-40B4-BE49-F238E27FC236}">
                        <a16:creationId xmlns:a16="http://schemas.microsoft.com/office/drawing/2014/main" id="{0E94322D-975A-A193-230A-EF9DBBDFECD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70" name="Picture 1169">
                    <a:extLst>
                      <a:ext uri="{FF2B5EF4-FFF2-40B4-BE49-F238E27FC236}">
                        <a16:creationId xmlns:a16="http://schemas.microsoft.com/office/drawing/2014/main" id="{233A45BF-5244-FE9C-CEC7-15FAB89E9C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nvGrpSpPr>
                <p:cNvPr id="1160" name="Group 1159">
                  <a:extLst>
                    <a:ext uri="{FF2B5EF4-FFF2-40B4-BE49-F238E27FC236}">
                      <a16:creationId xmlns:a16="http://schemas.microsoft.com/office/drawing/2014/main" id="{7B2D16E7-DBA7-F34A-5BC9-984553382CB7}"/>
                    </a:ext>
                  </a:extLst>
                </p:cNvPr>
                <p:cNvGrpSpPr/>
                <p:nvPr/>
              </p:nvGrpSpPr>
              <p:grpSpPr>
                <a:xfrm>
                  <a:off x="-594813" y="3685154"/>
                  <a:ext cx="20665669" cy="2071688"/>
                  <a:chOff x="-533400" y="-266701"/>
                  <a:chExt cx="20665669" cy="2071688"/>
                </a:xfrm>
              </p:grpSpPr>
              <p:pic>
                <p:nvPicPr>
                  <p:cNvPr id="1161" name="Picture 1160">
                    <a:extLst>
                      <a:ext uri="{FF2B5EF4-FFF2-40B4-BE49-F238E27FC236}">
                        <a16:creationId xmlns:a16="http://schemas.microsoft.com/office/drawing/2014/main" id="{71C2BFDA-FF2E-1FD0-D70A-C0F682198A7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62" name="Picture 1161">
                    <a:extLst>
                      <a:ext uri="{FF2B5EF4-FFF2-40B4-BE49-F238E27FC236}">
                        <a16:creationId xmlns:a16="http://schemas.microsoft.com/office/drawing/2014/main" id="{EF3DB7CF-890C-3348-5959-F148279598A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63" name="Picture 1162">
                    <a:extLst>
                      <a:ext uri="{FF2B5EF4-FFF2-40B4-BE49-F238E27FC236}">
                        <a16:creationId xmlns:a16="http://schemas.microsoft.com/office/drawing/2014/main" id="{955593D2-D019-B48F-E710-B12D99DC1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64" name="Picture 1163">
                    <a:extLst>
                      <a:ext uri="{FF2B5EF4-FFF2-40B4-BE49-F238E27FC236}">
                        <a16:creationId xmlns:a16="http://schemas.microsoft.com/office/drawing/2014/main" id="{4F6484C4-9EB7-CE23-1F30-BE0490DDE47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65" name="Picture 1164">
                    <a:extLst>
                      <a:ext uri="{FF2B5EF4-FFF2-40B4-BE49-F238E27FC236}">
                        <a16:creationId xmlns:a16="http://schemas.microsoft.com/office/drawing/2014/main" id="{C5833CEB-F26F-F49C-1028-04E623ADE9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grpSp>
        <p:grpSp>
          <p:nvGrpSpPr>
            <p:cNvPr id="1183" name="Group 1182">
              <a:extLst>
                <a:ext uri="{FF2B5EF4-FFF2-40B4-BE49-F238E27FC236}">
                  <a16:creationId xmlns:a16="http://schemas.microsoft.com/office/drawing/2014/main" id="{311173AA-C2D0-37EC-7D0D-2FAA077D5290}"/>
                </a:ext>
              </a:extLst>
            </p:cNvPr>
            <p:cNvGrpSpPr/>
            <p:nvPr/>
          </p:nvGrpSpPr>
          <p:grpSpPr>
            <a:xfrm>
              <a:off x="-704475" y="8774980"/>
              <a:ext cx="20719061" cy="3363686"/>
              <a:chOff x="-594813" y="2393156"/>
              <a:chExt cx="20719061" cy="3363686"/>
            </a:xfrm>
          </p:grpSpPr>
          <p:grpSp>
            <p:nvGrpSpPr>
              <p:cNvPr id="1186" name="Group 1185">
                <a:extLst>
                  <a:ext uri="{FF2B5EF4-FFF2-40B4-BE49-F238E27FC236}">
                    <a16:creationId xmlns:a16="http://schemas.microsoft.com/office/drawing/2014/main" id="{42A245DF-D831-8B04-F4AC-D17FE10BAE04}"/>
                  </a:ext>
                </a:extLst>
              </p:cNvPr>
              <p:cNvGrpSpPr/>
              <p:nvPr/>
            </p:nvGrpSpPr>
            <p:grpSpPr>
              <a:xfrm>
                <a:off x="-541421" y="2393156"/>
                <a:ext cx="20665669" cy="2071688"/>
                <a:chOff x="-533400" y="-266701"/>
                <a:chExt cx="20665669" cy="2071688"/>
              </a:xfrm>
            </p:grpSpPr>
            <p:pic>
              <p:nvPicPr>
                <p:cNvPr id="1193" name="Picture 1192">
                  <a:extLst>
                    <a:ext uri="{FF2B5EF4-FFF2-40B4-BE49-F238E27FC236}">
                      <a16:creationId xmlns:a16="http://schemas.microsoft.com/office/drawing/2014/main" id="{5D712B37-717C-1E94-C8AB-FAD43F1F47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94" name="Picture 1193">
                  <a:extLst>
                    <a:ext uri="{FF2B5EF4-FFF2-40B4-BE49-F238E27FC236}">
                      <a16:creationId xmlns:a16="http://schemas.microsoft.com/office/drawing/2014/main" id="{2AF575D9-1ACA-BF1B-EEC6-20046363938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95" name="Picture 1194">
                  <a:extLst>
                    <a:ext uri="{FF2B5EF4-FFF2-40B4-BE49-F238E27FC236}">
                      <a16:creationId xmlns:a16="http://schemas.microsoft.com/office/drawing/2014/main" id="{7CD97833-82E0-43C0-ABEA-B9D85794AE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96" name="Picture 1195">
                  <a:extLst>
                    <a:ext uri="{FF2B5EF4-FFF2-40B4-BE49-F238E27FC236}">
                      <a16:creationId xmlns:a16="http://schemas.microsoft.com/office/drawing/2014/main" id="{76EF3D09-1FB5-E055-AF24-A866DCCE57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97" name="Picture 1196">
                  <a:extLst>
                    <a:ext uri="{FF2B5EF4-FFF2-40B4-BE49-F238E27FC236}">
                      <a16:creationId xmlns:a16="http://schemas.microsoft.com/office/drawing/2014/main" id="{AEB85456-DCF8-E0FC-CFE4-E0AA3E6D6DB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nvGrpSpPr>
              <p:cNvPr id="1187" name="Group 1186">
                <a:extLst>
                  <a:ext uri="{FF2B5EF4-FFF2-40B4-BE49-F238E27FC236}">
                    <a16:creationId xmlns:a16="http://schemas.microsoft.com/office/drawing/2014/main" id="{CFD1A9A6-0A02-78B5-3000-F02B0CE67899}"/>
                  </a:ext>
                </a:extLst>
              </p:cNvPr>
              <p:cNvGrpSpPr/>
              <p:nvPr/>
            </p:nvGrpSpPr>
            <p:grpSpPr>
              <a:xfrm>
                <a:off x="-594813" y="3685154"/>
                <a:ext cx="20665669" cy="2071688"/>
                <a:chOff x="-533400" y="-266701"/>
                <a:chExt cx="20665669" cy="2071688"/>
              </a:xfrm>
            </p:grpSpPr>
            <p:pic>
              <p:nvPicPr>
                <p:cNvPr id="1188" name="Picture 1187">
                  <a:extLst>
                    <a:ext uri="{FF2B5EF4-FFF2-40B4-BE49-F238E27FC236}">
                      <a16:creationId xmlns:a16="http://schemas.microsoft.com/office/drawing/2014/main" id="{FC294A34-672B-7167-5495-61AA918832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3400" y="-266700"/>
                  <a:ext cx="4957938" cy="2071687"/>
                </a:xfrm>
                <a:prstGeom prst="rect">
                  <a:avLst/>
                </a:prstGeom>
              </p:spPr>
            </p:pic>
            <p:pic>
              <p:nvPicPr>
                <p:cNvPr id="1189" name="Picture 1188">
                  <a:extLst>
                    <a:ext uri="{FF2B5EF4-FFF2-40B4-BE49-F238E27FC236}">
                      <a16:creationId xmlns:a16="http://schemas.microsoft.com/office/drawing/2014/main" id="{22173155-82ED-C9D0-754A-DB574AC271A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52800" y="-266700"/>
                  <a:ext cx="4957938" cy="2071687"/>
                </a:xfrm>
                <a:prstGeom prst="rect">
                  <a:avLst/>
                </a:prstGeom>
              </p:spPr>
            </p:pic>
            <p:pic>
              <p:nvPicPr>
                <p:cNvPr id="1190" name="Picture 1189">
                  <a:extLst>
                    <a:ext uri="{FF2B5EF4-FFF2-40B4-BE49-F238E27FC236}">
                      <a16:creationId xmlns:a16="http://schemas.microsoft.com/office/drawing/2014/main" id="{ED28600F-10A9-E43C-2D4F-3D2CD2974E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67074" y="-266701"/>
                  <a:ext cx="4957938" cy="2071687"/>
                </a:xfrm>
                <a:prstGeom prst="rect">
                  <a:avLst/>
                </a:prstGeom>
              </p:spPr>
            </p:pic>
            <p:pic>
              <p:nvPicPr>
                <p:cNvPr id="1191" name="Picture 1190">
                  <a:extLst>
                    <a:ext uri="{FF2B5EF4-FFF2-40B4-BE49-F238E27FC236}">
                      <a16:creationId xmlns:a16="http://schemas.microsoft.com/office/drawing/2014/main" id="{A648D4AF-4DFF-5CA9-71E4-947D5E5ED04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73327" y="-266701"/>
                  <a:ext cx="4957938" cy="2071687"/>
                </a:xfrm>
                <a:prstGeom prst="rect">
                  <a:avLst/>
                </a:prstGeom>
              </p:spPr>
            </p:pic>
            <p:pic>
              <p:nvPicPr>
                <p:cNvPr id="1192" name="Picture 1191">
                  <a:extLst>
                    <a:ext uri="{FF2B5EF4-FFF2-40B4-BE49-F238E27FC236}">
                      <a16:creationId xmlns:a16="http://schemas.microsoft.com/office/drawing/2014/main" id="{FF94228F-B607-F441-4813-9C8BAAD3077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174331" y="-266701"/>
                  <a:ext cx="4957938" cy="2071687"/>
                </a:xfrm>
                <a:prstGeom prst="rect">
                  <a:avLst/>
                </a:prstGeom>
              </p:spPr>
            </p:pic>
          </p:grpSp>
        </p:grpSp>
      </p:grpSp>
    </p:spTree>
    <p:extLst>
      <p:ext uri="{BB962C8B-B14F-4D97-AF65-F5344CB8AC3E}">
        <p14:creationId xmlns:p14="http://schemas.microsoft.com/office/powerpoint/2010/main" val="3778587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99FD0A-9902-FD26-DD60-DD8A54C51020}"/>
            </a:ext>
          </a:extLst>
        </p:cNvPr>
        <p:cNvGrpSpPr/>
        <p:nvPr/>
      </p:nvGrpSpPr>
      <p:grpSpPr>
        <a:xfrm>
          <a:off x="0" y="0"/>
          <a:ext cx="0" cy="0"/>
          <a:chOff x="0" y="0"/>
          <a:chExt cx="0" cy="0"/>
        </a:xfrm>
      </p:grpSpPr>
      <p:sp>
        <p:nvSpPr>
          <p:cNvPr id="19" name="TextBox 18">
            <a:extLst>
              <a:ext uri="{FF2B5EF4-FFF2-40B4-BE49-F238E27FC236}">
                <a16:creationId xmlns:a16="http://schemas.microsoft.com/office/drawing/2014/main" id="{98EAC113-D3CC-6742-CFE2-34C196D9CA8A}"/>
              </a:ext>
            </a:extLst>
          </p:cNvPr>
          <p:cNvSpPr txBox="1"/>
          <p:nvPr/>
        </p:nvSpPr>
        <p:spPr>
          <a:xfrm>
            <a:off x="12976412" y="2286000"/>
            <a:ext cx="184731" cy="505972"/>
          </a:xfrm>
          <a:prstGeom prst="rect">
            <a:avLst/>
          </a:prstGeom>
          <a:noFill/>
        </p:spPr>
        <p:txBody>
          <a:bodyPr wrap="none" rtlCol="0">
            <a:spAutoFit/>
          </a:bodyPr>
          <a:lstStyle/>
          <a:p>
            <a:pPr defTabSz="1371531"/>
            <a:endParaRPr lang="en-GB" sz="2688" dirty="0">
              <a:solidFill>
                <a:prstClr val="black"/>
              </a:solidFill>
              <a:latin typeface="Aptos" panose="02110004020202020204"/>
            </a:endParaRPr>
          </a:p>
        </p:txBody>
      </p:sp>
      <p:sp>
        <p:nvSpPr>
          <p:cNvPr id="2" name="Rectangle 1">
            <a:extLst>
              <a:ext uri="{FF2B5EF4-FFF2-40B4-BE49-F238E27FC236}">
                <a16:creationId xmlns:a16="http://schemas.microsoft.com/office/drawing/2014/main" id="{749D2756-2C9D-76F0-5606-4873A1153B69}"/>
              </a:ext>
            </a:extLst>
          </p:cNvPr>
          <p:cNvSpPr/>
          <p:nvPr/>
        </p:nvSpPr>
        <p:spPr>
          <a:xfrm>
            <a:off x="2286000" y="0"/>
            <a:ext cx="786185" cy="10287000"/>
          </a:xfrm>
          <a:prstGeom prst="rect">
            <a:avLst/>
          </a:prstGeom>
          <a:solidFill>
            <a:srgbClr val="294D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531"/>
            <a:endParaRPr lang="en-US" sz="3080">
              <a:solidFill>
                <a:prstClr val="white"/>
              </a:solidFill>
              <a:latin typeface="Aptos" panose="02110004020202020204"/>
            </a:endParaRPr>
          </a:p>
        </p:txBody>
      </p:sp>
      <p:sp>
        <p:nvSpPr>
          <p:cNvPr id="7" name="Rectangle 6">
            <a:extLst>
              <a:ext uri="{FF2B5EF4-FFF2-40B4-BE49-F238E27FC236}">
                <a16:creationId xmlns:a16="http://schemas.microsoft.com/office/drawing/2014/main" id="{D02655BF-E28A-C27F-F80A-8C2269BF1D70}"/>
              </a:ext>
            </a:extLst>
          </p:cNvPr>
          <p:cNvSpPr/>
          <p:nvPr/>
        </p:nvSpPr>
        <p:spPr>
          <a:xfrm>
            <a:off x="3072185" y="4327088"/>
            <a:ext cx="213940" cy="5959912"/>
          </a:xfrm>
          <a:prstGeom prst="rect">
            <a:avLst/>
          </a:prstGeom>
          <a:solidFill>
            <a:srgbClr val="C5CBD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1371531"/>
            <a:endParaRPr lang="en-US" sz="3080" dirty="0">
              <a:solidFill>
                <a:prstClr val="white"/>
              </a:solidFill>
              <a:latin typeface="Aptos" panose="02110004020202020204"/>
            </a:endParaRPr>
          </a:p>
        </p:txBody>
      </p:sp>
      <p:pic>
        <p:nvPicPr>
          <p:cNvPr id="4" name="Picture 2" descr="UWTSD logo | Discover Dylan Thomas">
            <a:extLst>
              <a:ext uri="{FF2B5EF4-FFF2-40B4-BE49-F238E27FC236}">
                <a16:creationId xmlns:a16="http://schemas.microsoft.com/office/drawing/2014/main" id="{05FB08AB-E1E3-84A3-77F1-D05E109AD46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86125" y="200291"/>
            <a:ext cx="4908134" cy="1963253"/>
          </a:xfrm>
          <a:prstGeom prst="rect">
            <a:avLst/>
          </a:prstGeom>
          <a:noFill/>
          <a:extLst>
            <a:ext uri="{909E8E84-426E-40DD-AFC4-6F175D3DCCD1}">
              <a14:hiddenFill xmlns:a14="http://schemas.microsoft.com/office/drawing/2010/main">
                <a:solidFill>
                  <a:srgbClr val="FFFFFF"/>
                </a:solidFill>
              </a14:hiddenFill>
            </a:ext>
          </a:extLst>
        </p:spPr>
      </p:pic>
      <p:sp>
        <p:nvSpPr>
          <p:cNvPr id="24" name="Title 1">
            <a:extLst>
              <a:ext uri="{FF2B5EF4-FFF2-40B4-BE49-F238E27FC236}">
                <a16:creationId xmlns:a16="http://schemas.microsoft.com/office/drawing/2014/main" id="{FF5DE58D-6981-64E9-69FC-9D4787AF80BA}"/>
              </a:ext>
            </a:extLst>
          </p:cNvPr>
          <p:cNvSpPr txBox="1">
            <a:spLocks/>
          </p:cNvSpPr>
          <p:nvPr/>
        </p:nvSpPr>
        <p:spPr>
          <a:xfrm>
            <a:off x="4172834" y="4499967"/>
            <a:ext cx="11438140" cy="1549066"/>
          </a:xfrm>
          <a:prstGeom prst="rect">
            <a:avLst/>
          </a:prstGeom>
        </p:spPr>
        <p:txBody>
          <a:bodyPr>
            <a:normAutofit/>
          </a:bodyPr>
          <a:lst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a:lstStyle>
          <a:p>
            <a:pPr defTabSz="1028700"/>
            <a:br>
              <a:rPr lang="en-GB" sz="1000" b="1" dirty="0">
                <a:solidFill>
                  <a:prstClr val="black"/>
                </a:solidFill>
                <a:latin typeface="Aptos Display" panose="02110004020202020204"/>
                <a:ea typeface="Aptos" panose="020B0004020202020204" pitchFamily="34" charset="0"/>
              </a:rPr>
            </a:br>
            <a:br>
              <a:rPr lang="en-GB" sz="1000" dirty="0">
                <a:solidFill>
                  <a:prstClr val="black"/>
                </a:solidFill>
                <a:latin typeface="Aptos Display" panose="02110004020202020204"/>
              </a:rPr>
            </a:br>
            <a:endParaRPr lang="en-GB" sz="1688" dirty="0">
              <a:solidFill>
                <a:prstClr val="black"/>
              </a:solidFill>
              <a:latin typeface="Aptos Display" panose="02110004020202020204"/>
            </a:endParaRPr>
          </a:p>
        </p:txBody>
      </p:sp>
      <p:sp>
        <p:nvSpPr>
          <p:cNvPr id="27" name="Subtitle 2">
            <a:extLst>
              <a:ext uri="{FF2B5EF4-FFF2-40B4-BE49-F238E27FC236}">
                <a16:creationId xmlns:a16="http://schemas.microsoft.com/office/drawing/2014/main" id="{9E7EED0B-5A48-8C1A-28C0-C6E7E7578738}"/>
              </a:ext>
            </a:extLst>
          </p:cNvPr>
          <p:cNvSpPr txBox="1">
            <a:spLocks/>
          </p:cNvSpPr>
          <p:nvPr/>
        </p:nvSpPr>
        <p:spPr>
          <a:xfrm>
            <a:off x="3148621" y="6572250"/>
            <a:ext cx="12161563" cy="1654342"/>
          </a:xfrm>
          <a:prstGeom prst="rect">
            <a:avLst/>
          </a:prstGeom>
        </p:spPr>
        <p:txBody>
          <a:bodyPr>
            <a:normAutofit/>
          </a:bodyPr>
          <a:lst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a:lstStyle>
          <a:p>
            <a:pPr marL="257175" indent="-257175" defTabSz="1028700">
              <a:spcBef>
                <a:spcPts val="1125"/>
              </a:spcBef>
            </a:pPr>
            <a:endParaRPr lang="en-GB" sz="1375" dirty="0">
              <a:solidFill>
                <a:prstClr val="black"/>
              </a:solidFill>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9476C09B-8092-EBF6-5B22-90788FAA3927}"/>
              </a:ext>
            </a:extLst>
          </p:cNvPr>
          <p:cNvSpPr txBox="1"/>
          <p:nvPr/>
        </p:nvSpPr>
        <p:spPr>
          <a:xfrm>
            <a:off x="5311589" y="2548790"/>
            <a:ext cx="10113137" cy="1015663"/>
          </a:xfrm>
          <a:prstGeom prst="rect">
            <a:avLst/>
          </a:prstGeom>
          <a:noFill/>
        </p:spPr>
        <p:txBody>
          <a:bodyPr wrap="square" rtlCol="0">
            <a:spAutoFit/>
          </a:bodyPr>
          <a:lstStyle/>
          <a:p>
            <a:pPr algn="ctr" defTabSz="1371531"/>
            <a:r>
              <a:rPr lang="en-US" sz="3000" b="1" dirty="0">
                <a:solidFill>
                  <a:prstClr val="black"/>
                </a:solidFill>
                <a:effectLst>
                  <a:outerShdw blurRad="38100" dist="38100" dir="2700000" algn="tl">
                    <a:srgbClr val="000000">
                      <a:alpha val="43137"/>
                    </a:srgbClr>
                  </a:outerShdw>
                </a:effectLst>
                <a:latin typeface="Montserrat Light" panose="00000400000000000000" pitchFamily="50" charset="0"/>
                <a:cs typeface="Arial" pitchFamily="34" charset="0"/>
              </a:rPr>
              <a:t>BMHP6030</a:t>
            </a:r>
          </a:p>
          <a:p>
            <a:pPr algn="ctr" defTabSz="1371531"/>
            <a:r>
              <a:rPr lang="en-US" sz="3000" b="1" dirty="0">
                <a:solidFill>
                  <a:prstClr val="black"/>
                </a:solidFill>
                <a:effectLst>
                  <a:outerShdw blurRad="38100" dist="38100" dir="2700000" algn="tl">
                    <a:srgbClr val="000000">
                      <a:alpha val="43137"/>
                    </a:srgbClr>
                  </a:outerShdw>
                </a:effectLst>
                <a:latin typeface="Montserrat Light" panose="00000400000000000000" pitchFamily="50" charset="0"/>
                <a:cs typeface="Arial" pitchFamily="34" charset="0"/>
              </a:rPr>
              <a:t>Health, Wellbeing and Sustainable Development </a:t>
            </a:r>
          </a:p>
        </p:txBody>
      </p:sp>
      <p:sp>
        <p:nvSpPr>
          <p:cNvPr id="29" name="TextBox 28">
            <a:extLst>
              <a:ext uri="{FF2B5EF4-FFF2-40B4-BE49-F238E27FC236}">
                <a16:creationId xmlns:a16="http://schemas.microsoft.com/office/drawing/2014/main" id="{DE448F59-9E44-1DC7-7684-357AF83EAE96}"/>
              </a:ext>
            </a:extLst>
          </p:cNvPr>
          <p:cNvSpPr txBox="1"/>
          <p:nvPr/>
        </p:nvSpPr>
        <p:spPr>
          <a:xfrm>
            <a:off x="3703901" y="5002109"/>
            <a:ext cx="11907073" cy="1506374"/>
          </a:xfrm>
          <a:prstGeom prst="rect">
            <a:avLst/>
          </a:prstGeom>
          <a:noFill/>
        </p:spPr>
        <p:txBody>
          <a:bodyPr wrap="square" rtlCol="0">
            <a:spAutoFit/>
          </a:bodyPr>
          <a:lstStyle/>
          <a:p>
            <a:pPr defTabSz="1371531"/>
            <a:r>
              <a:rPr lang="en-US" sz="2063" b="1" dirty="0">
                <a:solidFill>
                  <a:prstClr val="black"/>
                </a:solidFill>
                <a:latin typeface="Montserrat Light" panose="00000400000000000000" pitchFamily="50" charset="0"/>
                <a:cs typeface="Arial" pitchFamily="34" charset="0"/>
              </a:rPr>
              <a:t>Student name: Confidence Aguomo Onuoha</a:t>
            </a:r>
          </a:p>
          <a:p>
            <a:pPr defTabSz="1371531"/>
            <a:endParaRPr lang="en-US" sz="2063" b="1" dirty="0">
              <a:solidFill>
                <a:prstClr val="black"/>
              </a:solidFill>
              <a:latin typeface="Montserrat Light" panose="00000400000000000000" pitchFamily="50" charset="0"/>
              <a:cs typeface="Arial" pitchFamily="34" charset="0"/>
            </a:endParaRPr>
          </a:p>
          <a:p>
            <a:pPr defTabSz="1371531"/>
            <a:r>
              <a:rPr lang="en-US" sz="2063" b="1" dirty="0">
                <a:solidFill>
                  <a:prstClr val="black"/>
                </a:solidFill>
                <a:latin typeface="Montserrat Light" panose="00000400000000000000" pitchFamily="50" charset="0"/>
                <a:cs typeface="Arial" pitchFamily="34" charset="0"/>
              </a:rPr>
              <a:t>Student number: 2244624</a:t>
            </a:r>
            <a:br>
              <a:rPr lang="en-US" sz="3000" b="1" dirty="0">
                <a:solidFill>
                  <a:prstClr val="black"/>
                </a:solidFill>
                <a:effectLst>
                  <a:outerShdw blurRad="38100" dist="38100" dir="2700000" algn="tl">
                    <a:srgbClr val="000000">
                      <a:alpha val="43137"/>
                    </a:srgbClr>
                  </a:outerShdw>
                </a:effectLst>
                <a:latin typeface="Montserrat Light" panose="00000400000000000000" pitchFamily="50" charset="0"/>
                <a:cs typeface="Arial" pitchFamily="34" charset="0"/>
              </a:rPr>
            </a:br>
            <a:endParaRPr lang="en-US" sz="3000" b="1" dirty="0">
              <a:solidFill>
                <a:prstClr val="black"/>
              </a:solidFill>
              <a:effectLst>
                <a:outerShdw blurRad="38100" dist="38100" dir="2700000" algn="tl">
                  <a:srgbClr val="000000">
                    <a:alpha val="43137"/>
                  </a:srgbClr>
                </a:outerShdw>
              </a:effectLst>
              <a:latin typeface="Montserrat Light" panose="00000400000000000000" pitchFamily="50" charset="0"/>
              <a:cs typeface="Arial" pitchFamily="34" charset="0"/>
            </a:endParaRPr>
          </a:p>
        </p:txBody>
      </p:sp>
      <p:sp>
        <p:nvSpPr>
          <p:cNvPr id="33" name="TextBox 32">
            <a:extLst>
              <a:ext uri="{FF2B5EF4-FFF2-40B4-BE49-F238E27FC236}">
                <a16:creationId xmlns:a16="http://schemas.microsoft.com/office/drawing/2014/main" id="{D9D35A4F-0655-4EEC-18E7-EE5284D55BF8}"/>
              </a:ext>
            </a:extLst>
          </p:cNvPr>
          <p:cNvSpPr txBox="1"/>
          <p:nvPr/>
        </p:nvSpPr>
        <p:spPr>
          <a:xfrm>
            <a:off x="3703901" y="7577376"/>
            <a:ext cx="11907073" cy="1362168"/>
          </a:xfrm>
          <a:prstGeom prst="rect">
            <a:avLst/>
          </a:prstGeom>
          <a:noFill/>
        </p:spPr>
        <p:txBody>
          <a:bodyPr wrap="square" rtlCol="0">
            <a:spAutoFit/>
          </a:bodyPr>
          <a:lstStyle/>
          <a:p>
            <a:pPr defTabSz="1371531"/>
            <a:r>
              <a:rPr lang="en-US" sz="2063" b="1" dirty="0">
                <a:solidFill>
                  <a:prstClr val="black"/>
                </a:solidFill>
                <a:latin typeface="Montserrat Light" panose="00000400000000000000" pitchFamily="50" charset="0"/>
                <a:cs typeface="Arial" pitchFamily="34" charset="0"/>
              </a:rPr>
              <a:t>Acknowledgement of the use of AI tools</a:t>
            </a:r>
          </a:p>
          <a:p>
            <a:pPr defTabSz="1371531"/>
            <a:r>
              <a:rPr lang="en-US" sz="2063" b="1" dirty="0">
                <a:solidFill>
                  <a:prstClr val="black"/>
                </a:solidFill>
                <a:latin typeface="Montserrat Light" panose="00000400000000000000" pitchFamily="50" charset="0"/>
                <a:cs typeface="Arial"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a:t>
            </a:r>
            <a:endParaRPr lang="en-US" sz="3000" b="1" dirty="0">
              <a:solidFill>
                <a:prstClr val="black"/>
              </a:solidFill>
              <a:effectLst>
                <a:outerShdw blurRad="38100" dist="38100" dir="2700000" algn="tl">
                  <a:srgbClr val="000000">
                    <a:alpha val="43137"/>
                  </a:srgbClr>
                </a:outerShdw>
              </a:effectLst>
              <a:latin typeface="Montserrat Light" panose="00000400000000000000" pitchFamily="50" charset="0"/>
              <a:cs typeface="Arial" pitchFamily="34" charset="0"/>
            </a:endParaRPr>
          </a:p>
        </p:txBody>
      </p:sp>
    </p:spTree>
    <p:extLst>
      <p:ext uri="{BB962C8B-B14F-4D97-AF65-F5344CB8AC3E}">
        <p14:creationId xmlns:p14="http://schemas.microsoft.com/office/powerpoint/2010/main" val="10136624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5EB9942E-3312-9680-D362-BC1A5C9F50E7}"/>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60D87390-1F6D-21CE-D0D1-A5652D91B4F3}"/>
              </a:ext>
            </a:extLst>
          </p:cNvPr>
          <p:cNvSpPr/>
          <p:nvPr/>
        </p:nvSpPr>
        <p:spPr>
          <a:xfrm>
            <a:off x="0" y="65315"/>
            <a:ext cx="18179142" cy="10156805"/>
          </a:xfrm>
          <a:prstGeom prst="rect">
            <a:avLst/>
          </a:prstGeom>
          <a:solidFill>
            <a:schemeClr val="bg1"/>
          </a:solid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solidFill>
                <a:srgbClr val="FFFFFF"/>
              </a:solidFill>
              <a:ea typeface="Calibri"/>
              <a:cs typeface="Calibri"/>
              <a:sym typeface="Calibri"/>
            </a:endParaRPr>
          </a:p>
        </p:txBody>
      </p:sp>
      <p:sp>
        <p:nvSpPr>
          <p:cNvPr id="1110" name="Google Shape;1110;p205">
            <a:extLst>
              <a:ext uri="{FF2B5EF4-FFF2-40B4-BE49-F238E27FC236}">
                <a16:creationId xmlns:a16="http://schemas.microsoft.com/office/drawing/2014/main" id="{3A4A4CEF-FD02-1D39-7CD3-A0EF9EC19637}"/>
              </a:ext>
            </a:extLst>
          </p:cNvPr>
          <p:cNvSpPr txBox="1"/>
          <p:nvPr/>
        </p:nvSpPr>
        <p:spPr>
          <a:xfrm>
            <a:off x="990600" y="1181100"/>
            <a:ext cx="2819400" cy="685800"/>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INTRODUCTION</a:t>
            </a:r>
          </a:p>
        </p:txBody>
      </p:sp>
      <p:sp>
        <p:nvSpPr>
          <p:cNvPr id="1118" name="Google Shape;1118;p205">
            <a:extLst>
              <a:ext uri="{FF2B5EF4-FFF2-40B4-BE49-F238E27FC236}">
                <a16:creationId xmlns:a16="http://schemas.microsoft.com/office/drawing/2014/main" id="{BA6999BA-44D4-E02A-E869-ABE5AA15EC4D}"/>
              </a:ext>
            </a:extLst>
          </p:cNvPr>
          <p:cNvSpPr/>
          <p:nvPr/>
        </p:nvSpPr>
        <p:spPr>
          <a:xfrm>
            <a:off x="518861" y="9895500"/>
            <a:ext cx="1944000" cy="391500"/>
          </a:xfrm>
          <a:prstGeom prst="rect">
            <a:avLst/>
          </a:prstGeom>
          <a:solidFill>
            <a:srgbClr val="FFC000"/>
          </a:solidFill>
          <a:ln>
            <a:noFill/>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solidFill>
                <a:srgbClr val="FFFFFF"/>
              </a:solidFill>
              <a:ea typeface="Calibri"/>
              <a:cs typeface="Calibri"/>
              <a:sym typeface="Calibri"/>
            </a:endParaRPr>
          </a:p>
        </p:txBody>
      </p:sp>
      <p:sp>
        <p:nvSpPr>
          <p:cNvPr id="3" name="TextBox 2">
            <a:extLst>
              <a:ext uri="{FF2B5EF4-FFF2-40B4-BE49-F238E27FC236}">
                <a16:creationId xmlns:a16="http://schemas.microsoft.com/office/drawing/2014/main" id="{CD5AAB8B-B29C-7517-CFB9-1CDD6C8D2667}"/>
              </a:ext>
            </a:extLst>
          </p:cNvPr>
          <p:cNvSpPr txBox="1"/>
          <p:nvPr/>
        </p:nvSpPr>
        <p:spPr>
          <a:xfrm>
            <a:off x="990600" y="1866901"/>
            <a:ext cx="11201400" cy="3220818"/>
          </a:xfrm>
          <a:prstGeom prst="rect">
            <a:avLst/>
          </a:prstGeom>
          <a:noFill/>
        </p:spPr>
        <p:txBody>
          <a:bodyPr wrap="square">
            <a:spAutoFit/>
          </a:bodyPr>
          <a:lstStyle/>
          <a:p>
            <a:pPr marL="342900" indent="-342900" algn="just">
              <a:lnSpc>
                <a:spcPct val="114000"/>
              </a:lnSpc>
              <a:buFont typeface="Wingdings" panose="05000000000000000000" pitchFamily="2" charset="2"/>
              <a:buChar char="v"/>
            </a:pPr>
            <a:r>
              <a:rPr lang="en-US" sz="2000" dirty="0">
                <a:latin typeface="Arial" panose="020B0604020202020204" pitchFamily="34" charset="0"/>
                <a:cs typeface="Arial" panose="020B0604020202020204" pitchFamily="34" charset="0"/>
              </a:rPr>
              <a:t>Health, well-being, and sustainable development are important concepts within the health and social care sector. </a:t>
            </a:r>
          </a:p>
          <a:p>
            <a:pPr marL="342900" indent="-342900" algn="just">
              <a:lnSpc>
                <a:spcPct val="114000"/>
              </a:lnSpc>
              <a:buFont typeface="Wingdings" panose="05000000000000000000" pitchFamily="2" charset="2"/>
              <a:buChar char="v"/>
            </a:pPr>
            <a:endParaRPr lang="en-US" sz="2000" dirty="0">
              <a:latin typeface="Arial" panose="020B0604020202020204" pitchFamily="34" charset="0"/>
              <a:cs typeface="Arial" panose="020B0604020202020204" pitchFamily="34" charset="0"/>
            </a:endParaRPr>
          </a:p>
          <a:p>
            <a:pPr marL="342900" indent="-342900" algn="just">
              <a:lnSpc>
                <a:spcPct val="114000"/>
              </a:lnSpc>
              <a:buFont typeface="Wingdings" panose="05000000000000000000" pitchFamily="2" charset="2"/>
              <a:buChar char="v"/>
            </a:pPr>
            <a:r>
              <a:rPr lang="en-US" sz="2000" dirty="0">
                <a:latin typeface="Arial" panose="020B0604020202020204" pitchFamily="34" charset="0"/>
                <a:cs typeface="Arial" panose="020B0604020202020204" pitchFamily="34" charset="0"/>
              </a:rPr>
              <a:t>These concepts help guide how healthcare services are designed, delivered, and improved. In recent years, healthcare systems have increasingly </a:t>
            </a:r>
            <a:r>
              <a:rPr lang="en-GB" sz="2000" dirty="0">
                <a:latin typeface="Arial" panose="020B0604020202020204" pitchFamily="34" charset="0"/>
                <a:cs typeface="Arial" panose="020B0604020202020204" pitchFamily="34" charset="0"/>
              </a:rPr>
              <a:t>recognised the importance of integrating health, well-being</a:t>
            </a:r>
            <a:r>
              <a:rPr lang="en-US" sz="2000" dirty="0">
                <a:latin typeface="Arial" panose="020B0604020202020204" pitchFamily="34" charset="0"/>
                <a:cs typeface="Arial" panose="020B0604020202020204" pitchFamily="34" charset="0"/>
              </a:rPr>
              <a:t>, and sustainable development into policies and service delivery. </a:t>
            </a:r>
          </a:p>
          <a:p>
            <a:pPr marL="342900" indent="-342900" algn="just">
              <a:lnSpc>
                <a:spcPct val="114000"/>
              </a:lnSpc>
              <a:buFont typeface="Wingdings" panose="05000000000000000000" pitchFamily="2" charset="2"/>
              <a:buChar char="v"/>
            </a:pPr>
            <a:endParaRPr lang="en-US" sz="2000" dirty="0">
              <a:latin typeface="Arial" panose="020B0604020202020204" pitchFamily="34" charset="0"/>
              <a:cs typeface="Arial" panose="020B0604020202020204" pitchFamily="34" charset="0"/>
            </a:endParaRPr>
          </a:p>
          <a:p>
            <a:pPr marL="342900" indent="-342900" algn="just">
              <a:lnSpc>
                <a:spcPct val="114000"/>
              </a:lnSpc>
              <a:buFont typeface="Wingdings" panose="05000000000000000000" pitchFamily="2" charset="2"/>
              <a:buChar char="v"/>
            </a:pPr>
            <a:r>
              <a:rPr lang="en-US" sz="2000" dirty="0">
                <a:latin typeface="Arial" panose="020B0604020202020204" pitchFamily="34" charset="0"/>
                <a:cs typeface="Arial" panose="020B0604020202020204" pitchFamily="34" charset="0"/>
              </a:rPr>
              <a:t>A firm understanding of how these concepts relate is essential for improving health outcomes and ensuring equitable access to healthcare services.</a:t>
            </a:r>
          </a:p>
        </p:txBody>
      </p:sp>
      <p:pic>
        <p:nvPicPr>
          <p:cNvPr id="1026" name="Picture 2">
            <a:extLst>
              <a:ext uri="{FF2B5EF4-FFF2-40B4-BE49-F238E27FC236}">
                <a16:creationId xmlns:a16="http://schemas.microsoft.com/office/drawing/2014/main" id="{2E5876F9-4F96-AD4E-5C6A-A4060B7FD9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2999" y="4838700"/>
            <a:ext cx="4429125" cy="41433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08752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p:cNvGrpSpPr/>
        <p:nvPr/>
      </p:nvGrpSpPr>
      <p:grpSpPr>
        <a:xfrm>
          <a:off x="0" y="0"/>
          <a:ext cx="0" cy="0"/>
          <a:chOff x="0" y="0"/>
          <a:chExt cx="0" cy="0"/>
        </a:xfrm>
      </p:grpSpPr>
      <p:sp>
        <p:nvSpPr>
          <p:cNvPr id="1108" name="Google Shape;1108;p205"/>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dirty="0">
              <a:ea typeface="Calibri"/>
              <a:cs typeface="Calibri"/>
              <a:sym typeface="Calibri"/>
            </a:endParaRPr>
          </a:p>
        </p:txBody>
      </p:sp>
      <p:sp>
        <p:nvSpPr>
          <p:cNvPr id="1110" name="Google Shape;1110;p205"/>
          <p:cNvSpPr txBox="1"/>
          <p:nvPr/>
        </p:nvSpPr>
        <p:spPr>
          <a:xfrm>
            <a:off x="914400" y="487828"/>
            <a:ext cx="2574813" cy="607176"/>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WHAT IS HEALTH</a:t>
            </a:r>
          </a:p>
        </p:txBody>
      </p:sp>
      <p:sp>
        <p:nvSpPr>
          <p:cNvPr id="3" name="TextBox 2">
            <a:extLst>
              <a:ext uri="{FF2B5EF4-FFF2-40B4-BE49-F238E27FC236}">
                <a16:creationId xmlns:a16="http://schemas.microsoft.com/office/drawing/2014/main" id="{FB663CD3-9264-D1B6-F69C-B4566591E462}"/>
              </a:ext>
            </a:extLst>
          </p:cNvPr>
          <p:cNvSpPr txBox="1"/>
          <p:nvPr/>
        </p:nvSpPr>
        <p:spPr>
          <a:xfrm>
            <a:off x="526882" y="1561881"/>
            <a:ext cx="4821251" cy="2168222"/>
          </a:xfrm>
          <a:prstGeom prst="rect">
            <a:avLst/>
          </a:prstGeom>
          <a:noFill/>
        </p:spPr>
        <p:txBody>
          <a:bodyPr wrap="square">
            <a:spAutoFit/>
          </a:bodyPr>
          <a:lstStyle/>
          <a:p>
            <a:pPr marL="342900" indent="-3429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According to the World Health </a:t>
            </a:r>
            <a:r>
              <a:rPr lang="en-GB" sz="2000" dirty="0">
                <a:latin typeface="Arial" panose="020B0604020202020204" pitchFamily="34" charset="0"/>
                <a:cs typeface="Arial" panose="020B0604020202020204" pitchFamily="34" charset="0"/>
              </a:rPr>
              <a:t>Organisation (1948), health can be defined as a state of </a:t>
            </a:r>
            <a:r>
              <a:rPr lang="en-US" sz="2000" dirty="0">
                <a:latin typeface="Arial" panose="020B0604020202020204" pitchFamily="34" charset="0"/>
                <a:cs typeface="Arial" panose="020B0604020202020204" pitchFamily="34" charset="0"/>
              </a:rPr>
              <a:t>complete physical, mental and social well-being and not merely the absence of disease or infirmity.</a:t>
            </a:r>
          </a:p>
        </p:txBody>
      </p:sp>
      <p:sp>
        <p:nvSpPr>
          <p:cNvPr id="4" name="Google Shape;1109;p205">
            <a:extLst>
              <a:ext uri="{FF2B5EF4-FFF2-40B4-BE49-F238E27FC236}">
                <a16:creationId xmlns:a16="http://schemas.microsoft.com/office/drawing/2014/main" id="{F9300AA4-B080-3186-134D-B61561566D32}"/>
              </a:ext>
            </a:extLst>
          </p:cNvPr>
          <p:cNvSpPr txBox="1"/>
          <p:nvPr/>
        </p:nvSpPr>
        <p:spPr>
          <a:xfrm>
            <a:off x="514849" y="4248554"/>
            <a:ext cx="4821251" cy="1091339"/>
          </a:xfrm>
          <a:prstGeom prst="rect">
            <a:avLst/>
          </a:prstGeom>
          <a:noFill/>
          <a:ln>
            <a:noFill/>
          </a:ln>
        </p:spPr>
        <p:txBody>
          <a:bodyPr spcFirstLastPara="1" wrap="square" lIns="137138" tIns="68550" rIns="137138" bIns="68550" anchor="t" anchorCtr="0">
            <a:noAutofit/>
          </a:bodyPr>
          <a:lstStyle/>
          <a:p>
            <a:pPr marL="342900" indent="-342900" algn="just" defTabSz="1371600">
              <a:lnSpc>
                <a:spcPct val="114000"/>
              </a:lnSpc>
              <a:buClr>
                <a:srgbClr val="FFFFFF"/>
              </a:buClr>
              <a:buSzPts val="1800"/>
              <a:buFont typeface="Arial" panose="020B0604020202020204" pitchFamily="34" charset="0"/>
              <a:buChar char="•"/>
            </a:pPr>
            <a:endParaRPr lang="en-US" sz="2000" kern="0" dirty="0">
              <a:ea typeface="Raleway"/>
              <a:cs typeface="Raleway"/>
              <a:sym typeface="Raleway"/>
            </a:endParaRPr>
          </a:p>
        </p:txBody>
      </p:sp>
      <p:sp>
        <p:nvSpPr>
          <p:cNvPr id="2" name="TextBox 1">
            <a:extLst>
              <a:ext uri="{FF2B5EF4-FFF2-40B4-BE49-F238E27FC236}">
                <a16:creationId xmlns:a16="http://schemas.microsoft.com/office/drawing/2014/main" id="{DCC5C730-9DD9-5A0F-F2F0-F1A5486164A1}"/>
              </a:ext>
            </a:extLst>
          </p:cNvPr>
          <p:cNvSpPr txBox="1"/>
          <p:nvPr/>
        </p:nvSpPr>
        <p:spPr>
          <a:xfrm>
            <a:off x="657636" y="4575132"/>
            <a:ext cx="4821251" cy="764761"/>
          </a:xfrm>
          <a:prstGeom prst="rect">
            <a:avLst/>
          </a:prstGeom>
          <a:noFill/>
        </p:spPr>
        <p:txBody>
          <a:bodyPr wrap="square">
            <a:spAutoFit/>
          </a:bodyPr>
          <a:lstStyle/>
          <a:p>
            <a:pPr marL="342900" indent="-3429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There are three definitions of health commonly used</a:t>
            </a:r>
          </a:p>
        </p:txBody>
      </p:sp>
      <p:sp>
        <p:nvSpPr>
          <p:cNvPr id="8" name="TextBox 7">
            <a:extLst>
              <a:ext uri="{FF2B5EF4-FFF2-40B4-BE49-F238E27FC236}">
                <a16:creationId xmlns:a16="http://schemas.microsoft.com/office/drawing/2014/main" id="{927CD586-DAF5-D430-E6DC-C464377DC649}"/>
              </a:ext>
            </a:extLst>
          </p:cNvPr>
          <p:cNvSpPr txBox="1"/>
          <p:nvPr/>
        </p:nvSpPr>
        <p:spPr>
          <a:xfrm>
            <a:off x="677689" y="6206980"/>
            <a:ext cx="4821251" cy="764761"/>
          </a:xfrm>
          <a:prstGeom prst="rect">
            <a:avLst/>
          </a:prstGeom>
          <a:noFill/>
        </p:spPr>
        <p:txBody>
          <a:bodyPr wrap="square">
            <a:spAutoFit/>
          </a:bodyPr>
          <a:lstStyle/>
          <a:p>
            <a:pPr marL="457200" indent="-457200" algn="just">
              <a:lnSpc>
                <a:spcPct val="114000"/>
              </a:lnSpc>
              <a:buFont typeface="+mj-lt"/>
              <a:buAutoNum type="arabicPeriod"/>
            </a:pPr>
            <a:r>
              <a:rPr lang="en-US" sz="2000" dirty="0">
                <a:latin typeface="Arial" panose="020B0604020202020204" pitchFamily="34" charset="0"/>
                <a:cs typeface="Arial" panose="020B0604020202020204" pitchFamily="34" charset="0"/>
              </a:rPr>
              <a:t>It is the absence of any disease or impairment. </a:t>
            </a:r>
          </a:p>
        </p:txBody>
      </p:sp>
      <p:sp>
        <p:nvSpPr>
          <p:cNvPr id="9" name="TextBox 8">
            <a:extLst>
              <a:ext uri="{FF2B5EF4-FFF2-40B4-BE49-F238E27FC236}">
                <a16:creationId xmlns:a16="http://schemas.microsoft.com/office/drawing/2014/main" id="{7EE34B78-6CD6-1CD9-31D6-9D56A7588B88}"/>
              </a:ext>
            </a:extLst>
          </p:cNvPr>
          <p:cNvSpPr txBox="1"/>
          <p:nvPr/>
        </p:nvSpPr>
        <p:spPr>
          <a:xfrm>
            <a:off x="6942386" y="1494223"/>
            <a:ext cx="4821251" cy="1466492"/>
          </a:xfrm>
          <a:prstGeom prst="rect">
            <a:avLst/>
          </a:prstGeom>
          <a:noFill/>
        </p:spPr>
        <p:txBody>
          <a:bodyPr wrap="square">
            <a:spAutoFit/>
          </a:bodyPr>
          <a:lstStyle/>
          <a:p>
            <a:pPr marL="457200" indent="-457200" algn="just">
              <a:lnSpc>
                <a:spcPct val="114000"/>
              </a:lnSpc>
              <a:buFont typeface="+mj-lt"/>
              <a:buAutoNum type="arabicPeriod" startAt="2"/>
            </a:pPr>
            <a:r>
              <a:rPr lang="en-US" sz="2000" dirty="0">
                <a:latin typeface="Arial" panose="020B0604020202020204" pitchFamily="34" charset="0"/>
                <a:cs typeface="Arial" panose="020B0604020202020204" pitchFamily="34" charset="0"/>
              </a:rPr>
              <a:t>It is a state that allows the individual to adequately cope with all demands of daily life (implying also the absence of disease and impairment). </a:t>
            </a:r>
          </a:p>
        </p:txBody>
      </p:sp>
      <p:sp>
        <p:nvSpPr>
          <p:cNvPr id="10" name="TextBox 9">
            <a:extLst>
              <a:ext uri="{FF2B5EF4-FFF2-40B4-BE49-F238E27FC236}">
                <a16:creationId xmlns:a16="http://schemas.microsoft.com/office/drawing/2014/main" id="{5C15561E-4F9D-3761-4B66-82BBEA3DC056}"/>
              </a:ext>
            </a:extLst>
          </p:cNvPr>
          <p:cNvSpPr txBox="1"/>
          <p:nvPr/>
        </p:nvSpPr>
        <p:spPr>
          <a:xfrm>
            <a:off x="6936369" y="4389623"/>
            <a:ext cx="4821251" cy="1817357"/>
          </a:xfrm>
          <a:prstGeom prst="rect">
            <a:avLst/>
          </a:prstGeom>
          <a:noFill/>
        </p:spPr>
        <p:txBody>
          <a:bodyPr wrap="square">
            <a:spAutoFit/>
          </a:bodyPr>
          <a:lstStyle/>
          <a:p>
            <a:pPr marL="457200" indent="-457200" algn="just">
              <a:lnSpc>
                <a:spcPct val="114000"/>
              </a:lnSpc>
              <a:buFont typeface="+mj-lt"/>
              <a:buAutoNum type="arabicPeriod" startAt="3"/>
            </a:pPr>
            <a:r>
              <a:rPr lang="en-US" sz="2000" dirty="0">
                <a:latin typeface="Arial" panose="020B0604020202020204" pitchFamily="34" charset="0"/>
                <a:cs typeface="Arial" panose="020B0604020202020204" pitchFamily="34" charset="0"/>
              </a:rPr>
              <a:t>It is a state of balance, an equilibrium that an individual has established within himself and between himself and his social and physical environment.</a:t>
            </a:r>
          </a:p>
        </p:txBody>
      </p:sp>
      <p:sp>
        <p:nvSpPr>
          <p:cNvPr id="15" name="Rectangle 14">
            <a:extLst>
              <a:ext uri="{FF2B5EF4-FFF2-40B4-BE49-F238E27FC236}">
                <a16:creationId xmlns:a16="http://schemas.microsoft.com/office/drawing/2014/main" id="{BD0841D1-C2AC-6140-5481-EC6AE5605790}"/>
              </a:ext>
            </a:extLst>
          </p:cNvPr>
          <p:cNvSpPr/>
          <p:nvPr/>
        </p:nvSpPr>
        <p:spPr>
          <a:xfrm>
            <a:off x="12344400" y="1790700"/>
            <a:ext cx="5580741" cy="3886200"/>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195244C8-7804-DCF9-F1C0-D7CE3DD503E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431298" y="1918788"/>
            <a:ext cx="5433944" cy="3622629"/>
          </a:xfrm>
          <a:prstGeom prst="rect">
            <a:avLst/>
          </a:prstGeom>
        </p:spPr>
      </p:pic>
      <p:sp>
        <p:nvSpPr>
          <p:cNvPr id="16" name="TextBox 15">
            <a:extLst>
              <a:ext uri="{FF2B5EF4-FFF2-40B4-BE49-F238E27FC236}">
                <a16:creationId xmlns:a16="http://schemas.microsoft.com/office/drawing/2014/main" id="{FB609541-5214-A37A-2DAD-63FBA75AC1E7}"/>
              </a:ext>
            </a:extLst>
          </p:cNvPr>
          <p:cNvSpPr txBox="1"/>
          <p:nvPr/>
        </p:nvSpPr>
        <p:spPr>
          <a:xfrm>
            <a:off x="12308305" y="6031547"/>
            <a:ext cx="5580741" cy="413896"/>
          </a:xfrm>
          <a:prstGeom prst="rect">
            <a:avLst/>
          </a:prstGeom>
          <a:noFill/>
        </p:spPr>
        <p:txBody>
          <a:bodyPr wrap="square">
            <a:spAutoFit/>
          </a:bodyPr>
          <a:lstStyle/>
          <a:p>
            <a:pPr algn="just">
              <a:lnSpc>
                <a:spcPct val="114000"/>
              </a:lnSpc>
            </a:pPr>
            <a:r>
              <a:rPr lang="en-US" sz="2000" dirty="0"/>
              <a:t> (Freepik Company, 2026; designed by Freepik)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par>
                                <p:cTn id="8" presetID="26" presetClass="emph" presetSubtype="0" fill="hold" grpId="0" nodeType="withEffect">
                                  <p:stCondLst>
                                    <p:cond delay="250"/>
                                  </p:stCondLst>
                                  <p:childTnLst>
                                    <p:animEffect transition="out" filter="fade">
                                      <p:cBhvr>
                                        <p:cTn id="9" dur="500" tmFilter="0, 0; .2, .5; .8, .5; 1, 0"/>
                                        <p:tgtEl>
                                          <p:spTgt spid="15"/>
                                        </p:tgtEl>
                                      </p:cBhvr>
                                    </p:animEffect>
                                    <p:animScale>
                                      <p:cBhvr>
                                        <p:cTn id="10" dur="250" autoRev="1" fill="hold"/>
                                        <p:tgtEl>
                                          <p:spTgt spid="15"/>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A8EA811F-3642-24FB-3B83-E7D699798C38}"/>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4CB99185-9D34-A707-1C5B-EB8E109865F2}"/>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1110" name="Google Shape;1110;p205">
            <a:extLst>
              <a:ext uri="{FF2B5EF4-FFF2-40B4-BE49-F238E27FC236}">
                <a16:creationId xmlns:a16="http://schemas.microsoft.com/office/drawing/2014/main" id="{BD58D690-4092-9D50-4220-6091E02F7544}"/>
              </a:ext>
            </a:extLst>
          </p:cNvPr>
          <p:cNvSpPr txBox="1"/>
          <p:nvPr/>
        </p:nvSpPr>
        <p:spPr>
          <a:xfrm>
            <a:off x="982682" y="851602"/>
            <a:ext cx="3970317" cy="531978"/>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WHAT IS WELL-BEING</a:t>
            </a:r>
          </a:p>
        </p:txBody>
      </p:sp>
      <p:pic>
        <p:nvPicPr>
          <p:cNvPr id="1117" name="Google Shape;1117;p205">
            <a:extLst>
              <a:ext uri="{FF2B5EF4-FFF2-40B4-BE49-F238E27FC236}">
                <a16:creationId xmlns:a16="http://schemas.microsoft.com/office/drawing/2014/main" id="{0491861D-C287-5948-8BEC-06F8DEE5F73A}"/>
              </a:ext>
            </a:extLst>
          </p:cNvPr>
          <p:cNvPicPr preferRelativeResize="0"/>
          <p:nvPr/>
        </p:nvPicPr>
        <p:blipFill rotWithShape="1">
          <a:blip r:embed="rId3">
            <a:alphaModFix/>
          </a:blip>
          <a:srcRect/>
          <a:stretch/>
        </p:blipFill>
        <p:spPr>
          <a:xfrm>
            <a:off x="15379317" y="8973138"/>
            <a:ext cx="2722077" cy="1580562"/>
          </a:xfrm>
          <a:prstGeom prst="rect">
            <a:avLst/>
          </a:prstGeom>
          <a:noFill/>
          <a:ln>
            <a:noFill/>
          </a:ln>
        </p:spPr>
      </p:pic>
      <p:sp>
        <p:nvSpPr>
          <p:cNvPr id="1118" name="Google Shape;1118;p205">
            <a:extLst>
              <a:ext uri="{FF2B5EF4-FFF2-40B4-BE49-F238E27FC236}">
                <a16:creationId xmlns:a16="http://schemas.microsoft.com/office/drawing/2014/main" id="{8191CDCF-8083-A249-69F0-F5A802FAB67B}"/>
              </a:ext>
            </a:extLst>
          </p:cNvPr>
          <p:cNvSpPr/>
          <p:nvPr/>
        </p:nvSpPr>
        <p:spPr>
          <a:xfrm>
            <a:off x="15600656" y="-130870"/>
            <a:ext cx="1944000" cy="391500"/>
          </a:xfrm>
          <a:prstGeom prst="rect">
            <a:avLst/>
          </a:prstGeom>
          <a:solidFill>
            <a:srgbClr val="FFC000"/>
          </a:solidFill>
          <a:ln>
            <a:noFill/>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dirty="0">
              <a:ea typeface="Calibri"/>
              <a:cs typeface="Calibri"/>
              <a:sym typeface="Calibri"/>
            </a:endParaRPr>
          </a:p>
        </p:txBody>
      </p:sp>
      <p:pic>
        <p:nvPicPr>
          <p:cNvPr id="1119" name="Google Shape;1119;p205" descr="Open quotation mark">
            <a:extLst>
              <a:ext uri="{FF2B5EF4-FFF2-40B4-BE49-F238E27FC236}">
                <a16:creationId xmlns:a16="http://schemas.microsoft.com/office/drawing/2014/main" id="{A3705402-C029-B160-6194-D5C8D11C39FF}"/>
              </a:ext>
            </a:extLst>
          </p:cNvPr>
          <p:cNvPicPr preferRelativeResize="0"/>
          <p:nvPr/>
        </p:nvPicPr>
        <p:blipFill rotWithShape="1">
          <a:blip r:embed="rId4">
            <a:alphaModFix/>
          </a:blip>
          <a:srcRect/>
          <a:stretch/>
        </p:blipFill>
        <p:spPr>
          <a:xfrm rot="10800000">
            <a:off x="14914857" y="8319519"/>
            <a:ext cx="1371600" cy="1371600"/>
          </a:xfrm>
          <a:prstGeom prst="rect">
            <a:avLst/>
          </a:prstGeom>
          <a:noFill/>
          <a:ln>
            <a:noFill/>
          </a:ln>
        </p:spPr>
      </p:pic>
      <p:sp>
        <p:nvSpPr>
          <p:cNvPr id="3" name="TextBox 2">
            <a:extLst>
              <a:ext uri="{FF2B5EF4-FFF2-40B4-BE49-F238E27FC236}">
                <a16:creationId xmlns:a16="http://schemas.microsoft.com/office/drawing/2014/main" id="{B1085412-9DC6-ABDB-7D6D-4F85673AC5CB}"/>
              </a:ext>
            </a:extLst>
          </p:cNvPr>
          <p:cNvSpPr txBox="1"/>
          <p:nvPr/>
        </p:nvSpPr>
        <p:spPr>
          <a:xfrm>
            <a:off x="982683" y="1600313"/>
            <a:ext cx="5646717" cy="2168222"/>
          </a:xfrm>
          <a:prstGeom prst="rect">
            <a:avLst/>
          </a:prstGeom>
          <a:noFill/>
        </p:spPr>
        <p:txBody>
          <a:bodyPr wrap="square">
            <a:spAutoFit/>
          </a:bodyPr>
          <a:lstStyle/>
          <a:p>
            <a:pPr marL="457200" indent="-457200" algn="just">
              <a:lnSpc>
                <a:spcPct val="114000"/>
              </a:lnSpc>
              <a:buFont typeface="+mj-lt"/>
              <a:buAutoNum type="arabicPeriod"/>
            </a:pPr>
            <a:r>
              <a:rPr lang="en-US" sz="2000" dirty="0">
                <a:latin typeface="Arial" panose="020B0604020202020204" pitchFamily="34" charset="0"/>
                <a:cs typeface="Arial" panose="020B0604020202020204" pitchFamily="34" charset="0"/>
              </a:rPr>
              <a:t>Physical well-being refers to the ability an individual has that enables him/her to perform physical activities and social duties without being hindered by physical problems, bodily pain or biological health indicators (Capio, Sit and Abernethy, 2023).</a:t>
            </a:r>
          </a:p>
        </p:txBody>
      </p:sp>
      <p:sp>
        <p:nvSpPr>
          <p:cNvPr id="2" name="TextBox 1">
            <a:extLst>
              <a:ext uri="{FF2B5EF4-FFF2-40B4-BE49-F238E27FC236}">
                <a16:creationId xmlns:a16="http://schemas.microsoft.com/office/drawing/2014/main" id="{BDC17AF7-BFBF-1C7D-4C44-9073881169FC}"/>
              </a:ext>
            </a:extLst>
          </p:cNvPr>
          <p:cNvSpPr txBox="1"/>
          <p:nvPr/>
        </p:nvSpPr>
        <p:spPr>
          <a:xfrm>
            <a:off x="1035645" y="4640117"/>
            <a:ext cx="5593755" cy="2168222"/>
          </a:xfrm>
          <a:prstGeom prst="rect">
            <a:avLst/>
          </a:prstGeom>
          <a:noFill/>
        </p:spPr>
        <p:txBody>
          <a:bodyPr wrap="square">
            <a:spAutoFit/>
          </a:bodyPr>
          <a:lstStyle/>
          <a:p>
            <a:pPr marL="457200" indent="-457200" algn="just">
              <a:lnSpc>
                <a:spcPct val="114000"/>
              </a:lnSpc>
              <a:buFont typeface="+mj-lt"/>
              <a:buAutoNum type="arabicPeriod" startAt="2"/>
            </a:pPr>
            <a:r>
              <a:rPr lang="en-US" sz="2000" dirty="0">
                <a:latin typeface="Arial" panose="020B0604020202020204" pitchFamily="34" charset="0"/>
                <a:cs typeface="Arial" panose="020B0604020202020204" pitchFamily="34" charset="0"/>
              </a:rPr>
              <a:t>Mental well-being can be described as a positive state of emotional, psychological and social health where a person has a sense of contentment, is resilient and can cope effectively with everyday life's challenges (Gautam et al., 2024)</a:t>
            </a:r>
          </a:p>
        </p:txBody>
      </p:sp>
      <p:sp>
        <p:nvSpPr>
          <p:cNvPr id="8" name="TextBox 7">
            <a:extLst>
              <a:ext uri="{FF2B5EF4-FFF2-40B4-BE49-F238E27FC236}">
                <a16:creationId xmlns:a16="http://schemas.microsoft.com/office/drawing/2014/main" id="{5F8BF4F1-BC10-D86A-0E07-998AD71FAC6A}"/>
              </a:ext>
            </a:extLst>
          </p:cNvPr>
          <p:cNvSpPr txBox="1"/>
          <p:nvPr/>
        </p:nvSpPr>
        <p:spPr>
          <a:xfrm>
            <a:off x="982682" y="7679922"/>
            <a:ext cx="5593755" cy="1817357"/>
          </a:xfrm>
          <a:prstGeom prst="rect">
            <a:avLst/>
          </a:prstGeom>
          <a:noFill/>
        </p:spPr>
        <p:txBody>
          <a:bodyPr wrap="square">
            <a:spAutoFit/>
          </a:bodyPr>
          <a:lstStyle/>
          <a:p>
            <a:pPr marL="457200" indent="-457200" algn="just">
              <a:lnSpc>
                <a:spcPct val="114000"/>
              </a:lnSpc>
              <a:buFont typeface="+mj-lt"/>
              <a:buAutoNum type="arabicPeriod" startAt="3"/>
            </a:pPr>
            <a:r>
              <a:rPr lang="en-US" sz="2000" dirty="0">
                <a:latin typeface="Arial" panose="020B0604020202020204" pitchFamily="34" charset="0"/>
                <a:cs typeface="Arial" panose="020B0604020202020204" pitchFamily="34" charset="0"/>
              </a:rPr>
              <a:t>Social well-being describes a state in which a person possesses the ability to build positive and meaningful relationships, maintain a sense of belonging and actively participate in the community (Waite, 2018)</a:t>
            </a:r>
          </a:p>
        </p:txBody>
      </p:sp>
      <p:pic>
        <p:nvPicPr>
          <p:cNvPr id="5" name="Picture 4">
            <a:extLst>
              <a:ext uri="{FF2B5EF4-FFF2-40B4-BE49-F238E27FC236}">
                <a16:creationId xmlns:a16="http://schemas.microsoft.com/office/drawing/2014/main" id="{0432F66C-B606-1CFA-F9B6-496FFE3724E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391400" y="2424905"/>
            <a:ext cx="11156029" cy="4188644"/>
          </a:xfrm>
          <a:prstGeom prst="rect">
            <a:avLst/>
          </a:prstGeom>
        </p:spPr>
      </p:pic>
      <p:sp>
        <p:nvSpPr>
          <p:cNvPr id="6" name="TextBox 5">
            <a:extLst>
              <a:ext uri="{FF2B5EF4-FFF2-40B4-BE49-F238E27FC236}">
                <a16:creationId xmlns:a16="http://schemas.microsoft.com/office/drawing/2014/main" id="{4DDA3D2C-8690-EF24-DAFA-8BF2DC4576FB}"/>
              </a:ext>
            </a:extLst>
          </p:cNvPr>
          <p:cNvSpPr txBox="1"/>
          <p:nvPr/>
        </p:nvSpPr>
        <p:spPr>
          <a:xfrm>
            <a:off x="11092542" y="6406601"/>
            <a:ext cx="7848600" cy="413896"/>
          </a:xfrm>
          <a:prstGeom prst="rect">
            <a:avLst/>
          </a:prstGeom>
          <a:noFill/>
        </p:spPr>
        <p:txBody>
          <a:bodyPr wrap="square">
            <a:spAutoFit/>
          </a:bodyPr>
          <a:lstStyle/>
          <a:p>
            <a:pPr algn="just">
              <a:lnSpc>
                <a:spcPct val="114000"/>
              </a:lnSpc>
            </a:pPr>
            <a:r>
              <a:rPr lang="en-US" sz="2000" dirty="0"/>
              <a:t> (</a:t>
            </a:r>
            <a:r>
              <a:rPr lang="en-US" sz="2000" dirty="0">
                <a:latin typeface="Arial" panose="020B0604020202020204" pitchFamily="34" charset="0"/>
                <a:cs typeface="Arial" panose="020B0604020202020204" pitchFamily="34" charset="0"/>
              </a:rPr>
              <a:t>Hillborough Junior School, 2026</a:t>
            </a:r>
            <a:r>
              <a:rPr lang="en-US" sz="2000" dirty="0"/>
              <a:t>)</a:t>
            </a:r>
          </a:p>
        </p:txBody>
      </p:sp>
    </p:spTree>
    <p:extLst>
      <p:ext uri="{BB962C8B-B14F-4D97-AF65-F5344CB8AC3E}">
        <p14:creationId xmlns:p14="http://schemas.microsoft.com/office/powerpoint/2010/main" val="1265282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par>
                                <p:cTn id="8" presetID="22" presetClass="entr" presetSubtype="4" fill="hold" nodeType="withEffect">
                                  <p:stCondLst>
                                    <p:cond delay="250"/>
                                  </p:stCondLst>
                                  <p:childTnLst>
                                    <p:set>
                                      <p:cBhvr>
                                        <p:cTn id="9" dur="1" fill="hold">
                                          <p:stCondLst>
                                            <p:cond delay="0"/>
                                          </p:stCondLst>
                                        </p:cTn>
                                        <p:tgtEl>
                                          <p:spTgt spid="5"/>
                                        </p:tgtEl>
                                        <p:attrNameLst>
                                          <p:attrName>style.visibility</p:attrName>
                                        </p:attrNameLst>
                                      </p:cBhvr>
                                      <p:to>
                                        <p:strVal val="visible"/>
                                      </p:to>
                                    </p:set>
                                    <p:animEffect transition="in" filter="wipe(down)">
                                      <p:cBhvr>
                                        <p:cTn id="1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3DDE7CE8-CCC8-EFD7-A7D4-2E1BAB4AD619}"/>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9F6CC103-BC7A-6733-B3CA-7B25B6320F8D}"/>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16" name="Google Shape;1110;p205">
            <a:extLst>
              <a:ext uri="{FF2B5EF4-FFF2-40B4-BE49-F238E27FC236}">
                <a16:creationId xmlns:a16="http://schemas.microsoft.com/office/drawing/2014/main" id="{1E2F4C73-7FC2-C0AE-B511-3B2F6A0D322E}"/>
              </a:ext>
            </a:extLst>
          </p:cNvPr>
          <p:cNvSpPr txBox="1"/>
          <p:nvPr/>
        </p:nvSpPr>
        <p:spPr>
          <a:xfrm>
            <a:off x="990600" y="749684"/>
            <a:ext cx="5029200" cy="988175"/>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SUSTAINABLE DEVELOPMENT</a:t>
            </a:r>
          </a:p>
        </p:txBody>
      </p:sp>
      <p:sp>
        <p:nvSpPr>
          <p:cNvPr id="17" name="TextBox 16">
            <a:extLst>
              <a:ext uri="{FF2B5EF4-FFF2-40B4-BE49-F238E27FC236}">
                <a16:creationId xmlns:a16="http://schemas.microsoft.com/office/drawing/2014/main" id="{1F1E1133-B53C-F880-FA20-6C373EFEF31C}"/>
              </a:ext>
            </a:extLst>
          </p:cNvPr>
          <p:cNvSpPr txBox="1"/>
          <p:nvPr/>
        </p:nvSpPr>
        <p:spPr>
          <a:xfrm>
            <a:off x="533400" y="1685188"/>
            <a:ext cx="5943600" cy="1817357"/>
          </a:xfrm>
          <a:prstGeom prst="rect">
            <a:avLst/>
          </a:prstGeom>
          <a:noFill/>
        </p:spPr>
        <p:txBody>
          <a:bodyPr wrap="square">
            <a:spAutoFit/>
          </a:bodyPr>
          <a:lstStyle/>
          <a:p>
            <a:pPr marL="571500" indent="-571500" algn="just">
              <a:lnSpc>
                <a:spcPct val="114000"/>
              </a:lnSpc>
              <a:buFont typeface="+mj-lt"/>
              <a:buAutoNum type="arabicPeriod"/>
            </a:pPr>
            <a:r>
              <a:rPr lang="en-US" sz="2000" dirty="0">
                <a:latin typeface="Arial" panose="020B0604020202020204" pitchFamily="34" charset="0"/>
                <a:cs typeface="Arial" panose="020B0604020202020204" pitchFamily="34" charset="0"/>
              </a:rPr>
              <a:t>Sustainable development can be defined as development that meets the needs of the present while ensuring that future generations can also meet their own needs (United Nations, 2026)</a:t>
            </a:r>
          </a:p>
        </p:txBody>
      </p:sp>
      <p:sp>
        <p:nvSpPr>
          <p:cNvPr id="19" name="TextBox 18">
            <a:extLst>
              <a:ext uri="{FF2B5EF4-FFF2-40B4-BE49-F238E27FC236}">
                <a16:creationId xmlns:a16="http://schemas.microsoft.com/office/drawing/2014/main" id="{7B56E524-17ED-24EB-6413-CC9680A128D2}"/>
              </a:ext>
            </a:extLst>
          </p:cNvPr>
          <p:cNvSpPr txBox="1"/>
          <p:nvPr/>
        </p:nvSpPr>
        <p:spPr>
          <a:xfrm>
            <a:off x="533400" y="4438049"/>
            <a:ext cx="5943600" cy="1466492"/>
          </a:xfrm>
          <a:prstGeom prst="rect">
            <a:avLst/>
          </a:prstGeom>
          <a:noFill/>
        </p:spPr>
        <p:txBody>
          <a:bodyPr wrap="square">
            <a:spAutoFit/>
          </a:bodyPr>
          <a:lstStyle/>
          <a:p>
            <a:pPr marL="571500" indent="-571500" algn="just">
              <a:lnSpc>
                <a:spcPct val="114000"/>
              </a:lnSpc>
              <a:buFont typeface="+mj-lt"/>
              <a:buAutoNum type="arabicPeriod" startAt="2"/>
            </a:pPr>
            <a:r>
              <a:rPr lang="en-US" sz="2000" dirty="0">
                <a:latin typeface="Arial" panose="020B0604020202020204" pitchFamily="34" charset="0"/>
                <a:cs typeface="Arial" panose="020B0604020202020204" pitchFamily="34" charset="0"/>
              </a:rPr>
              <a:t>In the context of health and social care, it is described as providing </a:t>
            </a:r>
            <a:r>
              <a:rPr lang="en-GB" sz="2000" dirty="0">
                <a:latin typeface="Arial" panose="020B0604020202020204" pitchFamily="34" charset="0"/>
                <a:cs typeface="Arial" panose="020B0604020202020204" pitchFamily="34" charset="0"/>
              </a:rPr>
              <a:t>high-quality care in an affordable manner while minimising</a:t>
            </a:r>
            <a:r>
              <a:rPr lang="en-US" sz="2000" dirty="0">
                <a:latin typeface="Arial" panose="020B0604020202020204" pitchFamily="34" charset="0"/>
                <a:cs typeface="Arial" panose="020B0604020202020204" pitchFamily="34" charset="0"/>
              </a:rPr>
              <a:t> its impact on the environment (Bupa, 2022). </a:t>
            </a:r>
          </a:p>
        </p:txBody>
      </p:sp>
      <p:pic>
        <p:nvPicPr>
          <p:cNvPr id="3" name="Picture 2">
            <a:extLst>
              <a:ext uri="{FF2B5EF4-FFF2-40B4-BE49-F238E27FC236}">
                <a16:creationId xmlns:a16="http://schemas.microsoft.com/office/drawing/2014/main" id="{8F523A83-6EBB-39A0-3477-EF875E5DA4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72400" y="1229734"/>
            <a:ext cx="9525000" cy="5353050"/>
          </a:xfrm>
          <a:prstGeom prst="rect">
            <a:avLst/>
          </a:prstGeom>
        </p:spPr>
      </p:pic>
      <p:sp>
        <p:nvSpPr>
          <p:cNvPr id="4" name="TextBox 3">
            <a:extLst>
              <a:ext uri="{FF2B5EF4-FFF2-40B4-BE49-F238E27FC236}">
                <a16:creationId xmlns:a16="http://schemas.microsoft.com/office/drawing/2014/main" id="{901B893D-1F49-BAC1-D62A-14DFFFC60156}"/>
              </a:ext>
            </a:extLst>
          </p:cNvPr>
          <p:cNvSpPr txBox="1"/>
          <p:nvPr/>
        </p:nvSpPr>
        <p:spPr>
          <a:xfrm>
            <a:off x="7772400" y="6582784"/>
            <a:ext cx="9525000" cy="764761"/>
          </a:xfrm>
          <a:prstGeom prst="rect">
            <a:avLst/>
          </a:prstGeom>
          <a:noFill/>
        </p:spPr>
        <p:txBody>
          <a:bodyPr wrap="square">
            <a:spAutoFit/>
          </a:bodyPr>
          <a:lstStyle/>
          <a:p>
            <a:pPr algn="just">
              <a:lnSpc>
                <a:spcPct val="114000"/>
              </a:lnSpc>
            </a:pPr>
            <a:r>
              <a:rPr lang="en-US" sz="2000" dirty="0"/>
              <a:t>Figure 3 Photograph of sustainable development (Source: Innovation News Network, 2025)</a:t>
            </a:r>
          </a:p>
        </p:txBody>
      </p:sp>
    </p:spTree>
    <p:extLst>
      <p:ext uri="{BB962C8B-B14F-4D97-AF65-F5344CB8AC3E}">
        <p14:creationId xmlns:p14="http://schemas.microsoft.com/office/powerpoint/2010/main" val="1066074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par>
                                <p:cTn id="8" presetID="53" presetClass="entr" presetSubtype="16" fill="hold" nodeType="withEffect">
                                  <p:stCondLst>
                                    <p:cond delay="250"/>
                                  </p:stCondLst>
                                  <p:childTnLst>
                                    <p:set>
                                      <p:cBhvr>
                                        <p:cTn id="9" dur="1" fill="hold">
                                          <p:stCondLst>
                                            <p:cond delay="0"/>
                                          </p:stCondLst>
                                        </p:cTn>
                                        <p:tgtEl>
                                          <p:spTgt spid="3"/>
                                        </p:tgtEl>
                                        <p:attrNameLst>
                                          <p:attrName>style.visibility</p:attrName>
                                        </p:attrNameLst>
                                      </p:cBhvr>
                                      <p:to>
                                        <p:strVal val="visible"/>
                                      </p:to>
                                    </p:set>
                                    <p:anim calcmode="lin" valueType="num">
                                      <p:cBhvr>
                                        <p:cTn id="10" dur="500" fill="hold"/>
                                        <p:tgtEl>
                                          <p:spTgt spid="3"/>
                                        </p:tgtEl>
                                        <p:attrNameLst>
                                          <p:attrName>ppt_w</p:attrName>
                                        </p:attrNameLst>
                                      </p:cBhvr>
                                      <p:tavLst>
                                        <p:tav tm="0">
                                          <p:val>
                                            <p:fltVal val="0"/>
                                          </p:val>
                                        </p:tav>
                                        <p:tav tm="100000">
                                          <p:val>
                                            <p:strVal val="#ppt_w"/>
                                          </p:val>
                                        </p:tav>
                                      </p:tavLst>
                                    </p:anim>
                                    <p:anim calcmode="lin" valueType="num">
                                      <p:cBhvr>
                                        <p:cTn id="11" dur="500" fill="hold"/>
                                        <p:tgtEl>
                                          <p:spTgt spid="3"/>
                                        </p:tgtEl>
                                        <p:attrNameLst>
                                          <p:attrName>ppt_h</p:attrName>
                                        </p:attrNameLst>
                                      </p:cBhvr>
                                      <p:tavLst>
                                        <p:tav tm="0">
                                          <p:val>
                                            <p:fltVal val="0"/>
                                          </p:val>
                                        </p:tav>
                                        <p:tav tm="100000">
                                          <p:val>
                                            <p:strVal val="#ppt_h"/>
                                          </p:val>
                                        </p:tav>
                                      </p:tavLst>
                                    </p:anim>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1B55E7EA-DB4A-6753-DD61-6B26717DB067}"/>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F00677BB-5332-D5B8-70AE-04F1A5B24C40}"/>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1110" name="Google Shape;1110;p205">
            <a:extLst>
              <a:ext uri="{FF2B5EF4-FFF2-40B4-BE49-F238E27FC236}">
                <a16:creationId xmlns:a16="http://schemas.microsoft.com/office/drawing/2014/main" id="{03ECA467-FDD4-54D4-801C-60A86AC0A878}"/>
              </a:ext>
            </a:extLst>
          </p:cNvPr>
          <p:cNvSpPr txBox="1"/>
          <p:nvPr/>
        </p:nvSpPr>
        <p:spPr>
          <a:xfrm>
            <a:off x="964557" y="823554"/>
            <a:ext cx="8153400" cy="887468"/>
          </a:xfrm>
          <a:prstGeom prst="rect">
            <a:avLst/>
          </a:prstGeom>
          <a:noFill/>
          <a:ln>
            <a:noFill/>
          </a:ln>
        </p:spPr>
        <p:txBody>
          <a:bodyPr spcFirstLastPara="1" wrap="square" lIns="137138" tIns="68550" rIns="137138" bIns="68550" anchor="t" anchorCtr="0">
            <a:noAutofit/>
          </a:bodyPr>
          <a:lstStyle/>
          <a:p>
            <a:pPr algn="just" defTabSz="1371600">
              <a:lnSpc>
                <a:spcPct val="114000"/>
              </a:lnSpc>
              <a:buClr>
                <a:srgbClr val="FFFFFF"/>
              </a:buClr>
              <a:buSzPts val="5000"/>
            </a:pPr>
            <a:r>
              <a:rPr lang="en-US" sz="2000" b="1" kern="0" dirty="0">
                <a:ea typeface="Raleway"/>
                <a:cs typeface="Raleway"/>
                <a:sym typeface="Raleway"/>
              </a:rPr>
              <a:t>THE IMPORTANCE OF HEALTH, WELL-BEING AND SUSTAINABILITY IN HEALTHCARE IS SIGNIFICANT FOR SEVERAL REASONS. </a:t>
            </a:r>
            <a:endParaRPr lang="en-GB" sz="2000" b="1" kern="0" dirty="0">
              <a:ea typeface="Raleway"/>
              <a:cs typeface="Raleway"/>
              <a:sym typeface="Raleway"/>
            </a:endParaRPr>
          </a:p>
        </p:txBody>
      </p:sp>
      <p:sp>
        <p:nvSpPr>
          <p:cNvPr id="1118" name="Google Shape;1118;p205">
            <a:extLst>
              <a:ext uri="{FF2B5EF4-FFF2-40B4-BE49-F238E27FC236}">
                <a16:creationId xmlns:a16="http://schemas.microsoft.com/office/drawing/2014/main" id="{19D132CE-4DEA-A03F-33C3-1F84F982F0C1}"/>
              </a:ext>
            </a:extLst>
          </p:cNvPr>
          <p:cNvSpPr/>
          <p:nvPr/>
        </p:nvSpPr>
        <p:spPr>
          <a:xfrm>
            <a:off x="15600656" y="-130870"/>
            <a:ext cx="1944000" cy="391500"/>
          </a:xfrm>
          <a:prstGeom prst="rect">
            <a:avLst/>
          </a:prstGeom>
          <a:solidFill>
            <a:srgbClr val="FFC000"/>
          </a:solidFill>
          <a:ln>
            <a:noFill/>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dirty="0">
              <a:ea typeface="Calibri"/>
              <a:cs typeface="Calibri"/>
              <a:sym typeface="Calibri"/>
            </a:endParaRPr>
          </a:p>
        </p:txBody>
      </p:sp>
      <p:sp>
        <p:nvSpPr>
          <p:cNvPr id="12" name="TextBox 11">
            <a:extLst>
              <a:ext uri="{FF2B5EF4-FFF2-40B4-BE49-F238E27FC236}">
                <a16:creationId xmlns:a16="http://schemas.microsoft.com/office/drawing/2014/main" id="{922B9A16-6478-B3D4-AB37-282E0642A63F}"/>
              </a:ext>
            </a:extLst>
          </p:cNvPr>
          <p:cNvSpPr txBox="1"/>
          <p:nvPr/>
        </p:nvSpPr>
        <p:spPr>
          <a:xfrm>
            <a:off x="685800" y="2621382"/>
            <a:ext cx="16153279" cy="1466492"/>
          </a:xfrm>
          <a:prstGeom prst="rect">
            <a:avLst/>
          </a:prstGeom>
          <a:noFill/>
        </p:spPr>
        <p:txBody>
          <a:bodyPr wrap="square">
            <a:spAutoFit/>
          </a:bodyPr>
          <a:lstStyle/>
          <a:p>
            <a:pPr marL="571500" indent="-571500" algn="just">
              <a:lnSpc>
                <a:spcPct val="114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Prevention of diseases through vaccination, screening, and health education</a:t>
            </a:r>
          </a:p>
          <a:p>
            <a:pPr marL="571500" indent="-571500" algn="just">
              <a:lnSpc>
                <a:spcPct val="114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Improves mental health &amp; wellbeing </a:t>
            </a:r>
          </a:p>
          <a:p>
            <a:pPr marL="571500" indent="-571500" algn="just">
              <a:lnSpc>
                <a:spcPct val="114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Ensures equal access to healthcare </a:t>
            </a:r>
          </a:p>
          <a:p>
            <a:pPr marL="571500" indent="-571500" algn="just">
              <a:lnSpc>
                <a:spcPct val="114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Fosters environmental sustainability through reducing waste and protecting the environment</a:t>
            </a:r>
          </a:p>
        </p:txBody>
      </p:sp>
      <p:sp>
        <p:nvSpPr>
          <p:cNvPr id="16" name="TextBox 15">
            <a:extLst>
              <a:ext uri="{FF2B5EF4-FFF2-40B4-BE49-F238E27FC236}">
                <a16:creationId xmlns:a16="http://schemas.microsoft.com/office/drawing/2014/main" id="{6EDAD454-380A-B26A-7804-C06ED15C4D8A}"/>
              </a:ext>
            </a:extLst>
          </p:cNvPr>
          <p:cNvSpPr txBox="1"/>
          <p:nvPr/>
        </p:nvSpPr>
        <p:spPr>
          <a:xfrm>
            <a:off x="693821" y="5398389"/>
            <a:ext cx="9334500" cy="1115626"/>
          </a:xfrm>
          <a:prstGeom prst="rect">
            <a:avLst/>
          </a:prstGeom>
          <a:noFill/>
        </p:spPr>
        <p:txBody>
          <a:bodyPr wrap="square">
            <a:spAutoFit/>
          </a:bodyPr>
          <a:lstStyle/>
          <a:p>
            <a:pPr marL="457200" indent="-457200" algn="just">
              <a:lnSpc>
                <a:spcPct val="114000"/>
              </a:lnSpc>
              <a:buFont typeface="Wingdings" panose="05000000000000000000" pitchFamily="2" charset="2"/>
              <a:buChar char="q"/>
            </a:pPr>
            <a:r>
              <a:rPr lang="en-US" sz="2000" b="1" dirty="0">
                <a:latin typeface="Arial" panose="020B0604020202020204" pitchFamily="34" charset="0"/>
                <a:cs typeface="Arial" panose="020B0604020202020204" pitchFamily="34" charset="0"/>
              </a:rPr>
              <a:t>World Health Organization</a:t>
            </a:r>
            <a:r>
              <a:rPr lang="en-US" sz="2000" dirty="0">
                <a:latin typeface="Arial" panose="020B0604020202020204" pitchFamily="34" charset="0"/>
                <a:cs typeface="Arial" panose="020B0604020202020204" pitchFamily="34" charset="0"/>
              </a:rPr>
              <a:t> supports global health through the Sustainable Development Goals, especially Goal 3, which focuses on ensuring healthy lives and promoting well-being for all (United Nations, 2026)</a:t>
            </a:r>
          </a:p>
        </p:txBody>
      </p:sp>
      <p:pic>
        <p:nvPicPr>
          <p:cNvPr id="3074" name="Picture 2">
            <a:extLst>
              <a:ext uri="{FF2B5EF4-FFF2-40B4-BE49-F238E27FC236}">
                <a16:creationId xmlns:a16="http://schemas.microsoft.com/office/drawing/2014/main" id="{131D0A4E-FC78-9B40-B4D7-0D287637DD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811000" y="3924300"/>
            <a:ext cx="8134350" cy="4626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9747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823DE951-AFCA-7855-1C5A-5CA0BA9ABD9C}"/>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2DDBB874-8BD8-56E9-4A07-70C8C1246B87}"/>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16" name="Google Shape;1110;p205">
            <a:extLst>
              <a:ext uri="{FF2B5EF4-FFF2-40B4-BE49-F238E27FC236}">
                <a16:creationId xmlns:a16="http://schemas.microsoft.com/office/drawing/2014/main" id="{24F91F27-9022-D504-5BAD-209B50E49EE6}"/>
              </a:ext>
            </a:extLst>
          </p:cNvPr>
          <p:cNvSpPr txBox="1"/>
          <p:nvPr/>
        </p:nvSpPr>
        <p:spPr>
          <a:xfrm>
            <a:off x="838200" y="620090"/>
            <a:ext cx="8001000" cy="612755"/>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US" sz="2000" b="1" kern="0" dirty="0">
                <a:ea typeface="Raleway"/>
                <a:cs typeface="Raleway"/>
                <a:sym typeface="Raleway"/>
              </a:rPr>
              <a:t>INTEGRATION OF HEALTH AND WELLBEING APPROACHES</a:t>
            </a:r>
            <a:endParaRPr lang="en-GB" sz="2000" b="1" kern="0" dirty="0">
              <a:ea typeface="Raleway"/>
              <a:cs typeface="Raleway"/>
              <a:sym typeface="Raleway"/>
            </a:endParaRPr>
          </a:p>
        </p:txBody>
      </p:sp>
      <p:sp>
        <p:nvSpPr>
          <p:cNvPr id="17" name="TextBox 16">
            <a:extLst>
              <a:ext uri="{FF2B5EF4-FFF2-40B4-BE49-F238E27FC236}">
                <a16:creationId xmlns:a16="http://schemas.microsoft.com/office/drawing/2014/main" id="{2BD0A2DF-EFFF-4329-4157-28C01E3DDA09}"/>
              </a:ext>
            </a:extLst>
          </p:cNvPr>
          <p:cNvSpPr txBox="1"/>
          <p:nvPr/>
        </p:nvSpPr>
        <p:spPr>
          <a:xfrm>
            <a:off x="10138899" y="1352140"/>
            <a:ext cx="7772400" cy="1466492"/>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Integration of health and well-being approaches simply means different healthcare services and sectors working collaboratively  to improve the physical, mental and social well-being of a person (World Health Organization, 2018)</a:t>
            </a:r>
          </a:p>
        </p:txBody>
      </p:sp>
      <p:sp>
        <p:nvSpPr>
          <p:cNvPr id="20" name="TextBox 19">
            <a:extLst>
              <a:ext uri="{FF2B5EF4-FFF2-40B4-BE49-F238E27FC236}">
                <a16:creationId xmlns:a16="http://schemas.microsoft.com/office/drawing/2014/main" id="{A6E450C6-FA46-EE29-A95B-F05B77D19DB2}"/>
              </a:ext>
            </a:extLst>
          </p:cNvPr>
          <p:cNvSpPr txBox="1"/>
          <p:nvPr/>
        </p:nvSpPr>
        <p:spPr>
          <a:xfrm>
            <a:off x="452903" y="4730179"/>
            <a:ext cx="7772400" cy="1115626"/>
          </a:xfrm>
          <a:prstGeom prst="rect">
            <a:avLst/>
          </a:prstGeom>
          <a:noFill/>
        </p:spPr>
        <p:txBody>
          <a:bodyPr wrap="square">
            <a:spAutoFit/>
          </a:bodyPr>
          <a:lstStyle/>
          <a:p>
            <a:pPr marL="342900" indent="-342900" algn="just">
              <a:lnSpc>
                <a:spcPct val="114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Ensures that a patient receives holistic treatment rather than treatment just for a symptom or disease </a:t>
            </a:r>
          </a:p>
          <a:p>
            <a:pPr marL="342900" indent="-342900" algn="just">
              <a:lnSpc>
                <a:spcPct val="114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Helps in improving patient outcomes and quality of life</a:t>
            </a:r>
          </a:p>
        </p:txBody>
      </p:sp>
      <p:sp>
        <p:nvSpPr>
          <p:cNvPr id="2" name="Google Shape;1110;p205">
            <a:extLst>
              <a:ext uri="{FF2B5EF4-FFF2-40B4-BE49-F238E27FC236}">
                <a16:creationId xmlns:a16="http://schemas.microsoft.com/office/drawing/2014/main" id="{2B8E52A5-8FD6-11CF-E3AD-AED9023CBE22}"/>
              </a:ext>
            </a:extLst>
          </p:cNvPr>
          <p:cNvSpPr txBox="1"/>
          <p:nvPr/>
        </p:nvSpPr>
        <p:spPr>
          <a:xfrm>
            <a:off x="990600" y="3921599"/>
            <a:ext cx="1828800" cy="667435"/>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US" sz="2000" b="1" i="1" kern="0" dirty="0">
                <a:ea typeface="Raleway"/>
                <a:cs typeface="Raleway"/>
                <a:sym typeface="Raleway"/>
              </a:rPr>
              <a:t>Importance</a:t>
            </a:r>
            <a:endParaRPr lang="en-GB" sz="2000" b="1" i="1" kern="0" dirty="0">
              <a:ea typeface="Raleway"/>
              <a:cs typeface="Raleway"/>
              <a:sym typeface="Raleway"/>
            </a:endParaRPr>
          </a:p>
        </p:txBody>
      </p:sp>
      <p:sp>
        <p:nvSpPr>
          <p:cNvPr id="3" name="TextBox 2">
            <a:extLst>
              <a:ext uri="{FF2B5EF4-FFF2-40B4-BE49-F238E27FC236}">
                <a16:creationId xmlns:a16="http://schemas.microsoft.com/office/drawing/2014/main" id="{9ECBE461-6CBC-941D-4AE4-3B82CA8CA3BC}"/>
              </a:ext>
            </a:extLst>
          </p:cNvPr>
          <p:cNvSpPr txBox="1"/>
          <p:nvPr/>
        </p:nvSpPr>
        <p:spPr>
          <a:xfrm>
            <a:off x="452903" y="1362166"/>
            <a:ext cx="7696200" cy="1817357"/>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The “Health in All Policies” approach, promoted by the World Health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integrates health considerations into government sectors such as housing, education, environment, and transport to improve people’s health (World Health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2014)</a:t>
            </a:r>
          </a:p>
        </p:txBody>
      </p:sp>
      <p:pic>
        <p:nvPicPr>
          <p:cNvPr id="5" name="Picture 4">
            <a:extLst>
              <a:ext uri="{FF2B5EF4-FFF2-40B4-BE49-F238E27FC236}">
                <a16:creationId xmlns:a16="http://schemas.microsoft.com/office/drawing/2014/main" id="{8B8B6E9F-6CCE-855D-98A7-65CD45C010AD}"/>
              </a:ext>
            </a:extLst>
          </p:cNvPr>
          <p:cNvPicPr>
            <a:picLocks noChangeAspect="1"/>
          </p:cNvPicPr>
          <p:nvPr/>
        </p:nvPicPr>
        <p:blipFill>
          <a:blip r:embed="rId3"/>
          <a:stretch>
            <a:fillRect/>
          </a:stretch>
        </p:blipFill>
        <p:spPr>
          <a:xfrm>
            <a:off x="10733716" y="3921599"/>
            <a:ext cx="3426249" cy="993734"/>
          </a:xfrm>
          <a:prstGeom prst="rect">
            <a:avLst/>
          </a:prstGeom>
        </p:spPr>
      </p:pic>
      <p:sp>
        <p:nvSpPr>
          <p:cNvPr id="6" name="TextBox 5">
            <a:extLst>
              <a:ext uri="{FF2B5EF4-FFF2-40B4-BE49-F238E27FC236}">
                <a16:creationId xmlns:a16="http://schemas.microsoft.com/office/drawing/2014/main" id="{2A657A4B-F090-59F0-06DC-742E466ED838}"/>
              </a:ext>
            </a:extLst>
          </p:cNvPr>
          <p:cNvSpPr txBox="1"/>
          <p:nvPr/>
        </p:nvSpPr>
        <p:spPr>
          <a:xfrm>
            <a:off x="10329683" y="4730179"/>
            <a:ext cx="5753101" cy="1115626"/>
          </a:xfrm>
          <a:prstGeom prst="rect">
            <a:avLst/>
          </a:prstGeom>
          <a:noFill/>
        </p:spPr>
        <p:txBody>
          <a:bodyPr wrap="square">
            <a:spAutoFit/>
          </a:bodyPr>
          <a:lstStyle/>
          <a:p>
            <a:pPr marL="571500" indent="-571500" algn="just">
              <a:lnSpc>
                <a:spcPct val="114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Better coordination of services</a:t>
            </a:r>
          </a:p>
          <a:p>
            <a:pPr marL="571500" indent="-571500" algn="just">
              <a:lnSpc>
                <a:spcPct val="114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Improved patient experience</a:t>
            </a:r>
          </a:p>
          <a:p>
            <a:pPr marL="571500" indent="-571500" algn="just">
              <a:lnSpc>
                <a:spcPct val="114000"/>
              </a:lnSpc>
              <a:buFont typeface="Wingdings" panose="05000000000000000000" pitchFamily="2" charset="2"/>
              <a:buChar char="ü"/>
            </a:pPr>
            <a:endParaRPr lang="en-US" sz="2000" dirty="0"/>
          </a:p>
        </p:txBody>
      </p:sp>
    </p:spTree>
    <p:extLst>
      <p:ext uri="{BB962C8B-B14F-4D97-AF65-F5344CB8AC3E}">
        <p14:creationId xmlns:p14="http://schemas.microsoft.com/office/powerpoint/2010/main" val="1517373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62E9056E-10BF-ED6D-AB3A-E81043492118}"/>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3D4E0B0E-6424-3C9F-C90B-102838CC72DA}"/>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25" name="Google Shape;1110;p205">
            <a:extLst>
              <a:ext uri="{FF2B5EF4-FFF2-40B4-BE49-F238E27FC236}">
                <a16:creationId xmlns:a16="http://schemas.microsoft.com/office/drawing/2014/main" id="{B79128F3-3AFF-A78B-DE12-3D8810655CBB}"/>
              </a:ext>
            </a:extLst>
          </p:cNvPr>
          <p:cNvSpPr txBox="1"/>
          <p:nvPr/>
        </p:nvSpPr>
        <p:spPr>
          <a:xfrm>
            <a:off x="990600" y="800099"/>
            <a:ext cx="4191000" cy="615255"/>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THEORETICAL PERSPECTIVES</a:t>
            </a:r>
          </a:p>
        </p:txBody>
      </p:sp>
      <p:sp>
        <p:nvSpPr>
          <p:cNvPr id="27" name="Google Shape;1108;p205">
            <a:extLst>
              <a:ext uri="{FF2B5EF4-FFF2-40B4-BE49-F238E27FC236}">
                <a16:creationId xmlns:a16="http://schemas.microsoft.com/office/drawing/2014/main" id="{32FD84CF-7E72-7395-45A8-3E9AD129ACD1}"/>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30" name="TextBox 29">
            <a:extLst>
              <a:ext uri="{FF2B5EF4-FFF2-40B4-BE49-F238E27FC236}">
                <a16:creationId xmlns:a16="http://schemas.microsoft.com/office/drawing/2014/main" id="{3B4D0B41-1C7A-A845-67D7-C05F020DF8DA}"/>
              </a:ext>
            </a:extLst>
          </p:cNvPr>
          <p:cNvSpPr txBox="1"/>
          <p:nvPr/>
        </p:nvSpPr>
        <p:spPr>
          <a:xfrm>
            <a:off x="533400" y="1685188"/>
            <a:ext cx="8153400" cy="1466492"/>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t>The biopsychosocial model, developed in 1977 by George Libman Engel, is an integrated healthcare framework that highlights how biological, psychological and social factors influence health outcomes (Wade and Halligan, 2017)</a:t>
            </a:r>
          </a:p>
        </p:txBody>
      </p:sp>
      <p:sp>
        <p:nvSpPr>
          <p:cNvPr id="32" name="TextBox 31">
            <a:extLst>
              <a:ext uri="{FF2B5EF4-FFF2-40B4-BE49-F238E27FC236}">
                <a16:creationId xmlns:a16="http://schemas.microsoft.com/office/drawing/2014/main" id="{D7AC9AD9-995D-14B8-1A8B-7F35DD0BA072}"/>
              </a:ext>
            </a:extLst>
          </p:cNvPr>
          <p:cNvSpPr txBox="1"/>
          <p:nvPr/>
        </p:nvSpPr>
        <p:spPr>
          <a:xfrm>
            <a:off x="505326" y="4234821"/>
            <a:ext cx="8153400" cy="1817357"/>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t>For instance: A person walks into the hospital with a back pain injury (biological). The biopsychosocial framework will also consider the person’s stress levels (social) and the fear the back pain has caused (psychological) (Washington University School of Medicine, 2021)</a:t>
            </a:r>
          </a:p>
        </p:txBody>
      </p:sp>
      <p:sp>
        <p:nvSpPr>
          <p:cNvPr id="33" name="TextBox 32">
            <a:extLst>
              <a:ext uri="{FF2B5EF4-FFF2-40B4-BE49-F238E27FC236}">
                <a16:creationId xmlns:a16="http://schemas.microsoft.com/office/drawing/2014/main" id="{7E64D2AF-9B73-DC96-F4DB-C7F11B515B32}"/>
              </a:ext>
            </a:extLst>
          </p:cNvPr>
          <p:cNvSpPr txBox="1"/>
          <p:nvPr/>
        </p:nvSpPr>
        <p:spPr>
          <a:xfrm>
            <a:off x="505326" y="7061520"/>
            <a:ext cx="8108073" cy="764761"/>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t>In the biopsychosocial model, doctors, healthcare professionals and therapists work hand in hand to create an effective care plan.</a:t>
            </a:r>
          </a:p>
        </p:txBody>
      </p:sp>
      <p:pic>
        <p:nvPicPr>
          <p:cNvPr id="3" name="Picture 2">
            <a:extLst>
              <a:ext uri="{FF2B5EF4-FFF2-40B4-BE49-F238E27FC236}">
                <a16:creationId xmlns:a16="http://schemas.microsoft.com/office/drawing/2014/main" id="{FED64265-22E5-92B3-7D00-0C4B8EB9DDE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906000" y="2095910"/>
            <a:ext cx="7606494" cy="4277821"/>
          </a:xfrm>
          <a:prstGeom prst="rect">
            <a:avLst/>
          </a:prstGeom>
        </p:spPr>
      </p:pic>
      <p:sp>
        <p:nvSpPr>
          <p:cNvPr id="4" name="TextBox 3">
            <a:extLst>
              <a:ext uri="{FF2B5EF4-FFF2-40B4-BE49-F238E27FC236}">
                <a16:creationId xmlns:a16="http://schemas.microsoft.com/office/drawing/2014/main" id="{27C2E2C6-B23A-89F3-92FA-E9191DE4B395}"/>
              </a:ext>
            </a:extLst>
          </p:cNvPr>
          <p:cNvSpPr txBox="1"/>
          <p:nvPr/>
        </p:nvSpPr>
        <p:spPr>
          <a:xfrm>
            <a:off x="9906000" y="6515100"/>
            <a:ext cx="7606494" cy="764761"/>
          </a:xfrm>
          <a:prstGeom prst="rect">
            <a:avLst/>
          </a:prstGeom>
          <a:noFill/>
        </p:spPr>
        <p:txBody>
          <a:bodyPr wrap="square">
            <a:spAutoFit/>
          </a:bodyPr>
          <a:lstStyle/>
          <a:p>
            <a:pPr algn="just">
              <a:lnSpc>
                <a:spcPct val="114000"/>
              </a:lnSpc>
            </a:pPr>
            <a:r>
              <a:rPr lang="en-US" sz="2000" dirty="0"/>
              <a:t>Figure 4 Photograph of George Libman Engel (Source: National Institute for Health Research, 2026)</a:t>
            </a:r>
          </a:p>
        </p:txBody>
      </p:sp>
    </p:spTree>
    <p:extLst>
      <p:ext uri="{BB962C8B-B14F-4D97-AF65-F5344CB8AC3E}">
        <p14:creationId xmlns:p14="http://schemas.microsoft.com/office/powerpoint/2010/main" val="952291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par>
                                <p:cTn id="8" presetID="10" presetClass="entr" presetSubtype="0" fill="hold" nodeType="withEffect">
                                  <p:stCondLst>
                                    <p:cond delay="25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C90B9411-1ED3-36C6-32F1-C4A36501CDB4}"/>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002425CC-4FDA-07C4-E5A4-E2F0ED3B0F87}"/>
              </a:ext>
            </a:extLst>
          </p:cNvPr>
          <p:cNvSpPr/>
          <p:nvPr/>
        </p:nvSpPr>
        <p:spPr>
          <a:xfrm>
            <a:off x="0" y="65315"/>
            <a:ext cx="7843674"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27" name="Google Shape;1108;p205">
            <a:extLst>
              <a:ext uri="{FF2B5EF4-FFF2-40B4-BE49-F238E27FC236}">
                <a16:creationId xmlns:a16="http://schemas.microsoft.com/office/drawing/2014/main" id="{CB194B28-A33E-1950-71ED-4D9103293775}"/>
              </a:ext>
            </a:extLst>
          </p:cNvPr>
          <p:cNvSpPr/>
          <p:nvPr/>
        </p:nvSpPr>
        <p:spPr>
          <a:xfrm>
            <a:off x="0" y="65315"/>
            <a:ext cx="7843674"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29" name="Google Shape;1110;p205">
            <a:extLst>
              <a:ext uri="{FF2B5EF4-FFF2-40B4-BE49-F238E27FC236}">
                <a16:creationId xmlns:a16="http://schemas.microsoft.com/office/drawing/2014/main" id="{9260E1A0-40D4-4B99-E5D4-997E64D23726}"/>
              </a:ext>
            </a:extLst>
          </p:cNvPr>
          <p:cNvSpPr txBox="1"/>
          <p:nvPr/>
        </p:nvSpPr>
        <p:spPr>
          <a:xfrm>
            <a:off x="1066800" y="781479"/>
            <a:ext cx="3886200" cy="704422"/>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POLICY AND GOVERNANCE</a:t>
            </a:r>
          </a:p>
        </p:txBody>
      </p:sp>
      <p:sp>
        <p:nvSpPr>
          <p:cNvPr id="30" name="TextBox 29">
            <a:extLst>
              <a:ext uri="{FF2B5EF4-FFF2-40B4-BE49-F238E27FC236}">
                <a16:creationId xmlns:a16="http://schemas.microsoft.com/office/drawing/2014/main" id="{7B59AB30-5163-7A53-79EA-EEE8EA44D986}"/>
              </a:ext>
            </a:extLst>
          </p:cNvPr>
          <p:cNvSpPr txBox="1"/>
          <p:nvPr/>
        </p:nvSpPr>
        <p:spPr>
          <a:xfrm>
            <a:off x="611784" y="3476742"/>
            <a:ext cx="7463232" cy="2869953"/>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Preventive healthcare programs, which are often free or low-budget, are services that help to find, manage and prevent diseases early. (</a:t>
            </a:r>
            <a:r>
              <a:rPr lang="en-US" sz="2000" dirty="0" err="1">
                <a:latin typeface="Arial" panose="020B0604020202020204" pitchFamily="34" charset="0"/>
                <a:cs typeface="Arial" panose="020B0604020202020204" pitchFamily="34" charset="0"/>
              </a:rPr>
              <a:t>Centres</a:t>
            </a:r>
            <a:r>
              <a:rPr lang="en-US" sz="2000" dirty="0">
                <a:latin typeface="Arial" panose="020B0604020202020204" pitchFamily="34" charset="0"/>
                <a:cs typeface="Arial" panose="020B0604020202020204" pitchFamily="34" charset="0"/>
              </a:rPr>
              <a:t> for Disease Control and Prevention, 2025).</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Governance in the UK ensures that mental health services are safe, effective, and accountable</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Clinical Governance: NHS Trust use a ‘’7-pillar’’ framework to maintain standards </a:t>
            </a:r>
          </a:p>
        </p:txBody>
      </p:sp>
      <p:sp>
        <p:nvSpPr>
          <p:cNvPr id="31" name="TextBox 30">
            <a:extLst>
              <a:ext uri="{FF2B5EF4-FFF2-40B4-BE49-F238E27FC236}">
                <a16:creationId xmlns:a16="http://schemas.microsoft.com/office/drawing/2014/main" id="{DD4B00FA-9B83-AC54-57C0-FFFE2134AFB7}"/>
              </a:ext>
            </a:extLst>
          </p:cNvPr>
          <p:cNvSpPr txBox="1"/>
          <p:nvPr/>
        </p:nvSpPr>
        <p:spPr>
          <a:xfrm>
            <a:off x="611784" y="6647930"/>
            <a:ext cx="7463232" cy="3220818"/>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Mental health initiatives such as the NSH Special Initiative for Mental Health </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Employee Assistance programs (EAPs)</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Mindfulness and meditation sessions</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Mental health awareness training</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Community and Innovative UK Initiatives</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Social prescribing: GPs refer patients to non-medical support, such as: Exercise groups, Volunteering, Arts activities, </a:t>
            </a:r>
          </a:p>
        </p:txBody>
      </p:sp>
      <p:sp>
        <p:nvSpPr>
          <p:cNvPr id="33" name="TextBox 32">
            <a:extLst>
              <a:ext uri="{FF2B5EF4-FFF2-40B4-BE49-F238E27FC236}">
                <a16:creationId xmlns:a16="http://schemas.microsoft.com/office/drawing/2014/main" id="{2861EFD8-6818-66DF-DBEB-242E7459B869}"/>
              </a:ext>
            </a:extLst>
          </p:cNvPr>
          <p:cNvSpPr txBox="1"/>
          <p:nvPr/>
        </p:nvSpPr>
        <p:spPr>
          <a:xfrm>
            <a:off x="9141816" y="1377619"/>
            <a:ext cx="7463232" cy="1466492"/>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Despite its immense benefits, challenges such as poor collaboration between health and social care professionals, and low project allocation hinders the implementation of holistic care.</a:t>
            </a:r>
          </a:p>
        </p:txBody>
      </p:sp>
      <p:sp>
        <p:nvSpPr>
          <p:cNvPr id="2" name="TextBox 1">
            <a:extLst>
              <a:ext uri="{FF2B5EF4-FFF2-40B4-BE49-F238E27FC236}">
                <a16:creationId xmlns:a16="http://schemas.microsoft.com/office/drawing/2014/main" id="{7C817028-04D9-0DFE-FECA-C605CC24F7FB}"/>
              </a:ext>
            </a:extLst>
          </p:cNvPr>
          <p:cNvSpPr txBox="1"/>
          <p:nvPr/>
        </p:nvSpPr>
        <p:spPr>
          <a:xfrm>
            <a:off x="611784" y="1377619"/>
            <a:ext cx="7463232" cy="1466492"/>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Government policies play an important role in promoting health and well-being within society</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The government’s current strategy is defined by a shift from Hospital to Community and Sickness to Prevention.</a:t>
            </a:r>
          </a:p>
        </p:txBody>
      </p:sp>
      <p:pic>
        <p:nvPicPr>
          <p:cNvPr id="4" name="Picture 3">
            <a:extLst>
              <a:ext uri="{FF2B5EF4-FFF2-40B4-BE49-F238E27FC236}">
                <a16:creationId xmlns:a16="http://schemas.microsoft.com/office/drawing/2014/main" id="{04F50A28-CB4F-1144-1564-F1BC047151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5000" y="3314700"/>
            <a:ext cx="7442593" cy="4420901"/>
          </a:xfrm>
          <a:prstGeom prst="rect">
            <a:avLst/>
          </a:prstGeom>
        </p:spPr>
      </p:pic>
      <p:sp>
        <p:nvSpPr>
          <p:cNvPr id="5" name="TextBox 4">
            <a:extLst>
              <a:ext uri="{FF2B5EF4-FFF2-40B4-BE49-F238E27FC236}">
                <a16:creationId xmlns:a16="http://schemas.microsoft.com/office/drawing/2014/main" id="{F627134A-ACCE-5E79-7A5D-B3F58DC55E17}"/>
              </a:ext>
            </a:extLst>
          </p:cNvPr>
          <p:cNvSpPr txBox="1"/>
          <p:nvPr/>
        </p:nvSpPr>
        <p:spPr>
          <a:xfrm>
            <a:off x="10820400" y="7735601"/>
            <a:ext cx="7317384" cy="413896"/>
          </a:xfrm>
          <a:prstGeom prst="rect">
            <a:avLst/>
          </a:prstGeom>
          <a:noFill/>
        </p:spPr>
        <p:txBody>
          <a:bodyPr wrap="square">
            <a:spAutoFit/>
          </a:bodyPr>
          <a:lstStyle/>
          <a:p>
            <a:pPr algn="just">
              <a:lnSpc>
                <a:spcPct val="114000"/>
              </a:lnSpc>
            </a:pPr>
            <a:r>
              <a:rPr lang="en-US" sz="2000" dirty="0"/>
              <a:t> (</a:t>
            </a:r>
            <a:r>
              <a:rPr lang="en-US" sz="2000" dirty="0">
                <a:latin typeface="Arial" panose="020B0604020202020204" pitchFamily="34" charset="0"/>
                <a:cs typeface="Arial" panose="020B0604020202020204" pitchFamily="34" charset="0"/>
              </a:rPr>
              <a:t>People-</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Internet, 2026)</a:t>
            </a:r>
          </a:p>
        </p:txBody>
      </p:sp>
    </p:spTree>
    <p:extLst>
      <p:ext uri="{BB962C8B-B14F-4D97-AF65-F5344CB8AC3E}">
        <p14:creationId xmlns:p14="http://schemas.microsoft.com/office/powerpoint/2010/main" val="240902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par>
                                <p:cTn id="8" presetID="10" presetClass="entr" presetSubtype="0" fill="hold" nodeType="withEffect">
                                  <p:stCondLst>
                                    <p:cond delay="25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E750DEA8-64F7-B6AF-FAA3-A3EDE4671D6F}"/>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C8D648CA-DB92-3E66-946D-D5AE49446F2C}"/>
              </a:ext>
            </a:extLst>
          </p:cNvPr>
          <p:cNvSpPr/>
          <p:nvPr/>
        </p:nvSpPr>
        <p:spPr>
          <a:xfrm>
            <a:off x="0" y="5034389"/>
            <a:ext cx="7529736" cy="5187731"/>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1110" name="Google Shape;1110;p205">
            <a:extLst>
              <a:ext uri="{FF2B5EF4-FFF2-40B4-BE49-F238E27FC236}">
                <a16:creationId xmlns:a16="http://schemas.microsoft.com/office/drawing/2014/main" id="{30C93391-0A0B-79FB-1CA8-8920845A1964}"/>
              </a:ext>
            </a:extLst>
          </p:cNvPr>
          <p:cNvSpPr txBox="1"/>
          <p:nvPr/>
        </p:nvSpPr>
        <p:spPr>
          <a:xfrm>
            <a:off x="914400" y="726237"/>
            <a:ext cx="2743200" cy="792999"/>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SERVICE DELIVERY</a:t>
            </a:r>
          </a:p>
        </p:txBody>
      </p:sp>
      <p:sp>
        <p:nvSpPr>
          <p:cNvPr id="1118" name="Google Shape;1118;p205">
            <a:extLst>
              <a:ext uri="{FF2B5EF4-FFF2-40B4-BE49-F238E27FC236}">
                <a16:creationId xmlns:a16="http://schemas.microsoft.com/office/drawing/2014/main" id="{26206591-379A-FAFE-061E-8FC0FC445C12}"/>
              </a:ext>
            </a:extLst>
          </p:cNvPr>
          <p:cNvSpPr/>
          <p:nvPr/>
        </p:nvSpPr>
        <p:spPr>
          <a:xfrm>
            <a:off x="15544800" y="-217317"/>
            <a:ext cx="1676400" cy="407817"/>
          </a:xfrm>
          <a:prstGeom prst="rect">
            <a:avLst/>
          </a:prstGeom>
          <a:solidFill>
            <a:srgbClr val="FFC000"/>
          </a:solidFill>
          <a:ln>
            <a:noFill/>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dirty="0">
              <a:ea typeface="Calibri"/>
              <a:cs typeface="Calibri"/>
              <a:sym typeface="Calibri"/>
            </a:endParaRPr>
          </a:p>
        </p:txBody>
      </p:sp>
      <p:sp>
        <p:nvSpPr>
          <p:cNvPr id="3" name="TextBox 2">
            <a:extLst>
              <a:ext uri="{FF2B5EF4-FFF2-40B4-BE49-F238E27FC236}">
                <a16:creationId xmlns:a16="http://schemas.microsoft.com/office/drawing/2014/main" id="{CF5F78EA-4B07-5881-2754-D6FB23C82D49}"/>
              </a:ext>
            </a:extLst>
          </p:cNvPr>
          <p:cNvSpPr txBox="1"/>
          <p:nvPr/>
        </p:nvSpPr>
        <p:spPr>
          <a:xfrm>
            <a:off x="366676" y="1638300"/>
            <a:ext cx="7196083" cy="1466492"/>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Wellness programs are structured initiatives that are sponsored by healthcare providers in order to improve the health of their employees, increase productivity and reduce healthcare costs (SeamlessHR, 2026). </a:t>
            </a:r>
          </a:p>
        </p:txBody>
      </p:sp>
      <p:sp>
        <p:nvSpPr>
          <p:cNvPr id="2" name="TextBox 1">
            <a:extLst>
              <a:ext uri="{FF2B5EF4-FFF2-40B4-BE49-F238E27FC236}">
                <a16:creationId xmlns:a16="http://schemas.microsoft.com/office/drawing/2014/main" id="{664E9178-C827-129A-01DA-47318203AE5A}"/>
              </a:ext>
            </a:extLst>
          </p:cNvPr>
          <p:cNvSpPr txBox="1"/>
          <p:nvPr/>
        </p:nvSpPr>
        <p:spPr>
          <a:xfrm>
            <a:off x="370687" y="4234821"/>
            <a:ext cx="7196083" cy="1817357"/>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Telehealth is the use of digital information and telecommunication technologies, such as video calls, phone services, and mobile applications to provide health Care, education and administrative services remotely (Gajarawala and Pelkowski, 2021). </a:t>
            </a:r>
          </a:p>
        </p:txBody>
      </p:sp>
      <p:sp>
        <p:nvSpPr>
          <p:cNvPr id="8" name="TextBox 7">
            <a:extLst>
              <a:ext uri="{FF2B5EF4-FFF2-40B4-BE49-F238E27FC236}">
                <a16:creationId xmlns:a16="http://schemas.microsoft.com/office/drawing/2014/main" id="{7B1C3B3D-7B15-EB70-486D-2C35A2B04229}"/>
              </a:ext>
            </a:extLst>
          </p:cNvPr>
          <p:cNvSpPr txBox="1"/>
          <p:nvPr/>
        </p:nvSpPr>
        <p:spPr>
          <a:xfrm>
            <a:off x="9410872" y="1866900"/>
            <a:ext cx="7779848" cy="1817357"/>
          </a:xfrm>
          <a:prstGeom prst="rect">
            <a:avLst/>
          </a:prstGeom>
          <a:noFill/>
        </p:spPr>
        <p:txBody>
          <a:bodyPr wrap="square">
            <a:spAutoFit/>
          </a:bodyPr>
          <a:lstStyle/>
          <a:p>
            <a:pPr marL="457200" indent="-4572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Community healthcare initiatives are structured and collaborative programs that aim to improve, prevent diseases and enhance the quality of people living in a particular community or geographic location (Online Learning College, 2024). </a:t>
            </a:r>
          </a:p>
        </p:txBody>
      </p:sp>
      <p:sp>
        <p:nvSpPr>
          <p:cNvPr id="4" name="TextBox 3">
            <a:extLst>
              <a:ext uri="{FF2B5EF4-FFF2-40B4-BE49-F238E27FC236}">
                <a16:creationId xmlns:a16="http://schemas.microsoft.com/office/drawing/2014/main" id="{4EE8C27E-20AE-8B75-4346-A79B6E758956}"/>
              </a:ext>
            </a:extLst>
          </p:cNvPr>
          <p:cNvSpPr txBox="1"/>
          <p:nvPr/>
        </p:nvSpPr>
        <p:spPr>
          <a:xfrm>
            <a:off x="9410872" y="4492347"/>
            <a:ext cx="7599948" cy="1466492"/>
          </a:xfrm>
          <a:prstGeom prst="rect">
            <a:avLst/>
          </a:prstGeom>
          <a:noFill/>
        </p:spPr>
        <p:txBody>
          <a:bodyPr wrap="square">
            <a:spAutoFit/>
          </a:bodyPr>
          <a:lstStyle/>
          <a:p>
            <a:pPr marL="457200" indent="-4572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Hospitals and healthcare </a:t>
            </a:r>
            <a:r>
              <a:rPr lang="en-GB" sz="2000" dirty="0">
                <a:latin typeface="Arial" panose="020B0604020202020204" pitchFamily="34" charset="0"/>
                <a:cs typeface="Arial" panose="020B0604020202020204" pitchFamily="34" charset="0"/>
              </a:rPr>
              <a:t>organisations are also adopting holistic care models that focus on patient-centred</a:t>
            </a:r>
            <a:r>
              <a:rPr lang="en-US" sz="2000" dirty="0">
                <a:latin typeface="Arial" panose="020B0604020202020204" pitchFamily="34" charset="0"/>
                <a:cs typeface="Arial" panose="020B0604020202020204" pitchFamily="34" charset="0"/>
              </a:rPr>
              <a:t> approaches, ensuring that treatment plans address both medical and psychosocial needs.</a:t>
            </a:r>
          </a:p>
        </p:txBody>
      </p:sp>
    </p:spTree>
    <p:extLst>
      <p:ext uri="{BB962C8B-B14F-4D97-AF65-F5344CB8AC3E}">
        <p14:creationId xmlns:p14="http://schemas.microsoft.com/office/powerpoint/2010/main" val="1754678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F407EC3A-8E07-E728-A6C3-C92BE1D6250B}"/>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8FE2C7E2-7CEF-C78F-84EC-D89414339DDD}"/>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27" name="Google Shape;1108;p205">
            <a:extLst>
              <a:ext uri="{FF2B5EF4-FFF2-40B4-BE49-F238E27FC236}">
                <a16:creationId xmlns:a16="http://schemas.microsoft.com/office/drawing/2014/main" id="{89FAFC77-EB68-36AB-07D0-A5D987560FD7}"/>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29" name="Google Shape;1110;p205">
            <a:extLst>
              <a:ext uri="{FF2B5EF4-FFF2-40B4-BE49-F238E27FC236}">
                <a16:creationId xmlns:a16="http://schemas.microsoft.com/office/drawing/2014/main" id="{22A557BD-DABF-F16F-B72D-C966763BAA34}"/>
              </a:ext>
            </a:extLst>
          </p:cNvPr>
          <p:cNvSpPr txBox="1"/>
          <p:nvPr/>
        </p:nvSpPr>
        <p:spPr>
          <a:xfrm>
            <a:off x="685800" y="876300"/>
            <a:ext cx="3886200" cy="533400"/>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PUBLIC HEALTH INITIATIVES</a:t>
            </a:r>
          </a:p>
        </p:txBody>
      </p:sp>
      <p:sp>
        <p:nvSpPr>
          <p:cNvPr id="30" name="TextBox 29">
            <a:extLst>
              <a:ext uri="{FF2B5EF4-FFF2-40B4-BE49-F238E27FC236}">
                <a16:creationId xmlns:a16="http://schemas.microsoft.com/office/drawing/2014/main" id="{D9402C1D-9149-2E27-2A82-CD03CD5B9720}"/>
              </a:ext>
            </a:extLst>
          </p:cNvPr>
          <p:cNvSpPr txBox="1"/>
          <p:nvPr/>
        </p:nvSpPr>
        <p:spPr>
          <a:xfrm>
            <a:off x="189969" y="1715268"/>
            <a:ext cx="7049032" cy="5326010"/>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Promoting healthy lifestyles and the environment is important because it helps individuals and the community take greater control of their health (World Health Organization, 2026). </a:t>
            </a:r>
          </a:p>
          <a:p>
            <a:pPr marL="571500" indent="-571500" algn="just">
              <a:lnSpc>
                <a:spcPct val="114000"/>
              </a:lnSpc>
              <a:buFont typeface="Wingdings" panose="05000000000000000000" pitchFamily="2" charset="2"/>
              <a:buChar char="q"/>
            </a:pPr>
            <a:endParaRPr lang="en-US" sz="2000" dirty="0">
              <a:latin typeface="Arial" panose="020B0604020202020204" pitchFamily="34" charset="0"/>
              <a:cs typeface="Arial" panose="020B0604020202020204" pitchFamily="34" charset="0"/>
            </a:endParaRP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In the UK, health and well-being initiatives typically focus on: </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Prevention (e.g., diabetes </a:t>
            </a:r>
            <a:r>
              <a:rPr lang="en-US" sz="2000" dirty="0" err="1">
                <a:latin typeface="Arial" panose="020B0604020202020204" pitchFamily="34" charset="0"/>
                <a:cs typeface="Arial" panose="020B0604020202020204" pitchFamily="34" charset="0"/>
              </a:rPr>
              <a:t>programmes</a:t>
            </a:r>
            <a:r>
              <a:rPr lang="en-US" sz="2000" dirty="0">
                <a:latin typeface="Arial" panose="020B0604020202020204" pitchFamily="34" charset="0"/>
                <a:cs typeface="Arial" panose="020B0604020202020204" pitchFamily="34" charset="0"/>
              </a:rPr>
              <a:t>, community outreach)</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Lifestyle improvement (e.g., exercise, diet, social prescribing)</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Mental health support (e.g., EAPs, MHFA training)</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Supporting smoking cessation</a:t>
            </a:r>
          </a:p>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Managing stress and musculoskeletal health</a:t>
            </a:r>
          </a:p>
          <a:p>
            <a:pPr marL="571500" indent="-571500" algn="just">
              <a:lnSpc>
                <a:spcPct val="114000"/>
              </a:lnSpc>
              <a:buFont typeface="Wingdings" panose="05000000000000000000" pitchFamily="2" charset="2"/>
              <a:buChar char="q"/>
            </a:pPr>
            <a:endParaRPr lang="en-US" sz="2000" dirty="0">
              <a:latin typeface="Arial" panose="020B0604020202020204" pitchFamily="34" charset="0"/>
              <a:cs typeface="Arial" panose="020B0604020202020204" pitchFamily="34" charset="0"/>
            </a:endParaRPr>
          </a:p>
        </p:txBody>
      </p:sp>
      <p:sp>
        <p:nvSpPr>
          <p:cNvPr id="31" name="TextBox 30">
            <a:extLst>
              <a:ext uri="{FF2B5EF4-FFF2-40B4-BE49-F238E27FC236}">
                <a16:creationId xmlns:a16="http://schemas.microsoft.com/office/drawing/2014/main" id="{DA7E0B34-3686-5C70-434F-185E84D16EBF}"/>
              </a:ext>
            </a:extLst>
          </p:cNvPr>
          <p:cNvSpPr txBox="1"/>
          <p:nvPr/>
        </p:nvSpPr>
        <p:spPr>
          <a:xfrm>
            <a:off x="304800" y="7735680"/>
            <a:ext cx="7049032" cy="1817357"/>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Public health campaigns such as the NHS Vaccination Campaigns, We Are Undefeatable</a:t>
            </a:r>
            <a:r>
              <a:rPr lang="en-GB" sz="2000" dirty="0">
                <a:latin typeface="Arial" panose="020B0604020202020204" pitchFamily="34" charset="0"/>
                <a:cs typeface="Arial" panose="020B0604020202020204" pitchFamily="34" charset="0"/>
              </a:rPr>
              <a:t>, and The One You campaign are highly important because they help to improve the well-being of society by encouraging healthy behaviours</a:t>
            </a:r>
            <a:r>
              <a:rPr lang="en-US" sz="2000" dirty="0">
                <a:latin typeface="Arial" panose="020B0604020202020204" pitchFamily="34" charset="0"/>
                <a:cs typeface="Arial" panose="020B0604020202020204" pitchFamily="34" charset="0"/>
              </a:rPr>
              <a:t>. (Fenton, 2016)</a:t>
            </a:r>
          </a:p>
        </p:txBody>
      </p:sp>
      <p:pic>
        <p:nvPicPr>
          <p:cNvPr id="1026" name="Picture 2" descr="Volunteers approaching people in the park to collect signatures for a petition.">
            <a:extLst>
              <a:ext uri="{FF2B5EF4-FFF2-40B4-BE49-F238E27FC236}">
                <a16:creationId xmlns:a16="http://schemas.microsoft.com/office/drawing/2014/main" id="{2D609F64-6F2D-3A9E-A851-773FFFAC8F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4000" y="1750392"/>
            <a:ext cx="8073192" cy="538885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F0CC77A-F1AA-ED19-1675-7CC8828A68C9}"/>
              </a:ext>
            </a:extLst>
          </p:cNvPr>
          <p:cNvSpPr txBox="1"/>
          <p:nvPr/>
        </p:nvSpPr>
        <p:spPr>
          <a:xfrm>
            <a:off x="9144000" y="7353300"/>
            <a:ext cx="7839843" cy="764761"/>
          </a:xfrm>
          <a:prstGeom prst="rect">
            <a:avLst/>
          </a:prstGeom>
          <a:noFill/>
        </p:spPr>
        <p:txBody>
          <a:bodyPr wrap="square">
            <a:spAutoFit/>
          </a:bodyPr>
          <a:lstStyle/>
          <a:p>
            <a:pPr algn="just">
              <a:lnSpc>
                <a:spcPct val="114000"/>
              </a:lnSpc>
            </a:pPr>
            <a:r>
              <a:rPr lang="en-US" sz="2000" dirty="0"/>
              <a:t> </a:t>
            </a:r>
            <a:r>
              <a:rPr lang="en-US" sz="2000" dirty="0">
                <a:latin typeface="Arial" panose="020B0604020202020204" pitchFamily="34" charset="0"/>
                <a:cs typeface="Arial" panose="020B0604020202020204" pitchFamily="34" charset="0"/>
              </a:rPr>
              <a:t>(Source: National Institute for Health and Care Research School for Public Health Research, 2026)</a:t>
            </a:r>
          </a:p>
        </p:txBody>
      </p:sp>
    </p:spTree>
    <p:extLst>
      <p:ext uri="{BB962C8B-B14F-4D97-AF65-F5344CB8AC3E}">
        <p14:creationId xmlns:p14="http://schemas.microsoft.com/office/powerpoint/2010/main" val="3782921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par>
                                <p:cTn id="8" presetID="10" presetClass="entr" presetSubtype="0" fill="hold" nodeType="withEffect">
                                  <p:stCondLst>
                                    <p:cond delay="25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0D51F5E5-204F-E8CD-A3C7-A35597CC1AF8}"/>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8D85AFAA-4715-CED5-7A9C-92DDEA1440ED}"/>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1110" name="Google Shape;1110;p205">
            <a:extLst>
              <a:ext uri="{FF2B5EF4-FFF2-40B4-BE49-F238E27FC236}">
                <a16:creationId xmlns:a16="http://schemas.microsoft.com/office/drawing/2014/main" id="{73D88813-56B5-5250-5D33-BEC4B787481A}"/>
              </a:ext>
            </a:extLst>
          </p:cNvPr>
          <p:cNvSpPr txBox="1"/>
          <p:nvPr/>
        </p:nvSpPr>
        <p:spPr>
          <a:xfrm>
            <a:off x="1828800" y="343990"/>
            <a:ext cx="3200400" cy="764761"/>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EQUITY AND ACCESS</a:t>
            </a:r>
          </a:p>
        </p:txBody>
      </p:sp>
      <p:sp>
        <p:nvSpPr>
          <p:cNvPr id="1118" name="Google Shape;1118;p205">
            <a:extLst>
              <a:ext uri="{FF2B5EF4-FFF2-40B4-BE49-F238E27FC236}">
                <a16:creationId xmlns:a16="http://schemas.microsoft.com/office/drawing/2014/main" id="{49E4EC8E-5FAF-3B24-A365-3606100A845C}"/>
              </a:ext>
            </a:extLst>
          </p:cNvPr>
          <p:cNvSpPr/>
          <p:nvPr/>
        </p:nvSpPr>
        <p:spPr>
          <a:xfrm>
            <a:off x="15600656" y="-130870"/>
            <a:ext cx="1944000" cy="391500"/>
          </a:xfrm>
          <a:prstGeom prst="rect">
            <a:avLst/>
          </a:prstGeom>
          <a:solidFill>
            <a:srgbClr val="FFC000"/>
          </a:solidFill>
          <a:ln>
            <a:noFill/>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dirty="0">
              <a:ea typeface="Calibri"/>
              <a:cs typeface="Calibri"/>
              <a:sym typeface="Calibri"/>
            </a:endParaRPr>
          </a:p>
        </p:txBody>
      </p:sp>
      <p:sp>
        <p:nvSpPr>
          <p:cNvPr id="3" name="TextBox 2">
            <a:extLst>
              <a:ext uri="{FF2B5EF4-FFF2-40B4-BE49-F238E27FC236}">
                <a16:creationId xmlns:a16="http://schemas.microsoft.com/office/drawing/2014/main" id="{5AD5DCD4-9938-2851-40EF-6A7F9F4D4E56}"/>
              </a:ext>
            </a:extLst>
          </p:cNvPr>
          <p:cNvSpPr txBox="1"/>
          <p:nvPr/>
        </p:nvSpPr>
        <p:spPr>
          <a:xfrm>
            <a:off x="394750" y="1145886"/>
            <a:ext cx="7682450" cy="1466492"/>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A healthcare disparity is a difference between groups of people in how they access, experience, and receive healthcare. Agency for Healthcare Research and Quality, 2021).</a:t>
            </a:r>
          </a:p>
        </p:txBody>
      </p:sp>
      <p:sp>
        <p:nvSpPr>
          <p:cNvPr id="2" name="TextBox 1">
            <a:extLst>
              <a:ext uri="{FF2B5EF4-FFF2-40B4-BE49-F238E27FC236}">
                <a16:creationId xmlns:a16="http://schemas.microsoft.com/office/drawing/2014/main" id="{3FC5002D-DB1E-E566-2E60-5770812C368F}"/>
              </a:ext>
            </a:extLst>
          </p:cNvPr>
          <p:cNvSpPr txBox="1"/>
          <p:nvPr/>
        </p:nvSpPr>
        <p:spPr>
          <a:xfrm>
            <a:off x="394750" y="3471197"/>
            <a:ext cx="7682450" cy="1115626"/>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Despite advances in healthcare systems, many individuals still face barriers when accessing healthcare services due to several factors.</a:t>
            </a:r>
          </a:p>
        </p:txBody>
      </p:sp>
      <p:sp>
        <p:nvSpPr>
          <p:cNvPr id="5" name="TextBox 4">
            <a:extLst>
              <a:ext uri="{FF2B5EF4-FFF2-40B4-BE49-F238E27FC236}">
                <a16:creationId xmlns:a16="http://schemas.microsoft.com/office/drawing/2014/main" id="{1DB38CF1-2AF0-8B01-BF02-97169EF60838}"/>
              </a:ext>
            </a:extLst>
          </p:cNvPr>
          <p:cNvSpPr txBox="1"/>
          <p:nvPr/>
        </p:nvSpPr>
        <p:spPr>
          <a:xfrm>
            <a:off x="350634" y="5700178"/>
            <a:ext cx="7726566" cy="1466492"/>
          </a:xfrm>
          <a:prstGeom prst="rect">
            <a:avLst/>
          </a:prstGeom>
          <a:noFill/>
        </p:spPr>
        <p:txBody>
          <a:bodyPr wrap="square">
            <a:spAutoFit/>
          </a:bodyPr>
          <a:lstStyle/>
          <a:p>
            <a:pPr marL="571500" indent="-571500" algn="just">
              <a:lnSpc>
                <a:spcPct val="114000"/>
              </a:lnSpc>
              <a:buFont typeface="Wingdings" panose="05000000000000000000" pitchFamily="2" charset="2"/>
              <a:buChar char="q"/>
            </a:pPr>
            <a:r>
              <a:rPr lang="en-US" sz="2000" dirty="0">
                <a:latin typeface="Arial" panose="020B0604020202020204" pitchFamily="34" charset="0"/>
                <a:cs typeface="Arial" panose="020B0604020202020204" pitchFamily="34" charset="0"/>
              </a:rPr>
              <a:t>Initiatives such as universal healthcare coverage aim to provide people with access to essential healthcare services (World Health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2025), thereby reducing inequality and disparity.</a:t>
            </a:r>
          </a:p>
        </p:txBody>
      </p:sp>
      <p:pic>
        <p:nvPicPr>
          <p:cNvPr id="2050" name="Picture 2">
            <a:extLst>
              <a:ext uri="{FF2B5EF4-FFF2-40B4-BE49-F238E27FC236}">
                <a16:creationId xmlns:a16="http://schemas.microsoft.com/office/drawing/2014/main" id="{573DFC94-5DA1-F7E9-6654-5B48C9A501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15400" y="3695700"/>
            <a:ext cx="5295900" cy="4876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866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21A235B7-21BE-9026-47E1-9D3B4CA0D6CB}"/>
            </a:ext>
          </a:extLst>
        </p:cNvPr>
        <p:cNvGrpSpPr/>
        <p:nvPr/>
      </p:nvGrpSpPr>
      <p:grpSpPr>
        <a:xfrm>
          <a:off x="0" y="0"/>
          <a:ext cx="0" cy="0"/>
          <a:chOff x="0" y="0"/>
          <a:chExt cx="0" cy="0"/>
        </a:xfrm>
      </p:grpSpPr>
      <p:sp>
        <p:nvSpPr>
          <p:cNvPr id="1108" name="Google Shape;1108;p205">
            <a:extLst>
              <a:ext uri="{FF2B5EF4-FFF2-40B4-BE49-F238E27FC236}">
                <a16:creationId xmlns:a16="http://schemas.microsoft.com/office/drawing/2014/main" id="{7813C00D-6262-2DF8-274C-B967E2E4D278}"/>
              </a:ext>
            </a:extLst>
          </p:cNvPr>
          <p:cNvSpPr/>
          <p:nvPr/>
        </p:nvSpPr>
        <p:spPr>
          <a:xfrm>
            <a:off x="0" y="65315"/>
            <a:ext cx="18179142" cy="10156805"/>
          </a:xfrm>
          <a:prstGeom prst="rect">
            <a:avLst/>
          </a:prstGeom>
          <a:noFill/>
          <a:ln w="155575" cap="flat" cmpd="sng">
            <a:solidFill>
              <a:schemeClr val="lt1"/>
            </a:solidFill>
            <a:prstDash val="solid"/>
            <a:miter lim="800000"/>
            <a:headEnd type="none" w="sm" len="sm"/>
            <a:tailEnd type="none" w="sm" len="sm"/>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a:ea typeface="Calibri"/>
              <a:cs typeface="Calibri"/>
              <a:sym typeface="Calibri"/>
            </a:endParaRPr>
          </a:p>
        </p:txBody>
      </p:sp>
      <p:sp>
        <p:nvSpPr>
          <p:cNvPr id="1110" name="Google Shape;1110;p205">
            <a:extLst>
              <a:ext uri="{FF2B5EF4-FFF2-40B4-BE49-F238E27FC236}">
                <a16:creationId xmlns:a16="http://schemas.microsoft.com/office/drawing/2014/main" id="{32A0358B-EE63-A421-B200-3BF3265CB189}"/>
              </a:ext>
            </a:extLst>
          </p:cNvPr>
          <p:cNvSpPr txBox="1"/>
          <p:nvPr/>
        </p:nvSpPr>
        <p:spPr>
          <a:xfrm>
            <a:off x="624334" y="1028699"/>
            <a:ext cx="2195065" cy="445309"/>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000" b="1" kern="0" dirty="0">
                <a:ea typeface="Raleway"/>
                <a:cs typeface="Raleway"/>
                <a:sym typeface="Raleway"/>
              </a:rPr>
              <a:t>CONCLUSION</a:t>
            </a:r>
          </a:p>
        </p:txBody>
      </p:sp>
      <p:sp>
        <p:nvSpPr>
          <p:cNvPr id="1118" name="Google Shape;1118;p205">
            <a:extLst>
              <a:ext uri="{FF2B5EF4-FFF2-40B4-BE49-F238E27FC236}">
                <a16:creationId xmlns:a16="http://schemas.microsoft.com/office/drawing/2014/main" id="{41EE3F05-03FA-E7E3-BAB9-35F5E4507AFC}"/>
              </a:ext>
            </a:extLst>
          </p:cNvPr>
          <p:cNvSpPr/>
          <p:nvPr/>
        </p:nvSpPr>
        <p:spPr>
          <a:xfrm>
            <a:off x="15600656" y="-130870"/>
            <a:ext cx="1944000" cy="391500"/>
          </a:xfrm>
          <a:prstGeom prst="rect">
            <a:avLst/>
          </a:prstGeom>
          <a:solidFill>
            <a:srgbClr val="FFC000"/>
          </a:solidFill>
          <a:ln>
            <a:noFill/>
          </a:ln>
        </p:spPr>
        <p:txBody>
          <a:bodyPr spcFirstLastPara="1" wrap="square" lIns="137138" tIns="68550" rIns="137138" bIns="68550" anchor="ctr" anchorCtr="0">
            <a:noAutofit/>
          </a:bodyPr>
          <a:lstStyle/>
          <a:p>
            <a:pPr algn="ctr" defTabSz="1371600">
              <a:lnSpc>
                <a:spcPct val="114000"/>
              </a:lnSpc>
              <a:buClr>
                <a:srgbClr val="FFFFFF"/>
              </a:buClr>
              <a:buSzPts val="1800"/>
            </a:pPr>
            <a:endParaRPr sz="2000" kern="0" dirty="0">
              <a:ea typeface="Calibri"/>
              <a:cs typeface="Calibri"/>
              <a:sym typeface="Calibri"/>
            </a:endParaRPr>
          </a:p>
        </p:txBody>
      </p:sp>
      <p:sp>
        <p:nvSpPr>
          <p:cNvPr id="3" name="TextBox 2">
            <a:extLst>
              <a:ext uri="{FF2B5EF4-FFF2-40B4-BE49-F238E27FC236}">
                <a16:creationId xmlns:a16="http://schemas.microsoft.com/office/drawing/2014/main" id="{F3B7E10D-75DF-0112-EB22-EB4176CC8365}"/>
              </a:ext>
            </a:extLst>
          </p:cNvPr>
          <p:cNvSpPr txBox="1"/>
          <p:nvPr/>
        </p:nvSpPr>
        <p:spPr>
          <a:xfrm>
            <a:off x="762000" y="1474008"/>
            <a:ext cx="9077128" cy="2519088"/>
          </a:xfrm>
          <a:prstGeom prst="rect">
            <a:avLst/>
          </a:prstGeom>
          <a:noFill/>
        </p:spPr>
        <p:txBody>
          <a:bodyPr wrap="square">
            <a:spAutoFit/>
          </a:bodyPr>
          <a:lstStyle/>
          <a:p>
            <a:pPr algn="just">
              <a:lnSpc>
                <a:spcPct val="114000"/>
              </a:lnSpc>
            </a:pPr>
            <a:r>
              <a:rPr lang="en-US" sz="2000" dirty="0">
                <a:latin typeface="Arial" panose="020B0604020202020204" pitchFamily="34" charset="0"/>
                <a:cs typeface="Arial" panose="020B0604020202020204" pitchFamily="34" charset="0"/>
              </a:rPr>
              <a:t>To conclude, this evidence has shown that health, well-being, and sustainable development are closely related concepts that play a crucial role in shaping healthcare today. </a:t>
            </a:r>
          </a:p>
          <a:p>
            <a:pPr algn="just">
              <a:lnSpc>
                <a:spcPct val="114000"/>
              </a:lnSpc>
            </a:pPr>
            <a:endParaRPr lang="en-US" sz="2000" dirty="0">
              <a:latin typeface="Arial" panose="020B0604020202020204" pitchFamily="34" charset="0"/>
              <a:cs typeface="Arial" panose="020B0604020202020204" pitchFamily="34" charset="0"/>
            </a:endParaRPr>
          </a:p>
          <a:p>
            <a:pPr algn="just">
              <a:lnSpc>
                <a:spcPct val="114000"/>
              </a:lnSpc>
            </a:pPr>
            <a:r>
              <a:rPr lang="en-US" sz="2000" dirty="0">
                <a:latin typeface="Arial" panose="020B0604020202020204" pitchFamily="34" charset="0"/>
                <a:cs typeface="Arial" panose="020B0604020202020204" pitchFamily="34" charset="0"/>
              </a:rPr>
              <a:t>Integrating these concepts into healthcare policies and service delivery helps ensure that individuals receive holistic care that supports their physical, mental, and social needs.</a:t>
            </a:r>
          </a:p>
        </p:txBody>
      </p:sp>
    </p:spTree>
    <p:extLst>
      <p:ext uri="{BB962C8B-B14F-4D97-AF65-F5344CB8AC3E}">
        <p14:creationId xmlns:p14="http://schemas.microsoft.com/office/powerpoint/2010/main" val="2493014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50"/>
                                  </p:stCondLst>
                                  <p:childTnLst>
                                    <p:set>
                                      <p:cBhvr>
                                        <p:cTn id="6" dur="1" fill="hold">
                                          <p:stCondLst>
                                            <p:cond delay="0"/>
                                          </p:stCondLst>
                                        </p:cTn>
                                        <p:tgtEl>
                                          <p:spTgt spid="1108"/>
                                        </p:tgtEl>
                                        <p:attrNameLst>
                                          <p:attrName>style.visibility</p:attrName>
                                        </p:attrNameLst>
                                      </p:cBhvr>
                                      <p:to>
                                        <p:strVal val="visible"/>
                                      </p:to>
                                    </p:set>
                                    <p:animEffect transition="in" filter="fade">
                                      <p:cBhvr>
                                        <p:cTn id="7" dur="500"/>
                                        <p:tgtEl>
                                          <p:spTgt spid="1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501B24E2-2AA8-33E7-B881-867F6DA8A88E}"/>
            </a:ext>
          </a:extLst>
        </p:cNvPr>
        <p:cNvGrpSpPr/>
        <p:nvPr/>
      </p:nvGrpSpPr>
      <p:grpSpPr>
        <a:xfrm>
          <a:off x="0" y="0"/>
          <a:ext cx="0" cy="0"/>
          <a:chOff x="0" y="0"/>
          <a:chExt cx="0" cy="0"/>
        </a:xfrm>
      </p:grpSpPr>
      <p:sp>
        <p:nvSpPr>
          <p:cNvPr id="6" name="Google Shape;1110;p205">
            <a:extLst>
              <a:ext uri="{FF2B5EF4-FFF2-40B4-BE49-F238E27FC236}">
                <a16:creationId xmlns:a16="http://schemas.microsoft.com/office/drawing/2014/main" id="{2A7961BC-CBD3-3E55-CA31-5D646E191AA7}"/>
              </a:ext>
            </a:extLst>
          </p:cNvPr>
          <p:cNvSpPr txBox="1"/>
          <p:nvPr/>
        </p:nvSpPr>
        <p:spPr>
          <a:xfrm>
            <a:off x="36095" y="-56552"/>
            <a:ext cx="4002505" cy="628052"/>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800" b="1" kern="0" dirty="0">
                <a:ea typeface="Raleway"/>
                <a:cs typeface="Raleway"/>
                <a:sym typeface="Raleway"/>
              </a:rPr>
              <a:t>REFERENCES</a:t>
            </a:r>
          </a:p>
        </p:txBody>
      </p:sp>
      <p:sp>
        <p:nvSpPr>
          <p:cNvPr id="7" name="TextBox 6">
            <a:extLst>
              <a:ext uri="{FF2B5EF4-FFF2-40B4-BE49-F238E27FC236}">
                <a16:creationId xmlns:a16="http://schemas.microsoft.com/office/drawing/2014/main" id="{8713F239-F6CD-AEB8-AD5A-03FEE0D39168}"/>
              </a:ext>
            </a:extLst>
          </p:cNvPr>
          <p:cNvSpPr txBox="1"/>
          <p:nvPr/>
        </p:nvSpPr>
        <p:spPr>
          <a:xfrm>
            <a:off x="228600" y="469582"/>
            <a:ext cx="17373600" cy="13363787"/>
          </a:xfrm>
          <a:prstGeom prst="rect">
            <a:avLst/>
          </a:prstGeom>
          <a:noFill/>
        </p:spPr>
        <p:txBody>
          <a:bodyPr wrap="square">
            <a:spAutoFit/>
          </a:bodyPr>
          <a:lstStyle/>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Agency for Healthcare Research and Quality (2021). 2021 National Healthcare Quality and Disparities Report. Rockville, MD: Agency for Healthcare Research and Quality. Available at: </a:t>
            </a:r>
            <a:r>
              <a:rPr lang="en-US" sz="2000" dirty="0">
                <a:latin typeface="Arial" panose="020B0604020202020204" pitchFamily="34" charset="0"/>
                <a:cs typeface="Arial" panose="020B0604020202020204" pitchFamily="34" charset="0"/>
                <a:hlinkClick r:id="rId3"/>
              </a:rPr>
              <a:t>https://www.ncbi.nlm.nih.gov/books/NBK578532/</a:t>
            </a:r>
            <a:r>
              <a:rPr lang="en-US" sz="2000" dirty="0">
                <a:latin typeface="Arial" panose="020B0604020202020204" pitchFamily="34" charset="0"/>
                <a:cs typeface="Arial" panose="020B0604020202020204" pitchFamily="34" charset="0"/>
              </a:rPr>
              <a:t> (Accessed: 14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Bupa (2022). What is sustainable healthcare? Available at: https://www.bupa.com/news-and-press/news-and-stories/2022/what-is-sustainable-healthcare (Accessed: 12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Capio, C.M., Sit, C.H.P. and Abernethy, B. (2023) ‘Physical well-being’, in </a:t>
            </a:r>
            <a:r>
              <a:rPr lang="en-US" sz="2000" dirty="0" err="1">
                <a:latin typeface="Arial" panose="020B0604020202020204" pitchFamily="34" charset="0"/>
                <a:cs typeface="Arial" panose="020B0604020202020204" pitchFamily="34" charset="0"/>
              </a:rPr>
              <a:t>Maggino</a:t>
            </a:r>
            <a:r>
              <a:rPr lang="en-US" sz="2000" dirty="0">
                <a:latin typeface="Arial" panose="020B0604020202020204" pitchFamily="34" charset="0"/>
                <a:cs typeface="Arial" panose="020B0604020202020204" pitchFamily="34" charset="0"/>
              </a:rPr>
              <a:t>, F. (ed.) Encyclopedia of Quality of Life and Well-Being Research. Cham: Springer. Available at: https://doi.org/10.1007/978-3-031-17299-1_2166 (Accessed: 12 March 2026).</a:t>
            </a:r>
          </a:p>
          <a:p>
            <a:pPr marL="571500" indent="-571500" algn="just">
              <a:lnSpc>
                <a:spcPct val="114000"/>
              </a:lnSpc>
              <a:buFont typeface="Arial" panose="020B0604020202020204" pitchFamily="34" charset="0"/>
              <a:buChar char="•"/>
            </a:pPr>
            <a:r>
              <a:rPr lang="en-GB" sz="2000" dirty="0">
                <a:latin typeface="Arial" panose="020B0604020202020204" pitchFamily="34" charset="0"/>
                <a:cs typeface="Arial" panose="020B0604020202020204" pitchFamily="34" charset="0"/>
              </a:rPr>
              <a:t> Centres for Disease Control and Prevention (2025).</a:t>
            </a:r>
            <a:r>
              <a:rPr lang="en-US" sz="2000" dirty="0">
                <a:latin typeface="Arial" panose="020B0604020202020204" pitchFamily="34" charset="0"/>
                <a:cs typeface="Arial" panose="020B0604020202020204" pitchFamily="34" charset="0"/>
              </a:rPr>
              <a:t> Are you up to date on preventative care? Available at: https://www.cdc.gov (Accessed: 12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Fenton, K. (2016). The One You campaign: A week in review. UK Health Security Agency Blog, 14 March. Available at: https://ukhsa.blog.gov.uk/2016/03/14/the-one-you-campaign-a-week-in-review/ (Accessed: 21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Gajarawala, S.N. and Pelkowski, J.N. (2021) ‘Telehealth benefits and barriers’, The Journal for Nurse Practitioners, 17(2), pp. 218–221. doi:10.1016/j.nurpra.2020.09.013.</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Gautam, S., Jain, A., Chaudhary, J., Gautam, M., Gaur, M. and Grover, S. (2024) ‘Concept of mental health and mental well-being, its determinants and coping strategies’, Indian Journal of Psychiatry, 66(Suppl. 2), pp. S231–S244. doi:10.4103/indianjpsychiatry.indianjpsychiatry_707_23.</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Hillborough Junior School (2026) Wellbeing. Available at: https://www.hillborough-jun.luton.sch.uk/parents/wellbeing (Accessed: 23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Innovation News Network (2025) A comprehensive guide to the 17 UN Sustainable Development Goals. Available at: A comprehensive guide to the 17 UN Sustainable Development Goals (Accessed: 21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National Institute for Health and Care Research School for Public Health Research (2026) Public health initiative image illustrating social and health inequalities [Photograph]. Available at: https://sphr.nihr.ac.uk/research/an-analysis-of-how-local-public-health-systems-interact-with-complex-policy-initiatives-addressing-social-and-health-inequalities/ (Accessed: 21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National Institute for Health Research (2026) Photograph of George Libman Engel [Photograph]. Available at: https://sphr.nihr.ac.uk/research/an-analysis-of-how-local-public-health-systems-interact-with-complex-policy-initiatives-addressing-social-and-health-inequalities/ (Accessed: 21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Nguyen, D. (2024) ‘The essential impact of public health on community well-being’, Journal of Health Care Communications, 9(3). Available at: https://www.primescholars.com/articles/the-essential-impact-of-public-health-on-community-wellbeing-129286.html (Accessed: 14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Nugent, R. (2013) Promoting healthy lifestyles: What works? United Nations Department of Economic and Social Affairs. Available at: https://www.un.org/development/desa/pd/sites/www.un.org.development.desa.pd/files/201305-egm_promoting_healthy_lifestyles_rachel_nugent.pdf (Accessed: 14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Online Learning College (2024) Community health initiatives – Promoting wellness locally. Available at: https://online-learning-college.com/knowledge-hub/care/community-health-initiatives/ (Accessed: 16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 People-</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Internet (2026) Policy &amp; governance. Available at: https://peoplecentered.net/projects/policy-governance/ (Accessed: 23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SeamlessHR (2026) Employee wellness programs. Available at: https://seamlesshr.com/blog/glossary/employee-wellness/ (Accessed: 16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United Nations (2026) Goal 3: Good health and well-being. Available at: https://www.un.org/sustainabledevelopment/health/ (Accessed: 14 March 2026).</a:t>
            </a:r>
          </a:p>
          <a:p>
            <a:pPr marL="571500" indent="-571500" algn="just">
              <a:lnSpc>
                <a:spcPct val="114000"/>
              </a:lnSpc>
              <a:buFont typeface="Arial" panose="020B0604020202020204" pitchFamily="34" charset="0"/>
              <a:buChar char="•"/>
            </a:pPr>
            <a:endParaRPr lang="en-US" sz="2000" dirty="0">
              <a:latin typeface="Arial" panose="020B0604020202020204" pitchFamily="34" charset="0"/>
              <a:cs typeface="Arial" panose="020B0604020202020204" pitchFamily="34" charset="0"/>
            </a:endParaRPr>
          </a:p>
          <a:p>
            <a:pPr marL="571500" indent="-571500" algn="just">
              <a:lnSpc>
                <a:spcPct val="114000"/>
              </a:lnSpc>
              <a:buFont typeface="Arial" panose="020B0604020202020204" pitchFamily="34" charset="0"/>
              <a:buChar char="•"/>
            </a:pPr>
            <a:endParaRPr lang="en-US" dirty="0"/>
          </a:p>
        </p:txBody>
      </p:sp>
    </p:spTree>
    <p:extLst>
      <p:ext uri="{BB962C8B-B14F-4D97-AF65-F5344CB8AC3E}">
        <p14:creationId xmlns:p14="http://schemas.microsoft.com/office/powerpoint/2010/main" val="1789941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07">
          <a:extLst>
            <a:ext uri="{FF2B5EF4-FFF2-40B4-BE49-F238E27FC236}">
              <a16:creationId xmlns:a16="http://schemas.microsoft.com/office/drawing/2014/main" id="{A0FA05A7-9C12-B460-E611-1A020DD34AAC}"/>
            </a:ext>
          </a:extLst>
        </p:cNvPr>
        <p:cNvGrpSpPr/>
        <p:nvPr/>
      </p:nvGrpSpPr>
      <p:grpSpPr>
        <a:xfrm>
          <a:off x="0" y="0"/>
          <a:ext cx="0" cy="0"/>
          <a:chOff x="0" y="0"/>
          <a:chExt cx="0" cy="0"/>
        </a:xfrm>
      </p:grpSpPr>
      <p:sp>
        <p:nvSpPr>
          <p:cNvPr id="6" name="Google Shape;1110;p205">
            <a:extLst>
              <a:ext uri="{FF2B5EF4-FFF2-40B4-BE49-F238E27FC236}">
                <a16:creationId xmlns:a16="http://schemas.microsoft.com/office/drawing/2014/main" id="{E2FC7F1F-9A2B-FEEC-E118-9DDBD086F7CD}"/>
              </a:ext>
            </a:extLst>
          </p:cNvPr>
          <p:cNvSpPr txBox="1"/>
          <p:nvPr/>
        </p:nvSpPr>
        <p:spPr>
          <a:xfrm>
            <a:off x="36095" y="-56552"/>
            <a:ext cx="4002505" cy="628052"/>
          </a:xfrm>
          <a:prstGeom prst="rect">
            <a:avLst/>
          </a:prstGeom>
          <a:noFill/>
          <a:ln>
            <a:noFill/>
          </a:ln>
        </p:spPr>
        <p:txBody>
          <a:bodyPr spcFirstLastPara="1" wrap="square" lIns="137138" tIns="68550" rIns="137138" bIns="68550" anchor="t" anchorCtr="0">
            <a:noAutofit/>
          </a:bodyPr>
          <a:lstStyle/>
          <a:p>
            <a:pPr defTabSz="1371600">
              <a:lnSpc>
                <a:spcPct val="114000"/>
              </a:lnSpc>
              <a:buClr>
                <a:srgbClr val="FFFFFF"/>
              </a:buClr>
              <a:buSzPts val="5000"/>
            </a:pPr>
            <a:r>
              <a:rPr lang="en-GB" sz="2800" b="1" kern="0" dirty="0">
                <a:ea typeface="Raleway"/>
                <a:cs typeface="Raleway"/>
                <a:sym typeface="Raleway"/>
              </a:rPr>
              <a:t>REFERENCES</a:t>
            </a:r>
          </a:p>
        </p:txBody>
      </p:sp>
      <p:sp>
        <p:nvSpPr>
          <p:cNvPr id="7" name="TextBox 6">
            <a:extLst>
              <a:ext uri="{FF2B5EF4-FFF2-40B4-BE49-F238E27FC236}">
                <a16:creationId xmlns:a16="http://schemas.microsoft.com/office/drawing/2014/main" id="{2CF88905-9F17-4495-F97F-6135AA3DA179}"/>
              </a:ext>
            </a:extLst>
          </p:cNvPr>
          <p:cNvSpPr txBox="1"/>
          <p:nvPr/>
        </p:nvSpPr>
        <p:spPr>
          <a:xfrm>
            <a:off x="228600" y="469582"/>
            <a:ext cx="17373600" cy="9887258"/>
          </a:xfrm>
          <a:prstGeom prst="rect">
            <a:avLst/>
          </a:prstGeom>
          <a:noFill/>
        </p:spPr>
        <p:txBody>
          <a:bodyPr wrap="square">
            <a:spAutoFit/>
          </a:bodyPr>
          <a:lstStyle/>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United Nations (2026) The Sustainable Development Agenda – Development Agenda (Retired). Available at: https://www.un.org/sustainabledevelopment/development-agenda-retired/ (Accessed: 12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Wade, D.T. and Halligan, P.W. (2017) ‘The biopsychosocial model of illness: a model whose time has come’, Clinical Rehabilitation, 31(8), pp. 995–1004. doi:10.1177/0269215517709890.</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Waite, L.J. (2018) ‘Social well-being and health in the older population: Moving beyond social relationships’, in Majmundar, M.K. and Hayward, M.D. (eds.) Future Directions for the Demography of Ageing: Proceedings of a Workshop. Washington, DC: National Academies Press. Available at: </a:t>
            </a:r>
            <a:r>
              <a:rPr lang="en-US" sz="2000" dirty="0">
                <a:latin typeface="Arial" panose="020B0604020202020204" pitchFamily="34" charset="0"/>
                <a:cs typeface="Arial" panose="020B0604020202020204" pitchFamily="34" charset="0"/>
                <a:hlinkClick r:id="rId3"/>
              </a:rPr>
              <a:t>https://www.ncbi.nlm.nih.gov/books/NBK513086/</a:t>
            </a:r>
            <a:r>
              <a:rPr lang="en-US" sz="2000" dirty="0">
                <a:latin typeface="Arial" panose="020B0604020202020204" pitchFamily="34" charset="0"/>
                <a:cs typeface="Arial" panose="020B0604020202020204" pitchFamily="34" charset="0"/>
              </a:rPr>
              <a:t> (Accessed: 12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Washington University School of Medicine (2021). Three aspects of health and healing: The biopsychosocial model in medicine. Available at: https://surgery.wustl.edu/three-aspects-of-health-and-healing-the-biopsychosocial-model/ (Accessed: 14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a:t>
            </a:r>
            <a:r>
              <a:rPr lang="en-GB" sz="2000" dirty="0">
                <a:latin typeface="Arial" panose="020B0604020202020204" pitchFamily="34" charset="0"/>
                <a:cs typeface="Arial" panose="020B0604020202020204" pitchFamily="34" charset="0"/>
              </a:rPr>
              <a:t>Organisation (1946) Constitution of the World Health Organisation</a:t>
            </a:r>
            <a:r>
              <a:rPr lang="en-US" sz="2000" dirty="0">
                <a:latin typeface="Arial" panose="020B0604020202020204" pitchFamily="34" charset="0"/>
                <a:cs typeface="Arial" panose="020B0604020202020204" pitchFamily="34" charset="0"/>
              </a:rPr>
              <a:t>. Available at: https://www.who.int/about/governance/constitution (Accessed: 12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(2014) Health in All Policies (HiAP) framework for country action. Geneva: World Health Organization. Available at: https://www.afro.who.int/sites/default/files/2017-06/140120HPRHiAPFramework.pdf (Accessed: 16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Organization (2017) Monitoring health for the SDGs, sustainable development goals. Geneva: World Health Organization. Available at: https://iris.who.int/server/api/core/bitstreams/c6c1e900-7f99-446f-999f-d0ccecd753cb/content (Accessed: 14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(2018). Integrating health services. Technical series on Primary Health Care. Geneva: World Health Organization. Available at: https://www.who.int/docs/default-source/primary-health-care-conference/linkages.pdf (Accessed: 16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Organization (2023) Mental Health Gap Action </a:t>
            </a:r>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mhGAP</a:t>
            </a:r>
            <a:r>
              <a:rPr lang="en-US" sz="2000" dirty="0">
                <a:latin typeface="Arial" panose="020B0604020202020204" pitchFamily="34" charset="0"/>
                <a:cs typeface="Arial" panose="020B0604020202020204" pitchFamily="34" charset="0"/>
              </a:rPr>
              <a:t>). Available at: https://www.who.int/teams/mental-health-and-substance-use/treatment-care/mental-health-gap-action-programme (Accessed: 16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Organization (2025) Universal health coverage (UHC). Available at: https://www.who.int/news-room/fact-sheets/detail/universal-health-coverage-(uhc) (Accessed: 16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Organization (2026) Health promotion. Available at: https://www.who.int/health-topics/health-promotion (Accessed: 16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Organization (2026) Health promotion and disease prevention. Available at: https://www.emro.who.int/about-who/public-health-functions/health-promotion-disease-prevention.html (Accessed: 14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Organization (2026) Sustainable development. Available at: https://www.who.int/health-topics/sustainable-development (Accessed: 14 March 2026).</a:t>
            </a:r>
          </a:p>
          <a:p>
            <a:pPr marL="571500" indent="-571500" algn="just">
              <a:lnSpc>
                <a:spcPct val="114000"/>
              </a:lnSpc>
              <a:buFont typeface="Arial" panose="020B0604020202020204" pitchFamily="34" charset="0"/>
              <a:buChar char="•"/>
            </a:pPr>
            <a:r>
              <a:rPr lang="en-US" sz="2000" dirty="0">
                <a:latin typeface="Arial" panose="020B0604020202020204" pitchFamily="34" charset="0"/>
                <a:cs typeface="Arial" panose="020B0604020202020204" pitchFamily="34" charset="0"/>
              </a:rPr>
              <a:t>World Health Organization (2026) Targets of Sustainable Development Goal 3. Available at: https://www.who.int/europe/about-us/our-work/sustainable-development-goals/targets-of-sustainable-development-goal-3 (Accessed: 14 March 2026).</a:t>
            </a:r>
          </a:p>
        </p:txBody>
      </p:sp>
    </p:spTree>
    <p:extLst>
      <p:ext uri="{BB962C8B-B14F-4D97-AF65-F5344CB8AC3E}">
        <p14:creationId xmlns:p14="http://schemas.microsoft.com/office/powerpoint/2010/main" val="958549227"/>
      </p:ext>
    </p:extLst>
  </p:cSld>
  <p:clrMapOvr>
    <a:masterClrMapping/>
  </p:clrMapOvr>
</p:sld>
</file>

<file path=ppt/theme/theme1.xml><?xml version="1.0" encoding="utf-8"?>
<a:theme xmlns:a="http://schemas.openxmlformats.org/drawingml/2006/main" name="1_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5090</TotalTime>
  <Words>2821</Words>
  <Application>Microsoft Office PowerPoint</Application>
  <PresentationFormat>Custom</PresentationFormat>
  <Paragraphs>121</Paragraphs>
  <Slides>16</Slides>
  <Notes>16</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16</vt:i4>
      </vt:variant>
    </vt:vector>
  </HeadingPairs>
  <TitlesOfParts>
    <vt:vector size="27" baseType="lpstr">
      <vt:lpstr>Aptos Display</vt:lpstr>
      <vt:lpstr>Wingdings</vt:lpstr>
      <vt:lpstr>Aptos</vt:lpstr>
      <vt:lpstr>Raleway</vt:lpstr>
      <vt:lpstr>Trebuchet MS</vt:lpstr>
      <vt:lpstr>Calibri</vt:lpstr>
      <vt:lpstr>Times New Roman</vt:lpstr>
      <vt:lpstr>Arial</vt:lpstr>
      <vt:lpstr>Montserrat Light</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Confidence Agomuo Onuoha (2244624)</cp:lastModifiedBy>
  <cp:revision>17</cp:revision>
  <dcterms:created xsi:type="dcterms:W3CDTF">2006-08-16T00:00:00Z</dcterms:created>
  <dcterms:modified xsi:type="dcterms:W3CDTF">2026-03-27T13:02:23Z</dcterms:modified>
  <dc:identifier>DAHD7kz0YOU</dc:identifier>
</cp:coreProperties>
</file>