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</p:sldIdLst>
  <p:sldSz cx="30275213" cy="21383625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15" autoAdjust="0"/>
    <p:restoredTop sz="94660"/>
  </p:normalViewPr>
  <p:slideViewPr>
    <p:cSldViewPr snapToGrid="0">
      <p:cViewPr>
        <p:scale>
          <a:sx n="20" d="100"/>
          <a:sy n="20" d="100"/>
        </p:scale>
        <p:origin x="1410" y="3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70641" y="3499590"/>
            <a:ext cx="25733931" cy="7444669"/>
          </a:xfrm>
        </p:spPr>
        <p:txBody>
          <a:bodyPr anchor="b"/>
          <a:lstStyle>
            <a:lvl1pPr algn="ctr">
              <a:defRPr sz="1870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784402" y="11231355"/>
            <a:ext cx="22706410" cy="5162758"/>
          </a:xfrm>
        </p:spPr>
        <p:txBody>
          <a:bodyPr/>
          <a:lstStyle>
            <a:lvl1pPr marL="0" indent="0" algn="ctr">
              <a:buNone/>
              <a:defRPr sz="7483"/>
            </a:lvl1pPr>
            <a:lvl2pPr marL="1425595" indent="0" algn="ctr">
              <a:buNone/>
              <a:defRPr sz="6236"/>
            </a:lvl2pPr>
            <a:lvl3pPr marL="2851191" indent="0" algn="ctr">
              <a:buNone/>
              <a:defRPr sz="5613"/>
            </a:lvl3pPr>
            <a:lvl4pPr marL="4276786" indent="0" algn="ctr">
              <a:buNone/>
              <a:defRPr sz="4989"/>
            </a:lvl4pPr>
            <a:lvl5pPr marL="5702381" indent="0" algn="ctr">
              <a:buNone/>
              <a:defRPr sz="4989"/>
            </a:lvl5pPr>
            <a:lvl6pPr marL="7127977" indent="0" algn="ctr">
              <a:buNone/>
              <a:defRPr sz="4989"/>
            </a:lvl6pPr>
            <a:lvl7pPr marL="8553572" indent="0" algn="ctr">
              <a:buNone/>
              <a:defRPr sz="4989"/>
            </a:lvl7pPr>
            <a:lvl8pPr marL="9979167" indent="0" algn="ctr">
              <a:buNone/>
              <a:defRPr sz="4989"/>
            </a:lvl8pPr>
            <a:lvl9pPr marL="11404763" indent="0" algn="ctr">
              <a:buNone/>
              <a:defRPr sz="4989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AAB91-29DD-4832-94A1-FB9C6EBFC20A}" type="datetimeFigureOut">
              <a:rPr lang="en-GB" smtClean="0"/>
              <a:t>10/05/2018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FE4A5-B10E-429B-9E2A-B07140FD30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47633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AAB91-29DD-4832-94A1-FB9C6EBFC20A}" type="datetimeFigureOut">
              <a:rPr lang="en-GB" smtClean="0"/>
              <a:t>10/05/2018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FE4A5-B10E-429B-9E2A-B07140FD30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66241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65654" y="5331063"/>
            <a:ext cx="26112371" cy="8894992"/>
          </a:xfrm>
        </p:spPr>
        <p:txBody>
          <a:bodyPr anchor="b"/>
          <a:lstStyle>
            <a:lvl1pPr>
              <a:defRPr sz="1870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65654" y="14310205"/>
            <a:ext cx="26112371" cy="4677666"/>
          </a:xfrm>
        </p:spPr>
        <p:txBody>
          <a:bodyPr/>
          <a:lstStyle>
            <a:lvl1pPr marL="0" indent="0">
              <a:buNone/>
              <a:defRPr sz="7483">
                <a:solidFill>
                  <a:schemeClr val="tx1"/>
                </a:solidFill>
              </a:defRPr>
            </a:lvl1pPr>
            <a:lvl2pPr marL="1425595" indent="0">
              <a:buNone/>
              <a:defRPr sz="6236">
                <a:solidFill>
                  <a:schemeClr val="tx1">
                    <a:tint val="75000"/>
                  </a:schemeClr>
                </a:solidFill>
              </a:defRPr>
            </a:lvl2pPr>
            <a:lvl3pPr marL="2851191" indent="0">
              <a:buNone/>
              <a:defRPr sz="5613">
                <a:solidFill>
                  <a:schemeClr val="tx1">
                    <a:tint val="75000"/>
                  </a:schemeClr>
                </a:solidFill>
              </a:defRPr>
            </a:lvl3pPr>
            <a:lvl4pPr marL="4276786" indent="0">
              <a:buNone/>
              <a:defRPr sz="4989">
                <a:solidFill>
                  <a:schemeClr val="tx1">
                    <a:tint val="75000"/>
                  </a:schemeClr>
                </a:solidFill>
              </a:defRPr>
            </a:lvl4pPr>
            <a:lvl5pPr marL="5702381" indent="0">
              <a:buNone/>
              <a:defRPr sz="4989">
                <a:solidFill>
                  <a:schemeClr val="tx1">
                    <a:tint val="75000"/>
                  </a:schemeClr>
                </a:solidFill>
              </a:defRPr>
            </a:lvl5pPr>
            <a:lvl6pPr marL="7127977" indent="0">
              <a:buNone/>
              <a:defRPr sz="4989">
                <a:solidFill>
                  <a:schemeClr val="tx1">
                    <a:tint val="75000"/>
                  </a:schemeClr>
                </a:solidFill>
              </a:defRPr>
            </a:lvl6pPr>
            <a:lvl7pPr marL="8553572" indent="0">
              <a:buNone/>
              <a:defRPr sz="4989">
                <a:solidFill>
                  <a:schemeClr val="tx1">
                    <a:tint val="75000"/>
                  </a:schemeClr>
                </a:solidFill>
              </a:defRPr>
            </a:lvl7pPr>
            <a:lvl8pPr marL="9979167" indent="0">
              <a:buNone/>
              <a:defRPr sz="4989">
                <a:solidFill>
                  <a:schemeClr val="tx1">
                    <a:tint val="75000"/>
                  </a:schemeClr>
                </a:solidFill>
              </a:defRPr>
            </a:lvl8pPr>
            <a:lvl9pPr marL="11404763" indent="0">
              <a:buNone/>
              <a:defRPr sz="4989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AAB91-29DD-4832-94A1-FB9C6EBFC20A}" type="datetimeFigureOut">
              <a:rPr lang="en-GB" smtClean="0"/>
              <a:t>10/05/2018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FE4A5-B10E-429B-9E2A-B07140FD30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9248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081421" y="5692400"/>
            <a:ext cx="12866966" cy="1356771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326826" y="5692400"/>
            <a:ext cx="12866966" cy="1356771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AAB91-29DD-4832-94A1-FB9C6EBFC20A}" type="datetimeFigureOut">
              <a:rPr lang="en-GB" smtClean="0"/>
              <a:t>10/05/2018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FE4A5-B10E-429B-9E2A-B07140FD30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01918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85364" y="1138485"/>
            <a:ext cx="26112371" cy="413317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85368" y="5241960"/>
            <a:ext cx="12807832" cy="2569003"/>
          </a:xfrm>
        </p:spPr>
        <p:txBody>
          <a:bodyPr anchor="b"/>
          <a:lstStyle>
            <a:lvl1pPr marL="0" indent="0">
              <a:buNone/>
              <a:defRPr sz="7483" b="1"/>
            </a:lvl1pPr>
            <a:lvl2pPr marL="1425595" indent="0">
              <a:buNone/>
              <a:defRPr sz="6236" b="1"/>
            </a:lvl2pPr>
            <a:lvl3pPr marL="2851191" indent="0">
              <a:buNone/>
              <a:defRPr sz="5613" b="1"/>
            </a:lvl3pPr>
            <a:lvl4pPr marL="4276786" indent="0">
              <a:buNone/>
              <a:defRPr sz="4989" b="1"/>
            </a:lvl4pPr>
            <a:lvl5pPr marL="5702381" indent="0">
              <a:buNone/>
              <a:defRPr sz="4989" b="1"/>
            </a:lvl5pPr>
            <a:lvl6pPr marL="7127977" indent="0">
              <a:buNone/>
              <a:defRPr sz="4989" b="1"/>
            </a:lvl6pPr>
            <a:lvl7pPr marL="8553572" indent="0">
              <a:buNone/>
              <a:defRPr sz="4989" b="1"/>
            </a:lvl7pPr>
            <a:lvl8pPr marL="9979167" indent="0">
              <a:buNone/>
              <a:defRPr sz="4989" b="1"/>
            </a:lvl8pPr>
            <a:lvl9pPr marL="11404763" indent="0">
              <a:buNone/>
              <a:defRPr sz="4989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085368" y="7810963"/>
            <a:ext cx="12807832" cy="1148875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5326828" y="5241960"/>
            <a:ext cx="12870909" cy="2569003"/>
          </a:xfrm>
        </p:spPr>
        <p:txBody>
          <a:bodyPr anchor="b"/>
          <a:lstStyle>
            <a:lvl1pPr marL="0" indent="0">
              <a:buNone/>
              <a:defRPr sz="7483" b="1"/>
            </a:lvl1pPr>
            <a:lvl2pPr marL="1425595" indent="0">
              <a:buNone/>
              <a:defRPr sz="6236" b="1"/>
            </a:lvl2pPr>
            <a:lvl3pPr marL="2851191" indent="0">
              <a:buNone/>
              <a:defRPr sz="5613" b="1"/>
            </a:lvl3pPr>
            <a:lvl4pPr marL="4276786" indent="0">
              <a:buNone/>
              <a:defRPr sz="4989" b="1"/>
            </a:lvl4pPr>
            <a:lvl5pPr marL="5702381" indent="0">
              <a:buNone/>
              <a:defRPr sz="4989" b="1"/>
            </a:lvl5pPr>
            <a:lvl6pPr marL="7127977" indent="0">
              <a:buNone/>
              <a:defRPr sz="4989" b="1"/>
            </a:lvl6pPr>
            <a:lvl7pPr marL="8553572" indent="0">
              <a:buNone/>
              <a:defRPr sz="4989" b="1"/>
            </a:lvl7pPr>
            <a:lvl8pPr marL="9979167" indent="0">
              <a:buNone/>
              <a:defRPr sz="4989" b="1"/>
            </a:lvl8pPr>
            <a:lvl9pPr marL="11404763" indent="0">
              <a:buNone/>
              <a:defRPr sz="4989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5326828" y="7810963"/>
            <a:ext cx="12870909" cy="1148875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AAB91-29DD-4832-94A1-FB9C6EBFC20A}" type="datetimeFigureOut">
              <a:rPr lang="en-GB" smtClean="0"/>
              <a:t>10/05/2018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FE4A5-B10E-429B-9E2A-B07140FD30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72730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AAB91-29DD-4832-94A1-FB9C6EBFC20A}" type="datetimeFigureOut">
              <a:rPr lang="en-GB" smtClean="0"/>
              <a:t>10/05/2018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FE4A5-B10E-429B-9E2A-B07140FD30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66414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AAB91-29DD-4832-94A1-FB9C6EBFC20A}" type="datetimeFigureOut">
              <a:rPr lang="en-GB" smtClean="0"/>
              <a:t>10/05/2018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FE4A5-B10E-429B-9E2A-B07140FD30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48429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85364" y="1425575"/>
            <a:ext cx="9764544" cy="4989513"/>
          </a:xfrm>
        </p:spPr>
        <p:txBody>
          <a:bodyPr anchor="b"/>
          <a:lstStyle>
            <a:lvl1pPr>
              <a:defRPr sz="9978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870909" y="3078850"/>
            <a:ext cx="15326827" cy="15196234"/>
          </a:xfrm>
        </p:spPr>
        <p:txBody>
          <a:bodyPr/>
          <a:lstStyle>
            <a:lvl1pPr>
              <a:defRPr sz="9978"/>
            </a:lvl1pPr>
            <a:lvl2pPr>
              <a:defRPr sz="8731"/>
            </a:lvl2pPr>
            <a:lvl3pPr>
              <a:defRPr sz="7483"/>
            </a:lvl3pPr>
            <a:lvl4pPr>
              <a:defRPr sz="6236"/>
            </a:lvl4pPr>
            <a:lvl5pPr>
              <a:defRPr sz="6236"/>
            </a:lvl5pPr>
            <a:lvl6pPr>
              <a:defRPr sz="6236"/>
            </a:lvl6pPr>
            <a:lvl7pPr>
              <a:defRPr sz="6236"/>
            </a:lvl7pPr>
            <a:lvl8pPr>
              <a:defRPr sz="6236"/>
            </a:lvl8pPr>
            <a:lvl9pPr>
              <a:defRPr sz="6236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85364" y="6415088"/>
            <a:ext cx="9764544" cy="11884743"/>
          </a:xfrm>
        </p:spPr>
        <p:txBody>
          <a:bodyPr/>
          <a:lstStyle>
            <a:lvl1pPr marL="0" indent="0">
              <a:buNone/>
              <a:defRPr sz="4989"/>
            </a:lvl1pPr>
            <a:lvl2pPr marL="1425595" indent="0">
              <a:buNone/>
              <a:defRPr sz="4365"/>
            </a:lvl2pPr>
            <a:lvl3pPr marL="2851191" indent="0">
              <a:buNone/>
              <a:defRPr sz="3742"/>
            </a:lvl3pPr>
            <a:lvl4pPr marL="4276786" indent="0">
              <a:buNone/>
              <a:defRPr sz="3118"/>
            </a:lvl4pPr>
            <a:lvl5pPr marL="5702381" indent="0">
              <a:buNone/>
              <a:defRPr sz="3118"/>
            </a:lvl5pPr>
            <a:lvl6pPr marL="7127977" indent="0">
              <a:buNone/>
              <a:defRPr sz="3118"/>
            </a:lvl6pPr>
            <a:lvl7pPr marL="8553572" indent="0">
              <a:buNone/>
              <a:defRPr sz="3118"/>
            </a:lvl7pPr>
            <a:lvl8pPr marL="9979167" indent="0">
              <a:buNone/>
              <a:defRPr sz="3118"/>
            </a:lvl8pPr>
            <a:lvl9pPr marL="11404763" indent="0">
              <a:buNone/>
              <a:defRPr sz="3118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AAB91-29DD-4832-94A1-FB9C6EBFC20A}" type="datetimeFigureOut">
              <a:rPr lang="en-GB" smtClean="0"/>
              <a:t>10/05/2018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FE4A5-B10E-429B-9E2A-B07140FD30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30065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85364" y="1425575"/>
            <a:ext cx="9764544" cy="4989513"/>
          </a:xfrm>
        </p:spPr>
        <p:txBody>
          <a:bodyPr anchor="b"/>
          <a:lstStyle>
            <a:lvl1pPr>
              <a:defRPr sz="9978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870909" y="3078850"/>
            <a:ext cx="15326827" cy="15196234"/>
          </a:xfrm>
        </p:spPr>
        <p:txBody>
          <a:bodyPr anchor="t"/>
          <a:lstStyle>
            <a:lvl1pPr marL="0" indent="0">
              <a:buNone/>
              <a:defRPr sz="9978"/>
            </a:lvl1pPr>
            <a:lvl2pPr marL="1425595" indent="0">
              <a:buNone/>
              <a:defRPr sz="8731"/>
            </a:lvl2pPr>
            <a:lvl3pPr marL="2851191" indent="0">
              <a:buNone/>
              <a:defRPr sz="7483"/>
            </a:lvl3pPr>
            <a:lvl4pPr marL="4276786" indent="0">
              <a:buNone/>
              <a:defRPr sz="6236"/>
            </a:lvl4pPr>
            <a:lvl5pPr marL="5702381" indent="0">
              <a:buNone/>
              <a:defRPr sz="6236"/>
            </a:lvl5pPr>
            <a:lvl6pPr marL="7127977" indent="0">
              <a:buNone/>
              <a:defRPr sz="6236"/>
            </a:lvl6pPr>
            <a:lvl7pPr marL="8553572" indent="0">
              <a:buNone/>
              <a:defRPr sz="6236"/>
            </a:lvl7pPr>
            <a:lvl8pPr marL="9979167" indent="0">
              <a:buNone/>
              <a:defRPr sz="6236"/>
            </a:lvl8pPr>
            <a:lvl9pPr marL="11404763" indent="0">
              <a:buNone/>
              <a:defRPr sz="6236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85364" y="6415088"/>
            <a:ext cx="9764544" cy="11884743"/>
          </a:xfrm>
        </p:spPr>
        <p:txBody>
          <a:bodyPr/>
          <a:lstStyle>
            <a:lvl1pPr marL="0" indent="0">
              <a:buNone/>
              <a:defRPr sz="4989"/>
            </a:lvl1pPr>
            <a:lvl2pPr marL="1425595" indent="0">
              <a:buNone/>
              <a:defRPr sz="4365"/>
            </a:lvl2pPr>
            <a:lvl3pPr marL="2851191" indent="0">
              <a:buNone/>
              <a:defRPr sz="3742"/>
            </a:lvl3pPr>
            <a:lvl4pPr marL="4276786" indent="0">
              <a:buNone/>
              <a:defRPr sz="3118"/>
            </a:lvl4pPr>
            <a:lvl5pPr marL="5702381" indent="0">
              <a:buNone/>
              <a:defRPr sz="3118"/>
            </a:lvl5pPr>
            <a:lvl6pPr marL="7127977" indent="0">
              <a:buNone/>
              <a:defRPr sz="3118"/>
            </a:lvl6pPr>
            <a:lvl7pPr marL="8553572" indent="0">
              <a:buNone/>
              <a:defRPr sz="3118"/>
            </a:lvl7pPr>
            <a:lvl8pPr marL="9979167" indent="0">
              <a:buNone/>
              <a:defRPr sz="3118"/>
            </a:lvl8pPr>
            <a:lvl9pPr marL="11404763" indent="0">
              <a:buNone/>
              <a:defRPr sz="3118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AAB91-29DD-4832-94A1-FB9C6EBFC20A}" type="datetimeFigureOut">
              <a:rPr lang="en-GB" smtClean="0"/>
              <a:t>10/05/2018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FE4A5-B10E-429B-9E2A-B07140FD30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40059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AAB91-29DD-4832-94A1-FB9C6EBFC20A}" type="datetimeFigureOut">
              <a:rPr lang="en-GB" smtClean="0"/>
              <a:t>10/05/2018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FE4A5-B10E-429B-9E2A-B07140FD30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41232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21665701" y="1138480"/>
            <a:ext cx="6528093" cy="1812163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081423" y="1138480"/>
            <a:ext cx="19205838" cy="1812163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AAB91-29DD-4832-94A1-FB9C6EBFC20A}" type="datetimeFigureOut">
              <a:rPr lang="en-GB" smtClean="0"/>
              <a:t>10/05/2018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FE4A5-B10E-429B-9E2A-B07140FD30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59141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081421" y="1138485"/>
            <a:ext cx="26112371" cy="413317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81421" y="5692400"/>
            <a:ext cx="26112371" cy="13567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081421" y="19819457"/>
            <a:ext cx="6811923" cy="11384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742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9AAB91-29DD-4832-94A1-FB9C6EBFC20A}" type="datetimeFigureOut">
              <a:rPr lang="en-GB" smtClean="0"/>
              <a:t>10/05/2018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028665" y="19819457"/>
            <a:ext cx="10217884" cy="11384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3742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21381869" y="19819457"/>
            <a:ext cx="6811923" cy="11384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742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DFE4A5-B10E-429B-9E2A-B07140FD30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30402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2851191" rtl="0" eaLnBrk="1" latinLnBrk="0" hangingPunct="1">
        <a:lnSpc>
          <a:spcPct val="90000"/>
        </a:lnSpc>
        <a:spcBef>
          <a:spcPct val="0"/>
        </a:spcBef>
        <a:buNone/>
        <a:defRPr sz="1372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712798" indent="-712798" algn="l" defTabSz="2851191" rtl="0" eaLnBrk="1" latinLnBrk="0" hangingPunct="1">
        <a:lnSpc>
          <a:spcPct val="90000"/>
        </a:lnSpc>
        <a:spcBef>
          <a:spcPts val="3118"/>
        </a:spcBef>
        <a:buFont typeface="Arial" panose="020B0604020202020204" pitchFamily="34" charset="0"/>
        <a:buChar char="•"/>
        <a:defRPr sz="8731" kern="1200">
          <a:solidFill>
            <a:schemeClr val="tx1"/>
          </a:solidFill>
          <a:latin typeface="+mn-lt"/>
          <a:ea typeface="+mn-ea"/>
          <a:cs typeface="+mn-cs"/>
        </a:defRPr>
      </a:lvl1pPr>
      <a:lvl2pPr marL="2138393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7483" kern="1200">
          <a:solidFill>
            <a:schemeClr val="tx1"/>
          </a:solidFill>
          <a:latin typeface="+mn-lt"/>
          <a:ea typeface="+mn-ea"/>
          <a:cs typeface="+mn-cs"/>
        </a:defRPr>
      </a:lvl2pPr>
      <a:lvl3pPr marL="3563988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6236" kern="1200">
          <a:solidFill>
            <a:schemeClr val="tx1"/>
          </a:solidFill>
          <a:latin typeface="+mn-lt"/>
          <a:ea typeface="+mn-ea"/>
          <a:cs typeface="+mn-cs"/>
        </a:defRPr>
      </a:lvl3pPr>
      <a:lvl4pPr marL="4989584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5613" kern="1200">
          <a:solidFill>
            <a:schemeClr val="tx1"/>
          </a:solidFill>
          <a:latin typeface="+mn-lt"/>
          <a:ea typeface="+mn-ea"/>
          <a:cs typeface="+mn-cs"/>
        </a:defRPr>
      </a:lvl4pPr>
      <a:lvl5pPr marL="6415179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5613" kern="1200">
          <a:solidFill>
            <a:schemeClr val="tx1"/>
          </a:solidFill>
          <a:latin typeface="+mn-lt"/>
          <a:ea typeface="+mn-ea"/>
          <a:cs typeface="+mn-cs"/>
        </a:defRPr>
      </a:lvl5pPr>
      <a:lvl6pPr marL="7840774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5613" kern="1200">
          <a:solidFill>
            <a:schemeClr val="tx1"/>
          </a:solidFill>
          <a:latin typeface="+mn-lt"/>
          <a:ea typeface="+mn-ea"/>
          <a:cs typeface="+mn-cs"/>
        </a:defRPr>
      </a:lvl6pPr>
      <a:lvl7pPr marL="9266370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5613" kern="1200">
          <a:solidFill>
            <a:schemeClr val="tx1"/>
          </a:solidFill>
          <a:latin typeface="+mn-lt"/>
          <a:ea typeface="+mn-ea"/>
          <a:cs typeface="+mn-cs"/>
        </a:defRPr>
      </a:lvl7pPr>
      <a:lvl8pPr marL="10691965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5613" kern="1200">
          <a:solidFill>
            <a:schemeClr val="tx1"/>
          </a:solidFill>
          <a:latin typeface="+mn-lt"/>
          <a:ea typeface="+mn-ea"/>
          <a:cs typeface="+mn-cs"/>
        </a:defRPr>
      </a:lvl8pPr>
      <a:lvl9pPr marL="12117560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5613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1pPr>
      <a:lvl2pPr marL="1425595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2pPr>
      <a:lvl3pPr marL="2851191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3pPr>
      <a:lvl4pPr marL="4276786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4pPr>
      <a:lvl5pPr marL="5702381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5pPr>
      <a:lvl6pPr marL="7127977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6pPr>
      <a:lvl7pPr marL="8553572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7pPr>
      <a:lvl8pPr marL="9979167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8pPr>
      <a:lvl9pPr marL="11404763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g"/><Relationship Id="rId5" Type="http://schemas.openxmlformats.org/officeDocument/2006/relationships/image" Target="../media/image4.jpg"/><Relationship Id="rId4" Type="http://schemas.openxmlformats.org/officeDocument/2006/relationships/image" Target="../media/image3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1" name="Picture 130">
            <a:extLst>
              <a:ext uri="{FF2B5EF4-FFF2-40B4-BE49-F238E27FC236}">
                <a16:creationId xmlns:a16="http://schemas.microsoft.com/office/drawing/2014/main" id="{52A8C558-CAD9-4379-95C1-D2C6D41AA0E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495" b="3163"/>
          <a:stretch/>
        </p:blipFill>
        <p:spPr>
          <a:xfrm>
            <a:off x="10617959" y="18133444"/>
            <a:ext cx="3509985" cy="2390631"/>
          </a:xfrm>
          <a:prstGeom prst="rect">
            <a:avLst/>
          </a:prstGeom>
        </p:spPr>
      </p:pic>
      <p:grpSp>
        <p:nvGrpSpPr>
          <p:cNvPr id="136" name="Group 135">
            <a:extLst>
              <a:ext uri="{FF2B5EF4-FFF2-40B4-BE49-F238E27FC236}">
                <a16:creationId xmlns:a16="http://schemas.microsoft.com/office/drawing/2014/main" id="{568BDBD7-4D65-4CB0-83B7-A39D41C6CCAE}"/>
              </a:ext>
            </a:extLst>
          </p:cNvPr>
          <p:cNvGrpSpPr/>
          <p:nvPr/>
        </p:nvGrpSpPr>
        <p:grpSpPr>
          <a:xfrm>
            <a:off x="2821865" y="221787"/>
            <a:ext cx="9902420" cy="6032157"/>
            <a:chOff x="571320" y="31582"/>
            <a:chExt cx="9902420" cy="6032157"/>
          </a:xfrm>
        </p:grpSpPr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F86FB357-61C4-4593-ABD6-D7EC41C358C6}"/>
                </a:ext>
              </a:extLst>
            </p:cNvPr>
            <p:cNvSpPr txBox="1"/>
            <p:nvPr/>
          </p:nvSpPr>
          <p:spPr>
            <a:xfrm>
              <a:off x="4314108" y="2772886"/>
              <a:ext cx="2667263" cy="523220"/>
            </a:xfrm>
            <a:prstGeom prst="rect">
              <a:avLst/>
            </a:prstGeom>
            <a:noFill/>
            <a:ln w="76200">
              <a:solidFill>
                <a:schemeClr val="accent6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800" u="sng" dirty="0"/>
                <a:t>Museum Theatre</a:t>
              </a:r>
            </a:p>
          </p:txBody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8181D6B6-5D2A-43F3-B3F8-3B6816120748}"/>
                </a:ext>
              </a:extLst>
            </p:cNvPr>
            <p:cNvSpPr txBox="1">
              <a:spLocks noChangeAspect="1"/>
            </p:cNvSpPr>
            <p:nvPr/>
          </p:nvSpPr>
          <p:spPr>
            <a:xfrm>
              <a:off x="6981371" y="1063964"/>
              <a:ext cx="3348000" cy="1116000"/>
            </a:xfrm>
            <a:prstGeom prst="ellipse">
              <a:avLst/>
            </a:prstGeom>
            <a:noFill/>
            <a:ln w="76200">
              <a:solidFill>
                <a:schemeClr val="accent6"/>
              </a:solidFill>
            </a:ln>
          </p:spPr>
          <p:txBody>
            <a:bodyPr wrap="square" rtlCol="0" anchor="ctr">
              <a:spAutoFit/>
            </a:bodyPr>
            <a:lstStyle/>
            <a:p>
              <a:pPr algn="ctr"/>
              <a:r>
                <a:rPr lang="en-GB" dirty="0"/>
                <a:t>Emotional Engagement</a:t>
              </a: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20909FA5-8A78-4CFD-B5FE-AF8A17BA6C3B}"/>
                </a:ext>
              </a:extLst>
            </p:cNvPr>
            <p:cNvSpPr txBox="1">
              <a:spLocks/>
            </p:cNvSpPr>
            <p:nvPr/>
          </p:nvSpPr>
          <p:spPr>
            <a:xfrm>
              <a:off x="7125740" y="3897464"/>
              <a:ext cx="3348000" cy="1116000"/>
            </a:xfrm>
            <a:prstGeom prst="ellipse">
              <a:avLst/>
            </a:prstGeom>
            <a:noFill/>
            <a:ln w="76200">
              <a:solidFill>
                <a:schemeClr val="accent6"/>
              </a:solidFill>
            </a:ln>
          </p:spPr>
          <p:txBody>
            <a:bodyPr wrap="square" rtlCol="0" anchor="ctr">
              <a:spAutoFit/>
            </a:bodyPr>
            <a:lstStyle/>
            <a:p>
              <a:pPr algn="ctr"/>
              <a:r>
                <a:rPr lang="en-GB" dirty="0"/>
                <a:t>Interactive</a:t>
              </a:r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75A2D655-4703-44F5-A0B7-1AC06ED21592}"/>
                </a:ext>
              </a:extLst>
            </p:cNvPr>
            <p:cNvSpPr txBox="1">
              <a:spLocks/>
            </p:cNvSpPr>
            <p:nvPr/>
          </p:nvSpPr>
          <p:spPr>
            <a:xfrm>
              <a:off x="571320" y="3897464"/>
              <a:ext cx="3348000" cy="1116000"/>
            </a:xfrm>
            <a:prstGeom prst="ellipse">
              <a:avLst/>
            </a:prstGeom>
            <a:noFill/>
            <a:ln w="76200">
              <a:solidFill>
                <a:schemeClr val="accent6"/>
              </a:solidFill>
            </a:ln>
          </p:spPr>
          <p:txBody>
            <a:bodyPr wrap="square" rtlCol="0" anchor="ctr">
              <a:spAutoFit/>
            </a:bodyPr>
            <a:lstStyle/>
            <a:p>
              <a:pPr algn="ctr"/>
              <a:r>
                <a:rPr lang="en-GB" dirty="0"/>
                <a:t>Explorational</a:t>
              </a:r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42D9149E-CC4C-41F3-BB47-FEB9B36D5EE6}"/>
                </a:ext>
              </a:extLst>
            </p:cNvPr>
            <p:cNvSpPr txBox="1">
              <a:spLocks/>
            </p:cNvSpPr>
            <p:nvPr/>
          </p:nvSpPr>
          <p:spPr>
            <a:xfrm>
              <a:off x="571320" y="1063964"/>
              <a:ext cx="3348000" cy="1116000"/>
            </a:xfrm>
            <a:prstGeom prst="ellipse">
              <a:avLst/>
            </a:prstGeom>
            <a:noFill/>
            <a:ln w="76200">
              <a:solidFill>
                <a:schemeClr val="accent6"/>
              </a:solidFill>
            </a:ln>
          </p:spPr>
          <p:txBody>
            <a:bodyPr wrap="square" rtlCol="0" anchor="ctr">
              <a:spAutoFit/>
            </a:bodyPr>
            <a:lstStyle/>
            <a:p>
              <a:pPr algn="ctr"/>
              <a:r>
                <a:rPr lang="en-GB" dirty="0"/>
                <a:t>History comes alive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90093B60-76E8-488C-97F1-6A8F86A317E9}"/>
                </a:ext>
              </a:extLst>
            </p:cNvPr>
            <p:cNvSpPr txBox="1">
              <a:spLocks/>
            </p:cNvSpPr>
            <p:nvPr/>
          </p:nvSpPr>
          <p:spPr>
            <a:xfrm>
              <a:off x="3777740" y="31582"/>
              <a:ext cx="3348000" cy="1116000"/>
            </a:xfrm>
            <a:prstGeom prst="ellipse">
              <a:avLst/>
            </a:prstGeom>
            <a:noFill/>
            <a:ln w="76200">
              <a:solidFill>
                <a:schemeClr val="accent6"/>
              </a:solidFill>
            </a:ln>
          </p:spPr>
          <p:txBody>
            <a:bodyPr wrap="square" rtlCol="0" anchor="ctr">
              <a:spAutoFit/>
            </a:bodyPr>
            <a:lstStyle/>
            <a:p>
              <a:pPr algn="ctr"/>
              <a:r>
                <a:rPr lang="en-GB" dirty="0"/>
                <a:t>Facilitation and Performance</a:t>
              </a:r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F3083259-E062-456F-A69F-5827FC431FE1}"/>
                </a:ext>
              </a:extLst>
            </p:cNvPr>
            <p:cNvSpPr txBox="1">
              <a:spLocks/>
            </p:cNvSpPr>
            <p:nvPr/>
          </p:nvSpPr>
          <p:spPr>
            <a:xfrm>
              <a:off x="3777740" y="4947739"/>
              <a:ext cx="3348000" cy="1116000"/>
            </a:xfrm>
            <a:prstGeom prst="ellipse">
              <a:avLst/>
            </a:prstGeom>
            <a:noFill/>
            <a:ln w="76200">
              <a:solidFill>
                <a:schemeClr val="accent6"/>
              </a:solidFill>
            </a:ln>
          </p:spPr>
          <p:txBody>
            <a:bodyPr wrap="square" rtlCol="0" anchor="ctr">
              <a:spAutoFit/>
            </a:bodyPr>
            <a:lstStyle/>
            <a:p>
              <a:pPr algn="ctr"/>
              <a:r>
                <a:rPr lang="en-GB" dirty="0"/>
                <a:t>Culture and Identity</a:t>
              </a:r>
            </a:p>
          </p:txBody>
        </p:sp>
        <p:cxnSp>
          <p:nvCxnSpPr>
            <p:cNvPr id="3" name="Straight Arrow Connector 2">
              <a:extLst>
                <a:ext uri="{FF2B5EF4-FFF2-40B4-BE49-F238E27FC236}">
                  <a16:creationId xmlns:a16="http://schemas.microsoft.com/office/drawing/2014/main" id="{D90319EC-D5B0-47E8-A526-F385FD75A718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451740" y="1205344"/>
              <a:ext cx="0" cy="1563873"/>
            </a:xfrm>
            <a:prstGeom prst="straightConnector1">
              <a:avLst/>
            </a:prstGeom>
            <a:ln w="63500">
              <a:tailEnd type="triangle"/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15" name="Straight Arrow Connector 14">
              <a:extLst>
                <a:ext uri="{FF2B5EF4-FFF2-40B4-BE49-F238E27FC236}">
                  <a16:creationId xmlns:a16="http://schemas.microsoft.com/office/drawing/2014/main" id="{FF9BBF79-828C-49A3-8E27-D47453077733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6648803" y="2195323"/>
              <a:ext cx="744565" cy="573894"/>
            </a:xfrm>
            <a:prstGeom prst="straightConnector1">
              <a:avLst/>
            </a:prstGeom>
            <a:ln w="63500">
              <a:tailEnd type="triangle"/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16" name="Straight Arrow Connector 15">
              <a:extLst>
                <a:ext uri="{FF2B5EF4-FFF2-40B4-BE49-F238E27FC236}">
                  <a16:creationId xmlns:a16="http://schemas.microsoft.com/office/drawing/2014/main" id="{4E76727F-CBD5-4783-8187-320600F90342}"/>
                </a:ext>
              </a:extLst>
            </p:cNvPr>
            <p:cNvCxnSpPr>
              <a:cxnSpLocks/>
            </p:cNvCxnSpPr>
            <p:nvPr/>
          </p:nvCxnSpPr>
          <p:spPr>
            <a:xfrm>
              <a:off x="6572250" y="3308211"/>
              <a:ext cx="553490" cy="730389"/>
            </a:xfrm>
            <a:prstGeom prst="straightConnector1">
              <a:avLst/>
            </a:prstGeom>
            <a:ln w="63500">
              <a:tailEnd type="triangle"/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18" name="Straight Arrow Connector 17">
              <a:extLst>
                <a:ext uri="{FF2B5EF4-FFF2-40B4-BE49-F238E27FC236}">
                  <a16:creationId xmlns:a16="http://schemas.microsoft.com/office/drawing/2014/main" id="{EA550EB3-797F-4EA9-9D52-392EEC355ABE}"/>
                </a:ext>
              </a:extLst>
            </p:cNvPr>
            <p:cNvCxnSpPr>
              <a:cxnSpLocks/>
            </p:cNvCxnSpPr>
            <p:nvPr/>
          </p:nvCxnSpPr>
          <p:spPr>
            <a:xfrm>
              <a:off x="5417080" y="3296106"/>
              <a:ext cx="0" cy="1485444"/>
            </a:xfrm>
            <a:prstGeom prst="straightConnector1">
              <a:avLst/>
            </a:prstGeom>
            <a:ln w="63500">
              <a:tailEnd type="triangle"/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20" name="Straight Arrow Connector 19">
              <a:extLst>
                <a:ext uri="{FF2B5EF4-FFF2-40B4-BE49-F238E27FC236}">
                  <a16:creationId xmlns:a16="http://schemas.microsoft.com/office/drawing/2014/main" id="{A3000CFE-E37D-47DC-82F1-ED85D9FD3B8D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3919321" y="3296106"/>
              <a:ext cx="581669" cy="817951"/>
            </a:xfrm>
            <a:prstGeom prst="straightConnector1">
              <a:avLst/>
            </a:prstGeom>
            <a:ln w="63500">
              <a:tailEnd type="triangle"/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28" name="Straight Arrow Connector 27">
              <a:extLst>
                <a:ext uri="{FF2B5EF4-FFF2-40B4-BE49-F238E27FC236}">
                  <a16:creationId xmlns:a16="http://schemas.microsoft.com/office/drawing/2014/main" id="{616A4516-EE34-4C96-9376-47A1F5C750F1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3777740" y="1943432"/>
              <a:ext cx="745740" cy="837890"/>
            </a:xfrm>
            <a:prstGeom prst="straightConnector1">
              <a:avLst/>
            </a:prstGeom>
            <a:ln w="63500">
              <a:tailEnd type="triangle"/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</p:grpSp>
      <p:grpSp>
        <p:nvGrpSpPr>
          <p:cNvPr id="138" name="Group 137">
            <a:extLst>
              <a:ext uri="{FF2B5EF4-FFF2-40B4-BE49-F238E27FC236}">
                <a16:creationId xmlns:a16="http://schemas.microsoft.com/office/drawing/2014/main" id="{9614B2DD-54F7-4EC9-A918-32C6325D39B4}"/>
              </a:ext>
            </a:extLst>
          </p:cNvPr>
          <p:cNvGrpSpPr/>
          <p:nvPr/>
        </p:nvGrpSpPr>
        <p:grpSpPr>
          <a:xfrm>
            <a:off x="20847916" y="9554387"/>
            <a:ext cx="8907932" cy="4538721"/>
            <a:chOff x="20916294" y="8309013"/>
            <a:chExt cx="8907932" cy="4538721"/>
          </a:xfrm>
        </p:grpSpPr>
        <p:sp>
          <p:nvSpPr>
            <p:cNvPr id="34" name="TextBox 33">
              <a:extLst>
                <a:ext uri="{FF2B5EF4-FFF2-40B4-BE49-F238E27FC236}">
                  <a16:creationId xmlns:a16="http://schemas.microsoft.com/office/drawing/2014/main" id="{66A9775B-8A9D-4E86-BD4F-BB5F66724C78}"/>
                </a:ext>
              </a:extLst>
            </p:cNvPr>
            <p:cNvSpPr txBox="1"/>
            <p:nvPr/>
          </p:nvSpPr>
          <p:spPr>
            <a:xfrm>
              <a:off x="25063788" y="10427652"/>
              <a:ext cx="1412438" cy="523220"/>
            </a:xfrm>
            <a:prstGeom prst="rect">
              <a:avLst/>
            </a:prstGeom>
            <a:noFill/>
            <a:ln w="76200">
              <a:solidFill>
                <a:schemeClr val="accent6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800" u="sng" dirty="0"/>
                <a:t>Context</a:t>
              </a:r>
            </a:p>
          </p:txBody>
        </p:sp>
        <p:sp>
          <p:nvSpPr>
            <p:cNvPr id="35" name="TextBox 34">
              <a:extLst>
                <a:ext uri="{FF2B5EF4-FFF2-40B4-BE49-F238E27FC236}">
                  <a16:creationId xmlns:a16="http://schemas.microsoft.com/office/drawing/2014/main" id="{0505DD3B-8736-4B77-97C1-1253AF0CBA58}"/>
                </a:ext>
              </a:extLst>
            </p:cNvPr>
            <p:cNvSpPr txBox="1">
              <a:spLocks/>
            </p:cNvSpPr>
            <p:nvPr/>
          </p:nvSpPr>
          <p:spPr>
            <a:xfrm>
              <a:off x="24096007" y="8309013"/>
              <a:ext cx="3348000" cy="1116000"/>
            </a:xfrm>
            <a:prstGeom prst="ellipse">
              <a:avLst/>
            </a:prstGeom>
            <a:noFill/>
            <a:ln w="76200">
              <a:solidFill>
                <a:schemeClr val="accent6"/>
              </a:solidFill>
            </a:ln>
          </p:spPr>
          <p:txBody>
            <a:bodyPr wrap="square" rtlCol="0" anchor="ctr">
              <a:spAutoFit/>
            </a:bodyPr>
            <a:lstStyle/>
            <a:p>
              <a:pPr algn="ctr"/>
              <a:r>
                <a:rPr lang="en-GB" dirty="0"/>
                <a:t>Swansea Museum</a:t>
              </a:r>
            </a:p>
          </p:txBody>
        </p:sp>
        <p:sp>
          <p:nvSpPr>
            <p:cNvPr id="36" name="TextBox 35">
              <a:extLst>
                <a:ext uri="{FF2B5EF4-FFF2-40B4-BE49-F238E27FC236}">
                  <a16:creationId xmlns:a16="http://schemas.microsoft.com/office/drawing/2014/main" id="{F83E6A6C-544A-4691-81F6-1895523802DB}"/>
                </a:ext>
              </a:extLst>
            </p:cNvPr>
            <p:cNvSpPr txBox="1">
              <a:spLocks/>
            </p:cNvSpPr>
            <p:nvPr/>
          </p:nvSpPr>
          <p:spPr>
            <a:xfrm>
              <a:off x="20916294" y="11060446"/>
              <a:ext cx="3348000" cy="1116000"/>
            </a:xfrm>
            <a:prstGeom prst="ellipse">
              <a:avLst/>
            </a:prstGeom>
            <a:noFill/>
            <a:ln w="76200">
              <a:solidFill>
                <a:schemeClr val="accent6"/>
              </a:solidFill>
            </a:ln>
          </p:spPr>
          <p:txBody>
            <a:bodyPr wrap="square" rtlCol="0" anchor="ctr">
              <a:spAutoFit/>
            </a:bodyPr>
            <a:lstStyle/>
            <a:p>
              <a:pPr algn="ctr"/>
              <a:r>
                <a:rPr lang="en-GB" dirty="0"/>
                <a:t>University of Wales Trinity Saint David</a:t>
              </a:r>
            </a:p>
          </p:txBody>
        </p:sp>
        <p:sp>
          <p:nvSpPr>
            <p:cNvPr id="37" name="TextBox 36">
              <a:extLst>
                <a:ext uri="{FF2B5EF4-FFF2-40B4-BE49-F238E27FC236}">
                  <a16:creationId xmlns:a16="http://schemas.microsoft.com/office/drawing/2014/main" id="{4033814D-1E86-452D-BA05-9A749D7BEAC3}"/>
                </a:ext>
              </a:extLst>
            </p:cNvPr>
            <p:cNvSpPr txBox="1">
              <a:spLocks/>
            </p:cNvSpPr>
            <p:nvPr/>
          </p:nvSpPr>
          <p:spPr>
            <a:xfrm>
              <a:off x="26476226" y="11731734"/>
              <a:ext cx="3348000" cy="1116000"/>
            </a:xfrm>
            <a:prstGeom prst="ellipse">
              <a:avLst/>
            </a:prstGeom>
            <a:noFill/>
            <a:ln w="76200">
              <a:solidFill>
                <a:schemeClr val="accent6"/>
              </a:solidFill>
            </a:ln>
          </p:spPr>
          <p:txBody>
            <a:bodyPr wrap="square" rtlCol="0" anchor="ctr">
              <a:spAutoFit/>
            </a:bodyPr>
            <a:lstStyle/>
            <a:p>
              <a:pPr algn="ctr"/>
              <a:r>
                <a:rPr lang="en-GB" dirty="0"/>
                <a:t>‘The Great War’</a:t>
              </a:r>
            </a:p>
          </p:txBody>
        </p:sp>
        <p:cxnSp>
          <p:nvCxnSpPr>
            <p:cNvPr id="38" name="Straight Arrow Connector 37">
              <a:extLst>
                <a:ext uri="{FF2B5EF4-FFF2-40B4-BE49-F238E27FC236}">
                  <a16:creationId xmlns:a16="http://schemas.microsoft.com/office/drawing/2014/main" id="{9DB5DC6C-3774-4B85-AF90-C184AA4745DB}"/>
                </a:ext>
              </a:extLst>
            </p:cNvPr>
            <p:cNvCxnSpPr>
              <a:cxnSpLocks/>
            </p:cNvCxnSpPr>
            <p:nvPr/>
          </p:nvCxnSpPr>
          <p:spPr>
            <a:xfrm>
              <a:off x="26476226" y="10944437"/>
              <a:ext cx="711872" cy="674009"/>
            </a:xfrm>
            <a:prstGeom prst="straightConnector1">
              <a:avLst/>
            </a:prstGeom>
            <a:ln w="63500">
              <a:tailEnd type="triangle"/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39" name="Straight Arrow Connector 38">
              <a:extLst>
                <a:ext uri="{FF2B5EF4-FFF2-40B4-BE49-F238E27FC236}">
                  <a16:creationId xmlns:a16="http://schemas.microsoft.com/office/drawing/2014/main" id="{AF8D188C-2523-411F-A3CB-F964AEEF1FAD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25770007" y="9629215"/>
              <a:ext cx="0" cy="798437"/>
            </a:xfrm>
            <a:prstGeom prst="straightConnector1">
              <a:avLst/>
            </a:prstGeom>
            <a:ln w="63500">
              <a:tailEnd type="triangle"/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41" name="Straight Arrow Connector 40">
              <a:extLst>
                <a:ext uri="{FF2B5EF4-FFF2-40B4-BE49-F238E27FC236}">
                  <a16:creationId xmlns:a16="http://schemas.microsoft.com/office/drawing/2014/main" id="{757E0853-3F82-456C-B493-2D46FAE9C970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24351916" y="10836057"/>
              <a:ext cx="711872" cy="473574"/>
            </a:xfrm>
            <a:prstGeom prst="straightConnector1">
              <a:avLst/>
            </a:prstGeom>
            <a:ln w="63500">
              <a:tailEnd type="triangle"/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</p:grpSp>
      <p:grpSp>
        <p:nvGrpSpPr>
          <p:cNvPr id="137" name="Group 136">
            <a:extLst>
              <a:ext uri="{FF2B5EF4-FFF2-40B4-BE49-F238E27FC236}">
                <a16:creationId xmlns:a16="http://schemas.microsoft.com/office/drawing/2014/main" id="{E16408DE-CE1D-46A2-ACDA-28B32DDDE9A6}"/>
              </a:ext>
            </a:extLst>
          </p:cNvPr>
          <p:cNvGrpSpPr/>
          <p:nvPr/>
        </p:nvGrpSpPr>
        <p:grpSpPr>
          <a:xfrm>
            <a:off x="702831" y="16143321"/>
            <a:ext cx="9988046" cy="4466582"/>
            <a:chOff x="19926346" y="1874790"/>
            <a:chExt cx="9988046" cy="4466582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2DF3DE4F-CD11-4561-BE86-5D6FE4E071D1}"/>
                </a:ext>
              </a:extLst>
            </p:cNvPr>
            <p:cNvSpPr txBox="1"/>
            <p:nvPr/>
          </p:nvSpPr>
          <p:spPr>
            <a:xfrm>
              <a:off x="23702963" y="3750502"/>
              <a:ext cx="3111223" cy="523220"/>
            </a:xfrm>
            <a:prstGeom prst="rect">
              <a:avLst/>
            </a:prstGeom>
            <a:noFill/>
            <a:ln w="76200">
              <a:solidFill>
                <a:schemeClr val="accent6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800" u="sng" dirty="0"/>
                <a:t>Character Creation</a:t>
              </a:r>
            </a:p>
          </p:txBody>
        </p:sp>
        <p:sp>
          <p:nvSpPr>
            <p:cNvPr id="33" name="TextBox 32">
              <a:extLst>
                <a:ext uri="{FF2B5EF4-FFF2-40B4-BE49-F238E27FC236}">
                  <a16:creationId xmlns:a16="http://schemas.microsoft.com/office/drawing/2014/main" id="{75B0F58D-6B9F-4A38-B4A6-C721E1A40F8A}"/>
                </a:ext>
              </a:extLst>
            </p:cNvPr>
            <p:cNvSpPr txBox="1">
              <a:spLocks/>
            </p:cNvSpPr>
            <p:nvPr/>
          </p:nvSpPr>
          <p:spPr>
            <a:xfrm>
              <a:off x="19926346" y="1918496"/>
              <a:ext cx="3348000" cy="1116000"/>
            </a:xfrm>
            <a:prstGeom prst="ellipse">
              <a:avLst/>
            </a:prstGeom>
            <a:noFill/>
            <a:ln w="76200">
              <a:solidFill>
                <a:schemeClr val="accent6"/>
              </a:solidFill>
            </a:ln>
          </p:spPr>
          <p:txBody>
            <a:bodyPr wrap="square" rtlCol="0" anchor="ctr">
              <a:spAutoFit/>
            </a:bodyPr>
            <a:lstStyle/>
            <a:p>
              <a:pPr algn="ctr"/>
              <a:r>
                <a:rPr lang="en-GB" dirty="0"/>
                <a:t>Infantryman from the front lines</a:t>
              </a:r>
            </a:p>
          </p:txBody>
        </p:sp>
        <p:sp>
          <p:nvSpPr>
            <p:cNvPr id="44" name="TextBox 43">
              <a:extLst>
                <a:ext uri="{FF2B5EF4-FFF2-40B4-BE49-F238E27FC236}">
                  <a16:creationId xmlns:a16="http://schemas.microsoft.com/office/drawing/2014/main" id="{2E48F2E8-0C38-4FB4-8C45-12D6BD01DED9}"/>
                </a:ext>
              </a:extLst>
            </p:cNvPr>
            <p:cNvSpPr txBox="1">
              <a:spLocks/>
            </p:cNvSpPr>
            <p:nvPr/>
          </p:nvSpPr>
          <p:spPr>
            <a:xfrm>
              <a:off x="23466186" y="5225372"/>
              <a:ext cx="3348000" cy="1116000"/>
            </a:xfrm>
            <a:prstGeom prst="ellipse">
              <a:avLst/>
            </a:prstGeom>
            <a:noFill/>
            <a:ln w="76200">
              <a:solidFill>
                <a:schemeClr val="accent6"/>
              </a:solidFill>
            </a:ln>
          </p:spPr>
          <p:txBody>
            <a:bodyPr wrap="square" rtlCol="0" anchor="ctr">
              <a:spAutoFit/>
            </a:bodyPr>
            <a:lstStyle/>
            <a:p>
              <a:pPr algn="ctr"/>
              <a:r>
                <a:rPr lang="en-GB" dirty="0"/>
                <a:t>Priest in moral dilemma</a:t>
              </a:r>
            </a:p>
          </p:txBody>
        </p:sp>
        <p:sp>
          <p:nvSpPr>
            <p:cNvPr id="45" name="TextBox 44">
              <a:extLst>
                <a:ext uri="{FF2B5EF4-FFF2-40B4-BE49-F238E27FC236}">
                  <a16:creationId xmlns:a16="http://schemas.microsoft.com/office/drawing/2014/main" id="{B2BE3B85-3DCF-4E72-B5E7-65F6AFF51B4F}"/>
                </a:ext>
              </a:extLst>
            </p:cNvPr>
            <p:cNvSpPr txBox="1">
              <a:spLocks/>
            </p:cNvSpPr>
            <p:nvPr/>
          </p:nvSpPr>
          <p:spPr>
            <a:xfrm>
              <a:off x="26566392" y="1874790"/>
              <a:ext cx="3348000" cy="1116000"/>
            </a:xfrm>
            <a:prstGeom prst="ellipse">
              <a:avLst/>
            </a:prstGeom>
            <a:noFill/>
            <a:ln w="76200">
              <a:solidFill>
                <a:schemeClr val="accent6"/>
              </a:solidFill>
            </a:ln>
          </p:spPr>
          <p:txBody>
            <a:bodyPr wrap="square" rtlCol="0" anchor="ctr">
              <a:spAutoFit/>
            </a:bodyPr>
            <a:lstStyle/>
            <a:p>
              <a:pPr algn="ctr"/>
              <a:r>
                <a:rPr lang="en-GB" dirty="0"/>
                <a:t>RFC pilot from glory days</a:t>
              </a:r>
            </a:p>
          </p:txBody>
        </p:sp>
        <p:sp>
          <p:nvSpPr>
            <p:cNvPr id="47" name="Speech Bubble: Oval 46">
              <a:extLst>
                <a:ext uri="{FF2B5EF4-FFF2-40B4-BE49-F238E27FC236}">
                  <a16:creationId xmlns:a16="http://schemas.microsoft.com/office/drawing/2014/main" id="{14DBE742-1827-4B71-895E-3AE2BBFF15A6}"/>
                </a:ext>
              </a:extLst>
            </p:cNvPr>
            <p:cNvSpPr/>
            <p:nvPr/>
          </p:nvSpPr>
          <p:spPr>
            <a:xfrm>
              <a:off x="24548667" y="2683256"/>
              <a:ext cx="1412438" cy="892083"/>
            </a:xfrm>
            <a:prstGeom prst="wedgeEllipseCallout">
              <a:avLst/>
            </a:prstGeom>
          </p:spPr>
          <p:style>
            <a:lnRef idx="2">
              <a:schemeClr val="accent6">
                <a:shade val="50000"/>
              </a:schemeClr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Fictional </a:t>
              </a:r>
            </a:p>
          </p:txBody>
        </p:sp>
        <p:cxnSp>
          <p:nvCxnSpPr>
            <p:cNvPr id="48" name="Straight Arrow Connector 47">
              <a:extLst>
                <a:ext uri="{FF2B5EF4-FFF2-40B4-BE49-F238E27FC236}">
                  <a16:creationId xmlns:a16="http://schemas.microsoft.com/office/drawing/2014/main" id="{EB087175-5A3D-4142-8A24-99C68C40C77F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26790422" y="2990790"/>
              <a:ext cx="397676" cy="759713"/>
            </a:xfrm>
            <a:prstGeom prst="straightConnector1">
              <a:avLst/>
            </a:prstGeom>
            <a:ln w="63500">
              <a:tailEnd type="triangle"/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50" name="Straight Arrow Connector 49">
              <a:extLst>
                <a:ext uri="{FF2B5EF4-FFF2-40B4-BE49-F238E27FC236}">
                  <a16:creationId xmlns:a16="http://schemas.microsoft.com/office/drawing/2014/main" id="{3927D9CF-9832-4472-8D37-87DA517A237A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23089467" y="2986674"/>
              <a:ext cx="629883" cy="759714"/>
            </a:xfrm>
            <a:prstGeom prst="straightConnector1">
              <a:avLst/>
            </a:prstGeom>
            <a:ln w="63500">
              <a:tailEnd type="triangle"/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52" name="Straight Arrow Connector 51">
              <a:extLst>
                <a:ext uri="{FF2B5EF4-FFF2-40B4-BE49-F238E27FC236}">
                  <a16:creationId xmlns:a16="http://schemas.microsoft.com/office/drawing/2014/main" id="{3D8F7106-81E4-4545-AA4F-7A85814ED549}"/>
                </a:ext>
              </a:extLst>
            </p:cNvPr>
            <p:cNvCxnSpPr>
              <a:cxnSpLocks/>
            </p:cNvCxnSpPr>
            <p:nvPr/>
          </p:nvCxnSpPr>
          <p:spPr>
            <a:xfrm>
              <a:off x="25071740" y="4273722"/>
              <a:ext cx="0" cy="854390"/>
            </a:xfrm>
            <a:prstGeom prst="straightConnector1">
              <a:avLst/>
            </a:prstGeom>
            <a:ln w="63500">
              <a:tailEnd type="triangle"/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</p:grpSp>
      <p:grpSp>
        <p:nvGrpSpPr>
          <p:cNvPr id="140" name="Group 139">
            <a:extLst>
              <a:ext uri="{FF2B5EF4-FFF2-40B4-BE49-F238E27FC236}">
                <a16:creationId xmlns:a16="http://schemas.microsoft.com/office/drawing/2014/main" id="{33EE3C33-02B1-4373-AB6C-3191E6C858F5}"/>
              </a:ext>
            </a:extLst>
          </p:cNvPr>
          <p:cNvGrpSpPr/>
          <p:nvPr/>
        </p:nvGrpSpPr>
        <p:grpSpPr>
          <a:xfrm>
            <a:off x="16146701" y="700231"/>
            <a:ext cx="12105820" cy="5432774"/>
            <a:chOff x="571320" y="15123419"/>
            <a:chExt cx="12105820" cy="5432774"/>
          </a:xfrm>
        </p:grpSpPr>
        <p:sp>
          <p:nvSpPr>
            <p:cNvPr id="30" name="TextBox 29">
              <a:extLst>
                <a:ext uri="{FF2B5EF4-FFF2-40B4-BE49-F238E27FC236}">
                  <a16:creationId xmlns:a16="http://schemas.microsoft.com/office/drawing/2014/main" id="{274EE47C-15D6-421C-90DA-052E21E224FD}"/>
                </a:ext>
              </a:extLst>
            </p:cNvPr>
            <p:cNvSpPr txBox="1"/>
            <p:nvPr/>
          </p:nvSpPr>
          <p:spPr>
            <a:xfrm>
              <a:off x="5358984" y="18087519"/>
              <a:ext cx="1999357" cy="523220"/>
            </a:xfrm>
            <a:prstGeom prst="rect">
              <a:avLst/>
            </a:prstGeom>
            <a:noFill/>
            <a:ln w="76200">
              <a:solidFill>
                <a:schemeClr val="accent6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800" u="sng" dirty="0"/>
                <a:t>Discussion</a:t>
              </a:r>
            </a:p>
          </p:txBody>
        </p:sp>
        <p:sp>
          <p:nvSpPr>
            <p:cNvPr id="46" name="TextBox 45">
              <a:extLst>
                <a:ext uri="{FF2B5EF4-FFF2-40B4-BE49-F238E27FC236}">
                  <a16:creationId xmlns:a16="http://schemas.microsoft.com/office/drawing/2014/main" id="{828055D9-A5A2-4025-8F16-1AEBAA75E09B}"/>
                </a:ext>
              </a:extLst>
            </p:cNvPr>
            <p:cNvSpPr txBox="1">
              <a:spLocks/>
            </p:cNvSpPr>
            <p:nvPr/>
          </p:nvSpPr>
          <p:spPr>
            <a:xfrm>
              <a:off x="571320" y="15646953"/>
              <a:ext cx="3348000" cy="1116000"/>
            </a:xfrm>
            <a:prstGeom prst="ellipse">
              <a:avLst/>
            </a:prstGeom>
            <a:noFill/>
            <a:ln w="76200">
              <a:solidFill>
                <a:schemeClr val="accent6"/>
              </a:solidFill>
            </a:ln>
          </p:spPr>
          <p:txBody>
            <a:bodyPr wrap="square" rtlCol="0" anchor="ctr">
              <a:spAutoFit/>
            </a:bodyPr>
            <a:lstStyle/>
            <a:p>
              <a:pPr algn="ctr"/>
              <a:r>
                <a:rPr lang="en-GB" dirty="0"/>
                <a:t>War as Horror</a:t>
              </a:r>
            </a:p>
          </p:txBody>
        </p:sp>
        <p:sp>
          <p:nvSpPr>
            <p:cNvPr id="56" name="TextBox 55">
              <a:extLst>
                <a:ext uri="{FF2B5EF4-FFF2-40B4-BE49-F238E27FC236}">
                  <a16:creationId xmlns:a16="http://schemas.microsoft.com/office/drawing/2014/main" id="{DDD117EC-E0DF-4A4D-9E8A-C863656D3A7B}"/>
                </a:ext>
              </a:extLst>
            </p:cNvPr>
            <p:cNvSpPr txBox="1">
              <a:spLocks/>
            </p:cNvSpPr>
            <p:nvPr/>
          </p:nvSpPr>
          <p:spPr>
            <a:xfrm>
              <a:off x="9329140" y="15812018"/>
              <a:ext cx="3348000" cy="1116000"/>
            </a:xfrm>
            <a:prstGeom prst="ellipse">
              <a:avLst/>
            </a:prstGeom>
            <a:noFill/>
            <a:ln w="76200">
              <a:solidFill>
                <a:schemeClr val="accent6"/>
              </a:solidFill>
            </a:ln>
          </p:spPr>
          <p:txBody>
            <a:bodyPr wrap="square" rtlCol="0" anchor="ctr">
              <a:spAutoFit/>
            </a:bodyPr>
            <a:lstStyle/>
            <a:p>
              <a:pPr algn="ctr"/>
              <a:r>
                <a:rPr lang="en-GB" dirty="0"/>
                <a:t>War as Heroic</a:t>
              </a:r>
            </a:p>
          </p:txBody>
        </p:sp>
        <p:sp>
          <p:nvSpPr>
            <p:cNvPr id="57" name="TextBox 56">
              <a:extLst>
                <a:ext uri="{FF2B5EF4-FFF2-40B4-BE49-F238E27FC236}">
                  <a16:creationId xmlns:a16="http://schemas.microsoft.com/office/drawing/2014/main" id="{3ABD5F3F-4214-43CB-BA82-FA14F164ABBF}"/>
                </a:ext>
              </a:extLst>
            </p:cNvPr>
            <p:cNvSpPr txBox="1">
              <a:spLocks/>
            </p:cNvSpPr>
            <p:nvPr/>
          </p:nvSpPr>
          <p:spPr>
            <a:xfrm>
              <a:off x="4980281" y="15123419"/>
              <a:ext cx="3348000" cy="1116000"/>
            </a:xfrm>
            <a:prstGeom prst="ellipse">
              <a:avLst/>
            </a:prstGeom>
            <a:noFill/>
            <a:ln w="76200">
              <a:solidFill>
                <a:schemeClr val="accent6"/>
              </a:solidFill>
            </a:ln>
          </p:spPr>
          <p:txBody>
            <a:bodyPr wrap="square" rtlCol="0" anchor="ctr">
              <a:spAutoFit/>
            </a:bodyPr>
            <a:lstStyle/>
            <a:p>
              <a:pPr algn="ctr"/>
              <a:r>
                <a:rPr lang="en-GB" dirty="0"/>
                <a:t>Undecided on War</a:t>
              </a:r>
            </a:p>
          </p:txBody>
        </p:sp>
        <p:cxnSp>
          <p:nvCxnSpPr>
            <p:cNvPr id="58" name="Straight Arrow Connector 57">
              <a:extLst>
                <a:ext uri="{FF2B5EF4-FFF2-40B4-BE49-F238E27FC236}">
                  <a16:creationId xmlns:a16="http://schemas.microsoft.com/office/drawing/2014/main" id="{E1700697-E996-43B8-A6B0-2AA1E82722CB}"/>
                </a:ext>
              </a:extLst>
            </p:cNvPr>
            <p:cNvCxnSpPr>
              <a:cxnSpLocks/>
              <a:stCxn id="30" idx="0"/>
            </p:cNvCxnSpPr>
            <p:nvPr/>
          </p:nvCxnSpPr>
          <p:spPr>
            <a:xfrm flipV="1">
              <a:off x="6358663" y="16370019"/>
              <a:ext cx="290140" cy="1717500"/>
            </a:xfrm>
            <a:prstGeom prst="straightConnector1">
              <a:avLst/>
            </a:prstGeom>
            <a:ln w="63500">
              <a:tailEnd type="triangle"/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60" name="Straight Arrow Connector 59">
              <a:extLst>
                <a:ext uri="{FF2B5EF4-FFF2-40B4-BE49-F238E27FC236}">
                  <a16:creationId xmlns:a16="http://schemas.microsoft.com/office/drawing/2014/main" id="{EED783FA-04E7-4D25-9E4D-E4B0B1976493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3919321" y="16435887"/>
              <a:ext cx="2584412" cy="816755"/>
            </a:xfrm>
            <a:prstGeom prst="straightConnector1">
              <a:avLst/>
            </a:prstGeom>
            <a:ln w="63500">
              <a:tailEnd type="triangle"/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63" name="Straight Arrow Connector 62">
              <a:extLst>
                <a:ext uri="{FF2B5EF4-FFF2-40B4-BE49-F238E27FC236}">
                  <a16:creationId xmlns:a16="http://schemas.microsoft.com/office/drawing/2014/main" id="{CFCB8B1B-ED5D-413C-9858-64D8380B3D7F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6503733" y="16762955"/>
              <a:ext cx="2874553" cy="498748"/>
            </a:xfrm>
            <a:prstGeom prst="straightConnector1">
              <a:avLst/>
            </a:prstGeom>
            <a:ln w="63500">
              <a:tailEnd type="triangle"/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sp>
          <p:nvSpPr>
            <p:cNvPr id="72" name="TextBox 71">
              <a:extLst>
                <a:ext uri="{FF2B5EF4-FFF2-40B4-BE49-F238E27FC236}">
                  <a16:creationId xmlns:a16="http://schemas.microsoft.com/office/drawing/2014/main" id="{7430731D-F8D1-44BB-8F7D-A44A5A4358FF}"/>
                </a:ext>
              </a:extLst>
            </p:cNvPr>
            <p:cNvSpPr txBox="1">
              <a:spLocks/>
            </p:cNvSpPr>
            <p:nvPr/>
          </p:nvSpPr>
          <p:spPr>
            <a:xfrm>
              <a:off x="1632281" y="19440193"/>
              <a:ext cx="3348000" cy="1116000"/>
            </a:xfrm>
            <a:prstGeom prst="ellipse">
              <a:avLst/>
            </a:prstGeom>
            <a:noFill/>
            <a:ln w="76200">
              <a:solidFill>
                <a:schemeClr val="accent6"/>
              </a:solidFill>
            </a:ln>
          </p:spPr>
          <p:txBody>
            <a:bodyPr wrap="square" rtlCol="0" anchor="ctr">
              <a:spAutoFit/>
            </a:bodyPr>
            <a:lstStyle/>
            <a:p>
              <a:pPr algn="ctr"/>
              <a:r>
                <a:rPr lang="en-GB" dirty="0"/>
                <a:t>Decide for yourself</a:t>
              </a:r>
            </a:p>
          </p:txBody>
        </p:sp>
        <p:sp>
          <p:nvSpPr>
            <p:cNvPr id="73" name="TextBox 72">
              <a:extLst>
                <a:ext uri="{FF2B5EF4-FFF2-40B4-BE49-F238E27FC236}">
                  <a16:creationId xmlns:a16="http://schemas.microsoft.com/office/drawing/2014/main" id="{D84E2B5A-09E7-40F4-8060-EF1D44B66908}"/>
                </a:ext>
              </a:extLst>
            </p:cNvPr>
            <p:cNvSpPr txBox="1">
              <a:spLocks/>
            </p:cNvSpPr>
            <p:nvPr/>
          </p:nvSpPr>
          <p:spPr>
            <a:xfrm>
              <a:off x="8799740" y="19411284"/>
              <a:ext cx="3348000" cy="1116000"/>
            </a:xfrm>
            <a:prstGeom prst="ellipse">
              <a:avLst/>
            </a:prstGeom>
            <a:noFill/>
            <a:ln w="76200">
              <a:solidFill>
                <a:schemeClr val="accent6"/>
              </a:solidFill>
            </a:ln>
          </p:spPr>
          <p:txBody>
            <a:bodyPr wrap="square" rtlCol="0" anchor="ctr">
              <a:spAutoFit/>
            </a:bodyPr>
            <a:lstStyle/>
            <a:p>
              <a:pPr algn="ctr"/>
              <a:r>
                <a:rPr lang="en-GB" dirty="0"/>
                <a:t>Characters facilitate and guide</a:t>
              </a:r>
            </a:p>
          </p:txBody>
        </p:sp>
        <p:cxnSp>
          <p:nvCxnSpPr>
            <p:cNvPr id="74" name="Straight Arrow Connector 73">
              <a:extLst>
                <a:ext uri="{FF2B5EF4-FFF2-40B4-BE49-F238E27FC236}">
                  <a16:creationId xmlns:a16="http://schemas.microsoft.com/office/drawing/2014/main" id="{0B27745B-D726-4D22-BBCD-B6FA36501391}"/>
                </a:ext>
              </a:extLst>
            </p:cNvPr>
            <p:cNvCxnSpPr>
              <a:cxnSpLocks/>
            </p:cNvCxnSpPr>
            <p:nvPr/>
          </p:nvCxnSpPr>
          <p:spPr>
            <a:xfrm>
              <a:off x="7355904" y="18577208"/>
              <a:ext cx="1442100" cy="862985"/>
            </a:xfrm>
            <a:prstGeom prst="straightConnector1">
              <a:avLst/>
            </a:prstGeom>
            <a:ln w="63500">
              <a:tailEnd type="triangle"/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77" name="Straight Arrow Connector 76">
              <a:extLst>
                <a:ext uri="{FF2B5EF4-FFF2-40B4-BE49-F238E27FC236}">
                  <a16:creationId xmlns:a16="http://schemas.microsoft.com/office/drawing/2014/main" id="{0026B6C9-9FEA-4F9B-B960-4E9F81345B90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4432096" y="18577208"/>
              <a:ext cx="926888" cy="834076"/>
            </a:xfrm>
            <a:prstGeom prst="straightConnector1">
              <a:avLst/>
            </a:prstGeom>
            <a:ln w="63500">
              <a:tailEnd type="triangle"/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</p:grpSp>
      <p:grpSp>
        <p:nvGrpSpPr>
          <p:cNvPr id="141" name="Group 140">
            <a:extLst>
              <a:ext uri="{FF2B5EF4-FFF2-40B4-BE49-F238E27FC236}">
                <a16:creationId xmlns:a16="http://schemas.microsoft.com/office/drawing/2014/main" id="{255C3AD6-DFB6-40DE-95E5-1A90D2155941}"/>
              </a:ext>
            </a:extLst>
          </p:cNvPr>
          <p:cNvGrpSpPr/>
          <p:nvPr/>
        </p:nvGrpSpPr>
        <p:grpSpPr>
          <a:xfrm>
            <a:off x="230683" y="6049779"/>
            <a:ext cx="7718461" cy="5849155"/>
            <a:chOff x="750872" y="7541842"/>
            <a:chExt cx="7718461" cy="5849155"/>
          </a:xfrm>
        </p:grpSpPr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68E09023-6FD9-440E-972F-F576157C5128}"/>
                </a:ext>
              </a:extLst>
            </p:cNvPr>
            <p:cNvSpPr txBox="1"/>
            <p:nvPr/>
          </p:nvSpPr>
          <p:spPr>
            <a:xfrm>
              <a:off x="1539101" y="10301745"/>
              <a:ext cx="1412438" cy="523220"/>
            </a:xfrm>
            <a:prstGeom prst="rect">
              <a:avLst/>
            </a:prstGeom>
            <a:noFill/>
            <a:ln w="76200">
              <a:solidFill>
                <a:schemeClr val="accent6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800" u="sng" dirty="0"/>
                <a:t>Ethics</a:t>
              </a:r>
            </a:p>
          </p:txBody>
        </p:sp>
        <p:sp>
          <p:nvSpPr>
            <p:cNvPr id="81" name="TextBox 80">
              <a:extLst>
                <a:ext uri="{FF2B5EF4-FFF2-40B4-BE49-F238E27FC236}">
                  <a16:creationId xmlns:a16="http://schemas.microsoft.com/office/drawing/2014/main" id="{DBD27BC0-4522-48EE-A4BF-9554D32C37AF}"/>
                </a:ext>
              </a:extLst>
            </p:cNvPr>
            <p:cNvSpPr txBox="1">
              <a:spLocks/>
            </p:cNvSpPr>
            <p:nvPr/>
          </p:nvSpPr>
          <p:spPr>
            <a:xfrm>
              <a:off x="750872" y="7541842"/>
              <a:ext cx="3348000" cy="1116000"/>
            </a:xfrm>
            <a:prstGeom prst="ellipse">
              <a:avLst/>
            </a:prstGeom>
            <a:noFill/>
            <a:ln w="76200">
              <a:solidFill>
                <a:schemeClr val="accent6"/>
              </a:solidFill>
            </a:ln>
          </p:spPr>
          <p:txBody>
            <a:bodyPr wrap="square" rtlCol="0" anchor="ctr">
              <a:spAutoFit/>
            </a:bodyPr>
            <a:lstStyle/>
            <a:p>
              <a:pPr algn="ctr"/>
              <a:r>
                <a:rPr lang="en-GB" dirty="0"/>
                <a:t>Objectivity</a:t>
              </a:r>
            </a:p>
          </p:txBody>
        </p:sp>
        <p:sp>
          <p:nvSpPr>
            <p:cNvPr id="82" name="TextBox 81">
              <a:extLst>
                <a:ext uri="{FF2B5EF4-FFF2-40B4-BE49-F238E27FC236}">
                  <a16:creationId xmlns:a16="http://schemas.microsoft.com/office/drawing/2014/main" id="{8B013776-E2B4-4B52-8E2C-E0F22F419997}"/>
                </a:ext>
              </a:extLst>
            </p:cNvPr>
            <p:cNvSpPr txBox="1">
              <a:spLocks/>
            </p:cNvSpPr>
            <p:nvPr/>
          </p:nvSpPr>
          <p:spPr>
            <a:xfrm>
              <a:off x="750872" y="12274997"/>
              <a:ext cx="3348000" cy="1116000"/>
            </a:xfrm>
            <a:prstGeom prst="ellipse">
              <a:avLst/>
            </a:prstGeom>
            <a:noFill/>
            <a:ln w="76200">
              <a:solidFill>
                <a:schemeClr val="accent6"/>
              </a:solidFill>
            </a:ln>
          </p:spPr>
          <p:txBody>
            <a:bodyPr wrap="square" rtlCol="0" anchor="ctr">
              <a:spAutoFit/>
            </a:bodyPr>
            <a:lstStyle/>
            <a:p>
              <a:pPr algn="ctr"/>
              <a:r>
                <a:rPr lang="en-GB" dirty="0"/>
                <a:t>Respect for Opinions</a:t>
              </a:r>
            </a:p>
          </p:txBody>
        </p:sp>
        <p:sp>
          <p:nvSpPr>
            <p:cNvPr id="83" name="TextBox 82">
              <a:extLst>
                <a:ext uri="{FF2B5EF4-FFF2-40B4-BE49-F238E27FC236}">
                  <a16:creationId xmlns:a16="http://schemas.microsoft.com/office/drawing/2014/main" id="{16EBB71A-1CA2-421D-A67C-2AF65A0954E6}"/>
                </a:ext>
              </a:extLst>
            </p:cNvPr>
            <p:cNvSpPr txBox="1">
              <a:spLocks/>
            </p:cNvSpPr>
            <p:nvPr/>
          </p:nvSpPr>
          <p:spPr>
            <a:xfrm>
              <a:off x="4564624" y="8506827"/>
              <a:ext cx="3348000" cy="1116000"/>
            </a:xfrm>
            <a:prstGeom prst="ellipse">
              <a:avLst/>
            </a:prstGeom>
            <a:noFill/>
            <a:ln w="76200">
              <a:solidFill>
                <a:schemeClr val="accent6"/>
              </a:solidFill>
            </a:ln>
          </p:spPr>
          <p:txBody>
            <a:bodyPr wrap="square" rtlCol="0" anchor="ctr">
              <a:spAutoFit/>
            </a:bodyPr>
            <a:lstStyle/>
            <a:p>
              <a:pPr algn="ctr"/>
              <a:r>
                <a:rPr lang="en-GB" dirty="0"/>
                <a:t>Safety for all</a:t>
              </a:r>
            </a:p>
          </p:txBody>
        </p:sp>
        <p:sp>
          <p:nvSpPr>
            <p:cNvPr id="84" name="TextBox 83">
              <a:extLst>
                <a:ext uri="{FF2B5EF4-FFF2-40B4-BE49-F238E27FC236}">
                  <a16:creationId xmlns:a16="http://schemas.microsoft.com/office/drawing/2014/main" id="{4ED888F8-5123-463F-B5F7-A088435FE0CC}"/>
                </a:ext>
              </a:extLst>
            </p:cNvPr>
            <p:cNvSpPr txBox="1">
              <a:spLocks/>
            </p:cNvSpPr>
            <p:nvPr/>
          </p:nvSpPr>
          <p:spPr>
            <a:xfrm>
              <a:off x="5121333" y="10254115"/>
              <a:ext cx="3348000" cy="1116000"/>
            </a:xfrm>
            <a:prstGeom prst="ellipse">
              <a:avLst/>
            </a:prstGeom>
            <a:noFill/>
            <a:ln w="76200">
              <a:solidFill>
                <a:schemeClr val="accent6"/>
              </a:solidFill>
            </a:ln>
          </p:spPr>
          <p:txBody>
            <a:bodyPr wrap="square" rtlCol="0" anchor="ctr">
              <a:spAutoFit/>
            </a:bodyPr>
            <a:lstStyle/>
            <a:p>
              <a:pPr algn="ctr"/>
              <a:r>
                <a:rPr lang="en-GB" dirty="0"/>
                <a:t>Adult Content </a:t>
              </a:r>
            </a:p>
          </p:txBody>
        </p:sp>
        <p:sp>
          <p:nvSpPr>
            <p:cNvPr id="85" name="TextBox 84">
              <a:extLst>
                <a:ext uri="{FF2B5EF4-FFF2-40B4-BE49-F238E27FC236}">
                  <a16:creationId xmlns:a16="http://schemas.microsoft.com/office/drawing/2014/main" id="{7601DFCD-6EA5-4BF8-8946-51403F3A0D9C}"/>
                </a:ext>
              </a:extLst>
            </p:cNvPr>
            <p:cNvSpPr txBox="1">
              <a:spLocks/>
            </p:cNvSpPr>
            <p:nvPr/>
          </p:nvSpPr>
          <p:spPr>
            <a:xfrm>
              <a:off x="4636804" y="11988865"/>
              <a:ext cx="3348000" cy="1116000"/>
            </a:xfrm>
            <a:prstGeom prst="ellipse">
              <a:avLst/>
            </a:prstGeom>
            <a:noFill/>
            <a:ln w="76200">
              <a:solidFill>
                <a:schemeClr val="accent6"/>
              </a:solidFill>
            </a:ln>
          </p:spPr>
          <p:txBody>
            <a:bodyPr wrap="square" rtlCol="0" anchor="ctr">
              <a:spAutoFit/>
            </a:bodyPr>
            <a:lstStyle/>
            <a:p>
              <a:pPr algn="ctr"/>
              <a:r>
                <a:rPr lang="en-GB" dirty="0"/>
                <a:t>Participation Warning</a:t>
              </a:r>
            </a:p>
          </p:txBody>
        </p:sp>
        <p:cxnSp>
          <p:nvCxnSpPr>
            <p:cNvPr id="86" name="Straight Arrow Connector 85">
              <a:extLst>
                <a:ext uri="{FF2B5EF4-FFF2-40B4-BE49-F238E27FC236}">
                  <a16:creationId xmlns:a16="http://schemas.microsoft.com/office/drawing/2014/main" id="{F59CFB84-2774-4FFD-A68F-F716DCA6B1D9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2366218" y="8860744"/>
              <a:ext cx="58654" cy="1469157"/>
            </a:xfrm>
            <a:prstGeom prst="straightConnector1">
              <a:avLst/>
            </a:prstGeom>
            <a:ln w="63500">
              <a:tailEnd type="triangle"/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89" name="Straight Arrow Connector 88">
              <a:extLst>
                <a:ext uri="{FF2B5EF4-FFF2-40B4-BE49-F238E27FC236}">
                  <a16:creationId xmlns:a16="http://schemas.microsoft.com/office/drawing/2014/main" id="{4D331979-3018-43D7-B5A9-78A60E70DD0A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2951539" y="9466868"/>
              <a:ext cx="1549451" cy="831812"/>
            </a:xfrm>
            <a:prstGeom prst="straightConnector1">
              <a:avLst/>
            </a:prstGeom>
            <a:ln w="63500">
              <a:tailEnd type="triangle"/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92" name="Straight Arrow Connector 91">
              <a:extLst>
                <a:ext uri="{FF2B5EF4-FFF2-40B4-BE49-F238E27FC236}">
                  <a16:creationId xmlns:a16="http://schemas.microsoft.com/office/drawing/2014/main" id="{3705D6B6-4C72-43BF-A1A7-19A1451C7A87}"/>
                </a:ext>
              </a:extLst>
            </p:cNvPr>
            <p:cNvCxnSpPr>
              <a:cxnSpLocks/>
            </p:cNvCxnSpPr>
            <p:nvPr/>
          </p:nvCxnSpPr>
          <p:spPr>
            <a:xfrm>
              <a:off x="2951539" y="10619793"/>
              <a:ext cx="2076963" cy="168576"/>
            </a:xfrm>
            <a:prstGeom prst="straightConnector1">
              <a:avLst/>
            </a:prstGeom>
            <a:ln w="63500">
              <a:tailEnd type="triangle"/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94" name="Straight Arrow Connector 93">
              <a:extLst>
                <a:ext uri="{FF2B5EF4-FFF2-40B4-BE49-F238E27FC236}">
                  <a16:creationId xmlns:a16="http://schemas.microsoft.com/office/drawing/2014/main" id="{0BCCF4DE-D40F-4420-A22D-CE053A0A8F7F}"/>
                </a:ext>
              </a:extLst>
            </p:cNvPr>
            <p:cNvCxnSpPr>
              <a:cxnSpLocks/>
            </p:cNvCxnSpPr>
            <p:nvPr/>
          </p:nvCxnSpPr>
          <p:spPr>
            <a:xfrm>
              <a:off x="2948099" y="10819935"/>
              <a:ext cx="1872434" cy="1293000"/>
            </a:xfrm>
            <a:prstGeom prst="straightConnector1">
              <a:avLst/>
            </a:prstGeom>
            <a:ln w="63500">
              <a:tailEnd type="triangle"/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97" name="Straight Arrow Connector 96">
              <a:extLst>
                <a:ext uri="{FF2B5EF4-FFF2-40B4-BE49-F238E27FC236}">
                  <a16:creationId xmlns:a16="http://schemas.microsoft.com/office/drawing/2014/main" id="{58E5F680-D532-4375-BFBC-53FFACC2EEBB}"/>
                </a:ext>
              </a:extLst>
            </p:cNvPr>
            <p:cNvCxnSpPr>
              <a:cxnSpLocks/>
            </p:cNvCxnSpPr>
            <p:nvPr/>
          </p:nvCxnSpPr>
          <p:spPr>
            <a:xfrm>
              <a:off x="2322860" y="10853874"/>
              <a:ext cx="43358" cy="1322572"/>
            </a:xfrm>
            <a:prstGeom prst="straightConnector1">
              <a:avLst/>
            </a:prstGeom>
            <a:ln w="63500">
              <a:tailEnd type="triangle"/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</p:grpSp>
      <p:grpSp>
        <p:nvGrpSpPr>
          <p:cNvPr id="139" name="Group 138">
            <a:extLst>
              <a:ext uri="{FF2B5EF4-FFF2-40B4-BE49-F238E27FC236}">
                <a16:creationId xmlns:a16="http://schemas.microsoft.com/office/drawing/2014/main" id="{32BE0204-D745-4412-8D1A-F1D00DDB1E7B}"/>
              </a:ext>
            </a:extLst>
          </p:cNvPr>
          <p:cNvGrpSpPr/>
          <p:nvPr/>
        </p:nvGrpSpPr>
        <p:grpSpPr>
          <a:xfrm>
            <a:off x="15211044" y="15069679"/>
            <a:ext cx="12914885" cy="5583834"/>
            <a:chOff x="17003255" y="14316203"/>
            <a:chExt cx="12914885" cy="5583834"/>
          </a:xfrm>
        </p:grpSpPr>
        <p:sp>
          <p:nvSpPr>
            <p:cNvPr id="32" name="TextBox 31">
              <a:extLst>
                <a:ext uri="{FF2B5EF4-FFF2-40B4-BE49-F238E27FC236}">
                  <a16:creationId xmlns:a16="http://schemas.microsoft.com/office/drawing/2014/main" id="{23046557-7EBB-4C91-B545-5EB8292BF460}"/>
                </a:ext>
              </a:extLst>
            </p:cNvPr>
            <p:cNvSpPr txBox="1"/>
            <p:nvPr/>
          </p:nvSpPr>
          <p:spPr>
            <a:xfrm>
              <a:off x="23902563" y="17104803"/>
              <a:ext cx="1867444" cy="523220"/>
            </a:xfrm>
            <a:prstGeom prst="rect">
              <a:avLst/>
            </a:prstGeom>
            <a:noFill/>
            <a:ln w="76200">
              <a:solidFill>
                <a:schemeClr val="accent6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800" u="sng" dirty="0"/>
                <a:t>Research</a:t>
              </a:r>
            </a:p>
          </p:txBody>
        </p:sp>
        <p:sp>
          <p:nvSpPr>
            <p:cNvPr id="100" name="TextBox 99">
              <a:extLst>
                <a:ext uri="{FF2B5EF4-FFF2-40B4-BE49-F238E27FC236}">
                  <a16:creationId xmlns:a16="http://schemas.microsoft.com/office/drawing/2014/main" id="{EAA6291B-C2A7-412A-B373-9E6FF088162D}"/>
                </a:ext>
              </a:extLst>
            </p:cNvPr>
            <p:cNvSpPr txBox="1">
              <a:spLocks/>
            </p:cNvSpPr>
            <p:nvPr/>
          </p:nvSpPr>
          <p:spPr>
            <a:xfrm>
              <a:off x="26570140" y="15874318"/>
              <a:ext cx="3348000" cy="1116000"/>
            </a:xfrm>
            <a:prstGeom prst="ellipse">
              <a:avLst/>
            </a:prstGeom>
            <a:noFill/>
            <a:ln w="76200">
              <a:solidFill>
                <a:schemeClr val="accent6"/>
              </a:solidFill>
            </a:ln>
          </p:spPr>
          <p:txBody>
            <a:bodyPr wrap="square" rtlCol="0" anchor="ctr">
              <a:spAutoFit/>
            </a:bodyPr>
            <a:lstStyle/>
            <a:p>
              <a:pPr algn="ctr"/>
              <a:r>
                <a:rPr lang="en-GB" dirty="0"/>
                <a:t>Trench life and warfare</a:t>
              </a:r>
            </a:p>
          </p:txBody>
        </p:sp>
        <p:sp>
          <p:nvSpPr>
            <p:cNvPr id="101" name="TextBox 100">
              <a:extLst>
                <a:ext uri="{FF2B5EF4-FFF2-40B4-BE49-F238E27FC236}">
                  <a16:creationId xmlns:a16="http://schemas.microsoft.com/office/drawing/2014/main" id="{67842EB6-738E-47CD-B76D-EA3E52BB18E6}"/>
                </a:ext>
              </a:extLst>
            </p:cNvPr>
            <p:cNvSpPr txBox="1">
              <a:spLocks/>
            </p:cNvSpPr>
            <p:nvPr/>
          </p:nvSpPr>
          <p:spPr>
            <a:xfrm>
              <a:off x="18760574" y="17366413"/>
              <a:ext cx="3348000" cy="1116000"/>
            </a:xfrm>
            <a:prstGeom prst="ellipse">
              <a:avLst/>
            </a:prstGeom>
            <a:noFill/>
            <a:ln w="76200">
              <a:solidFill>
                <a:schemeClr val="accent6"/>
              </a:solidFill>
            </a:ln>
          </p:spPr>
          <p:txBody>
            <a:bodyPr wrap="square" rtlCol="0" anchor="ctr">
              <a:spAutoFit/>
            </a:bodyPr>
            <a:lstStyle/>
            <a:p>
              <a:pPr algn="ctr"/>
              <a:r>
                <a:rPr lang="en-GB" dirty="0"/>
                <a:t>Aerial Supremacy and Aviation</a:t>
              </a:r>
            </a:p>
          </p:txBody>
        </p:sp>
        <p:sp>
          <p:nvSpPr>
            <p:cNvPr id="102" name="TextBox 101">
              <a:extLst>
                <a:ext uri="{FF2B5EF4-FFF2-40B4-BE49-F238E27FC236}">
                  <a16:creationId xmlns:a16="http://schemas.microsoft.com/office/drawing/2014/main" id="{831E9BA2-2A1D-48E3-9785-6AD35428B790}"/>
                </a:ext>
              </a:extLst>
            </p:cNvPr>
            <p:cNvSpPr txBox="1">
              <a:spLocks/>
            </p:cNvSpPr>
            <p:nvPr/>
          </p:nvSpPr>
          <p:spPr>
            <a:xfrm>
              <a:off x="25749772" y="18673683"/>
              <a:ext cx="3348000" cy="1116000"/>
            </a:xfrm>
            <a:prstGeom prst="ellipse">
              <a:avLst/>
            </a:prstGeom>
            <a:noFill/>
            <a:ln w="76200">
              <a:solidFill>
                <a:schemeClr val="accent6"/>
              </a:solidFill>
            </a:ln>
          </p:spPr>
          <p:txBody>
            <a:bodyPr wrap="square" rtlCol="0" anchor="ctr">
              <a:spAutoFit/>
            </a:bodyPr>
            <a:lstStyle/>
            <a:p>
              <a:pPr algn="ctr"/>
              <a:r>
                <a:rPr lang="en-GB" dirty="0"/>
                <a:t>Church involvement in WW1</a:t>
              </a:r>
            </a:p>
          </p:txBody>
        </p:sp>
        <p:sp>
          <p:nvSpPr>
            <p:cNvPr id="103" name="TextBox 102">
              <a:extLst>
                <a:ext uri="{FF2B5EF4-FFF2-40B4-BE49-F238E27FC236}">
                  <a16:creationId xmlns:a16="http://schemas.microsoft.com/office/drawing/2014/main" id="{FC4F40D8-CC03-4A7B-BDDB-DA30C5BB4500}"/>
                </a:ext>
              </a:extLst>
            </p:cNvPr>
            <p:cNvSpPr txBox="1">
              <a:spLocks/>
            </p:cNvSpPr>
            <p:nvPr/>
          </p:nvSpPr>
          <p:spPr>
            <a:xfrm>
              <a:off x="21451004" y="18784037"/>
              <a:ext cx="3348000" cy="1116000"/>
            </a:xfrm>
            <a:prstGeom prst="ellipse">
              <a:avLst/>
            </a:prstGeom>
            <a:noFill/>
            <a:ln w="76200">
              <a:solidFill>
                <a:schemeClr val="accent6"/>
              </a:solidFill>
            </a:ln>
          </p:spPr>
          <p:txBody>
            <a:bodyPr wrap="square" rtlCol="0" anchor="ctr">
              <a:spAutoFit/>
            </a:bodyPr>
            <a:lstStyle/>
            <a:p>
              <a:pPr algn="ctr"/>
              <a:r>
                <a:rPr lang="en-GB" dirty="0"/>
                <a:t>Museum Theatre</a:t>
              </a:r>
            </a:p>
          </p:txBody>
        </p:sp>
        <p:sp>
          <p:nvSpPr>
            <p:cNvPr id="104" name="TextBox 103">
              <a:extLst>
                <a:ext uri="{FF2B5EF4-FFF2-40B4-BE49-F238E27FC236}">
                  <a16:creationId xmlns:a16="http://schemas.microsoft.com/office/drawing/2014/main" id="{49993DE0-5414-4F3C-A9E6-0B020831C2CC}"/>
                </a:ext>
              </a:extLst>
            </p:cNvPr>
            <p:cNvSpPr txBox="1">
              <a:spLocks/>
            </p:cNvSpPr>
            <p:nvPr/>
          </p:nvSpPr>
          <p:spPr>
            <a:xfrm>
              <a:off x="23162285" y="14798009"/>
              <a:ext cx="3348000" cy="1116000"/>
            </a:xfrm>
            <a:prstGeom prst="ellipse">
              <a:avLst/>
            </a:prstGeom>
            <a:noFill/>
            <a:ln w="76200">
              <a:solidFill>
                <a:schemeClr val="accent6"/>
              </a:solidFill>
            </a:ln>
          </p:spPr>
          <p:txBody>
            <a:bodyPr wrap="square" rtlCol="0" anchor="ctr">
              <a:spAutoFit/>
            </a:bodyPr>
            <a:lstStyle/>
            <a:p>
              <a:pPr algn="ctr"/>
              <a:r>
                <a:rPr lang="en-GB" dirty="0"/>
                <a:t>Museums in travelling distance</a:t>
              </a:r>
            </a:p>
          </p:txBody>
        </p:sp>
        <p:sp>
          <p:nvSpPr>
            <p:cNvPr id="105" name="TextBox 104">
              <a:extLst>
                <a:ext uri="{FF2B5EF4-FFF2-40B4-BE49-F238E27FC236}">
                  <a16:creationId xmlns:a16="http://schemas.microsoft.com/office/drawing/2014/main" id="{30D8108C-3B87-400F-891E-D8B3FD9C6C87}"/>
                </a:ext>
              </a:extLst>
            </p:cNvPr>
            <p:cNvSpPr txBox="1">
              <a:spLocks/>
            </p:cNvSpPr>
            <p:nvPr/>
          </p:nvSpPr>
          <p:spPr>
            <a:xfrm>
              <a:off x="19582733" y="15508942"/>
              <a:ext cx="3348000" cy="1116000"/>
            </a:xfrm>
            <a:prstGeom prst="ellipse">
              <a:avLst/>
            </a:prstGeom>
            <a:noFill/>
            <a:ln w="76200">
              <a:solidFill>
                <a:schemeClr val="accent6"/>
              </a:solidFill>
            </a:ln>
          </p:spPr>
          <p:txBody>
            <a:bodyPr wrap="square" rtlCol="0" anchor="ctr">
              <a:spAutoFit/>
            </a:bodyPr>
            <a:lstStyle/>
            <a:p>
              <a:pPr algn="ctr"/>
              <a:r>
                <a:rPr lang="en-GB" dirty="0"/>
                <a:t>Context: 1914</a:t>
              </a:r>
            </a:p>
          </p:txBody>
        </p:sp>
        <p:sp>
          <p:nvSpPr>
            <p:cNvPr id="106" name="TextBox 105">
              <a:extLst>
                <a:ext uri="{FF2B5EF4-FFF2-40B4-BE49-F238E27FC236}">
                  <a16:creationId xmlns:a16="http://schemas.microsoft.com/office/drawing/2014/main" id="{BE62F4A8-806E-4F35-9A1B-2F373BE09668}"/>
                </a:ext>
              </a:extLst>
            </p:cNvPr>
            <p:cNvSpPr txBox="1">
              <a:spLocks/>
            </p:cNvSpPr>
            <p:nvPr/>
          </p:nvSpPr>
          <p:spPr>
            <a:xfrm>
              <a:off x="17425738" y="14880679"/>
              <a:ext cx="1800000" cy="432792"/>
            </a:xfrm>
            <a:prstGeom prst="ellipse">
              <a:avLst/>
            </a:prstGeom>
            <a:noFill/>
            <a:ln w="76200">
              <a:solidFill>
                <a:schemeClr val="accent6"/>
              </a:solidFill>
            </a:ln>
          </p:spPr>
          <p:txBody>
            <a:bodyPr wrap="square" rtlCol="0" anchor="ctr">
              <a:spAutoFit/>
            </a:bodyPr>
            <a:lstStyle/>
            <a:p>
              <a:pPr algn="ctr"/>
              <a:r>
                <a:rPr lang="en-GB" sz="1400" dirty="0"/>
                <a:t>Clothing</a:t>
              </a:r>
            </a:p>
          </p:txBody>
        </p:sp>
        <p:sp>
          <p:nvSpPr>
            <p:cNvPr id="107" name="TextBox 106">
              <a:extLst>
                <a:ext uri="{FF2B5EF4-FFF2-40B4-BE49-F238E27FC236}">
                  <a16:creationId xmlns:a16="http://schemas.microsoft.com/office/drawing/2014/main" id="{12B0EA1B-56E3-4A29-AD1C-6114B26B8A7A}"/>
                </a:ext>
              </a:extLst>
            </p:cNvPr>
            <p:cNvSpPr txBox="1">
              <a:spLocks/>
            </p:cNvSpPr>
            <p:nvPr/>
          </p:nvSpPr>
          <p:spPr>
            <a:xfrm>
              <a:off x="19686672" y="14316203"/>
              <a:ext cx="1800000" cy="432792"/>
            </a:xfrm>
            <a:prstGeom prst="ellipse">
              <a:avLst/>
            </a:prstGeom>
            <a:noFill/>
            <a:ln w="76200">
              <a:solidFill>
                <a:schemeClr val="accent6"/>
              </a:solidFill>
            </a:ln>
          </p:spPr>
          <p:txBody>
            <a:bodyPr wrap="square" rtlCol="0" anchor="ctr">
              <a:spAutoFit/>
            </a:bodyPr>
            <a:lstStyle/>
            <a:p>
              <a:pPr algn="ctr"/>
              <a:r>
                <a:rPr lang="en-GB" sz="1400" dirty="0"/>
                <a:t>Jobs</a:t>
              </a:r>
            </a:p>
          </p:txBody>
        </p:sp>
        <p:sp>
          <p:nvSpPr>
            <p:cNvPr id="108" name="TextBox 107">
              <a:extLst>
                <a:ext uri="{FF2B5EF4-FFF2-40B4-BE49-F238E27FC236}">
                  <a16:creationId xmlns:a16="http://schemas.microsoft.com/office/drawing/2014/main" id="{3CE9AC5D-76D7-463D-B813-93A235AC880C}"/>
                </a:ext>
              </a:extLst>
            </p:cNvPr>
            <p:cNvSpPr txBox="1">
              <a:spLocks/>
            </p:cNvSpPr>
            <p:nvPr/>
          </p:nvSpPr>
          <p:spPr>
            <a:xfrm>
              <a:off x="17003255" y="15997785"/>
              <a:ext cx="1800000" cy="432792"/>
            </a:xfrm>
            <a:prstGeom prst="ellipse">
              <a:avLst/>
            </a:prstGeom>
            <a:noFill/>
            <a:ln w="76200">
              <a:solidFill>
                <a:schemeClr val="accent6"/>
              </a:solidFill>
            </a:ln>
          </p:spPr>
          <p:txBody>
            <a:bodyPr wrap="square" rtlCol="0" anchor="ctr">
              <a:spAutoFit/>
            </a:bodyPr>
            <a:lstStyle/>
            <a:p>
              <a:pPr algn="ctr"/>
              <a:r>
                <a:rPr lang="en-GB" sz="1400" dirty="0"/>
                <a:t>Names</a:t>
              </a:r>
            </a:p>
          </p:txBody>
        </p:sp>
        <p:cxnSp>
          <p:nvCxnSpPr>
            <p:cNvPr id="109" name="Straight Arrow Connector 108">
              <a:extLst>
                <a:ext uri="{FF2B5EF4-FFF2-40B4-BE49-F238E27FC236}">
                  <a16:creationId xmlns:a16="http://schemas.microsoft.com/office/drawing/2014/main" id="{D8800B3C-E33A-40AC-8318-F7B0A01DB20E}"/>
                </a:ext>
              </a:extLst>
            </p:cNvPr>
            <p:cNvCxnSpPr>
              <a:cxnSpLocks/>
            </p:cNvCxnSpPr>
            <p:nvPr/>
          </p:nvCxnSpPr>
          <p:spPr>
            <a:xfrm>
              <a:off x="25749772" y="17596555"/>
              <a:ext cx="816620" cy="980653"/>
            </a:xfrm>
            <a:prstGeom prst="straightConnector1">
              <a:avLst/>
            </a:prstGeom>
            <a:ln w="63500">
              <a:tailEnd type="triangle"/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111" name="Straight Arrow Connector 110">
              <a:extLst>
                <a:ext uri="{FF2B5EF4-FFF2-40B4-BE49-F238E27FC236}">
                  <a16:creationId xmlns:a16="http://schemas.microsoft.com/office/drawing/2014/main" id="{F61B106B-B3A5-4428-BBFE-751770372046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23719350" y="17628023"/>
              <a:ext cx="544944" cy="907549"/>
            </a:xfrm>
            <a:prstGeom prst="straightConnector1">
              <a:avLst/>
            </a:prstGeom>
            <a:ln w="63500">
              <a:tailEnd type="triangle"/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113" name="Straight Arrow Connector 112">
              <a:extLst>
                <a:ext uri="{FF2B5EF4-FFF2-40B4-BE49-F238E27FC236}">
                  <a16:creationId xmlns:a16="http://schemas.microsoft.com/office/drawing/2014/main" id="{4BAA4859-0320-4CA8-80AF-44E149C6A648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22233872" y="17329090"/>
              <a:ext cx="1656799" cy="267465"/>
            </a:xfrm>
            <a:prstGeom prst="straightConnector1">
              <a:avLst/>
            </a:prstGeom>
            <a:ln w="63500">
              <a:tailEnd type="triangle"/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115" name="Straight Arrow Connector 114">
              <a:extLst>
                <a:ext uri="{FF2B5EF4-FFF2-40B4-BE49-F238E27FC236}">
                  <a16:creationId xmlns:a16="http://schemas.microsoft.com/office/drawing/2014/main" id="{16A4CB41-AA9F-4A9B-AC82-E9E073A46F97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25737880" y="16762953"/>
              <a:ext cx="828512" cy="334418"/>
            </a:xfrm>
            <a:prstGeom prst="straightConnector1">
              <a:avLst/>
            </a:prstGeom>
            <a:ln w="63500">
              <a:tailEnd type="triangle"/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117" name="Straight Arrow Connector 116">
              <a:extLst>
                <a:ext uri="{FF2B5EF4-FFF2-40B4-BE49-F238E27FC236}">
                  <a16:creationId xmlns:a16="http://schemas.microsoft.com/office/drawing/2014/main" id="{0464ADA4-2A7E-4E3B-9E80-F681D4BE717A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25038924" y="15997785"/>
              <a:ext cx="0" cy="1107018"/>
            </a:xfrm>
            <a:prstGeom prst="straightConnector1">
              <a:avLst/>
            </a:prstGeom>
            <a:ln w="63500">
              <a:tailEnd type="triangle"/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120" name="Straight Arrow Connector 119">
              <a:extLst>
                <a:ext uri="{FF2B5EF4-FFF2-40B4-BE49-F238E27FC236}">
                  <a16:creationId xmlns:a16="http://schemas.microsoft.com/office/drawing/2014/main" id="{0DF7BF43-B6FB-4852-A1F3-45464C1EEA01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22972677" y="16333967"/>
              <a:ext cx="958916" cy="763405"/>
            </a:xfrm>
            <a:prstGeom prst="straightConnector1">
              <a:avLst/>
            </a:prstGeom>
            <a:ln w="63500">
              <a:tailEnd type="triangle"/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123" name="Straight Arrow Connector 122">
              <a:extLst>
                <a:ext uri="{FF2B5EF4-FFF2-40B4-BE49-F238E27FC236}">
                  <a16:creationId xmlns:a16="http://schemas.microsoft.com/office/drawing/2014/main" id="{E6952FBE-C78D-48F4-9DD2-E561A6BE6819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20726400" y="14829266"/>
              <a:ext cx="189894" cy="725066"/>
            </a:xfrm>
            <a:prstGeom prst="straightConnector1">
              <a:avLst/>
            </a:prstGeom>
            <a:ln w="38100">
              <a:tailEnd type="triangle"/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126" name="Straight Arrow Connector 125">
              <a:extLst>
                <a:ext uri="{FF2B5EF4-FFF2-40B4-BE49-F238E27FC236}">
                  <a16:creationId xmlns:a16="http://schemas.microsoft.com/office/drawing/2014/main" id="{AA1544AB-7810-4493-9B6E-985B402B41C7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19246567" y="15207318"/>
              <a:ext cx="774726" cy="456856"/>
            </a:xfrm>
            <a:prstGeom prst="straightConnector1">
              <a:avLst/>
            </a:prstGeom>
            <a:ln w="38100">
              <a:tailEnd type="triangle"/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128" name="Straight Arrow Connector 127">
              <a:extLst>
                <a:ext uri="{FF2B5EF4-FFF2-40B4-BE49-F238E27FC236}">
                  <a16:creationId xmlns:a16="http://schemas.microsoft.com/office/drawing/2014/main" id="{3B81EC84-7B6E-472E-8D95-7D0F80E0158B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18934121" y="16081075"/>
              <a:ext cx="627783" cy="41422"/>
            </a:xfrm>
            <a:prstGeom prst="straightConnector1">
              <a:avLst/>
            </a:prstGeom>
            <a:ln w="38100">
              <a:tailEnd type="triangle"/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</p:grpSp>
      <p:pic>
        <p:nvPicPr>
          <p:cNvPr id="133" name="Picture 132">
            <a:extLst>
              <a:ext uri="{FF2B5EF4-FFF2-40B4-BE49-F238E27FC236}">
                <a16:creationId xmlns:a16="http://schemas.microsoft.com/office/drawing/2014/main" id="{A15675BC-1892-44DA-9F08-B2ACC1BCD46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6701" y="5795503"/>
            <a:ext cx="2307167" cy="1685679"/>
          </a:xfrm>
          <a:prstGeom prst="rect">
            <a:avLst/>
          </a:prstGeom>
        </p:spPr>
      </p:pic>
      <p:pic>
        <p:nvPicPr>
          <p:cNvPr id="135" name="Picture 134">
            <a:extLst>
              <a:ext uri="{FF2B5EF4-FFF2-40B4-BE49-F238E27FC236}">
                <a16:creationId xmlns:a16="http://schemas.microsoft.com/office/drawing/2014/main" id="{0018F6DA-5B86-4375-8CD0-11A7CC5694D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075677" y="6984311"/>
            <a:ext cx="5179049" cy="2071619"/>
          </a:xfrm>
          <a:prstGeom prst="rect">
            <a:avLst/>
          </a:prstGeom>
        </p:spPr>
      </p:pic>
      <p:pic>
        <p:nvPicPr>
          <p:cNvPr id="143" name="Picture 142">
            <a:extLst>
              <a:ext uri="{FF2B5EF4-FFF2-40B4-BE49-F238E27FC236}">
                <a16:creationId xmlns:a16="http://schemas.microsoft.com/office/drawing/2014/main" id="{9625F984-4433-4692-9859-41D0DE3BBDF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64127" y="11815057"/>
            <a:ext cx="2229298" cy="3063517"/>
          </a:xfrm>
          <a:prstGeom prst="rect">
            <a:avLst/>
          </a:prstGeom>
        </p:spPr>
      </p:pic>
      <p:grpSp>
        <p:nvGrpSpPr>
          <p:cNvPr id="145" name="Group 144">
            <a:extLst>
              <a:ext uri="{FF2B5EF4-FFF2-40B4-BE49-F238E27FC236}">
                <a16:creationId xmlns:a16="http://schemas.microsoft.com/office/drawing/2014/main" id="{FEEDCAD2-F4B3-4F53-A058-75653916290B}"/>
              </a:ext>
            </a:extLst>
          </p:cNvPr>
          <p:cNvGrpSpPr/>
          <p:nvPr/>
        </p:nvGrpSpPr>
        <p:grpSpPr>
          <a:xfrm>
            <a:off x="11351915" y="8339118"/>
            <a:ext cx="7571383" cy="4607012"/>
            <a:chOff x="11351914" y="8339118"/>
            <a:chExt cx="7571383" cy="4607012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53F6DE26-6EF1-4F19-9309-661CB91ABE3A}"/>
                </a:ext>
              </a:extLst>
            </p:cNvPr>
            <p:cNvPicPr/>
            <p:nvPr/>
          </p:nvPicPr>
          <p:blipFill rotWithShape="1">
            <a:blip r:embed="rId6"/>
            <a:srcRect t="2975" b="16999"/>
            <a:stretch/>
          </p:blipFill>
          <p:spPr bwMode="auto">
            <a:xfrm>
              <a:off x="11351914" y="8339118"/>
              <a:ext cx="7571383" cy="3733038"/>
            </a:xfrm>
            <a:prstGeom prst="rect">
              <a:avLst/>
            </a:prstGeom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  <p:sp>
          <p:nvSpPr>
            <p:cNvPr id="144" name="TextBox 143">
              <a:extLst>
                <a:ext uri="{FF2B5EF4-FFF2-40B4-BE49-F238E27FC236}">
                  <a16:creationId xmlns:a16="http://schemas.microsoft.com/office/drawing/2014/main" id="{8F3A7E14-665E-49AC-9BF2-C09829D3A3CF}"/>
                </a:ext>
              </a:extLst>
            </p:cNvPr>
            <p:cNvSpPr txBox="1"/>
            <p:nvPr/>
          </p:nvSpPr>
          <p:spPr>
            <a:xfrm>
              <a:off x="11508726" y="12176689"/>
              <a:ext cx="7127258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400" b="1" dirty="0">
                  <a:solidFill>
                    <a:schemeClr val="accent6"/>
                  </a:solidFill>
                </a:rPr>
                <a:t>VOICES OF THE PAST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19523984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149</TotalTime>
  <Words>104</Words>
  <Application>Microsoft Office PowerPoint</Application>
  <PresentationFormat>Custom</PresentationFormat>
  <Paragraphs>39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Caleb Heymans</dc:creator>
  <cp:lastModifiedBy>Caleb Heymans</cp:lastModifiedBy>
  <cp:revision>12</cp:revision>
  <dcterms:created xsi:type="dcterms:W3CDTF">2018-05-08T12:48:33Z</dcterms:created>
  <dcterms:modified xsi:type="dcterms:W3CDTF">2018-05-10T12:19:31Z</dcterms:modified>
</cp:coreProperties>
</file>