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6776D-CD90-4FAA-8269-55BAF7BEFC92}" v="41" dt="2022-06-22T23:50:37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-Aurica Coanca (2026753)" userId="S::2026753@student.uwtsd.ac.uk::bbbad67b-8ab7-4474-877f-fecb36a066de" providerId="AD" clId="Web-{6146776D-CD90-4FAA-8269-55BAF7BEFC92}"/>
    <pc:docChg chg="addSld delSld modSld addMainMaster delMainMaster">
      <pc:chgData name="Elena-Aurica Coanca (2026753)" userId="S::2026753@student.uwtsd.ac.uk::bbbad67b-8ab7-4474-877f-fecb36a066de" providerId="AD" clId="Web-{6146776D-CD90-4FAA-8269-55BAF7BEFC92}" dt="2022-06-22T23:50:43.977" v="38"/>
      <pc:docMkLst>
        <pc:docMk/>
      </pc:docMkLst>
      <pc:sldChg chg="addSp modSp mod setBg modClrScheme addAnim chgLayout">
        <pc:chgData name="Elena-Aurica Coanca (2026753)" userId="S::2026753@student.uwtsd.ac.uk::bbbad67b-8ab7-4474-877f-fecb36a066de" providerId="AD" clId="Web-{6146776D-CD90-4FAA-8269-55BAF7BEFC92}" dt="2022-06-22T23:35:30.449" v="28"/>
        <pc:sldMkLst>
          <pc:docMk/>
          <pc:sldMk cId="109857222" sldId="256"/>
        </pc:sldMkLst>
        <pc:spChg chg="mod">
          <ac:chgData name="Elena-Aurica Coanca (2026753)" userId="S::2026753@student.uwtsd.ac.uk::bbbad67b-8ab7-4474-877f-fecb36a066de" providerId="AD" clId="Web-{6146776D-CD90-4FAA-8269-55BAF7BEFC92}" dt="2022-06-22T23:35:30.449" v="2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ena-Aurica Coanca (2026753)" userId="S::2026753@student.uwtsd.ac.uk::bbbad67b-8ab7-4474-877f-fecb36a066de" providerId="AD" clId="Web-{6146776D-CD90-4FAA-8269-55BAF7BEFC92}" dt="2022-06-22T23:35:30.449" v="2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lena-Aurica Coanca (2026753)" userId="S::2026753@student.uwtsd.ac.uk::bbbad67b-8ab7-4474-877f-fecb36a066de" providerId="AD" clId="Web-{6146776D-CD90-4FAA-8269-55BAF7BEFC92}" dt="2022-06-22T23:35:30.449" v="26"/>
          <ac:spMkLst>
            <pc:docMk/>
            <pc:sldMk cId="109857222" sldId="256"/>
            <ac:spMk id="9" creationId="{2FDF0794-1B86-42B2-B8C7-F60123E638ED}"/>
          </ac:spMkLst>
        </pc:spChg>
        <pc:spChg chg="add">
          <ac:chgData name="Elena-Aurica Coanca (2026753)" userId="S::2026753@student.uwtsd.ac.uk::bbbad67b-8ab7-4474-877f-fecb36a066de" providerId="AD" clId="Web-{6146776D-CD90-4FAA-8269-55BAF7BEFC92}" dt="2022-06-22T23:35:30.449" v="26"/>
          <ac:spMkLst>
            <pc:docMk/>
            <pc:sldMk cId="109857222" sldId="256"/>
            <ac:spMk id="11" creationId="{C5373426-E26E-431D-959C-5DB96C0B6208}"/>
          </ac:spMkLst>
        </pc:spChg>
        <pc:spChg chg="add">
          <ac:chgData name="Elena-Aurica Coanca (2026753)" userId="S::2026753@student.uwtsd.ac.uk::bbbad67b-8ab7-4474-877f-fecb36a066de" providerId="AD" clId="Web-{6146776D-CD90-4FAA-8269-55BAF7BEFC92}" dt="2022-06-22T23:35:30.449" v="26"/>
          <ac:spMkLst>
            <pc:docMk/>
            <pc:sldMk cId="109857222" sldId="256"/>
            <ac:spMk id="15" creationId="{E239D8CC-16F4-4B2B-80F0-203C56D0D2DE}"/>
          </ac:spMkLst>
        </pc:spChg>
        <pc:picChg chg="add">
          <ac:chgData name="Elena-Aurica Coanca (2026753)" userId="S::2026753@student.uwtsd.ac.uk::bbbad67b-8ab7-4474-877f-fecb36a066de" providerId="AD" clId="Web-{6146776D-CD90-4FAA-8269-55BAF7BEFC92}" dt="2022-06-22T23:35:30.449" v="26"/>
          <ac:picMkLst>
            <pc:docMk/>
            <pc:sldMk cId="109857222" sldId="256"/>
            <ac:picMk id="4" creationId="{5D858BC3-368D-5396-7F8C-9E7EC750FB45}"/>
          </ac:picMkLst>
        </pc:picChg>
        <pc:cxnChg chg="add">
          <ac:chgData name="Elena-Aurica Coanca (2026753)" userId="S::2026753@student.uwtsd.ac.uk::bbbad67b-8ab7-4474-877f-fecb36a066de" providerId="AD" clId="Web-{6146776D-CD90-4FAA-8269-55BAF7BEFC92}" dt="2022-06-22T23:35:30.449" v="26"/>
          <ac:cxnSpMkLst>
            <pc:docMk/>
            <pc:sldMk cId="109857222" sldId="256"/>
            <ac:cxnSpMk id="13" creationId="{96D07482-83A3-4451-943C-B46961082957}"/>
          </ac:cxnSpMkLst>
        </pc:cxnChg>
      </pc:sldChg>
      <pc:sldChg chg="addSp delSp modSp new mod setBg setClrOvrMap">
        <pc:chgData name="Elena-Aurica Coanca (2026753)" userId="S::2026753@student.uwtsd.ac.uk::bbbad67b-8ab7-4474-877f-fecb36a066de" providerId="AD" clId="Web-{6146776D-CD90-4FAA-8269-55BAF7BEFC92}" dt="2022-06-22T23:50:43.977" v="38"/>
        <pc:sldMkLst>
          <pc:docMk/>
          <pc:sldMk cId="1034635699" sldId="257"/>
        </pc:sldMkLst>
        <pc:spChg chg="add del">
          <ac:chgData name="Elena-Aurica Coanca (2026753)" userId="S::2026753@student.uwtsd.ac.uk::bbbad67b-8ab7-4474-877f-fecb36a066de" providerId="AD" clId="Web-{6146776D-CD90-4FAA-8269-55BAF7BEFC92}" dt="2022-06-22T23:50:43.977" v="37"/>
          <ac:spMkLst>
            <pc:docMk/>
            <pc:sldMk cId="1034635699" sldId="257"/>
            <ac:spMk id="7" creationId="{BCD2D517-BC35-4439-AC31-06DF764F25FC}"/>
          </ac:spMkLst>
        </pc:spChg>
        <pc:spChg chg="add del">
          <ac:chgData name="Elena-Aurica Coanca (2026753)" userId="S::2026753@student.uwtsd.ac.uk::bbbad67b-8ab7-4474-877f-fecb36a066de" providerId="AD" clId="Web-{6146776D-CD90-4FAA-8269-55BAF7BEFC92}" dt="2022-06-22T23:50:43.977" v="37"/>
          <ac:spMkLst>
            <pc:docMk/>
            <pc:sldMk cId="1034635699" sldId="257"/>
            <ac:spMk id="9" creationId="{2DD3F846-0483-40F5-A881-0C1AD2A0CAD7}"/>
          </ac:spMkLst>
        </pc:spChg>
        <pc:spChg chg="add">
          <ac:chgData name="Elena-Aurica Coanca (2026753)" userId="S::2026753@student.uwtsd.ac.uk::bbbad67b-8ab7-4474-877f-fecb36a066de" providerId="AD" clId="Web-{6146776D-CD90-4FAA-8269-55BAF7BEFC92}" dt="2022-06-22T23:50:43.977" v="38"/>
          <ac:spMkLst>
            <pc:docMk/>
            <pc:sldMk cId="1034635699" sldId="257"/>
            <ac:spMk id="11" creationId="{652BD35A-BC99-4831-A358-06E2CEB96697}"/>
          </ac:spMkLst>
        </pc:spChg>
        <pc:spChg chg="add">
          <ac:chgData name="Elena-Aurica Coanca (2026753)" userId="S::2026753@student.uwtsd.ac.uk::bbbad67b-8ab7-4474-877f-fecb36a066de" providerId="AD" clId="Web-{6146776D-CD90-4FAA-8269-55BAF7BEFC92}" dt="2022-06-22T23:50:43.977" v="38"/>
          <ac:spMkLst>
            <pc:docMk/>
            <pc:sldMk cId="1034635699" sldId="257"/>
            <ac:spMk id="12" creationId="{B76E24C1-2968-40DC-A36E-F6B85F0F0752}"/>
          </ac:spMkLst>
        </pc:spChg>
        <pc:picChg chg="add mod">
          <ac:chgData name="Elena-Aurica Coanca (2026753)" userId="S::2026753@student.uwtsd.ac.uk::bbbad67b-8ab7-4474-877f-fecb36a066de" providerId="AD" clId="Web-{6146776D-CD90-4FAA-8269-55BAF7BEFC92}" dt="2022-06-22T23:50:43.977" v="38"/>
          <ac:picMkLst>
            <pc:docMk/>
            <pc:sldMk cId="1034635699" sldId="257"/>
            <ac:picMk id="2" creationId="{CC747554-8EBA-BCA5-C132-3BAFCFA737C2}"/>
          </ac:picMkLst>
        </pc:picChg>
      </pc:sldChg>
      <pc:sldChg chg="addSp modSp new del">
        <pc:chgData name="Elena-Aurica Coanca (2026753)" userId="S::2026753@student.uwtsd.ac.uk::bbbad67b-8ab7-4474-877f-fecb36a066de" providerId="AD" clId="Web-{6146776D-CD90-4FAA-8269-55BAF7BEFC92}" dt="2022-06-22T23:46:42.032" v="31"/>
        <pc:sldMkLst>
          <pc:docMk/>
          <pc:sldMk cId="1132053125" sldId="257"/>
        </pc:sldMkLst>
        <pc:picChg chg="add mod">
          <ac:chgData name="Elena-Aurica Coanca (2026753)" userId="S::2026753@student.uwtsd.ac.uk::bbbad67b-8ab7-4474-877f-fecb36a066de" providerId="AD" clId="Web-{6146776D-CD90-4FAA-8269-55BAF7BEFC92}" dt="2022-06-22T23:46:31.406" v="30"/>
          <ac:picMkLst>
            <pc:docMk/>
            <pc:sldMk cId="1132053125" sldId="257"/>
            <ac:picMk id="2" creationId="{4BFB2385-2A53-7BCD-5A2B-D642F552BB05}"/>
          </ac:picMkLst>
        </pc:picChg>
      </pc:sldChg>
      <pc:sldMasterChg chg="del delSldLayout">
        <pc:chgData name="Elena-Aurica Coanca (2026753)" userId="S::2026753@student.uwtsd.ac.uk::bbbad67b-8ab7-4474-877f-fecb36a066de" providerId="AD" clId="Web-{6146776D-CD90-4FAA-8269-55BAF7BEFC92}" dt="2022-06-22T23:35:30.449" v="26"/>
        <pc:sldMasterMkLst>
          <pc:docMk/>
          <pc:sldMasterMk cId="2460954070" sldId="2147483660"/>
        </pc:sldMasterMkLst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lena-Aurica Coanca (2026753)" userId="S::2026753@student.uwtsd.ac.uk::bbbad67b-8ab7-4474-877f-fecb36a066de" providerId="AD" clId="Web-{6146776D-CD90-4FAA-8269-55BAF7BEFC92}" dt="2022-06-22T23:35:30.449" v="26"/>
        <pc:sldMasterMkLst>
          <pc:docMk/>
          <pc:sldMasterMk cId="2395703416" sldId="2147483698"/>
        </pc:sldMasterMkLst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249383214" sldId="2147483687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3280135881" sldId="2147483688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1116449247" sldId="2147483689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2707848420" sldId="2147483690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2458239364" sldId="2147483691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2030520591" sldId="2147483692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537745927" sldId="2147483693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493886406" sldId="2147483694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2389340202" sldId="2147483695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1964577770" sldId="2147483696"/>
          </pc:sldLayoutMkLst>
        </pc:sldLayoutChg>
        <pc:sldLayoutChg chg="add">
          <pc:chgData name="Elena-Aurica Coanca (2026753)" userId="S::2026753@student.uwtsd.ac.uk::bbbad67b-8ab7-4474-877f-fecb36a066de" providerId="AD" clId="Web-{6146776D-CD90-4FAA-8269-55BAF7BEFC92}" dt="2022-06-22T23:35:30.449" v="26"/>
          <pc:sldLayoutMkLst>
            <pc:docMk/>
            <pc:sldMasterMk cId="2395703416" sldId="2147483698"/>
            <pc:sldLayoutMk cId="4144897955" sldId="2147483697"/>
          </pc:sldLayoutMkLst>
        </pc:sldLayoutChg>
      </pc:sldMasterChg>
    </pc:docChg>
  </pc:docChgLst>
  <pc:docChgLst>
    <pc:chgData clId="Web-{6146776D-CD90-4FAA-8269-55BAF7BEFC92}"/>
    <pc:docChg chg="modSld">
      <pc:chgData name="" userId="" providerId="" clId="Web-{6146776D-CD90-4FAA-8269-55BAF7BEFC92}" dt="2022-06-22T23:34:31.024" v="3" actId="20577"/>
      <pc:docMkLst>
        <pc:docMk/>
      </pc:docMkLst>
      <pc:sldChg chg="modSp">
        <pc:chgData name="" userId="" providerId="" clId="Web-{6146776D-CD90-4FAA-8269-55BAF7BEFC92}" dt="2022-06-22T23:34:31.024" v="3" actId="20577"/>
        <pc:sldMkLst>
          <pc:docMk/>
          <pc:sldMk cId="109857222" sldId="256"/>
        </pc:sldMkLst>
        <pc:spChg chg="mod">
          <ac:chgData name="" userId="" providerId="" clId="Web-{6146776D-CD90-4FAA-8269-55BAF7BEFC92}" dt="2022-06-22T23:34:31.024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745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886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340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577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897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239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83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1358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449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848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520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570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858BC3-368D-5396-7F8C-9E7EC750FB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666" r="-2" b="-2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4277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100">
                <a:solidFill>
                  <a:schemeClr val="tx1"/>
                </a:solidFill>
                <a:cs typeface="Calibri Light"/>
              </a:rPr>
              <a:t>Signos de Precauciones</a:t>
            </a:r>
            <a:endParaRPr lang="en-US" sz="41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610" y="4608576"/>
            <a:ext cx="3205640" cy="7741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cs typeface="Calibri"/>
              </a:rPr>
              <a:t>Caution Signs</a:t>
            </a:r>
            <a:endParaRPr lang="en-US" sz="2000"/>
          </a:p>
        </p:txBody>
      </p:sp>
      <p:cxnSp>
        <p:nvCxnSpPr>
          <p:cNvPr id="13" name="!!Straight Connector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950" y="4508519"/>
            <a:ext cx="3108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239D8CC-16F4-4B2B-80F0-203C56D0D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6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noFill/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C747554-8EBA-BCA5-C132-3BAFCFA737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8211" y="905933"/>
            <a:ext cx="7727582" cy="5039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635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DarkSeedRightStep">
      <a:dk1>
        <a:srgbClr val="000000"/>
      </a:dk1>
      <a:lt1>
        <a:srgbClr val="FFFFFF"/>
      </a:lt1>
      <a:dk2>
        <a:srgbClr val="1C311C"/>
      </a:dk2>
      <a:lt2>
        <a:srgbClr val="F3F0F3"/>
      </a:lt2>
      <a:accent1>
        <a:srgbClr val="49B547"/>
      </a:accent1>
      <a:accent2>
        <a:srgbClr val="3BB16A"/>
      </a:accent2>
      <a:accent3>
        <a:srgbClr val="45B19D"/>
      </a:accent3>
      <a:accent4>
        <a:srgbClr val="3B96B1"/>
      </a:accent4>
      <a:accent5>
        <a:srgbClr val="4D77C3"/>
      </a:accent5>
      <a:accent6>
        <a:srgbClr val="514AB7"/>
      </a:accent6>
      <a:hlink>
        <a:srgbClr val="BF7C3F"/>
      </a:hlink>
      <a:folHlink>
        <a:srgbClr val="7F7F7F"/>
      </a:folHlink>
    </a:clrScheme>
    <a:fontScheme name="Retrospect">
      <a:majorFont>
        <a:latin typeface="Avenir Next LT Pro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venir Next LT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RetrospectVTI</vt:lpstr>
      <vt:lpstr>Signos de Precauciones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</cp:revision>
  <dcterms:created xsi:type="dcterms:W3CDTF">2022-06-22T23:34:11Z</dcterms:created>
  <dcterms:modified xsi:type="dcterms:W3CDTF">2022-06-22T23:50:46Z</dcterms:modified>
</cp:coreProperties>
</file>