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4"/>
  </p:notesMasterIdLst>
  <p:sldIdLst>
    <p:sldId id="256" r:id="rId2"/>
    <p:sldId id="257" r:id="rId3"/>
    <p:sldId id="276" r:id="rId4"/>
    <p:sldId id="277" r:id="rId5"/>
    <p:sldId id="258" r:id="rId6"/>
    <p:sldId id="259" r:id="rId7"/>
    <p:sldId id="271" r:id="rId8"/>
    <p:sldId id="260" r:id="rId9"/>
    <p:sldId id="261" r:id="rId10"/>
    <p:sldId id="268" r:id="rId11"/>
    <p:sldId id="270" r:id="rId12"/>
    <p:sldId id="262" r:id="rId13"/>
    <p:sldId id="278" r:id="rId14"/>
    <p:sldId id="279" r:id="rId15"/>
    <p:sldId id="269" r:id="rId16"/>
    <p:sldId id="266" r:id="rId17"/>
    <p:sldId id="273" r:id="rId18"/>
    <p:sldId id="264" r:id="rId19"/>
    <p:sldId id="263" r:id="rId20"/>
    <p:sldId id="274" r:id="rId21"/>
    <p:sldId id="275" r:id="rId22"/>
    <p:sldId id="280"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11999E-064F-40D1-AAA6-20CCBC88ECDE}" v="31" dt="2022-10-21T13:46:47.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47756" autoAdjust="0"/>
  </p:normalViewPr>
  <p:slideViewPr>
    <p:cSldViewPr snapToGrid="0">
      <p:cViewPr varScale="1">
        <p:scale>
          <a:sx n="44" d="100"/>
          <a:sy n="44" d="100"/>
        </p:scale>
        <p:origin x="171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311999E-064F-40D1-AAA6-20CCBC88ECDE}"/>
    <pc:docChg chg="undo custSel addSld modSld">
      <pc:chgData name="Laura Knight" userId="fcc6b1b8-7f69-4c06-9fd3-1a1553b3cd99" providerId="ADAL" clId="{9311999E-064F-40D1-AAA6-20CCBC88ECDE}" dt="2022-10-21T13:55:11.443" v="1244" actId="27636"/>
      <pc:docMkLst>
        <pc:docMk/>
      </pc:docMkLst>
      <pc:sldChg chg="modNotesTx">
        <pc:chgData name="Laura Knight" userId="fcc6b1b8-7f69-4c06-9fd3-1a1553b3cd99" providerId="ADAL" clId="{9311999E-064F-40D1-AAA6-20CCBC88ECDE}" dt="2022-10-20T14:10:54.561" v="13" actId="20577"/>
        <pc:sldMkLst>
          <pc:docMk/>
          <pc:sldMk cId="3504153509" sldId="256"/>
        </pc:sldMkLst>
      </pc:sldChg>
      <pc:sldChg chg="modNotesTx">
        <pc:chgData name="Laura Knight" userId="fcc6b1b8-7f69-4c06-9fd3-1a1553b3cd99" providerId="ADAL" clId="{9311999E-064F-40D1-AAA6-20CCBC88ECDE}" dt="2022-10-20T15:02:12.017" v="462" actId="6549"/>
        <pc:sldMkLst>
          <pc:docMk/>
          <pc:sldMk cId="3732284559" sldId="260"/>
        </pc:sldMkLst>
      </pc:sldChg>
      <pc:sldChg chg="modNotesTx">
        <pc:chgData name="Laura Knight" userId="fcc6b1b8-7f69-4c06-9fd3-1a1553b3cd99" providerId="ADAL" clId="{9311999E-064F-40D1-AAA6-20CCBC88ECDE}" dt="2022-10-20T15:39:47.914" v="465"/>
        <pc:sldMkLst>
          <pc:docMk/>
          <pc:sldMk cId="1284137033" sldId="261"/>
        </pc:sldMkLst>
      </pc:sldChg>
      <pc:sldChg chg="modSp mod modNotesTx">
        <pc:chgData name="Laura Knight" userId="fcc6b1b8-7f69-4c06-9fd3-1a1553b3cd99" providerId="ADAL" clId="{9311999E-064F-40D1-AAA6-20CCBC88ECDE}" dt="2022-10-20T14:50:07.932" v="388" actId="20577"/>
        <pc:sldMkLst>
          <pc:docMk/>
          <pc:sldMk cId="2070945153" sldId="262"/>
        </pc:sldMkLst>
        <pc:spChg chg="mod">
          <ac:chgData name="Laura Knight" userId="fcc6b1b8-7f69-4c06-9fd3-1a1553b3cd99" providerId="ADAL" clId="{9311999E-064F-40D1-AAA6-20CCBC88ECDE}" dt="2022-10-20T14:27:40.070" v="385" actId="27636"/>
          <ac:spMkLst>
            <pc:docMk/>
            <pc:sldMk cId="2070945153" sldId="262"/>
            <ac:spMk id="2" creationId="{00000000-0000-0000-0000-000000000000}"/>
          </ac:spMkLst>
        </pc:spChg>
      </pc:sldChg>
      <pc:sldChg chg="modSp mod">
        <pc:chgData name="Laura Knight" userId="fcc6b1b8-7f69-4c06-9fd3-1a1553b3cd99" providerId="ADAL" clId="{9311999E-064F-40D1-AAA6-20CCBC88ECDE}" dt="2022-10-21T13:55:11.443" v="1244" actId="27636"/>
        <pc:sldMkLst>
          <pc:docMk/>
          <pc:sldMk cId="797437004" sldId="270"/>
        </pc:sldMkLst>
        <pc:spChg chg="mod">
          <ac:chgData name="Laura Knight" userId="fcc6b1b8-7f69-4c06-9fd3-1a1553b3cd99" providerId="ADAL" clId="{9311999E-064F-40D1-AAA6-20CCBC88ECDE}" dt="2022-10-21T13:55:11.443" v="1244" actId="27636"/>
          <ac:spMkLst>
            <pc:docMk/>
            <pc:sldMk cId="797437004" sldId="270"/>
            <ac:spMk id="3" creationId="{00000000-0000-0000-0000-000000000000}"/>
          </ac:spMkLst>
        </pc:spChg>
      </pc:sldChg>
      <pc:sldChg chg="modSp mod">
        <pc:chgData name="Laura Knight" userId="fcc6b1b8-7f69-4c06-9fd3-1a1553b3cd99" providerId="ADAL" clId="{9311999E-064F-40D1-AAA6-20CCBC88ECDE}" dt="2022-10-21T13:54:53.702" v="1242" actId="14100"/>
        <pc:sldMkLst>
          <pc:docMk/>
          <pc:sldMk cId="793699268" sldId="271"/>
        </pc:sldMkLst>
        <pc:picChg chg="mod">
          <ac:chgData name="Laura Knight" userId="fcc6b1b8-7f69-4c06-9fd3-1a1553b3cd99" providerId="ADAL" clId="{9311999E-064F-40D1-AAA6-20CCBC88ECDE}" dt="2022-10-21T13:54:53.702" v="1242" actId="14100"/>
          <ac:picMkLst>
            <pc:docMk/>
            <pc:sldMk cId="793699268" sldId="271"/>
            <ac:picMk id="4" creationId="{82F60C5B-BF10-4CA0-B3CC-B7BECE541758}"/>
          </ac:picMkLst>
        </pc:picChg>
      </pc:sldChg>
      <pc:sldChg chg="mod modShow">
        <pc:chgData name="Laura Knight" userId="fcc6b1b8-7f69-4c06-9fd3-1a1553b3cd99" providerId="ADAL" clId="{9311999E-064F-40D1-AAA6-20CCBC88ECDE}" dt="2022-10-20T14:53:03.966" v="405" actId="729"/>
        <pc:sldMkLst>
          <pc:docMk/>
          <pc:sldMk cId="4074179786" sldId="275"/>
        </pc:sldMkLst>
      </pc:sldChg>
      <pc:sldChg chg="addSp delSp modSp new mod setBg addAnim modNotesTx">
        <pc:chgData name="Laura Knight" userId="fcc6b1b8-7f69-4c06-9fd3-1a1553b3cd99" providerId="ADAL" clId="{9311999E-064F-40D1-AAA6-20CCBC88ECDE}" dt="2022-10-20T14:58:45.565" v="432" actId="1076"/>
        <pc:sldMkLst>
          <pc:docMk/>
          <pc:sldMk cId="63286862" sldId="276"/>
        </pc:sldMkLst>
        <pc:spChg chg="mod ord">
          <ac:chgData name="Laura Knight" userId="fcc6b1b8-7f69-4c06-9fd3-1a1553b3cd99" providerId="ADAL" clId="{9311999E-064F-40D1-AAA6-20CCBC88ECDE}" dt="2022-10-20T14:58:45.565" v="432" actId="1076"/>
          <ac:spMkLst>
            <pc:docMk/>
            <pc:sldMk cId="63286862" sldId="276"/>
            <ac:spMk id="2" creationId="{D9B64D00-12C7-0EE3-94AE-FE5AC85C1562}"/>
          </ac:spMkLst>
        </pc:spChg>
        <pc:spChg chg="add del">
          <ac:chgData name="Laura Knight" userId="fcc6b1b8-7f69-4c06-9fd3-1a1553b3cd99" providerId="ADAL" clId="{9311999E-064F-40D1-AAA6-20CCBC88ECDE}" dt="2022-10-20T14:56:23.540" v="415" actId="26606"/>
          <ac:spMkLst>
            <pc:docMk/>
            <pc:sldMk cId="63286862" sldId="276"/>
            <ac:spMk id="36" creationId="{948AE52C-AD58-4D7E-BBEC-741EA69A9079}"/>
          </ac:spMkLst>
        </pc:spChg>
        <pc:spChg chg="add del">
          <ac:chgData name="Laura Knight" userId="fcc6b1b8-7f69-4c06-9fd3-1a1553b3cd99" providerId="ADAL" clId="{9311999E-064F-40D1-AAA6-20CCBC88ECDE}" dt="2022-10-20T14:56:23.540" v="415" actId="26606"/>
          <ac:spMkLst>
            <pc:docMk/>
            <pc:sldMk cId="63286862" sldId="276"/>
            <ac:spMk id="38" creationId="{EB3158C7-B011-4D27-BC9D-27EA5BE02D03}"/>
          </ac:spMkLst>
        </pc:spChg>
        <pc:spChg chg="add del">
          <ac:chgData name="Laura Knight" userId="fcc6b1b8-7f69-4c06-9fd3-1a1553b3cd99" providerId="ADAL" clId="{9311999E-064F-40D1-AAA6-20CCBC88ECDE}" dt="2022-10-20T14:56:23.540" v="415" actId="26606"/>
          <ac:spMkLst>
            <pc:docMk/>
            <pc:sldMk cId="63286862" sldId="276"/>
            <ac:spMk id="44" creationId="{40EA1C2A-B332-4211-8479-EA99BC303EF5}"/>
          </ac:spMkLst>
        </pc:spChg>
        <pc:spChg chg="add del">
          <ac:chgData name="Laura Knight" userId="fcc6b1b8-7f69-4c06-9fd3-1a1553b3cd99" providerId="ADAL" clId="{9311999E-064F-40D1-AAA6-20CCBC88ECDE}" dt="2022-10-20T14:56:23.540" v="415" actId="26606"/>
          <ac:spMkLst>
            <pc:docMk/>
            <pc:sldMk cId="63286862" sldId="276"/>
            <ac:spMk id="46" creationId="{24A97CC0-C913-4A9C-B6E8-755C7D15EAC8}"/>
          </ac:spMkLst>
        </pc:spChg>
        <pc:spChg chg="add del">
          <ac:chgData name="Laura Knight" userId="fcc6b1b8-7f69-4c06-9fd3-1a1553b3cd99" providerId="ADAL" clId="{9311999E-064F-40D1-AAA6-20CCBC88ECDE}" dt="2022-10-20T14:56:23.540" v="415" actId="26606"/>
          <ac:spMkLst>
            <pc:docMk/>
            <pc:sldMk cId="63286862" sldId="276"/>
            <ac:spMk id="48" creationId="{9DFA36DF-98BD-46D3-A75B-97154DB48262}"/>
          </ac:spMkLst>
        </pc:spChg>
        <pc:spChg chg="add del">
          <ac:chgData name="Laura Knight" userId="fcc6b1b8-7f69-4c06-9fd3-1a1553b3cd99" providerId="ADAL" clId="{9311999E-064F-40D1-AAA6-20CCBC88ECDE}" dt="2022-10-20T14:56:23.540" v="415" actId="26606"/>
          <ac:spMkLst>
            <pc:docMk/>
            <pc:sldMk cId="63286862" sldId="276"/>
            <ac:spMk id="50" creationId="{D1D22F90-51DE-40F7-96EE-8E9894DF0E7E}"/>
          </ac:spMkLst>
        </pc:spChg>
        <pc:spChg chg="add del">
          <ac:chgData name="Laura Knight" userId="fcc6b1b8-7f69-4c06-9fd3-1a1553b3cd99" providerId="ADAL" clId="{9311999E-064F-40D1-AAA6-20CCBC88ECDE}" dt="2022-10-20T14:56:23.540" v="415" actId="26606"/>
          <ac:spMkLst>
            <pc:docMk/>
            <pc:sldMk cId="63286862" sldId="276"/>
            <ac:spMk id="52" creationId="{F45D120E-4F36-4767-98FA-949993B8E1AC}"/>
          </ac:spMkLst>
        </pc:spChg>
        <pc:spChg chg="add del">
          <ac:chgData name="Laura Knight" userId="fcc6b1b8-7f69-4c06-9fd3-1a1553b3cd99" providerId="ADAL" clId="{9311999E-064F-40D1-AAA6-20CCBC88ECDE}" dt="2022-10-20T14:56:23.540" v="415" actId="26606"/>
          <ac:spMkLst>
            <pc:docMk/>
            <pc:sldMk cId="63286862" sldId="276"/>
            <ac:spMk id="54" creationId="{B541A2F0-1EDC-4D03-94AC-35BC742CEAC9}"/>
          </ac:spMkLst>
        </pc:spChg>
        <pc:spChg chg="add del">
          <ac:chgData name="Laura Knight" userId="fcc6b1b8-7f69-4c06-9fd3-1a1553b3cd99" providerId="ADAL" clId="{9311999E-064F-40D1-AAA6-20CCBC88ECDE}" dt="2022-10-20T14:56:23.540" v="415" actId="26606"/>
          <ac:spMkLst>
            <pc:docMk/>
            <pc:sldMk cId="63286862" sldId="276"/>
            <ac:spMk id="56" creationId="{08CE2AE4-51CC-4060-8818-423BB07BF3D4}"/>
          </ac:spMkLst>
        </pc:spChg>
        <pc:spChg chg="add del">
          <ac:chgData name="Laura Knight" userId="fcc6b1b8-7f69-4c06-9fd3-1a1553b3cd99" providerId="ADAL" clId="{9311999E-064F-40D1-AAA6-20CCBC88ECDE}" dt="2022-10-20T14:56:14.089" v="412" actId="26606"/>
          <ac:spMkLst>
            <pc:docMk/>
            <pc:sldMk cId="63286862" sldId="276"/>
            <ac:spMk id="73" creationId="{0FF9F10B-8764-4B6C-9EBC-4FBE9AC1AC7C}"/>
          </ac:spMkLst>
        </pc:spChg>
        <pc:spChg chg="add del">
          <ac:chgData name="Laura Knight" userId="fcc6b1b8-7f69-4c06-9fd3-1a1553b3cd99" providerId="ADAL" clId="{9311999E-064F-40D1-AAA6-20CCBC88ECDE}" dt="2022-10-20T14:56:14.089" v="412" actId="26606"/>
          <ac:spMkLst>
            <pc:docMk/>
            <pc:sldMk cId="63286862" sldId="276"/>
            <ac:spMk id="75" creationId="{4DC5F81A-AB66-427C-B973-546BE1B7EDD0}"/>
          </ac:spMkLst>
        </pc:spChg>
        <pc:spChg chg="add del">
          <ac:chgData name="Laura Knight" userId="fcc6b1b8-7f69-4c06-9fd3-1a1553b3cd99" providerId="ADAL" clId="{9311999E-064F-40D1-AAA6-20CCBC88ECDE}" dt="2022-10-20T14:56:14.089" v="412" actId="26606"/>
          <ac:spMkLst>
            <pc:docMk/>
            <pc:sldMk cId="63286862" sldId="276"/>
            <ac:spMk id="81" creationId="{BE11B7D3-FC4D-4157-827F-D418D4AF3C3B}"/>
          </ac:spMkLst>
        </pc:spChg>
        <pc:spChg chg="add del">
          <ac:chgData name="Laura Knight" userId="fcc6b1b8-7f69-4c06-9fd3-1a1553b3cd99" providerId="ADAL" clId="{9311999E-064F-40D1-AAA6-20CCBC88ECDE}" dt="2022-10-20T14:56:14.089" v="412" actId="26606"/>
          <ac:spMkLst>
            <pc:docMk/>
            <pc:sldMk cId="63286862" sldId="276"/>
            <ac:spMk id="83" creationId="{F9CA2FB3-69C5-4A17-880A-34C260DF3C4F}"/>
          </ac:spMkLst>
        </pc:spChg>
        <pc:spChg chg="add del">
          <ac:chgData name="Laura Knight" userId="fcc6b1b8-7f69-4c06-9fd3-1a1553b3cd99" providerId="ADAL" clId="{9311999E-064F-40D1-AAA6-20CCBC88ECDE}" dt="2022-10-20T14:56:14.089" v="412" actId="26606"/>
          <ac:spMkLst>
            <pc:docMk/>
            <pc:sldMk cId="63286862" sldId="276"/>
            <ac:spMk id="85" creationId="{A3B42260-CA72-429A-AEFF-A2778C7BC6F5}"/>
          </ac:spMkLst>
        </pc:spChg>
        <pc:spChg chg="add del">
          <ac:chgData name="Laura Knight" userId="fcc6b1b8-7f69-4c06-9fd3-1a1553b3cd99" providerId="ADAL" clId="{9311999E-064F-40D1-AAA6-20CCBC88ECDE}" dt="2022-10-20T14:56:14.089" v="412" actId="26606"/>
          <ac:spMkLst>
            <pc:docMk/>
            <pc:sldMk cId="63286862" sldId="276"/>
            <ac:spMk id="87" creationId="{C29C3C96-CB51-440C-B12F-E880D7386269}"/>
          </ac:spMkLst>
        </pc:spChg>
        <pc:spChg chg="add del">
          <ac:chgData name="Laura Knight" userId="fcc6b1b8-7f69-4c06-9fd3-1a1553b3cd99" providerId="ADAL" clId="{9311999E-064F-40D1-AAA6-20CCBC88ECDE}" dt="2022-10-20T14:56:14.089" v="412" actId="26606"/>
          <ac:spMkLst>
            <pc:docMk/>
            <pc:sldMk cId="63286862" sldId="276"/>
            <ac:spMk id="89" creationId="{17070EE5-FA55-4C41-AD18-785E5F02344C}"/>
          </ac:spMkLst>
        </pc:spChg>
        <pc:spChg chg="add del">
          <ac:chgData name="Laura Knight" userId="fcc6b1b8-7f69-4c06-9fd3-1a1553b3cd99" providerId="ADAL" clId="{9311999E-064F-40D1-AAA6-20CCBC88ECDE}" dt="2022-10-20T14:56:14.089" v="412" actId="26606"/>
          <ac:spMkLst>
            <pc:docMk/>
            <pc:sldMk cId="63286862" sldId="276"/>
            <ac:spMk id="91" creationId="{726DD974-2DC0-457D-B797-BFB5EB6F4303}"/>
          </ac:spMkLst>
        </pc:spChg>
        <pc:spChg chg="add del">
          <ac:chgData name="Laura Knight" userId="fcc6b1b8-7f69-4c06-9fd3-1a1553b3cd99" providerId="ADAL" clId="{9311999E-064F-40D1-AAA6-20CCBC88ECDE}" dt="2022-10-20T14:56:14.089" v="412" actId="26606"/>
          <ac:spMkLst>
            <pc:docMk/>
            <pc:sldMk cId="63286862" sldId="276"/>
            <ac:spMk id="93" creationId="{EF9AFB1C-D978-4634-9E2D-78B7F70F524A}"/>
          </ac:spMkLst>
        </pc:spChg>
        <pc:spChg chg="add del">
          <ac:chgData name="Laura Knight" userId="fcc6b1b8-7f69-4c06-9fd3-1a1553b3cd99" providerId="ADAL" clId="{9311999E-064F-40D1-AAA6-20CCBC88ECDE}" dt="2022-10-20T14:56:23.526" v="414" actId="26606"/>
          <ac:spMkLst>
            <pc:docMk/>
            <pc:sldMk cId="63286862" sldId="276"/>
            <ac:spMk id="98" creationId="{66D61E08-70C3-48D8-BEA0-787111DC30DA}"/>
          </ac:spMkLst>
        </pc:spChg>
        <pc:spChg chg="add del">
          <ac:chgData name="Laura Knight" userId="fcc6b1b8-7f69-4c06-9fd3-1a1553b3cd99" providerId="ADAL" clId="{9311999E-064F-40D1-AAA6-20CCBC88ECDE}" dt="2022-10-20T14:56:23.526" v="414" actId="26606"/>
          <ac:spMkLst>
            <pc:docMk/>
            <pc:sldMk cId="63286862" sldId="276"/>
            <ac:spMk id="99" creationId="{FC55298F-0AE5-478E-AD2B-03C2614C5833}"/>
          </ac:spMkLst>
        </pc:spChg>
        <pc:spChg chg="add del">
          <ac:chgData name="Laura Knight" userId="fcc6b1b8-7f69-4c06-9fd3-1a1553b3cd99" providerId="ADAL" clId="{9311999E-064F-40D1-AAA6-20CCBC88ECDE}" dt="2022-10-20T14:56:23.526" v="414" actId="26606"/>
          <ac:spMkLst>
            <pc:docMk/>
            <pc:sldMk cId="63286862" sldId="276"/>
            <ac:spMk id="100" creationId="{C180E4EA-0B63-4779-A895-7E90E71088F3}"/>
          </ac:spMkLst>
        </pc:spChg>
        <pc:spChg chg="add del">
          <ac:chgData name="Laura Knight" userId="fcc6b1b8-7f69-4c06-9fd3-1a1553b3cd99" providerId="ADAL" clId="{9311999E-064F-40D1-AAA6-20CCBC88ECDE}" dt="2022-10-20T14:56:23.526" v="414" actId="26606"/>
          <ac:spMkLst>
            <pc:docMk/>
            <pc:sldMk cId="63286862" sldId="276"/>
            <ac:spMk id="101" creationId="{CEE01D9D-3DE8-4EED-B0D3-8F3C79CC7673}"/>
          </ac:spMkLst>
        </pc:spChg>
        <pc:spChg chg="add del">
          <ac:chgData name="Laura Knight" userId="fcc6b1b8-7f69-4c06-9fd3-1a1553b3cd99" providerId="ADAL" clId="{9311999E-064F-40D1-AAA6-20CCBC88ECDE}" dt="2022-10-20T14:56:23.526" v="414" actId="26606"/>
          <ac:spMkLst>
            <pc:docMk/>
            <pc:sldMk cId="63286862" sldId="276"/>
            <ac:spMk id="102" creationId="{89AF5CE9-607F-43F4-8983-DCD6DA4051FD}"/>
          </ac:spMkLst>
        </pc:spChg>
        <pc:spChg chg="add del">
          <ac:chgData name="Laura Knight" userId="fcc6b1b8-7f69-4c06-9fd3-1a1553b3cd99" providerId="ADAL" clId="{9311999E-064F-40D1-AAA6-20CCBC88ECDE}" dt="2022-10-20T14:56:23.526" v="414" actId="26606"/>
          <ac:spMkLst>
            <pc:docMk/>
            <pc:sldMk cId="63286862" sldId="276"/>
            <ac:spMk id="103" creationId="{6EEA2DBD-9E1E-4521-8C01-F32AD18A89E3}"/>
          </ac:spMkLst>
        </pc:spChg>
        <pc:spChg chg="add del">
          <ac:chgData name="Laura Knight" userId="fcc6b1b8-7f69-4c06-9fd3-1a1553b3cd99" providerId="ADAL" clId="{9311999E-064F-40D1-AAA6-20CCBC88ECDE}" dt="2022-10-20T14:56:23.526" v="414" actId="26606"/>
          <ac:spMkLst>
            <pc:docMk/>
            <pc:sldMk cId="63286862" sldId="276"/>
            <ac:spMk id="104" creationId="{15BBD2C1-BA9B-46A9-A27A-33498B169272}"/>
          </ac:spMkLst>
        </pc:spChg>
        <pc:spChg chg="add del">
          <ac:chgData name="Laura Knight" userId="fcc6b1b8-7f69-4c06-9fd3-1a1553b3cd99" providerId="ADAL" clId="{9311999E-064F-40D1-AAA6-20CCBC88ECDE}" dt="2022-10-20T14:56:49.159" v="419" actId="26606"/>
          <ac:spMkLst>
            <pc:docMk/>
            <pc:sldMk cId="63286862" sldId="276"/>
            <ac:spMk id="127" creationId="{66D61E08-70C3-48D8-BEA0-787111DC30DA}"/>
          </ac:spMkLst>
        </pc:spChg>
        <pc:spChg chg="add del">
          <ac:chgData name="Laura Knight" userId="fcc6b1b8-7f69-4c06-9fd3-1a1553b3cd99" providerId="ADAL" clId="{9311999E-064F-40D1-AAA6-20CCBC88ECDE}" dt="2022-10-20T14:56:49.159" v="419" actId="26606"/>
          <ac:spMkLst>
            <pc:docMk/>
            <pc:sldMk cId="63286862" sldId="276"/>
            <ac:spMk id="129" creationId="{FC55298F-0AE5-478E-AD2B-03C2614C5833}"/>
          </ac:spMkLst>
        </pc:spChg>
        <pc:spChg chg="add del">
          <ac:chgData name="Laura Knight" userId="fcc6b1b8-7f69-4c06-9fd3-1a1553b3cd99" providerId="ADAL" clId="{9311999E-064F-40D1-AAA6-20CCBC88ECDE}" dt="2022-10-20T14:56:49.159" v="419" actId="26606"/>
          <ac:spMkLst>
            <pc:docMk/>
            <pc:sldMk cId="63286862" sldId="276"/>
            <ac:spMk id="131" creationId="{C180E4EA-0B63-4779-A895-7E90E71088F3}"/>
          </ac:spMkLst>
        </pc:spChg>
        <pc:spChg chg="add del">
          <ac:chgData name="Laura Knight" userId="fcc6b1b8-7f69-4c06-9fd3-1a1553b3cd99" providerId="ADAL" clId="{9311999E-064F-40D1-AAA6-20CCBC88ECDE}" dt="2022-10-20T14:56:49.159" v="419" actId="26606"/>
          <ac:spMkLst>
            <pc:docMk/>
            <pc:sldMk cId="63286862" sldId="276"/>
            <ac:spMk id="133" creationId="{CEE01D9D-3DE8-4EED-B0D3-8F3C79CC7673}"/>
          </ac:spMkLst>
        </pc:spChg>
        <pc:spChg chg="add del">
          <ac:chgData name="Laura Knight" userId="fcc6b1b8-7f69-4c06-9fd3-1a1553b3cd99" providerId="ADAL" clId="{9311999E-064F-40D1-AAA6-20CCBC88ECDE}" dt="2022-10-20T14:56:49.159" v="419" actId="26606"/>
          <ac:spMkLst>
            <pc:docMk/>
            <pc:sldMk cId="63286862" sldId="276"/>
            <ac:spMk id="135" creationId="{89AF5CE9-607F-43F4-8983-DCD6DA4051FD}"/>
          </ac:spMkLst>
        </pc:spChg>
        <pc:spChg chg="add del">
          <ac:chgData name="Laura Knight" userId="fcc6b1b8-7f69-4c06-9fd3-1a1553b3cd99" providerId="ADAL" clId="{9311999E-064F-40D1-AAA6-20CCBC88ECDE}" dt="2022-10-20T14:56:49.159" v="419" actId="26606"/>
          <ac:spMkLst>
            <pc:docMk/>
            <pc:sldMk cId="63286862" sldId="276"/>
            <ac:spMk id="137" creationId="{6EEA2DBD-9E1E-4521-8C01-F32AD18A89E3}"/>
          </ac:spMkLst>
        </pc:spChg>
        <pc:spChg chg="add del">
          <ac:chgData name="Laura Knight" userId="fcc6b1b8-7f69-4c06-9fd3-1a1553b3cd99" providerId="ADAL" clId="{9311999E-064F-40D1-AAA6-20CCBC88ECDE}" dt="2022-10-20T14:56:49.159" v="419" actId="26606"/>
          <ac:spMkLst>
            <pc:docMk/>
            <pc:sldMk cId="63286862" sldId="276"/>
            <ac:spMk id="139" creationId="{15BBD2C1-BA9B-46A9-A27A-33498B169272}"/>
          </ac:spMkLst>
        </pc:spChg>
        <pc:grpChg chg="add del">
          <ac:chgData name="Laura Knight" userId="fcc6b1b8-7f69-4c06-9fd3-1a1553b3cd99" providerId="ADAL" clId="{9311999E-064F-40D1-AAA6-20CCBC88ECDE}" dt="2022-10-20T14:54:21.184" v="407" actId="26606"/>
          <ac:grpSpMkLst>
            <pc:docMk/>
            <pc:sldMk cId="63286862" sldId="276"/>
            <ac:grpSpMk id="9" creationId="{4815A7B4-532E-48C9-AC24-D78ACF3339DB}"/>
          </ac:grpSpMkLst>
        </pc:grpChg>
        <pc:grpChg chg="add del">
          <ac:chgData name="Laura Knight" userId="fcc6b1b8-7f69-4c06-9fd3-1a1553b3cd99" providerId="ADAL" clId="{9311999E-064F-40D1-AAA6-20CCBC88ECDE}" dt="2022-10-20T14:56:23.540" v="415" actId="26606"/>
          <ac:grpSpMkLst>
            <pc:docMk/>
            <pc:sldMk cId="63286862" sldId="276"/>
            <ac:grpSpMk id="24" creationId="{A5AFB369-4673-4727-A7CD-D86AFE0AE069}"/>
          </ac:grpSpMkLst>
        </pc:grpChg>
        <pc:grpChg chg="add del">
          <ac:chgData name="Laura Knight" userId="fcc6b1b8-7f69-4c06-9fd3-1a1553b3cd99" providerId="ADAL" clId="{9311999E-064F-40D1-AAA6-20CCBC88ECDE}" dt="2022-10-20T14:56:12.396" v="410" actId="26606"/>
          <ac:grpSpMkLst>
            <pc:docMk/>
            <pc:sldMk cId="63286862" sldId="276"/>
            <ac:grpSpMk id="61" creationId="{A5AFB369-4673-4727-A7CD-D86AFE0AE069}"/>
          </ac:grpSpMkLst>
        </pc:grpChg>
        <pc:grpChg chg="add del">
          <ac:chgData name="Laura Knight" userId="fcc6b1b8-7f69-4c06-9fd3-1a1553b3cd99" providerId="ADAL" clId="{9311999E-064F-40D1-AAA6-20CCBC88ECDE}" dt="2022-10-20T14:56:14.089" v="412" actId="26606"/>
          <ac:grpSpMkLst>
            <pc:docMk/>
            <pc:sldMk cId="63286862" sldId="276"/>
            <ac:grpSpMk id="74" creationId="{A5AFB369-4673-4727-A7CD-D86AFE0AE069}"/>
          </ac:grpSpMkLst>
        </pc:grpChg>
        <pc:grpChg chg="add del">
          <ac:chgData name="Laura Knight" userId="fcc6b1b8-7f69-4c06-9fd3-1a1553b3cd99" providerId="ADAL" clId="{9311999E-064F-40D1-AAA6-20CCBC88ECDE}" dt="2022-10-20T14:56:23.526" v="414" actId="26606"/>
          <ac:grpSpMkLst>
            <pc:docMk/>
            <pc:sldMk cId="63286862" sldId="276"/>
            <ac:grpSpMk id="95" creationId="{A5AFB369-4673-4727-A7CD-D86AFE0AE069}"/>
          </ac:grpSpMkLst>
        </pc:grpChg>
        <pc:grpChg chg="add del">
          <ac:chgData name="Laura Knight" userId="fcc6b1b8-7f69-4c06-9fd3-1a1553b3cd99" providerId="ADAL" clId="{9311999E-064F-40D1-AAA6-20CCBC88ECDE}" dt="2022-10-20T14:56:49.170" v="420" actId="26606"/>
          <ac:grpSpMkLst>
            <pc:docMk/>
            <pc:sldMk cId="63286862" sldId="276"/>
            <ac:grpSpMk id="106" creationId="{A5AFB369-4673-4727-A7CD-D86AFE0AE069}"/>
          </ac:grpSpMkLst>
        </pc:grpChg>
        <pc:grpChg chg="add del">
          <ac:chgData name="Laura Knight" userId="fcc6b1b8-7f69-4c06-9fd3-1a1553b3cd99" providerId="ADAL" clId="{9311999E-064F-40D1-AAA6-20CCBC88ECDE}" dt="2022-10-20T14:56:49.159" v="419" actId="26606"/>
          <ac:grpSpMkLst>
            <pc:docMk/>
            <pc:sldMk cId="63286862" sldId="276"/>
            <ac:grpSpMk id="111" creationId="{A5AFB369-4673-4727-A7CD-D86AFE0AE069}"/>
          </ac:grpSpMkLst>
        </pc:grpChg>
        <pc:grpChg chg="add">
          <ac:chgData name="Laura Knight" userId="fcc6b1b8-7f69-4c06-9fd3-1a1553b3cd99" providerId="ADAL" clId="{9311999E-064F-40D1-AAA6-20CCBC88ECDE}" dt="2022-10-20T14:56:49.170" v="420" actId="26606"/>
          <ac:grpSpMkLst>
            <pc:docMk/>
            <pc:sldMk cId="63286862" sldId="276"/>
            <ac:grpSpMk id="141" creationId="{A5AFB369-4673-4727-A7CD-D86AFE0AE069}"/>
          </ac:grpSpMkLst>
        </pc:grpChg>
        <pc:picChg chg="add mod ord">
          <ac:chgData name="Laura Knight" userId="fcc6b1b8-7f69-4c06-9fd3-1a1553b3cd99" providerId="ADAL" clId="{9311999E-064F-40D1-AAA6-20CCBC88ECDE}" dt="2022-10-20T14:57:45.803" v="423" actId="14100"/>
          <ac:picMkLst>
            <pc:docMk/>
            <pc:sldMk cId="63286862" sldId="276"/>
            <ac:picMk id="4" creationId="{FE3605CD-C2C4-B2A0-DBD5-D51A91B0B5C7}"/>
          </ac:picMkLst>
        </pc:picChg>
        <pc:cxnChg chg="add del">
          <ac:chgData name="Laura Knight" userId="fcc6b1b8-7f69-4c06-9fd3-1a1553b3cd99" providerId="ADAL" clId="{9311999E-064F-40D1-AAA6-20CCBC88ECDE}" dt="2022-10-20T14:56:23.540" v="415" actId="26606"/>
          <ac:cxnSpMkLst>
            <pc:docMk/>
            <pc:sldMk cId="63286862" sldId="276"/>
            <ac:cxnSpMk id="40" creationId="{7295AA18-FA8B-4B5D-9477-7F5F51288FEC}"/>
          </ac:cxnSpMkLst>
        </pc:cxnChg>
        <pc:cxnChg chg="add del">
          <ac:chgData name="Laura Knight" userId="fcc6b1b8-7f69-4c06-9fd3-1a1553b3cd99" providerId="ADAL" clId="{9311999E-064F-40D1-AAA6-20CCBC88ECDE}" dt="2022-10-20T14:56:23.540" v="415" actId="26606"/>
          <ac:cxnSpMkLst>
            <pc:docMk/>
            <pc:sldMk cId="63286862" sldId="276"/>
            <ac:cxnSpMk id="42" creationId="{5E377175-C211-4D7B-89F7-92406DBD7346}"/>
          </ac:cxnSpMkLst>
        </pc:cxnChg>
        <pc:cxnChg chg="add del">
          <ac:chgData name="Laura Knight" userId="fcc6b1b8-7f69-4c06-9fd3-1a1553b3cd99" providerId="ADAL" clId="{9311999E-064F-40D1-AAA6-20CCBC88ECDE}" dt="2022-10-20T14:56:14.089" v="412" actId="26606"/>
          <ac:cxnSpMkLst>
            <pc:docMk/>
            <pc:sldMk cId="63286862" sldId="276"/>
            <ac:cxnSpMk id="77" creationId="{2146C810-9BC7-4BEB-A44C-B70C5B3DC9D2}"/>
          </ac:cxnSpMkLst>
        </pc:cxnChg>
        <pc:cxnChg chg="add del">
          <ac:chgData name="Laura Knight" userId="fcc6b1b8-7f69-4c06-9fd3-1a1553b3cd99" providerId="ADAL" clId="{9311999E-064F-40D1-AAA6-20CCBC88ECDE}" dt="2022-10-20T14:56:14.089" v="412" actId="26606"/>
          <ac:cxnSpMkLst>
            <pc:docMk/>
            <pc:sldMk cId="63286862" sldId="276"/>
            <ac:cxnSpMk id="79" creationId="{F5ADF6C1-FC3E-4CEF-ACAA-1E533A927942}"/>
          </ac:cxnSpMkLst>
        </pc:cxnChg>
        <pc:cxnChg chg="add del">
          <ac:chgData name="Laura Knight" userId="fcc6b1b8-7f69-4c06-9fd3-1a1553b3cd99" providerId="ADAL" clId="{9311999E-064F-40D1-AAA6-20CCBC88ECDE}" dt="2022-10-20T14:56:23.526" v="414" actId="26606"/>
          <ac:cxnSpMkLst>
            <pc:docMk/>
            <pc:sldMk cId="63286862" sldId="276"/>
            <ac:cxnSpMk id="96" creationId="{A57C1A16-B8AB-4D99-A195-A38F556A6486}"/>
          </ac:cxnSpMkLst>
        </pc:cxnChg>
        <pc:cxnChg chg="add del">
          <ac:chgData name="Laura Knight" userId="fcc6b1b8-7f69-4c06-9fd3-1a1553b3cd99" providerId="ADAL" clId="{9311999E-064F-40D1-AAA6-20CCBC88ECDE}" dt="2022-10-20T14:56:23.526" v="414" actId="26606"/>
          <ac:cxnSpMkLst>
            <pc:docMk/>
            <pc:sldMk cId="63286862" sldId="276"/>
            <ac:cxnSpMk id="97" creationId="{F8A9B20B-D1DD-4573-B5EC-558029519236}"/>
          </ac:cxnSpMkLst>
        </pc:cxnChg>
        <pc:cxnChg chg="add del">
          <ac:chgData name="Laura Knight" userId="fcc6b1b8-7f69-4c06-9fd3-1a1553b3cd99" providerId="ADAL" clId="{9311999E-064F-40D1-AAA6-20CCBC88ECDE}" dt="2022-10-20T14:56:49.159" v="419" actId="26606"/>
          <ac:cxnSpMkLst>
            <pc:docMk/>
            <pc:sldMk cId="63286862" sldId="276"/>
            <ac:cxnSpMk id="123" creationId="{A57C1A16-B8AB-4D99-A195-A38F556A6486}"/>
          </ac:cxnSpMkLst>
        </pc:cxnChg>
        <pc:cxnChg chg="add del">
          <ac:chgData name="Laura Knight" userId="fcc6b1b8-7f69-4c06-9fd3-1a1553b3cd99" providerId="ADAL" clId="{9311999E-064F-40D1-AAA6-20CCBC88ECDE}" dt="2022-10-20T14:56:49.159" v="419" actId="26606"/>
          <ac:cxnSpMkLst>
            <pc:docMk/>
            <pc:sldMk cId="63286862" sldId="276"/>
            <ac:cxnSpMk id="125" creationId="{F8A9B20B-D1DD-4573-B5EC-558029519236}"/>
          </ac:cxnSpMkLst>
        </pc:cxnChg>
      </pc:sldChg>
      <pc:sldChg chg="addSp delSp modSp new mod modAnim modNotesTx">
        <pc:chgData name="Laura Knight" userId="fcc6b1b8-7f69-4c06-9fd3-1a1553b3cd99" providerId="ADAL" clId="{9311999E-064F-40D1-AAA6-20CCBC88ECDE}" dt="2022-10-20T14:25:19.243" v="337" actId="207"/>
        <pc:sldMkLst>
          <pc:docMk/>
          <pc:sldMk cId="3912544157" sldId="277"/>
        </pc:sldMkLst>
        <pc:spChg chg="add mod">
          <ac:chgData name="Laura Knight" userId="fcc6b1b8-7f69-4c06-9fd3-1a1553b3cd99" providerId="ADAL" clId="{9311999E-064F-40D1-AAA6-20CCBC88ECDE}" dt="2022-10-20T14:25:19.243" v="337" actId="207"/>
          <ac:spMkLst>
            <pc:docMk/>
            <pc:sldMk cId="3912544157" sldId="277"/>
            <ac:spMk id="2" creationId="{B1CC380D-4882-F61B-5B68-0EB7ECA45C56}"/>
          </ac:spMkLst>
        </pc:spChg>
        <pc:spChg chg="add mod">
          <ac:chgData name="Laura Knight" userId="fcc6b1b8-7f69-4c06-9fd3-1a1553b3cd99" providerId="ADAL" clId="{9311999E-064F-40D1-AAA6-20CCBC88ECDE}" dt="2022-10-20T14:23:08.376" v="327" actId="255"/>
          <ac:spMkLst>
            <pc:docMk/>
            <pc:sldMk cId="3912544157" sldId="277"/>
            <ac:spMk id="3" creationId="{4295D668-B189-D25D-77CC-B2CD35B25C2B}"/>
          </ac:spMkLst>
        </pc:spChg>
        <pc:spChg chg="add del mod">
          <ac:chgData name="Laura Knight" userId="fcc6b1b8-7f69-4c06-9fd3-1a1553b3cd99" providerId="ADAL" clId="{9311999E-064F-40D1-AAA6-20CCBC88ECDE}" dt="2022-10-20T14:17:43.385" v="205"/>
          <ac:spMkLst>
            <pc:docMk/>
            <pc:sldMk cId="3912544157" sldId="277"/>
            <ac:spMk id="4" creationId="{079D5A8D-AD72-47FF-92C2-0D3E71BC814B}"/>
          </ac:spMkLst>
        </pc:spChg>
        <pc:spChg chg="add mod">
          <ac:chgData name="Laura Knight" userId="fcc6b1b8-7f69-4c06-9fd3-1a1553b3cd99" providerId="ADAL" clId="{9311999E-064F-40D1-AAA6-20CCBC88ECDE}" dt="2022-10-20T14:23:01.063" v="326" actId="255"/>
          <ac:spMkLst>
            <pc:docMk/>
            <pc:sldMk cId="3912544157" sldId="277"/>
            <ac:spMk id="5" creationId="{1B2A3C10-5ADE-20BB-1BED-2EDBAF6E47A8}"/>
          </ac:spMkLst>
        </pc:spChg>
        <pc:spChg chg="add mod">
          <ac:chgData name="Laura Knight" userId="fcc6b1b8-7f69-4c06-9fd3-1a1553b3cd99" providerId="ADAL" clId="{9311999E-064F-40D1-AAA6-20CCBC88ECDE}" dt="2022-10-20T14:22:54.505" v="325" actId="255"/>
          <ac:spMkLst>
            <pc:docMk/>
            <pc:sldMk cId="3912544157" sldId="277"/>
            <ac:spMk id="6" creationId="{46A90261-5FE4-45E3-0D33-6E8B28789E4B}"/>
          </ac:spMkLst>
        </pc:spChg>
        <pc:spChg chg="add mod">
          <ac:chgData name="Laura Knight" userId="fcc6b1b8-7f69-4c06-9fd3-1a1553b3cd99" providerId="ADAL" clId="{9311999E-064F-40D1-AAA6-20CCBC88ECDE}" dt="2022-10-20T14:24:48.844" v="333" actId="1076"/>
          <ac:spMkLst>
            <pc:docMk/>
            <pc:sldMk cId="3912544157" sldId="277"/>
            <ac:spMk id="7" creationId="{33C4410E-B8A6-C974-CF3A-73D860D19E44}"/>
          </ac:spMkLst>
        </pc:spChg>
        <pc:spChg chg="add mod">
          <ac:chgData name="Laura Knight" userId="fcc6b1b8-7f69-4c06-9fd3-1a1553b3cd99" providerId="ADAL" clId="{9311999E-064F-40D1-AAA6-20CCBC88ECDE}" dt="2022-10-20T14:22:34.374" v="323" actId="255"/>
          <ac:spMkLst>
            <pc:docMk/>
            <pc:sldMk cId="3912544157" sldId="277"/>
            <ac:spMk id="8" creationId="{AB269931-0236-6A05-AFF9-FEF3B5C99F30}"/>
          </ac:spMkLst>
        </pc:spChg>
        <pc:picChg chg="add mod ord">
          <ac:chgData name="Laura Knight" userId="fcc6b1b8-7f69-4c06-9fd3-1a1553b3cd99" providerId="ADAL" clId="{9311999E-064F-40D1-AAA6-20CCBC88ECDE}" dt="2022-10-20T14:24:57.473" v="336" actId="1076"/>
          <ac:picMkLst>
            <pc:docMk/>
            <pc:sldMk cId="3912544157" sldId="277"/>
            <ac:picMk id="9" creationId="{37BDF636-E60F-3A88-EA42-465190C83BFC}"/>
          </ac:picMkLst>
        </pc:picChg>
      </pc:sldChg>
      <pc:sldChg chg="delSp modSp new mod modNotesTx">
        <pc:chgData name="Laura Knight" userId="fcc6b1b8-7f69-4c06-9fd3-1a1553b3cd99" providerId="ADAL" clId="{9311999E-064F-40D1-AAA6-20CCBC88ECDE}" dt="2022-10-20T14:52:23.609" v="402"/>
        <pc:sldMkLst>
          <pc:docMk/>
          <pc:sldMk cId="589370183" sldId="278"/>
        </pc:sldMkLst>
        <pc:spChg chg="del mod">
          <ac:chgData name="Laura Knight" userId="fcc6b1b8-7f69-4c06-9fd3-1a1553b3cd99" providerId="ADAL" clId="{9311999E-064F-40D1-AAA6-20CCBC88ECDE}" dt="2022-10-20T14:50:48.761" v="394" actId="478"/>
          <ac:spMkLst>
            <pc:docMk/>
            <pc:sldMk cId="589370183" sldId="278"/>
            <ac:spMk id="2" creationId="{D0BA28A1-6817-E71B-452B-2EE8F760E29E}"/>
          </ac:spMkLst>
        </pc:spChg>
        <pc:spChg chg="mod">
          <ac:chgData name="Laura Knight" userId="fcc6b1b8-7f69-4c06-9fd3-1a1553b3cd99" providerId="ADAL" clId="{9311999E-064F-40D1-AAA6-20CCBC88ECDE}" dt="2022-10-20T14:51:05.659" v="400" actId="1076"/>
          <ac:spMkLst>
            <pc:docMk/>
            <pc:sldMk cId="589370183" sldId="278"/>
            <ac:spMk id="3" creationId="{37FDC6B4-04CC-4297-6CF5-4CA4DD121A8F}"/>
          </ac:spMkLst>
        </pc:spChg>
      </pc:sldChg>
      <pc:sldChg chg="addSp delSp modSp new mod setBg modNotesTx">
        <pc:chgData name="Laura Knight" userId="fcc6b1b8-7f69-4c06-9fd3-1a1553b3cd99" providerId="ADAL" clId="{9311999E-064F-40D1-AAA6-20CCBC88ECDE}" dt="2022-10-21T13:45:31.615" v="1188" actId="20577"/>
        <pc:sldMkLst>
          <pc:docMk/>
          <pc:sldMk cId="379477672" sldId="279"/>
        </pc:sldMkLst>
        <pc:spChg chg="mod">
          <ac:chgData name="Laura Knight" userId="fcc6b1b8-7f69-4c06-9fd3-1a1553b3cd99" providerId="ADAL" clId="{9311999E-064F-40D1-AAA6-20CCBC88ECDE}" dt="2022-10-21T13:44:27.913" v="1158" actId="26606"/>
          <ac:spMkLst>
            <pc:docMk/>
            <pc:sldMk cId="379477672" sldId="279"/>
            <ac:spMk id="2" creationId="{F552EFF1-B6D5-1077-923B-9B7E16D77AE8}"/>
          </ac:spMkLst>
        </pc:spChg>
        <pc:spChg chg="mod ord">
          <ac:chgData name="Laura Knight" userId="fcc6b1b8-7f69-4c06-9fd3-1a1553b3cd99" providerId="ADAL" clId="{9311999E-064F-40D1-AAA6-20CCBC88ECDE}" dt="2022-10-21T13:45:31.615" v="1188" actId="20577"/>
          <ac:spMkLst>
            <pc:docMk/>
            <pc:sldMk cId="379477672" sldId="279"/>
            <ac:spMk id="3" creationId="{F1CB6329-E4C8-BDD9-EF38-71B20962B63D}"/>
          </ac:spMkLst>
        </pc:spChg>
        <pc:spChg chg="add del">
          <ac:chgData name="Laura Knight" userId="fcc6b1b8-7f69-4c06-9fd3-1a1553b3cd99" providerId="ADAL" clId="{9311999E-064F-40D1-AAA6-20CCBC88ECDE}" dt="2022-10-21T13:44:27.913" v="1158" actId="26606"/>
          <ac:spMkLst>
            <pc:docMk/>
            <pc:sldMk cId="379477672" sldId="279"/>
            <ac:spMk id="9" creationId="{A65AC7D1-EAA9-48F5-B509-60A7F50BF703}"/>
          </ac:spMkLst>
        </pc:spChg>
        <pc:spChg chg="add del">
          <ac:chgData name="Laura Knight" userId="fcc6b1b8-7f69-4c06-9fd3-1a1553b3cd99" providerId="ADAL" clId="{9311999E-064F-40D1-AAA6-20CCBC88ECDE}" dt="2022-10-21T13:44:27.913" v="1158" actId="26606"/>
          <ac:spMkLst>
            <pc:docMk/>
            <pc:sldMk cId="379477672" sldId="279"/>
            <ac:spMk id="11" creationId="{D6320AF9-619A-4175-865B-5663E1AEF4C5}"/>
          </ac:spMkLst>
        </pc:spChg>
        <pc:spChg chg="add del">
          <ac:chgData name="Laura Knight" userId="fcc6b1b8-7f69-4c06-9fd3-1a1553b3cd99" providerId="ADAL" clId="{9311999E-064F-40D1-AAA6-20CCBC88ECDE}" dt="2022-10-21T13:44:27.913" v="1158" actId="26606"/>
          <ac:spMkLst>
            <pc:docMk/>
            <pc:sldMk cId="379477672" sldId="279"/>
            <ac:spMk id="17" creationId="{7E018740-5C2B-4A41-AC1A-7E68D1EC1954}"/>
          </ac:spMkLst>
        </pc:spChg>
        <pc:spChg chg="add del">
          <ac:chgData name="Laura Knight" userId="fcc6b1b8-7f69-4c06-9fd3-1a1553b3cd99" providerId="ADAL" clId="{9311999E-064F-40D1-AAA6-20CCBC88ECDE}" dt="2022-10-21T13:44:27.913" v="1158" actId="26606"/>
          <ac:spMkLst>
            <pc:docMk/>
            <pc:sldMk cId="379477672" sldId="279"/>
            <ac:spMk id="19" creationId="{166F75A4-C475-4941-8EE2-B80A06A2C1BB}"/>
          </ac:spMkLst>
        </pc:spChg>
        <pc:spChg chg="add del">
          <ac:chgData name="Laura Knight" userId="fcc6b1b8-7f69-4c06-9fd3-1a1553b3cd99" providerId="ADAL" clId="{9311999E-064F-40D1-AAA6-20CCBC88ECDE}" dt="2022-10-21T13:44:27.913" v="1158" actId="26606"/>
          <ac:spMkLst>
            <pc:docMk/>
            <pc:sldMk cId="379477672" sldId="279"/>
            <ac:spMk id="21" creationId="{A032553A-72E8-4B0D-8405-FF9771C9AF05}"/>
          </ac:spMkLst>
        </pc:spChg>
        <pc:spChg chg="add del">
          <ac:chgData name="Laura Knight" userId="fcc6b1b8-7f69-4c06-9fd3-1a1553b3cd99" providerId="ADAL" clId="{9311999E-064F-40D1-AAA6-20CCBC88ECDE}" dt="2022-10-21T13:44:27.913" v="1158" actId="26606"/>
          <ac:spMkLst>
            <pc:docMk/>
            <pc:sldMk cId="379477672" sldId="279"/>
            <ac:spMk id="23" creationId="{765800AC-C3B9-498E-87BC-29FAE4C76B21}"/>
          </ac:spMkLst>
        </pc:spChg>
        <pc:spChg chg="add del">
          <ac:chgData name="Laura Knight" userId="fcc6b1b8-7f69-4c06-9fd3-1a1553b3cd99" providerId="ADAL" clId="{9311999E-064F-40D1-AAA6-20CCBC88ECDE}" dt="2022-10-21T13:44:27.913" v="1158" actId="26606"/>
          <ac:spMkLst>
            <pc:docMk/>
            <pc:sldMk cId="379477672" sldId="279"/>
            <ac:spMk id="25" creationId="{1F9D6ACB-2FF4-49F9-978A-E0D5327FC635}"/>
          </ac:spMkLst>
        </pc:spChg>
        <pc:spChg chg="add del">
          <ac:chgData name="Laura Knight" userId="fcc6b1b8-7f69-4c06-9fd3-1a1553b3cd99" providerId="ADAL" clId="{9311999E-064F-40D1-AAA6-20CCBC88ECDE}" dt="2022-10-21T13:44:27.913" v="1158" actId="26606"/>
          <ac:spMkLst>
            <pc:docMk/>
            <pc:sldMk cId="379477672" sldId="279"/>
            <ac:spMk id="27" creationId="{A5EC319D-0FEA-4B95-A3EA-01E35672C95B}"/>
          </ac:spMkLst>
        </pc:spChg>
        <pc:picChg chg="add mod">
          <ac:chgData name="Laura Knight" userId="fcc6b1b8-7f69-4c06-9fd3-1a1553b3cd99" providerId="ADAL" clId="{9311999E-064F-40D1-AAA6-20CCBC88ECDE}" dt="2022-10-21T13:44:27.913" v="1158" actId="26606"/>
          <ac:picMkLst>
            <pc:docMk/>
            <pc:sldMk cId="379477672" sldId="279"/>
            <ac:picMk id="4" creationId="{632E0498-963A-EDDA-145A-61B71CAFB329}"/>
          </ac:picMkLst>
        </pc:picChg>
        <pc:cxnChg chg="add del">
          <ac:chgData name="Laura Knight" userId="fcc6b1b8-7f69-4c06-9fd3-1a1553b3cd99" providerId="ADAL" clId="{9311999E-064F-40D1-AAA6-20CCBC88ECDE}" dt="2022-10-21T13:44:27.913" v="1158" actId="26606"/>
          <ac:cxnSpMkLst>
            <pc:docMk/>
            <pc:sldMk cId="379477672" sldId="279"/>
            <ac:cxnSpMk id="13" creationId="{063B6EC6-D752-4EE7-908B-F8F19E8C7FEA}"/>
          </ac:cxnSpMkLst>
        </pc:cxnChg>
        <pc:cxnChg chg="add del">
          <ac:chgData name="Laura Knight" userId="fcc6b1b8-7f69-4c06-9fd3-1a1553b3cd99" providerId="ADAL" clId="{9311999E-064F-40D1-AAA6-20CCBC88ECDE}" dt="2022-10-21T13:44:27.913" v="1158" actId="26606"/>
          <ac:cxnSpMkLst>
            <pc:docMk/>
            <pc:sldMk cId="379477672" sldId="279"/>
            <ac:cxnSpMk id="15" creationId="{EFECD4E8-AD3E-4228-82A2-9461958EA94D}"/>
          </ac:cxnSpMkLst>
        </pc:cxnChg>
      </pc:sldChg>
      <pc:sldChg chg="addSp delSp modSp new mod setBg">
        <pc:chgData name="Laura Knight" userId="fcc6b1b8-7f69-4c06-9fd3-1a1553b3cd99" providerId="ADAL" clId="{9311999E-064F-40D1-AAA6-20CCBC88ECDE}" dt="2022-10-21T13:47:13.961" v="1241" actId="403"/>
        <pc:sldMkLst>
          <pc:docMk/>
          <pc:sldMk cId="3260405010" sldId="280"/>
        </pc:sldMkLst>
        <pc:spChg chg="mod">
          <ac:chgData name="Laura Knight" userId="fcc6b1b8-7f69-4c06-9fd3-1a1553b3cd99" providerId="ADAL" clId="{9311999E-064F-40D1-AAA6-20CCBC88ECDE}" dt="2022-10-21T13:47:13.961" v="1241" actId="403"/>
          <ac:spMkLst>
            <pc:docMk/>
            <pc:sldMk cId="3260405010" sldId="280"/>
            <ac:spMk id="2" creationId="{17068C58-A1F4-E6FE-5239-8111519522CC}"/>
          </ac:spMkLst>
        </pc:spChg>
        <pc:spChg chg="del mod">
          <ac:chgData name="Laura Knight" userId="fcc6b1b8-7f69-4c06-9fd3-1a1553b3cd99" providerId="ADAL" clId="{9311999E-064F-40D1-AAA6-20CCBC88ECDE}" dt="2022-10-21T13:47:07.133" v="1236" actId="478"/>
          <ac:spMkLst>
            <pc:docMk/>
            <pc:sldMk cId="3260405010" sldId="280"/>
            <ac:spMk id="3" creationId="{940A0835-13D4-AD15-464B-37AEE6767FD5}"/>
          </ac:spMkLst>
        </pc:spChg>
        <pc:spChg chg="add">
          <ac:chgData name="Laura Knight" userId="fcc6b1b8-7f69-4c06-9fd3-1a1553b3cd99" providerId="ADAL" clId="{9311999E-064F-40D1-AAA6-20CCBC88ECDE}" dt="2022-10-21T13:46:53.189" v="1191" actId="26606"/>
          <ac:spMkLst>
            <pc:docMk/>
            <pc:sldMk cId="3260405010" sldId="280"/>
            <ac:spMk id="25" creationId="{66D61E08-70C3-48D8-BEA0-787111DC30DA}"/>
          </ac:spMkLst>
        </pc:spChg>
        <pc:spChg chg="add">
          <ac:chgData name="Laura Knight" userId="fcc6b1b8-7f69-4c06-9fd3-1a1553b3cd99" providerId="ADAL" clId="{9311999E-064F-40D1-AAA6-20CCBC88ECDE}" dt="2022-10-21T13:46:53.189" v="1191" actId="26606"/>
          <ac:spMkLst>
            <pc:docMk/>
            <pc:sldMk cId="3260405010" sldId="280"/>
            <ac:spMk id="27" creationId="{FC55298F-0AE5-478E-AD2B-03C2614C5833}"/>
          </ac:spMkLst>
        </pc:spChg>
        <pc:spChg chg="add">
          <ac:chgData name="Laura Knight" userId="fcc6b1b8-7f69-4c06-9fd3-1a1553b3cd99" providerId="ADAL" clId="{9311999E-064F-40D1-AAA6-20CCBC88ECDE}" dt="2022-10-21T13:46:53.189" v="1191" actId="26606"/>
          <ac:spMkLst>
            <pc:docMk/>
            <pc:sldMk cId="3260405010" sldId="280"/>
            <ac:spMk id="29" creationId="{C180E4EA-0B63-4779-A895-7E90E71088F3}"/>
          </ac:spMkLst>
        </pc:spChg>
        <pc:spChg chg="add">
          <ac:chgData name="Laura Knight" userId="fcc6b1b8-7f69-4c06-9fd3-1a1553b3cd99" providerId="ADAL" clId="{9311999E-064F-40D1-AAA6-20CCBC88ECDE}" dt="2022-10-21T13:46:53.189" v="1191" actId="26606"/>
          <ac:spMkLst>
            <pc:docMk/>
            <pc:sldMk cId="3260405010" sldId="280"/>
            <ac:spMk id="31" creationId="{CEE01D9D-3DE8-4EED-B0D3-8F3C79CC7673}"/>
          </ac:spMkLst>
        </pc:spChg>
        <pc:spChg chg="add">
          <ac:chgData name="Laura Knight" userId="fcc6b1b8-7f69-4c06-9fd3-1a1553b3cd99" providerId="ADAL" clId="{9311999E-064F-40D1-AAA6-20CCBC88ECDE}" dt="2022-10-21T13:46:53.189" v="1191" actId="26606"/>
          <ac:spMkLst>
            <pc:docMk/>
            <pc:sldMk cId="3260405010" sldId="280"/>
            <ac:spMk id="33" creationId="{89AF5CE9-607F-43F4-8983-DCD6DA4051FD}"/>
          </ac:spMkLst>
        </pc:spChg>
        <pc:spChg chg="add">
          <ac:chgData name="Laura Knight" userId="fcc6b1b8-7f69-4c06-9fd3-1a1553b3cd99" providerId="ADAL" clId="{9311999E-064F-40D1-AAA6-20CCBC88ECDE}" dt="2022-10-21T13:46:53.189" v="1191" actId="26606"/>
          <ac:spMkLst>
            <pc:docMk/>
            <pc:sldMk cId="3260405010" sldId="280"/>
            <ac:spMk id="35" creationId="{6EEA2DBD-9E1E-4521-8C01-F32AD18A89E3}"/>
          </ac:spMkLst>
        </pc:spChg>
        <pc:spChg chg="add">
          <ac:chgData name="Laura Knight" userId="fcc6b1b8-7f69-4c06-9fd3-1a1553b3cd99" providerId="ADAL" clId="{9311999E-064F-40D1-AAA6-20CCBC88ECDE}" dt="2022-10-21T13:46:53.189" v="1191" actId="26606"/>
          <ac:spMkLst>
            <pc:docMk/>
            <pc:sldMk cId="3260405010" sldId="280"/>
            <ac:spMk id="37" creationId="{15BBD2C1-BA9B-46A9-A27A-33498B169272}"/>
          </ac:spMkLst>
        </pc:spChg>
        <pc:grpChg chg="add">
          <ac:chgData name="Laura Knight" userId="fcc6b1b8-7f69-4c06-9fd3-1a1553b3cd99" providerId="ADAL" clId="{9311999E-064F-40D1-AAA6-20CCBC88ECDE}" dt="2022-10-21T13:46:53.189" v="1191" actId="26606"/>
          <ac:grpSpMkLst>
            <pc:docMk/>
            <pc:sldMk cId="3260405010" sldId="280"/>
            <ac:grpSpMk id="9" creationId="{A5AFB369-4673-4727-A7CD-D86AFE0AE069}"/>
          </ac:grpSpMkLst>
        </pc:grpChg>
        <pc:picChg chg="add mod">
          <ac:chgData name="Laura Knight" userId="fcc6b1b8-7f69-4c06-9fd3-1a1553b3cd99" providerId="ADAL" clId="{9311999E-064F-40D1-AAA6-20CCBC88ECDE}" dt="2022-10-21T13:46:53.189" v="1191" actId="26606"/>
          <ac:picMkLst>
            <pc:docMk/>
            <pc:sldMk cId="3260405010" sldId="280"/>
            <ac:picMk id="4" creationId="{CD1240C1-0F1C-C45A-13BD-018DB5171895}"/>
          </ac:picMkLst>
        </pc:picChg>
        <pc:cxnChg chg="add">
          <ac:chgData name="Laura Knight" userId="fcc6b1b8-7f69-4c06-9fd3-1a1553b3cd99" providerId="ADAL" clId="{9311999E-064F-40D1-AAA6-20CCBC88ECDE}" dt="2022-10-21T13:46:53.189" v="1191" actId="26606"/>
          <ac:cxnSpMkLst>
            <pc:docMk/>
            <pc:sldMk cId="3260405010" sldId="280"/>
            <ac:cxnSpMk id="21" creationId="{A57C1A16-B8AB-4D99-A195-A38F556A6486}"/>
          </ac:cxnSpMkLst>
        </pc:cxnChg>
        <pc:cxnChg chg="add">
          <ac:chgData name="Laura Knight" userId="fcc6b1b8-7f69-4c06-9fd3-1a1553b3cd99" providerId="ADAL" clId="{9311999E-064F-40D1-AAA6-20CCBC88ECDE}" dt="2022-10-21T13:46:53.189" v="1191" actId="26606"/>
          <ac:cxnSpMkLst>
            <pc:docMk/>
            <pc:sldMk cId="3260405010" sldId="280"/>
            <ac:cxnSpMk id="23" creationId="{F8A9B20B-D1DD-4573-B5EC-558029519236}"/>
          </ac:cxnSpMkLst>
        </pc:cxnChg>
      </pc:sldChg>
    </pc:docChg>
  </pc:docChgLst>
  <pc:docChgLst>
    <pc:chgData name="Laura Knight" userId="fcc6b1b8-7f69-4c06-9fd3-1a1553b3cd99" providerId="ADAL" clId="{E783AFCB-8CC6-406C-A0F9-1C1995B77D0D}"/>
    <pc:docChg chg="custSel modSld">
      <pc:chgData name="Laura Knight" userId="fcc6b1b8-7f69-4c06-9fd3-1a1553b3cd99" providerId="ADAL" clId="{E783AFCB-8CC6-406C-A0F9-1C1995B77D0D}" dt="2022-09-22T15:15:58.901" v="89" actId="14100"/>
      <pc:docMkLst>
        <pc:docMk/>
      </pc:docMkLst>
      <pc:sldChg chg="addSp delSp modSp mod setBg addAnim delAnim setClrOvrMap">
        <pc:chgData name="Laura Knight" userId="fcc6b1b8-7f69-4c06-9fd3-1a1553b3cd99" providerId="ADAL" clId="{E783AFCB-8CC6-406C-A0F9-1C1995B77D0D}" dt="2022-09-22T15:08:42.113" v="19"/>
        <pc:sldMkLst>
          <pc:docMk/>
          <pc:sldMk cId="3504153509" sldId="256"/>
        </pc:sldMkLst>
        <pc:spChg chg="mod ord">
          <ac:chgData name="Laura Knight" userId="fcc6b1b8-7f69-4c06-9fd3-1a1553b3cd99" providerId="ADAL" clId="{E783AFCB-8CC6-406C-A0F9-1C1995B77D0D}" dt="2022-09-22T15:08:42.113" v="17" actId="26606"/>
          <ac:spMkLst>
            <pc:docMk/>
            <pc:sldMk cId="3504153509" sldId="256"/>
            <ac:spMk id="2" creationId="{00000000-0000-0000-0000-000000000000}"/>
          </ac:spMkLst>
        </pc:spChg>
        <pc:spChg chg="mod">
          <ac:chgData name="Laura Knight" userId="fcc6b1b8-7f69-4c06-9fd3-1a1553b3cd99" providerId="ADAL" clId="{E783AFCB-8CC6-406C-A0F9-1C1995B77D0D}" dt="2022-09-22T15:08:42.113" v="17" actId="26606"/>
          <ac:spMkLst>
            <pc:docMk/>
            <pc:sldMk cId="3504153509" sldId="256"/>
            <ac:spMk id="3" creationId="{00000000-0000-0000-0000-000000000000}"/>
          </ac:spMkLst>
        </pc:spChg>
        <pc:spChg chg="add">
          <ac:chgData name="Laura Knight" userId="fcc6b1b8-7f69-4c06-9fd3-1a1553b3cd99" providerId="ADAL" clId="{E783AFCB-8CC6-406C-A0F9-1C1995B77D0D}" dt="2022-09-22T15:08:42.113" v="17" actId="26606"/>
          <ac:spMkLst>
            <pc:docMk/>
            <pc:sldMk cId="3504153509" sldId="256"/>
            <ac:spMk id="8" creationId="{27577DEC-D9A5-404D-9789-702F4319BEC8}"/>
          </ac:spMkLst>
        </pc:spChg>
        <pc:grpChg chg="add">
          <ac:chgData name="Laura Knight" userId="fcc6b1b8-7f69-4c06-9fd3-1a1553b3cd99" providerId="ADAL" clId="{E783AFCB-8CC6-406C-A0F9-1C1995B77D0D}" dt="2022-09-22T15:08:42.113" v="17" actId="26606"/>
          <ac:grpSpMkLst>
            <pc:docMk/>
            <pc:sldMk cId="3504153509" sldId="256"/>
            <ac:grpSpMk id="10" creationId="{CEEA9366-CEA8-4F23-B065-4337F0D836FE}"/>
          </ac:grpSpMkLst>
        </pc:grpChg>
        <pc:picChg chg="del">
          <ac:chgData name="Laura Knight" userId="fcc6b1b8-7f69-4c06-9fd3-1a1553b3cd99" providerId="ADAL" clId="{E783AFCB-8CC6-406C-A0F9-1C1995B77D0D}" dt="2022-09-22T15:06:38.765" v="0" actId="478"/>
          <ac:picMkLst>
            <pc:docMk/>
            <pc:sldMk cId="3504153509" sldId="256"/>
            <ac:picMk id="5" creationId="{00000000-0000-0000-0000-000000000000}"/>
          </ac:picMkLst>
        </pc:picChg>
      </pc:sldChg>
      <pc:sldChg chg="addSp delSp modSp mod setBg delAnim">
        <pc:chgData name="Laura Knight" userId="fcc6b1b8-7f69-4c06-9fd3-1a1553b3cd99" providerId="ADAL" clId="{E783AFCB-8CC6-406C-A0F9-1C1995B77D0D}" dt="2022-09-22T15:08:49.968" v="20" actId="26606"/>
        <pc:sldMkLst>
          <pc:docMk/>
          <pc:sldMk cId="201191435" sldId="257"/>
        </pc:sldMkLst>
        <pc:spChg chg="mod">
          <ac:chgData name="Laura Knight" userId="fcc6b1b8-7f69-4c06-9fd3-1a1553b3cd99" providerId="ADAL" clId="{E783AFCB-8CC6-406C-A0F9-1C1995B77D0D}" dt="2022-09-22T15:08:49.968" v="20" actId="26606"/>
          <ac:spMkLst>
            <pc:docMk/>
            <pc:sldMk cId="201191435" sldId="257"/>
            <ac:spMk id="2" creationId="{00000000-0000-0000-0000-000000000000}"/>
          </ac:spMkLst>
        </pc:spChg>
        <pc:spChg chg="del mod">
          <ac:chgData name="Laura Knight" userId="fcc6b1b8-7f69-4c06-9fd3-1a1553b3cd99" providerId="ADAL" clId="{E783AFCB-8CC6-406C-A0F9-1C1995B77D0D}" dt="2022-09-22T15:08:49.968" v="20" actId="26606"/>
          <ac:spMkLst>
            <pc:docMk/>
            <pc:sldMk cId="201191435" sldId="257"/>
            <ac:spMk id="3" creationId="{00000000-0000-0000-0000-000000000000}"/>
          </ac:spMkLst>
        </pc:spChg>
        <pc:spChg chg="add">
          <ac:chgData name="Laura Knight" userId="fcc6b1b8-7f69-4c06-9fd3-1a1553b3cd99" providerId="ADAL" clId="{E783AFCB-8CC6-406C-A0F9-1C1995B77D0D}" dt="2022-09-22T15:08:49.968" v="20" actId="26606"/>
          <ac:spMkLst>
            <pc:docMk/>
            <pc:sldMk cId="201191435" sldId="257"/>
            <ac:spMk id="9" creationId="{CB5AA8A5-25CC-4295-892F-367FCDAF2BF6}"/>
          </ac:spMkLst>
        </pc:spChg>
        <pc:spChg chg="add">
          <ac:chgData name="Laura Knight" userId="fcc6b1b8-7f69-4c06-9fd3-1a1553b3cd99" providerId="ADAL" clId="{E783AFCB-8CC6-406C-A0F9-1C1995B77D0D}" dt="2022-09-22T15:08:49.968" v="20" actId="26606"/>
          <ac:spMkLst>
            <pc:docMk/>
            <pc:sldMk cId="201191435" sldId="257"/>
            <ac:spMk id="22" creationId="{24C6BC13-FB1E-48CC-B421-3D06039728B4}"/>
          </ac:spMkLst>
        </pc:spChg>
        <pc:grpChg chg="add">
          <ac:chgData name="Laura Knight" userId="fcc6b1b8-7f69-4c06-9fd3-1a1553b3cd99" providerId="ADAL" clId="{E783AFCB-8CC6-406C-A0F9-1C1995B77D0D}" dt="2022-09-22T15:08:49.968" v="20" actId="26606"/>
          <ac:grpSpMkLst>
            <pc:docMk/>
            <pc:sldMk cId="201191435" sldId="257"/>
            <ac:grpSpMk id="11" creationId="{09DD65AA-8280-4962-92F3-DF1CB53349DB}"/>
          </ac:grpSpMkLst>
        </pc:grpChg>
        <pc:graphicFrameChg chg="add">
          <ac:chgData name="Laura Knight" userId="fcc6b1b8-7f69-4c06-9fd3-1a1553b3cd99" providerId="ADAL" clId="{E783AFCB-8CC6-406C-A0F9-1C1995B77D0D}" dt="2022-09-22T15:08:49.968" v="20" actId="26606"/>
          <ac:graphicFrameMkLst>
            <pc:docMk/>
            <pc:sldMk cId="201191435" sldId="257"/>
            <ac:graphicFrameMk id="5" creationId="{6A8E44E0-2496-80FB-3190-46830A692733}"/>
          </ac:graphicFrameMkLst>
        </pc:graphicFrameChg>
        <pc:picChg chg="del">
          <ac:chgData name="Laura Knight" userId="fcc6b1b8-7f69-4c06-9fd3-1a1553b3cd99" providerId="ADAL" clId="{E783AFCB-8CC6-406C-A0F9-1C1995B77D0D}" dt="2022-09-22T15:06:55.057" v="1" actId="478"/>
          <ac:picMkLst>
            <pc:docMk/>
            <pc:sldMk cId="201191435" sldId="257"/>
            <ac:picMk id="4" creationId="{00000000-0000-0000-0000-000000000000}"/>
          </ac:picMkLst>
        </pc:picChg>
      </pc:sldChg>
      <pc:sldChg chg="addSp delSp modSp mod delAnim modAnim">
        <pc:chgData name="Laura Knight" userId="fcc6b1b8-7f69-4c06-9fd3-1a1553b3cd99" providerId="ADAL" clId="{E783AFCB-8CC6-406C-A0F9-1C1995B77D0D}" dt="2022-09-22T15:12:28.708" v="33" actId="1076"/>
        <pc:sldMkLst>
          <pc:docMk/>
          <pc:sldMk cId="180415990" sldId="258"/>
        </pc:sldMkLst>
        <pc:spChg chg="mod">
          <ac:chgData name="Laura Knight" userId="fcc6b1b8-7f69-4c06-9fd3-1a1553b3cd99" providerId="ADAL" clId="{E783AFCB-8CC6-406C-A0F9-1C1995B77D0D}" dt="2022-09-22T15:08:36.449" v="16"/>
          <ac:spMkLst>
            <pc:docMk/>
            <pc:sldMk cId="180415990" sldId="258"/>
            <ac:spMk id="2" creationId="{00000000-0000-0000-0000-000000000000}"/>
          </ac:spMkLst>
        </pc:spChg>
        <pc:spChg chg="mod">
          <ac:chgData name="Laura Knight" userId="fcc6b1b8-7f69-4c06-9fd3-1a1553b3cd99" providerId="ADAL" clId="{E783AFCB-8CC6-406C-A0F9-1C1995B77D0D}" dt="2022-09-22T15:12:25.692" v="32" actId="1076"/>
          <ac:spMkLst>
            <pc:docMk/>
            <pc:sldMk cId="180415990" sldId="258"/>
            <ac:spMk id="3" creationId="{00000000-0000-0000-0000-000000000000}"/>
          </ac:spMkLst>
        </pc:spChg>
        <pc:spChg chg="del mod">
          <ac:chgData name="Laura Knight" userId="fcc6b1b8-7f69-4c06-9fd3-1a1553b3cd99" providerId="ADAL" clId="{E783AFCB-8CC6-406C-A0F9-1C1995B77D0D}" dt="2022-09-22T15:11:53.516" v="26" actId="478"/>
          <ac:spMkLst>
            <pc:docMk/>
            <pc:sldMk cId="180415990" sldId="258"/>
            <ac:spMk id="6" creationId="{00000000-0000-0000-0000-000000000000}"/>
          </ac:spMkLst>
        </pc:spChg>
        <pc:picChg chg="mod">
          <ac:chgData name="Laura Knight" userId="fcc6b1b8-7f69-4c06-9fd3-1a1553b3cd99" providerId="ADAL" clId="{E783AFCB-8CC6-406C-A0F9-1C1995B77D0D}" dt="2022-09-22T15:11:08.932" v="22" actId="1076"/>
          <ac:picMkLst>
            <pc:docMk/>
            <pc:sldMk cId="180415990" sldId="258"/>
            <ac:picMk id="4" creationId="{00000000-0000-0000-0000-000000000000}"/>
          </ac:picMkLst>
        </pc:picChg>
        <pc:picChg chg="del">
          <ac:chgData name="Laura Knight" userId="fcc6b1b8-7f69-4c06-9fd3-1a1553b3cd99" providerId="ADAL" clId="{E783AFCB-8CC6-406C-A0F9-1C1995B77D0D}" dt="2022-09-22T15:07:24.054" v="2" actId="478"/>
          <ac:picMkLst>
            <pc:docMk/>
            <pc:sldMk cId="180415990" sldId="258"/>
            <ac:picMk id="5" creationId="{00000000-0000-0000-0000-000000000000}"/>
          </ac:picMkLst>
        </pc:picChg>
        <pc:picChg chg="del">
          <ac:chgData name="Laura Knight" userId="fcc6b1b8-7f69-4c06-9fd3-1a1553b3cd99" providerId="ADAL" clId="{E783AFCB-8CC6-406C-A0F9-1C1995B77D0D}" dt="2022-09-22T15:11:42.753" v="23" actId="478"/>
          <ac:picMkLst>
            <pc:docMk/>
            <pc:sldMk cId="180415990" sldId="258"/>
            <ac:picMk id="7" creationId="{00000000-0000-0000-0000-000000000000}"/>
          </ac:picMkLst>
        </pc:picChg>
        <pc:picChg chg="add mod">
          <ac:chgData name="Laura Knight" userId="fcc6b1b8-7f69-4c06-9fd3-1a1553b3cd99" providerId="ADAL" clId="{E783AFCB-8CC6-406C-A0F9-1C1995B77D0D}" dt="2022-09-22T15:12:28.708" v="33" actId="1076"/>
          <ac:picMkLst>
            <pc:docMk/>
            <pc:sldMk cId="180415990" sldId="258"/>
            <ac:picMk id="8" creationId="{CCDEF7D6-63D3-F634-437F-7BBC6151F491}"/>
          </ac:picMkLst>
        </pc:picChg>
      </pc:sldChg>
      <pc:sldChg chg="addSp delSp modSp mod setBg delAnim">
        <pc:chgData name="Laura Knight" userId="fcc6b1b8-7f69-4c06-9fd3-1a1553b3cd99" providerId="ADAL" clId="{E783AFCB-8CC6-406C-A0F9-1C1995B77D0D}" dt="2022-09-22T15:12:32.300" v="34" actId="26606"/>
        <pc:sldMkLst>
          <pc:docMk/>
          <pc:sldMk cId="814200354" sldId="259"/>
        </pc:sldMkLst>
        <pc:spChg chg="mod">
          <ac:chgData name="Laura Knight" userId="fcc6b1b8-7f69-4c06-9fd3-1a1553b3cd99" providerId="ADAL" clId="{E783AFCB-8CC6-406C-A0F9-1C1995B77D0D}" dt="2022-09-22T15:12:32.300" v="34" actId="26606"/>
          <ac:spMkLst>
            <pc:docMk/>
            <pc:sldMk cId="814200354" sldId="259"/>
            <ac:spMk id="2" creationId="{00000000-0000-0000-0000-000000000000}"/>
          </ac:spMkLst>
        </pc:spChg>
        <pc:grpChg chg="add">
          <ac:chgData name="Laura Knight" userId="fcc6b1b8-7f69-4c06-9fd3-1a1553b3cd99" providerId="ADAL" clId="{E783AFCB-8CC6-406C-A0F9-1C1995B77D0D}" dt="2022-09-22T15:12:32.300" v="34" actId="26606"/>
          <ac:grpSpMkLst>
            <pc:docMk/>
            <pc:sldMk cId="814200354" sldId="259"/>
            <ac:grpSpMk id="9" creationId="{4815A7B4-532E-48C9-AC24-D78ACF3339DB}"/>
          </ac:grpSpMkLst>
        </pc:grpChg>
        <pc:picChg chg="del">
          <ac:chgData name="Laura Knight" userId="fcc6b1b8-7f69-4c06-9fd3-1a1553b3cd99" providerId="ADAL" clId="{E783AFCB-8CC6-406C-A0F9-1C1995B77D0D}" dt="2022-09-22T15:07:28.580" v="3" actId="478"/>
          <ac:picMkLst>
            <pc:docMk/>
            <pc:sldMk cId="814200354" sldId="259"/>
            <ac:picMk id="3" creationId="{00000000-0000-0000-0000-000000000000}"/>
          </ac:picMkLst>
        </pc:picChg>
        <pc:picChg chg="mod">
          <ac:chgData name="Laura Knight" userId="fcc6b1b8-7f69-4c06-9fd3-1a1553b3cd99" providerId="ADAL" clId="{E783AFCB-8CC6-406C-A0F9-1C1995B77D0D}" dt="2022-09-22T15:12:32.300" v="34" actId="26606"/>
          <ac:picMkLst>
            <pc:docMk/>
            <pc:sldMk cId="814200354" sldId="259"/>
            <ac:picMk id="4" creationId="{00000000-0000-0000-0000-000000000000}"/>
          </ac:picMkLst>
        </pc:picChg>
      </pc:sldChg>
      <pc:sldChg chg="delSp modSp mod delAnim">
        <pc:chgData name="Laura Knight" userId="fcc6b1b8-7f69-4c06-9fd3-1a1553b3cd99" providerId="ADAL" clId="{E783AFCB-8CC6-406C-A0F9-1C1995B77D0D}" dt="2022-09-22T15:12:49.143" v="38" actId="14100"/>
        <pc:sldMkLst>
          <pc:docMk/>
          <pc:sldMk cId="3732284559" sldId="260"/>
        </pc:sldMkLst>
        <pc:spChg chg="mod">
          <ac:chgData name="Laura Knight" userId="fcc6b1b8-7f69-4c06-9fd3-1a1553b3cd99" providerId="ADAL" clId="{E783AFCB-8CC6-406C-A0F9-1C1995B77D0D}" dt="2022-09-22T15:12:49.143" v="38" actId="14100"/>
          <ac:spMkLst>
            <pc:docMk/>
            <pc:sldMk cId="3732284559" sldId="260"/>
            <ac:spMk id="16" creationId="{00000000-0000-0000-0000-000000000000}"/>
          </ac:spMkLst>
        </pc:spChg>
        <pc:spChg chg="mod">
          <ac:chgData name="Laura Knight" userId="fcc6b1b8-7f69-4c06-9fd3-1a1553b3cd99" providerId="ADAL" clId="{E783AFCB-8CC6-406C-A0F9-1C1995B77D0D}" dt="2022-09-22T15:12:46" v="37" actId="14100"/>
          <ac:spMkLst>
            <pc:docMk/>
            <pc:sldMk cId="3732284559" sldId="260"/>
            <ac:spMk id="18" creationId="{00000000-0000-0000-0000-000000000000}"/>
          </ac:spMkLst>
        </pc:spChg>
        <pc:spChg chg="mod">
          <ac:chgData name="Laura Knight" userId="fcc6b1b8-7f69-4c06-9fd3-1a1553b3cd99" providerId="ADAL" clId="{E783AFCB-8CC6-406C-A0F9-1C1995B77D0D}" dt="2022-09-22T15:12:43.516" v="36" actId="14100"/>
          <ac:spMkLst>
            <pc:docMk/>
            <pc:sldMk cId="3732284559" sldId="260"/>
            <ac:spMk id="19" creationId="{00000000-0000-0000-0000-000000000000}"/>
          </ac:spMkLst>
        </pc:spChg>
        <pc:picChg chg="del">
          <ac:chgData name="Laura Knight" userId="fcc6b1b8-7f69-4c06-9fd3-1a1553b3cd99" providerId="ADAL" clId="{E783AFCB-8CC6-406C-A0F9-1C1995B77D0D}" dt="2022-09-22T15:07:32.930" v="4" actId="478"/>
          <ac:picMkLst>
            <pc:docMk/>
            <pc:sldMk cId="3732284559" sldId="260"/>
            <ac:picMk id="5" creationId="{00000000-0000-0000-0000-000000000000}"/>
          </ac:picMkLst>
        </pc:picChg>
      </pc:sldChg>
      <pc:sldChg chg="addSp delSp modSp mod setBg delAnim">
        <pc:chgData name="Laura Knight" userId="fcc6b1b8-7f69-4c06-9fd3-1a1553b3cd99" providerId="ADAL" clId="{E783AFCB-8CC6-406C-A0F9-1C1995B77D0D}" dt="2022-09-22T15:13:33.170" v="53" actId="403"/>
        <pc:sldMkLst>
          <pc:docMk/>
          <pc:sldMk cId="1284137033" sldId="261"/>
        </pc:sldMkLst>
        <pc:spChg chg="mod">
          <ac:chgData name="Laura Knight" userId="fcc6b1b8-7f69-4c06-9fd3-1a1553b3cd99" providerId="ADAL" clId="{E783AFCB-8CC6-406C-A0F9-1C1995B77D0D}" dt="2022-09-22T15:12:55.012" v="39" actId="26606"/>
          <ac:spMkLst>
            <pc:docMk/>
            <pc:sldMk cId="1284137033" sldId="261"/>
            <ac:spMk id="2" creationId="{00000000-0000-0000-0000-000000000000}"/>
          </ac:spMkLst>
        </pc:spChg>
        <pc:spChg chg="mod ord">
          <ac:chgData name="Laura Knight" userId="fcc6b1b8-7f69-4c06-9fd3-1a1553b3cd99" providerId="ADAL" clId="{E783AFCB-8CC6-406C-A0F9-1C1995B77D0D}" dt="2022-09-22T15:13:33.170" v="53" actId="403"/>
          <ac:spMkLst>
            <pc:docMk/>
            <pc:sldMk cId="1284137033" sldId="261"/>
            <ac:spMk id="3" creationId="{00000000-0000-0000-0000-000000000000}"/>
          </ac:spMkLst>
        </pc:spChg>
        <pc:spChg chg="add del">
          <ac:chgData name="Laura Knight" userId="fcc6b1b8-7f69-4c06-9fd3-1a1553b3cd99" providerId="ADAL" clId="{E783AFCB-8CC6-406C-A0F9-1C1995B77D0D}" dt="2022-09-22T15:13:27.751" v="50" actId="26606"/>
          <ac:spMkLst>
            <pc:docMk/>
            <pc:sldMk cId="1284137033" sldId="261"/>
            <ac:spMk id="12" creationId="{9151A0F5-13D3-4554-835F-A7034869A05F}"/>
          </ac:spMkLst>
        </pc:spChg>
        <pc:spChg chg="add del">
          <ac:chgData name="Laura Knight" userId="fcc6b1b8-7f69-4c06-9fd3-1a1553b3cd99" providerId="ADAL" clId="{E783AFCB-8CC6-406C-A0F9-1C1995B77D0D}" dt="2022-09-22T15:13:27.751" v="50" actId="26606"/>
          <ac:spMkLst>
            <pc:docMk/>
            <pc:sldMk cId="1284137033" sldId="261"/>
            <ac:spMk id="20" creationId="{CDC9448A-4D53-4CF7-B513-1A1C0B535CA5}"/>
          </ac:spMkLst>
        </pc:spChg>
        <pc:spChg chg="add">
          <ac:chgData name="Laura Knight" userId="fcc6b1b8-7f69-4c06-9fd3-1a1553b3cd99" providerId="ADAL" clId="{E783AFCB-8CC6-406C-A0F9-1C1995B77D0D}" dt="2022-09-22T15:13:27.751" v="50" actId="26606"/>
          <ac:spMkLst>
            <pc:docMk/>
            <pc:sldMk cId="1284137033" sldId="261"/>
            <ac:spMk id="25" creationId="{384ECE37-96DA-43EB-9215-96A746CB1EC4}"/>
          </ac:spMkLst>
        </pc:spChg>
        <pc:spChg chg="add">
          <ac:chgData name="Laura Knight" userId="fcc6b1b8-7f69-4c06-9fd3-1a1553b3cd99" providerId="ADAL" clId="{E783AFCB-8CC6-406C-A0F9-1C1995B77D0D}" dt="2022-09-22T15:13:27.751" v="50" actId="26606"/>
          <ac:spMkLst>
            <pc:docMk/>
            <pc:sldMk cId="1284137033" sldId="261"/>
            <ac:spMk id="31" creationId="{B94C132C-7241-49FB-8B0D-D7B4AE3A2B6B}"/>
          </ac:spMkLst>
        </pc:spChg>
        <pc:picChg chg="del mod">
          <ac:chgData name="Laura Knight" userId="fcc6b1b8-7f69-4c06-9fd3-1a1553b3cd99" providerId="ADAL" clId="{E783AFCB-8CC6-406C-A0F9-1C1995B77D0D}" dt="2022-09-22T15:13:13.580" v="42" actId="478"/>
          <ac:picMkLst>
            <pc:docMk/>
            <pc:sldMk cId="1284137033" sldId="261"/>
            <ac:picMk id="4" creationId="{00000000-0000-0000-0000-000000000000}"/>
          </ac:picMkLst>
        </pc:picChg>
        <pc:picChg chg="mod">
          <ac:chgData name="Laura Knight" userId="fcc6b1b8-7f69-4c06-9fd3-1a1553b3cd99" providerId="ADAL" clId="{E783AFCB-8CC6-406C-A0F9-1C1995B77D0D}" dt="2022-09-22T15:13:27.751" v="50" actId="26606"/>
          <ac:picMkLst>
            <pc:docMk/>
            <pc:sldMk cId="1284137033" sldId="261"/>
            <ac:picMk id="5" creationId="{00000000-0000-0000-0000-000000000000}"/>
          </ac:picMkLst>
        </pc:picChg>
        <pc:picChg chg="mod ord">
          <ac:chgData name="Laura Knight" userId="fcc6b1b8-7f69-4c06-9fd3-1a1553b3cd99" providerId="ADAL" clId="{E783AFCB-8CC6-406C-A0F9-1C1995B77D0D}" dt="2022-09-22T15:13:27.751" v="50" actId="26606"/>
          <ac:picMkLst>
            <pc:docMk/>
            <pc:sldMk cId="1284137033" sldId="261"/>
            <ac:picMk id="6" creationId="{00000000-0000-0000-0000-000000000000}"/>
          </ac:picMkLst>
        </pc:picChg>
        <pc:picChg chg="mod ord">
          <ac:chgData name="Laura Knight" userId="fcc6b1b8-7f69-4c06-9fd3-1a1553b3cd99" providerId="ADAL" clId="{E783AFCB-8CC6-406C-A0F9-1C1995B77D0D}" dt="2022-09-22T15:13:27.751" v="50" actId="26606"/>
          <ac:picMkLst>
            <pc:docMk/>
            <pc:sldMk cId="1284137033" sldId="261"/>
            <ac:picMk id="7" creationId="{00000000-0000-0000-0000-000000000000}"/>
          </ac:picMkLst>
        </pc:picChg>
        <pc:picChg chg="del">
          <ac:chgData name="Laura Knight" userId="fcc6b1b8-7f69-4c06-9fd3-1a1553b3cd99" providerId="ADAL" clId="{E783AFCB-8CC6-406C-A0F9-1C1995B77D0D}" dt="2022-09-22T15:07:36.102" v="5" actId="478"/>
          <ac:picMkLst>
            <pc:docMk/>
            <pc:sldMk cId="1284137033" sldId="261"/>
            <ac:picMk id="8" creationId="{00000000-0000-0000-0000-000000000000}"/>
          </ac:picMkLst>
        </pc:picChg>
        <pc:cxnChg chg="add del">
          <ac:chgData name="Laura Knight" userId="fcc6b1b8-7f69-4c06-9fd3-1a1553b3cd99" providerId="ADAL" clId="{E783AFCB-8CC6-406C-A0F9-1C1995B77D0D}" dt="2022-09-22T15:13:27.751" v="50" actId="26606"/>
          <ac:cxnSpMkLst>
            <pc:docMk/>
            <pc:sldMk cId="1284137033" sldId="261"/>
            <ac:cxnSpMk id="14" creationId="{7AD810A1-5C23-43DA-9095-AAFC01CEE6F6}"/>
          </ac:cxnSpMkLst>
        </pc:cxnChg>
        <pc:cxnChg chg="add del">
          <ac:chgData name="Laura Knight" userId="fcc6b1b8-7f69-4c06-9fd3-1a1553b3cd99" providerId="ADAL" clId="{E783AFCB-8CC6-406C-A0F9-1C1995B77D0D}" dt="2022-09-22T15:13:27.751" v="50" actId="26606"/>
          <ac:cxnSpMkLst>
            <pc:docMk/>
            <pc:sldMk cId="1284137033" sldId="261"/>
            <ac:cxnSpMk id="16" creationId="{12F4D3F3-0806-458E-B9E1-EC428A80B83A}"/>
          </ac:cxnSpMkLst>
        </pc:cxnChg>
        <pc:cxnChg chg="add del">
          <ac:chgData name="Laura Knight" userId="fcc6b1b8-7f69-4c06-9fd3-1a1553b3cd99" providerId="ADAL" clId="{E783AFCB-8CC6-406C-A0F9-1C1995B77D0D}" dt="2022-09-22T15:13:27.751" v="50" actId="26606"/>
          <ac:cxnSpMkLst>
            <pc:docMk/>
            <pc:sldMk cId="1284137033" sldId="261"/>
            <ac:cxnSpMk id="18" creationId="{50E7A95E-82DA-479D-B765-A001BC3BB150}"/>
          </ac:cxnSpMkLst>
        </pc:cxnChg>
        <pc:cxnChg chg="add">
          <ac:chgData name="Laura Knight" userId="fcc6b1b8-7f69-4c06-9fd3-1a1553b3cd99" providerId="ADAL" clId="{E783AFCB-8CC6-406C-A0F9-1C1995B77D0D}" dt="2022-09-22T15:13:27.751" v="50" actId="26606"/>
          <ac:cxnSpMkLst>
            <pc:docMk/>
            <pc:sldMk cId="1284137033" sldId="261"/>
            <ac:cxnSpMk id="27" creationId="{F92910D5-D561-4A7E-95F9-BA13BD4415CB}"/>
          </ac:cxnSpMkLst>
        </pc:cxnChg>
        <pc:cxnChg chg="add">
          <ac:chgData name="Laura Knight" userId="fcc6b1b8-7f69-4c06-9fd3-1a1553b3cd99" providerId="ADAL" clId="{E783AFCB-8CC6-406C-A0F9-1C1995B77D0D}" dt="2022-09-22T15:13:27.751" v="50" actId="26606"/>
          <ac:cxnSpMkLst>
            <pc:docMk/>
            <pc:sldMk cId="1284137033" sldId="261"/>
            <ac:cxnSpMk id="29" creationId="{4B4272C9-1C33-453D-B585-1C22EBC088DF}"/>
          </ac:cxnSpMkLst>
        </pc:cxnChg>
      </pc:sldChg>
      <pc:sldChg chg="addSp delSp modSp mod setBg delAnim">
        <pc:chgData name="Laura Knight" userId="fcc6b1b8-7f69-4c06-9fd3-1a1553b3cd99" providerId="ADAL" clId="{E783AFCB-8CC6-406C-A0F9-1C1995B77D0D}" dt="2022-09-22T15:15:02.741" v="71" actId="27636"/>
        <pc:sldMkLst>
          <pc:docMk/>
          <pc:sldMk cId="2070945153" sldId="262"/>
        </pc:sldMkLst>
        <pc:spChg chg="mod">
          <ac:chgData name="Laura Knight" userId="fcc6b1b8-7f69-4c06-9fd3-1a1553b3cd99" providerId="ADAL" clId="{E783AFCB-8CC6-406C-A0F9-1C1995B77D0D}" dt="2022-09-22T15:14:57.155" v="65" actId="26606"/>
          <ac:spMkLst>
            <pc:docMk/>
            <pc:sldMk cId="2070945153" sldId="262"/>
            <ac:spMk id="2" creationId="{00000000-0000-0000-0000-000000000000}"/>
          </ac:spMkLst>
        </pc:spChg>
        <pc:spChg chg="mod">
          <ac:chgData name="Laura Knight" userId="fcc6b1b8-7f69-4c06-9fd3-1a1553b3cd99" providerId="ADAL" clId="{E783AFCB-8CC6-406C-A0F9-1C1995B77D0D}" dt="2022-09-22T15:15:02.741" v="71" actId="27636"/>
          <ac:spMkLst>
            <pc:docMk/>
            <pc:sldMk cId="2070945153" sldId="262"/>
            <ac:spMk id="3" creationId="{00000000-0000-0000-0000-000000000000}"/>
          </ac:spMkLst>
        </pc:spChg>
        <pc:spChg chg="add">
          <ac:chgData name="Laura Knight" userId="fcc6b1b8-7f69-4c06-9fd3-1a1553b3cd99" providerId="ADAL" clId="{E783AFCB-8CC6-406C-A0F9-1C1995B77D0D}" dt="2022-09-22T15:14:57.155" v="65" actId="26606"/>
          <ac:spMkLst>
            <pc:docMk/>
            <pc:sldMk cId="2070945153" sldId="262"/>
            <ac:spMk id="14" creationId="{3F088236-D655-4F88-B238-E16762358025}"/>
          </ac:spMkLst>
        </pc:spChg>
        <pc:spChg chg="add">
          <ac:chgData name="Laura Knight" userId="fcc6b1b8-7f69-4c06-9fd3-1a1553b3cd99" providerId="ADAL" clId="{E783AFCB-8CC6-406C-A0F9-1C1995B77D0D}" dt="2022-09-22T15:14:57.155" v="65" actId="26606"/>
          <ac:spMkLst>
            <pc:docMk/>
            <pc:sldMk cId="2070945153" sldId="262"/>
            <ac:spMk id="16" creationId="{3DAC0C92-199E-475C-9390-119A9B027276}"/>
          </ac:spMkLst>
        </pc:spChg>
        <pc:spChg chg="add">
          <ac:chgData name="Laura Knight" userId="fcc6b1b8-7f69-4c06-9fd3-1a1553b3cd99" providerId="ADAL" clId="{E783AFCB-8CC6-406C-A0F9-1C1995B77D0D}" dt="2022-09-22T15:14:57.155" v="65" actId="26606"/>
          <ac:spMkLst>
            <pc:docMk/>
            <pc:sldMk cId="2070945153" sldId="262"/>
            <ac:spMk id="18" creationId="{C4CFB339-0ED8-4FE2-9EF1-6D1375B8499B}"/>
          </ac:spMkLst>
        </pc:spChg>
        <pc:spChg chg="add">
          <ac:chgData name="Laura Knight" userId="fcc6b1b8-7f69-4c06-9fd3-1a1553b3cd99" providerId="ADAL" clId="{E783AFCB-8CC6-406C-A0F9-1C1995B77D0D}" dt="2022-09-22T15:14:57.155" v="65" actId="26606"/>
          <ac:spMkLst>
            <pc:docMk/>
            <pc:sldMk cId="2070945153" sldId="262"/>
            <ac:spMk id="20" creationId="{31896C80-2069-4431-9C19-83B913734490}"/>
          </ac:spMkLst>
        </pc:spChg>
        <pc:spChg chg="add">
          <ac:chgData name="Laura Knight" userId="fcc6b1b8-7f69-4c06-9fd3-1a1553b3cd99" providerId="ADAL" clId="{E783AFCB-8CC6-406C-A0F9-1C1995B77D0D}" dt="2022-09-22T15:14:57.155" v="65" actId="26606"/>
          <ac:spMkLst>
            <pc:docMk/>
            <pc:sldMk cId="2070945153" sldId="262"/>
            <ac:spMk id="22" creationId="{BF120A21-0841-4823-B0C4-28AEBCEF9B78}"/>
          </ac:spMkLst>
        </pc:spChg>
        <pc:spChg chg="add">
          <ac:chgData name="Laura Knight" userId="fcc6b1b8-7f69-4c06-9fd3-1a1553b3cd99" providerId="ADAL" clId="{E783AFCB-8CC6-406C-A0F9-1C1995B77D0D}" dt="2022-09-22T15:14:57.155" v="65" actId="26606"/>
          <ac:spMkLst>
            <pc:docMk/>
            <pc:sldMk cId="2070945153" sldId="262"/>
            <ac:spMk id="24" creationId="{DBB05BAE-BBD3-4289-899F-A6851503C6B0}"/>
          </ac:spMkLst>
        </pc:spChg>
        <pc:spChg chg="add">
          <ac:chgData name="Laura Knight" userId="fcc6b1b8-7f69-4c06-9fd3-1a1553b3cd99" providerId="ADAL" clId="{E783AFCB-8CC6-406C-A0F9-1C1995B77D0D}" dt="2022-09-22T15:14:57.155" v="65" actId="26606"/>
          <ac:spMkLst>
            <pc:docMk/>
            <pc:sldMk cId="2070945153" sldId="262"/>
            <ac:spMk id="26" creationId="{9874D11C-36F5-4BBE-A490-019A54E953B0}"/>
          </ac:spMkLst>
        </pc:spChg>
        <pc:picChg chg="del">
          <ac:chgData name="Laura Knight" userId="fcc6b1b8-7f69-4c06-9fd3-1a1553b3cd99" providerId="ADAL" clId="{E783AFCB-8CC6-406C-A0F9-1C1995B77D0D}" dt="2022-09-22T15:07:46.884" v="8" actId="478"/>
          <ac:picMkLst>
            <pc:docMk/>
            <pc:sldMk cId="2070945153" sldId="262"/>
            <ac:picMk id="4" creationId="{00000000-0000-0000-0000-000000000000}"/>
          </ac:picMkLst>
        </pc:picChg>
        <pc:picChg chg="mod ord">
          <ac:chgData name="Laura Knight" userId="fcc6b1b8-7f69-4c06-9fd3-1a1553b3cd99" providerId="ADAL" clId="{E783AFCB-8CC6-406C-A0F9-1C1995B77D0D}" dt="2022-09-22T15:14:57.155" v="65" actId="26606"/>
          <ac:picMkLst>
            <pc:docMk/>
            <pc:sldMk cId="2070945153" sldId="262"/>
            <ac:picMk id="5" creationId="{00000000-0000-0000-0000-000000000000}"/>
          </ac:picMkLst>
        </pc:picChg>
        <pc:cxnChg chg="add">
          <ac:chgData name="Laura Knight" userId="fcc6b1b8-7f69-4c06-9fd3-1a1553b3cd99" providerId="ADAL" clId="{E783AFCB-8CC6-406C-A0F9-1C1995B77D0D}" dt="2022-09-22T15:14:57.155" v="65" actId="26606"/>
          <ac:cxnSpMkLst>
            <pc:docMk/>
            <pc:sldMk cId="2070945153" sldId="262"/>
            <ac:cxnSpMk id="10" creationId="{64FA5DFF-7FE6-4855-84E6-DFA78EE978BD}"/>
          </ac:cxnSpMkLst>
        </pc:cxnChg>
        <pc:cxnChg chg="add">
          <ac:chgData name="Laura Knight" userId="fcc6b1b8-7f69-4c06-9fd3-1a1553b3cd99" providerId="ADAL" clId="{E783AFCB-8CC6-406C-A0F9-1C1995B77D0D}" dt="2022-09-22T15:14:57.155" v="65" actId="26606"/>
          <ac:cxnSpMkLst>
            <pc:docMk/>
            <pc:sldMk cId="2070945153" sldId="262"/>
            <ac:cxnSpMk id="12" creationId="{2AFD8CBA-54A3-4363-991B-B9C631BBFA74}"/>
          </ac:cxnSpMkLst>
        </pc:cxnChg>
      </pc:sldChg>
      <pc:sldChg chg="modSp mod">
        <pc:chgData name="Laura Knight" userId="fcc6b1b8-7f69-4c06-9fd3-1a1553b3cd99" providerId="ADAL" clId="{E783AFCB-8CC6-406C-A0F9-1C1995B77D0D}" dt="2022-09-22T15:08:36.449" v="16"/>
        <pc:sldMkLst>
          <pc:docMk/>
          <pc:sldMk cId="1931320454" sldId="263"/>
        </pc:sldMkLst>
        <pc:spChg chg="mod">
          <ac:chgData name="Laura Knight" userId="fcc6b1b8-7f69-4c06-9fd3-1a1553b3cd99" providerId="ADAL" clId="{E783AFCB-8CC6-406C-A0F9-1C1995B77D0D}" dt="2022-09-22T15:08:36.449" v="16"/>
          <ac:spMkLst>
            <pc:docMk/>
            <pc:sldMk cId="1931320454" sldId="263"/>
            <ac:spMk id="2" creationId="{868C1A49-1442-4D81-96B1-538C3A687A7F}"/>
          </ac:spMkLst>
        </pc:spChg>
        <pc:spChg chg="mod">
          <ac:chgData name="Laura Knight" userId="fcc6b1b8-7f69-4c06-9fd3-1a1553b3cd99" providerId="ADAL" clId="{E783AFCB-8CC6-406C-A0F9-1C1995B77D0D}" dt="2022-09-22T15:08:06.010" v="11" actId="1076"/>
          <ac:spMkLst>
            <pc:docMk/>
            <pc:sldMk cId="1931320454" sldId="263"/>
            <ac:spMk id="3" creationId="{68ADFEFB-E311-48DB-86CA-B470FF1C0309}"/>
          </ac:spMkLst>
        </pc:spChg>
      </pc:sldChg>
      <pc:sldChg chg="addSp delSp modSp mod setBg">
        <pc:chgData name="Laura Knight" userId="fcc6b1b8-7f69-4c06-9fd3-1a1553b3cd99" providerId="ADAL" clId="{E783AFCB-8CC6-406C-A0F9-1C1995B77D0D}" dt="2022-09-22T15:15:35.084" v="81" actId="26606"/>
        <pc:sldMkLst>
          <pc:docMk/>
          <pc:sldMk cId="1943830528" sldId="264"/>
        </pc:sldMkLst>
        <pc:spChg chg="mod">
          <ac:chgData name="Laura Knight" userId="fcc6b1b8-7f69-4c06-9fd3-1a1553b3cd99" providerId="ADAL" clId="{E783AFCB-8CC6-406C-A0F9-1C1995B77D0D}" dt="2022-09-22T15:15:35.084" v="81" actId="26606"/>
          <ac:spMkLst>
            <pc:docMk/>
            <pc:sldMk cId="1943830528" sldId="264"/>
            <ac:spMk id="2" creationId="{63655FE5-1C87-465C-AE98-4AF7B3FCD1DA}"/>
          </ac:spMkLst>
        </pc:spChg>
        <pc:spChg chg="del mod">
          <ac:chgData name="Laura Knight" userId="fcc6b1b8-7f69-4c06-9fd3-1a1553b3cd99" providerId="ADAL" clId="{E783AFCB-8CC6-406C-A0F9-1C1995B77D0D}" dt="2022-09-22T15:15:35.084" v="81" actId="26606"/>
          <ac:spMkLst>
            <pc:docMk/>
            <pc:sldMk cId="1943830528" sldId="264"/>
            <ac:spMk id="3" creationId="{AC194B4F-894D-44DB-841F-898F08FABBD5}"/>
          </ac:spMkLst>
        </pc:spChg>
        <pc:spChg chg="add del">
          <ac:chgData name="Laura Knight" userId="fcc6b1b8-7f69-4c06-9fd3-1a1553b3cd99" providerId="ADAL" clId="{E783AFCB-8CC6-406C-A0F9-1C1995B77D0D}" dt="2022-09-22T15:15:35.084" v="81" actId="26606"/>
          <ac:spMkLst>
            <pc:docMk/>
            <pc:sldMk cId="1943830528" sldId="264"/>
            <ac:spMk id="8" creationId="{603AE127-802C-459A-A612-DB85B67F0DC0}"/>
          </ac:spMkLst>
        </pc:spChg>
        <pc:spChg chg="add del">
          <ac:chgData name="Laura Knight" userId="fcc6b1b8-7f69-4c06-9fd3-1a1553b3cd99" providerId="ADAL" clId="{E783AFCB-8CC6-406C-A0F9-1C1995B77D0D}" dt="2022-09-22T15:15:35.084" v="81" actId="26606"/>
          <ac:spMkLst>
            <pc:docMk/>
            <pc:sldMk cId="1943830528" sldId="264"/>
            <ac:spMk id="10" creationId="{9323D83D-50D6-4040-A58B-FCEA340F886A}"/>
          </ac:spMkLst>
        </pc:spChg>
        <pc:spChg chg="add del">
          <ac:chgData name="Laura Knight" userId="fcc6b1b8-7f69-4c06-9fd3-1a1553b3cd99" providerId="ADAL" clId="{E783AFCB-8CC6-406C-A0F9-1C1995B77D0D}" dt="2022-09-22T15:15:35.084" v="81" actId="26606"/>
          <ac:spMkLst>
            <pc:docMk/>
            <pc:sldMk cId="1943830528" sldId="264"/>
            <ac:spMk id="14" creationId="{F10FD715-4DCE-4779-B634-EC78315EA213}"/>
          </ac:spMkLst>
        </pc:spChg>
        <pc:spChg chg="add">
          <ac:chgData name="Laura Knight" userId="fcc6b1b8-7f69-4c06-9fd3-1a1553b3cd99" providerId="ADAL" clId="{E783AFCB-8CC6-406C-A0F9-1C1995B77D0D}" dt="2022-09-22T15:15:35.084" v="81" actId="26606"/>
          <ac:spMkLst>
            <pc:docMk/>
            <pc:sldMk cId="1943830528" sldId="264"/>
            <ac:spMk id="20" creationId="{CB5AA8A5-25CC-4295-892F-367FCDAF2BF6}"/>
          </ac:spMkLst>
        </pc:spChg>
        <pc:spChg chg="add">
          <ac:chgData name="Laura Knight" userId="fcc6b1b8-7f69-4c06-9fd3-1a1553b3cd99" providerId="ADAL" clId="{E783AFCB-8CC6-406C-A0F9-1C1995B77D0D}" dt="2022-09-22T15:15:35.084" v="81" actId="26606"/>
          <ac:spMkLst>
            <pc:docMk/>
            <pc:sldMk cId="1943830528" sldId="264"/>
            <ac:spMk id="33" creationId="{24C6BC13-FB1E-48CC-B421-3D06039728B4}"/>
          </ac:spMkLst>
        </pc:spChg>
        <pc:grpChg chg="add">
          <ac:chgData name="Laura Knight" userId="fcc6b1b8-7f69-4c06-9fd3-1a1553b3cd99" providerId="ADAL" clId="{E783AFCB-8CC6-406C-A0F9-1C1995B77D0D}" dt="2022-09-22T15:15:35.084" v="81" actId="26606"/>
          <ac:grpSpMkLst>
            <pc:docMk/>
            <pc:sldMk cId="1943830528" sldId="264"/>
            <ac:grpSpMk id="22" creationId="{09DD65AA-8280-4962-92F3-DF1CB53349DB}"/>
          </ac:grpSpMkLst>
        </pc:grpChg>
        <pc:graphicFrameChg chg="add">
          <ac:chgData name="Laura Knight" userId="fcc6b1b8-7f69-4c06-9fd3-1a1553b3cd99" providerId="ADAL" clId="{E783AFCB-8CC6-406C-A0F9-1C1995B77D0D}" dt="2022-09-22T15:15:35.084" v="81" actId="26606"/>
          <ac:graphicFrameMkLst>
            <pc:docMk/>
            <pc:sldMk cId="1943830528" sldId="264"/>
            <ac:graphicFrameMk id="16" creationId="{846B1955-5A39-C2D4-4E23-8C1D73114745}"/>
          </ac:graphicFrameMkLst>
        </pc:graphicFrameChg>
        <pc:cxnChg chg="add del">
          <ac:chgData name="Laura Knight" userId="fcc6b1b8-7f69-4c06-9fd3-1a1553b3cd99" providerId="ADAL" clId="{E783AFCB-8CC6-406C-A0F9-1C1995B77D0D}" dt="2022-09-22T15:15:35.084" v="81" actId="26606"/>
          <ac:cxnSpMkLst>
            <pc:docMk/>
            <pc:sldMk cId="1943830528" sldId="264"/>
            <ac:cxnSpMk id="12" creationId="{1A1FE6BB-DFB2-4080-9B5E-076EF5DDE67B}"/>
          </ac:cxnSpMkLst>
        </pc:cxnChg>
      </pc:sldChg>
      <pc:sldChg chg="delSp mod delAnim">
        <pc:chgData name="Laura Knight" userId="fcc6b1b8-7f69-4c06-9fd3-1a1553b3cd99" providerId="ADAL" clId="{E783AFCB-8CC6-406C-A0F9-1C1995B77D0D}" dt="2022-09-22T15:07:52.165" v="10" actId="478"/>
        <pc:sldMkLst>
          <pc:docMk/>
          <pc:sldMk cId="2977205089" sldId="266"/>
        </pc:sldMkLst>
        <pc:picChg chg="del">
          <ac:chgData name="Laura Knight" userId="fcc6b1b8-7f69-4c06-9fd3-1a1553b3cd99" providerId="ADAL" clId="{E783AFCB-8CC6-406C-A0F9-1C1995B77D0D}" dt="2022-09-22T15:07:52.165" v="10" actId="478"/>
          <ac:picMkLst>
            <pc:docMk/>
            <pc:sldMk cId="2977205089" sldId="266"/>
            <ac:picMk id="3" creationId="{00000000-0000-0000-0000-000000000000}"/>
          </ac:picMkLst>
        </pc:picChg>
      </pc:sldChg>
      <pc:sldChg chg="addSp delSp modSp mod setBg addAnim delAnim">
        <pc:chgData name="Laura Knight" userId="fcc6b1b8-7f69-4c06-9fd3-1a1553b3cd99" providerId="ADAL" clId="{E783AFCB-8CC6-406C-A0F9-1C1995B77D0D}" dt="2022-09-22T15:13:50.169" v="60" actId="403"/>
        <pc:sldMkLst>
          <pc:docMk/>
          <pc:sldMk cId="1503818064" sldId="268"/>
        </pc:sldMkLst>
        <pc:spChg chg="mod">
          <ac:chgData name="Laura Knight" userId="fcc6b1b8-7f69-4c06-9fd3-1a1553b3cd99" providerId="ADAL" clId="{E783AFCB-8CC6-406C-A0F9-1C1995B77D0D}" dt="2022-09-22T15:13:44.880" v="54" actId="26606"/>
          <ac:spMkLst>
            <pc:docMk/>
            <pc:sldMk cId="1503818064" sldId="268"/>
            <ac:spMk id="2" creationId="{00000000-0000-0000-0000-000000000000}"/>
          </ac:spMkLst>
        </pc:spChg>
        <pc:spChg chg="mod">
          <ac:chgData name="Laura Knight" userId="fcc6b1b8-7f69-4c06-9fd3-1a1553b3cd99" providerId="ADAL" clId="{E783AFCB-8CC6-406C-A0F9-1C1995B77D0D}" dt="2022-09-22T15:13:50.169" v="60" actId="403"/>
          <ac:spMkLst>
            <pc:docMk/>
            <pc:sldMk cId="1503818064" sldId="268"/>
            <ac:spMk id="3" creationId="{00000000-0000-0000-0000-000000000000}"/>
          </ac:spMkLst>
        </pc:spChg>
        <pc:spChg chg="add">
          <ac:chgData name="Laura Knight" userId="fcc6b1b8-7f69-4c06-9fd3-1a1553b3cd99" providerId="ADAL" clId="{E783AFCB-8CC6-406C-A0F9-1C1995B77D0D}" dt="2022-09-22T15:13:44.880" v="54" actId="26606"/>
          <ac:spMkLst>
            <pc:docMk/>
            <pc:sldMk cId="1503818064" sldId="268"/>
            <ac:spMk id="13" creationId="{3F088236-D655-4F88-B238-E16762358025}"/>
          </ac:spMkLst>
        </pc:spChg>
        <pc:spChg chg="add">
          <ac:chgData name="Laura Knight" userId="fcc6b1b8-7f69-4c06-9fd3-1a1553b3cd99" providerId="ADAL" clId="{E783AFCB-8CC6-406C-A0F9-1C1995B77D0D}" dt="2022-09-22T15:13:44.880" v="54" actId="26606"/>
          <ac:spMkLst>
            <pc:docMk/>
            <pc:sldMk cId="1503818064" sldId="268"/>
            <ac:spMk id="15" creationId="{3DAC0C92-199E-475C-9390-119A9B027276}"/>
          </ac:spMkLst>
        </pc:spChg>
        <pc:spChg chg="add">
          <ac:chgData name="Laura Knight" userId="fcc6b1b8-7f69-4c06-9fd3-1a1553b3cd99" providerId="ADAL" clId="{E783AFCB-8CC6-406C-A0F9-1C1995B77D0D}" dt="2022-09-22T15:13:44.880" v="54" actId="26606"/>
          <ac:spMkLst>
            <pc:docMk/>
            <pc:sldMk cId="1503818064" sldId="268"/>
            <ac:spMk id="17" creationId="{C4CFB339-0ED8-4FE2-9EF1-6D1375B8499B}"/>
          </ac:spMkLst>
        </pc:spChg>
        <pc:spChg chg="add">
          <ac:chgData name="Laura Knight" userId="fcc6b1b8-7f69-4c06-9fd3-1a1553b3cd99" providerId="ADAL" clId="{E783AFCB-8CC6-406C-A0F9-1C1995B77D0D}" dt="2022-09-22T15:13:44.880" v="54" actId="26606"/>
          <ac:spMkLst>
            <pc:docMk/>
            <pc:sldMk cId="1503818064" sldId="268"/>
            <ac:spMk id="19" creationId="{31896C80-2069-4431-9C19-83B913734490}"/>
          </ac:spMkLst>
        </pc:spChg>
        <pc:spChg chg="add">
          <ac:chgData name="Laura Knight" userId="fcc6b1b8-7f69-4c06-9fd3-1a1553b3cd99" providerId="ADAL" clId="{E783AFCB-8CC6-406C-A0F9-1C1995B77D0D}" dt="2022-09-22T15:13:44.880" v="54" actId="26606"/>
          <ac:spMkLst>
            <pc:docMk/>
            <pc:sldMk cId="1503818064" sldId="268"/>
            <ac:spMk id="21" creationId="{BF120A21-0841-4823-B0C4-28AEBCEF9B78}"/>
          </ac:spMkLst>
        </pc:spChg>
        <pc:spChg chg="add">
          <ac:chgData name="Laura Knight" userId="fcc6b1b8-7f69-4c06-9fd3-1a1553b3cd99" providerId="ADAL" clId="{E783AFCB-8CC6-406C-A0F9-1C1995B77D0D}" dt="2022-09-22T15:13:44.880" v="54" actId="26606"/>
          <ac:spMkLst>
            <pc:docMk/>
            <pc:sldMk cId="1503818064" sldId="268"/>
            <ac:spMk id="23" creationId="{DBB05BAE-BBD3-4289-899F-A6851503C6B0}"/>
          </ac:spMkLst>
        </pc:spChg>
        <pc:spChg chg="add">
          <ac:chgData name="Laura Knight" userId="fcc6b1b8-7f69-4c06-9fd3-1a1553b3cd99" providerId="ADAL" clId="{E783AFCB-8CC6-406C-A0F9-1C1995B77D0D}" dt="2022-09-22T15:13:44.880" v="54" actId="26606"/>
          <ac:spMkLst>
            <pc:docMk/>
            <pc:sldMk cId="1503818064" sldId="268"/>
            <ac:spMk id="25" creationId="{9874D11C-36F5-4BBE-A490-019A54E953B0}"/>
          </ac:spMkLst>
        </pc:spChg>
        <pc:picChg chg="del">
          <ac:chgData name="Laura Knight" userId="fcc6b1b8-7f69-4c06-9fd3-1a1553b3cd99" providerId="ADAL" clId="{E783AFCB-8CC6-406C-A0F9-1C1995B77D0D}" dt="2022-09-22T15:07:39.825" v="6" actId="478"/>
          <ac:picMkLst>
            <pc:docMk/>
            <pc:sldMk cId="1503818064" sldId="268"/>
            <ac:picMk id="4" creationId="{00000000-0000-0000-0000-000000000000}"/>
          </ac:picMkLst>
        </pc:picChg>
        <pc:picChg chg="add">
          <ac:chgData name="Laura Knight" userId="fcc6b1b8-7f69-4c06-9fd3-1a1553b3cd99" providerId="ADAL" clId="{E783AFCB-8CC6-406C-A0F9-1C1995B77D0D}" dt="2022-09-22T15:13:44.880" v="54" actId="26606"/>
          <ac:picMkLst>
            <pc:docMk/>
            <pc:sldMk cId="1503818064" sldId="268"/>
            <ac:picMk id="5" creationId="{BA5AB1A1-A8CF-8BD3-7630-929966BEB77C}"/>
          </ac:picMkLst>
        </pc:picChg>
        <pc:cxnChg chg="add">
          <ac:chgData name="Laura Knight" userId="fcc6b1b8-7f69-4c06-9fd3-1a1553b3cd99" providerId="ADAL" clId="{E783AFCB-8CC6-406C-A0F9-1C1995B77D0D}" dt="2022-09-22T15:13:44.880" v="54" actId="26606"/>
          <ac:cxnSpMkLst>
            <pc:docMk/>
            <pc:sldMk cId="1503818064" sldId="268"/>
            <ac:cxnSpMk id="9" creationId="{64FA5DFF-7FE6-4855-84E6-DFA78EE978BD}"/>
          </ac:cxnSpMkLst>
        </pc:cxnChg>
        <pc:cxnChg chg="add">
          <ac:chgData name="Laura Knight" userId="fcc6b1b8-7f69-4c06-9fd3-1a1553b3cd99" providerId="ADAL" clId="{E783AFCB-8CC6-406C-A0F9-1C1995B77D0D}" dt="2022-09-22T15:13:44.880" v="54" actId="26606"/>
          <ac:cxnSpMkLst>
            <pc:docMk/>
            <pc:sldMk cId="1503818064" sldId="268"/>
            <ac:cxnSpMk id="11" creationId="{2AFD8CBA-54A3-4363-991B-B9C631BBFA74}"/>
          </ac:cxnSpMkLst>
        </pc:cxnChg>
      </pc:sldChg>
      <pc:sldChg chg="delSp modSp mod delAnim">
        <pc:chgData name="Laura Knight" userId="fcc6b1b8-7f69-4c06-9fd3-1a1553b3cd99" providerId="ADAL" clId="{E783AFCB-8CC6-406C-A0F9-1C1995B77D0D}" dt="2022-09-22T15:08:36.449" v="16"/>
        <pc:sldMkLst>
          <pc:docMk/>
          <pc:sldMk cId="1531373758" sldId="269"/>
        </pc:sldMkLst>
        <pc:spChg chg="mod">
          <ac:chgData name="Laura Knight" userId="fcc6b1b8-7f69-4c06-9fd3-1a1553b3cd99" providerId="ADAL" clId="{E783AFCB-8CC6-406C-A0F9-1C1995B77D0D}" dt="2022-09-22T15:08:36.449" v="16"/>
          <ac:spMkLst>
            <pc:docMk/>
            <pc:sldMk cId="1531373758" sldId="269"/>
            <ac:spMk id="2" creationId="{00000000-0000-0000-0000-000000000000}"/>
          </ac:spMkLst>
        </pc:spChg>
        <pc:picChg chg="del">
          <ac:chgData name="Laura Knight" userId="fcc6b1b8-7f69-4c06-9fd3-1a1553b3cd99" providerId="ADAL" clId="{E783AFCB-8CC6-406C-A0F9-1C1995B77D0D}" dt="2022-09-22T15:07:49.803" v="9" actId="478"/>
          <ac:picMkLst>
            <pc:docMk/>
            <pc:sldMk cId="1531373758" sldId="269"/>
            <ac:picMk id="3" creationId="{00000000-0000-0000-0000-000000000000}"/>
          </ac:picMkLst>
        </pc:picChg>
      </pc:sldChg>
      <pc:sldChg chg="addSp delSp modSp mod setBg delAnim">
        <pc:chgData name="Laura Knight" userId="fcc6b1b8-7f69-4c06-9fd3-1a1553b3cd99" providerId="ADAL" clId="{E783AFCB-8CC6-406C-A0F9-1C1995B77D0D}" dt="2022-09-22T15:14:06.898" v="64" actId="27636"/>
        <pc:sldMkLst>
          <pc:docMk/>
          <pc:sldMk cId="797437004" sldId="270"/>
        </pc:sldMkLst>
        <pc:spChg chg="mod">
          <ac:chgData name="Laura Knight" userId="fcc6b1b8-7f69-4c06-9fd3-1a1553b3cd99" providerId="ADAL" clId="{E783AFCB-8CC6-406C-A0F9-1C1995B77D0D}" dt="2022-09-22T15:14:01.265" v="61" actId="26606"/>
          <ac:spMkLst>
            <pc:docMk/>
            <pc:sldMk cId="797437004" sldId="270"/>
            <ac:spMk id="2" creationId="{00000000-0000-0000-0000-000000000000}"/>
          </ac:spMkLst>
        </pc:spChg>
        <pc:spChg chg="mod">
          <ac:chgData name="Laura Knight" userId="fcc6b1b8-7f69-4c06-9fd3-1a1553b3cd99" providerId="ADAL" clId="{E783AFCB-8CC6-406C-A0F9-1C1995B77D0D}" dt="2022-09-22T15:14:06.898" v="64" actId="27636"/>
          <ac:spMkLst>
            <pc:docMk/>
            <pc:sldMk cId="797437004" sldId="270"/>
            <ac:spMk id="3" creationId="{00000000-0000-0000-0000-000000000000}"/>
          </ac:spMkLst>
        </pc:spChg>
        <pc:picChg chg="del">
          <ac:chgData name="Laura Knight" userId="fcc6b1b8-7f69-4c06-9fd3-1a1553b3cd99" providerId="ADAL" clId="{E783AFCB-8CC6-406C-A0F9-1C1995B77D0D}" dt="2022-09-22T15:07:43.464" v="7" actId="478"/>
          <ac:picMkLst>
            <pc:docMk/>
            <pc:sldMk cId="797437004" sldId="270"/>
            <ac:picMk id="4" creationId="{00000000-0000-0000-0000-000000000000}"/>
          </ac:picMkLst>
        </pc:picChg>
        <pc:cxnChg chg="add">
          <ac:chgData name="Laura Knight" userId="fcc6b1b8-7f69-4c06-9fd3-1a1553b3cd99" providerId="ADAL" clId="{E783AFCB-8CC6-406C-A0F9-1C1995B77D0D}" dt="2022-09-22T15:14:01.265" v="61" actId="26606"/>
          <ac:cxnSpMkLst>
            <pc:docMk/>
            <pc:sldMk cId="797437004" sldId="270"/>
            <ac:cxnSpMk id="8" creationId="{0B5F7E3B-C5F1-40E0-A491-558BAFBC1127}"/>
          </ac:cxnSpMkLst>
        </pc:cxnChg>
      </pc:sldChg>
      <pc:sldChg chg="addSp modSp mod setBg">
        <pc:chgData name="Laura Knight" userId="fcc6b1b8-7f69-4c06-9fd3-1a1553b3cd99" providerId="ADAL" clId="{E783AFCB-8CC6-406C-A0F9-1C1995B77D0D}" dt="2022-09-22T15:12:36.331" v="35" actId="26606"/>
        <pc:sldMkLst>
          <pc:docMk/>
          <pc:sldMk cId="793699268" sldId="271"/>
        </pc:sldMkLst>
        <pc:spChg chg="add">
          <ac:chgData name="Laura Knight" userId="fcc6b1b8-7f69-4c06-9fd3-1a1553b3cd99" providerId="ADAL" clId="{E783AFCB-8CC6-406C-A0F9-1C1995B77D0D}" dt="2022-09-22T15:12:36.331" v="35" actId="26606"/>
          <ac:spMkLst>
            <pc:docMk/>
            <pc:sldMk cId="793699268" sldId="271"/>
            <ac:spMk id="21" creationId="{03E8462A-FEBA-4848-81CC-3F8DA3E477BE}"/>
          </ac:spMkLst>
        </pc:spChg>
        <pc:spChg chg="add">
          <ac:chgData name="Laura Knight" userId="fcc6b1b8-7f69-4c06-9fd3-1a1553b3cd99" providerId="ADAL" clId="{E783AFCB-8CC6-406C-A0F9-1C1995B77D0D}" dt="2022-09-22T15:12:36.331" v="35" actId="26606"/>
          <ac:spMkLst>
            <pc:docMk/>
            <pc:sldMk cId="793699268" sldId="271"/>
            <ac:spMk id="34" creationId="{7941F9B1-B01B-4A84-89D9-B169AEB4E456}"/>
          </ac:spMkLst>
        </pc:spChg>
        <pc:grpChg chg="add">
          <ac:chgData name="Laura Knight" userId="fcc6b1b8-7f69-4c06-9fd3-1a1553b3cd99" providerId="ADAL" clId="{E783AFCB-8CC6-406C-A0F9-1C1995B77D0D}" dt="2022-09-22T15:12:36.331" v="35" actId="26606"/>
          <ac:grpSpMkLst>
            <pc:docMk/>
            <pc:sldMk cId="793699268" sldId="271"/>
            <ac:grpSpMk id="9" creationId="{A4D026A2-7476-44B0-9648-BB98882F7BA3}"/>
          </ac:grpSpMkLst>
        </pc:grpChg>
        <pc:grpChg chg="add">
          <ac:chgData name="Laura Knight" userId="fcc6b1b8-7f69-4c06-9fd3-1a1553b3cd99" providerId="ADAL" clId="{E783AFCB-8CC6-406C-A0F9-1C1995B77D0D}" dt="2022-09-22T15:12:36.331" v="35" actId="26606"/>
          <ac:grpSpMkLst>
            <pc:docMk/>
            <pc:sldMk cId="793699268" sldId="271"/>
            <ac:grpSpMk id="23" creationId="{2109F83F-40FE-4DB3-84CC-09FB3340D06D}"/>
          </ac:grpSpMkLst>
        </pc:grpChg>
        <pc:picChg chg="mod">
          <ac:chgData name="Laura Knight" userId="fcc6b1b8-7f69-4c06-9fd3-1a1553b3cd99" providerId="ADAL" clId="{E783AFCB-8CC6-406C-A0F9-1C1995B77D0D}" dt="2022-09-22T15:12:36.331" v="35" actId="26606"/>
          <ac:picMkLst>
            <pc:docMk/>
            <pc:sldMk cId="793699268" sldId="271"/>
            <ac:picMk id="4" creationId="{82F60C5B-BF10-4CA0-B3CC-B7BECE541758}"/>
          </ac:picMkLst>
        </pc:picChg>
      </pc:sldChg>
      <pc:sldChg chg="addSp modSp mod setBg">
        <pc:chgData name="Laura Knight" userId="fcc6b1b8-7f69-4c06-9fd3-1a1553b3cd99" providerId="ADAL" clId="{E783AFCB-8CC6-406C-A0F9-1C1995B77D0D}" dt="2022-09-22T15:15:22.476" v="74" actId="1076"/>
        <pc:sldMkLst>
          <pc:docMk/>
          <pc:sldMk cId="2534337836" sldId="273"/>
        </pc:sldMkLst>
        <pc:spChg chg="mod">
          <ac:chgData name="Laura Knight" userId="fcc6b1b8-7f69-4c06-9fd3-1a1553b3cd99" providerId="ADAL" clId="{E783AFCB-8CC6-406C-A0F9-1C1995B77D0D}" dt="2022-09-22T15:15:17.249" v="72" actId="26606"/>
          <ac:spMkLst>
            <pc:docMk/>
            <pc:sldMk cId="2534337836" sldId="273"/>
            <ac:spMk id="3" creationId="{E7719950-1B98-47B7-BFA3-3F0EA1749DAA}"/>
          </ac:spMkLst>
        </pc:spChg>
        <pc:spChg chg="add">
          <ac:chgData name="Laura Knight" userId="fcc6b1b8-7f69-4c06-9fd3-1a1553b3cd99" providerId="ADAL" clId="{E783AFCB-8CC6-406C-A0F9-1C1995B77D0D}" dt="2022-09-22T15:15:17.249" v="72" actId="26606"/>
          <ac:spMkLst>
            <pc:docMk/>
            <pc:sldMk cId="2534337836" sldId="273"/>
            <ac:spMk id="20" creationId="{9F4444CE-BC8D-4D61-B303-4C05614E62AB}"/>
          </ac:spMkLst>
        </pc:spChg>
        <pc:spChg chg="add">
          <ac:chgData name="Laura Knight" userId="fcc6b1b8-7f69-4c06-9fd3-1a1553b3cd99" providerId="ADAL" clId="{E783AFCB-8CC6-406C-A0F9-1C1995B77D0D}" dt="2022-09-22T15:15:17.249" v="72" actId="26606"/>
          <ac:spMkLst>
            <pc:docMk/>
            <pc:sldMk cId="2534337836" sldId="273"/>
            <ac:spMk id="22" creationId="{62423CA5-E2E1-4789-B759-9906C1C94063}"/>
          </ac:spMkLst>
        </pc:spChg>
        <pc:spChg chg="add">
          <ac:chgData name="Laura Knight" userId="fcc6b1b8-7f69-4c06-9fd3-1a1553b3cd99" providerId="ADAL" clId="{E783AFCB-8CC6-406C-A0F9-1C1995B77D0D}" dt="2022-09-22T15:15:17.249" v="72" actId="26606"/>
          <ac:spMkLst>
            <pc:docMk/>
            <pc:sldMk cId="2534337836" sldId="273"/>
            <ac:spMk id="24" creationId="{73772B81-181F-48B7-8826-4D9686D15DF5}"/>
          </ac:spMkLst>
        </pc:spChg>
        <pc:spChg chg="add">
          <ac:chgData name="Laura Knight" userId="fcc6b1b8-7f69-4c06-9fd3-1a1553b3cd99" providerId="ADAL" clId="{E783AFCB-8CC6-406C-A0F9-1C1995B77D0D}" dt="2022-09-22T15:15:17.249" v="72" actId="26606"/>
          <ac:spMkLst>
            <pc:docMk/>
            <pc:sldMk cId="2534337836" sldId="273"/>
            <ac:spMk id="26" creationId="{B2205F6E-03C6-4E92-877C-E2482F6599AA}"/>
          </ac:spMkLst>
        </pc:spChg>
        <pc:grpChg chg="add">
          <ac:chgData name="Laura Knight" userId="fcc6b1b8-7f69-4c06-9fd3-1a1553b3cd99" providerId="ADAL" clId="{E783AFCB-8CC6-406C-A0F9-1C1995B77D0D}" dt="2022-09-22T15:15:17.249" v="72" actId="26606"/>
          <ac:grpSpMkLst>
            <pc:docMk/>
            <pc:sldMk cId="2534337836" sldId="273"/>
            <ac:grpSpMk id="8" creationId="{D6280969-F024-466D-A1DB-4F848C51DEF6}"/>
          </ac:grpSpMkLst>
        </pc:grpChg>
        <pc:picChg chg="mod ord">
          <ac:chgData name="Laura Knight" userId="fcc6b1b8-7f69-4c06-9fd3-1a1553b3cd99" providerId="ADAL" clId="{E783AFCB-8CC6-406C-A0F9-1C1995B77D0D}" dt="2022-09-22T15:15:22.476" v="74" actId="1076"/>
          <ac:picMkLst>
            <pc:docMk/>
            <pc:sldMk cId="2534337836" sldId="273"/>
            <ac:picMk id="2" creationId="{5CA190BF-F38D-46C4-B5D3-E318B069170C}"/>
          </ac:picMkLst>
        </pc:picChg>
      </pc:sldChg>
      <pc:sldChg chg="addSp delSp modSp mod setBg">
        <pc:chgData name="Laura Knight" userId="fcc6b1b8-7f69-4c06-9fd3-1a1553b3cd99" providerId="ADAL" clId="{E783AFCB-8CC6-406C-A0F9-1C1995B77D0D}" dt="2022-09-22T15:15:46.957" v="85" actId="14100"/>
        <pc:sldMkLst>
          <pc:docMk/>
          <pc:sldMk cId="1116904468" sldId="274"/>
        </pc:sldMkLst>
        <pc:spChg chg="mod">
          <ac:chgData name="Laura Knight" userId="fcc6b1b8-7f69-4c06-9fd3-1a1553b3cd99" providerId="ADAL" clId="{E783AFCB-8CC6-406C-A0F9-1C1995B77D0D}" dt="2022-09-22T15:15:39.039" v="82" actId="26606"/>
          <ac:spMkLst>
            <pc:docMk/>
            <pc:sldMk cId="1116904468" sldId="274"/>
            <ac:spMk id="2" creationId="{2483B5DF-0256-4481-B5A0-C1AC194D211E}"/>
          </ac:spMkLst>
        </pc:spChg>
        <pc:spChg chg="del">
          <ac:chgData name="Laura Knight" userId="fcc6b1b8-7f69-4c06-9fd3-1a1553b3cd99" providerId="ADAL" clId="{E783AFCB-8CC6-406C-A0F9-1C1995B77D0D}" dt="2022-09-22T15:15:39.039" v="82" actId="26606"/>
          <ac:spMkLst>
            <pc:docMk/>
            <pc:sldMk cId="1116904468" sldId="274"/>
            <ac:spMk id="3" creationId="{0AF4B24B-4F74-4FE6-AE18-3B4A1A310A50}"/>
          </ac:spMkLst>
        </pc:spChg>
        <pc:spChg chg="add">
          <ac:chgData name="Laura Knight" userId="fcc6b1b8-7f69-4c06-9fd3-1a1553b3cd99" providerId="ADAL" clId="{E783AFCB-8CC6-406C-A0F9-1C1995B77D0D}" dt="2022-09-22T15:15:39.039" v="82" actId="26606"/>
          <ac:spMkLst>
            <pc:docMk/>
            <pc:sldMk cId="1116904468" sldId="274"/>
            <ac:spMk id="9" creationId="{CB5AA8A5-25CC-4295-892F-367FCDAF2BF6}"/>
          </ac:spMkLst>
        </pc:spChg>
        <pc:spChg chg="add">
          <ac:chgData name="Laura Knight" userId="fcc6b1b8-7f69-4c06-9fd3-1a1553b3cd99" providerId="ADAL" clId="{E783AFCB-8CC6-406C-A0F9-1C1995B77D0D}" dt="2022-09-22T15:15:39.039" v="82" actId="26606"/>
          <ac:spMkLst>
            <pc:docMk/>
            <pc:sldMk cId="1116904468" sldId="274"/>
            <ac:spMk id="22" creationId="{24C6BC13-FB1E-48CC-B421-3D06039728B4}"/>
          </ac:spMkLst>
        </pc:spChg>
        <pc:grpChg chg="add">
          <ac:chgData name="Laura Knight" userId="fcc6b1b8-7f69-4c06-9fd3-1a1553b3cd99" providerId="ADAL" clId="{E783AFCB-8CC6-406C-A0F9-1C1995B77D0D}" dt="2022-09-22T15:15:39.039" v="82" actId="26606"/>
          <ac:grpSpMkLst>
            <pc:docMk/>
            <pc:sldMk cId="1116904468" sldId="274"/>
            <ac:grpSpMk id="11" creationId="{09DD65AA-8280-4962-92F3-DF1CB53349DB}"/>
          </ac:grpSpMkLst>
        </pc:grpChg>
        <pc:graphicFrameChg chg="add mod">
          <ac:chgData name="Laura Knight" userId="fcc6b1b8-7f69-4c06-9fd3-1a1553b3cd99" providerId="ADAL" clId="{E783AFCB-8CC6-406C-A0F9-1C1995B77D0D}" dt="2022-09-22T15:15:46.957" v="85" actId="14100"/>
          <ac:graphicFrameMkLst>
            <pc:docMk/>
            <pc:sldMk cId="1116904468" sldId="274"/>
            <ac:graphicFrameMk id="5" creationId="{699C4952-2016-C2A1-8001-1EA5940A2BFE}"/>
          </ac:graphicFrameMkLst>
        </pc:graphicFrameChg>
      </pc:sldChg>
      <pc:sldChg chg="addSp modSp mod setBg">
        <pc:chgData name="Laura Knight" userId="fcc6b1b8-7f69-4c06-9fd3-1a1553b3cd99" providerId="ADAL" clId="{E783AFCB-8CC6-406C-A0F9-1C1995B77D0D}" dt="2022-09-22T15:15:58.901" v="89" actId="14100"/>
        <pc:sldMkLst>
          <pc:docMk/>
          <pc:sldMk cId="4074179786" sldId="275"/>
        </pc:sldMkLst>
        <pc:spChg chg="mod">
          <ac:chgData name="Laura Knight" userId="fcc6b1b8-7f69-4c06-9fd3-1a1553b3cd99" providerId="ADAL" clId="{E783AFCB-8CC6-406C-A0F9-1C1995B77D0D}" dt="2022-09-22T15:15:57.284" v="88" actId="1076"/>
          <ac:spMkLst>
            <pc:docMk/>
            <pc:sldMk cId="4074179786" sldId="275"/>
            <ac:spMk id="2" creationId="{FA2CD7E0-6879-44CB-AC9B-A3CD86D62443}"/>
          </ac:spMkLst>
        </pc:spChg>
        <pc:spChg chg="add">
          <ac:chgData name="Laura Knight" userId="fcc6b1b8-7f69-4c06-9fd3-1a1553b3cd99" providerId="ADAL" clId="{E783AFCB-8CC6-406C-A0F9-1C1995B77D0D}" dt="2022-09-22T15:15:51.115" v="86" actId="26606"/>
          <ac:spMkLst>
            <pc:docMk/>
            <pc:sldMk cId="4074179786" sldId="275"/>
            <ac:spMk id="24" creationId="{F6E918B1-FA59-42EF-8A8E-B0F3D1E54084}"/>
          </ac:spMkLst>
        </pc:spChg>
        <pc:grpChg chg="add">
          <ac:chgData name="Laura Knight" userId="fcc6b1b8-7f69-4c06-9fd3-1a1553b3cd99" providerId="ADAL" clId="{E783AFCB-8CC6-406C-A0F9-1C1995B77D0D}" dt="2022-09-22T15:15:51.115" v="86" actId="26606"/>
          <ac:grpSpMkLst>
            <pc:docMk/>
            <pc:sldMk cId="4074179786" sldId="275"/>
            <ac:grpSpMk id="12" creationId="{4815A7B4-532E-48C9-AC24-D78ACF3339DB}"/>
          </ac:grpSpMkLst>
        </pc:grpChg>
        <pc:picChg chg="mod">
          <ac:chgData name="Laura Knight" userId="fcc6b1b8-7f69-4c06-9fd3-1a1553b3cd99" providerId="ADAL" clId="{E783AFCB-8CC6-406C-A0F9-1C1995B77D0D}" dt="2022-09-22T15:15:58.901" v="89" actId="14100"/>
          <ac:picMkLst>
            <pc:docMk/>
            <pc:sldMk cId="4074179786" sldId="275"/>
            <ac:picMk id="7" creationId="{843BE725-0E5C-4CCC-9686-337B6A8E5EAD}"/>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1199B7-E02A-49CA-B27E-B7D9BB9FF9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2A60AD-8ADB-49B7-8E55-634EA25B5929}">
      <dgm:prSet/>
      <dgm:spPr/>
      <dgm:t>
        <a:bodyPr/>
        <a:lstStyle/>
        <a:p>
          <a:r>
            <a:rPr lang="en-GB" b="1"/>
            <a:t>By the end of this session you should be able to . . . </a:t>
          </a:r>
          <a:endParaRPr lang="en-US"/>
        </a:p>
      </dgm:t>
    </dgm:pt>
    <dgm:pt modelId="{97B7CBC4-E354-462E-8F51-669BAADFA1C4}" type="parTrans" cxnId="{AE42C28C-8A8D-4D5C-B198-072566EDAEE6}">
      <dgm:prSet/>
      <dgm:spPr/>
      <dgm:t>
        <a:bodyPr/>
        <a:lstStyle/>
        <a:p>
          <a:endParaRPr lang="en-US"/>
        </a:p>
      </dgm:t>
    </dgm:pt>
    <dgm:pt modelId="{016A270C-9C13-4B32-8D9B-EF2AE243665C}" type="sibTrans" cxnId="{AE42C28C-8A8D-4D5C-B198-072566EDAEE6}">
      <dgm:prSet/>
      <dgm:spPr/>
      <dgm:t>
        <a:bodyPr/>
        <a:lstStyle/>
        <a:p>
          <a:endParaRPr lang="en-US"/>
        </a:p>
      </dgm:t>
    </dgm:pt>
    <dgm:pt modelId="{C8B2B495-DB86-42A7-977E-4758C99DE176}">
      <dgm:prSet/>
      <dgm:spPr/>
      <dgm:t>
        <a:bodyPr/>
        <a:lstStyle/>
        <a:p>
          <a:r>
            <a:rPr lang="en-GB" b="1"/>
            <a:t>1.  Explain at least three theories associated with sociological positivism</a:t>
          </a:r>
          <a:endParaRPr lang="en-US"/>
        </a:p>
      </dgm:t>
    </dgm:pt>
    <dgm:pt modelId="{FAD48036-0A8D-4345-B190-DC4F7966117D}" type="parTrans" cxnId="{FF74E2BA-43E3-4892-B6F9-4CD5BF5CBF0F}">
      <dgm:prSet/>
      <dgm:spPr/>
      <dgm:t>
        <a:bodyPr/>
        <a:lstStyle/>
        <a:p>
          <a:endParaRPr lang="en-US"/>
        </a:p>
      </dgm:t>
    </dgm:pt>
    <dgm:pt modelId="{20A8D368-73DE-4B25-B259-C53E35292DA1}" type="sibTrans" cxnId="{FF74E2BA-43E3-4892-B6F9-4CD5BF5CBF0F}">
      <dgm:prSet/>
      <dgm:spPr/>
      <dgm:t>
        <a:bodyPr/>
        <a:lstStyle/>
        <a:p>
          <a:endParaRPr lang="en-US"/>
        </a:p>
      </dgm:t>
    </dgm:pt>
    <dgm:pt modelId="{228FC624-DB90-43F2-ABA5-629417748A5B}">
      <dgm:prSet/>
      <dgm:spPr/>
      <dgm:t>
        <a:bodyPr/>
        <a:lstStyle/>
        <a:p>
          <a:r>
            <a:rPr lang="en-GB" b="1"/>
            <a:t>2. Identify key theorists in this area</a:t>
          </a:r>
          <a:endParaRPr lang="en-US"/>
        </a:p>
      </dgm:t>
    </dgm:pt>
    <dgm:pt modelId="{A4EA5A0C-E5A5-476A-A177-3762B7DD67D8}" type="parTrans" cxnId="{4FCFEC30-F233-47E4-AFFD-5E0F07C26909}">
      <dgm:prSet/>
      <dgm:spPr/>
      <dgm:t>
        <a:bodyPr/>
        <a:lstStyle/>
        <a:p>
          <a:endParaRPr lang="en-US"/>
        </a:p>
      </dgm:t>
    </dgm:pt>
    <dgm:pt modelId="{909FA0DC-D07A-4024-920C-50B4C9806ACC}" type="sibTrans" cxnId="{4FCFEC30-F233-47E4-AFFD-5E0F07C26909}">
      <dgm:prSet/>
      <dgm:spPr/>
      <dgm:t>
        <a:bodyPr/>
        <a:lstStyle/>
        <a:p>
          <a:endParaRPr lang="en-US"/>
        </a:p>
      </dgm:t>
    </dgm:pt>
    <dgm:pt modelId="{A52C8719-085A-4E0D-ADA5-72FA9020C41F}">
      <dgm:prSet/>
      <dgm:spPr/>
      <dgm:t>
        <a:bodyPr/>
        <a:lstStyle/>
        <a:p>
          <a:r>
            <a:rPr lang="en-GB" b="1"/>
            <a:t>3. Assess the relevance of such theories in modern society</a:t>
          </a:r>
          <a:endParaRPr lang="en-US"/>
        </a:p>
      </dgm:t>
    </dgm:pt>
    <dgm:pt modelId="{C1B257B7-A267-4601-BE19-AC05B723CC02}" type="parTrans" cxnId="{BF4A0CB3-F102-4F43-8D09-F51BA18C632A}">
      <dgm:prSet/>
      <dgm:spPr/>
      <dgm:t>
        <a:bodyPr/>
        <a:lstStyle/>
        <a:p>
          <a:endParaRPr lang="en-US"/>
        </a:p>
      </dgm:t>
    </dgm:pt>
    <dgm:pt modelId="{10DC0635-B1A6-45DA-A0C2-313F9CF248B9}" type="sibTrans" cxnId="{BF4A0CB3-F102-4F43-8D09-F51BA18C632A}">
      <dgm:prSet/>
      <dgm:spPr/>
      <dgm:t>
        <a:bodyPr/>
        <a:lstStyle/>
        <a:p>
          <a:endParaRPr lang="en-US"/>
        </a:p>
      </dgm:t>
    </dgm:pt>
    <dgm:pt modelId="{1CBC21AA-658E-4C8B-B83C-E805A19265C8}" type="pres">
      <dgm:prSet presAssocID="{BB1199B7-E02A-49CA-B27E-B7D9BB9FF91C}" presName="root" presStyleCnt="0">
        <dgm:presLayoutVars>
          <dgm:dir/>
          <dgm:resizeHandles val="exact"/>
        </dgm:presLayoutVars>
      </dgm:prSet>
      <dgm:spPr/>
    </dgm:pt>
    <dgm:pt modelId="{F10B602A-0A38-4457-8097-41C4063A49B5}" type="pres">
      <dgm:prSet presAssocID="{E82A60AD-8ADB-49B7-8E55-634EA25B5929}" presName="compNode" presStyleCnt="0"/>
      <dgm:spPr/>
    </dgm:pt>
    <dgm:pt modelId="{0659DB62-8ADE-49B3-8D9B-AC6BA43EC018}" type="pres">
      <dgm:prSet presAssocID="{E82A60AD-8ADB-49B7-8E55-634EA25B5929}" presName="bgRect" presStyleLbl="bgShp" presStyleIdx="0" presStyleCnt="4"/>
      <dgm:spPr/>
    </dgm:pt>
    <dgm:pt modelId="{262CC18A-69C9-40AD-A329-4C15D2E4BCF1}" type="pres">
      <dgm:prSet presAssocID="{E82A60AD-8ADB-49B7-8E55-634EA25B592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3B0CD04F-F1CB-415C-8339-6F52535F4690}" type="pres">
      <dgm:prSet presAssocID="{E82A60AD-8ADB-49B7-8E55-634EA25B5929}" presName="spaceRect" presStyleCnt="0"/>
      <dgm:spPr/>
    </dgm:pt>
    <dgm:pt modelId="{0052D82B-AA38-495B-A365-DC79BBAC35D8}" type="pres">
      <dgm:prSet presAssocID="{E82A60AD-8ADB-49B7-8E55-634EA25B5929}" presName="parTx" presStyleLbl="revTx" presStyleIdx="0" presStyleCnt="4">
        <dgm:presLayoutVars>
          <dgm:chMax val="0"/>
          <dgm:chPref val="0"/>
        </dgm:presLayoutVars>
      </dgm:prSet>
      <dgm:spPr/>
    </dgm:pt>
    <dgm:pt modelId="{D916521F-6D4A-4B97-ADEC-1A095E6F8C57}" type="pres">
      <dgm:prSet presAssocID="{016A270C-9C13-4B32-8D9B-EF2AE243665C}" presName="sibTrans" presStyleCnt="0"/>
      <dgm:spPr/>
    </dgm:pt>
    <dgm:pt modelId="{72147E45-14CC-4BD3-ADDF-E867E0BFD44C}" type="pres">
      <dgm:prSet presAssocID="{C8B2B495-DB86-42A7-977E-4758C99DE176}" presName="compNode" presStyleCnt="0"/>
      <dgm:spPr/>
    </dgm:pt>
    <dgm:pt modelId="{A303F0C6-B4D4-4FFB-B77F-EBCD04DAFF3E}" type="pres">
      <dgm:prSet presAssocID="{C8B2B495-DB86-42A7-977E-4758C99DE176}" presName="bgRect" presStyleLbl="bgShp" presStyleIdx="1" presStyleCnt="4"/>
      <dgm:spPr/>
    </dgm:pt>
    <dgm:pt modelId="{32165CE4-0BE9-4E16-9989-22DC175E3ECC}" type="pres">
      <dgm:prSet presAssocID="{C8B2B495-DB86-42A7-977E-4758C99DE1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6431C4E-C0A7-4DCF-B949-F1D276114510}" type="pres">
      <dgm:prSet presAssocID="{C8B2B495-DB86-42A7-977E-4758C99DE176}" presName="spaceRect" presStyleCnt="0"/>
      <dgm:spPr/>
    </dgm:pt>
    <dgm:pt modelId="{715AD28D-87DE-4AB3-A434-E00D71BC0CD3}" type="pres">
      <dgm:prSet presAssocID="{C8B2B495-DB86-42A7-977E-4758C99DE176}" presName="parTx" presStyleLbl="revTx" presStyleIdx="1" presStyleCnt="4">
        <dgm:presLayoutVars>
          <dgm:chMax val="0"/>
          <dgm:chPref val="0"/>
        </dgm:presLayoutVars>
      </dgm:prSet>
      <dgm:spPr/>
    </dgm:pt>
    <dgm:pt modelId="{0F49E529-B8F5-44EB-B934-E30E78E851B2}" type="pres">
      <dgm:prSet presAssocID="{20A8D368-73DE-4B25-B259-C53E35292DA1}" presName="sibTrans" presStyleCnt="0"/>
      <dgm:spPr/>
    </dgm:pt>
    <dgm:pt modelId="{C42FFE98-8119-4D01-B04E-F1C5D8D24548}" type="pres">
      <dgm:prSet presAssocID="{228FC624-DB90-43F2-ABA5-629417748A5B}" presName="compNode" presStyleCnt="0"/>
      <dgm:spPr/>
    </dgm:pt>
    <dgm:pt modelId="{90255624-B732-46C4-8D61-5B0CE039D2F4}" type="pres">
      <dgm:prSet presAssocID="{228FC624-DB90-43F2-ABA5-629417748A5B}" presName="bgRect" presStyleLbl="bgShp" presStyleIdx="2" presStyleCnt="4"/>
      <dgm:spPr/>
    </dgm:pt>
    <dgm:pt modelId="{68F4B81C-FDC0-4938-A4F2-D3B401633F50}" type="pres">
      <dgm:prSet presAssocID="{228FC624-DB90-43F2-ABA5-629417748A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BB6B15C6-124E-4B8B-AA8A-F9629E099F31}" type="pres">
      <dgm:prSet presAssocID="{228FC624-DB90-43F2-ABA5-629417748A5B}" presName="spaceRect" presStyleCnt="0"/>
      <dgm:spPr/>
    </dgm:pt>
    <dgm:pt modelId="{607F4530-5509-4FFE-98A7-425387B8F6F2}" type="pres">
      <dgm:prSet presAssocID="{228FC624-DB90-43F2-ABA5-629417748A5B}" presName="parTx" presStyleLbl="revTx" presStyleIdx="2" presStyleCnt="4">
        <dgm:presLayoutVars>
          <dgm:chMax val="0"/>
          <dgm:chPref val="0"/>
        </dgm:presLayoutVars>
      </dgm:prSet>
      <dgm:spPr/>
    </dgm:pt>
    <dgm:pt modelId="{2F405D60-D1C5-43A4-AC96-65EC3AF0B399}" type="pres">
      <dgm:prSet presAssocID="{909FA0DC-D07A-4024-920C-50B4C9806ACC}" presName="sibTrans" presStyleCnt="0"/>
      <dgm:spPr/>
    </dgm:pt>
    <dgm:pt modelId="{1AD0F5B9-09C9-4A3B-A779-B6AD28610C3F}" type="pres">
      <dgm:prSet presAssocID="{A52C8719-085A-4E0D-ADA5-72FA9020C41F}" presName="compNode" presStyleCnt="0"/>
      <dgm:spPr/>
    </dgm:pt>
    <dgm:pt modelId="{548C81F9-49BA-4121-947A-690014852A2C}" type="pres">
      <dgm:prSet presAssocID="{A52C8719-085A-4E0D-ADA5-72FA9020C41F}" presName="bgRect" presStyleLbl="bgShp" presStyleIdx="3" presStyleCnt="4"/>
      <dgm:spPr/>
    </dgm:pt>
    <dgm:pt modelId="{46CC42B0-B576-4FA0-8B3A-DADBE1E675B6}" type="pres">
      <dgm:prSet presAssocID="{A52C8719-085A-4E0D-ADA5-72FA9020C4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7A95310-F648-4113-AECD-01C5D95737AA}" type="pres">
      <dgm:prSet presAssocID="{A52C8719-085A-4E0D-ADA5-72FA9020C41F}" presName="spaceRect" presStyleCnt="0"/>
      <dgm:spPr/>
    </dgm:pt>
    <dgm:pt modelId="{5D1CAD50-D3FD-48F1-AC0F-2DB8742192C1}" type="pres">
      <dgm:prSet presAssocID="{A52C8719-085A-4E0D-ADA5-72FA9020C41F}" presName="parTx" presStyleLbl="revTx" presStyleIdx="3" presStyleCnt="4">
        <dgm:presLayoutVars>
          <dgm:chMax val="0"/>
          <dgm:chPref val="0"/>
        </dgm:presLayoutVars>
      </dgm:prSet>
      <dgm:spPr/>
    </dgm:pt>
  </dgm:ptLst>
  <dgm:cxnLst>
    <dgm:cxn modelId="{4FCFEC30-F233-47E4-AFFD-5E0F07C26909}" srcId="{BB1199B7-E02A-49CA-B27E-B7D9BB9FF91C}" destId="{228FC624-DB90-43F2-ABA5-629417748A5B}" srcOrd="2" destOrd="0" parTransId="{A4EA5A0C-E5A5-476A-A177-3762B7DD67D8}" sibTransId="{909FA0DC-D07A-4024-920C-50B4C9806ACC}"/>
    <dgm:cxn modelId="{ED3CC860-6ACF-466E-AD70-A1B4619DFF34}" type="presOf" srcId="{E82A60AD-8ADB-49B7-8E55-634EA25B5929}" destId="{0052D82B-AA38-495B-A365-DC79BBAC35D8}" srcOrd="0" destOrd="0" presId="urn:microsoft.com/office/officeart/2018/2/layout/IconVerticalSolidList"/>
    <dgm:cxn modelId="{7E3EBC81-CAD6-4512-8FD6-85749516D334}" type="presOf" srcId="{228FC624-DB90-43F2-ABA5-629417748A5B}" destId="{607F4530-5509-4FFE-98A7-425387B8F6F2}" srcOrd="0" destOrd="0" presId="urn:microsoft.com/office/officeart/2018/2/layout/IconVerticalSolidList"/>
    <dgm:cxn modelId="{AE42C28C-8A8D-4D5C-B198-072566EDAEE6}" srcId="{BB1199B7-E02A-49CA-B27E-B7D9BB9FF91C}" destId="{E82A60AD-8ADB-49B7-8E55-634EA25B5929}" srcOrd="0" destOrd="0" parTransId="{97B7CBC4-E354-462E-8F51-669BAADFA1C4}" sibTransId="{016A270C-9C13-4B32-8D9B-EF2AE243665C}"/>
    <dgm:cxn modelId="{BF4A0CB3-F102-4F43-8D09-F51BA18C632A}" srcId="{BB1199B7-E02A-49CA-B27E-B7D9BB9FF91C}" destId="{A52C8719-085A-4E0D-ADA5-72FA9020C41F}" srcOrd="3" destOrd="0" parTransId="{C1B257B7-A267-4601-BE19-AC05B723CC02}" sibTransId="{10DC0635-B1A6-45DA-A0C2-313F9CF248B9}"/>
    <dgm:cxn modelId="{FF74E2BA-43E3-4892-B6F9-4CD5BF5CBF0F}" srcId="{BB1199B7-E02A-49CA-B27E-B7D9BB9FF91C}" destId="{C8B2B495-DB86-42A7-977E-4758C99DE176}" srcOrd="1" destOrd="0" parTransId="{FAD48036-0A8D-4345-B190-DC4F7966117D}" sibTransId="{20A8D368-73DE-4B25-B259-C53E35292DA1}"/>
    <dgm:cxn modelId="{0857F4C5-492B-450E-846A-D58FD3CA4250}" type="presOf" srcId="{BB1199B7-E02A-49CA-B27E-B7D9BB9FF91C}" destId="{1CBC21AA-658E-4C8B-B83C-E805A19265C8}" srcOrd="0" destOrd="0" presId="urn:microsoft.com/office/officeart/2018/2/layout/IconVerticalSolidList"/>
    <dgm:cxn modelId="{1676CACD-8B3A-4DF8-8176-58AD7CAD3A8C}" type="presOf" srcId="{A52C8719-085A-4E0D-ADA5-72FA9020C41F}" destId="{5D1CAD50-D3FD-48F1-AC0F-2DB8742192C1}" srcOrd="0" destOrd="0" presId="urn:microsoft.com/office/officeart/2018/2/layout/IconVerticalSolidList"/>
    <dgm:cxn modelId="{218169EF-CD74-49D6-9B74-23916E61BBBA}" type="presOf" srcId="{C8B2B495-DB86-42A7-977E-4758C99DE176}" destId="{715AD28D-87DE-4AB3-A434-E00D71BC0CD3}" srcOrd="0" destOrd="0" presId="urn:microsoft.com/office/officeart/2018/2/layout/IconVerticalSolidList"/>
    <dgm:cxn modelId="{E012638B-08F3-4003-BFEB-AA87FF2F2988}" type="presParOf" srcId="{1CBC21AA-658E-4C8B-B83C-E805A19265C8}" destId="{F10B602A-0A38-4457-8097-41C4063A49B5}" srcOrd="0" destOrd="0" presId="urn:microsoft.com/office/officeart/2018/2/layout/IconVerticalSolidList"/>
    <dgm:cxn modelId="{650A37BD-C3EE-4E50-93DE-19803770E0B5}" type="presParOf" srcId="{F10B602A-0A38-4457-8097-41C4063A49B5}" destId="{0659DB62-8ADE-49B3-8D9B-AC6BA43EC018}" srcOrd="0" destOrd="0" presId="urn:microsoft.com/office/officeart/2018/2/layout/IconVerticalSolidList"/>
    <dgm:cxn modelId="{FB66E10C-DAF7-4148-9648-FD2F21DEDA6A}" type="presParOf" srcId="{F10B602A-0A38-4457-8097-41C4063A49B5}" destId="{262CC18A-69C9-40AD-A329-4C15D2E4BCF1}" srcOrd="1" destOrd="0" presId="urn:microsoft.com/office/officeart/2018/2/layout/IconVerticalSolidList"/>
    <dgm:cxn modelId="{299D4F90-EE4E-4D4B-BE60-EA1F307DAA43}" type="presParOf" srcId="{F10B602A-0A38-4457-8097-41C4063A49B5}" destId="{3B0CD04F-F1CB-415C-8339-6F52535F4690}" srcOrd="2" destOrd="0" presId="urn:microsoft.com/office/officeart/2018/2/layout/IconVerticalSolidList"/>
    <dgm:cxn modelId="{F410119A-D1E0-40AB-9A05-A8B8B77A37EB}" type="presParOf" srcId="{F10B602A-0A38-4457-8097-41C4063A49B5}" destId="{0052D82B-AA38-495B-A365-DC79BBAC35D8}" srcOrd="3" destOrd="0" presId="urn:microsoft.com/office/officeart/2018/2/layout/IconVerticalSolidList"/>
    <dgm:cxn modelId="{31F4E021-5960-472B-A05C-325D4BA065D9}" type="presParOf" srcId="{1CBC21AA-658E-4C8B-B83C-E805A19265C8}" destId="{D916521F-6D4A-4B97-ADEC-1A095E6F8C57}" srcOrd="1" destOrd="0" presId="urn:microsoft.com/office/officeart/2018/2/layout/IconVerticalSolidList"/>
    <dgm:cxn modelId="{6E6EA148-9086-4B92-BE05-179544850C2E}" type="presParOf" srcId="{1CBC21AA-658E-4C8B-B83C-E805A19265C8}" destId="{72147E45-14CC-4BD3-ADDF-E867E0BFD44C}" srcOrd="2" destOrd="0" presId="urn:microsoft.com/office/officeart/2018/2/layout/IconVerticalSolidList"/>
    <dgm:cxn modelId="{2C50D621-3DB3-4785-8092-566017E455BD}" type="presParOf" srcId="{72147E45-14CC-4BD3-ADDF-E867E0BFD44C}" destId="{A303F0C6-B4D4-4FFB-B77F-EBCD04DAFF3E}" srcOrd="0" destOrd="0" presId="urn:microsoft.com/office/officeart/2018/2/layout/IconVerticalSolidList"/>
    <dgm:cxn modelId="{4ED7F79A-282C-4F37-A591-5EE35E75F705}" type="presParOf" srcId="{72147E45-14CC-4BD3-ADDF-E867E0BFD44C}" destId="{32165CE4-0BE9-4E16-9989-22DC175E3ECC}" srcOrd="1" destOrd="0" presId="urn:microsoft.com/office/officeart/2018/2/layout/IconVerticalSolidList"/>
    <dgm:cxn modelId="{ECADF443-F8AD-4BE0-9A85-0E1B433D0D40}" type="presParOf" srcId="{72147E45-14CC-4BD3-ADDF-E867E0BFD44C}" destId="{36431C4E-C0A7-4DCF-B949-F1D276114510}" srcOrd="2" destOrd="0" presId="urn:microsoft.com/office/officeart/2018/2/layout/IconVerticalSolidList"/>
    <dgm:cxn modelId="{AA3E4A52-1123-4C67-A370-DE195154071D}" type="presParOf" srcId="{72147E45-14CC-4BD3-ADDF-E867E0BFD44C}" destId="{715AD28D-87DE-4AB3-A434-E00D71BC0CD3}" srcOrd="3" destOrd="0" presId="urn:microsoft.com/office/officeart/2018/2/layout/IconVerticalSolidList"/>
    <dgm:cxn modelId="{1A59BD14-C7AA-4F95-B53F-883F7D20191D}" type="presParOf" srcId="{1CBC21AA-658E-4C8B-B83C-E805A19265C8}" destId="{0F49E529-B8F5-44EB-B934-E30E78E851B2}" srcOrd="3" destOrd="0" presId="urn:microsoft.com/office/officeart/2018/2/layout/IconVerticalSolidList"/>
    <dgm:cxn modelId="{91AEC026-3FC5-4B02-9501-3A346BEFEDC5}" type="presParOf" srcId="{1CBC21AA-658E-4C8B-B83C-E805A19265C8}" destId="{C42FFE98-8119-4D01-B04E-F1C5D8D24548}" srcOrd="4" destOrd="0" presId="urn:microsoft.com/office/officeart/2018/2/layout/IconVerticalSolidList"/>
    <dgm:cxn modelId="{12DEA005-5004-4E74-877A-8EC5230854CF}" type="presParOf" srcId="{C42FFE98-8119-4D01-B04E-F1C5D8D24548}" destId="{90255624-B732-46C4-8D61-5B0CE039D2F4}" srcOrd="0" destOrd="0" presId="urn:microsoft.com/office/officeart/2018/2/layout/IconVerticalSolidList"/>
    <dgm:cxn modelId="{5A23AFF5-7FA0-45CB-AFE6-8B21FFF86423}" type="presParOf" srcId="{C42FFE98-8119-4D01-B04E-F1C5D8D24548}" destId="{68F4B81C-FDC0-4938-A4F2-D3B401633F50}" srcOrd="1" destOrd="0" presId="urn:microsoft.com/office/officeart/2018/2/layout/IconVerticalSolidList"/>
    <dgm:cxn modelId="{A263CA83-3FD3-4667-B454-E98B2E6110D7}" type="presParOf" srcId="{C42FFE98-8119-4D01-B04E-F1C5D8D24548}" destId="{BB6B15C6-124E-4B8B-AA8A-F9629E099F31}" srcOrd="2" destOrd="0" presId="urn:microsoft.com/office/officeart/2018/2/layout/IconVerticalSolidList"/>
    <dgm:cxn modelId="{009F8333-A6EC-4765-9DF5-86388EEF96FE}" type="presParOf" srcId="{C42FFE98-8119-4D01-B04E-F1C5D8D24548}" destId="{607F4530-5509-4FFE-98A7-425387B8F6F2}" srcOrd="3" destOrd="0" presId="urn:microsoft.com/office/officeart/2018/2/layout/IconVerticalSolidList"/>
    <dgm:cxn modelId="{D3E54A7A-6472-4ADB-9CC9-3F2FA8455DFB}" type="presParOf" srcId="{1CBC21AA-658E-4C8B-B83C-E805A19265C8}" destId="{2F405D60-D1C5-43A4-AC96-65EC3AF0B399}" srcOrd="5" destOrd="0" presId="urn:microsoft.com/office/officeart/2018/2/layout/IconVerticalSolidList"/>
    <dgm:cxn modelId="{87116D5E-CFAF-4DA8-85F4-7ABDEE8D814E}" type="presParOf" srcId="{1CBC21AA-658E-4C8B-B83C-E805A19265C8}" destId="{1AD0F5B9-09C9-4A3B-A779-B6AD28610C3F}" srcOrd="6" destOrd="0" presId="urn:microsoft.com/office/officeart/2018/2/layout/IconVerticalSolidList"/>
    <dgm:cxn modelId="{B67B44CD-FF3F-4DA6-ADA4-1110377147BC}" type="presParOf" srcId="{1AD0F5B9-09C9-4A3B-A779-B6AD28610C3F}" destId="{548C81F9-49BA-4121-947A-690014852A2C}" srcOrd="0" destOrd="0" presId="urn:microsoft.com/office/officeart/2018/2/layout/IconVerticalSolidList"/>
    <dgm:cxn modelId="{D071685F-74C6-456A-B595-D4790B4F22AC}" type="presParOf" srcId="{1AD0F5B9-09C9-4A3B-A779-B6AD28610C3F}" destId="{46CC42B0-B576-4FA0-8B3A-DADBE1E675B6}" srcOrd="1" destOrd="0" presId="urn:microsoft.com/office/officeart/2018/2/layout/IconVerticalSolidList"/>
    <dgm:cxn modelId="{F807E3D9-AC5E-4909-8450-3F794B07D472}" type="presParOf" srcId="{1AD0F5B9-09C9-4A3B-A779-B6AD28610C3F}" destId="{A7A95310-F648-4113-AECD-01C5D95737AA}" srcOrd="2" destOrd="0" presId="urn:microsoft.com/office/officeart/2018/2/layout/IconVerticalSolidList"/>
    <dgm:cxn modelId="{D49EE464-A869-4E94-93ED-0A67FDB9ED00}" type="presParOf" srcId="{1AD0F5B9-09C9-4A3B-A779-B6AD28610C3F}" destId="{5D1CAD50-D3FD-48F1-AC0F-2DB8742192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5899C3-724C-41D1-ACCA-61CB47EFD5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798A9B0-324C-44FA-A26C-762BB7614C90}">
      <dgm:prSet/>
      <dgm:spPr/>
      <dgm:t>
        <a:bodyPr/>
        <a:lstStyle/>
        <a:p>
          <a:r>
            <a:rPr lang="en-GB"/>
            <a:t>Define the following in terms of criminological application:</a:t>
          </a:r>
          <a:endParaRPr lang="en-US"/>
        </a:p>
      </dgm:t>
    </dgm:pt>
    <dgm:pt modelId="{D2FB889D-EADB-47B7-BAD8-B06104F9CCEA}" type="parTrans" cxnId="{2C683162-DA08-471A-8914-8BC506257C11}">
      <dgm:prSet/>
      <dgm:spPr/>
      <dgm:t>
        <a:bodyPr/>
        <a:lstStyle/>
        <a:p>
          <a:endParaRPr lang="en-US"/>
        </a:p>
      </dgm:t>
    </dgm:pt>
    <dgm:pt modelId="{B7355BC8-63B1-4B3B-9767-8AF332044F66}" type="sibTrans" cxnId="{2C683162-DA08-471A-8914-8BC506257C11}">
      <dgm:prSet/>
      <dgm:spPr/>
      <dgm:t>
        <a:bodyPr/>
        <a:lstStyle/>
        <a:p>
          <a:endParaRPr lang="en-US"/>
        </a:p>
      </dgm:t>
    </dgm:pt>
    <dgm:pt modelId="{3D9F8AA9-F1BB-4031-9A1E-261367358917}">
      <dgm:prSet/>
      <dgm:spPr/>
      <dgm:t>
        <a:bodyPr/>
        <a:lstStyle/>
        <a:p>
          <a:r>
            <a:rPr lang="en-GB"/>
            <a:t>‘Master status’</a:t>
          </a:r>
          <a:endParaRPr lang="en-US"/>
        </a:p>
      </dgm:t>
    </dgm:pt>
    <dgm:pt modelId="{C464EB87-2336-4CD5-BF7F-7ACA17869B84}" type="parTrans" cxnId="{E6D0D993-1A6B-43C5-A0E3-4532A19939D9}">
      <dgm:prSet/>
      <dgm:spPr/>
      <dgm:t>
        <a:bodyPr/>
        <a:lstStyle/>
        <a:p>
          <a:endParaRPr lang="en-US"/>
        </a:p>
      </dgm:t>
    </dgm:pt>
    <dgm:pt modelId="{3F4B3A25-A088-422F-990D-B93AFAF128A6}" type="sibTrans" cxnId="{E6D0D993-1A6B-43C5-A0E3-4532A19939D9}">
      <dgm:prSet/>
      <dgm:spPr/>
      <dgm:t>
        <a:bodyPr/>
        <a:lstStyle/>
        <a:p>
          <a:endParaRPr lang="en-US"/>
        </a:p>
      </dgm:t>
    </dgm:pt>
    <dgm:pt modelId="{7555C1DB-4776-4A95-ACFF-ABE632E8F001}">
      <dgm:prSet/>
      <dgm:spPr/>
      <dgm:t>
        <a:bodyPr/>
        <a:lstStyle/>
        <a:p>
          <a:r>
            <a:rPr lang="en-GB"/>
            <a:t>Deviant career</a:t>
          </a:r>
          <a:endParaRPr lang="en-US"/>
        </a:p>
      </dgm:t>
    </dgm:pt>
    <dgm:pt modelId="{ED3025EB-7775-468A-9507-B45C7B10366E}" type="parTrans" cxnId="{1B90AA0E-54C6-4AD3-AFEA-51E0EB991D72}">
      <dgm:prSet/>
      <dgm:spPr/>
      <dgm:t>
        <a:bodyPr/>
        <a:lstStyle/>
        <a:p>
          <a:endParaRPr lang="en-US"/>
        </a:p>
      </dgm:t>
    </dgm:pt>
    <dgm:pt modelId="{ED23E317-2365-4F95-A93E-0E1D912FFE6A}" type="sibTrans" cxnId="{1B90AA0E-54C6-4AD3-AFEA-51E0EB991D72}">
      <dgm:prSet/>
      <dgm:spPr/>
      <dgm:t>
        <a:bodyPr/>
        <a:lstStyle/>
        <a:p>
          <a:endParaRPr lang="en-US"/>
        </a:p>
      </dgm:t>
    </dgm:pt>
    <dgm:pt modelId="{C5A2E3E9-95D1-4145-9F16-1BABBE36410E}">
      <dgm:prSet/>
      <dgm:spPr/>
      <dgm:t>
        <a:bodyPr/>
        <a:lstStyle/>
        <a:p>
          <a:r>
            <a:rPr lang="en-GB"/>
            <a:t>Self-fulfilling prophecy </a:t>
          </a:r>
          <a:endParaRPr lang="en-US"/>
        </a:p>
      </dgm:t>
    </dgm:pt>
    <dgm:pt modelId="{7ECBA7C3-450B-484F-9F60-10D0E61E13E6}" type="parTrans" cxnId="{2CD29BD1-127B-4264-9A88-7AA7EDF1295D}">
      <dgm:prSet/>
      <dgm:spPr/>
      <dgm:t>
        <a:bodyPr/>
        <a:lstStyle/>
        <a:p>
          <a:endParaRPr lang="en-US"/>
        </a:p>
      </dgm:t>
    </dgm:pt>
    <dgm:pt modelId="{BEAE0A9F-9969-4F43-80EC-FEA285053A23}" type="sibTrans" cxnId="{2CD29BD1-127B-4264-9A88-7AA7EDF1295D}">
      <dgm:prSet/>
      <dgm:spPr/>
      <dgm:t>
        <a:bodyPr/>
        <a:lstStyle/>
        <a:p>
          <a:endParaRPr lang="en-US"/>
        </a:p>
      </dgm:t>
    </dgm:pt>
    <dgm:pt modelId="{71E5A122-2052-4DE3-A321-E3A2B8A7507F}" type="pres">
      <dgm:prSet presAssocID="{E55899C3-724C-41D1-ACCA-61CB47EFD5AC}" presName="linear" presStyleCnt="0">
        <dgm:presLayoutVars>
          <dgm:animLvl val="lvl"/>
          <dgm:resizeHandles val="exact"/>
        </dgm:presLayoutVars>
      </dgm:prSet>
      <dgm:spPr/>
    </dgm:pt>
    <dgm:pt modelId="{82997BE7-07C1-43C4-867A-FE437F70ABBB}" type="pres">
      <dgm:prSet presAssocID="{2798A9B0-324C-44FA-A26C-762BB7614C90}" presName="parentText" presStyleLbl="node1" presStyleIdx="0" presStyleCnt="4">
        <dgm:presLayoutVars>
          <dgm:chMax val="0"/>
          <dgm:bulletEnabled val="1"/>
        </dgm:presLayoutVars>
      </dgm:prSet>
      <dgm:spPr/>
    </dgm:pt>
    <dgm:pt modelId="{324E2F74-20C2-44C2-B63D-9E7767019779}" type="pres">
      <dgm:prSet presAssocID="{B7355BC8-63B1-4B3B-9767-8AF332044F66}" presName="spacer" presStyleCnt="0"/>
      <dgm:spPr/>
    </dgm:pt>
    <dgm:pt modelId="{6DB9C664-856C-4638-9DE3-C406C84402CE}" type="pres">
      <dgm:prSet presAssocID="{3D9F8AA9-F1BB-4031-9A1E-261367358917}" presName="parentText" presStyleLbl="node1" presStyleIdx="1" presStyleCnt="4">
        <dgm:presLayoutVars>
          <dgm:chMax val="0"/>
          <dgm:bulletEnabled val="1"/>
        </dgm:presLayoutVars>
      </dgm:prSet>
      <dgm:spPr/>
    </dgm:pt>
    <dgm:pt modelId="{90E9E54B-DFF9-46EF-84C8-9B54779FB88E}" type="pres">
      <dgm:prSet presAssocID="{3F4B3A25-A088-422F-990D-B93AFAF128A6}" presName="spacer" presStyleCnt="0"/>
      <dgm:spPr/>
    </dgm:pt>
    <dgm:pt modelId="{A00D7DA4-41AE-4512-AB98-314A73F5EEC5}" type="pres">
      <dgm:prSet presAssocID="{7555C1DB-4776-4A95-ACFF-ABE632E8F001}" presName="parentText" presStyleLbl="node1" presStyleIdx="2" presStyleCnt="4">
        <dgm:presLayoutVars>
          <dgm:chMax val="0"/>
          <dgm:bulletEnabled val="1"/>
        </dgm:presLayoutVars>
      </dgm:prSet>
      <dgm:spPr/>
    </dgm:pt>
    <dgm:pt modelId="{1729F899-560E-471E-89E0-0C4737D36308}" type="pres">
      <dgm:prSet presAssocID="{ED23E317-2365-4F95-A93E-0E1D912FFE6A}" presName="spacer" presStyleCnt="0"/>
      <dgm:spPr/>
    </dgm:pt>
    <dgm:pt modelId="{50B2AB58-0D9C-47AA-85FC-05506E37FC22}" type="pres">
      <dgm:prSet presAssocID="{C5A2E3E9-95D1-4145-9F16-1BABBE36410E}" presName="parentText" presStyleLbl="node1" presStyleIdx="3" presStyleCnt="4">
        <dgm:presLayoutVars>
          <dgm:chMax val="0"/>
          <dgm:bulletEnabled val="1"/>
        </dgm:presLayoutVars>
      </dgm:prSet>
      <dgm:spPr/>
    </dgm:pt>
  </dgm:ptLst>
  <dgm:cxnLst>
    <dgm:cxn modelId="{1B90AA0E-54C6-4AD3-AFEA-51E0EB991D72}" srcId="{E55899C3-724C-41D1-ACCA-61CB47EFD5AC}" destId="{7555C1DB-4776-4A95-ACFF-ABE632E8F001}" srcOrd="2" destOrd="0" parTransId="{ED3025EB-7775-468A-9507-B45C7B10366E}" sibTransId="{ED23E317-2365-4F95-A93E-0E1D912FFE6A}"/>
    <dgm:cxn modelId="{BDDC8038-BBF9-4308-A15B-3C231ECF2CBF}" type="presOf" srcId="{E55899C3-724C-41D1-ACCA-61CB47EFD5AC}" destId="{71E5A122-2052-4DE3-A321-E3A2B8A7507F}" srcOrd="0" destOrd="0" presId="urn:microsoft.com/office/officeart/2005/8/layout/vList2"/>
    <dgm:cxn modelId="{2C683162-DA08-471A-8914-8BC506257C11}" srcId="{E55899C3-724C-41D1-ACCA-61CB47EFD5AC}" destId="{2798A9B0-324C-44FA-A26C-762BB7614C90}" srcOrd="0" destOrd="0" parTransId="{D2FB889D-EADB-47B7-BAD8-B06104F9CCEA}" sibTransId="{B7355BC8-63B1-4B3B-9767-8AF332044F66}"/>
    <dgm:cxn modelId="{8D4A7544-7A55-4D41-A32D-01FF7DB84246}" type="presOf" srcId="{C5A2E3E9-95D1-4145-9F16-1BABBE36410E}" destId="{50B2AB58-0D9C-47AA-85FC-05506E37FC22}" srcOrd="0" destOrd="0" presId="urn:microsoft.com/office/officeart/2005/8/layout/vList2"/>
    <dgm:cxn modelId="{E6D0D993-1A6B-43C5-A0E3-4532A19939D9}" srcId="{E55899C3-724C-41D1-ACCA-61CB47EFD5AC}" destId="{3D9F8AA9-F1BB-4031-9A1E-261367358917}" srcOrd="1" destOrd="0" parTransId="{C464EB87-2336-4CD5-BF7F-7ACA17869B84}" sibTransId="{3F4B3A25-A088-422F-990D-B93AFAF128A6}"/>
    <dgm:cxn modelId="{419DE8C7-E2B9-4B44-80C9-DE99677FBE3C}" type="presOf" srcId="{3D9F8AA9-F1BB-4031-9A1E-261367358917}" destId="{6DB9C664-856C-4638-9DE3-C406C84402CE}" srcOrd="0" destOrd="0" presId="urn:microsoft.com/office/officeart/2005/8/layout/vList2"/>
    <dgm:cxn modelId="{2CD29BD1-127B-4264-9A88-7AA7EDF1295D}" srcId="{E55899C3-724C-41D1-ACCA-61CB47EFD5AC}" destId="{C5A2E3E9-95D1-4145-9F16-1BABBE36410E}" srcOrd="3" destOrd="0" parTransId="{7ECBA7C3-450B-484F-9F60-10D0E61E13E6}" sibTransId="{BEAE0A9F-9969-4F43-80EC-FEA285053A23}"/>
    <dgm:cxn modelId="{866818E5-4E10-4F4F-A059-C1991579128F}" type="presOf" srcId="{7555C1DB-4776-4A95-ACFF-ABE632E8F001}" destId="{A00D7DA4-41AE-4512-AB98-314A73F5EEC5}" srcOrd="0" destOrd="0" presId="urn:microsoft.com/office/officeart/2005/8/layout/vList2"/>
    <dgm:cxn modelId="{2C3A63F8-6236-4129-9E01-F9780088F9AA}" type="presOf" srcId="{2798A9B0-324C-44FA-A26C-762BB7614C90}" destId="{82997BE7-07C1-43C4-867A-FE437F70ABBB}" srcOrd="0" destOrd="0" presId="urn:microsoft.com/office/officeart/2005/8/layout/vList2"/>
    <dgm:cxn modelId="{1884FA32-1887-411A-AD2D-88B85AFEAB09}" type="presParOf" srcId="{71E5A122-2052-4DE3-A321-E3A2B8A7507F}" destId="{82997BE7-07C1-43C4-867A-FE437F70ABBB}" srcOrd="0" destOrd="0" presId="urn:microsoft.com/office/officeart/2005/8/layout/vList2"/>
    <dgm:cxn modelId="{83F08FE6-7C8E-49CE-AFA1-9E1F6A18865C}" type="presParOf" srcId="{71E5A122-2052-4DE3-A321-E3A2B8A7507F}" destId="{324E2F74-20C2-44C2-B63D-9E7767019779}" srcOrd="1" destOrd="0" presId="urn:microsoft.com/office/officeart/2005/8/layout/vList2"/>
    <dgm:cxn modelId="{63297AD1-7CE1-44D2-8738-69EEA12B3366}" type="presParOf" srcId="{71E5A122-2052-4DE3-A321-E3A2B8A7507F}" destId="{6DB9C664-856C-4638-9DE3-C406C84402CE}" srcOrd="2" destOrd="0" presId="urn:microsoft.com/office/officeart/2005/8/layout/vList2"/>
    <dgm:cxn modelId="{39A0CBAB-0A4D-4F81-86BF-7DC7AE0700B4}" type="presParOf" srcId="{71E5A122-2052-4DE3-A321-E3A2B8A7507F}" destId="{90E9E54B-DFF9-46EF-84C8-9B54779FB88E}" srcOrd="3" destOrd="0" presId="urn:microsoft.com/office/officeart/2005/8/layout/vList2"/>
    <dgm:cxn modelId="{6D026EE5-B93E-4DA3-A572-3BEA598BA915}" type="presParOf" srcId="{71E5A122-2052-4DE3-A321-E3A2B8A7507F}" destId="{A00D7DA4-41AE-4512-AB98-314A73F5EEC5}" srcOrd="4" destOrd="0" presId="urn:microsoft.com/office/officeart/2005/8/layout/vList2"/>
    <dgm:cxn modelId="{A58454AA-8082-43A2-8AC4-C18D3B9B98C2}" type="presParOf" srcId="{71E5A122-2052-4DE3-A321-E3A2B8A7507F}" destId="{1729F899-560E-471E-89E0-0C4737D36308}" srcOrd="5" destOrd="0" presId="urn:microsoft.com/office/officeart/2005/8/layout/vList2"/>
    <dgm:cxn modelId="{B704DA3F-94B4-40D7-A0AB-4BAA9C117D01}" type="presParOf" srcId="{71E5A122-2052-4DE3-A321-E3A2B8A7507F}" destId="{50B2AB58-0D9C-47AA-85FC-05506E37FC2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54E563-7D51-4D82-A2D9-3C2E35C6B51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75B18D8-3982-4084-A1FD-0C124B885128}">
      <dgm:prSet/>
      <dgm:spPr/>
      <dgm:t>
        <a:bodyPr/>
        <a:lstStyle/>
        <a:p>
          <a:r>
            <a:rPr lang="en-GB" b="1"/>
            <a:t>Read the </a:t>
          </a:r>
          <a:r>
            <a:rPr lang="en-GB" b="1" i="1"/>
            <a:t>‘Youth diversion evidence and practice briefing: minimising labelling’ </a:t>
          </a:r>
          <a:r>
            <a:rPr lang="en-GB" b="1"/>
            <a:t>article on Moodle and answer the following questions:</a:t>
          </a:r>
          <a:endParaRPr lang="en-US"/>
        </a:p>
      </dgm:t>
    </dgm:pt>
    <dgm:pt modelId="{0BAC251C-2F1E-491C-BA4D-977A038EB435}" type="parTrans" cxnId="{9753B2B3-3D61-41C0-A1AF-F4E2B8EC25A6}">
      <dgm:prSet/>
      <dgm:spPr/>
      <dgm:t>
        <a:bodyPr/>
        <a:lstStyle/>
        <a:p>
          <a:endParaRPr lang="en-US"/>
        </a:p>
      </dgm:t>
    </dgm:pt>
    <dgm:pt modelId="{8C37F04C-355B-43F6-B2A0-A5559FFF6BB7}" type="sibTrans" cxnId="{9753B2B3-3D61-41C0-A1AF-F4E2B8EC25A6}">
      <dgm:prSet/>
      <dgm:spPr/>
      <dgm:t>
        <a:bodyPr/>
        <a:lstStyle/>
        <a:p>
          <a:endParaRPr lang="en-US"/>
        </a:p>
      </dgm:t>
    </dgm:pt>
    <dgm:pt modelId="{C8D4AB12-B53C-453D-8BC2-F788FAF0C8A7}">
      <dgm:prSet/>
      <dgm:spPr/>
      <dgm:t>
        <a:bodyPr/>
        <a:lstStyle/>
        <a:p>
          <a:r>
            <a:rPr lang="en-GB"/>
            <a:t>What is the main aim of youth diversion?</a:t>
          </a:r>
          <a:endParaRPr lang="en-US"/>
        </a:p>
      </dgm:t>
    </dgm:pt>
    <dgm:pt modelId="{B28CC46A-28DE-465D-A658-A174E8D9F80D}" type="parTrans" cxnId="{E0463227-59B5-41EC-B49B-3AEBD68AB03D}">
      <dgm:prSet/>
      <dgm:spPr/>
      <dgm:t>
        <a:bodyPr/>
        <a:lstStyle/>
        <a:p>
          <a:endParaRPr lang="en-US"/>
        </a:p>
      </dgm:t>
    </dgm:pt>
    <dgm:pt modelId="{2E68BAE6-06DD-4EBC-84C3-16013617D6DE}" type="sibTrans" cxnId="{E0463227-59B5-41EC-B49B-3AEBD68AB03D}">
      <dgm:prSet/>
      <dgm:spPr/>
      <dgm:t>
        <a:bodyPr/>
        <a:lstStyle/>
        <a:p>
          <a:endParaRPr lang="en-US"/>
        </a:p>
      </dgm:t>
    </dgm:pt>
    <dgm:pt modelId="{4A858166-9DE2-485F-ABA4-EA3636885663}">
      <dgm:prSet/>
      <dgm:spPr/>
      <dgm:t>
        <a:bodyPr/>
        <a:lstStyle/>
        <a:p>
          <a:r>
            <a:rPr lang="en-GB"/>
            <a:t>How can labelling theory be applied to youth diversion?</a:t>
          </a:r>
          <a:endParaRPr lang="en-US"/>
        </a:p>
      </dgm:t>
    </dgm:pt>
    <dgm:pt modelId="{DDE0DAC1-93FE-4B5D-B53C-8AF60AA41B6D}" type="parTrans" cxnId="{8BE56FFA-E598-45D7-A677-249DBB601D3D}">
      <dgm:prSet/>
      <dgm:spPr/>
      <dgm:t>
        <a:bodyPr/>
        <a:lstStyle/>
        <a:p>
          <a:endParaRPr lang="en-US"/>
        </a:p>
      </dgm:t>
    </dgm:pt>
    <dgm:pt modelId="{B0F85124-80DE-43B6-B3DC-23641FACBDEE}" type="sibTrans" cxnId="{8BE56FFA-E598-45D7-A677-249DBB601D3D}">
      <dgm:prSet/>
      <dgm:spPr/>
      <dgm:t>
        <a:bodyPr/>
        <a:lstStyle/>
        <a:p>
          <a:endParaRPr lang="en-US"/>
        </a:p>
      </dgm:t>
    </dgm:pt>
    <dgm:pt modelId="{65E47649-D5CA-464D-9701-B721A28ECD8B}">
      <dgm:prSet/>
      <dgm:spPr/>
      <dgm:t>
        <a:bodyPr/>
        <a:lstStyle/>
        <a:p>
          <a:r>
            <a:rPr lang="en-GB" dirty="0"/>
            <a:t>How does the scheme purport to minimise labelling of young people?</a:t>
          </a:r>
          <a:endParaRPr lang="en-US" dirty="0"/>
        </a:p>
      </dgm:t>
    </dgm:pt>
    <dgm:pt modelId="{E221137E-3335-4FC0-8928-80BC48A5AE6E}" type="parTrans" cxnId="{AB049422-F360-46FC-B6D2-5D440D54EC3E}">
      <dgm:prSet/>
      <dgm:spPr/>
      <dgm:t>
        <a:bodyPr/>
        <a:lstStyle/>
        <a:p>
          <a:endParaRPr lang="en-US"/>
        </a:p>
      </dgm:t>
    </dgm:pt>
    <dgm:pt modelId="{BBDA7423-F4A9-4BD6-9E69-C73E55440133}" type="sibTrans" cxnId="{AB049422-F360-46FC-B6D2-5D440D54EC3E}">
      <dgm:prSet/>
      <dgm:spPr/>
      <dgm:t>
        <a:bodyPr/>
        <a:lstStyle/>
        <a:p>
          <a:endParaRPr lang="en-US"/>
        </a:p>
      </dgm:t>
    </dgm:pt>
    <dgm:pt modelId="{943B6C36-ECE7-49FE-9014-E168F56A3E8C}">
      <dgm:prSet/>
      <dgm:spPr/>
      <dgm:t>
        <a:bodyPr/>
        <a:lstStyle/>
        <a:p>
          <a:r>
            <a:rPr lang="en-GB"/>
            <a:t>What is the ‘contagion effect’?</a:t>
          </a:r>
          <a:endParaRPr lang="en-US"/>
        </a:p>
      </dgm:t>
    </dgm:pt>
    <dgm:pt modelId="{9CE74846-89AE-4962-BA2E-A38910DD55CD}" type="parTrans" cxnId="{FA8E60B5-532A-4118-9BDF-93D7D97D6CF5}">
      <dgm:prSet/>
      <dgm:spPr/>
      <dgm:t>
        <a:bodyPr/>
        <a:lstStyle/>
        <a:p>
          <a:endParaRPr lang="en-US"/>
        </a:p>
      </dgm:t>
    </dgm:pt>
    <dgm:pt modelId="{AD2871B4-2C8D-4248-BCB2-66FAD0F0FB42}" type="sibTrans" cxnId="{FA8E60B5-532A-4118-9BDF-93D7D97D6CF5}">
      <dgm:prSet/>
      <dgm:spPr/>
      <dgm:t>
        <a:bodyPr/>
        <a:lstStyle/>
        <a:p>
          <a:endParaRPr lang="en-US"/>
        </a:p>
      </dgm:t>
    </dgm:pt>
    <dgm:pt modelId="{7489D89A-6778-429C-9611-21BD14DB3B9F}">
      <dgm:prSet/>
      <dgm:spPr/>
      <dgm:t>
        <a:bodyPr/>
        <a:lstStyle/>
        <a:p>
          <a:r>
            <a:rPr lang="en-GB"/>
            <a:t>Do you think this approach works, why?</a:t>
          </a:r>
          <a:endParaRPr lang="en-US"/>
        </a:p>
      </dgm:t>
    </dgm:pt>
    <dgm:pt modelId="{C63A763F-B62B-4767-A002-AB165314EC63}" type="parTrans" cxnId="{4E0E1BD2-44E9-496A-B738-E463640B3F93}">
      <dgm:prSet/>
      <dgm:spPr/>
      <dgm:t>
        <a:bodyPr/>
        <a:lstStyle/>
        <a:p>
          <a:endParaRPr lang="en-US"/>
        </a:p>
      </dgm:t>
    </dgm:pt>
    <dgm:pt modelId="{2AD77D18-04C5-4737-8AE8-55DD9590AF4B}" type="sibTrans" cxnId="{4E0E1BD2-44E9-496A-B738-E463640B3F93}">
      <dgm:prSet/>
      <dgm:spPr/>
      <dgm:t>
        <a:bodyPr/>
        <a:lstStyle/>
        <a:p>
          <a:endParaRPr lang="en-US"/>
        </a:p>
      </dgm:t>
    </dgm:pt>
    <dgm:pt modelId="{3B4D31E8-D79D-463E-9370-3D9744E168DD}" type="pres">
      <dgm:prSet presAssocID="{0154E563-7D51-4D82-A2D9-3C2E35C6B511}" presName="linear" presStyleCnt="0">
        <dgm:presLayoutVars>
          <dgm:animLvl val="lvl"/>
          <dgm:resizeHandles val="exact"/>
        </dgm:presLayoutVars>
      </dgm:prSet>
      <dgm:spPr/>
    </dgm:pt>
    <dgm:pt modelId="{79755F9F-E22D-494C-BC03-E2BEB0D4F0B4}" type="pres">
      <dgm:prSet presAssocID="{275B18D8-3982-4084-A1FD-0C124B885128}" presName="parentText" presStyleLbl="node1" presStyleIdx="0" presStyleCnt="6">
        <dgm:presLayoutVars>
          <dgm:chMax val="0"/>
          <dgm:bulletEnabled val="1"/>
        </dgm:presLayoutVars>
      </dgm:prSet>
      <dgm:spPr/>
    </dgm:pt>
    <dgm:pt modelId="{3621F354-19CE-48DF-A084-09BC5858156B}" type="pres">
      <dgm:prSet presAssocID="{8C37F04C-355B-43F6-B2A0-A5559FFF6BB7}" presName="spacer" presStyleCnt="0"/>
      <dgm:spPr/>
    </dgm:pt>
    <dgm:pt modelId="{C3E142C9-2036-4EF9-8F92-109F2B64EF6C}" type="pres">
      <dgm:prSet presAssocID="{C8D4AB12-B53C-453D-8BC2-F788FAF0C8A7}" presName="parentText" presStyleLbl="node1" presStyleIdx="1" presStyleCnt="6">
        <dgm:presLayoutVars>
          <dgm:chMax val="0"/>
          <dgm:bulletEnabled val="1"/>
        </dgm:presLayoutVars>
      </dgm:prSet>
      <dgm:spPr/>
    </dgm:pt>
    <dgm:pt modelId="{34BD39AF-C4DE-4319-8A33-C13888D9463A}" type="pres">
      <dgm:prSet presAssocID="{2E68BAE6-06DD-4EBC-84C3-16013617D6DE}" presName="spacer" presStyleCnt="0"/>
      <dgm:spPr/>
    </dgm:pt>
    <dgm:pt modelId="{A5E31303-C06D-466E-80F6-C310B31046B7}" type="pres">
      <dgm:prSet presAssocID="{4A858166-9DE2-485F-ABA4-EA3636885663}" presName="parentText" presStyleLbl="node1" presStyleIdx="2" presStyleCnt="6">
        <dgm:presLayoutVars>
          <dgm:chMax val="0"/>
          <dgm:bulletEnabled val="1"/>
        </dgm:presLayoutVars>
      </dgm:prSet>
      <dgm:spPr/>
    </dgm:pt>
    <dgm:pt modelId="{730C1F82-BFD9-44F1-B638-6EFCEB9F6C9D}" type="pres">
      <dgm:prSet presAssocID="{B0F85124-80DE-43B6-B3DC-23641FACBDEE}" presName="spacer" presStyleCnt="0"/>
      <dgm:spPr/>
    </dgm:pt>
    <dgm:pt modelId="{4B363FBC-77A9-4B68-AB08-3AC5BBFB8433}" type="pres">
      <dgm:prSet presAssocID="{65E47649-D5CA-464D-9701-B721A28ECD8B}" presName="parentText" presStyleLbl="node1" presStyleIdx="3" presStyleCnt="6">
        <dgm:presLayoutVars>
          <dgm:chMax val="0"/>
          <dgm:bulletEnabled val="1"/>
        </dgm:presLayoutVars>
      </dgm:prSet>
      <dgm:spPr/>
    </dgm:pt>
    <dgm:pt modelId="{B9FFCB40-AEC5-42C7-AED9-7B1B4F5516F8}" type="pres">
      <dgm:prSet presAssocID="{BBDA7423-F4A9-4BD6-9E69-C73E55440133}" presName="spacer" presStyleCnt="0"/>
      <dgm:spPr/>
    </dgm:pt>
    <dgm:pt modelId="{577CA3DB-1B72-4986-9CE2-9FEF065EDF77}" type="pres">
      <dgm:prSet presAssocID="{943B6C36-ECE7-49FE-9014-E168F56A3E8C}" presName="parentText" presStyleLbl="node1" presStyleIdx="4" presStyleCnt="6">
        <dgm:presLayoutVars>
          <dgm:chMax val="0"/>
          <dgm:bulletEnabled val="1"/>
        </dgm:presLayoutVars>
      </dgm:prSet>
      <dgm:spPr/>
    </dgm:pt>
    <dgm:pt modelId="{1B330099-3E07-4484-A4A0-30437D3CAAD0}" type="pres">
      <dgm:prSet presAssocID="{AD2871B4-2C8D-4248-BCB2-66FAD0F0FB42}" presName="spacer" presStyleCnt="0"/>
      <dgm:spPr/>
    </dgm:pt>
    <dgm:pt modelId="{C3DF5314-EB49-45A2-85C9-2B51454E48B7}" type="pres">
      <dgm:prSet presAssocID="{7489D89A-6778-429C-9611-21BD14DB3B9F}" presName="parentText" presStyleLbl="node1" presStyleIdx="5" presStyleCnt="6">
        <dgm:presLayoutVars>
          <dgm:chMax val="0"/>
          <dgm:bulletEnabled val="1"/>
        </dgm:presLayoutVars>
      </dgm:prSet>
      <dgm:spPr/>
    </dgm:pt>
  </dgm:ptLst>
  <dgm:cxnLst>
    <dgm:cxn modelId="{AB049422-F360-46FC-B6D2-5D440D54EC3E}" srcId="{0154E563-7D51-4D82-A2D9-3C2E35C6B511}" destId="{65E47649-D5CA-464D-9701-B721A28ECD8B}" srcOrd="3" destOrd="0" parTransId="{E221137E-3335-4FC0-8928-80BC48A5AE6E}" sibTransId="{BBDA7423-F4A9-4BD6-9E69-C73E55440133}"/>
    <dgm:cxn modelId="{E0463227-59B5-41EC-B49B-3AEBD68AB03D}" srcId="{0154E563-7D51-4D82-A2D9-3C2E35C6B511}" destId="{C8D4AB12-B53C-453D-8BC2-F788FAF0C8A7}" srcOrd="1" destOrd="0" parTransId="{B28CC46A-28DE-465D-A658-A174E8D9F80D}" sibTransId="{2E68BAE6-06DD-4EBC-84C3-16013617D6DE}"/>
    <dgm:cxn modelId="{EAB6FE41-A6A6-433F-8FDD-06377E9951BE}" type="presOf" srcId="{275B18D8-3982-4084-A1FD-0C124B885128}" destId="{79755F9F-E22D-494C-BC03-E2BEB0D4F0B4}" srcOrd="0" destOrd="0" presId="urn:microsoft.com/office/officeart/2005/8/layout/vList2"/>
    <dgm:cxn modelId="{27875B67-6E13-4F5F-9F58-A48C18D4E388}" type="presOf" srcId="{65E47649-D5CA-464D-9701-B721A28ECD8B}" destId="{4B363FBC-77A9-4B68-AB08-3AC5BBFB8433}" srcOrd="0" destOrd="0" presId="urn:microsoft.com/office/officeart/2005/8/layout/vList2"/>
    <dgm:cxn modelId="{BEB2F28E-9325-4863-991D-38B72CD2E4D4}" type="presOf" srcId="{C8D4AB12-B53C-453D-8BC2-F788FAF0C8A7}" destId="{C3E142C9-2036-4EF9-8F92-109F2B64EF6C}" srcOrd="0" destOrd="0" presId="urn:microsoft.com/office/officeart/2005/8/layout/vList2"/>
    <dgm:cxn modelId="{06E17FB1-0B77-471E-B9B2-4EA3E81DACDD}" type="presOf" srcId="{4A858166-9DE2-485F-ABA4-EA3636885663}" destId="{A5E31303-C06D-466E-80F6-C310B31046B7}" srcOrd="0" destOrd="0" presId="urn:microsoft.com/office/officeart/2005/8/layout/vList2"/>
    <dgm:cxn modelId="{9753B2B3-3D61-41C0-A1AF-F4E2B8EC25A6}" srcId="{0154E563-7D51-4D82-A2D9-3C2E35C6B511}" destId="{275B18D8-3982-4084-A1FD-0C124B885128}" srcOrd="0" destOrd="0" parTransId="{0BAC251C-2F1E-491C-BA4D-977A038EB435}" sibTransId="{8C37F04C-355B-43F6-B2A0-A5559FFF6BB7}"/>
    <dgm:cxn modelId="{FA8E60B5-532A-4118-9BDF-93D7D97D6CF5}" srcId="{0154E563-7D51-4D82-A2D9-3C2E35C6B511}" destId="{943B6C36-ECE7-49FE-9014-E168F56A3E8C}" srcOrd="4" destOrd="0" parTransId="{9CE74846-89AE-4962-BA2E-A38910DD55CD}" sibTransId="{AD2871B4-2C8D-4248-BCB2-66FAD0F0FB42}"/>
    <dgm:cxn modelId="{4E0E1BD2-44E9-496A-B738-E463640B3F93}" srcId="{0154E563-7D51-4D82-A2D9-3C2E35C6B511}" destId="{7489D89A-6778-429C-9611-21BD14DB3B9F}" srcOrd="5" destOrd="0" parTransId="{C63A763F-B62B-4767-A002-AB165314EC63}" sibTransId="{2AD77D18-04C5-4737-8AE8-55DD9590AF4B}"/>
    <dgm:cxn modelId="{88D98ED5-61AE-4FBE-9A0B-6B031F010E67}" type="presOf" srcId="{943B6C36-ECE7-49FE-9014-E168F56A3E8C}" destId="{577CA3DB-1B72-4986-9CE2-9FEF065EDF77}" srcOrd="0" destOrd="0" presId="urn:microsoft.com/office/officeart/2005/8/layout/vList2"/>
    <dgm:cxn modelId="{C2F2BBEB-E4BD-4D6A-AE18-AFDF423363AF}" type="presOf" srcId="{7489D89A-6778-429C-9611-21BD14DB3B9F}" destId="{C3DF5314-EB49-45A2-85C9-2B51454E48B7}" srcOrd="0" destOrd="0" presId="urn:microsoft.com/office/officeart/2005/8/layout/vList2"/>
    <dgm:cxn modelId="{CCA5B1F2-92F8-4AAE-BD90-6535BBEF8D61}" type="presOf" srcId="{0154E563-7D51-4D82-A2D9-3C2E35C6B511}" destId="{3B4D31E8-D79D-463E-9370-3D9744E168DD}" srcOrd="0" destOrd="0" presId="urn:microsoft.com/office/officeart/2005/8/layout/vList2"/>
    <dgm:cxn modelId="{8BE56FFA-E598-45D7-A677-249DBB601D3D}" srcId="{0154E563-7D51-4D82-A2D9-3C2E35C6B511}" destId="{4A858166-9DE2-485F-ABA4-EA3636885663}" srcOrd="2" destOrd="0" parTransId="{DDE0DAC1-93FE-4B5D-B53C-8AF60AA41B6D}" sibTransId="{B0F85124-80DE-43B6-B3DC-23641FACBDEE}"/>
    <dgm:cxn modelId="{5FA01FBD-D412-45CB-A6AD-D2E03292237C}" type="presParOf" srcId="{3B4D31E8-D79D-463E-9370-3D9744E168DD}" destId="{79755F9F-E22D-494C-BC03-E2BEB0D4F0B4}" srcOrd="0" destOrd="0" presId="urn:microsoft.com/office/officeart/2005/8/layout/vList2"/>
    <dgm:cxn modelId="{1B5649BA-6796-43B4-B1F2-275AFC77EBF8}" type="presParOf" srcId="{3B4D31E8-D79D-463E-9370-3D9744E168DD}" destId="{3621F354-19CE-48DF-A084-09BC5858156B}" srcOrd="1" destOrd="0" presId="urn:microsoft.com/office/officeart/2005/8/layout/vList2"/>
    <dgm:cxn modelId="{C6754B53-2229-419C-AD97-D16542B63097}" type="presParOf" srcId="{3B4D31E8-D79D-463E-9370-3D9744E168DD}" destId="{C3E142C9-2036-4EF9-8F92-109F2B64EF6C}" srcOrd="2" destOrd="0" presId="urn:microsoft.com/office/officeart/2005/8/layout/vList2"/>
    <dgm:cxn modelId="{D7FFE77C-96FF-436D-BB2D-43D10BD56FF1}" type="presParOf" srcId="{3B4D31E8-D79D-463E-9370-3D9744E168DD}" destId="{34BD39AF-C4DE-4319-8A33-C13888D9463A}" srcOrd="3" destOrd="0" presId="urn:microsoft.com/office/officeart/2005/8/layout/vList2"/>
    <dgm:cxn modelId="{D6505560-BD0C-4C62-AF8B-01CF794E4350}" type="presParOf" srcId="{3B4D31E8-D79D-463E-9370-3D9744E168DD}" destId="{A5E31303-C06D-466E-80F6-C310B31046B7}" srcOrd="4" destOrd="0" presId="urn:microsoft.com/office/officeart/2005/8/layout/vList2"/>
    <dgm:cxn modelId="{F832E126-B844-4F19-A6E4-D0BA42C28835}" type="presParOf" srcId="{3B4D31E8-D79D-463E-9370-3D9744E168DD}" destId="{730C1F82-BFD9-44F1-B638-6EFCEB9F6C9D}" srcOrd="5" destOrd="0" presId="urn:microsoft.com/office/officeart/2005/8/layout/vList2"/>
    <dgm:cxn modelId="{C750ECB1-07E3-496D-89B3-BBFCEE89E6D8}" type="presParOf" srcId="{3B4D31E8-D79D-463E-9370-3D9744E168DD}" destId="{4B363FBC-77A9-4B68-AB08-3AC5BBFB8433}" srcOrd="6" destOrd="0" presId="urn:microsoft.com/office/officeart/2005/8/layout/vList2"/>
    <dgm:cxn modelId="{E56ECA14-899A-41BE-A5D1-CF9F5C3E4FAA}" type="presParOf" srcId="{3B4D31E8-D79D-463E-9370-3D9744E168DD}" destId="{B9FFCB40-AEC5-42C7-AED9-7B1B4F5516F8}" srcOrd="7" destOrd="0" presId="urn:microsoft.com/office/officeart/2005/8/layout/vList2"/>
    <dgm:cxn modelId="{844D6DDE-1277-4CD0-A08D-D077E7354F23}" type="presParOf" srcId="{3B4D31E8-D79D-463E-9370-3D9744E168DD}" destId="{577CA3DB-1B72-4986-9CE2-9FEF065EDF77}" srcOrd="8" destOrd="0" presId="urn:microsoft.com/office/officeart/2005/8/layout/vList2"/>
    <dgm:cxn modelId="{3E8B146A-EA8A-4A66-93B9-A677BB3B5B27}" type="presParOf" srcId="{3B4D31E8-D79D-463E-9370-3D9744E168DD}" destId="{1B330099-3E07-4484-A4A0-30437D3CAAD0}" srcOrd="9" destOrd="0" presId="urn:microsoft.com/office/officeart/2005/8/layout/vList2"/>
    <dgm:cxn modelId="{D5D92A8E-7D49-4AAD-9DF4-9E29DF9598B1}" type="presParOf" srcId="{3B4D31E8-D79D-463E-9370-3D9744E168DD}" destId="{C3DF5314-EB49-45A2-85C9-2B51454E48B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9DB62-8ADE-49B3-8D9B-AC6BA43EC018}">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CC18A-69C9-40AD-A329-4C15D2E4BCF1}">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52D82B-AA38-495B-A365-DC79BBAC35D8}">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By the end of this session you should be able to . . . </a:t>
          </a:r>
          <a:endParaRPr lang="en-US" sz="2200" kern="1200"/>
        </a:p>
      </dsp:txBody>
      <dsp:txXfrm>
        <a:off x="1171823" y="2001"/>
        <a:ext cx="5520990" cy="1014565"/>
      </dsp:txXfrm>
    </dsp:sp>
    <dsp:sp modelId="{A303F0C6-B4D4-4FFB-B77F-EBCD04DAFF3E}">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65CE4-0BE9-4E16-9989-22DC175E3ECC}">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5AD28D-87DE-4AB3-A434-E00D71BC0CD3}">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1.  Explain at least three theories associated with sociological positivism</a:t>
          </a:r>
          <a:endParaRPr lang="en-US" sz="2200" kern="1200"/>
        </a:p>
      </dsp:txBody>
      <dsp:txXfrm>
        <a:off x="1171823" y="1270208"/>
        <a:ext cx="5520990" cy="1014565"/>
      </dsp:txXfrm>
    </dsp:sp>
    <dsp:sp modelId="{90255624-B732-46C4-8D61-5B0CE039D2F4}">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4B81C-FDC0-4938-A4F2-D3B401633F50}">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7F4530-5509-4FFE-98A7-425387B8F6F2}">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2. Identify key theorists in this area</a:t>
          </a:r>
          <a:endParaRPr lang="en-US" sz="2200" kern="1200"/>
        </a:p>
      </dsp:txBody>
      <dsp:txXfrm>
        <a:off x="1171823" y="2538415"/>
        <a:ext cx="5520990" cy="1014565"/>
      </dsp:txXfrm>
    </dsp:sp>
    <dsp:sp modelId="{548C81F9-49BA-4121-947A-690014852A2C}">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C42B0-B576-4FA0-8B3A-DADBE1E675B6}">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1CAD50-D3FD-48F1-AC0F-2DB8742192C1}">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3. Assess the relevance of such theories in modern society</a:t>
          </a:r>
          <a:endParaRPr lang="en-US" sz="2200" kern="1200"/>
        </a:p>
      </dsp:txBody>
      <dsp:txXfrm>
        <a:off x="1171823" y="3806622"/>
        <a:ext cx="5520990" cy="1014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97BE7-07C1-43C4-867A-FE437F70ABBB}">
      <dsp:nvSpPr>
        <dsp:cNvPr id="0" name=""/>
        <dsp:cNvSpPr/>
      </dsp:nvSpPr>
      <dsp:spPr>
        <a:xfrm>
          <a:off x="0" y="46934"/>
          <a:ext cx="6692813" cy="11196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Define the following in terms of criminological application:</a:t>
          </a:r>
          <a:endParaRPr lang="en-US" sz="2900" kern="1200"/>
        </a:p>
      </dsp:txBody>
      <dsp:txXfrm>
        <a:off x="54659" y="101593"/>
        <a:ext cx="6583495" cy="1010372"/>
      </dsp:txXfrm>
    </dsp:sp>
    <dsp:sp modelId="{6DB9C664-856C-4638-9DE3-C406C84402CE}">
      <dsp:nvSpPr>
        <dsp:cNvPr id="0" name=""/>
        <dsp:cNvSpPr/>
      </dsp:nvSpPr>
      <dsp:spPr>
        <a:xfrm>
          <a:off x="0" y="1250144"/>
          <a:ext cx="6692813" cy="1119690"/>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‘Master status’</a:t>
          </a:r>
          <a:endParaRPr lang="en-US" sz="2900" kern="1200"/>
        </a:p>
      </dsp:txBody>
      <dsp:txXfrm>
        <a:off x="54659" y="1304803"/>
        <a:ext cx="6583495" cy="1010372"/>
      </dsp:txXfrm>
    </dsp:sp>
    <dsp:sp modelId="{A00D7DA4-41AE-4512-AB98-314A73F5EEC5}">
      <dsp:nvSpPr>
        <dsp:cNvPr id="0" name=""/>
        <dsp:cNvSpPr/>
      </dsp:nvSpPr>
      <dsp:spPr>
        <a:xfrm>
          <a:off x="0" y="2453354"/>
          <a:ext cx="6692813" cy="1119690"/>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Deviant career</a:t>
          </a:r>
          <a:endParaRPr lang="en-US" sz="2900" kern="1200"/>
        </a:p>
      </dsp:txBody>
      <dsp:txXfrm>
        <a:off x="54659" y="2508013"/>
        <a:ext cx="6583495" cy="1010372"/>
      </dsp:txXfrm>
    </dsp:sp>
    <dsp:sp modelId="{50B2AB58-0D9C-47AA-85FC-05506E37FC22}">
      <dsp:nvSpPr>
        <dsp:cNvPr id="0" name=""/>
        <dsp:cNvSpPr/>
      </dsp:nvSpPr>
      <dsp:spPr>
        <a:xfrm>
          <a:off x="0" y="3656565"/>
          <a:ext cx="6692813" cy="111969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Self-fulfilling prophecy </a:t>
          </a:r>
          <a:endParaRPr lang="en-US" sz="2900" kern="1200"/>
        </a:p>
      </dsp:txBody>
      <dsp:txXfrm>
        <a:off x="54659" y="3711224"/>
        <a:ext cx="6583495" cy="1010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55F9F-E22D-494C-BC03-E2BEB0D4F0B4}">
      <dsp:nvSpPr>
        <dsp:cNvPr id="0" name=""/>
        <dsp:cNvSpPr/>
      </dsp:nvSpPr>
      <dsp:spPr>
        <a:xfrm>
          <a:off x="0" y="366275"/>
          <a:ext cx="8726798" cy="772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Read the </a:t>
          </a:r>
          <a:r>
            <a:rPr lang="en-GB" sz="2000" b="1" i="1" kern="1200"/>
            <a:t>‘Youth diversion evidence and practice briefing: minimising labelling’ </a:t>
          </a:r>
          <a:r>
            <a:rPr lang="en-GB" sz="2000" b="1" kern="1200"/>
            <a:t>article on Moodle and answer the following questions:</a:t>
          </a:r>
          <a:endParaRPr lang="en-US" sz="2000" kern="1200"/>
        </a:p>
      </dsp:txBody>
      <dsp:txXfrm>
        <a:off x="37696" y="403971"/>
        <a:ext cx="8651406" cy="696808"/>
      </dsp:txXfrm>
    </dsp:sp>
    <dsp:sp modelId="{C3E142C9-2036-4EF9-8F92-109F2B64EF6C}">
      <dsp:nvSpPr>
        <dsp:cNvPr id="0" name=""/>
        <dsp:cNvSpPr/>
      </dsp:nvSpPr>
      <dsp:spPr>
        <a:xfrm>
          <a:off x="0" y="1196075"/>
          <a:ext cx="8726798" cy="77220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is the main aim of youth diversion?</a:t>
          </a:r>
          <a:endParaRPr lang="en-US" sz="2000" kern="1200"/>
        </a:p>
      </dsp:txBody>
      <dsp:txXfrm>
        <a:off x="37696" y="1233771"/>
        <a:ext cx="8651406" cy="696808"/>
      </dsp:txXfrm>
    </dsp:sp>
    <dsp:sp modelId="{A5E31303-C06D-466E-80F6-C310B31046B7}">
      <dsp:nvSpPr>
        <dsp:cNvPr id="0" name=""/>
        <dsp:cNvSpPr/>
      </dsp:nvSpPr>
      <dsp:spPr>
        <a:xfrm>
          <a:off x="0" y="2025875"/>
          <a:ext cx="8726798" cy="77220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can labelling theory be applied to youth diversion?</a:t>
          </a:r>
          <a:endParaRPr lang="en-US" sz="2000" kern="1200"/>
        </a:p>
      </dsp:txBody>
      <dsp:txXfrm>
        <a:off x="37696" y="2063571"/>
        <a:ext cx="8651406" cy="696808"/>
      </dsp:txXfrm>
    </dsp:sp>
    <dsp:sp modelId="{4B363FBC-77A9-4B68-AB08-3AC5BBFB8433}">
      <dsp:nvSpPr>
        <dsp:cNvPr id="0" name=""/>
        <dsp:cNvSpPr/>
      </dsp:nvSpPr>
      <dsp:spPr>
        <a:xfrm>
          <a:off x="0" y="2855675"/>
          <a:ext cx="8726798" cy="77220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How does the scheme purport to minimise labelling of young people?</a:t>
          </a:r>
          <a:endParaRPr lang="en-US" sz="2000" kern="1200" dirty="0"/>
        </a:p>
      </dsp:txBody>
      <dsp:txXfrm>
        <a:off x="37696" y="2893371"/>
        <a:ext cx="8651406" cy="696808"/>
      </dsp:txXfrm>
    </dsp:sp>
    <dsp:sp modelId="{577CA3DB-1B72-4986-9CE2-9FEF065EDF77}">
      <dsp:nvSpPr>
        <dsp:cNvPr id="0" name=""/>
        <dsp:cNvSpPr/>
      </dsp:nvSpPr>
      <dsp:spPr>
        <a:xfrm>
          <a:off x="0" y="3685475"/>
          <a:ext cx="8726798" cy="77220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is the ‘contagion effect’?</a:t>
          </a:r>
          <a:endParaRPr lang="en-US" sz="2000" kern="1200"/>
        </a:p>
      </dsp:txBody>
      <dsp:txXfrm>
        <a:off x="37696" y="3723171"/>
        <a:ext cx="8651406" cy="696808"/>
      </dsp:txXfrm>
    </dsp:sp>
    <dsp:sp modelId="{C3DF5314-EB49-45A2-85C9-2B51454E48B7}">
      <dsp:nvSpPr>
        <dsp:cNvPr id="0" name=""/>
        <dsp:cNvSpPr/>
      </dsp:nvSpPr>
      <dsp:spPr>
        <a:xfrm>
          <a:off x="0" y="4515275"/>
          <a:ext cx="8726798" cy="772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 you think this approach works, why?</a:t>
          </a:r>
          <a:endParaRPr lang="en-US" sz="2000" kern="1200"/>
        </a:p>
      </dsp:txBody>
      <dsp:txXfrm>
        <a:off x="37696" y="4552971"/>
        <a:ext cx="8651406" cy="6968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34.317"/>
    </inkml:context>
    <inkml:brush xml:id="br0">
      <inkml:brushProperty name="width" value="0.05" units="cm"/>
      <inkml:brushProperty name="height" value="0.05" units="cm"/>
    </inkml:brush>
  </inkml:definitions>
  <inkml:trace contextRef="#ctx0" brushRef="#br0">1 0 24575,'0'0'0,"0"0"0,1 4 0,7 17 0,0 1 0,-2 0 0,0 1 0,5 44 0,-3 98 0,-3-38 0,-2-84 0,3 0 0,17 70 0,-16-91 0,1 1 0,1-1 0,0-1 0,2 0 0,0 0 0,23 30 0,-18-31 0,0-1 0,2-1 0,0 0 0,1-1 0,37 26 0,-40-33 0,0 0 0,1-2 0,0 0 0,1-1 0,0 0 0,0-2 0,0 0 0,27 3 0,-27-5 0,1-1 0,0-1 0,1-1 0,27-3 0,-46 3-85,0 0 0,0 0-1,0 0 1,0 0 0,0-1-1,0 1 1,0 0 0,0-1-1,0 1 1,0-1 0,0 1-1,-1-1 1,1 0 0,0 1-1,0-2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36.436"/>
    </inkml:context>
    <inkml:brush xml:id="br0">
      <inkml:brushProperty name="width" value="0.05" units="cm"/>
      <inkml:brushProperty name="height" value="0.05" units="cm"/>
    </inkml:brush>
  </inkml:definitions>
  <inkml:trace contextRef="#ctx0" brushRef="#br0">1 1 24575,'0'10'0,"0"0"0,1 0 0,1 0 0,0-1 0,0 1 0,1 0 0,0-1 0,0 1 0,1-1 0,6 10 0,-7-14 0,0 0 0,0-1 0,0 0 0,1 0 0,-1 0 0,1 0 0,0 0 0,1-1 0,-1 1 0,0-1 0,1 0 0,0-1 0,0 1 0,0-1 0,0 0 0,0 0 0,0-1 0,0 1 0,1-1 0,6 1 0,18-2 0,0 0 0,0-2 0,34-7 0,2 1 0,11 1 0,114 4 0,-149 6 0,-1 1 0,1 2 0,-1 2 0,58 20 0,0 6 0,2-5 0,114 19 0,-107-35 0,1-4 0,194-10 0,-131-10 0,180-6 0,-296 18 0,0 3 0,-1 2 0,62 14 0,404 48 0,-431-66 0,11 2 0,-81-2 0,-6 0 0,1 0 0,-1-2 0,24-1 0,100-7 0,-129 7 22,1 0 0,-1-1 0,0 0 0,0-1 0,13-5 0,-9 3-771,23-5 1,-25 8-6078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38.695"/>
    </inkml:context>
    <inkml:brush xml:id="br0">
      <inkml:brushProperty name="width" value="0.05" units="cm"/>
      <inkml:brushProperty name="height" value="0.05" units="cm"/>
    </inkml:brush>
  </inkml:definitions>
  <inkml:trace contextRef="#ctx0" brushRef="#br0">16285 79 24575,'0'3'0,"0"14"0,-1 0 0,0-1 0,-1 1 0,-1-1 0,-1 0 0,-1 0 0,-10 28 0,5-23 0,-1 0 0,-1-1 0,-1 0 0,-28 33 0,13-21 0,-64 53 0,-39 14 0,-121 66 0,180-123 0,-127 52 0,104-60-61,-1-3-1,-2-5 0,-1-4 0,-143 14 1,107-27-42,1-5 0,-249-26 0,-8-37-213,3-18-283,-34-5 237,-355-24-240,-4 51-731,-3 36-17,-1 16 693,745 3 655,-1029-14 2,6-75 0,473-12 0,5-19 0,-311-57 0,76 67-533,554 91 266,-294 17 0,-201 79 418,5 49 201,521-85-223,181-31-236,-396 77 1678,347-61-304,0 5 0,-125 55-1,134-42-1064,1 4 0,3 5 0,2 3-1,-83 70 1,13 8-202,-3 4 0,-11-14 0,105-84 0,68-40 0,-1-1 0,0 1 0,1 0 0,-1 0 0,1 0 0,-1-1 0,0 1 0,1 0 0,-1 0 0,0 0 0,1 0 0,-1 0 0,1 0 0,-1 0 0,0 0 0,1 0 0,-1 0 0,1 0 0,-1 0 0,0 0 0,1 0 0,-1 0 0,1 1 0,-1-1 0,0 0 0,1 0 0,-1 0 0,0 1 0,1-1 0,-1 0 0,0 0 0,1 1 0,0 0 0,-1 0 0,1 0 0,-1 0 0,1 0 0,-1 0 0,1 1 0,-1-1 0,0 0 0,0 0 0,0 0 0,1 2 0,-1 3 0,0 0 0,0-1 0,-1 1 0,-1 8 0,-15 45 0,-37 88 0,18-54 0,32-83 0,0 1 0,1 0 0,1 0 0,-3 19 0,5-29-18,1 0-1,-1-1 1,0 1 0,1 0-1,-1 0 1,0-1-1,1 1 1,-1 0 0,1-1-1,-1 1 1,1-1-1,-1 1 1,1 0-1,0-1 1,-1 1 0,1-1-1,0 1 1,-1-1-1,1 0 1,0 1 0,0-1-1,-1 0 1,1 1-1,0-1 1,0 0-1,0 0 1,-1 0 0,1 0-1,0 0 1,1 0-1,1 1-775,15 3-6032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40.272"/>
    </inkml:context>
    <inkml:brush xml:id="br0">
      <inkml:brushProperty name="width" value="0.05" units="cm"/>
      <inkml:brushProperty name="height" value="0.05" units="cm"/>
    </inkml:brush>
  </inkml:definitions>
  <inkml:trace contextRef="#ctx0" brushRef="#br0">15 121 24575,'-1'-9'0,"0"-1"0,0 1 0,-3-11 0,2 12 0,0-1 0,0 1 0,1-1 0,1-9 0,0 18 0,0-1 0,0 0 0,0 0 0,0 0 0,0 1 0,0-1 0,0 0 0,0 0 0,0 1 0,1-1 0,-1 0 0,0 0 0,1 1 0,-1-1 0,1 0 0,-1 1 0,0-1 0,1 0 0,0 1 0,-1-1 0,1 1 0,-1-1 0,1 1 0,0-1 0,-1 1 0,1-1 0,0 1 0,-1 0 0,1-1 0,0 1 0,0 0 0,-1 0 0,1-1 0,0 1 0,0 0 0,-1 0 0,1 0 0,0 0 0,0 0 0,0 0 0,-1 0 0,1 0 0,1 1 0,5 0 0,-1 1 0,1 0 0,-1 1 0,9 3 0,-6-2 0,307 156 0,78 32 0,-68-88 0,8-27 0,-230-58 0,134 6 0,106-17 0,-334-8 0,48 1 0,0-2 0,109-18 0,-149 15 0,138-34 0,-135 31 0,-1 0 0,1-2 0,-1 0 0,-1-1 0,23-15 0,-37 21 0,1 0 0,-1 0 0,0 0 0,0-1 0,0 0 0,-1 0 0,0 0 0,0 0 0,0-1 0,0 0 0,-1 1 0,0-1 0,0-1 0,-1 1 0,1 0 0,1-8 0,-3 5-120,-1 8 77,0-1 0,0 1 0,0 0 0,1-1 0,-1 1 0,0-1 1,1 1-1,-1 0 0,1-1 0,-1 1 0,1 0 0,0 0 0,-1-1 0,1 1 0,0 0 0,0 0 0,0 0 0,0 0 0,0 0 0,0 0 0,0 0 1,0 0-1,0 1 0,0-1 0,1 0 0,-1 0 0,0 1 0,3-1 0,7-2-6783</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41.759"/>
    </inkml:context>
    <inkml:brush xml:id="br0">
      <inkml:brushProperty name="width" value="0.05" units="cm"/>
      <inkml:brushProperty name="height" value="0.05" units="cm"/>
    </inkml:brush>
  </inkml:definitions>
  <inkml:trace contextRef="#ctx0" brushRef="#br0">0 516 24575,'13'-8'0,"3"-1"0,-12 6 0,0 0 0,0 0 0,0 1 0,1-1 0,-1 1 0,1 1 0,-1-1 0,1 0 0,-1 1 0,1 0 0,0 0 0,0 0 0,0 1 0,6 0 0,264 46 0,-3 18 0,-186-42 0,340 79 0,4-22 0,-201-52 0,2-9 0,306-16 0,-426-10 0,134-26 0,-165 17 0,0-4 0,101-39 0,-137 41 0,63-38 0,35-34 0,15-8 0,-10 24 0,6-4 0,-142 73 0,0-1 0,-1-1 0,0 0 0,0 0 0,-1-1 0,0-1 0,0 1 0,-1-1 0,-1-1 0,0 1 0,0-1 0,-1 0 0,0-1 0,-1 0 0,0 0 0,-1 0 0,5-20 0,-9 29 6,1 1 1,-1-1-1,0 1 0,0-1 0,0 1 0,0-1 0,-1 1 0,1 0 0,0-1 1,-1 1-1,0-1 0,1 1 0,-3-4 0,0 1-146,0 0 0,-1 1-1,1 0 1,-7-7 0,3 4-610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42.893"/>
    </inkml:context>
    <inkml:brush xml:id="br0">
      <inkml:brushProperty name="width" value="0.05" units="cm"/>
      <inkml:brushProperty name="height" value="0.05" units="cm"/>
    </inkml:brush>
  </inkml:definitions>
  <inkml:trace contextRef="#ctx0" brushRef="#br0">0 66 24575,'1'-4'0,"0"0"0,0 1 0,0-1 0,1 1 0,-1-1 0,1 1 0,0 0 0,4-6 0,-4 6 0,0 1 0,0 0 0,0 0 0,0 0 0,1 0 0,-1 0 0,0 0 0,1 0 0,0 1 0,-1 0 0,1-1 0,0 1 0,0 0 0,0 0 0,0 0 0,0 1 0,0-1 0,0 1 0,0-1 0,0 1 0,0 0 0,0 0 0,0 1 0,3 0 0,9 1 0,0 1 0,-1 1 0,24 9 0,-26-9 0,378 129 0,-321-109 0,87 43 0,-130-54 0,49 15 0,-61-24 0,1-1 0,-1 0 0,1 0 0,0-2 0,18 0 0,-31-1 0,-1 1 0,0-1 0,1 0 0,-1 0 0,1-1 0,-1 1 0,0 0 0,1 0 0,-1-1 0,0 1 0,1 0 0,-1-1 0,0 1 0,0-1 0,2-1 0,-4 2 0,0-1 0,0 1 0,0 0 0,0-1 0,0 1 0,-1 0 0,1 0 0,0 0 0,0 0 0,0 0 0,0 0 0,-1 0 0,0 1 0,-1-1 0,0 0 0,-1 1 0,1 0 0,0 0 0,0 0 0,0 0 0,0 0 0,0 1 0,0-1 0,0 1 0,0 0 0,0 0 0,1 0 0,-1 0 0,-2 3 0,1 0 0,0 1 0,0 0 0,0 0 0,1 1 0,0-1 0,-3 8 0,-149 426 0,112-281 0,36-124 0,1 1 0,-2 57 0,8-82-227,0 1-1,1-1 1,1 0-1,-1 0 1,5 12-1,4 5-6598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ACBB566-04AB-41ED-9622-2368E87C9179}" type="datetimeFigureOut">
              <a:rPr lang="en-GB" smtClean="0"/>
              <a:t>21/10/2022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869A874-D453-4750-9E7A-998FDD37A8AC}" type="slidenum">
              <a:rPr lang="en-GB" smtClean="0"/>
              <a:t>‹#›</a:t>
            </a:fld>
            <a:endParaRPr lang="en-GB"/>
          </a:p>
        </p:txBody>
      </p:sp>
    </p:spTree>
    <p:extLst>
      <p:ext uri="{BB962C8B-B14F-4D97-AF65-F5344CB8AC3E}">
        <p14:creationId xmlns:p14="http://schemas.microsoft.com/office/powerpoint/2010/main" val="627875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lesson we will move away from explaining criminality in terms of the individual and instead will study how society or social processes might affect behaviour. We will be asking why there might be more known offenders in some geographical areas than in others and why more people from a certain background might become offenders than those from other backgrounds.</a:t>
            </a:r>
          </a:p>
          <a:p>
            <a:endParaRPr lang="en-GB" dirty="0"/>
          </a:p>
          <a:p>
            <a:r>
              <a:rPr lang="en-GB" dirty="0"/>
              <a:t>Whether a person turns to crime or chooses a law-abiding life may depend on decisions taken by government about economic issues or by companies about where to locate or how to operate. The choices made by governments and companies may open up law-abiding choices (removing the need for criminality) or close down law-abiding opportunities (making offending more likely). Decisions by governments and companies and sociological issues (such as poverty) affect individuals but may also affect whole communities; they may influence the likelihood of many people to choose to offend or be law abiding. Therefore, the health of the economy or the rate of unemployment, for example, may influence the behaviour of an entire population, not just one individual, and so may lead to a rise or fall in criminal behaviour.</a:t>
            </a:r>
          </a:p>
          <a:p>
            <a:endParaRPr lang="en-GB" dirty="0"/>
          </a:p>
          <a:p>
            <a:r>
              <a:rPr lang="en-GB" dirty="0"/>
              <a:t>Sociologists often study the underlying social conditions in which people may be more likely to choose to offend, such as if they lose their job. Sociologists are therefore suggesting that individual behaviour may be affected by broader social conditions or political decisions and lead to changes in crime rates. As with the biological and psychological theories we discussed in Chapter 16, many sociological theories are also positivist and suggest that the behaviour of each individual is, to an extent, predetermined. This means that offenders are at least partially (often almost wholly) directed by forces outside the control of the individual. For example, offenders have no control over the economy though it may cause them to become unemployed and that may propel them towards criminality.</a:t>
            </a:r>
          </a:p>
          <a:p>
            <a:endParaRPr lang="en-GB" dirty="0"/>
          </a:p>
          <a:p>
            <a:r>
              <a:rPr lang="en-GB" dirty="0"/>
              <a:t>Like the biological and psychological theories, sociological theories are not absolute—sociologists do not argue that everyone who loses their job will offend. Rather, they look for patterns and study factors (like losing a job) that may increase the likelihood of offending. What sociological theories most often suggest is that particular social or societal changes or factors may influence criminal behaviour. Here tangible and measurable aspects of society can be scientifically recorded and the information obtained can be used to understand criminal activity. If you go on to work in any field relating to criminology, it will be essential to understand how aspects of society can influence crime. Along with the other important theories we explore in this part, the sociological theories will help you to develop a strong understanding of crime and criminal behaviour. It may even help you to reduce crime. If we can identify which factors in society influence crime, and how they do so, it may be possible to alter those social factors and so decrease criminal behaviour.</a:t>
            </a:r>
          </a:p>
        </p:txBody>
      </p:sp>
      <p:sp>
        <p:nvSpPr>
          <p:cNvPr id="4" name="Slide Number Placeholder 3"/>
          <p:cNvSpPr>
            <a:spLocks noGrp="1"/>
          </p:cNvSpPr>
          <p:nvPr>
            <p:ph type="sldNum" sz="quarter" idx="10"/>
          </p:nvPr>
        </p:nvSpPr>
        <p:spPr/>
        <p:txBody>
          <a:bodyPr/>
          <a:lstStyle/>
          <a:p>
            <a:fld id="{4869A874-D453-4750-9E7A-998FDD37A8AC}" type="slidenum">
              <a:rPr lang="en-GB" smtClean="0"/>
              <a:t>1</a:t>
            </a:fld>
            <a:endParaRPr lang="en-GB"/>
          </a:p>
        </p:txBody>
      </p:sp>
    </p:spTree>
    <p:extLst>
      <p:ext uri="{BB962C8B-B14F-4D97-AF65-F5344CB8AC3E}">
        <p14:creationId xmlns:p14="http://schemas.microsoft.com/office/powerpoint/2010/main" val="823370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Sociology offers a further set of explanations for the occurrence of crime. Sociologists turned attention away from the human body or mind as the explanation for this behaviour and instead focused on social context as the key issue that influenced human behaviour.</a:t>
            </a:r>
          </a:p>
          <a:p>
            <a:endParaRPr lang="en-GB" dirty="0"/>
          </a:p>
          <a:p>
            <a:r>
              <a:rPr lang="en-GB" dirty="0"/>
              <a:t>In this section we focus on a number of theories that emphasise the importance of the social setting in which crime occurs. All of these suggest that adverse social circumstances have a direct or indirect bearing on the commission of crime.</a:t>
            </a:r>
          </a:p>
        </p:txBody>
      </p:sp>
      <p:sp>
        <p:nvSpPr>
          <p:cNvPr id="4" name="Slide Number Placeholder 3"/>
          <p:cNvSpPr>
            <a:spLocks noGrp="1"/>
          </p:cNvSpPr>
          <p:nvPr>
            <p:ph type="sldNum" sz="quarter" idx="10"/>
          </p:nvPr>
        </p:nvSpPr>
        <p:spPr/>
        <p:txBody>
          <a:bodyPr/>
          <a:lstStyle/>
          <a:p>
            <a:fld id="{4869A874-D453-4750-9E7A-998FDD37A8AC}" type="slidenum">
              <a:rPr lang="en-GB" smtClean="0"/>
              <a:t>2</a:t>
            </a:fld>
            <a:endParaRPr lang="en-GB"/>
          </a:p>
        </p:txBody>
      </p:sp>
    </p:spTree>
    <p:extLst>
      <p:ext uri="{BB962C8B-B14F-4D97-AF65-F5344CB8AC3E}">
        <p14:creationId xmlns:p14="http://schemas.microsoft.com/office/powerpoint/2010/main" val="3306226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what and who influences you to act in a particular way, for example which clothes you wear, what you do in your free time, or why you chose to study at university. You might think about how individuals close to you (your friends or family) impact on your decisions. Or maybe about what wider society expects and requires of you (to get a particular type of job, you might need a degree). For any choice you think about, there are likely to be a number of different sorts of influences from other people or society more broadly.</a:t>
            </a:r>
          </a:p>
          <a:p>
            <a:endParaRPr lang="en-GB" dirty="0"/>
          </a:p>
          <a:p>
            <a:r>
              <a:rPr lang="en-GB" dirty="0"/>
              <a:t> Sociologists also look at these different sorts of influences and sociological theories are often split into three distinct types: </a:t>
            </a:r>
          </a:p>
          <a:p>
            <a:pPr marL="171450" indent="-171450">
              <a:buFontTx/>
              <a:buChar char="-"/>
            </a:pPr>
            <a:r>
              <a:rPr lang="en-GB" dirty="0"/>
              <a:t>social interaction or social process theories;</a:t>
            </a:r>
          </a:p>
          <a:p>
            <a:pPr marL="171450" indent="-171450">
              <a:buFontTx/>
              <a:buChar char="-"/>
            </a:pPr>
            <a:r>
              <a:rPr lang="en-GB" dirty="0"/>
              <a:t> social structural theories; </a:t>
            </a:r>
          </a:p>
          <a:p>
            <a:pPr marL="171450" indent="-171450">
              <a:buFontTx/>
              <a:buChar char="-"/>
            </a:pPr>
            <a:r>
              <a:rPr lang="en-GB" dirty="0"/>
              <a:t>social conflict theories. </a:t>
            </a:r>
          </a:p>
          <a:p>
            <a:pPr marL="171450" indent="-171450">
              <a:buFontTx/>
              <a:buChar char="-"/>
            </a:pPr>
            <a:endParaRPr lang="en-GB" dirty="0"/>
          </a:p>
          <a:p>
            <a:pPr marL="0" indent="0">
              <a:buFontTx/>
              <a:buNone/>
            </a:pPr>
            <a:r>
              <a:rPr lang="en-GB" b="1" u="sng" dirty="0"/>
              <a:t>Social interaction theories</a:t>
            </a:r>
          </a:p>
          <a:p>
            <a:pPr marL="0" indent="0">
              <a:buFontTx/>
              <a:buNone/>
            </a:pPr>
            <a:r>
              <a:rPr lang="en-GB" dirty="0"/>
              <a:t>We will first look at social interaction theories (also known as social process theories). These are micro-sociological theories—they look at elements close to the individual and explain crime in terms of the immediate social situation an individual finds themselves in and how that impacts on choices and behaviours. Interaction theories focus on small groups and individuals and consider the way in which people behave and how they interact with each other, which then creates the groups and communities they live in. Any interaction between two or more people will be affected by the ‘rules’ or expectations that surround that interaction, for example each family will have slightly different boundaries and expectations, etc. These may be affected by changes to the dynamics of the group, such as divorce, which might affect interactions of all members of that group in the future. They are called interaction theories because they accept that the choices made by an individual impact on their immediate social situation and on that of others around them, so affecting the micro-sociological environment in the immediate future. The effect is reciprocal in that the social situation around a person affects the way in which they behave and their behaviour, in turn, affects their social environment. Social interaction theories include differential association theories, social control theories, and labelling perspectives. </a:t>
            </a:r>
          </a:p>
          <a:p>
            <a:pPr marL="0" indent="0">
              <a:buFontTx/>
              <a:buNone/>
            </a:pPr>
            <a:endParaRPr lang="en-GB" dirty="0"/>
          </a:p>
          <a:p>
            <a:pPr marL="0" indent="0">
              <a:buFontTx/>
              <a:buNone/>
            </a:pPr>
            <a:r>
              <a:rPr lang="en-GB" b="1" u="sng" dirty="0"/>
              <a:t>Social structural theories</a:t>
            </a:r>
          </a:p>
          <a:p>
            <a:pPr marL="0" indent="0">
              <a:buFontTx/>
              <a:buNone/>
            </a:pPr>
            <a:r>
              <a:rPr lang="en-GB" dirty="0"/>
              <a:t>Next, let us consider social structural theories, which are often referred to as structuralism. These are macro-sociological theories—they stress the impact of broad social conditions (such as unemployment rates) on the behaviour of individuals. Structuralism looks at how society makes us what we are—they look at the way in which the structure of a society has an influence on our daily lives. These theories assert that the way in which the big social picture affects the individual’s behaviour may have more of an effect than their immediate social situation (their home, upbringing, school, etc.). Social structural theories include social strain theories, social disorganisation theories, and subcultural theories. </a:t>
            </a:r>
          </a:p>
          <a:p>
            <a:pPr marL="171450" indent="-171450">
              <a:buFontTx/>
              <a:buChar char="-"/>
            </a:pPr>
            <a:endParaRPr lang="en-GB" dirty="0"/>
          </a:p>
          <a:p>
            <a:pPr marL="171450" indent="-171450">
              <a:buFontTx/>
              <a:buChar char="-"/>
            </a:pPr>
            <a:endParaRPr lang="en-GB" dirty="0"/>
          </a:p>
          <a:p>
            <a:pPr marL="0" indent="0">
              <a:buFontTx/>
              <a:buNone/>
            </a:pPr>
            <a:r>
              <a:rPr lang="en-GB" b="1" u="sng" dirty="0"/>
              <a:t>Social conflict theories</a:t>
            </a:r>
          </a:p>
          <a:p>
            <a:pPr marL="0" indent="0">
              <a:buFontTx/>
              <a:buNone/>
            </a:pPr>
            <a:r>
              <a:rPr lang="en-GB" dirty="0"/>
              <a:t>Lastly, let’s consider social conflict theories. These are generally macro-sociological theories stressing the impact of the way in which societies are structured. Conflict theorists consider that those in power pass laws (including criminal laws) and use the legal system and other organs of the state (any parts of the executive, legislature, or judiciary of a state) to ensure both that they—the leaders—remain in power and at the top of society and that they also keep the powerless controlled and at the bottom of society. They argue that the poor, the disadvantaged (sometimes including women), and minorities, such as non-dominant racial groups, are more likely to be closely controlled, arrested, convicted, or imprisoned, simply because of their poverty, gender, or race. These theorists therefore study the distribution of power and of other goods in society and see these factors as associated with what behaviours we choose to control (and how we control them). The powerful (in a state or in any community) tend to define actions as criminal or deviant (and use the police and courts to control it) if they might interfere with their power. In a democracy, they also may control behaviours that others call on them to control (as long as doing so does not interfere with their basic interests), they capitulate in order to persuade people that they ‘care’. Therefore they control (often through laws and use of police and the courts but sometimes also through ideas of deviance) the behaviours they see others participating in and which they feel they are less likely to participate in and any behaviour that may interfere with their power. For example, everyone recognises that loss of revenue through either tax evasion or benefit fraud is similar. Those who commit tax evasion often defraud the country of large amounts of money (tax revenue) and yet they are often permitted to repay the amount and no further action is taken, no criminal record arises. However, most of those who commit benefit fraud are prosecuted, punished, and even incarcerated despite the fact that their frauds are often for far smaller amounts.</a:t>
            </a:r>
          </a:p>
          <a:p>
            <a:pPr marL="0" indent="0">
              <a:buFontTx/>
              <a:buNone/>
            </a:pPr>
            <a:endParaRPr lang="en-GB" dirty="0"/>
          </a:p>
          <a:p>
            <a:pPr marL="0" indent="0">
              <a:buFontTx/>
              <a:buNone/>
            </a:pPr>
            <a:r>
              <a:rPr lang="en-GB" dirty="0"/>
              <a:t>The core of their argument is that societies revolve around relationships of conflict and domination where those in power use their authority to ensure that they retain control and that others, the powerless subjects, are carefully controlled. Their power may arise due to their class, gender, ethnicity, etc. or because they have money or knowledge but they use that power to shape society and control others in ways which are beneficial to them. These theorists therefore study the distribution of power and of other goods in society and see these factors as associated with what behaviours we choose to control (and how we control them), and with why some people choose to transgress</a:t>
            </a:r>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0" indent="0">
              <a:buFontTx/>
              <a:buNone/>
            </a:pPr>
            <a:r>
              <a:rPr lang="en-GB" dirty="0"/>
              <a:t>Keep these distinctions in mind as you read through the theories later on in the chapter and consider how the theories fit into each of these categories (often they do not fit neatly or exactly within one or other of these), as well as how we might want to draw from theories in different categories to help us understand crime.</a:t>
            </a:r>
          </a:p>
        </p:txBody>
      </p:sp>
      <p:sp>
        <p:nvSpPr>
          <p:cNvPr id="4" name="Slide Number Placeholder 3"/>
          <p:cNvSpPr>
            <a:spLocks noGrp="1"/>
          </p:cNvSpPr>
          <p:nvPr>
            <p:ph type="sldNum" sz="quarter" idx="5"/>
          </p:nvPr>
        </p:nvSpPr>
        <p:spPr/>
        <p:txBody>
          <a:bodyPr/>
          <a:lstStyle/>
          <a:p>
            <a:fld id="{4869A874-D453-4750-9E7A-998FDD37A8AC}" type="slidenum">
              <a:rPr lang="en-GB" smtClean="0"/>
              <a:t>3</a:t>
            </a:fld>
            <a:endParaRPr lang="en-GB"/>
          </a:p>
        </p:txBody>
      </p:sp>
    </p:spTree>
    <p:extLst>
      <p:ext uri="{BB962C8B-B14F-4D97-AF65-F5344CB8AC3E}">
        <p14:creationId xmlns:p14="http://schemas.microsoft.com/office/powerpoint/2010/main" val="2246457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2. </a:t>
            </a:r>
            <a:r>
              <a:rPr lang="en-GB" b="1" u="sng" dirty="0"/>
              <a:t>Rules/norms</a:t>
            </a:r>
          </a:p>
          <a:p>
            <a:r>
              <a:rPr lang="en-GB" dirty="0"/>
              <a:t>Social rules or norms are the standards by which people in a society are expected to live. Many are just types of behaviour which are expected or frowned upon. Some have existed for a long time, such as the expectation that it is not polite to pick your nose in public or that people are expected to wear clothes and cover their genitals in public. Others may be newer, such as the expectation that people should walk on the left (in the UK) in busy buildings. Some change frequently and come into and fall out of fashion. Some, often referred to as social mores, are taken more seriously; people may get angry if they are broken or some people in society might act negatively towards you if you breach them (a social sanction). For example, think about the attitudes that some societies have towards women who have many sexual partners; women who do this may be looked down upon or even excluded from parts of that society. Some social mores may even become criminal laws and will be enforced by the state through the use of sanctions if they are broken (see Chapter 2).</a:t>
            </a:r>
          </a:p>
          <a:p>
            <a:endParaRPr lang="en-GB" dirty="0"/>
          </a:p>
          <a:p>
            <a:r>
              <a:rPr lang="en-GB" dirty="0"/>
              <a:t>When setting criminal laws, a state should, ideally, consider the social mores of society in general, which may become difficult when there is disagreement about a particular issue. When criminal laws reflect most citizens’ social mores (that is, their ideas about what is right and wrong), it follows that most people will obey the law and accept that those who break the law should be punished. But what about if the state makes a law that most people disagree with? In that case, people may protest or they may feel free to break that law, while still respecting other laws. An interesting example of this comes from the US. Between 1920 and 1933 the federal government in the US made it illegal to make, transport, import, or sell alcohol; this was known as prohibition (see Figures 17.2 and 17.3). It was not illegal to own or to consume alcohol and doctors could also prescribe it. Many people disagreed with this law and many broke it. Some people illegally made alcohol (known as ‘moonshine’), others opened underground bars (known as ‘speakeasies’) or smuggled alcohol into the country. The manufacture, transportation, and selling of alcohol was taken over by crime rings and organised crime fed the desire for alcohol and made a lot of money from it. To avoid being detected, the gangsters often paid-off public servants (especially, though not only, the police) to turn a blind eye. Police were willing to be bribed to ignore breaches of this law because, like many other Americans, they thought the law was incorrect and should not be enforced. So this little-supported law helped to build organised crime and made the corruption of public servants a frequent occurrence. It helped to forge strong connections between organised crime and public officials, something which was very difficult to break and led officers to ‘turn a blind eye’ to practices they disagreed with (harmful crimes) because they were concerned their earlier corruption would be discovered. The prohibition of alcohol clearly caused many problems and, in 1933, the federal government transferred the power to decide issues concerning the sale of alcohol to individual states; it made laws about the sale of alcohol a local rather than a federal matter. Some states still control or prohibit alcohol,</a:t>
            </a:r>
          </a:p>
          <a:p>
            <a:endParaRPr lang="en-GB" dirty="0"/>
          </a:p>
          <a:p>
            <a:r>
              <a:rPr lang="en-GB" dirty="0"/>
              <a:t>3. </a:t>
            </a:r>
            <a:r>
              <a:rPr lang="en-GB" b="1" u="sng" dirty="0"/>
              <a:t>Status and role</a:t>
            </a:r>
          </a:p>
          <a:p>
            <a:r>
              <a:rPr lang="en-GB" dirty="0"/>
              <a:t>How would you describe yourself to someone you don’t know? You might mention things like your age and gender, that you are a student, or, depending on the context, that you are a particular person’s child or a supporter of a particular football team. Sociologists would refer to each of these descriptions as your ‘status’. Every person in a society inhabits various positions associated with a status. Status may be largely given or ascribed, for example gender, race, and age. Ascribed status is generally thought of as fixed though today gender has become a more fluid idea and individuals may question their ascribed gender. Also age, of course, alters each year but one cannot alter the year of one’s birth. Status may also be earned (in that it arises due to something you do or affiliate with or are believed to do or affiliate with) and be more transient (temporary), such as class, professional status, or marriage status, which may change throughout a person’s life. Being a student is an earned status, and so too is being a criminal in that it is a status others give you due to something which you do, or which you are believed to do by being convicted of an offence. It’s helpful to recognise that some of the terms are being used in a slightly different way from their everyday use. For example, status is not necessarily high or low status.</a:t>
            </a:r>
          </a:p>
          <a:p>
            <a:endParaRPr lang="en-GB" dirty="0"/>
          </a:p>
          <a:p>
            <a:r>
              <a:rPr lang="en-GB" dirty="0"/>
              <a:t>In each society there are expectations which will be linked to each status and, even before we meet someone, their status will affect the way in which we view them. Each status will have a different meaning or connotation in different societies. For example, in some societies (especially Asian cultures) the elderly are respected and valued; in others (many western cultures) they are considered more of a burden or at least viewed in a more negative light (Giles et al., 2003). Similarly, status may be linked to roles; that is, actions which one is linked to such as being a civil servant, a learner driver, a person struggling with substance abuse, etc. Many of these roles are earned in that they arise due to something you do or affiliate with or are believed to do or affiliate with (for example, that you are a criminal, have been convicted of a crime) rather than ascribed (though people may be born into a particular role, such as a king), and bring with them certain expectations. Note that an individual who has ‘earned’ the status of criminal is often expected to continue offending and is treated accordingly (not trusted and often not able to get a job, etc.). This can happen even if they were innocent in the first place and so never ‘earned’ the status of criminal but, rather, were wrongly identified as such.</a:t>
            </a:r>
          </a:p>
          <a:p>
            <a:endParaRPr lang="en-GB" dirty="0"/>
          </a:p>
          <a:p>
            <a:r>
              <a:rPr lang="en-GB" dirty="0"/>
              <a:t>From knowing a person’s role or status we expect certain things to follow and certain behaviours. So, we expect something different from a mother, a doctor, a teacher, a builder, etc., and if an individual acts outside their expected role/status then it can make us uncomfortable. To give an extreme example, you expect a lecturer to teach you but not to take your blood pressure whereas a doctor might be expected to take your blood pressure but not to lecture you. So if a shop assistant is helping customers find the goods they want and selling goods to customers then they are living up to the expectations placed on that role and, if they perform those functions well, they will be respected and thanked for their help. If that same shop assistant suddenly starts to shout at customers and berate them, they have moved outside their expected role and the customers and the company will react against them. Many sociological theories revolve around roles and statuses, how they are ‘earned’ or changed, and the meanings given to each.</a:t>
            </a:r>
          </a:p>
          <a:p>
            <a:endParaRPr lang="en-GB" dirty="0"/>
          </a:p>
          <a:p>
            <a:r>
              <a:rPr lang="en-GB" dirty="0"/>
              <a:t>4. Socialisation</a:t>
            </a:r>
          </a:p>
          <a:p>
            <a:r>
              <a:rPr lang="en-GB" dirty="0"/>
              <a:t>Socialisation is another key concept in sociology—it refers to the way in which we all learn the norms and rules of our society, learn what is expected of us, and learn how to behave in order to live up to those expectations. Psychologists look at the mechanics of the process of socialisation (for example, reward and punishment). Sociologists look at where the learning happens. They study the sorts of things that are likely to be learnt in different environments. For sociologists, socialisation can take place anywhere but they tend to split the environments into types or levels—many argue that there are two levels at which socialisation occurs—informal and formal.</a:t>
            </a:r>
          </a:p>
          <a:p>
            <a:endParaRPr lang="en-GB" dirty="0"/>
          </a:p>
          <a:p>
            <a:r>
              <a:rPr lang="en-GB" dirty="0"/>
              <a:t>Informal socialisation takes place within less formal social units such as families, groups of friends, peer groups, or groups brought together by a single idea or value, for example religious groups or single-issue protest groups. In a family, children learn how to distinguish between right and wrong and how to behave. Family members help children to fit into the family and to the wider social groups that the family interacts with; ideally it teaches members how to live </a:t>
            </a:r>
            <a:r>
              <a:rPr lang="en-GB" dirty="0" err="1"/>
              <a:t>prosocially</a:t>
            </a:r>
            <a:r>
              <a:rPr lang="en-GB" dirty="0"/>
              <a:t> (positively, not breaking the norms of behaviour) within a society. However, some families or groups may have different values from those of the wider society. The different values may arise in people from different cultural or religious backgrounds from those of the wider society or simply arise because they hold different moral standards which, while they do not breach the norms of the broader society, may be misunderstood by that wider society merely because they are different. These differences do not necessarily cause society major problems but the group may be discriminated against because of their different views, such as New Age travellers, or because they may challenge the views of the many, such as animal rights protesters. However, sometimes what starts as a minority or ‘outsider’ group may become accepted by wider society and become more mainstream, for example environmentalists. Other families or groups who participate in crime may have values that allow or encourage some types of criminal behaviour, they may teach values which permit certain forms of crime, which does cause problems for others in society.</a:t>
            </a:r>
          </a:p>
          <a:p>
            <a:endParaRPr lang="en-GB" dirty="0"/>
          </a:p>
          <a:p>
            <a:r>
              <a:rPr lang="en-GB" dirty="0"/>
              <a:t>Families and peer groups may transmit different expectations; the peer group may expect certain clothing to be worn and may expect some rule breaking, whereas the family may expect people to obey the criminal laws. Each of these will also influence the way in which their members think about certain laws. The family often helps the individual work out who they are, what their role or status is, and what is expected of them. These expectations may differ from those of the peer group which may encourage an individual to break out of their ‘expected’ status to build a different view of themselves, one which embraces different behaviours and may lead to different statuses being adopted.</a:t>
            </a:r>
          </a:p>
          <a:p>
            <a:endParaRPr lang="en-GB" dirty="0"/>
          </a:p>
          <a:p>
            <a:r>
              <a:rPr lang="en-GB" dirty="0"/>
              <a:t>Formal socialisation takes place within organisations such as schools and businesses. Every organisation tries to socialise people into their ways of working or operating but many also help socialise individuals into society. Again, there may be conflicts. For example, a corporation may socialise some of its employees into bending or breaking laws to advantage the company; these employees may be otherwise very conforming members of society but are socialised by the firm and its corporate expectations into different behaviours. Some of these behaviours may be illegal, others merely unacceptable. See, for example, the way that some multinational organisations are reported to have manipulated their company structures to avoid paying taxes (Barford, V. and Holt, G., ‘Google, Amazon, Starbucks: The Rise of “Tax Shaming” ’, BBC News Magazine, 21 May 2013). The criminal justice agencies, on the other hand, will use sanctions and coercion to try to force or persuade people to abide by societal rules.</a:t>
            </a:r>
          </a:p>
          <a:p>
            <a:endParaRPr lang="en-GB" dirty="0"/>
          </a:p>
          <a:p>
            <a:r>
              <a:rPr lang="en-GB" dirty="0"/>
              <a:t>5. Power</a:t>
            </a:r>
          </a:p>
          <a:p>
            <a:r>
              <a:rPr lang="en-GB" dirty="0"/>
              <a:t>The way in which power is distributed and what it means for a society is vital to many sociological theories. Power is key part of consensus and conflict theories, as we just saw, but is so integral to sociological explanations of crime that it deserves to be considered separately. In sociological terms, power is the ability to influence people’s behaviour or to have the authority to set standards and rules to be followed by others. If you have power, it often means that you or your group manages to enjoy freedom to participate in activities of your choice, regardless of whether or not other groups approve, and even when others may suffer as a result. Power exists in many relationships or social interactions. Power in sociology often refers to major institutions or those who work in them such as legislators, police, judiciary, teachers, religious leaders, those who work in or on the media (today that is more diffuse due to the power of the internet), and social influencers (on the internet and in real life), etc. However, some also include other, smaller and less formal institutions such as the family.</a:t>
            </a:r>
          </a:p>
          <a:p>
            <a:endParaRPr lang="en-GB" dirty="0"/>
          </a:p>
          <a:p>
            <a:r>
              <a:rPr lang="en-GB" dirty="0"/>
              <a:t>Most effective uses of power are authorised, made legitimate, or at least appear to be authorised in democratic societies; however, sometimes power is forced or coercive, in authoritarian societies for example. Power can accrue (be built up) through many means. It may arise, for example, due to authority vested (power which is officially given to someone) through some accepted institution or organisation, through social class (often material wealth), through knowledge, through social status, or through charisma. However power is achieved, it permits one individual or group to control their own destiny but also often to shape the way in which others think and act in order to ensure the well-being of those in power (maybe also of others). Some, particularly conflict theorists, argue that the powerful shape society, or parts of it, to suit themselves or their group. As we discussed when looking at conflict theories, those in power may also try to manipulate others into believing the society is being run to serve the needs of the powerless, through education, the media, and employment.</a:t>
            </a:r>
          </a:p>
          <a:p>
            <a:endParaRPr lang="en-GB" dirty="0"/>
          </a:p>
          <a:p>
            <a:r>
              <a:rPr lang="en-GB" dirty="0"/>
              <a:t>Clearly, where one person or group has power, others are powerless and this means there are likely to be inequalities. Many conflicts in society are struggles over power because the authority a group or individual enjoys determines how effectively they can impose their wishes and values on others. Sociology has many theorists who study power (for example, Nash, 2010; Lynch and Michalowski, 2006; Galbraith, 1983; Foucault, 1975). It will become central in the study of radical theories in Chapters 9 and 18 though you should search for it and be aware of it in discussion of all sociological theories. Many sociological theories fail to consider issues of power and fail to question decisions made by those in power, for example lawmakers or those applying the rules, such as the police, and assume that the decisions of these people are objective and justified. They fail to consider how these decisions might result in inequalities which can cause problems for those who lose out; they focus on explaining the actions of alleged perpetrators and do not take account of issues which may arise due to use or abuse of power. Therefore, a possible weakness of many sociological theories is that they do not question or consider the way in which power is used or why it is done and this may well be a weakness of these theories; it is often something worth exploring or considering when you are analysing a theory. Now we’ve considered some of the key parameters and concepts in terms of society’s effect on criminal behaviour, we will spend the rest of this chapter considering some of the most important and influential sociological theories of crime. We will begin with those focused on the close social environment (micro-social theories) and then move on to those associated with broader sociological issues (macro-social theories, see Figure 17.1 for a reminder).</a:t>
            </a:r>
          </a:p>
          <a:p>
            <a:endParaRPr lang="en-GB" dirty="0"/>
          </a:p>
          <a:p>
            <a:r>
              <a:rPr lang="en-GB" dirty="0"/>
              <a:t>6. Conflict and consensus</a:t>
            </a:r>
          </a:p>
          <a:p>
            <a:r>
              <a:rPr lang="en-GB" dirty="0"/>
              <a:t>Another key concept in sociology is the idea that we can see society in terms of either ‘consensus’ or ‘conflict’ and there are theorists which consider each of these ideas. Consensus theorists often believe that society is held together or ‘works’ because the people in that society share a set of key values and beliefs, and agree on the same norms or rules. Consensus theorists emphasise harmony, integration, and stability within a society. They also often view a core group of values as largely set and something that will be passed from one generation to another as each generation teaches the next to abide by the same values and rules. Here social order, stability, and social regulation are emphasised and social order is considered to be in the best interests of all members of the society or community. They are generally supportive of societal organisations and institutions, seeing them as working for the society, for the consensus. Whilst they recognise that no healthy society should be preserved for all time without change, they argue that any change should be incremental and follow an agreed direction for development. Any change should be based on and reflect the shared norms and values which are seen as fundamental. The main consensus theory we will be considering later in this chapter is Durkheim’s functionalism (see also the discussion in section 17.5).</a:t>
            </a:r>
          </a:p>
          <a:p>
            <a:endParaRPr lang="en-GB" dirty="0"/>
          </a:p>
          <a:p>
            <a:r>
              <a:rPr lang="en-GB" dirty="0"/>
              <a:t>Conflict theorists, on the other hand, see society as being organised to benefit some groups over others. They were briefly discussed earlier in this chapter as one of the main sociological theories and will be further considered in Chapter 18. They argue that members of the favoured groups (for example, the rich and powerful) almost always thrive in the society or community and that they often thrive at the expense of other groups who may not enjoy such a comfortable existence. Members of favoured groups tend to help to set the values or make the rules and laws so they can ensure that their ideals and ways of life are protected at the expense of other people. In the eyes of conflict theorists, dominant groups and individuals have the control and power to decide how everyone lives their lives. These theorists believe that all societies are basically built on disagreement, conflict, and struggle but that the secret to hiding that fact is to convince or socialise everyone to believe that the society is to benefit everyone.</a:t>
            </a:r>
          </a:p>
          <a:p>
            <a:endParaRPr lang="en-GB" dirty="0"/>
          </a:p>
          <a:p>
            <a:r>
              <a:rPr lang="en-GB" dirty="0"/>
              <a:t>Traditionally, conflict theorists see the UK as a society in which certain social classes do better than others, but in which those in power spend considerable time convincing others (often referred to as the middle and lower classes) that the society is fair and designed to work best for everyone, including them. For example, some conflict theorists argue that education is designed to socialise the young into accepting the society as it is presently constructed, teaching them the morals and ethics necessary for their control so that they adopt the views of fairness and justice set up by the powerful in their society for their own benefit but which children are taught is to benefit everyone, including them. Conflict theorists argue that the basic institutions in a society (religion, education, government, law, media) help to maintain this unequal situation, keeping some groups in a privileged situation whilst others suffer or are less fortunate. The conflict theorists study the way in which conflicts of interest between certain groups are resolved to protect the privileged. Theories such as Marxism and those based on Marx’s original ideas clearly depict this type of thought (see Chapter 18) as do racial (that is, focusing on race) or feminist critiques of society (see Chapters 10 and 11).</a:t>
            </a:r>
          </a:p>
        </p:txBody>
      </p:sp>
      <p:sp>
        <p:nvSpPr>
          <p:cNvPr id="4" name="Slide Number Placeholder 3"/>
          <p:cNvSpPr>
            <a:spLocks noGrp="1"/>
          </p:cNvSpPr>
          <p:nvPr>
            <p:ph type="sldNum" sz="quarter" idx="5"/>
          </p:nvPr>
        </p:nvSpPr>
        <p:spPr/>
        <p:txBody>
          <a:bodyPr/>
          <a:lstStyle/>
          <a:p>
            <a:fld id="{4869A874-D453-4750-9E7A-998FDD37A8AC}" type="slidenum">
              <a:rPr lang="en-GB" smtClean="0"/>
              <a:t>4</a:t>
            </a:fld>
            <a:endParaRPr lang="en-GB"/>
          </a:p>
        </p:txBody>
      </p:sp>
    </p:spTree>
    <p:extLst>
      <p:ext uri="{BB962C8B-B14F-4D97-AF65-F5344CB8AC3E}">
        <p14:creationId xmlns:p14="http://schemas.microsoft.com/office/powerpoint/2010/main" val="1127714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Emile Durkheim and anomie</a:t>
            </a: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Durkheim was a leading figure in sociological positivism. He argued that crime emerged against the background of social upheaval. Durkheim developed the concept of </a:t>
            </a:r>
            <a:r>
              <a:rPr lang="en-GB" sz="1200" b="0" i="1" kern="1200" dirty="0">
                <a:solidFill>
                  <a:schemeClr val="tx1"/>
                </a:solidFill>
                <a:effectLst/>
                <a:latin typeface="+mn-lt"/>
                <a:ea typeface="+mn-ea"/>
                <a:cs typeface="+mn-cs"/>
              </a:rPr>
              <a:t>anomie</a:t>
            </a:r>
            <a:r>
              <a:rPr lang="en-GB" sz="1200" b="0" i="0" kern="1200" dirty="0">
                <a:solidFill>
                  <a:schemeClr val="tx1"/>
                </a:solidFill>
                <a:effectLst/>
                <a:latin typeface="+mn-lt"/>
                <a:ea typeface="+mn-ea"/>
                <a:cs typeface="+mn-cs"/>
              </a:rPr>
              <a:t> to describe a situation in which the behaviour of individuals seeking to achieve their personal goals was not effectively governed by established rules of social conduct; instead, a state of social indiscipline had arisen.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Durkheim’s concept of anomie was initially put forward in 1893 and was subsequently developed in 1897. He believed that anomie occurred in two separate sets of circumstances. The first concerned the period of transition from one society to another, from feudalism to capitalism. The old social order and its methods of enforcing social control broke down but the new social order and rules to regulate the behaviour of its members were not fully developed. He referred to this as a transition from a mechanical to an organic society.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second period of social development in which anomie occurred was in an organic society undergoing rapid social change or upheaval, which Durkheim associated with the boom and slump of capitalist economies. Here, anomie described the situation in which a society’s established rules of conduct were unable to regulate an individual’s behaviour, which instead was motivated by an ‘every man for himself’ attitude towards the attainment of personal goals.</a:t>
            </a:r>
          </a:p>
          <a:p>
            <a:r>
              <a:rPr lang="en-GB" sz="1200" b="0" i="0" kern="1200" dirty="0">
                <a:solidFill>
                  <a:schemeClr val="tx1"/>
                </a:solidFill>
                <a:effectLst/>
                <a:latin typeface="+mn-lt"/>
                <a:ea typeface="+mn-ea"/>
                <a:cs typeface="+mn-cs"/>
              </a:rPr>
              <a:t>Durkheim also considered whether crime played a useful or harmful role in society. He believed that social cohesion was influenced by the division of labour and consequent specialisation of tasks within it. He argued that a mechanical society was characterised by little division of labour, and consequent uniformity in the work and beliefs of most of its members. The solidarity of this society was maintained by the pressure for uniformity exerted by the majority against the minority who adhered to different standards of behaviour. In a society in which consensual values were adhered to by most of its members – which he asserted was a key feature of a mechanical society – crime was both normal but also useful in that it was a spur to progress, challenging the </a:t>
            </a:r>
            <a:r>
              <a:rPr lang="en-GB" sz="1200" b="0" i="1" kern="1200" dirty="0">
                <a:solidFill>
                  <a:schemeClr val="tx1"/>
                </a:solidFill>
                <a:effectLst/>
                <a:latin typeface="+mn-lt"/>
                <a:ea typeface="+mn-ea"/>
                <a:cs typeface="+mn-cs"/>
              </a:rPr>
              <a:t>status quo</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situation was, however, different in an organic society. Here individuals pursued a wide range of different goals and social solidarity rested on a mutual acceptance of the legitimacy of diverse aims underpinned by the law, which defined acceptable and unacceptable methods to achieve them. However, rapid social change could destroy the mechanisms that maintained social equilibrium and promoted social solidarity. In societies experiencing this form of upheaval anomie was viewed as a pathological state, giving rise to crime that, in extreme cases, could result in anarchy and the total destruction of that society.</a:t>
            </a:r>
          </a:p>
          <a:p>
            <a:r>
              <a:rPr lang="en-GB" sz="1200" b="0" i="0" kern="1200" dirty="0">
                <a:solidFill>
                  <a:schemeClr val="tx1"/>
                </a:solidFill>
                <a:effectLst/>
                <a:latin typeface="+mn-lt"/>
                <a:ea typeface="+mn-ea"/>
                <a:cs typeface="+mn-cs"/>
              </a:rPr>
              <a:t>As a positivist, Durkheim focused attention on the individual whose actions were influenced by social processes. His emphasis on the social origins of crime was adapted by other theorists, whose work we discuss below.</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5</a:t>
            </a:fld>
            <a:endParaRPr lang="en-GB"/>
          </a:p>
        </p:txBody>
      </p:sp>
    </p:spTree>
    <p:extLst>
      <p:ext uri="{BB962C8B-B14F-4D97-AF65-F5344CB8AC3E}">
        <p14:creationId xmlns:p14="http://schemas.microsoft.com/office/powerpoint/2010/main" val="3893348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Chicago School, social disorganisation and environmental criminology</a:t>
            </a: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Chicago School focused on environment and sought to explain why crime seemed to be a constant feature of certain neighbourhoods or localities. They made a key contribution to criminology by developing the concept of </a:t>
            </a:r>
            <a:r>
              <a:rPr lang="en-GB" sz="1200" b="0" i="1" kern="1200" dirty="0">
                <a:solidFill>
                  <a:schemeClr val="tx1"/>
                </a:solidFill>
                <a:effectLst/>
                <a:latin typeface="+mn-lt"/>
                <a:ea typeface="+mn-ea"/>
                <a:cs typeface="+mn-cs"/>
              </a:rPr>
              <a:t>social disorganisation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Two of the key members of this school were Clifford Shaw and Henry D. McKay, who mapped the areas of a city that were inhabited by juvenile delinquents aged between ten and 16 years. They employed methodologies that combined official data, such as crime statistics, with information from other sources such as life histories and participant observation. They concluded that there was a definite spatial pattern to crime in urban locations whose make-up was characterised by concentric circles. Juvenile delinquents were particularly identified with a specific geographic area within a city and this pattern was constant across historical periods, resulting in the existence of perennial high crime areas (Shaw and McKay, 1942). This was termed ‘zone two’ or the ‘zone of transition’, which circled the non-residential business zone (zone one or the ‘loop’). It exhibited the characteristics of social disorganisation.</a:t>
            </a:r>
          </a:p>
          <a:p>
            <a:r>
              <a:rPr lang="en-GB" sz="1200" b="0" i="0" kern="1200" dirty="0">
                <a:solidFill>
                  <a:schemeClr val="tx1"/>
                </a:solidFill>
                <a:effectLst/>
                <a:latin typeface="+mn-lt"/>
                <a:ea typeface="+mn-ea"/>
                <a:cs typeface="+mn-cs"/>
              </a:rPr>
              <a:t>Zone two was characterised by rapid population change, dilapidation and conflicting demands made upon land use, which was evidenced by housing being pulled down to make way for new businesses. New immigrants would initially settle in this location, as rented residential property was cheapest here, but would move outwards into the other residential zones when they could afford better living standards. They would then be replaced by further immigrants. The development of the city was viewed as operating according to a process of evolution that was depicted as ‘natural’.</a:t>
            </a:r>
          </a:p>
          <a:p>
            <a:r>
              <a:rPr lang="en-GB" sz="1200" b="1" i="1" kern="1200" dirty="0">
                <a:solidFill>
                  <a:schemeClr val="tx1"/>
                </a:solidFill>
                <a:effectLst/>
                <a:latin typeface="+mn-lt"/>
                <a:ea typeface="+mn-ea"/>
                <a:cs typeface="+mn-cs"/>
              </a:rPr>
              <a:t>Criticisms of the Chicago School</a:t>
            </a: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are several problems with the work of the Chicago School. Their reliance on crime statistics to provide information on the distribution of crime within a city focused their attention on lower social classes and thus ignored criminal activities committed by persons in higher social categories. This methodology also disregarded the manner in which control agencies such as the police service could influence crime statistics.</a:t>
            </a:r>
          </a:p>
          <a:p>
            <a:r>
              <a:rPr lang="en-GB" sz="1200" b="0" i="0" kern="1200" dirty="0">
                <a:solidFill>
                  <a:schemeClr val="tx1"/>
                </a:solidFill>
                <a:effectLst/>
                <a:latin typeface="+mn-lt"/>
                <a:ea typeface="+mn-ea"/>
                <a:cs typeface="+mn-cs"/>
              </a:rPr>
              <a:t>The suggestion that crime zones arose as the result of the </a:t>
            </a:r>
            <a:r>
              <a:rPr lang="en-GB" sz="1200" b="0" i="1" kern="1200" dirty="0">
                <a:solidFill>
                  <a:schemeClr val="tx1"/>
                </a:solidFill>
                <a:effectLst/>
                <a:latin typeface="+mn-lt"/>
                <a:ea typeface="+mn-ea"/>
                <a:cs typeface="+mn-cs"/>
              </a:rPr>
              <a:t>natural</a:t>
            </a:r>
            <a:r>
              <a:rPr lang="en-GB" sz="1200" b="0" i="0" kern="1200" dirty="0">
                <a:solidFill>
                  <a:schemeClr val="tx1"/>
                </a:solidFill>
                <a:effectLst/>
                <a:latin typeface="+mn-lt"/>
                <a:ea typeface="+mn-ea"/>
                <a:cs typeface="+mn-cs"/>
              </a:rPr>
              <a:t> evolution of the city has also been questioned by suggestions that these were </a:t>
            </a:r>
            <a:r>
              <a:rPr lang="en-GB" sz="1200" b="0" i="1" kern="1200" dirty="0">
                <a:solidFill>
                  <a:schemeClr val="tx1"/>
                </a:solidFill>
                <a:effectLst/>
                <a:latin typeface="+mn-lt"/>
                <a:ea typeface="+mn-ea"/>
                <a:cs typeface="+mn-cs"/>
              </a:rPr>
              <a:t>artificially</a:t>
            </a:r>
            <a:r>
              <a:rPr lang="en-GB" sz="1200" b="0" i="0" kern="1200" dirty="0">
                <a:solidFill>
                  <a:schemeClr val="tx1"/>
                </a:solidFill>
                <a:effectLst/>
                <a:latin typeface="+mn-lt"/>
                <a:ea typeface="+mn-ea"/>
                <a:cs typeface="+mn-cs"/>
              </a:rPr>
              <a:t> created. Decisions by local authorities (for example, to create ‘sink’ estates) and building societies (to refuse granting mortgages in certain ‘redlined’ areas) may create areas in which a disproportionate number of criminals and delinquents live.</a:t>
            </a: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6</a:t>
            </a:fld>
            <a:endParaRPr lang="en-GB"/>
          </a:p>
        </p:txBody>
      </p:sp>
    </p:spTree>
    <p:extLst>
      <p:ext uri="{BB962C8B-B14F-4D97-AF65-F5344CB8AC3E}">
        <p14:creationId xmlns:p14="http://schemas.microsoft.com/office/powerpoint/2010/main" val="3111328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Merton’s theory</a:t>
            </a:r>
          </a:p>
          <a:p>
            <a:r>
              <a:rPr lang="en-GB" sz="1200" b="1" i="1" kern="1200" dirty="0">
                <a:solidFill>
                  <a:schemeClr val="tx1"/>
                </a:solidFill>
                <a:effectLst/>
                <a:latin typeface="+mn-lt"/>
                <a:ea typeface="+mn-ea"/>
                <a:cs typeface="+mn-cs"/>
              </a:rPr>
              <a:t>Merton sought to explain the crime problem in the US in the 1930s and 1940s when crime rates were increasing very quickly. As with Durkheim’s theory, Merton puts anomie at the centre of his explanation. However, anomie as described by Merton is rather different. For Durkheim, in a healthy society the moral norms regulate the individual’s desires—each person knows what they can legitimately expect and accepts their place in society. However, for Merton, the norms regulate the means of achieving an individual’s desires (or as Merton called them, an individual’s goals). For Merton, it doesn’t matter if the goals of a society are limitless as long as most of its members only or largely use legitimate means to achieve those goals (the idea that ‘it’s not winning that matters, but how you play the game’). For Merton, the society only becomes anomic if its members use illegitimate means to achieve their goals (if people think ‘it is winning that matters, not how you play the game’): it is the relationship between desires and the means of achieving those desires which is fundamental (Merton, 1938, 1949). Therefore, for Merton there is no need for social upheaval to occur for a society to be anomic. Rather, anomie arises when people’s desires, which they honestly feel they should be able to attain, go beyond what they could possibly achieve through legitimate means. For Merton, there are two parts to take into account to decide whether a society is anomic.</a:t>
            </a: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1.The culturally defined goals of a society—the things which the whole or most people in a society value. These are elements that the society considers it is important for all its members to achieve or enjoy. For some in the UK, it might include a good education, to get a good job and a certain standard of living, perhaps by owning a house. For others, it might include the enjoyment of rights such as the right to religion, freedom of thought, free expression, privacy, liberty, or security.</a:t>
            </a:r>
          </a:p>
          <a:p>
            <a:r>
              <a:rPr lang="en-GB" sz="1200" b="1" i="1" kern="1200" dirty="0">
                <a:solidFill>
                  <a:schemeClr val="tx1"/>
                </a:solidFill>
                <a:effectLst/>
                <a:latin typeface="+mn-lt"/>
                <a:ea typeface="+mn-ea"/>
                <a:cs typeface="+mn-cs"/>
              </a:rPr>
              <a:t>2.The institutional means by which the goals can be achieved. For example, it might be ensuring good educational opportunities for everyone or a legal and political system which guarantees rights are enjoyed.</a:t>
            </a:r>
          </a:p>
          <a:p>
            <a:r>
              <a:rPr lang="en-GB" sz="1200" b="1" i="1" kern="1200" dirty="0">
                <a:solidFill>
                  <a:schemeClr val="tx1"/>
                </a:solidFill>
                <a:effectLst/>
                <a:latin typeface="+mn-lt"/>
                <a:ea typeface="+mn-ea"/>
                <a:cs typeface="+mn-cs"/>
              </a:rPr>
              <a:t>His theory is therefore about means and ends. For Merton, anomie occurs, or a state is anomic, where there is a mismatch between these two concepts, where the generally accepted goals (or ends) cannot be achieved through the legitimate means available to individuals. Where the society encourages individuals to achieve goals which are not attainable by legitimate means, the society is anomic and individuals will be under strain to achieve or deal with the conflict in other ways. This may occur if people are led to believe that they deserve a lot, for example that they deserve the ‘American dream’ (that everyone is capable of succeeding and becoming wealthy) but there is no way for most people to achieve that. If, for example, the educational and employment systems are biased and discriminate against certain groups or it is unlikely that many will actually achieve the ‘American dream’, there may be discontent. Some people start further up the ladder, already enjoying better lives and having enhanced opportunities; others will start lower down, with few opportunities and may even be discriminated against (so climbing the ladder with one hand tied behind their back, so to speak). These latter groups and individuals will feel unfairly deprived relative to others in the society. In that situation, these deprived groups may be dissatisfied and feel disaffected, which might lead them to feeling no longer bound by the rules and therefore feeling and so being free to break them. If this happens, these individuals and groups are in a state of normlessness or anomie. Merton used this to explain the higher rates of criminality of the lower classes in the criminal statistics: for these groups criminality was a ‘normal’ and rational response to their situation. However, he suggested that people in these anomic groups might respond in various ways.</a:t>
            </a:r>
          </a:p>
          <a:p>
            <a:endParaRPr lang="en-GB" sz="1200" b="1" i="1"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Social strain</a:t>
            </a: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Strain theory was also based on the view that human behaviour was determined by the social structure. Robert Merton was a leading social strain theorist whose ideas were originally put forward in 1938. He adapted Durkheim’s concept of anomie, arguing that it did not, as Durkheim contended, arise during periods of social disintegration but was a condition that more constantly affected members of the working class. It arose from a mismatch between the culturally induced aspirations to strive for success (which he asserted in Western societies was the pursuit of wealth) and the structurally determined opportunities to achieve this goal. In other words, social strain was caused when a person was unable to achieve the goals that society established as a benchmark of success because of the position that he or she occupied within that society – social inequality was thus seen as the key reason for deviancy. Additionally, whereas Durkheim believed that an individual set his or her own success goals subject to the constraints imposed by society, Merton contended that these and the means to achieve them were set by society.</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Robert Merton</a:t>
            </a:r>
          </a:p>
          <a:p>
            <a:r>
              <a:rPr lang="en-GB" sz="1200" b="0" i="0" kern="1200" dirty="0">
                <a:solidFill>
                  <a:schemeClr val="tx1"/>
                </a:solidFill>
                <a:effectLst/>
                <a:latin typeface="+mn-lt"/>
                <a:ea typeface="+mn-ea"/>
                <a:cs typeface="+mn-cs"/>
              </a:rPr>
              <a:t>Merton suggested that there were a number of behavioural patterns that individuals could exhibit in reaction to the culturally approved goals of the society in which they lived and the institutionalised ways of achieving them. These were:</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Conformity.</a:t>
            </a:r>
            <a:r>
              <a:rPr lang="en-GB" sz="1200" b="0" i="0" kern="1200" dirty="0">
                <a:solidFill>
                  <a:schemeClr val="tx1"/>
                </a:solidFill>
                <a:effectLst/>
                <a:latin typeface="+mn-lt"/>
                <a:ea typeface="+mn-ea"/>
                <a:cs typeface="+mn-cs"/>
              </a:rPr>
              <a:t> This entailed accepting society’s success goals and the approved means to attain them. Merton believed that most people behaved in this conforming way and conformity was a feature of stable societies.</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Ritualism.</a:t>
            </a:r>
            <a:r>
              <a:rPr lang="en-GB" sz="1200" b="0" i="0" kern="1200" dirty="0">
                <a:solidFill>
                  <a:schemeClr val="tx1"/>
                </a:solidFill>
                <a:effectLst/>
                <a:latin typeface="+mn-lt"/>
                <a:ea typeface="+mn-ea"/>
                <a:cs typeface="+mn-cs"/>
              </a:rPr>
              <a:t> An individual could adhere to the culturally accepted goals of society, even though he or she did not think that these were likely to be attained through conventionally approved ways. A person in this situation continued to adhere to the approved means to attaining these goals but was likely to experience feelings of despair (although he or she did not necessarily turn to crime).</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Innovation.</a:t>
            </a:r>
            <a:r>
              <a:rPr lang="en-GB" sz="1200" b="0" i="0" kern="1200" dirty="0">
                <a:solidFill>
                  <a:schemeClr val="tx1"/>
                </a:solidFill>
                <a:effectLst/>
                <a:latin typeface="+mn-lt"/>
                <a:ea typeface="+mn-ea"/>
                <a:cs typeface="+mn-cs"/>
              </a:rPr>
              <a:t> An individual prevented from obtaining society’s success goals by legitimate means might attempt to achieve them by abandoning the ‘rules of the game’ and instead using criminal methods.</a:t>
            </a:r>
          </a:p>
          <a:p>
            <a:r>
              <a:rPr lang="en-GB" sz="1200" b="0" i="0" kern="1200" dirty="0">
                <a:solidFill>
                  <a:schemeClr val="tx1"/>
                </a:solidFill>
                <a:effectLst/>
                <a:latin typeface="+mn-lt"/>
                <a:ea typeface="+mn-ea"/>
                <a:cs typeface="+mn-cs"/>
              </a:rPr>
              <a:t>●</a:t>
            </a:r>
            <a:r>
              <a:rPr lang="en-GB" sz="1200" b="0" i="1" kern="1200" dirty="0" err="1">
                <a:solidFill>
                  <a:schemeClr val="tx1"/>
                </a:solidFill>
                <a:effectLst/>
                <a:latin typeface="+mn-lt"/>
                <a:ea typeface="+mn-ea"/>
                <a:cs typeface="+mn-cs"/>
              </a:rPr>
              <a:t>Retreatism</a:t>
            </a:r>
            <a:r>
              <a:rPr lang="en-GB" sz="1200" b="0" i="1"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In this case an individual abandoned both the culturally accepted goals of society and the conventional means of securing them. Behaviour that embraced the use of drugs or alcohol might be adopted by a person who adopted a negative form of deviancy and effectively decided to ‘opt out’ of society.</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Rebellion.</a:t>
            </a:r>
            <a:r>
              <a:rPr lang="en-GB" sz="1200" b="0" i="0" kern="1200" dirty="0">
                <a:solidFill>
                  <a:schemeClr val="tx1"/>
                </a:solidFill>
                <a:effectLst/>
                <a:latin typeface="+mn-lt"/>
                <a:ea typeface="+mn-ea"/>
                <a:cs typeface="+mn-cs"/>
              </a:rPr>
              <a:t> An individual unable to achieve society’s success goals and the approved means to achieve them might reject them and replace the goals with new objectives which were achievable. These were often associated with a cause or an ideal ranging from membership of street gangs to association with a terrorist group.</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8</a:t>
            </a:fld>
            <a:endParaRPr lang="en-GB"/>
          </a:p>
        </p:txBody>
      </p:sp>
    </p:spTree>
    <p:extLst>
      <p:ext uri="{BB962C8B-B14F-4D97-AF65-F5344CB8AC3E}">
        <p14:creationId xmlns:p14="http://schemas.microsoft.com/office/powerpoint/2010/main" val="2213652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Subcultural theorists</a:t>
            </a: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Subcultural theorists combined Merton’s strain theory (which explained individual deviancy) with the Chicago School’s ecological theory (which was concerned with collective deviancy). Whereas Merton argued that delinquency arose from a mismatch between society’s goals and the means that were available to an individual to achieve them</a:t>
            </a:r>
            <a:r>
              <a:rPr lang="en-GB" sz="1200" b="1" i="0" kern="1200" dirty="0">
                <a:solidFill>
                  <a:schemeClr val="tx1"/>
                </a:solidFill>
                <a:effectLst/>
                <a:latin typeface="+mn-lt"/>
                <a:ea typeface="+mn-ea"/>
                <a:cs typeface="+mn-cs"/>
              </a:rPr>
              <a:t>, subculturalists focused on how groups of people responded to the inability to attain society’s goals</a:t>
            </a:r>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asserted that this situation resulted in the emergence of deviant values that were embraced by groups of people and constituted a delinquent subculture.</a:t>
            </a:r>
          </a:p>
          <a:p>
            <a:r>
              <a:rPr lang="en-GB" sz="1200" b="0" i="0" kern="1200" dirty="0">
                <a:solidFill>
                  <a:schemeClr val="tx1"/>
                </a:solidFill>
                <a:effectLst/>
                <a:latin typeface="+mn-lt"/>
                <a:ea typeface="+mn-ea"/>
                <a:cs typeface="+mn-cs"/>
              </a:rPr>
              <a:t>Albert Cohen was a leading exponent of subcultural theory. He argued that working class boys experienced inner tensions in a society that was dominated by middle class values. The school was seen as an important forum in which this ‘status frustration’ occurred. Working class boys could choose to conform to these values or they could rebel against middle class norms of behaviour and engage in delinquent actions. This latter situation resulted in the emergence of a delinquent subculture in which society’s values were rejected and new ones were substituted in their place.</a:t>
            </a:r>
          </a:p>
          <a:p>
            <a:r>
              <a:rPr lang="en-GB" sz="1200" b="0" i="0" kern="1200" dirty="0">
                <a:solidFill>
                  <a:schemeClr val="tx1"/>
                </a:solidFill>
                <a:effectLst/>
                <a:latin typeface="+mn-lt"/>
                <a:ea typeface="+mn-ea"/>
                <a:cs typeface="+mn-cs"/>
              </a:rPr>
              <a:t>The delinquent actions that arose from the deviant subculture were not necessarily designed to secure economic or financial rewards but were especially concerned with achieving status and prestige among the delinquent’s peers, that resulted in him acquiring self-esteem that was denied by mainstream society. Subcultural theories have been put forward to explain the behaviour exhibited by delinquent gangs or more loosely organised juvenile associations such as peer groupings.</a:t>
            </a:r>
          </a:p>
          <a:p>
            <a:endParaRPr lang="en-GB" dirty="0"/>
          </a:p>
          <a:p>
            <a:endParaRPr lang="en-GB" dirty="0"/>
          </a:p>
          <a:p>
            <a:r>
              <a:rPr lang="en-GB" dirty="0"/>
              <a:t>Cohen’s theory</a:t>
            </a:r>
          </a:p>
          <a:p>
            <a:r>
              <a:rPr lang="en-GB" dirty="0"/>
              <a:t>In his major work, Delinquent Boys: The Culture of the Gang (1955), Cohen argued that juvenile delinquency could be largely explained by the adoption of the values of their peer group. The core of his thesis was that to resolve the problems caused by the strains a society placed on certain young people, they turned to each other to form a ‘subculture’ in which they could succeed and feel comfortable. However, he needed to explain where the delinquent subculture came from, how it arose, and why it persisted over time.</a:t>
            </a:r>
          </a:p>
          <a:p>
            <a:endParaRPr lang="en-GB" dirty="0"/>
          </a:p>
          <a:p>
            <a:r>
              <a:rPr lang="en-GB" dirty="0"/>
              <a:t>Cohen suggested that gangs provided a vehicle allowing young people to belong and grow, and to solve the problems caused by the broader culture. The gangs that had values which were likely to lead their members into delinquent behaviour were concentrated in urban, lower class areas and were largely the preserve of young men angry at the constraints of middle-class culture which prevented them from succeeding. When Cohen refers to middle-class culture and values, he means the values of the dominant culture in the US:</a:t>
            </a:r>
          </a:p>
          <a:p>
            <a:endParaRPr lang="en-GB" dirty="0"/>
          </a:p>
          <a:p>
            <a:r>
              <a:rPr lang="en-GB" dirty="0"/>
              <a:t>Though we refer to them as ‘middle </a:t>
            </a:r>
            <a:r>
              <a:rPr lang="en-GB" dirty="0" err="1"/>
              <a:t>class’</a:t>
            </a:r>
            <a:r>
              <a:rPr lang="en-GB" dirty="0"/>
              <a:t> norms, they are really manifestations of the dominant American value systems and even working class children must come to terms with them.</a:t>
            </a:r>
          </a:p>
          <a:p>
            <a:endParaRPr lang="en-GB" dirty="0"/>
          </a:p>
          <a:p>
            <a:r>
              <a:rPr lang="en-GB" dirty="0"/>
              <a:t>(Cohen, 1955: 87)</a:t>
            </a:r>
          </a:p>
          <a:p>
            <a:endParaRPr lang="en-GB" dirty="0"/>
          </a:p>
          <a:p>
            <a:r>
              <a:rPr lang="en-GB" dirty="0"/>
              <a:t>He argued that the problems started to arise very early because working-class boys faced a conflict once they went to school—the socialisation at school was different from and often clashed with that in their homes. This confused the boys. At school they were faced with values such as ambition, responsibility, rational behaviour, control of aggression (physical and verbal), and respect for others. At home there was recognition that the ambition was unlikely to be rewarded with success. In this confusing atmosphere, they sought a way of resolving the conflict or of coping with their situation. Cohen suggested that they would adopt one of three solutions:</a:t>
            </a:r>
          </a:p>
          <a:p>
            <a:endParaRPr lang="en-GB" dirty="0"/>
          </a:p>
          <a:p>
            <a:r>
              <a:rPr lang="en-GB" dirty="0"/>
              <a:t>College Boys—these young men wholly accept the values of the wider culture and compete for success on those terms—they conform and compete. Cohen argued that only a minority of boys chose this solution.</a:t>
            </a:r>
          </a:p>
          <a:p>
            <a:endParaRPr lang="en-GB" dirty="0"/>
          </a:p>
          <a:p>
            <a:r>
              <a:rPr lang="en-GB" dirty="0"/>
              <a:t>Street Corner Boys—accept their limitations and live within them—they conform, lose any real ambition, and just make the most of what legitimately they can attain. This solution is considered deviant but not problematic for the broader society.</a:t>
            </a:r>
          </a:p>
          <a:p>
            <a:endParaRPr lang="en-GB" dirty="0"/>
          </a:p>
          <a:p>
            <a:r>
              <a:rPr lang="en-GB" dirty="0"/>
              <a:t>Delinquent Corner Boys—are angry at their situation and hit out against what they see as the problem. These working-class young males see middle-class values and ways of achieving success work unfairly against them. The way they choose to resolve this problem is to join with others and engage in negative and malicious behaviours, things destructive to the middle-class values they see as causing the strain and the problem. These boys want what the society says is valuable, they want success, but feel that it is being unfairly blocked which leads to strain. The means of coping with the situation is an anger focused on the dominant middle-class culture which is vented through the youth subculture which sees delinquency as attractive partly because it is ‘non-utilitarian, malicious and negativistic’ (Merton, 1938: 25).</a:t>
            </a:r>
          </a:p>
          <a:p>
            <a:endParaRPr lang="en-GB" dirty="0"/>
          </a:p>
          <a:p>
            <a:r>
              <a:rPr lang="en-GB" dirty="0"/>
              <a:t>To break this down, we can explore each of these terms:</a:t>
            </a:r>
          </a:p>
          <a:p>
            <a:endParaRPr lang="en-GB" dirty="0"/>
          </a:p>
          <a:p>
            <a:r>
              <a:rPr lang="en-GB" dirty="0"/>
              <a:t>•non-utilitarian—this delinquency is done for themselves, for fun or to vent anger, not for gain. If property or money is stolen, this is done for ‘kicks’, for the excitement, and the ‘profit’ would be given away or ‘wasted’;</a:t>
            </a:r>
          </a:p>
          <a:p>
            <a:r>
              <a:rPr lang="en-GB" dirty="0"/>
              <a:t>•malicious—to harm or undermine other people, authority, or middle-class values. Here destructiveness is intentional not a by-product. They might well scrawl graffiti all over a property they broke into for no other reason than they could and it would upset others;</a:t>
            </a:r>
          </a:p>
          <a:p>
            <a:r>
              <a:rPr lang="en-GB" dirty="0"/>
              <a:t>•negativistic—the behaviour is good because it is unacceptable to the dominant culture, the values are not accidentally at odds but intentionally in opposition to the dominant culture.</a:t>
            </a:r>
          </a:p>
          <a:p>
            <a:r>
              <a:rPr lang="en-GB" dirty="0"/>
              <a:t>We might add that he viewed this gang delinquency as short term and hedonistic (the main reason for the delinquency is pleasure, excitement, and immediate gratification) and included acquisitive, destructive, and aggressive behaviours as well as causing problems or ‘hell-raising’. Importantly, for these young people loyalty was to the group or gang rather than to society or family.</a:t>
            </a:r>
          </a:p>
          <a:p>
            <a:endParaRPr lang="en-GB" dirty="0"/>
          </a:p>
          <a:p>
            <a:r>
              <a:rPr lang="en-GB" dirty="0"/>
              <a:t>Therefore, for Cohen the style, music, culture, slang, and behaviour chosen are attractive to the subculture partly because it is in conflict with or undermining of the standards and norms of the wider culture. Many of the juvenile subcultures value aspects such as excitement, toughness, and immediate gratification whereas those of the wider culture, particularly the middle classes, prioritise drive and ambition, individual responsibility, achievement and success, postponement of gratification, respect for others and for their property, and control of both physical and verbal aggression. They therefore engage in delinquency which others find irrational and disrespectful of conventional, middle-class culture, activities such as truanting from school, fighting, being disrespectful or rude to others, or vandalising or destroying property.</a:t>
            </a:r>
          </a:p>
          <a:p>
            <a:endParaRPr lang="en-GB" dirty="0"/>
          </a:p>
          <a:p>
            <a:r>
              <a:rPr lang="en-GB" dirty="0"/>
              <a:t>Here the strain caused by a class-based system, which excludes some from the success it claims and teaches (in schools and other institutions) is available to everyone, is the catalyst for delinquent subcultures; these will exist over time as long as this class-based strain persists. This theory of class-based strain claims to explain why delinquent subcultures arise, why they are in conflict with mainstream culture, and why they persist over many generations. Cohen also claims that the feeling of inclusion, friendship, and excitement that is offered by these delinquent subcultures (gangs) may attract some boys who do not feel the strain but merely wish to be a part of something which is ‘fun’.</a:t>
            </a:r>
          </a:p>
          <a:p>
            <a:endParaRPr lang="en-GB" dirty="0"/>
          </a:p>
          <a:p>
            <a:r>
              <a:rPr lang="en-GB" dirty="0"/>
              <a:t>Cohen: critique</a:t>
            </a:r>
          </a:p>
          <a:p>
            <a:r>
              <a:rPr lang="en-GB" dirty="0"/>
              <a:t>Cohen’s theory is attractive because it neatly matches with youth justice statistics in most western cultures. For example, it leads us to expect higher levels of criminality among lower class (poorer) children than among middle and higher class (richer) children because the better off children are more likely to succeed through conventional, legal routes. Whilst his ideas still neatly follow the crime statistics in this way that does not mean that he was correct. Cohen assumes, though he never really proves it, that working-class boys, and particularly those involved in gangs, first try to succeed by middle-class values and when they fail they become hostile to those values. Cohen suggests that it is frustration at failure which leads to the gangs and the delinquency (crime). However, Box (1981: 150) suggests that it may be that these young men never really try to succeed but feel resentment and anger at being called a failure and that it is this labelling which </a:t>
            </a:r>
          </a:p>
        </p:txBody>
      </p:sp>
      <p:sp>
        <p:nvSpPr>
          <p:cNvPr id="4" name="Slide Number Placeholder 3"/>
          <p:cNvSpPr>
            <a:spLocks noGrp="1"/>
          </p:cNvSpPr>
          <p:nvPr>
            <p:ph type="sldNum" sz="quarter" idx="10"/>
          </p:nvPr>
        </p:nvSpPr>
        <p:spPr/>
        <p:txBody>
          <a:bodyPr/>
          <a:lstStyle/>
          <a:p>
            <a:fld id="{4869A874-D453-4750-9E7A-998FDD37A8AC}" type="slidenum">
              <a:rPr lang="en-GB" smtClean="0"/>
              <a:t>9</a:t>
            </a:fld>
            <a:endParaRPr lang="en-GB"/>
          </a:p>
        </p:txBody>
      </p:sp>
    </p:spTree>
    <p:extLst>
      <p:ext uri="{BB962C8B-B14F-4D97-AF65-F5344CB8AC3E}">
        <p14:creationId xmlns:p14="http://schemas.microsoft.com/office/powerpoint/2010/main" val="3678587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869A874-D453-4750-9E7A-998FDD37A8AC}" type="slidenum">
              <a:rPr lang="en-GB" smtClean="0"/>
              <a:t>10</a:t>
            </a:fld>
            <a:endParaRPr lang="en-GB"/>
          </a:p>
        </p:txBody>
      </p:sp>
    </p:spTree>
    <p:extLst>
      <p:ext uri="{BB962C8B-B14F-4D97-AF65-F5344CB8AC3E}">
        <p14:creationId xmlns:p14="http://schemas.microsoft.com/office/powerpoint/2010/main" val="313675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X:</a:t>
            </a:r>
            <a:r>
              <a:rPr lang="en-GB" baseline="0" dirty="0"/>
              <a:t> by focusing on deviancy caused by people being denied opportunities to commonly held objectives (e.g. making money) – this ignores deviancy by those who don’t suffer inequality.</a:t>
            </a:r>
          </a:p>
          <a:p>
            <a:endParaRPr lang="en-GB" baseline="0" dirty="0"/>
          </a:p>
          <a:p>
            <a:r>
              <a:rPr lang="en-GB" baseline="0" dirty="0"/>
              <a:t>X: Subcultural theory focused on subterranean values that can lead to juvenile delinquency such as excitement for thrills, aggression and a dislike for routinized work – Are these characteristics that different from those that are held by society as a whole?</a:t>
            </a:r>
          </a:p>
          <a:p>
            <a:endParaRPr lang="en-GB" baseline="0" dirty="0"/>
          </a:p>
          <a:p>
            <a:r>
              <a:rPr lang="en-GB" baseline="0" dirty="0"/>
              <a:t>X: Adhering to subcultural values: many juvenile delinquents did not behave consistently in this manner and would often drift between delinquency and conformity (cannot just put it down to whether they adhered to subcultural values or not). </a:t>
            </a:r>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11</a:t>
            </a:fld>
            <a:endParaRPr lang="en-GB"/>
          </a:p>
        </p:txBody>
      </p:sp>
    </p:spTree>
    <p:extLst>
      <p:ext uri="{BB962C8B-B14F-4D97-AF65-F5344CB8AC3E}">
        <p14:creationId xmlns:p14="http://schemas.microsoft.com/office/powerpoint/2010/main" val="2099840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Social process/interaction theories</a:t>
            </a:r>
          </a:p>
          <a:p>
            <a:r>
              <a:rPr lang="en-GB" sz="1200" b="0" i="0" kern="1200" dirty="0">
                <a:solidFill>
                  <a:schemeClr val="tx1"/>
                </a:solidFill>
                <a:effectLst/>
                <a:latin typeface="+mn-lt"/>
                <a:ea typeface="+mn-ea"/>
                <a:cs typeface="+mn-cs"/>
              </a:rPr>
              <a:t>Social process theories are micro-social theories. Remember from our discussion earlier in the chapter, micro-social theories focus on social interaction between individuals in a society. Rather than looking at broad social categories, they consider social factors in an individual’s immediate social situation and how these impact on their behaviour generally, though we are interested in their research about criminal activity in particular. They study how individuals and groups interact; they might consider social interaction within a family or school to understand its impact on behaviour and how that behaviour impacts on the group or social setting. There are a number of these theories in this chapter and we will consider just one: differential association. In later chapters we will look at other examples of social interaction/process theories: labelling perspectives in Chapter 18 and social control theory in Chapter 21.</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Differential association</a:t>
            </a:r>
          </a:p>
          <a:p>
            <a:r>
              <a:rPr lang="en-GB" sz="1200" b="0" i="0" kern="1200" dirty="0">
                <a:solidFill>
                  <a:schemeClr val="tx1"/>
                </a:solidFill>
                <a:effectLst/>
                <a:latin typeface="+mn-lt"/>
                <a:ea typeface="+mn-ea"/>
                <a:cs typeface="+mn-cs"/>
              </a:rPr>
              <a:t>Edwin H. Sutherland (1883–1950) was an American sociologist and part of the Chicago School of sociology and criminology in the 1930s (see section 17.5 for a discussion of this school of thought). Many of the Chicago School were concerned with explaining the physical distribution of crime, for example whether there is more crime in cities or villages. In comparison, Sutherland (1939a) was more interested in the social distribution of crime, particularly whether there is more crime in a particular social class. He argued that crime existed and was committed by people at all levels of society (1939a, 1939b).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 studied white-collar crime, that is offences which are committed by those in a position of responsibility and respectability (Sutherland, 1949); for example, if a rich company director, for his own benefit, used inside information he had learnt through his job to make personal dealings on the stock market thus ensuring he made a profit (the crime of insider dealing) this would be white-collar crime, but if the same person stole from his local supermarket it would not, it would merely be a wealthy person committing a crime. In his studies, Sutherland sometimes included activities which he felt ‘ought’ to be criminalised because they are as socially or individually damaging as other offences. He was interested in studying how people in upper or middle classes might turn to crime. He set out to demonstrate that they are affected by the same processes as are individuals from the working or lower classes. He considered the processes and interactions in the individual’s immediate social situation and in particular looked at differential association. Before we go on to consider what this means, take a look at What do you think? 17.1 for an example which introduces these ideas.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Differential association</a:t>
            </a: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most important social learning theory applied to criminal behaviour is the concept of differential association, developed by Edwin Sutherland. This theory emphasised the importance of socialisation, and suggested that inadequate socialisation from parents would result in the behaviour of children being influenced by other role models such as peer groups. Differential association theory argued that the techniques of committing crime and the motives and rationalisation of attitudes that were favourable towards breaking the law were aspects of a learning process and occurred when people were subject to an excess of definitions favourable to the violation of the law over definitions that supported rule-abiding behaviour.</a:t>
            </a:r>
          </a:p>
          <a:p>
            <a:r>
              <a:rPr lang="en-GB" sz="1200" b="0" i="0" kern="1200" dirty="0">
                <a:solidFill>
                  <a:schemeClr val="tx1"/>
                </a:solidFill>
                <a:effectLst/>
                <a:latin typeface="+mn-lt"/>
                <a:ea typeface="+mn-ea"/>
                <a:cs typeface="+mn-cs"/>
              </a:rPr>
              <a:t>This theory asserted personal contact to be the fundamental source of criminal behaviour and further implied that the actions of an individual were the unavoidable (or determined) product of their personal experiences. However, other social learning theorists such as Daniel Glaser emphasised the importance of individual choice in deciding whether to identify with a criminal subculture, thus giving rise to a theory of differential identification. This helped to explain why, in areas of social inequality, some people embraced deviant forms of behaviour whereas others did not.</a:t>
            </a:r>
          </a:p>
          <a:p>
            <a:r>
              <a:rPr lang="en-GB" sz="1200" b="0" i="0" kern="1200" dirty="0">
                <a:solidFill>
                  <a:schemeClr val="tx1"/>
                </a:solidFill>
                <a:effectLst/>
                <a:latin typeface="+mn-lt"/>
                <a:ea typeface="+mn-ea"/>
                <a:cs typeface="+mn-cs"/>
              </a:rPr>
              <a:t>Aspects of social learning theory have also been applied in examining the impact that external influences such as books, films and television may have on an individual’s learned behaviour. This approach has formed the basis of accusations (albeit supported by little ‘hard’ evidence) alleging that the violent and sensational depiction of crime by the media has resulted in persons copying these actions in real life.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E.g. teenage boys in London who are from a single parent family…often where father is not at home will often</a:t>
            </a:r>
            <a:r>
              <a:rPr lang="en-GB" sz="1200" b="1" i="0" kern="1200" baseline="0" dirty="0">
                <a:solidFill>
                  <a:schemeClr val="tx1"/>
                </a:solidFill>
                <a:effectLst/>
                <a:latin typeface="+mn-lt"/>
                <a:ea typeface="+mn-ea"/>
                <a:cs typeface="+mn-cs"/>
              </a:rPr>
              <a:t> be taken under the wing of older youths or will often play the role of a father figure and will encourage the boy to take part in street violence and gang activity.</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12</a:t>
            </a:fld>
            <a:endParaRPr lang="en-GB"/>
          </a:p>
        </p:txBody>
      </p:sp>
    </p:spTree>
    <p:extLst>
      <p:ext uri="{BB962C8B-B14F-4D97-AF65-F5344CB8AC3E}">
        <p14:creationId xmlns:p14="http://schemas.microsoft.com/office/powerpoint/2010/main" val="2750440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9A874-D453-4750-9E7A-998FDD37A8AC}" type="slidenum">
              <a:rPr lang="en-GB" smtClean="0"/>
              <a:t>13</a:t>
            </a:fld>
            <a:endParaRPr lang="en-GB"/>
          </a:p>
        </p:txBody>
      </p:sp>
    </p:spTree>
    <p:extLst>
      <p:ext uri="{BB962C8B-B14F-4D97-AF65-F5344CB8AC3E}">
        <p14:creationId xmlns:p14="http://schemas.microsoft.com/office/powerpoint/2010/main" val="1429524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Sutherland: a critique</a:t>
            </a:r>
          </a:p>
          <a:p>
            <a:r>
              <a:rPr lang="en-GB" dirty="0"/>
              <a:t>Differential association is based on the assumption that all behaviour, including criminal behaviour, is learned. To an extent, therefore, it is claiming that criminality is both a ‘normal’ and learned behaviour. This idea challenges two claims made in earlier chapters: that it is fully chosen or that something in the individual’s pathology causes the criminality.</a:t>
            </a:r>
          </a:p>
          <a:p>
            <a:endParaRPr lang="en-GB" dirty="0"/>
          </a:p>
          <a:p>
            <a:r>
              <a:rPr lang="en-GB" dirty="0"/>
              <a:t>First, the normality challenges the idea that the behaviour itself is necessarily unacceptable (even killing is sometimes condoned—mercy killing or killing in war). If the behaviour is intrinsically normal and merely made unacceptable in certain social situations, it then becomes necessary to consider why some behaviours are controlled and others are not (even though both behaviours may be equally harmful). Sutherland was interested in this as he noted that many practices carried out by the upper and middle classes, often whilst at work, were damaging but not criminalised (these might include insider dealing, fraud, embezzling, etc.). He suggested that the power structures were benefiting these privileged groups.</a:t>
            </a:r>
          </a:p>
          <a:p>
            <a:endParaRPr lang="en-GB" dirty="0"/>
          </a:p>
          <a:p>
            <a:r>
              <a:rPr lang="en-GB" dirty="0"/>
              <a:t>Secondly, claiming that behaviour is learnt undermines the idea that criminality is somehow biologically or psychologically predetermined. Remember, in sociological learning theories the way in which the learning occurs is not central, it is the context in which this happens that is of interest. The theory is therefore of great interest and importance as a counter to other ideas: it questions the often-claimed objectivity of the criminal law; and the idea that some people are predisposed to criminality. It allows one to move the focus from street crime to white-collar crime and to look at how and where the necessary elements for white-collar crime might be learnt, and therefore how they might be controlled or the behaviours curtailed.</a:t>
            </a:r>
          </a:p>
          <a:p>
            <a:endParaRPr lang="en-GB" dirty="0"/>
          </a:p>
          <a:p>
            <a:r>
              <a:rPr lang="en-GB" dirty="0"/>
              <a:t>Differential association cannot explain all crime but it is a very wide-ranging idea and it is true that a learning process is a factor in many behaviours. It has certainly been supported by some researchers; see, for example, McCarthy (1996). Clearly, being a theory based on learned behaviour it cannot explain how crimes first arose or how new forms of crime arise. Nor can it explain the crimes of those who offend despite never being subjected to direct interpersonal experiences of offending. It does not explain why some youths will learn offending or deviant behaviour from a peer group despite very strong and close interpersonal family relationships which are law abiding (or vice versa). Nor can it explain impulsive, opportunist, or angry behaviour committed on the spur of the moment, without any real thought or planning; these require different explanations (</a:t>
            </a:r>
            <a:r>
              <a:rPr lang="en-GB" dirty="0" err="1"/>
              <a:t>Nagtegaal</a:t>
            </a:r>
            <a:r>
              <a:rPr lang="en-GB" dirty="0"/>
              <a:t> and </a:t>
            </a:r>
            <a:r>
              <a:rPr lang="en-GB" dirty="0" err="1"/>
              <a:t>Rassin</a:t>
            </a:r>
            <a:r>
              <a:rPr lang="en-GB" dirty="0"/>
              <a:t>, 2004).</a:t>
            </a:r>
          </a:p>
          <a:p>
            <a:endParaRPr lang="en-GB" dirty="0"/>
          </a:p>
          <a:p>
            <a:r>
              <a:rPr lang="en-GB" dirty="0"/>
              <a:t>Despite these shortcomings, the idea of differential association certainly has some merit, at least to explain what types of offending a person may be involved in. However, it is not possible to test the theory because it is not possible to measure whether someone has more inputs favourable to criminality than to law-abiding behaviour. This is particularly difficult to evaluate given that it is not merely a matter of counting inputs but also of gauging how strongly they might affect an individual and why. It is also very difficult to test whether motives and values existed before a particular set of interactions or only arose as a result of those interactions. We might, for example, question whether someone becomes a member of a delinquent peer group because they want an outlet for their already existing delinquent tendencies or (as Sutherland argued) they become a member due to the need for friendship and, once a member, they then learn the deviant behaviours. Of course, for some individuals it may be the former and for others it may be the latter. Even if the individual joins a delinquent group because of their pre-existing delinquent tendencies, they may have learned those deviant tendencies in previous interactions. It is often very difficult to tease out the effect of any particular interaction on the behaviour of an individual. However, in more closed areas of interaction this may sometimes be possible.</a:t>
            </a:r>
          </a:p>
          <a:p>
            <a:endParaRPr lang="en-GB" dirty="0"/>
          </a:p>
          <a:p>
            <a:r>
              <a:rPr lang="en-GB" dirty="0"/>
              <a:t>Much of Sutherland’s work focused on upper- and middle-class crime at work. His theories have been supported by other sociologists, for example Steven Box (1983), who agree that law-abiding people may learn criminality at work. Box and others argue that such behaviour, conflicting with societal expectations, seems nonsensical unless the offending behaviour, along with the reasons why it should be committed, are learnt at work. The behaviour may well not be fully considered criminal but just one of the ‘realities of business’, necessary in order to ensure the firm survives and prospers (Box, 1983; Bauman, 1994). The firm may even reward those who participate in such activities by promoting them so that the behaviour becomes considered respectable or necessary to an extent that it is not really condemned by either those working in the field or wider society (Slapper and Tombs, 1999; </a:t>
            </a:r>
            <a:r>
              <a:rPr lang="en-GB" dirty="0" err="1"/>
              <a:t>Croall</a:t>
            </a:r>
            <a:r>
              <a:rPr lang="en-GB" dirty="0"/>
              <a:t>, 2001). Complying with these workplace expectations is then understandable though still in breach of societal expectations (see the reaction to tax avoidance by large multinational corporations such as Google, Amazon, and Starbucks discussed in Campbell, P., ‘Anger as Starbucks Boss Says: We may not pay UK tax for up to three years’, Daily Mail, 1 December 2014). Therefore in areas of life which might be seen as somewhat separated from broader society—areas which set their own expectations for individuals—such different behaviour may be both understandable and explainable based on interactions within that environment.</a:t>
            </a:r>
          </a:p>
        </p:txBody>
      </p:sp>
      <p:sp>
        <p:nvSpPr>
          <p:cNvPr id="4" name="Slide Number Placeholder 3"/>
          <p:cNvSpPr>
            <a:spLocks noGrp="1"/>
          </p:cNvSpPr>
          <p:nvPr>
            <p:ph type="sldNum" sz="quarter" idx="5"/>
          </p:nvPr>
        </p:nvSpPr>
        <p:spPr/>
        <p:txBody>
          <a:bodyPr/>
          <a:lstStyle/>
          <a:p>
            <a:fld id="{4869A874-D453-4750-9E7A-998FDD37A8AC}" type="slidenum">
              <a:rPr lang="en-GB" smtClean="0"/>
              <a:t>14</a:t>
            </a:fld>
            <a:endParaRPr lang="en-GB"/>
          </a:p>
        </p:txBody>
      </p:sp>
    </p:spTree>
    <p:extLst>
      <p:ext uri="{BB962C8B-B14F-4D97-AF65-F5344CB8AC3E}">
        <p14:creationId xmlns:p14="http://schemas.microsoft.com/office/powerpoint/2010/main" val="3498365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Opportunity theory</a:t>
            </a:r>
          </a:p>
          <a:p>
            <a:r>
              <a:rPr lang="en-GB" dirty="0"/>
              <a:t>According to this theory, the legitimate opportunity structure was mainly available to upper and middle class youths whereas working class juveniles, finding the legitimate route to success blocked, were more likely to rely on illegitimate ways to achieve success within society.</a:t>
            </a:r>
          </a:p>
          <a:p>
            <a:endParaRPr lang="en-GB" dirty="0"/>
          </a:p>
          <a:p>
            <a:r>
              <a:rPr lang="en-GB" dirty="0"/>
              <a:t>Opportunity theory further attempted to explain why varying forms of delinquent subculture were evidenced in different areas. The explanation centred on the balance struck in particular communities between the legitimate and illegitimate ways to achieve success in society. It was asserted that lower class juveniles who were denied the possibility of achieving success through legitimate means would form gangs whose behaviour was dependent on the kind of illegitimate opportunities that were locally available to them. Three scenarios were identified:</a:t>
            </a:r>
          </a:p>
          <a:p>
            <a:r>
              <a:rPr lang="en-GB" dirty="0"/>
              <a:t> </a:t>
            </a:r>
          </a:p>
          <a:p>
            <a:r>
              <a:rPr lang="en-GB" dirty="0"/>
              <a:t>●The crime-orientated gang. This consisted of a juvenile gang whose main activities were stealing. It was associated with an area in which there was a high degree of tolerance towards crime, thus existing alongside (and perhaps orchestrated by) more hardened adult criminals who served as role models for disaffected youths and could arrange for the disposal of goods that had been stolen by them. In these areas, juvenile crime was characterised by a relatively high level of organisation.</a:t>
            </a:r>
          </a:p>
          <a:p>
            <a:endParaRPr lang="en-GB" dirty="0"/>
          </a:p>
          <a:p>
            <a:r>
              <a:rPr lang="en-GB" dirty="0"/>
              <a:t>●The conflict gang. This gang was especially characteristic of socially disorganised neighbourhoods. The absence of effective restraints on the behaviour of young people (including the lack of criminal opportunity structures that were characteristic of areas where crime-orientated gangs existed) resulted in violence that might take the form of warfare in that rival gangs vied with each other for control (and the status that derived from this) of an area.</a:t>
            </a:r>
          </a:p>
          <a:p>
            <a:endParaRPr lang="en-GB" dirty="0"/>
          </a:p>
          <a:p>
            <a:r>
              <a:rPr lang="en-GB" dirty="0"/>
              <a:t>●</a:t>
            </a:r>
            <a:r>
              <a:rPr lang="en-GB" dirty="0" err="1"/>
              <a:t>Retreatism</a:t>
            </a:r>
            <a:r>
              <a:rPr lang="en-GB" dirty="0"/>
              <a:t>. Those who failed to achieve success in society through legitimate or illegitimate means might embrace a more passive rejection of society and its values, often characterised by drug-taking. This activity was more loosely structured than the delinquency of crime and conflict gangs, and could entail individual as opposed to group responses to the inability to achieve success.</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15</a:t>
            </a:fld>
            <a:endParaRPr lang="en-GB"/>
          </a:p>
        </p:txBody>
      </p:sp>
    </p:spTree>
    <p:extLst>
      <p:ext uri="{BB962C8B-B14F-4D97-AF65-F5344CB8AC3E}">
        <p14:creationId xmlns:p14="http://schemas.microsoft.com/office/powerpoint/2010/main" val="4235477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16</a:t>
            </a:fld>
            <a:endParaRPr lang="en-GB"/>
          </a:p>
        </p:txBody>
      </p:sp>
    </p:spTree>
    <p:extLst>
      <p:ext uri="{BB962C8B-B14F-4D97-AF65-F5344CB8AC3E}">
        <p14:creationId xmlns:p14="http://schemas.microsoft.com/office/powerpoint/2010/main" val="944577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Do you think this is a positive way to tackle serious crime?</a:t>
            </a:r>
          </a:p>
          <a:p>
            <a:r>
              <a:rPr lang="en-US" dirty="0">
                <a:cs typeface="Calibri"/>
              </a:rPr>
              <a:t>How would you feel if you received this letter?</a:t>
            </a:r>
          </a:p>
          <a:p>
            <a:r>
              <a:rPr lang="en-US" dirty="0">
                <a:cs typeface="Calibri"/>
              </a:rPr>
              <a:t>What does it tell us about the way in which the police view these gangs?</a:t>
            </a:r>
          </a:p>
        </p:txBody>
      </p:sp>
      <p:sp>
        <p:nvSpPr>
          <p:cNvPr id="4" name="Slide Number Placeholder 3"/>
          <p:cNvSpPr>
            <a:spLocks noGrp="1"/>
          </p:cNvSpPr>
          <p:nvPr>
            <p:ph type="sldNum" sz="quarter" idx="5"/>
          </p:nvPr>
        </p:nvSpPr>
        <p:spPr/>
        <p:txBody>
          <a:bodyPr/>
          <a:lstStyle/>
          <a:p>
            <a:fld id="{08A1F56A-1A2F-4240-A142-E660E204E560}" type="slidenum">
              <a:rPr lang="en-GB"/>
              <a:t>17</a:t>
            </a:fld>
            <a:endParaRPr lang="en-GB"/>
          </a:p>
        </p:txBody>
      </p:sp>
    </p:spTree>
    <p:extLst>
      <p:ext uri="{BB962C8B-B14F-4D97-AF65-F5344CB8AC3E}">
        <p14:creationId xmlns:p14="http://schemas.microsoft.com/office/powerpoint/2010/main" val="1524478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A1F56A-1A2F-4240-A142-E660E204E560}" type="slidenum">
              <a:rPr lang="en-GB" smtClean="0"/>
              <a:t>21</a:t>
            </a:fld>
            <a:endParaRPr lang="en-GB"/>
          </a:p>
        </p:txBody>
      </p:sp>
    </p:spTree>
    <p:extLst>
      <p:ext uri="{BB962C8B-B14F-4D97-AF65-F5344CB8AC3E}">
        <p14:creationId xmlns:p14="http://schemas.microsoft.com/office/powerpoint/2010/main" val="34183149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9A874-D453-4750-9E7A-998FDD37A8AC}" type="slidenum">
              <a:rPr lang="en-GB" smtClean="0"/>
              <a:t>22</a:t>
            </a:fld>
            <a:endParaRPr lang="en-GB"/>
          </a:p>
        </p:txBody>
      </p:sp>
    </p:spTree>
    <p:extLst>
      <p:ext uri="{BB962C8B-B14F-4D97-AF65-F5344CB8AC3E}">
        <p14:creationId xmlns:p14="http://schemas.microsoft.com/office/powerpoint/2010/main" val="401022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04350170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383474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728894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60C79F-BC87-45CB-B188-EFCD9AB4E8E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4334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60C79F-BC87-45CB-B188-EFCD9AB4E8EC}"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435746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60C79F-BC87-45CB-B188-EFCD9AB4E8EC}"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336621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60C79F-BC87-45CB-B188-EFCD9AB4E8EC}"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191620971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60C79F-BC87-45CB-B188-EFCD9AB4E8E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1050345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
        <p:nvSpPr>
          <p:cNvPr id="5" name="Date Placeholder 4"/>
          <p:cNvSpPr>
            <a:spLocks noGrp="1"/>
          </p:cNvSpPr>
          <p:nvPr>
            <p:ph type="dt" sz="half" idx="10"/>
          </p:nvPr>
        </p:nvSpPr>
        <p:spPr/>
        <p:txBody>
          <a:bodyPr/>
          <a:lstStyle/>
          <a:p>
            <a:fld id="{C560C79F-BC87-45CB-B188-EFCD9AB4E8EC}" type="datetimeFigureOut">
              <a:rPr lang="en-GB" smtClean="0"/>
              <a:t>21/10/2022</a:t>
            </a:fld>
            <a:endParaRPr lang="en-GB"/>
          </a:p>
        </p:txBody>
      </p:sp>
    </p:spTree>
    <p:extLst>
      <p:ext uri="{BB962C8B-B14F-4D97-AF65-F5344CB8AC3E}">
        <p14:creationId xmlns:p14="http://schemas.microsoft.com/office/powerpoint/2010/main" val="1739019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919364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919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3558871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71040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1720545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506616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740638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560C79F-BC87-45CB-B188-EFCD9AB4E8EC}" type="datetimeFigureOut">
              <a:rPr lang="en-GB" smtClean="0"/>
              <a:t>21/10/2022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CDCD26-9EA4-4E78-8595-1CAFE2B837B1}" type="slidenum">
              <a:rPr lang="en-GB" smtClean="0"/>
              <a:t>‹#›</a:t>
            </a:fld>
            <a:endParaRPr lang="en-GB"/>
          </a:p>
        </p:txBody>
      </p:sp>
    </p:spTree>
    <p:extLst>
      <p:ext uri="{BB962C8B-B14F-4D97-AF65-F5344CB8AC3E}">
        <p14:creationId xmlns:p14="http://schemas.microsoft.com/office/powerpoint/2010/main" val="2539519937"/>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z9W0GQvONKc?feature=oembed" TargetMode="External"/><Relationship Id="rId5" Type="http://schemas.openxmlformats.org/officeDocument/2006/relationships/image" Target="../media/image12.jpe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kilburntimes.co.uk/news/crime-court/brent-police-attacked-for-sending-out-attend-this-meeting-or-be-branded-a-criminal-letters-to-24-men-1-4226467"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00.png"/><Relationship Id="rId3" Type="http://schemas.openxmlformats.org/officeDocument/2006/relationships/image" Target="../media/image50.png"/><Relationship Id="rId7" Type="http://schemas.openxmlformats.org/officeDocument/2006/relationships/image" Target="../media/image70.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90.png"/><Relationship Id="rId5" Type="http://schemas.openxmlformats.org/officeDocument/2006/relationships/image" Target="../media/image60.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80.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p:cNvSpPr>
            <a:spLocks noGrp="1"/>
          </p:cNvSpPr>
          <p:nvPr>
            <p:ph type="subTitle" idx="1"/>
          </p:nvPr>
        </p:nvSpPr>
        <p:spPr>
          <a:xfrm>
            <a:off x="1507067" y="4050833"/>
            <a:ext cx="7766936" cy="1096899"/>
          </a:xfrm>
        </p:spPr>
        <p:txBody>
          <a:bodyPr>
            <a:normAutofit/>
          </a:bodyPr>
          <a:lstStyle/>
          <a:p>
            <a:r>
              <a:rPr lang="en-GB">
                <a:solidFill>
                  <a:schemeClr val="tx1"/>
                </a:solidFill>
              </a:rPr>
              <a:t>Laura Knight</a:t>
            </a:r>
          </a:p>
        </p:txBody>
      </p:sp>
      <p:sp>
        <p:nvSpPr>
          <p:cNvPr id="2" name="Title 1"/>
          <p:cNvSpPr>
            <a:spLocks noGrp="1"/>
          </p:cNvSpPr>
          <p:nvPr>
            <p:ph type="ctrTitle"/>
          </p:nvPr>
        </p:nvSpPr>
        <p:spPr>
          <a:xfrm>
            <a:off x="1507067" y="2404534"/>
            <a:ext cx="7766936" cy="1646302"/>
          </a:xfrm>
        </p:spPr>
        <p:txBody>
          <a:bodyPr>
            <a:normAutofit/>
          </a:bodyPr>
          <a:lstStyle/>
          <a:p>
            <a:pPr>
              <a:lnSpc>
                <a:spcPct val="90000"/>
              </a:lnSpc>
            </a:pPr>
            <a:r>
              <a:rPr lang="en-GB" sz="3400"/>
              <a:t>Sociological positivism:</a:t>
            </a:r>
            <a:br>
              <a:rPr lang="en-GB" sz="3400"/>
            </a:br>
            <a:br>
              <a:rPr lang="en-GB" sz="3400"/>
            </a:br>
            <a:r>
              <a:rPr lang="en-GB" sz="3400"/>
              <a:t>CRIME &amp; ITS SOCIAL SETTING</a:t>
            </a:r>
          </a:p>
        </p:txBody>
      </p:sp>
    </p:spTree>
    <p:extLst>
      <p:ext uri="{BB962C8B-B14F-4D97-AF65-F5344CB8AC3E}">
        <p14:creationId xmlns:p14="http://schemas.microsoft.com/office/powerpoint/2010/main" val="35041535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6680"/>
    </mc:Choice>
    <mc:Fallback xmlns="">
      <p:transition spd="slow" advTm="76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Learning Objectives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8E44E0-2496-80FB-3190-46830A692733}"/>
              </a:ext>
            </a:extLst>
          </p:cNvPr>
          <p:cNvGraphicFramePr>
            <a:graphicFrameLocks noGrp="1"/>
          </p:cNvGraphicFramePr>
          <p:nvPr>
            <p:ph idx="1"/>
            <p:extLst>
              <p:ext uri="{D42A27DB-BD31-4B8C-83A1-F6EECF244321}">
                <p14:modId xmlns:p14="http://schemas.microsoft.com/office/powerpoint/2010/main" val="303458271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191435"/>
      </p:ext>
    </p:extLst>
  </p:cSld>
  <p:clrMapOvr>
    <a:masterClrMapping/>
  </p:clrMapOvr>
  <mc:AlternateContent xmlns:mc="http://schemas.openxmlformats.org/markup-compatibility/2006" xmlns:p14="http://schemas.microsoft.com/office/powerpoint/2010/main">
    <mc:Choice Requires="p14">
      <p:transition spd="slow" p14:dur="2000" advTm="21084"/>
    </mc:Choice>
    <mc:Fallback xmlns="">
      <p:transition spd="slow" advTm="2108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1" name="Group 1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3" name="Straight Connector 1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Isosceles Triangle 1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9B64D00-12C7-0EE3-94AE-FE5AC85C1562}"/>
              </a:ext>
            </a:extLst>
          </p:cNvPr>
          <p:cNvSpPr>
            <a:spLocks noGrp="1"/>
          </p:cNvSpPr>
          <p:nvPr>
            <p:ph type="title"/>
          </p:nvPr>
        </p:nvSpPr>
        <p:spPr>
          <a:xfrm>
            <a:off x="7806870" y="3927291"/>
            <a:ext cx="4823351" cy="2593283"/>
          </a:xfrm>
        </p:spPr>
        <p:txBody>
          <a:bodyPr vert="horz" lIns="91440" tIns="45720" rIns="91440" bIns="45720" rtlCol="0" anchor="b">
            <a:normAutofit/>
          </a:bodyPr>
          <a:lstStyle/>
          <a:p>
            <a:pPr algn="ctr">
              <a:lnSpc>
                <a:spcPct val="90000"/>
              </a:lnSpc>
            </a:pPr>
            <a:r>
              <a:rPr lang="en-US" sz="3400" dirty="0">
                <a:solidFill>
                  <a:schemeClr val="tx2"/>
                </a:solidFill>
                <a:highlight>
                  <a:srgbClr val="C0C0C0"/>
                </a:highlight>
              </a:rPr>
              <a:t>SOCIOLOGICAL THEORIES</a:t>
            </a:r>
          </a:p>
        </p:txBody>
      </p:sp>
      <p:pic>
        <p:nvPicPr>
          <p:cNvPr id="4" name="Picture 3">
            <a:extLst>
              <a:ext uri="{FF2B5EF4-FFF2-40B4-BE49-F238E27FC236}">
                <a16:creationId xmlns:a16="http://schemas.microsoft.com/office/drawing/2014/main" id="{FE3605CD-C2C4-B2A0-DBD5-D51A91B0B5C7}"/>
              </a:ext>
            </a:extLst>
          </p:cNvPr>
          <p:cNvPicPr>
            <a:picLocks noChangeAspect="1"/>
          </p:cNvPicPr>
          <p:nvPr/>
        </p:nvPicPr>
        <p:blipFill rotWithShape="1">
          <a:blip r:embed="rId3"/>
          <a:srcRect l="9794" r="18796"/>
          <a:stretch/>
        </p:blipFill>
        <p:spPr>
          <a:xfrm>
            <a:off x="1452381" y="617660"/>
            <a:ext cx="6795880" cy="5924230"/>
          </a:xfrm>
          <a:prstGeom prst="rect">
            <a:avLst/>
          </a:prstGeom>
        </p:spPr>
      </p:pic>
    </p:spTree>
    <p:extLst>
      <p:ext uri="{BB962C8B-B14F-4D97-AF65-F5344CB8AC3E}">
        <p14:creationId xmlns:p14="http://schemas.microsoft.com/office/powerpoint/2010/main" val="6328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7BDF636-E60F-3A88-EA42-465190C83BFC}"/>
              </a:ext>
            </a:extLst>
          </p:cNvPr>
          <p:cNvPicPr>
            <a:picLocks noChangeAspect="1"/>
          </p:cNvPicPr>
          <p:nvPr/>
        </p:nvPicPr>
        <p:blipFill>
          <a:blip r:embed="rId3"/>
          <a:stretch>
            <a:fillRect/>
          </a:stretch>
        </p:blipFill>
        <p:spPr>
          <a:xfrm>
            <a:off x="8056790" y="2751612"/>
            <a:ext cx="4135210" cy="4135210"/>
          </a:xfrm>
          <a:prstGeom prst="rect">
            <a:avLst/>
          </a:prstGeom>
        </p:spPr>
      </p:pic>
      <p:sp>
        <p:nvSpPr>
          <p:cNvPr id="2" name="TextBox 1">
            <a:extLst>
              <a:ext uri="{FF2B5EF4-FFF2-40B4-BE49-F238E27FC236}">
                <a16:creationId xmlns:a16="http://schemas.microsoft.com/office/drawing/2014/main" id="{B1CC380D-4882-F61B-5B68-0EB7ECA45C56}"/>
              </a:ext>
            </a:extLst>
          </p:cNvPr>
          <p:cNvSpPr txBox="1"/>
          <p:nvPr/>
        </p:nvSpPr>
        <p:spPr>
          <a:xfrm>
            <a:off x="3015343" y="2209800"/>
            <a:ext cx="3973286" cy="2062103"/>
          </a:xfrm>
          <a:prstGeom prst="rect">
            <a:avLst/>
          </a:prstGeom>
          <a:solidFill>
            <a:schemeClr val="accent1"/>
          </a:solidFill>
        </p:spPr>
        <p:txBody>
          <a:bodyPr wrap="square" rtlCol="0">
            <a:spAutoFit/>
          </a:bodyPr>
          <a:lstStyle/>
          <a:p>
            <a:pPr algn="ctr"/>
            <a:r>
              <a:rPr lang="en-GB" sz="3200" dirty="0"/>
              <a:t>What are the key concepts surrounding sociology?</a:t>
            </a:r>
          </a:p>
        </p:txBody>
      </p:sp>
      <p:sp>
        <p:nvSpPr>
          <p:cNvPr id="3" name="TextBox 2">
            <a:extLst>
              <a:ext uri="{FF2B5EF4-FFF2-40B4-BE49-F238E27FC236}">
                <a16:creationId xmlns:a16="http://schemas.microsoft.com/office/drawing/2014/main" id="{4295D668-B189-D25D-77CC-B2CD35B25C2B}"/>
              </a:ext>
            </a:extLst>
          </p:cNvPr>
          <p:cNvSpPr txBox="1"/>
          <p:nvPr/>
        </p:nvSpPr>
        <p:spPr>
          <a:xfrm>
            <a:off x="740229" y="664029"/>
            <a:ext cx="2939142" cy="523220"/>
          </a:xfrm>
          <a:prstGeom prst="rect">
            <a:avLst/>
          </a:prstGeom>
          <a:noFill/>
        </p:spPr>
        <p:txBody>
          <a:bodyPr wrap="square" rtlCol="0">
            <a:spAutoFit/>
          </a:bodyPr>
          <a:lstStyle/>
          <a:p>
            <a:r>
              <a:rPr lang="en-GB" sz="2800" dirty="0"/>
              <a:t>Rules/norms</a:t>
            </a:r>
          </a:p>
        </p:txBody>
      </p:sp>
      <p:sp>
        <p:nvSpPr>
          <p:cNvPr id="5" name="TextBox 4">
            <a:extLst>
              <a:ext uri="{FF2B5EF4-FFF2-40B4-BE49-F238E27FC236}">
                <a16:creationId xmlns:a16="http://schemas.microsoft.com/office/drawing/2014/main" id="{1B2A3C10-5ADE-20BB-1BED-2EDBAF6E47A8}"/>
              </a:ext>
            </a:extLst>
          </p:cNvPr>
          <p:cNvSpPr txBox="1"/>
          <p:nvPr/>
        </p:nvSpPr>
        <p:spPr>
          <a:xfrm>
            <a:off x="816429" y="4778829"/>
            <a:ext cx="2579914" cy="954107"/>
          </a:xfrm>
          <a:prstGeom prst="rect">
            <a:avLst/>
          </a:prstGeom>
          <a:noFill/>
        </p:spPr>
        <p:txBody>
          <a:bodyPr wrap="square" rtlCol="0">
            <a:spAutoFit/>
          </a:bodyPr>
          <a:lstStyle/>
          <a:p>
            <a:r>
              <a:rPr lang="en-GB" sz="2800" dirty="0"/>
              <a:t>Status and role</a:t>
            </a:r>
          </a:p>
        </p:txBody>
      </p:sp>
      <p:sp>
        <p:nvSpPr>
          <p:cNvPr id="6" name="TextBox 5">
            <a:extLst>
              <a:ext uri="{FF2B5EF4-FFF2-40B4-BE49-F238E27FC236}">
                <a16:creationId xmlns:a16="http://schemas.microsoft.com/office/drawing/2014/main" id="{46A90261-5FE4-45E3-0D33-6E8B28789E4B}"/>
              </a:ext>
            </a:extLst>
          </p:cNvPr>
          <p:cNvSpPr txBox="1"/>
          <p:nvPr/>
        </p:nvSpPr>
        <p:spPr>
          <a:xfrm>
            <a:off x="7935686" y="1534886"/>
            <a:ext cx="2449285" cy="523220"/>
          </a:xfrm>
          <a:prstGeom prst="rect">
            <a:avLst/>
          </a:prstGeom>
          <a:noFill/>
        </p:spPr>
        <p:txBody>
          <a:bodyPr wrap="square" rtlCol="0">
            <a:spAutoFit/>
          </a:bodyPr>
          <a:lstStyle/>
          <a:p>
            <a:r>
              <a:rPr lang="en-GB" sz="2800" dirty="0"/>
              <a:t>Socialisation</a:t>
            </a:r>
          </a:p>
        </p:txBody>
      </p:sp>
      <p:sp>
        <p:nvSpPr>
          <p:cNvPr id="7" name="TextBox 6">
            <a:extLst>
              <a:ext uri="{FF2B5EF4-FFF2-40B4-BE49-F238E27FC236}">
                <a16:creationId xmlns:a16="http://schemas.microsoft.com/office/drawing/2014/main" id="{33C4410E-B8A6-C974-CF3A-73D860D19E44}"/>
              </a:ext>
            </a:extLst>
          </p:cNvPr>
          <p:cNvSpPr txBox="1"/>
          <p:nvPr/>
        </p:nvSpPr>
        <p:spPr>
          <a:xfrm>
            <a:off x="4528457" y="805543"/>
            <a:ext cx="2579914" cy="523220"/>
          </a:xfrm>
          <a:prstGeom prst="rect">
            <a:avLst/>
          </a:prstGeom>
          <a:noFill/>
        </p:spPr>
        <p:txBody>
          <a:bodyPr wrap="square" rtlCol="0">
            <a:spAutoFit/>
          </a:bodyPr>
          <a:lstStyle/>
          <a:p>
            <a:r>
              <a:rPr lang="en-GB" sz="2800" dirty="0"/>
              <a:t>Power</a:t>
            </a:r>
          </a:p>
        </p:txBody>
      </p:sp>
      <p:sp>
        <p:nvSpPr>
          <p:cNvPr id="8" name="TextBox 7">
            <a:extLst>
              <a:ext uri="{FF2B5EF4-FFF2-40B4-BE49-F238E27FC236}">
                <a16:creationId xmlns:a16="http://schemas.microsoft.com/office/drawing/2014/main" id="{AB269931-0236-6A05-AFF9-FEF3B5C99F30}"/>
              </a:ext>
            </a:extLst>
          </p:cNvPr>
          <p:cNvSpPr txBox="1"/>
          <p:nvPr/>
        </p:nvSpPr>
        <p:spPr>
          <a:xfrm>
            <a:off x="4191000" y="4972425"/>
            <a:ext cx="2721429" cy="954107"/>
          </a:xfrm>
          <a:prstGeom prst="rect">
            <a:avLst/>
          </a:prstGeom>
          <a:noFill/>
        </p:spPr>
        <p:txBody>
          <a:bodyPr wrap="square" rtlCol="0">
            <a:spAutoFit/>
          </a:bodyPr>
          <a:lstStyle/>
          <a:p>
            <a:r>
              <a:rPr lang="en-GB" sz="2800" dirty="0"/>
              <a:t>Conflict vs consensus</a:t>
            </a:r>
          </a:p>
        </p:txBody>
      </p:sp>
    </p:spTree>
    <p:extLst>
      <p:ext uri="{BB962C8B-B14F-4D97-AF65-F5344CB8AC3E}">
        <p14:creationId xmlns:p14="http://schemas.microsoft.com/office/powerpoint/2010/main" val="3912544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barn(inVertical)">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8">
                                            <p:txEl>
                                              <p:pRg st="0" end="0"/>
                                            </p:txEl>
                                          </p:spTgt>
                                        </p:tgtEl>
                                        <p:attrNameLst>
                                          <p:attrName>style.visibility</p:attrName>
                                        </p:attrNameLst>
                                      </p:cBhvr>
                                      <p:to>
                                        <p:strVal val="visible"/>
                                      </p:to>
                                    </p:set>
                                    <p:animEffect transition="in" filter="fade">
                                      <p:cBhvr>
                                        <p:cTn id="38" dur="1000"/>
                                        <p:tgtEl>
                                          <p:spTgt spid="8">
                                            <p:txEl>
                                              <p:pRg st="0" end="0"/>
                                            </p:txEl>
                                          </p:spTgt>
                                        </p:tgtEl>
                                      </p:cBhvr>
                                    </p:animEffect>
                                    <p:anim calcmode="lin" valueType="num">
                                      <p:cBhvr>
                                        <p:cTn id="3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Emile Durkheim and anomie</a:t>
            </a:r>
          </a:p>
        </p:txBody>
      </p:sp>
      <p:sp>
        <p:nvSpPr>
          <p:cNvPr id="3" name="Content Placeholder 2"/>
          <p:cNvSpPr>
            <a:spLocks noGrp="1"/>
          </p:cNvSpPr>
          <p:nvPr>
            <p:ph idx="1"/>
          </p:nvPr>
        </p:nvSpPr>
        <p:spPr>
          <a:xfrm>
            <a:off x="520634" y="2804885"/>
            <a:ext cx="3023118" cy="2569029"/>
          </a:xfrm>
          <a:solidFill>
            <a:schemeClr val="bg1"/>
          </a:solidFill>
        </p:spPr>
        <p:txBody>
          <a:bodyPr>
            <a:noAutofit/>
          </a:bodyPr>
          <a:lstStyle/>
          <a:p>
            <a:pPr marL="0" indent="0">
              <a:buNone/>
            </a:pPr>
            <a:r>
              <a:rPr lang="en-GB" sz="2400" b="1" dirty="0">
                <a:solidFill>
                  <a:srgbClr val="00B0F0"/>
                </a:solidFill>
              </a:rPr>
              <a:t>Anomie: </a:t>
            </a:r>
          </a:p>
          <a:p>
            <a:pPr marL="0" indent="0">
              <a:buNone/>
            </a:pPr>
            <a:r>
              <a:rPr lang="en-GB" sz="2400" dirty="0"/>
              <a:t>a situation in which the behaviour of individuals seeking to achieve their personal goals was not effectively governed by established rules of social conduct</a:t>
            </a:r>
          </a:p>
        </p:txBody>
      </p:sp>
      <p:pic>
        <p:nvPicPr>
          <p:cNvPr id="4" name="Picture 3"/>
          <p:cNvPicPr>
            <a:picLocks noChangeAspect="1"/>
          </p:cNvPicPr>
          <p:nvPr/>
        </p:nvPicPr>
        <p:blipFill>
          <a:blip r:embed="rId4"/>
          <a:stretch>
            <a:fillRect/>
          </a:stretch>
        </p:blipFill>
        <p:spPr>
          <a:xfrm>
            <a:off x="522515" y="1435486"/>
            <a:ext cx="2486474" cy="1379539"/>
          </a:xfrm>
          <a:prstGeom prst="rect">
            <a:avLst/>
          </a:prstGeom>
        </p:spPr>
      </p:pic>
      <p:pic>
        <p:nvPicPr>
          <p:cNvPr id="8" name="Online Media 7" title="SOCIOLOGY - Émile Durkheim">
            <a:hlinkClick r:id="" action="ppaction://media"/>
            <a:extLst>
              <a:ext uri="{FF2B5EF4-FFF2-40B4-BE49-F238E27FC236}">
                <a16:creationId xmlns:a16="http://schemas.microsoft.com/office/drawing/2014/main" id="{CCDEF7D6-63D3-F634-437F-7BBC6151F491}"/>
              </a:ext>
            </a:extLst>
          </p:cNvPr>
          <p:cNvPicPr>
            <a:picLocks noRot="1" noChangeAspect="1"/>
          </p:cNvPicPr>
          <p:nvPr>
            <a:videoFile r:link="rId1"/>
          </p:nvPr>
        </p:nvPicPr>
        <p:blipFill>
          <a:blip r:embed="rId5"/>
          <a:stretch>
            <a:fillRect/>
          </a:stretch>
        </p:blipFill>
        <p:spPr>
          <a:xfrm>
            <a:off x="3543752" y="1500107"/>
            <a:ext cx="8404058" cy="4748293"/>
          </a:xfrm>
          <a:prstGeom prst="rect">
            <a:avLst/>
          </a:prstGeom>
        </p:spPr>
      </p:pic>
    </p:spTree>
    <p:extLst>
      <p:ext uri="{BB962C8B-B14F-4D97-AF65-F5344CB8AC3E}">
        <p14:creationId xmlns:p14="http://schemas.microsoft.com/office/powerpoint/2010/main" val="180415990"/>
      </p:ext>
    </p:extLst>
  </p:cSld>
  <p:clrMapOvr>
    <a:masterClrMapping/>
  </p:clrMapOvr>
  <mc:AlternateContent xmlns:mc="http://schemas.openxmlformats.org/markup-compatibility/2006" xmlns:p14="http://schemas.microsoft.com/office/powerpoint/2010/main">
    <mc:Choice Requires="p14">
      <p:transition spd="slow" p14:dur="2000" advTm="380669"/>
    </mc:Choice>
    <mc:Fallback xmlns="">
      <p:transition spd="slow" advTm="3806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t>The Chicago School</a:t>
            </a:r>
          </a:p>
        </p:txBody>
      </p:sp>
      <p:pic>
        <p:nvPicPr>
          <p:cNvPr id="4" name="Content Placeholder 3"/>
          <p:cNvPicPr>
            <a:picLocks noGrp="1" noChangeAspect="1"/>
          </p:cNvPicPr>
          <p:nvPr>
            <p:ph idx="1"/>
          </p:nvPr>
        </p:nvPicPr>
        <p:blipFill>
          <a:blip r:embed="rId3"/>
          <a:stretch>
            <a:fillRect/>
          </a:stretch>
        </p:blipFill>
        <p:spPr>
          <a:xfrm>
            <a:off x="1602381" y="934222"/>
            <a:ext cx="7055206" cy="3299450"/>
          </a:xfrm>
          <a:prstGeom prst="rect">
            <a:avLst/>
          </a:prstGeom>
        </p:spPr>
      </p:pic>
    </p:spTree>
    <p:extLst>
      <p:ext uri="{BB962C8B-B14F-4D97-AF65-F5344CB8AC3E}">
        <p14:creationId xmlns:p14="http://schemas.microsoft.com/office/powerpoint/2010/main" val="814200354"/>
      </p:ext>
    </p:extLst>
  </p:cSld>
  <p:clrMapOvr>
    <a:masterClrMapping/>
  </p:clrMapOvr>
  <mc:AlternateContent xmlns:mc="http://schemas.openxmlformats.org/markup-compatibility/2006" xmlns:p14="http://schemas.microsoft.com/office/powerpoint/2010/main">
    <mc:Choice Requires="p14">
      <p:transition spd="slow" p14:dur="2000" advTm="396896"/>
    </mc:Choice>
    <mc:Fallback xmlns="">
      <p:transition spd="slow" advTm="39689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82F60C5B-BF10-4CA0-B3CC-B7BECE541758}"/>
              </a:ext>
            </a:extLst>
          </p:cNvPr>
          <p:cNvPicPr>
            <a:picLocks noGrp="1" noChangeAspect="1"/>
          </p:cNvPicPr>
          <p:nvPr>
            <p:ph idx="1"/>
          </p:nvPr>
        </p:nvPicPr>
        <p:blipFill rotWithShape="1">
          <a:blip r:embed="rId2"/>
          <a:srcRect l="27497" t="27514" r="10111" b="13377"/>
          <a:stretch/>
        </p:blipFill>
        <p:spPr>
          <a:xfrm>
            <a:off x="681163" y="1131994"/>
            <a:ext cx="9722747" cy="5181270"/>
          </a:xfrm>
          <a:prstGeom prst="rect">
            <a:avLst/>
          </a:prstGeom>
        </p:spPr>
      </p:pic>
    </p:spTree>
    <p:extLst>
      <p:ext uri="{BB962C8B-B14F-4D97-AF65-F5344CB8AC3E}">
        <p14:creationId xmlns:p14="http://schemas.microsoft.com/office/powerpoint/2010/main" val="793699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7722" y="279913"/>
            <a:ext cx="8897565" cy="1560716"/>
          </a:xfrm>
        </p:spPr>
        <p:txBody>
          <a:bodyPr/>
          <a:lstStyle/>
          <a:p>
            <a:r>
              <a:rPr lang="en-GB" dirty="0"/>
              <a:t>Social strain theory- </a:t>
            </a:r>
            <a:br>
              <a:rPr lang="en-GB" dirty="0"/>
            </a:br>
            <a:r>
              <a:rPr lang="en-GB" dirty="0"/>
              <a:t>Robert Merton</a:t>
            </a:r>
          </a:p>
        </p:txBody>
      </p:sp>
      <p:sp>
        <p:nvSpPr>
          <p:cNvPr id="3" name="Content Placeholder 2"/>
          <p:cNvSpPr>
            <a:spLocks noGrp="1"/>
          </p:cNvSpPr>
          <p:nvPr>
            <p:ph idx="1"/>
          </p:nvPr>
        </p:nvSpPr>
        <p:spPr>
          <a:xfrm>
            <a:off x="2870202" y="2426934"/>
            <a:ext cx="8770571" cy="3651504"/>
          </a:xfrm>
        </p:spPr>
        <p:txBody>
          <a:bodyPr>
            <a:normAutofit/>
          </a:bodyPr>
          <a:lstStyle/>
          <a:p>
            <a:pPr marL="0" indent="0">
              <a:buNone/>
            </a:pPr>
            <a:r>
              <a:rPr lang="en-GB" sz="2400" b="1" dirty="0">
                <a:latin typeface="Arial" panose="020B0604020202020204" pitchFamily="34" charset="0"/>
                <a:cs typeface="Arial" panose="020B0604020202020204" pitchFamily="34" charset="0"/>
              </a:rPr>
              <a:t>Social strain was caused when a person was unable to achieve the goals that society established </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SOCIAL INEQUALITY = DEVIANCY</a:t>
            </a:r>
          </a:p>
        </p:txBody>
      </p:sp>
      <p:sp>
        <p:nvSpPr>
          <p:cNvPr id="4" name="Oval 3"/>
          <p:cNvSpPr/>
          <p:nvPr/>
        </p:nvSpPr>
        <p:spPr>
          <a:xfrm>
            <a:off x="164947" y="3489759"/>
            <a:ext cx="2749124" cy="2156298"/>
          </a:xfrm>
          <a:prstGeom prst="ellipse">
            <a:avLst/>
          </a:prstGeom>
          <a:solidFill>
            <a:srgbClr val="B0FA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266788" y="4573491"/>
            <a:ext cx="3100609" cy="2102717"/>
          </a:xfrm>
          <a:prstGeom prst="ellipse">
            <a:avLst/>
          </a:prstGeom>
          <a:solidFill>
            <a:srgbClr val="FCCC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9115288" y="2902859"/>
            <a:ext cx="2960914" cy="2002971"/>
          </a:xfrm>
          <a:prstGeom prst="ellipse">
            <a:avLst/>
          </a:prstGeom>
          <a:solidFill>
            <a:srgbClr val="D9A4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6720114" y="4562025"/>
            <a:ext cx="3135086" cy="2102718"/>
          </a:xfrm>
          <a:prstGeom prst="ellipse">
            <a:avLst/>
          </a:prstGeom>
          <a:solidFill>
            <a:srgbClr val="FAFC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164947" y="1060271"/>
            <a:ext cx="2722577" cy="1997107"/>
          </a:xfrm>
          <a:prstGeom prst="ellipse">
            <a:avLst/>
          </a:prstGeom>
          <a:solidFill>
            <a:srgbClr val="8FB7F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49943" y="1698171"/>
            <a:ext cx="2119085" cy="523220"/>
          </a:xfrm>
          <a:prstGeom prst="rect">
            <a:avLst/>
          </a:prstGeom>
          <a:noFill/>
        </p:spPr>
        <p:txBody>
          <a:bodyPr wrap="square" rtlCol="0">
            <a:spAutoFit/>
          </a:bodyPr>
          <a:lstStyle/>
          <a:p>
            <a:r>
              <a:rPr lang="en-GB" sz="2800" dirty="0"/>
              <a:t>Conformity</a:t>
            </a:r>
          </a:p>
        </p:txBody>
      </p:sp>
      <p:sp>
        <p:nvSpPr>
          <p:cNvPr id="16" name="TextBox 15"/>
          <p:cNvSpPr txBox="1"/>
          <p:nvPr/>
        </p:nvSpPr>
        <p:spPr>
          <a:xfrm>
            <a:off x="550902" y="4259499"/>
            <a:ext cx="2206820" cy="646331"/>
          </a:xfrm>
          <a:prstGeom prst="rect">
            <a:avLst/>
          </a:prstGeom>
          <a:noFill/>
        </p:spPr>
        <p:txBody>
          <a:bodyPr wrap="square" rtlCol="0">
            <a:spAutoFit/>
          </a:bodyPr>
          <a:lstStyle/>
          <a:p>
            <a:r>
              <a:rPr lang="en-GB" sz="3600" dirty="0"/>
              <a:t>Ritualism</a:t>
            </a:r>
          </a:p>
        </p:txBody>
      </p:sp>
      <p:sp>
        <p:nvSpPr>
          <p:cNvPr id="17" name="TextBox 16"/>
          <p:cNvSpPr txBox="1"/>
          <p:nvPr/>
        </p:nvSpPr>
        <p:spPr>
          <a:xfrm>
            <a:off x="3704252" y="5337237"/>
            <a:ext cx="2370621" cy="646331"/>
          </a:xfrm>
          <a:prstGeom prst="rect">
            <a:avLst/>
          </a:prstGeom>
          <a:noFill/>
        </p:spPr>
        <p:txBody>
          <a:bodyPr wrap="square" rtlCol="0">
            <a:spAutoFit/>
          </a:bodyPr>
          <a:lstStyle/>
          <a:p>
            <a:r>
              <a:rPr lang="en-GB" sz="3600" dirty="0"/>
              <a:t>Innovation</a:t>
            </a:r>
          </a:p>
        </p:txBody>
      </p:sp>
      <p:sp>
        <p:nvSpPr>
          <p:cNvPr id="18" name="TextBox 17"/>
          <p:cNvSpPr txBox="1"/>
          <p:nvPr/>
        </p:nvSpPr>
        <p:spPr>
          <a:xfrm>
            <a:off x="7119735" y="5285598"/>
            <a:ext cx="2472134" cy="646331"/>
          </a:xfrm>
          <a:prstGeom prst="rect">
            <a:avLst/>
          </a:prstGeom>
          <a:noFill/>
        </p:spPr>
        <p:txBody>
          <a:bodyPr wrap="square" rtlCol="0">
            <a:spAutoFit/>
          </a:bodyPr>
          <a:lstStyle/>
          <a:p>
            <a:r>
              <a:rPr lang="en-GB" sz="3600" dirty="0" err="1"/>
              <a:t>Retreatism</a:t>
            </a:r>
            <a:endParaRPr lang="en-GB" sz="3600" dirty="0"/>
          </a:p>
        </p:txBody>
      </p:sp>
      <p:sp>
        <p:nvSpPr>
          <p:cNvPr id="19" name="TextBox 18"/>
          <p:cNvSpPr txBox="1"/>
          <p:nvPr/>
        </p:nvSpPr>
        <p:spPr>
          <a:xfrm>
            <a:off x="9383964" y="3535926"/>
            <a:ext cx="2213185" cy="646331"/>
          </a:xfrm>
          <a:prstGeom prst="rect">
            <a:avLst/>
          </a:prstGeom>
          <a:noFill/>
        </p:spPr>
        <p:txBody>
          <a:bodyPr wrap="square" rtlCol="0">
            <a:spAutoFit/>
          </a:bodyPr>
          <a:lstStyle/>
          <a:p>
            <a:r>
              <a:rPr lang="en-GB" sz="3600" dirty="0"/>
              <a:t>Rebellion</a:t>
            </a:r>
          </a:p>
        </p:txBody>
      </p:sp>
    </p:spTree>
    <p:extLst>
      <p:ext uri="{BB962C8B-B14F-4D97-AF65-F5344CB8AC3E}">
        <p14:creationId xmlns:p14="http://schemas.microsoft.com/office/powerpoint/2010/main" val="3732284559"/>
      </p:ext>
    </p:extLst>
  </p:cSld>
  <p:clrMapOvr>
    <a:masterClrMapping/>
  </p:clrMapOvr>
  <mc:AlternateContent xmlns:mc="http://schemas.openxmlformats.org/markup-compatibility/2006" xmlns:p14="http://schemas.microsoft.com/office/powerpoint/2010/main">
    <mc:Choice Requires="p14">
      <p:transition spd="slow" p14:dur="2000" advTm="305765"/>
    </mc:Choice>
    <mc:Fallback xmlns="">
      <p:transition spd="slow" advTm="30576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9225" y="609600"/>
            <a:ext cx="5114776" cy="1320800"/>
          </a:xfrm>
        </p:spPr>
        <p:txBody>
          <a:bodyPr>
            <a:normAutofit/>
          </a:bodyPr>
          <a:lstStyle/>
          <a:p>
            <a:r>
              <a:rPr lang="en-GB" dirty="0"/>
              <a:t>Subcultural theory- Albert Cohen</a:t>
            </a:r>
          </a:p>
        </p:txBody>
      </p:sp>
      <p:pic>
        <p:nvPicPr>
          <p:cNvPr id="6" name="Picture 5"/>
          <p:cNvPicPr>
            <a:picLocks noChangeAspect="1"/>
          </p:cNvPicPr>
          <p:nvPr/>
        </p:nvPicPr>
        <p:blipFill rotWithShape="1">
          <a:blip r:embed="rId3">
            <a:duotone>
              <a:schemeClr val="accent1">
                <a:shade val="45000"/>
                <a:satMod val="135000"/>
              </a:schemeClr>
              <a:prstClr val="white"/>
            </a:duotone>
            <a:alphaModFix/>
          </a:blip>
          <a:srcRect r="-2" b="2483"/>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7" name="Picture 6"/>
          <p:cNvPicPr>
            <a:picLocks noChangeAspect="1"/>
          </p:cNvPicPr>
          <p:nvPr/>
        </p:nvPicPr>
        <p:blipFill rotWithShape="1">
          <a:blip r:embed="rId4">
            <a:duotone>
              <a:schemeClr val="accent1">
                <a:shade val="45000"/>
                <a:satMod val="135000"/>
              </a:schemeClr>
              <a:prstClr val="white"/>
            </a:duotone>
            <a:alphaModFix/>
          </a:blip>
          <a:srcRect r="-1" b="2807"/>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5" name="Picture 4"/>
          <p:cNvPicPr>
            <a:picLocks noChangeAspect="1"/>
          </p:cNvPicPr>
          <p:nvPr/>
        </p:nvPicPr>
        <p:blipFill rotWithShape="1">
          <a:blip r:embed="rId5">
            <a:duotone>
              <a:schemeClr val="accent1">
                <a:shade val="45000"/>
                <a:satMod val="135000"/>
              </a:schemeClr>
              <a:prstClr val="white"/>
            </a:duotone>
            <a:alphaModFix/>
          </a:blip>
          <a:srcRect l="2058" r="4" b="4"/>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25" name="Isosceles Triangle 30">
            <a:extLst>
              <a:ext uri="{FF2B5EF4-FFF2-40B4-BE49-F238E27FC236}">
                <a16:creationId xmlns:a16="http://schemas.microsoft.com/office/drawing/2014/main" id="{384ECE37-96DA-43EB-9215-96A746CB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26">
            <a:extLst>
              <a:ext uri="{FF2B5EF4-FFF2-40B4-BE49-F238E27FC236}">
                <a16:creationId xmlns:a16="http://schemas.microsoft.com/office/drawing/2014/main" id="{F92910D5-D561-4A7E-95F9-BA13BD441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B4272C9-1C33-453D-B585-1C22EBC088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Isosceles Triangle 30">
            <a:extLst>
              <a:ext uri="{FF2B5EF4-FFF2-40B4-BE49-F238E27FC236}">
                <a16:creationId xmlns:a16="http://schemas.microsoft.com/office/drawing/2014/main" id="{B94C132C-7241-49FB-8B0D-D7B4AE3A2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276"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159225" y="2160589"/>
            <a:ext cx="5114776" cy="3880773"/>
          </a:xfrm>
        </p:spPr>
        <p:txBody>
          <a:bodyPr>
            <a:normAutofit/>
          </a:bodyPr>
          <a:lstStyle/>
          <a:p>
            <a:pPr marL="0" indent="0">
              <a:buNone/>
            </a:pPr>
            <a:r>
              <a:rPr lang="en-GB" sz="2800" dirty="0"/>
              <a:t>Subculturalists focused on how groups of people responded to the inability to attain society’s goals.</a:t>
            </a:r>
          </a:p>
          <a:p>
            <a:pPr marL="0" indent="0">
              <a:buNone/>
            </a:pPr>
            <a:r>
              <a:rPr lang="en-GB" sz="2800" dirty="0"/>
              <a:t>Deviant values were embraced which led to a </a:t>
            </a:r>
            <a:r>
              <a:rPr lang="en-GB" sz="2800" b="1" u="sng" dirty="0"/>
              <a:t>DELINQUENT SUBCULTURE</a:t>
            </a:r>
          </a:p>
        </p:txBody>
      </p:sp>
    </p:spTree>
    <p:extLst>
      <p:ext uri="{BB962C8B-B14F-4D97-AF65-F5344CB8AC3E}">
        <p14:creationId xmlns:p14="http://schemas.microsoft.com/office/powerpoint/2010/main" val="1284137033"/>
      </p:ext>
    </p:extLst>
  </p:cSld>
  <p:clrMapOvr>
    <a:masterClrMapping/>
  </p:clrMapOvr>
  <mc:AlternateContent xmlns:mc="http://schemas.openxmlformats.org/markup-compatibility/2006" xmlns:p14="http://schemas.microsoft.com/office/powerpoint/2010/main">
    <mc:Choice Requires="p14">
      <p:transition spd="slow" p14:dur="2000" advTm="192589"/>
    </mc:Choice>
    <mc:Fallback xmlns="">
      <p:transition spd="slow" advTm="19258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 up image of hands applauding">
            <a:extLst>
              <a:ext uri="{FF2B5EF4-FFF2-40B4-BE49-F238E27FC236}">
                <a16:creationId xmlns:a16="http://schemas.microsoft.com/office/drawing/2014/main" id="{BA5AB1A1-A8CF-8BD3-7630-929966BEB77C}"/>
              </a:ext>
            </a:extLst>
          </p:cNvPr>
          <p:cNvPicPr>
            <a:picLocks noChangeAspect="1"/>
          </p:cNvPicPr>
          <p:nvPr/>
        </p:nvPicPr>
        <p:blipFill rotWithShape="1">
          <a:blip r:embed="rId3"/>
          <a:srcRect l="18136" r="475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TASK</a:t>
            </a:r>
          </a:p>
        </p:txBody>
      </p:sp>
      <p:sp>
        <p:nvSpPr>
          <p:cNvPr id="3" name="Content Placeholder 2"/>
          <p:cNvSpPr>
            <a:spLocks noGrp="1"/>
          </p:cNvSpPr>
          <p:nvPr>
            <p:ph idx="1"/>
          </p:nvPr>
        </p:nvSpPr>
        <p:spPr>
          <a:xfrm>
            <a:off x="677334" y="2160589"/>
            <a:ext cx="3851122" cy="3880773"/>
          </a:xfrm>
        </p:spPr>
        <p:txBody>
          <a:bodyPr>
            <a:normAutofit/>
          </a:bodyPr>
          <a:lstStyle/>
          <a:p>
            <a:pPr marL="0" indent="0">
              <a:buNone/>
            </a:pPr>
            <a:r>
              <a:rPr lang="en-GB" sz="3600" dirty="0"/>
              <a:t>Can you think of some criticisms of strain and subcultural theories?</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3818064"/>
      </p:ext>
    </p:extLst>
  </p:cSld>
  <p:clrMapOvr>
    <a:masterClrMapping/>
  </p:clrMapOvr>
  <mc:AlternateContent xmlns:mc="http://schemas.openxmlformats.org/markup-compatibility/2006" xmlns:p14="http://schemas.microsoft.com/office/powerpoint/2010/main">
    <mc:Choice Requires="p14">
      <p:transition spd="slow" p14:dur="2000" advTm="17209"/>
    </mc:Choice>
    <mc:Fallback xmlns="">
      <p:transition spd="slow" advTm="17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Criticisms of strain and subcultural theory</a:t>
            </a:r>
          </a:p>
        </p:txBody>
      </p:sp>
      <p:sp>
        <p:nvSpPr>
          <p:cNvPr id="3" name="Content Placeholder 2"/>
          <p:cNvSpPr>
            <a:spLocks noGrp="1"/>
          </p:cNvSpPr>
          <p:nvPr>
            <p:ph idx="1"/>
          </p:nvPr>
        </p:nvSpPr>
        <p:spPr>
          <a:xfrm>
            <a:off x="4654294" y="816638"/>
            <a:ext cx="5719789" cy="6041362"/>
          </a:xfrm>
        </p:spPr>
        <p:txBody>
          <a:bodyPr anchor="ctr">
            <a:normAutofit/>
          </a:bodyPr>
          <a:lstStyle/>
          <a:p>
            <a:pPr marL="0" indent="0">
              <a:buNone/>
            </a:pPr>
            <a:r>
              <a:rPr lang="en-GB" sz="2400" dirty="0">
                <a:latin typeface="Berlin Sans FB" panose="020E0602020502020306" pitchFamily="34" charset="0"/>
              </a:rPr>
              <a:t>X: Ignores deviancy by those who do not suffer from inequality</a:t>
            </a:r>
          </a:p>
          <a:p>
            <a:pPr marL="0" indent="0">
              <a:buNone/>
            </a:pPr>
            <a:endParaRPr lang="en-GB" sz="2400" dirty="0">
              <a:latin typeface="Berlin Sans FB" panose="020E0602020502020306" pitchFamily="34" charset="0"/>
            </a:endParaRPr>
          </a:p>
          <a:p>
            <a:pPr marL="0" indent="0">
              <a:buNone/>
            </a:pPr>
            <a:r>
              <a:rPr lang="en-GB" sz="2400" dirty="0">
                <a:latin typeface="Berlin Sans FB" panose="020E0602020502020306" pitchFamily="34" charset="0"/>
              </a:rPr>
              <a:t>X: Subterranean values such as excitement for thrills, aggression and dislike for routinized work – ARE THESE CHARACTERISTICS REALLY THAT DIFFERENT FROM THOSE HELD BY SOCIETY GENERALLY?</a:t>
            </a:r>
          </a:p>
          <a:p>
            <a:pPr marL="0" indent="0">
              <a:buNone/>
            </a:pPr>
            <a:endParaRPr lang="en-GB" sz="2400" dirty="0">
              <a:latin typeface="Berlin Sans FB" panose="020E0602020502020306" pitchFamily="34" charset="0"/>
            </a:endParaRPr>
          </a:p>
          <a:p>
            <a:pPr marL="0" indent="0">
              <a:buNone/>
            </a:pPr>
            <a:r>
              <a:rPr lang="en-GB" sz="2400" dirty="0">
                <a:latin typeface="Berlin Sans FB" panose="020E0602020502020306" pitchFamily="34" charset="0"/>
              </a:rPr>
              <a:t>X: Can it all be put down to adhering to subcultural values? – DRIFT BETWEEN DELINQUENCY AND CONFORMITY </a:t>
            </a:r>
          </a:p>
        </p:txBody>
      </p:sp>
    </p:spTree>
    <p:extLst>
      <p:ext uri="{BB962C8B-B14F-4D97-AF65-F5344CB8AC3E}">
        <p14:creationId xmlns:p14="http://schemas.microsoft.com/office/powerpoint/2010/main" val="797437004"/>
      </p:ext>
    </p:extLst>
  </p:cSld>
  <p:clrMapOvr>
    <a:masterClrMapping/>
  </p:clrMapOvr>
  <mc:AlternateContent xmlns:mc="http://schemas.openxmlformats.org/markup-compatibility/2006" xmlns:p14="http://schemas.microsoft.com/office/powerpoint/2010/main">
    <mc:Choice Requires="p14">
      <p:transition spd="slow" p14:dur="2000" advTm="119977"/>
    </mc:Choice>
    <mc:Fallback xmlns="">
      <p:transition spd="slow" advTm="11997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9430" r="1974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599"/>
            <a:ext cx="4253896" cy="1654629"/>
          </a:xfrm>
        </p:spPr>
        <p:txBody>
          <a:bodyPr>
            <a:normAutofit/>
          </a:bodyPr>
          <a:lstStyle/>
          <a:p>
            <a:pPr>
              <a:lnSpc>
                <a:spcPct val="90000"/>
              </a:lnSpc>
            </a:pPr>
            <a:r>
              <a:rPr lang="en-GB" sz="2800" dirty="0"/>
              <a:t>Social process/interaction theories:</a:t>
            </a:r>
            <a:br>
              <a:rPr lang="en-GB" sz="2800" dirty="0"/>
            </a:br>
            <a:r>
              <a:rPr lang="en-GB" sz="2800" b="1" dirty="0"/>
              <a:t>Differential association</a:t>
            </a:r>
          </a:p>
        </p:txBody>
      </p:sp>
      <p:sp>
        <p:nvSpPr>
          <p:cNvPr id="3" name="Content Placeholder 2"/>
          <p:cNvSpPr>
            <a:spLocks noGrp="1"/>
          </p:cNvSpPr>
          <p:nvPr>
            <p:ph idx="1"/>
          </p:nvPr>
        </p:nvSpPr>
        <p:spPr>
          <a:xfrm>
            <a:off x="677333" y="2160589"/>
            <a:ext cx="4398519" cy="4314856"/>
          </a:xfrm>
        </p:spPr>
        <p:txBody>
          <a:bodyPr>
            <a:normAutofit fontScale="92500" lnSpcReduction="10000"/>
          </a:bodyPr>
          <a:lstStyle/>
          <a:p>
            <a:r>
              <a:rPr lang="en-GB" sz="2400" dirty="0"/>
              <a:t>Edwin Sutherland</a:t>
            </a:r>
          </a:p>
          <a:p>
            <a:r>
              <a:rPr lang="en-GB" sz="2400" dirty="0"/>
              <a:t>Inadequate socialisation from parents will lead children to be influenced by other role models</a:t>
            </a:r>
          </a:p>
          <a:p>
            <a:r>
              <a:rPr lang="en-GB" sz="2400" dirty="0"/>
              <a:t>A learning process whereby people gain techniques and attitudes towards breaking the law.</a:t>
            </a:r>
          </a:p>
          <a:p>
            <a:r>
              <a:rPr lang="en-GB" sz="2400" dirty="0"/>
              <a:t>Personal contact = fundamental source of criminal behaviour</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70945153"/>
      </p:ext>
    </p:extLst>
  </p:cSld>
  <p:clrMapOvr>
    <a:masterClrMapping/>
  </p:clrMapOvr>
  <mc:AlternateContent xmlns:mc="http://schemas.openxmlformats.org/markup-compatibility/2006" xmlns:p14="http://schemas.microsoft.com/office/powerpoint/2010/main">
    <mc:Choice Requires="p14">
      <p:transition spd="slow" p14:dur="2000" advTm="200636"/>
    </mc:Choice>
    <mc:Fallback xmlns="">
      <p:transition spd="slow" advTm="20063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FDC6B4-04CC-4297-6CF5-4CA4DD121A8F}"/>
              </a:ext>
            </a:extLst>
          </p:cNvPr>
          <p:cNvSpPr>
            <a:spLocks noGrp="1"/>
          </p:cNvSpPr>
          <p:nvPr>
            <p:ph idx="1"/>
          </p:nvPr>
        </p:nvSpPr>
        <p:spPr>
          <a:xfrm>
            <a:off x="575042" y="223934"/>
            <a:ext cx="11041916" cy="6410131"/>
          </a:xfrm>
          <a:solidFill>
            <a:schemeClr val="bg1"/>
          </a:solidFill>
        </p:spPr>
        <p:txBody>
          <a:bodyPr>
            <a:normAutofit fontScale="92500" lnSpcReduction="10000"/>
          </a:bodyPr>
          <a:lstStyle/>
          <a:p>
            <a:r>
              <a:rPr lang="en-GB" dirty="0" err="1"/>
              <a:t>Javed</a:t>
            </a:r>
            <a:r>
              <a:rPr lang="en-GB" dirty="0"/>
              <a:t> is a 45-year-old man who was brought up in a traditional middle-class home. He went to school where he fitted in well, achieved academic success, and never really got into any trouble. He studied law and business at university, achieving a high grade in his degree. Following graduation, he trained as a solicitor and also completed his accountancy examinations. He got a job working as a company lawyer for a multinational company called </a:t>
            </a:r>
            <a:r>
              <a:rPr lang="en-GB" dirty="0" err="1"/>
              <a:t>Moonpounds</a:t>
            </a:r>
            <a:r>
              <a:rPr lang="en-GB" dirty="0"/>
              <a:t> and did very well for himself. His clear understanding of both law and business allowed him to rise through the company ranks quite quickly. He also learnt very quickly the company mantra of ‘keeping the customers happy whilst also ensuring large profits for shareholders’. He became director of law and finance at the age of 35 and has spent the last ten years shaping the company structure to ensure that the organisation globally makes the highest profits possible.</a:t>
            </a:r>
          </a:p>
          <a:p>
            <a:endParaRPr lang="en-GB" dirty="0"/>
          </a:p>
          <a:p>
            <a:r>
              <a:rPr lang="en-GB" dirty="0"/>
              <a:t>Do you think his background is likely to lead to criminality or deviant activity in any aspect of his life?</a:t>
            </a:r>
          </a:p>
          <a:p>
            <a:endParaRPr lang="en-GB" dirty="0"/>
          </a:p>
          <a:p>
            <a:r>
              <a:rPr lang="en-GB" dirty="0"/>
              <a:t>What if the company expects all its employees to be willing to stretch the rules so as to maximise profits? In this environment, he might lead a decision to structure the multinational company so as to avoid high taxes in certain countries. Whilst this may not be illegal, the company’s customers in countries where it is avoiding taxation may see the activity as immoral, as breaching social expectations. </a:t>
            </a:r>
            <a:r>
              <a:rPr lang="en-GB" dirty="0" err="1"/>
              <a:t>Javed</a:t>
            </a:r>
            <a:r>
              <a:rPr lang="en-GB" dirty="0"/>
              <a:t> might be very surprised by the reaction to him. He clearly sees himself as law abiding and conforming. However, conforming too strictly to the company expectations may have led him to breach the expected standards of the broader society even if no laws have actually been broken.</a:t>
            </a:r>
          </a:p>
          <a:p>
            <a:endParaRPr lang="en-GB" dirty="0"/>
          </a:p>
          <a:p>
            <a:r>
              <a:rPr lang="en-GB" dirty="0"/>
              <a:t>What has led </a:t>
            </a:r>
            <a:r>
              <a:rPr lang="en-GB" dirty="0" err="1"/>
              <a:t>Javed</a:t>
            </a:r>
            <a:r>
              <a:rPr lang="en-GB" dirty="0"/>
              <a:t> into this position? Do you think he will continue to see himself as good and law abiding? If he does, do you think that he will accept that the avoidance of tax was immoral or is he likely to continue to look at the legality and see nothing wrong?</a:t>
            </a:r>
          </a:p>
        </p:txBody>
      </p:sp>
    </p:spTree>
    <p:extLst>
      <p:ext uri="{BB962C8B-B14F-4D97-AF65-F5344CB8AC3E}">
        <p14:creationId xmlns:p14="http://schemas.microsoft.com/office/powerpoint/2010/main" val="589370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2EFF1-B6D5-1077-923B-9B7E16D77AE8}"/>
              </a:ext>
            </a:extLst>
          </p:cNvPr>
          <p:cNvSpPr>
            <a:spLocks noGrp="1"/>
          </p:cNvSpPr>
          <p:nvPr>
            <p:ph type="title"/>
          </p:nvPr>
        </p:nvSpPr>
        <p:spPr>
          <a:xfrm>
            <a:off x="677334" y="609600"/>
            <a:ext cx="8596668" cy="1320800"/>
          </a:xfrm>
        </p:spPr>
        <p:txBody>
          <a:bodyPr anchor="t">
            <a:normAutofit/>
          </a:bodyPr>
          <a:lstStyle/>
          <a:p>
            <a:r>
              <a:rPr lang="en-GB"/>
              <a:t>Sutherland a critique</a:t>
            </a:r>
          </a:p>
        </p:txBody>
      </p:sp>
      <p:pic>
        <p:nvPicPr>
          <p:cNvPr id="4" name="Picture 3">
            <a:extLst>
              <a:ext uri="{FF2B5EF4-FFF2-40B4-BE49-F238E27FC236}">
                <a16:creationId xmlns:a16="http://schemas.microsoft.com/office/drawing/2014/main" id="{632E0498-963A-EDDA-145A-61B71CAFB329}"/>
              </a:ext>
            </a:extLst>
          </p:cNvPr>
          <p:cNvPicPr>
            <a:picLocks noChangeAspect="1"/>
          </p:cNvPicPr>
          <p:nvPr/>
        </p:nvPicPr>
        <p:blipFill>
          <a:blip r:embed="rId3"/>
          <a:stretch>
            <a:fillRect/>
          </a:stretch>
        </p:blipFill>
        <p:spPr>
          <a:xfrm>
            <a:off x="817474" y="2159331"/>
            <a:ext cx="2915973" cy="1443406"/>
          </a:xfrm>
          <a:prstGeom prst="rect">
            <a:avLst/>
          </a:prstGeom>
        </p:spPr>
      </p:pic>
      <p:sp>
        <p:nvSpPr>
          <p:cNvPr id="3" name="Content Placeholder 2">
            <a:extLst>
              <a:ext uri="{FF2B5EF4-FFF2-40B4-BE49-F238E27FC236}">
                <a16:creationId xmlns:a16="http://schemas.microsoft.com/office/drawing/2014/main" id="{F1CB6329-E4C8-BDD9-EF38-71B20962B63D}"/>
              </a:ext>
            </a:extLst>
          </p:cNvPr>
          <p:cNvSpPr>
            <a:spLocks noGrp="1"/>
          </p:cNvSpPr>
          <p:nvPr>
            <p:ph idx="1"/>
          </p:nvPr>
        </p:nvSpPr>
        <p:spPr>
          <a:xfrm>
            <a:off x="4063160" y="1524000"/>
            <a:ext cx="7824040" cy="4963885"/>
          </a:xfrm>
          <a:solidFill>
            <a:schemeClr val="bg2"/>
          </a:solidFill>
        </p:spPr>
        <p:txBody>
          <a:bodyPr>
            <a:normAutofit fontScale="85000" lnSpcReduction="20000"/>
          </a:bodyPr>
          <a:lstStyle/>
          <a:p>
            <a:pPr marL="0" indent="0" algn="ctr">
              <a:lnSpc>
                <a:spcPct val="90000"/>
              </a:lnSpc>
              <a:buNone/>
            </a:pPr>
            <a:r>
              <a:rPr lang="en-GB" sz="3100" dirty="0"/>
              <a:t>Criminality is ‘normal’? Challenges the arguments we have seen in previous weeks!</a:t>
            </a:r>
          </a:p>
          <a:p>
            <a:pPr>
              <a:lnSpc>
                <a:spcPct val="90000"/>
              </a:lnSpc>
              <a:buFont typeface="Wingdings" panose="05000000000000000000" pitchFamily="2" charset="2"/>
              <a:buChar char="q"/>
            </a:pPr>
            <a:r>
              <a:rPr lang="en-GB" sz="3100" dirty="0"/>
              <a:t>Undermines the role that biology and psychology can play</a:t>
            </a:r>
          </a:p>
          <a:p>
            <a:pPr>
              <a:lnSpc>
                <a:spcPct val="90000"/>
              </a:lnSpc>
              <a:buFont typeface="Wingdings" panose="05000000000000000000" pitchFamily="2" charset="2"/>
              <a:buChar char="q"/>
            </a:pPr>
            <a:r>
              <a:rPr lang="en-GB" sz="3100" dirty="0"/>
              <a:t> Being a theory based on learned behaviour, it cannot explain how crimes first arose or how new forms of crime arise</a:t>
            </a:r>
          </a:p>
          <a:p>
            <a:pPr>
              <a:lnSpc>
                <a:spcPct val="90000"/>
              </a:lnSpc>
              <a:buFont typeface="Wingdings" panose="05000000000000000000" pitchFamily="2" charset="2"/>
              <a:buChar char="q"/>
            </a:pPr>
            <a:r>
              <a:rPr lang="en-GB" sz="3100" dirty="0"/>
              <a:t>What about those who offend despite never being subjected to direct interpersonal experiences of offending?</a:t>
            </a:r>
          </a:p>
          <a:p>
            <a:pPr>
              <a:lnSpc>
                <a:spcPct val="90000"/>
              </a:lnSpc>
              <a:buFont typeface="Wingdings" panose="05000000000000000000" pitchFamily="2" charset="2"/>
              <a:buChar char="q"/>
            </a:pPr>
            <a:r>
              <a:rPr lang="en-GB" sz="3100" dirty="0"/>
              <a:t>Why do some youths learn offending from deviant peer groups despite strong family networks and relationships?</a:t>
            </a:r>
          </a:p>
          <a:p>
            <a:pPr>
              <a:lnSpc>
                <a:spcPct val="90000"/>
              </a:lnSpc>
              <a:buFont typeface="Wingdings" panose="05000000000000000000" pitchFamily="2" charset="2"/>
              <a:buChar char="q"/>
            </a:pPr>
            <a:r>
              <a:rPr lang="en-GB" sz="3100" dirty="0"/>
              <a:t>Does not explain opportunist criminal behaviour</a:t>
            </a:r>
          </a:p>
          <a:p>
            <a:pPr marL="0" indent="0">
              <a:lnSpc>
                <a:spcPct val="90000"/>
              </a:lnSpc>
              <a:buNone/>
            </a:pPr>
            <a:endParaRPr lang="en-GB" sz="1500" dirty="0"/>
          </a:p>
        </p:txBody>
      </p:sp>
    </p:spTree>
    <p:extLst>
      <p:ext uri="{BB962C8B-B14F-4D97-AF65-F5344CB8AC3E}">
        <p14:creationId xmlns:p14="http://schemas.microsoft.com/office/powerpoint/2010/main" val="379477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theories: </a:t>
            </a:r>
            <a:br>
              <a:rPr lang="en-GB" dirty="0"/>
            </a:br>
            <a:r>
              <a:rPr lang="en-GB" b="1" dirty="0">
                <a:solidFill>
                  <a:srgbClr val="00B050"/>
                </a:solidFill>
              </a:rPr>
              <a:t>Opportunity theory</a:t>
            </a:r>
          </a:p>
        </p:txBody>
      </p:sp>
      <p:pic>
        <p:nvPicPr>
          <p:cNvPr id="4" name="Picture 3"/>
          <p:cNvPicPr>
            <a:picLocks noChangeAspect="1"/>
          </p:cNvPicPr>
          <p:nvPr/>
        </p:nvPicPr>
        <p:blipFill>
          <a:blip r:embed="rId3"/>
          <a:stretch>
            <a:fillRect/>
          </a:stretch>
        </p:blipFill>
        <p:spPr>
          <a:xfrm>
            <a:off x="288697" y="2429327"/>
            <a:ext cx="2651007" cy="1489529"/>
          </a:xfrm>
          <a:prstGeom prst="rect">
            <a:avLst/>
          </a:prstGeom>
        </p:spPr>
      </p:pic>
      <p:sp>
        <p:nvSpPr>
          <p:cNvPr id="5" name="Right Arrow 4"/>
          <p:cNvSpPr/>
          <p:nvPr/>
        </p:nvSpPr>
        <p:spPr>
          <a:xfrm>
            <a:off x="3358900" y="2903898"/>
            <a:ext cx="1157093" cy="488951"/>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8189372" y="2937917"/>
            <a:ext cx="1204686" cy="420915"/>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a:stretch>
            <a:fillRect/>
          </a:stretch>
        </p:blipFill>
        <p:spPr>
          <a:xfrm>
            <a:off x="10043884" y="2446562"/>
            <a:ext cx="1494973" cy="1746531"/>
          </a:xfrm>
          <a:prstGeom prst="rect">
            <a:avLst/>
          </a:prstGeom>
        </p:spPr>
      </p:pic>
      <p:pic>
        <p:nvPicPr>
          <p:cNvPr id="9" name="Picture 8"/>
          <p:cNvPicPr>
            <a:picLocks noChangeAspect="1"/>
          </p:cNvPicPr>
          <p:nvPr/>
        </p:nvPicPr>
        <p:blipFill>
          <a:blip r:embed="rId5"/>
          <a:stretch>
            <a:fillRect/>
          </a:stretch>
        </p:blipFill>
        <p:spPr>
          <a:xfrm>
            <a:off x="394533" y="4734914"/>
            <a:ext cx="2101923" cy="1796515"/>
          </a:xfrm>
          <a:prstGeom prst="rect">
            <a:avLst/>
          </a:prstGeom>
        </p:spPr>
      </p:pic>
      <p:sp>
        <p:nvSpPr>
          <p:cNvPr id="10" name="Right Arrow 9"/>
          <p:cNvSpPr/>
          <p:nvPr/>
        </p:nvSpPr>
        <p:spPr>
          <a:xfrm>
            <a:off x="2806706" y="5399314"/>
            <a:ext cx="1518551" cy="493486"/>
          </a:xfrm>
          <a:prstGeom prst="rightArrow">
            <a:avLst/>
          </a:prstGeom>
          <a:solidFill>
            <a:srgbClr val="FCCC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6"/>
          <a:stretch>
            <a:fillRect/>
          </a:stretch>
        </p:blipFill>
        <p:spPr>
          <a:xfrm>
            <a:off x="8008311" y="5418365"/>
            <a:ext cx="1401492" cy="474435"/>
          </a:xfrm>
          <a:prstGeom prst="rect">
            <a:avLst/>
          </a:prstGeom>
        </p:spPr>
      </p:pic>
      <p:pic>
        <p:nvPicPr>
          <p:cNvPr id="14" name="Picture 13"/>
          <p:cNvPicPr>
            <a:picLocks noChangeAspect="1"/>
          </p:cNvPicPr>
          <p:nvPr/>
        </p:nvPicPr>
        <p:blipFill>
          <a:blip r:embed="rId7"/>
          <a:stretch>
            <a:fillRect/>
          </a:stretch>
        </p:blipFill>
        <p:spPr>
          <a:xfrm>
            <a:off x="9606251" y="5281360"/>
            <a:ext cx="2370237" cy="804407"/>
          </a:xfrm>
          <a:prstGeom prst="rect">
            <a:avLst/>
          </a:prstGeom>
        </p:spPr>
      </p:pic>
      <p:pic>
        <p:nvPicPr>
          <p:cNvPr id="15" name="Picture 14"/>
          <p:cNvPicPr>
            <a:picLocks noChangeAspect="1"/>
          </p:cNvPicPr>
          <p:nvPr/>
        </p:nvPicPr>
        <p:blipFill>
          <a:blip r:embed="rId8"/>
          <a:stretch>
            <a:fillRect/>
          </a:stretch>
        </p:blipFill>
        <p:spPr>
          <a:xfrm>
            <a:off x="5097269" y="2465874"/>
            <a:ext cx="2442277" cy="1785915"/>
          </a:xfrm>
          <a:prstGeom prst="rect">
            <a:avLst/>
          </a:prstGeom>
        </p:spPr>
      </p:pic>
      <p:pic>
        <p:nvPicPr>
          <p:cNvPr id="16" name="Picture 15"/>
          <p:cNvPicPr>
            <a:picLocks noChangeAspect="1"/>
          </p:cNvPicPr>
          <p:nvPr/>
        </p:nvPicPr>
        <p:blipFill>
          <a:blip r:embed="rId8"/>
          <a:stretch>
            <a:fillRect/>
          </a:stretch>
        </p:blipFill>
        <p:spPr>
          <a:xfrm>
            <a:off x="5097269" y="4734914"/>
            <a:ext cx="2512715" cy="1837423"/>
          </a:xfrm>
          <a:prstGeom prst="rect">
            <a:avLst/>
          </a:prstGeom>
        </p:spPr>
      </p:pic>
      <p:cxnSp>
        <p:nvCxnSpPr>
          <p:cNvPr id="18" name="Straight Connector 17"/>
          <p:cNvCxnSpPr/>
          <p:nvPr/>
        </p:nvCxnSpPr>
        <p:spPr>
          <a:xfrm flipV="1">
            <a:off x="5097268" y="4920343"/>
            <a:ext cx="2268000" cy="1584000"/>
          </a:xfrm>
          <a:prstGeom prst="line">
            <a:avLst/>
          </a:prstGeom>
          <a:ln>
            <a:solidFill>
              <a:srgbClr val="FF0000"/>
            </a:solidFill>
          </a:ln>
        </p:spPr>
        <p:style>
          <a:lnRef idx="2">
            <a:schemeClr val="dk1"/>
          </a:lnRef>
          <a:fillRef idx="0">
            <a:schemeClr val="dk1"/>
          </a:fillRef>
          <a:effectRef idx="1">
            <a:schemeClr val="dk1"/>
          </a:effectRef>
          <a:fontRef idx="minor">
            <a:schemeClr val="tx1"/>
          </a:fontRef>
        </p:style>
      </p:cxnSp>
      <p:cxnSp>
        <p:nvCxnSpPr>
          <p:cNvPr id="20" name="Straight Connector 19"/>
          <p:cNvCxnSpPr/>
          <p:nvPr/>
        </p:nvCxnSpPr>
        <p:spPr>
          <a:xfrm>
            <a:off x="5097268" y="4920343"/>
            <a:ext cx="2268000" cy="15840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373758"/>
      </p:ext>
    </p:extLst>
  </p:cSld>
  <p:clrMapOvr>
    <a:masterClrMapping/>
  </p:clrMapOvr>
  <mc:AlternateContent xmlns:mc="http://schemas.openxmlformats.org/markup-compatibility/2006" xmlns:p14="http://schemas.microsoft.com/office/powerpoint/2010/main">
    <mc:Choice Requires="p14">
      <p:transition spd="slow" p14:dur="2000" advTm="122675"/>
    </mc:Choice>
    <mc:Fallback xmlns="">
      <p:transition spd="slow" advTm="12267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7258" y="2673073"/>
            <a:ext cx="9753600" cy="1569660"/>
          </a:xfrm>
          <a:prstGeom prst="rect">
            <a:avLst/>
          </a:prstGeom>
          <a:solidFill>
            <a:schemeClr val="bg1"/>
          </a:solidFill>
        </p:spPr>
        <p:txBody>
          <a:bodyPr wrap="square" rtlCol="0">
            <a:spAutoFit/>
          </a:bodyPr>
          <a:lstStyle/>
          <a:p>
            <a:r>
              <a:rPr lang="en-GB" sz="4800" b="1" dirty="0">
                <a:solidFill>
                  <a:srgbClr val="00B0F0"/>
                </a:solidFill>
                <a:latin typeface="Segoe Print" panose="02000600000000000000" pitchFamily="2" charset="0"/>
              </a:rPr>
              <a:t>Some other theories you may want to 	look at . . .</a:t>
            </a:r>
          </a:p>
        </p:txBody>
      </p:sp>
      <p:sp>
        <p:nvSpPr>
          <p:cNvPr id="5" name="Rectangle 4"/>
          <p:cNvSpPr/>
          <p:nvPr/>
        </p:nvSpPr>
        <p:spPr>
          <a:xfrm>
            <a:off x="2886045" y="166078"/>
            <a:ext cx="9061520"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New deviancy: labelling theory</a:t>
            </a:r>
          </a:p>
        </p:txBody>
      </p:sp>
      <p:sp>
        <p:nvSpPr>
          <p:cNvPr id="6" name="Rectangle 5"/>
          <p:cNvSpPr/>
          <p:nvPr/>
        </p:nvSpPr>
        <p:spPr>
          <a:xfrm>
            <a:off x="631118" y="5365428"/>
            <a:ext cx="788177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Conflict Theories: Marxism</a:t>
            </a:r>
          </a:p>
        </p:txBody>
      </p:sp>
      <p:sp>
        <p:nvSpPr>
          <p:cNvPr id="7" name="Rectangle 6"/>
          <p:cNvSpPr/>
          <p:nvPr/>
        </p:nvSpPr>
        <p:spPr>
          <a:xfrm>
            <a:off x="609093" y="1550378"/>
            <a:ext cx="5675593" cy="923330"/>
          </a:xfrm>
          <a:prstGeom prst="rect">
            <a:avLst/>
          </a:prstGeom>
          <a:noFill/>
        </p:spPr>
        <p:txBody>
          <a:bodyPr wrap="none" lIns="91440" tIns="45720" rIns="91440" bIns="45720">
            <a:spAutoFit/>
          </a:bodyPr>
          <a:lstStyle/>
          <a:p>
            <a:pPr algn="ctr"/>
            <a:r>
              <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Moral panic theory</a:t>
            </a:r>
          </a:p>
        </p:txBody>
      </p:sp>
      <p:sp>
        <p:nvSpPr>
          <p:cNvPr id="8" name="Rectangle 7"/>
          <p:cNvSpPr/>
          <p:nvPr/>
        </p:nvSpPr>
        <p:spPr>
          <a:xfrm>
            <a:off x="8374743" y="1650061"/>
            <a:ext cx="3466846"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Left realism</a:t>
            </a:r>
          </a:p>
        </p:txBody>
      </p:sp>
      <p:sp>
        <p:nvSpPr>
          <p:cNvPr id="9" name="Rectangle 8"/>
          <p:cNvSpPr/>
          <p:nvPr/>
        </p:nvSpPr>
        <p:spPr>
          <a:xfrm>
            <a:off x="4800053" y="4242733"/>
            <a:ext cx="6626879"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Feminist </a:t>
            </a:r>
            <a:r>
              <a:rPr lang="en-US" sz="5400" b="1" cap="none" spc="0" dirty="0" err="1">
                <a:ln w="10160">
                  <a:solidFill>
                    <a:schemeClr val="accent5"/>
                  </a:solidFill>
                  <a:prstDash val="solid"/>
                </a:ln>
                <a:solidFill>
                  <a:srgbClr val="FFFFFF"/>
                </a:solidFill>
                <a:effectLst>
                  <a:outerShdw blurRad="38100" dist="22860" dir="5400000" algn="tl" rotWithShape="0">
                    <a:srgbClr val="000000">
                      <a:alpha val="30000"/>
                    </a:srgbClr>
                  </a:outerShdw>
                </a:effectLst>
              </a:rPr>
              <a:t>criminologies</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2977205089"/>
      </p:ext>
    </p:extLst>
  </p:cSld>
  <p:clrMapOvr>
    <a:masterClrMapping/>
  </p:clrMapOvr>
  <mc:AlternateContent xmlns:mc="http://schemas.openxmlformats.org/markup-compatibility/2006" xmlns:p14="http://schemas.microsoft.com/office/powerpoint/2010/main">
    <mc:Choice Requires="p14">
      <p:transition spd="slow" p14:dur="2000" advTm="18896"/>
    </mc:Choice>
    <mc:Fallback xmlns="">
      <p:transition spd="slow" advTm="1889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TextBox 2">
            <a:extLst>
              <a:ext uri="{FF2B5EF4-FFF2-40B4-BE49-F238E27FC236}">
                <a16:creationId xmlns:a16="http://schemas.microsoft.com/office/drawing/2014/main" id="{E7719950-1B98-47B7-BFA3-3F0EA1749DAA}"/>
              </a:ext>
            </a:extLst>
          </p:cNvPr>
          <p:cNvSpPr txBox="1"/>
          <p:nvPr/>
        </p:nvSpPr>
        <p:spPr>
          <a:xfrm>
            <a:off x="673754" y="2160590"/>
            <a:ext cx="3973943" cy="344011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buClr>
              <a:buSzPct val="80000"/>
              <a:buFont typeface="Wingdings 3" charset="2"/>
              <a:buChar char=""/>
            </a:pPr>
            <a:r>
              <a:rPr lang="en-US">
                <a:solidFill>
                  <a:schemeClr val="bg1"/>
                </a:solidFill>
                <a:hlinkClick r:id="rId3"/>
              </a:rPr>
              <a:t>https://www.kilburntimes.co.uk/news/crime-court/brent-police-attacked-for-sending-out-attend-this-meeting-or-be-branded-a-criminal-letters-to-24-men-1-4226467</a:t>
            </a:r>
            <a:endParaRPr lang="en-US">
              <a:solidFill>
                <a:schemeClr val="bg1"/>
              </a:solidFill>
            </a:endParaRPr>
          </a:p>
          <a:p>
            <a:pPr>
              <a:spcBef>
                <a:spcPts val="1000"/>
              </a:spcBef>
              <a:buClr>
                <a:schemeClr val="accent1"/>
              </a:buClr>
              <a:buSzPct val="80000"/>
              <a:buFont typeface="Wingdings 3" charset="2"/>
              <a:buChar char=""/>
            </a:pPr>
            <a:endParaRPr lang="en-US">
              <a:solidFill>
                <a:schemeClr val="bg1"/>
              </a:solidFill>
            </a:endParaRPr>
          </a:p>
        </p:txBody>
      </p:sp>
      <p:pic>
        <p:nvPicPr>
          <p:cNvPr id="2" name="Picture 2">
            <a:extLst>
              <a:ext uri="{FF2B5EF4-FFF2-40B4-BE49-F238E27FC236}">
                <a16:creationId xmlns:a16="http://schemas.microsoft.com/office/drawing/2014/main" id="{5CA190BF-F38D-46C4-B5D3-E318B069170C}"/>
              </a:ext>
            </a:extLst>
          </p:cNvPr>
          <p:cNvPicPr>
            <a:picLocks noChangeAspect="1"/>
          </p:cNvPicPr>
          <p:nvPr/>
        </p:nvPicPr>
        <p:blipFill rotWithShape="1">
          <a:blip r:embed="rId4"/>
          <a:srcRect l="30191" t="16729" r="35805" b="21617"/>
          <a:stretch/>
        </p:blipFill>
        <p:spPr>
          <a:xfrm>
            <a:off x="5093003" y="-8468"/>
            <a:ext cx="6778019" cy="6912839"/>
          </a:xfrm>
          <a:prstGeom prst="rect">
            <a:avLst/>
          </a:prstGeom>
        </p:spPr>
      </p:pic>
      <p:sp>
        <p:nvSpPr>
          <p:cNvPr id="26" name="Isosceles Triangle 2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534337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3" name="Straight Connector 2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3655FE5-1C87-465C-AE98-4AF7B3FCD1DA}"/>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TASK </a:t>
            </a:r>
          </a:p>
        </p:txBody>
      </p:sp>
      <p:sp>
        <p:nvSpPr>
          <p:cNvPr id="33" name="Rectangle 3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846B1955-5A39-C2D4-4E23-8C1D73114745}"/>
              </a:ext>
            </a:extLst>
          </p:cNvPr>
          <p:cNvGraphicFramePr>
            <a:graphicFrameLocks noGrp="1"/>
          </p:cNvGraphicFramePr>
          <p:nvPr>
            <p:ph idx="1"/>
            <p:extLst>
              <p:ext uri="{D42A27DB-BD31-4B8C-83A1-F6EECF244321}">
                <p14:modId xmlns:p14="http://schemas.microsoft.com/office/powerpoint/2010/main" val="1426816978"/>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3830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C1A49-1442-4D81-96B1-538C3A687A7F}"/>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68ADFEFB-E311-48DB-86CA-B470FF1C0309}"/>
              </a:ext>
            </a:extLst>
          </p:cNvPr>
          <p:cNvSpPr>
            <a:spLocks noGrp="1"/>
          </p:cNvSpPr>
          <p:nvPr>
            <p:ph idx="1"/>
          </p:nvPr>
        </p:nvSpPr>
        <p:spPr>
          <a:xfrm>
            <a:off x="5403761" y="1293030"/>
            <a:ext cx="6045558" cy="589164"/>
          </a:xfrm>
        </p:spPr>
        <p:txBody>
          <a:bodyPr/>
          <a:lstStyle/>
          <a:p>
            <a:pPr marL="0" indent="0">
              <a:buNone/>
            </a:pPr>
            <a:r>
              <a:rPr lang="en-GB" dirty="0"/>
              <a:t>Howard Becker: Becker’s outsiders</a:t>
            </a:r>
          </a:p>
        </p:txBody>
      </p:sp>
      <p:sp>
        <p:nvSpPr>
          <p:cNvPr id="7" name="TextBox 6">
            <a:extLst>
              <a:ext uri="{FF2B5EF4-FFF2-40B4-BE49-F238E27FC236}">
                <a16:creationId xmlns:a16="http://schemas.microsoft.com/office/drawing/2014/main" id="{4B39B796-A441-4E4B-A9BF-CA14F96C1FA9}"/>
              </a:ext>
            </a:extLst>
          </p:cNvPr>
          <p:cNvSpPr txBox="1"/>
          <p:nvPr/>
        </p:nvSpPr>
        <p:spPr>
          <a:xfrm>
            <a:off x="566670" y="1532586"/>
            <a:ext cx="2060620" cy="646331"/>
          </a:xfrm>
          <a:prstGeom prst="rect">
            <a:avLst/>
          </a:prstGeom>
          <a:solidFill>
            <a:schemeClr val="accent2">
              <a:lumMod val="20000"/>
              <a:lumOff val="80000"/>
            </a:schemeClr>
          </a:solidFill>
        </p:spPr>
        <p:txBody>
          <a:bodyPr wrap="square" rtlCol="0">
            <a:spAutoFit/>
          </a:bodyPr>
          <a:lstStyle/>
          <a:p>
            <a:r>
              <a:rPr lang="en-GB" dirty="0"/>
              <a:t>1. Act labelled as deviant</a:t>
            </a:r>
          </a:p>
        </p:txBody>
      </p:sp>
      <p:sp>
        <p:nvSpPr>
          <p:cNvPr id="8" name="TextBox 7">
            <a:extLst>
              <a:ext uri="{FF2B5EF4-FFF2-40B4-BE49-F238E27FC236}">
                <a16:creationId xmlns:a16="http://schemas.microsoft.com/office/drawing/2014/main" id="{98B4F140-9822-4BBE-BAF7-AB8480195FE0}"/>
              </a:ext>
            </a:extLst>
          </p:cNvPr>
          <p:cNvSpPr txBox="1"/>
          <p:nvPr/>
        </p:nvSpPr>
        <p:spPr>
          <a:xfrm>
            <a:off x="1448873" y="2434107"/>
            <a:ext cx="2743200" cy="1200329"/>
          </a:xfrm>
          <a:prstGeom prst="rect">
            <a:avLst/>
          </a:prstGeom>
          <a:solidFill>
            <a:schemeClr val="accent5">
              <a:lumMod val="20000"/>
              <a:lumOff val="80000"/>
            </a:schemeClr>
          </a:solidFill>
        </p:spPr>
        <p:txBody>
          <a:bodyPr wrap="square" rtlCol="0">
            <a:spAutoFit/>
          </a:bodyPr>
          <a:lstStyle/>
          <a:p>
            <a:r>
              <a:rPr lang="en-GB" dirty="0"/>
              <a:t>2. Person given deviant label – seeks out others with the same label: deviant subculture</a:t>
            </a:r>
          </a:p>
        </p:txBody>
      </p:sp>
      <p:sp>
        <p:nvSpPr>
          <p:cNvPr id="9" name="TextBox 8">
            <a:extLst>
              <a:ext uri="{FF2B5EF4-FFF2-40B4-BE49-F238E27FC236}">
                <a16:creationId xmlns:a16="http://schemas.microsoft.com/office/drawing/2014/main" id="{379E0F7B-794D-4D3C-A3E3-F2BC3E4B0C67}"/>
              </a:ext>
            </a:extLst>
          </p:cNvPr>
          <p:cNvSpPr txBox="1"/>
          <p:nvPr/>
        </p:nvSpPr>
        <p:spPr>
          <a:xfrm>
            <a:off x="5637727" y="2971800"/>
            <a:ext cx="3976352" cy="923330"/>
          </a:xfrm>
          <a:prstGeom prst="rect">
            <a:avLst/>
          </a:prstGeom>
          <a:solidFill>
            <a:srgbClr val="FFFF00"/>
          </a:solidFill>
        </p:spPr>
        <p:txBody>
          <a:bodyPr wrap="square" rtlCol="0">
            <a:spAutoFit/>
          </a:bodyPr>
          <a:lstStyle/>
          <a:p>
            <a:r>
              <a:rPr lang="en-GB" dirty="0"/>
              <a:t>3. Go to prison/punished but when released will be given a ‘master status’ by society</a:t>
            </a:r>
          </a:p>
        </p:txBody>
      </p:sp>
      <p:sp>
        <p:nvSpPr>
          <p:cNvPr id="10" name="TextBox 9">
            <a:extLst>
              <a:ext uri="{FF2B5EF4-FFF2-40B4-BE49-F238E27FC236}">
                <a16:creationId xmlns:a16="http://schemas.microsoft.com/office/drawing/2014/main" id="{789763C9-4F80-4074-98AD-8CD89E72CE10}"/>
              </a:ext>
            </a:extLst>
          </p:cNvPr>
          <p:cNvSpPr txBox="1"/>
          <p:nvPr/>
        </p:nvSpPr>
        <p:spPr>
          <a:xfrm>
            <a:off x="489397" y="4623515"/>
            <a:ext cx="1860997" cy="1200329"/>
          </a:xfrm>
          <a:prstGeom prst="rect">
            <a:avLst/>
          </a:prstGeom>
          <a:solidFill>
            <a:srgbClr val="FFCCFF"/>
          </a:solidFill>
        </p:spPr>
        <p:txBody>
          <a:bodyPr wrap="square" rtlCol="0">
            <a:spAutoFit/>
          </a:bodyPr>
          <a:lstStyle/>
          <a:p>
            <a:r>
              <a:rPr lang="en-GB" dirty="0"/>
              <a:t>4. Because of master status opportunities are limited </a:t>
            </a:r>
          </a:p>
        </p:txBody>
      </p:sp>
      <p:sp>
        <p:nvSpPr>
          <p:cNvPr id="11" name="TextBox 10">
            <a:extLst>
              <a:ext uri="{FF2B5EF4-FFF2-40B4-BE49-F238E27FC236}">
                <a16:creationId xmlns:a16="http://schemas.microsoft.com/office/drawing/2014/main" id="{A0C81F22-F3AF-4439-B8DF-700E1AB1122F}"/>
              </a:ext>
            </a:extLst>
          </p:cNvPr>
          <p:cNvSpPr txBox="1"/>
          <p:nvPr/>
        </p:nvSpPr>
        <p:spPr>
          <a:xfrm>
            <a:off x="3503054" y="4887532"/>
            <a:ext cx="2311757" cy="1200329"/>
          </a:xfrm>
          <a:prstGeom prst="rect">
            <a:avLst/>
          </a:prstGeom>
          <a:solidFill>
            <a:srgbClr val="FFC000"/>
          </a:solidFill>
        </p:spPr>
        <p:txBody>
          <a:bodyPr wrap="square" rtlCol="0">
            <a:spAutoFit/>
          </a:bodyPr>
          <a:lstStyle/>
          <a:p>
            <a:r>
              <a:rPr lang="en-GB" dirty="0"/>
              <a:t>5. Persons self-identity becomes based on deviant self </a:t>
            </a:r>
          </a:p>
        </p:txBody>
      </p:sp>
      <p:sp>
        <p:nvSpPr>
          <p:cNvPr id="12" name="TextBox 11">
            <a:extLst>
              <a:ext uri="{FF2B5EF4-FFF2-40B4-BE49-F238E27FC236}">
                <a16:creationId xmlns:a16="http://schemas.microsoft.com/office/drawing/2014/main" id="{8469138D-B0B4-451D-A8C1-2D093BF5ED05}"/>
              </a:ext>
            </a:extLst>
          </p:cNvPr>
          <p:cNvSpPr txBox="1"/>
          <p:nvPr/>
        </p:nvSpPr>
        <p:spPr>
          <a:xfrm>
            <a:off x="7720885" y="4803820"/>
            <a:ext cx="2537138" cy="1077218"/>
          </a:xfrm>
          <a:prstGeom prst="rect">
            <a:avLst/>
          </a:prstGeom>
          <a:noFill/>
        </p:spPr>
        <p:txBody>
          <a:bodyPr wrap="square" rtlCol="0">
            <a:spAutoFit/>
          </a:bodyPr>
          <a:lstStyle/>
          <a:p>
            <a:r>
              <a:rPr lang="en-GB" sz="3200" b="1" dirty="0">
                <a:solidFill>
                  <a:srgbClr val="FF0000"/>
                </a:solidFill>
              </a:rPr>
              <a:t>= DEVIANT CAREER</a:t>
            </a:r>
          </a:p>
        </p:txBody>
      </p:sp>
      <mc:AlternateContent xmlns:mc="http://schemas.openxmlformats.org/markup-compatibility/2006" xmlns:p14="http://schemas.microsoft.com/office/powerpoint/2010/main">
        <mc:Choice Requires="p14">
          <p:contentPart p14:bwMode="auto" r:id="rId2">
            <p14:nvContentPartPr>
              <p14:cNvPr id="19" name="Ink 18">
                <a:extLst>
                  <a:ext uri="{FF2B5EF4-FFF2-40B4-BE49-F238E27FC236}">
                    <a16:creationId xmlns:a16="http://schemas.microsoft.com/office/drawing/2014/main" id="{78FEEF8A-FD12-4CBC-BF7D-245CABDBD42E}"/>
                  </a:ext>
                </a:extLst>
              </p14:cNvPr>
              <p14:cNvContentPartPr/>
              <p14:nvPr/>
            </p14:nvContentPartPr>
            <p14:xfrm>
              <a:off x="1950485" y="2136245"/>
              <a:ext cx="230400" cy="374760"/>
            </p14:xfrm>
          </p:contentPart>
        </mc:Choice>
        <mc:Fallback xmlns="">
          <p:pic>
            <p:nvPicPr>
              <p:cNvPr id="19" name="Ink 18">
                <a:extLst>
                  <a:ext uri="{FF2B5EF4-FFF2-40B4-BE49-F238E27FC236}">
                    <a16:creationId xmlns:a16="http://schemas.microsoft.com/office/drawing/2014/main" id="{78FEEF8A-FD12-4CBC-BF7D-245CABDBD42E}"/>
                  </a:ext>
                </a:extLst>
              </p:cNvPr>
              <p:cNvPicPr/>
              <p:nvPr/>
            </p:nvPicPr>
            <p:blipFill>
              <a:blip r:embed="rId3"/>
              <a:stretch>
                <a:fillRect/>
              </a:stretch>
            </p:blipFill>
            <p:spPr>
              <a:xfrm>
                <a:off x="1941845" y="2127245"/>
                <a:ext cx="248040" cy="3924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20" name="Ink 19">
                <a:extLst>
                  <a:ext uri="{FF2B5EF4-FFF2-40B4-BE49-F238E27FC236}">
                    <a16:creationId xmlns:a16="http://schemas.microsoft.com/office/drawing/2014/main" id="{221B27FF-EAD2-461C-AA9D-17F481FA9556}"/>
                  </a:ext>
                </a:extLst>
              </p14:cNvPr>
              <p14:cNvContentPartPr/>
              <p14:nvPr/>
            </p14:nvContentPartPr>
            <p14:xfrm>
              <a:off x="4233245" y="3092405"/>
              <a:ext cx="1333440" cy="150120"/>
            </p14:xfrm>
          </p:contentPart>
        </mc:Choice>
        <mc:Fallback xmlns="">
          <p:pic>
            <p:nvPicPr>
              <p:cNvPr id="20" name="Ink 19">
                <a:extLst>
                  <a:ext uri="{FF2B5EF4-FFF2-40B4-BE49-F238E27FC236}">
                    <a16:creationId xmlns:a16="http://schemas.microsoft.com/office/drawing/2014/main" id="{221B27FF-EAD2-461C-AA9D-17F481FA9556}"/>
                  </a:ext>
                </a:extLst>
              </p:cNvPr>
              <p:cNvPicPr/>
              <p:nvPr/>
            </p:nvPicPr>
            <p:blipFill>
              <a:blip r:embed="rId5"/>
              <a:stretch>
                <a:fillRect/>
              </a:stretch>
            </p:blipFill>
            <p:spPr>
              <a:xfrm>
                <a:off x="4224605" y="3083765"/>
                <a:ext cx="1351080" cy="167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1" name="Ink 20">
                <a:extLst>
                  <a:ext uri="{FF2B5EF4-FFF2-40B4-BE49-F238E27FC236}">
                    <a16:creationId xmlns:a16="http://schemas.microsoft.com/office/drawing/2014/main" id="{38ED14CD-BD7F-40F1-AFD1-1B3804C5AA85}"/>
                  </a:ext>
                </a:extLst>
              </p14:cNvPr>
              <p14:cNvContentPartPr/>
              <p14:nvPr/>
            </p14:nvContentPartPr>
            <p14:xfrm>
              <a:off x="1458005" y="3919325"/>
              <a:ext cx="5862960" cy="608760"/>
            </p14:xfrm>
          </p:contentPart>
        </mc:Choice>
        <mc:Fallback xmlns="">
          <p:pic>
            <p:nvPicPr>
              <p:cNvPr id="21" name="Ink 20">
                <a:extLst>
                  <a:ext uri="{FF2B5EF4-FFF2-40B4-BE49-F238E27FC236}">
                    <a16:creationId xmlns:a16="http://schemas.microsoft.com/office/drawing/2014/main" id="{38ED14CD-BD7F-40F1-AFD1-1B3804C5AA85}"/>
                  </a:ext>
                </a:extLst>
              </p:cNvPr>
              <p:cNvPicPr/>
              <p:nvPr/>
            </p:nvPicPr>
            <p:blipFill>
              <a:blip r:embed="rId7"/>
              <a:stretch>
                <a:fillRect/>
              </a:stretch>
            </p:blipFill>
            <p:spPr>
              <a:xfrm>
                <a:off x="1449005" y="3910325"/>
                <a:ext cx="5880600" cy="626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2" name="Ink 21">
                <a:extLst>
                  <a:ext uri="{FF2B5EF4-FFF2-40B4-BE49-F238E27FC236}">
                    <a16:creationId xmlns:a16="http://schemas.microsoft.com/office/drawing/2014/main" id="{2275E53D-FAE7-40B4-A8F6-281531A62E36}"/>
                  </a:ext>
                </a:extLst>
              </p14:cNvPr>
              <p14:cNvContentPartPr/>
              <p14:nvPr/>
            </p14:nvContentPartPr>
            <p14:xfrm>
              <a:off x="2382125" y="5310005"/>
              <a:ext cx="1024200" cy="218160"/>
            </p14:xfrm>
          </p:contentPart>
        </mc:Choice>
        <mc:Fallback xmlns="">
          <p:pic>
            <p:nvPicPr>
              <p:cNvPr id="22" name="Ink 21">
                <a:extLst>
                  <a:ext uri="{FF2B5EF4-FFF2-40B4-BE49-F238E27FC236}">
                    <a16:creationId xmlns:a16="http://schemas.microsoft.com/office/drawing/2014/main" id="{2275E53D-FAE7-40B4-A8F6-281531A62E36}"/>
                  </a:ext>
                </a:extLst>
              </p:cNvPr>
              <p:cNvPicPr/>
              <p:nvPr/>
            </p:nvPicPr>
            <p:blipFill>
              <a:blip r:embed="rId9"/>
              <a:stretch>
                <a:fillRect/>
              </a:stretch>
            </p:blipFill>
            <p:spPr>
              <a:xfrm>
                <a:off x="2373485" y="5301365"/>
                <a:ext cx="1041840" cy="235800"/>
              </a:xfrm>
              <a:prstGeom prst="rect">
                <a:avLst/>
              </a:prstGeom>
            </p:spPr>
          </p:pic>
        </mc:Fallback>
      </mc:AlternateContent>
      <p:grpSp>
        <p:nvGrpSpPr>
          <p:cNvPr id="25" name="Group 24">
            <a:extLst>
              <a:ext uri="{FF2B5EF4-FFF2-40B4-BE49-F238E27FC236}">
                <a16:creationId xmlns:a16="http://schemas.microsoft.com/office/drawing/2014/main" id="{9E1961A8-F500-4123-8F02-00A9E9E8A6F4}"/>
              </a:ext>
            </a:extLst>
          </p:cNvPr>
          <p:cNvGrpSpPr/>
          <p:nvPr/>
        </p:nvGrpSpPr>
        <p:grpSpPr>
          <a:xfrm>
            <a:off x="5852885" y="5148365"/>
            <a:ext cx="1625760" cy="448920"/>
            <a:chOff x="5852885" y="5148365"/>
            <a:chExt cx="1625760" cy="448920"/>
          </a:xfrm>
        </p:grpSpPr>
        <mc:AlternateContent xmlns:mc="http://schemas.openxmlformats.org/markup-compatibility/2006" xmlns:p14="http://schemas.microsoft.com/office/powerpoint/2010/main">
          <mc:Choice Requires="p14">
            <p:contentPart p14:bwMode="auto" r:id="rId10">
              <p14:nvContentPartPr>
                <p14:cNvPr id="23" name="Ink 22">
                  <a:extLst>
                    <a:ext uri="{FF2B5EF4-FFF2-40B4-BE49-F238E27FC236}">
                      <a16:creationId xmlns:a16="http://schemas.microsoft.com/office/drawing/2014/main" id="{15565745-5D3D-4C04-9340-484755C08204}"/>
                    </a:ext>
                  </a:extLst>
                </p14:cNvPr>
                <p14:cNvContentPartPr/>
                <p14:nvPr/>
              </p14:nvContentPartPr>
              <p14:xfrm>
                <a:off x="5852885" y="5245205"/>
                <a:ext cx="1505160" cy="299880"/>
              </p14:xfrm>
            </p:contentPart>
          </mc:Choice>
          <mc:Fallback xmlns="">
            <p:pic>
              <p:nvPicPr>
                <p:cNvPr id="23" name="Ink 22">
                  <a:extLst>
                    <a:ext uri="{FF2B5EF4-FFF2-40B4-BE49-F238E27FC236}">
                      <a16:creationId xmlns:a16="http://schemas.microsoft.com/office/drawing/2014/main" id="{15565745-5D3D-4C04-9340-484755C08204}"/>
                    </a:ext>
                  </a:extLst>
                </p:cNvPr>
                <p:cNvPicPr/>
                <p:nvPr/>
              </p:nvPicPr>
              <p:blipFill>
                <a:blip r:embed="rId11"/>
                <a:stretch>
                  <a:fillRect/>
                </a:stretch>
              </p:blipFill>
              <p:spPr>
                <a:xfrm>
                  <a:off x="5843885" y="5236565"/>
                  <a:ext cx="1522800" cy="3175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4" name="Ink 23">
                  <a:extLst>
                    <a:ext uri="{FF2B5EF4-FFF2-40B4-BE49-F238E27FC236}">
                      <a16:creationId xmlns:a16="http://schemas.microsoft.com/office/drawing/2014/main" id="{4E1C58DC-C11F-4818-9BFC-B49FAAE878BB}"/>
                    </a:ext>
                  </a:extLst>
                </p14:cNvPr>
                <p14:cNvContentPartPr/>
                <p14:nvPr/>
              </p14:nvContentPartPr>
              <p14:xfrm>
                <a:off x="7108925" y="5148365"/>
                <a:ext cx="369720" cy="448920"/>
              </p14:xfrm>
            </p:contentPart>
          </mc:Choice>
          <mc:Fallback xmlns="">
            <p:pic>
              <p:nvPicPr>
                <p:cNvPr id="24" name="Ink 23">
                  <a:extLst>
                    <a:ext uri="{FF2B5EF4-FFF2-40B4-BE49-F238E27FC236}">
                      <a16:creationId xmlns:a16="http://schemas.microsoft.com/office/drawing/2014/main" id="{4E1C58DC-C11F-4818-9BFC-B49FAAE878BB}"/>
                    </a:ext>
                  </a:extLst>
                </p:cNvPr>
                <p:cNvPicPr/>
                <p:nvPr/>
              </p:nvPicPr>
              <p:blipFill>
                <a:blip r:embed="rId13"/>
                <a:stretch>
                  <a:fillRect/>
                </a:stretch>
              </p:blipFill>
              <p:spPr>
                <a:xfrm>
                  <a:off x="7099925" y="5139365"/>
                  <a:ext cx="387360" cy="466560"/>
                </a:xfrm>
                <a:prstGeom prst="rect">
                  <a:avLst/>
                </a:prstGeom>
              </p:spPr>
            </p:pic>
          </mc:Fallback>
        </mc:AlternateContent>
      </p:grpSp>
    </p:spTree>
    <p:extLst>
      <p:ext uri="{BB962C8B-B14F-4D97-AF65-F5344CB8AC3E}">
        <p14:creationId xmlns:p14="http://schemas.microsoft.com/office/powerpoint/2010/main" val="1931320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483B5DF-0256-4481-B5A0-C1AC194D211E}"/>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TASK</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9C4952-2016-C2A1-8001-1EA5940A2BFE}"/>
              </a:ext>
            </a:extLst>
          </p:cNvPr>
          <p:cNvGraphicFramePr>
            <a:graphicFrameLocks noGrp="1"/>
          </p:cNvGraphicFramePr>
          <p:nvPr>
            <p:ph idx="1"/>
            <p:extLst>
              <p:ext uri="{D42A27DB-BD31-4B8C-83A1-F6EECF244321}">
                <p14:modId xmlns:p14="http://schemas.microsoft.com/office/powerpoint/2010/main" val="718022793"/>
              </p:ext>
            </p:extLst>
          </p:nvPr>
        </p:nvGraphicFramePr>
        <p:xfrm>
          <a:off x="2486135" y="578498"/>
          <a:ext cx="8726798" cy="5653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6904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A2CD7E0-6879-44CB-AC9B-A3CD86D62443}"/>
              </a:ext>
            </a:extLst>
          </p:cNvPr>
          <p:cNvSpPr>
            <a:spLocks noGrp="1"/>
          </p:cNvSpPr>
          <p:nvPr>
            <p:ph type="title"/>
          </p:nvPr>
        </p:nvSpPr>
        <p:spPr>
          <a:xfrm>
            <a:off x="6942477" y="1546669"/>
            <a:ext cx="3497565" cy="3002662"/>
          </a:xfrm>
        </p:spPr>
        <p:txBody>
          <a:bodyPr vert="horz" lIns="91440" tIns="45720" rIns="91440" bIns="45720" rtlCol="0" anchor="b">
            <a:normAutofit/>
          </a:bodyPr>
          <a:lstStyle/>
          <a:p>
            <a:pPr>
              <a:lnSpc>
                <a:spcPct val="90000"/>
              </a:lnSpc>
            </a:pPr>
            <a:r>
              <a:rPr lang="en-US" sz="4100" dirty="0"/>
              <a:t>They aren’t born criminals, they are vulnerable</a:t>
            </a:r>
          </a:p>
        </p:txBody>
      </p:sp>
      <p:sp>
        <p:nvSpPr>
          <p:cNvPr id="24" name="Isosceles Triangle 23">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843BE725-0E5C-4CCC-9686-337B6A8E5EAD}"/>
              </a:ext>
            </a:extLst>
          </p:cNvPr>
          <p:cNvPicPr>
            <a:picLocks noGrp="1" noChangeAspect="1"/>
          </p:cNvPicPr>
          <p:nvPr>
            <p:ph idx="1"/>
          </p:nvPr>
        </p:nvPicPr>
        <p:blipFill rotWithShape="1">
          <a:blip r:embed="rId3"/>
          <a:srcRect l="14202" t="17934" r="23120" b="5069"/>
          <a:stretch/>
        </p:blipFill>
        <p:spPr>
          <a:xfrm>
            <a:off x="888603" y="1425203"/>
            <a:ext cx="6045100" cy="4956936"/>
          </a:xfrm>
          <a:prstGeom prst="rect">
            <a:avLst/>
          </a:prstGeom>
        </p:spPr>
      </p:pic>
    </p:spTree>
    <p:extLst>
      <p:ext uri="{BB962C8B-B14F-4D97-AF65-F5344CB8AC3E}">
        <p14:creationId xmlns:p14="http://schemas.microsoft.com/office/powerpoint/2010/main" val="4074179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a:extLst>
              <a:ext uri="{FF2B5EF4-FFF2-40B4-BE49-F238E27FC236}">
                <a16:creationId xmlns:a16="http://schemas.microsoft.com/office/drawing/2014/main" id="{CD1240C1-0F1C-C45A-13BD-018DB5171895}"/>
              </a:ext>
            </a:extLst>
          </p:cNvPr>
          <p:cNvPicPr>
            <a:picLocks noChangeAspect="1"/>
          </p:cNvPicPr>
          <p:nvPr/>
        </p:nvPicPr>
        <p:blipFill rotWithShape="1">
          <a:blip r:embed="rId3"/>
          <a:srcRect l="9091" t="7352" b="321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7068C58-A1F4-E6FE-5239-8111519522C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ctr"/>
            <a:r>
              <a:rPr lang="en-US" sz="7200" dirty="0"/>
              <a:t>Time for a debate</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604050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12397</Words>
  <Application>Microsoft Office PowerPoint</Application>
  <PresentationFormat>Widescreen</PresentationFormat>
  <Paragraphs>303</Paragraphs>
  <Slides>22</Slides>
  <Notes>18</Notes>
  <HiddenSlides>1</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Berlin Sans FB</vt:lpstr>
      <vt:lpstr>Calibri</vt:lpstr>
      <vt:lpstr>Segoe Print</vt:lpstr>
      <vt:lpstr>Trebuchet MS</vt:lpstr>
      <vt:lpstr>Wingdings</vt:lpstr>
      <vt:lpstr>Wingdings 3</vt:lpstr>
      <vt:lpstr>Facet</vt:lpstr>
      <vt:lpstr>Sociological positivism:  CRIME &amp; ITS SOCIAL SETTING</vt:lpstr>
      <vt:lpstr>Learning Objectives</vt:lpstr>
      <vt:lpstr>SOCIOLOGICAL THEORIES</vt:lpstr>
      <vt:lpstr>PowerPoint Presentation</vt:lpstr>
      <vt:lpstr>Emile Durkheim and anomie</vt:lpstr>
      <vt:lpstr>The Chicago School</vt:lpstr>
      <vt:lpstr>PowerPoint Presentation</vt:lpstr>
      <vt:lpstr>Social strain theory-  Robert Merton</vt:lpstr>
      <vt:lpstr>Subcultural theory- Albert Cohen</vt:lpstr>
      <vt:lpstr>TASK</vt:lpstr>
      <vt:lpstr>Criticisms of strain and subcultural theory</vt:lpstr>
      <vt:lpstr>Social process/interaction theories: Differential association</vt:lpstr>
      <vt:lpstr>PowerPoint Presentation</vt:lpstr>
      <vt:lpstr>Sutherland a critique</vt:lpstr>
      <vt:lpstr>Learning theories:  Opportunity theory</vt:lpstr>
      <vt:lpstr>PowerPoint Presentation</vt:lpstr>
      <vt:lpstr>PowerPoint Presentation</vt:lpstr>
      <vt:lpstr>TASK </vt:lpstr>
      <vt:lpstr>Labelling theory</vt:lpstr>
      <vt:lpstr>TASK</vt:lpstr>
      <vt:lpstr>They aren’t born criminals, they are vulnerable</vt:lpstr>
      <vt:lpstr>Time for a debate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Sociological positivism:  CRIME &amp; ITS SOCIAL SETTING</dc:title>
  <dc:creator>Laura Knight</dc:creator>
  <cp:lastModifiedBy>Laura Knight</cp:lastModifiedBy>
  <cp:revision>5</cp:revision>
  <cp:lastPrinted>2018-09-10T09:20:35Z</cp:lastPrinted>
  <dcterms:modified xsi:type="dcterms:W3CDTF">2022-10-21T13:55:11Z</dcterms:modified>
</cp:coreProperties>
</file>