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468" r:id="rId3"/>
    <p:sldId id="463" r:id="rId4"/>
    <p:sldId id="453" r:id="rId5"/>
    <p:sldId id="354" r:id="rId6"/>
    <p:sldId id="356" r:id="rId7"/>
    <p:sldId id="357" r:id="rId8"/>
    <p:sldId id="359" r:id="rId9"/>
    <p:sldId id="358" r:id="rId10"/>
    <p:sldId id="361" r:id="rId11"/>
    <p:sldId id="362" r:id="rId12"/>
    <p:sldId id="363" r:id="rId13"/>
    <p:sldId id="364" r:id="rId14"/>
    <p:sldId id="365" r:id="rId15"/>
    <p:sldId id="366" r:id="rId16"/>
    <p:sldId id="370" r:id="rId17"/>
    <p:sldId id="369" r:id="rId18"/>
    <p:sldId id="371" r:id="rId19"/>
    <p:sldId id="372" r:id="rId20"/>
    <p:sldId id="373" r:id="rId21"/>
    <p:sldId id="374" r:id="rId22"/>
    <p:sldId id="375" r:id="rId23"/>
    <p:sldId id="376" r:id="rId24"/>
    <p:sldId id="377" r:id="rId25"/>
    <p:sldId id="378" r:id="rId26"/>
    <p:sldId id="379" r:id="rId27"/>
    <p:sldId id="293" r:id="rId28"/>
    <p:sldId id="313" r:id="rId29"/>
    <p:sldId id="305" r:id="rId30"/>
    <p:sldId id="314" r:id="rId31"/>
    <p:sldId id="333" r:id="rId32"/>
    <p:sldId id="334" r:id="rId33"/>
    <p:sldId id="335" r:id="rId34"/>
    <p:sldId id="336" r:id="rId35"/>
    <p:sldId id="337" r:id="rId36"/>
    <p:sldId id="338" r:id="rId37"/>
    <p:sldId id="339" r:id="rId38"/>
    <p:sldId id="340" r:id="rId39"/>
    <p:sldId id="461" r:id="rId40"/>
    <p:sldId id="341" r:id="rId41"/>
    <p:sldId id="343" r:id="rId42"/>
    <p:sldId id="344" r:id="rId43"/>
    <p:sldId id="345" r:id="rId44"/>
    <p:sldId id="346" r:id="rId45"/>
    <p:sldId id="347" r:id="rId46"/>
    <p:sldId id="348" r:id="rId47"/>
    <p:sldId id="349" r:id="rId48"/>
    <p:sldId id="350" r:id="rId49"/>
    <p:sldId id="351" r:id="rId50"/>
    <p:sldId id="352" r:id="rId51"/>
    <p:sldId id="386" r:id="rId52"/>
    <p:sldId id="387" r:id="rId53"/>
    <p:sldId id="388" r:id="rId54"/>
    <p:sldId id="385" r:id="rId55"/>
    <p:sldId id="389" r:id="rId56"/>
    <p:sldId id="390" r:id="rId57"/>
    <p:sldId id="458" r:id="rId58"/>
    <p:sldId id="391" r:id="rId59"/>
    <p:sldId id="331" r:id="rId60"/>
    <p:sldId id="332" r:id="rId61"/>
    <p:sldId id="315" r:id="rId62"/>
    <p:sldId id="457" r:id="rId63"/>
    <p:sldId id="317" r:id="rId64"/>
    <p:sldId id="318" r:id="rId65"/>
    <p:sldId id="456" r:id="rId66"/>
    <p:sldId id="320" r:id="rId67"/>
    <p:sldId id="455" r:id="rId68"/>
    <p:sldId id="322" r:id="rId69"/>
    <p:sldId id="259" r:id="rId70"/>
    <p:sldId id="260" r:id="rId71"/>
    <p:sldId id="296" r:id="rId72"/>
    <p:sldId id="298" r:id="rId73"/>
    <p:sldId id="299" r:id="rId74"/>
    <p:sldId id="297" r:id="rId75"/>
    <p:sldId id="433" r:id="rId76"/>
    <p:sldId id="465" r:id="rId77"/>
    <p:sldId id="402" r:id="rId78"/>
    <p:sldId id="437" r:id="rId79"/>
    <p:sldId id="466" r:id="rId80"/>
    <p:sldId id="301" r:id="rId81"/>
    <p:sldId id="394" r:id="rId82"/>
    <p:sldId id="302" r:id="rId83"/>
    <p:sldId id="395" r:id="rId84"/>
    <p:sldId id="396" r:id="rId85"/>
    <p:sldId id="398" r:id="rId86"/>
    <p:sldId id="399" r:id="rId87"/>
    <p:sldId id="400" r:id="rId88"/>
    <p:sldId id="401" r:id="rId89"/>
    <p:sldId id="416" r:id="rId9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B866C1-ACED-44D3-310A-B45F4ACEB94A}" v="173" dt="2023-11-27T22:00:33.471"/>
    <p1510:client id="{5DC88AD8-F929-A768-7468-5035988F7AC9}" v="20" dt="2023-11-28T22:29:28.369"/>
    <p1510:client id="{82018CED-458F-570B-6CB1-A0DF6FC44D56}" v="41" dt="2023-11-28T10:49:47.684"/>
    <p1510:client id="{8508CED1-482A-C073-A040-FE215393DD4B}" v="1" dt="2023-11-29T10:54:34.115"/>
    <p1510:client id="{93960CEB-ADE1-8A16-F9DE-FD2D17E379CA}" v="57" dt="2023-11-28T15:25:15.276"/>
    <p1510:client id="{BC75ED75-C6D8-44D8-B675-F8D498CB2563}" v="20" dt="2023-11-22T17:45:24.3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7" autoAdjust="0"/>
    <p:restoredTop sz="94660"/>
  </p:normalViewPr>
  <p:slideViewPr>
    <p:cSldViewPr snapToGrid="0">
      <p:cViewPr varScale="1">
        <p:scale>
          <a:sx n="74" d="100"/>
          <a:sy n="74" d="100"/>
        </p:scale>
        <p:origin x="33" y="7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microsoft.com/office/2016/11/relationships/changesInfo" Target="changesInfos/changesInfo1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93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presProps" Target="presProps.xml"/><Relationship Id="rId9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viewProps" Target="viewProps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36CA6DBE-751B-0B42-AE6D-AAB2FC6C08EA}"/>
    <pc:docChg chg="delSld modSld">
      <pc:chgData name="Moutushi Tanha" userId="S::m.tanha@uwtsd.ac.uk::62f9b1f3-ddcf-45d7-a6a4-b667feecf47e" providerId="AD" clId="Web-{36CA6DBE-751B-0B42-AE6D-AAB2FC6C08EA}" dt="2023-11-25T22:49:22.743" v="2" actId="1076"/>
      <pc:docMkLst>
        <pc:docMk/>
      </pc:docMkLst>
      <pc:sldChg chg="del">
        <pc:chgData name="Moutushi Tanha" userId="S::m.tanha@uwtsd.ac.uk::62f9b1f3-ddcf-45d7-a6a4-b667feecf47e" providerId="AD" clId="Web-{36CA6DBE-751B-0B42-AE6D-AAB2FC6C08EA}" dt="2023-11-25T22:43:52.110" v="0"/>
        <pc:sldMkLst>
          <pc:docMk/>
          <pc:sldMk cId="4079883466" sldId="383"/>
        </pc:sldMkLst>
      </pc:sldChg>
      <pc:sldChg chg="del">
        <pc:chgData name="Moutushi Tanha" userId="S::m.tanha@uwtsd.ac.uk::62f9b1f3-ddcf-45d7-a6a4-b667feecf47e" providerId="AD" clId="Web-{36CA6DBE-751B-0B42-AE6D-AAB2FC6C08EA}" dt="2023-11-25T22:48:48.242" v="1"/>
        <pc:sldMkLst>
          <pc:docMk/>
          <pc:sldMk cId="673995586" sldId="384"/>
        </pc:sldMkLst>
      </pc:sldChg>
      <pc:sldChg chg="modSp">
        <pc:chgData name="Moutushi Tanha" userId="S::m.tanha@uwtsd.ac.uk::62f9b1f3-ddcf-45d7-a6a4-b667feecf47e" providerId="AD" clId="Web-{36CA6DBE-751B-0B42-AE6D-AAB2FC6C08EA}" dt="2023-11-25T22:49:22.743" v="2" actId="1076"/>
        <pc:sldMkLst>
          <pc:docMk/>
          <pc:sldMk cId="1370091182" sldId="388"/>
        </pc:sldMkLst>
        <pc:picChg chg="mod">
          <ac:chgData name="Moutushi Tanha" userId="S::m.tanha@uwtsd.ac.uk::62f9b1f3-ddcf-45d7-a6a4-b667feecf47e" providerId="AD" clId="Web-{36CA6DBE-751B-0B42-AE6D-AAB2FC6C08EA}" dt="2023-11-25T22:49:22.743" v="2" actId="1076"/>
          <ac:picMkLst>
            <pc:docMk/>
            <pc:sldMk cId="1370091182" sldId="388"/>
            <ac:picMk id="2" creationId="{4119C25F-4955-7BA3-616B-4D3129022E54}"/>
          </ac:picMkLst>
        </pc:picChg>
      </pc:sldChg>
    </pc:docChg>
  </pc:docChgLst>
  <pc:docChgLst>
    <pc:chgData name="Moutushi Tanha" userId="S::m.tanha@uwtsd.ac.uk::62f9b1f3-ddcf-45d7-a6a4-b667feecf47e" providerId="AD" clId="Web-{6AD8D400-3F7A-1117-6967-CAABC25B371F}"/>
    <pc:docChg chg="addSld delSld modSld sldOrd">
      <pc:chgData name="Moutushi Tanha" userId="S::m.tanha@uwtsd.ac.uk::62f9b1f3-ddcf-45d7-a6a4-b667feecf47e" providerId="AD" clId="Web-{6AD8D400-3F7A-1117-6967-CAABC25B371F}" dt="2023-11-25T20:54:22.320" v="182"/>
      <pc:docMkLst>
        <pc:docMk/>
      </pc:docMkLst>
      <pc:sldChg chg="del">
        <pc:chgData name="Moutushi Tanha" userId="S::m.tanha@uwtsd.ac.uk::62f9b1f3-ddcf-45d7-a6a4-b667feecf47e" providerId="AD" clId="Web-{6AD8D400-3F7A-1117-6967-CAABC25B371F}" dt="2023-11-25T16:48:21.986" v="54"/>
        <pc:sldMkLst>
          <pc:docMk/>
          <pc:sldMk cId="2845825455" sldId="257"/>
        </pc:sldMkLst>
      </pc:sldChg>
      <pc:sldChg chg="del">
        <pc:chgData name="Moutushi Tanha" userId="S::m.tanha@uwtsd.ac.uk::62f9b1f3-ddcf-45d7-a6a4-b667feecf47e" providerId="AD" clId="Web-{6AD8D400-3F7A-1117-6967-CAABC25B371F}" dt="2023-11-25T16:41:56.383" v="33"/>
        <pc:sldMkLst>
          <pc:docMk/>
          <pc:sldMk cId="2159670055" sldId="258"/>
        </pc:sldMkLst>
      </pc:sldChg>
      <pc:sldChg chg="del">
        <pc:chgData name="Moutushi Tanha" userId="S::m.tanha@uwtsd.ac.uk::62f9b1f3-ddcf-45d7-a6a4-b667feecf47e" providerId="AD" clId="Web-{6AD8D400-3F7A-1117-6967-CAABC25B371F}" dt="2023-11-25T16:50:08.629" v="67"/>
        <pc:sldMkLst>
          <pc:docMk/>
          <pc:sldMk cId="2996026399" sldId="292"/>
        </pc:sldMkLst>
      </pc:sldChg>
      <pc:sldChg chg="del">
        <pc:chgData name="Moutushi Tanha" userId="S::m.tanha@uwtsd.ac.uk::62f9b1f3-ddcf-45d7-a6a4-b667feecf47e" providerId="AD" clId="Web-{6AD8D400-3F7A-1117-6967-CAABC25B371F}" dt="2023-11-25T16:48:26.736" v="55"/>
        <pc:sldMkLst>
          <pc:docMk/>
          <pc:sldMk cId="2773332358" sldId="294"/>
        </pc:sldMkLst>
      </pc:sldChg>
      <pc:sldChg chg="del">
        <pc:chgData name="Moutushi Tanha" userId="S::m.tanha@uwtsd.ac.uk::62f9b1f3-ddcf-45d7-a6a4-b667feecf47e" providerId="AD" clId="Web-{6AD8D400-3F7A-1117-6967-CAABC25B371F}" dt="2023-11-25T16:48:31.095" v="56"/>
        <pc:sldMkLst>
          <pc:docMk/>
          <pc:sldMk cId="2810138177" sldId="295"/>
        </pc:sldMkLst>
      </pc:sldChg>
      <pc:sldChg chg="modSp">
        <pc:chgData name="Moutushi Tanha" userId="S::m.tanha@uwtsd.ac.uk::62f9b1f3-ddcf-45d7-a6a4-b667feecf47e" providerId="AD" clId="Web-{6AD8D400-3F7A-1117-6967-CAABC25B371F}" dt="2023-11-25T16:49:43.628" v="66" actId="14100"/>
        <pc:sldMkLst>
          <pc:docMk/>
          <pc:sldMk cId="2196302628" sldId="298"/>
        </pc:sldMkLst>
        <pc:picChg chg="mod">
          <ac:chgData name="Moutushi Tanha" userId="S::m.tanha@uwtsd.ac.uk::62f9b1f3-ddcf-45d7-a6a4-b667feecf47e" providerId="AD" clId="Web-{6AD8D400-3F7A-1117-6967-CAABC25B371F}" dt="2023-11-25T16:49:43.628" v="66" actId="14100"/>
          <ac:picMkLst>
            <pc:docMk/>
            <pc:sldMk cId="2196302628" sldId="298"/>
            <ac:picMk id="3" creationId="{EFFBF99B-CE78-0850-2F3A-89EFE287A4B9}"/>
          </ac:picMkLst>
        </pc:picChg>
      </pc:sldChg>
      <pc:sldChg chg="add del">
        <pc:chgData name="Moutushi Tanha" userId="S::m.tanha@uwtsd.ac.uk::62f9b1f3-ddcf-45d7-a6a4-b667feecf47e" providerId="AD" clId="Web-{6AD8D400-3F7A-1117-6967-CAABC25B371F}" dt="2023-11-25T20:54:22.320" v="182"/>
        <pc:sldMkLst>
          <pc:docMk/>
          <pc:sldMk cId="1215201812" sldId="324"/>
        </pc:sldMkLst>
      </pc:sldChg>
      <pc:sldChg chg="del">
        <pc:chgData name="Moutushi Tanha" userId="S::m.tanha@uwtsd.ac.uk::62f9b1f3-ddcf-45d7-a6a4-b667feecf47e" providerId="AD" clId="Web-{6AD8D400-3F7A-1117-6967-CAABC25B371F}" dt="2023-11-25T20:17:30.974" v="175"/>
        <pc:sldMkLst>
          <pc:docMk/>
          <pc:sldMk cId="3946936462" sldId="342"/>
        </pc:sldMkLst>
      </pc:sldChg>
      <pc:sldChg chg="modSp">
        <pc:chgData name="Moutushi Tanha" userId="S::m.tanha@uwtsd.ac.uk::62f9b1f3-ddcf-45d7-a6a4-b667feecf47e" providerId="AD" clId="Web-{6AD8D400-3F7A-1117-6967-CAABC25B371F}" dt="2023-11-25T20:54:16.929" v="181"/>
        <pc:sldMkLst>
          <pc:docMk/>
          <pc:sldMk cId="401106463" sldId="385"/>
        </pc:sldMkLst>
        <pc:picChg chg="mod modCrop">
          <ac:chgData name="Moutushi Tanha" userId="S::m.tanha@uwtsd.ac.uk::62f9b1f3-ddcf-45d7-a6a4-b667feecf47e" providerId="AD" clId="Web-{6AD8D400-3F7A-1117-6967-CAABC25B371F}" dt="2023-11-25T20:54:16.929" v="181"/>
          <ac:picMkLst>
            <pc:docMk/>
            <pc:sldMk cId="401106463" sldId="385"/>
            <ac:picMk id="2" creationId="{4E0A9A2D-4E6D-4DA5-54BA-AC489B6E6058}"/>
          </ac:picMkLst>
        </pc:picChg>
      </pc:sldChg>
      <pc:sldChg chg="addSp delSp modSp mod setBg">
        <pc:chgData name="Moutushi Tanha" userId="S::m.tanha@uwtsd.ac.uk::62f9b1f3-ddcf-45d7-a6a4-b667feecf47e" providerId="AD" clId="Web-{6AD8D400-3F7A-1117-6967-CAABC25B371F}" dt="2023-11-25T16:20:08.167" v="15" actId="14100"/>
        <pc:sldMkLst>
          <pc:docMk/>
          <pc:sldMk cId="3698444772" sldId="392"/>
        </pc:sldMkLst>
        <pc:spChg chg="add">
          <ac:chgData name="Moutushi Tanha" userId="S::m.tanha@uwtsd.ac.uk::62f9b1f3-ddcf-45d7-a6a4-b667feecf47e" providerId="AD" clId="Web-{6AD8D400-3F7A-1117-6967-CAABC25B371F}" dt="2023-11-25T16:19:52.010" v="11"/>
          <ac:spMkLst>
            <pc:docMk/>
            <pc:sldMk cId="3698444772" sldId="392"/>
            <ac:spMk id="4" creationId="{AB8C311F-7253-4AED-9701-7FC0708C41C7}"/>
          </ac:spMkLst>
        </pc:spChg>
        <pc:spChg chg="add">
          <ac:chgData name="Moutushi Tanha" userId="S::m.tanha@uwtsd.ac.uk::62f9b1f3-ddcf-45d7-a6a4-b667feecf47e" providerId="AD" clId="Web-{6AD8D400-3F7A-1117-6967-CAABC25B371F}" dt="2023-11-25T16:19:52.010" v="11"/>
          <ac:spMkLst>
            <pc:docMk/>
            <pc:sldMk cId="3698444772" sldId="392"/>
            <ac:spMk id="5" creationId="{E2384209-CB15-4CDF-9D31-C44FD9A3F20D}"/>
          </ac:spMkLst>
        </pc:spChg>
        <pc:spChg chg="add del">
          <ac:chgData name="Moutushi Tanha" userId="S::m.tanha@uwtsd.ac.uk::62f9b1f3-ddcf-45d7-a6a4-b667feecf47e" providerId="AD" clId="Web-{6AD8D400-3F7A-1117-6967-CAABC25B371F}" dt="2023-11-25T16:18:55.868" v="4"/>
          <ac:spMkLst>
            <pc:docMk/>
            <pc:sldMk cId="3698444772" sldId="392"/>
            <ac:spMk id="7" creationId="{32BC26D8-82FB-445E-AA49-62A77D7C1EE0}"/>
          </ac:spMkLst>
        </pc:spChg>
        <pc:spChg chg="add del">
          <ac:chgData name="Moutushi Tanha" userId="S::m.tanha@uwtsd.ac.uk::62f9b1f3-ddcf-45d7-a6a4-b667feecf47e" providerId="AD" clId="Web-{6AD8D400-3F7A-1117-6967-CAABC25B371F}" dt="2023-11-25T16:18:55.868" v="4"/>
          <ac:spMkLst>
            <pc:docMk/>
            <pc:sldMk cId="3698444772" sldId="392"/>
            <ac:spMk id="9" creationId="{CB44330D-EA18-4254-AA95-EB49948539B8}"/>
          </ac:spMkLst>
        </pc:spChg>
        <pc:spChg chg="add">
          <ac:chgData name="Moutushi Tanha" userId="S::m.tanha@uwtsd.ac.uk::62f9b1f3-ddcf-45d7-a6a4-b667feecf47e" providerId="AD" clId="Web-{6AD8D400-3F7A-1117-6967-CAABC25B371F}" dt="2023-11-25T16:19:52.010" v="11"/>
          <ac:spMkLst>
            <pc:docMk/>
            <pc:sldMk cId="3698444772" sldId="39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6AD8D400-3F7A-1117-6967-CAABC25B371F}" dt="2023-11-25T16:19:52.010" v="11"/>
          <ac:spMkLst>
            <pc:docMk/>
            <pc:sldMk cId="3698444772" sldId="39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6AD8D400-3F7A-1117-6967-CAABC25B371F}" dt="2023-11-25T16:20:08.167" v="15" actId="14100"/>
          <ac:picMkLst>
            <pc:docMk/>
            <pc:sldMk cId="3698444772" sldId="392"/>
            <ac:picMk id="2" creationId="{4ED52779-3427-A1D4-468D-E138E30A8C30}"/>
          </ac:picMkLst>
        </pc:picChg>
      </pc:sldChg>
      <pc:sldChg chg="del">
        <pc:chgData name="Moutushi Tanha" userId="S::m.tanha@uwtsd.ac.uk::62f9b1f3-ddcf-45d7-a6a4-b667feecf47e" providerId="AD" clId="Web-{6AD8D400-3F7A-1117-6967-CAABC25B371F}" dt="2023-11-25T16:48:48.096" v="57"/>
        <pc:sldMkLst>
          <pc:docMk/>
          <pc:sldMk cId="206922186" sldId="397"/>
        </pc:sldMkLst>
      </pc:sldChg>
      <pc:sldChg chg="modSp">
        <pc:chgData name="Moutushi Tanha" userId="S::m.tanha@uwtsd.ac.uk::62f9b1f3-ddcf-45d7-a6a4-b667feecf47e" providerId="AD" clId="Web-{6AD8D400-3F7A-1117-6967-CAABC25B371F}" dt="2023-11-25T16:49:08.784" v="62" actId="14100"/>
        <pc:sldMkLst>
          <pc:docMk/>
          <pc:sldMk cId="1217280853" sldId="400"/>
        </pc:sldMkLst>
        <pc:picChg chg="mod">
          <ac:chgData name="Moutushi Tanha" userId="S::m.tanha@uwtsd.ac.uk::62f9b1f3-ddcf-45d7-a6a4-b667feecf47e" providerId="AD" clId="Web-{6AD8D400-3F7A-1117-6967-CAABC25B371F}" dt="2023-11-25T16:49:08.784" v="62" actId="14100"/>
          <ac:picMkLst>
            <pc:docMk/>
            <pc:sldMk cId="1217280853" sldId="400"/>
            <ac:picMk id="2" creationId="{06204309-7068-B74E-A7E2-F1CCEEF13D13}"/>
          </ac:picMkLst>
        </pc:picChg>
      </pc:sldChg>
      <pc:sldChg chg="addSp modSp add del mod ord setBg">
        <pc:chgData name="Moutushi Tanha" userId="S::m.tanha@uwtsd.ac.uk::62f9b1f3-ddcf-45d7-a6a4-b667feecf47e" providerId="AD" clId="Web-{6AD8D400-3F7A-1117-6967-CAABC25B371F}" dt="2023-11-25T18:12:18.571" v="122"/>
        <pc:sldMkLst>
          <pc:docMk/>
          <pc:sldMk cId="273535293" sldId="402"/>
        </pc:sldMkLst>
        <pc:spChg chg="add">
          <ac:chgData name="Moutushi Tanha" userId="S::m.tanha@uwtsd.ac.uk::62f9b1f3-ddcf-45d7-a6a4-b667feecf47e" providerId="AD" clId="Web-{6AD8D400-3F7A-1117-6967-CAABC25B371F}" dt="2023-11-25T16:43:28.135" v="38"/>
          <ac:spMkLst>
            <pc:docMk/>
            <pc:sldMk cId="273535293" sldId="402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6AD8D400-3F7A-1117-6967-CAABC25B371F}" dt="2023-11-25T16:43:28.135" v="38"/>
          <ac:spMkLst>
            <pc:docMk/>
            <pc:sldMk cId="273535293" sldId="402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6AD8D400-3F7A-1117-6967-CAABC25B371F}" dt="2023-11-25T16:43:28.135" v="38"/>
          <ac:spMkLst>
            <pc:docMk/>
            <pc:sldMk cId="273535293" sldId="402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6AD8D400-3F7A-1117-6967-CAABC25B371F}" dt="2023-11-25T16:43:28.135" v="38"/>
          <ac:spMkLst>
            <pc:docMk/>
            <pc:sldMk cId="273535293" sldId="402"/>
            <ac:spMk id="14" creationId="{A8D57A06-A426-446D-B02C-A2DC6B62E45E}"/>
          </ac:spMkLst>
        </pc:spChg>
        <pc:picChg chg="add mod">
          <ac:chgData name="Moutushi Tanha" userId="S::m.tanha@uwtsd.ac.uk::62f9b1f3-ddcf-45d7-a6a4-b667feecf47e" providerId="AD" clId="Web-{6AD8D400-3F7A-1117-6967-CAABC25B371F}" dt="2023-11-25T16:43:28.135" v="38"/>
          <ac:picMkLst>
            <pc:docMk/>
            <pc:sldMk cId="273535293" sldId="402"/>
            <ac:picMk id="3" creationId="{AAA6766A-D83F-47F6-B2C1-EA667FF53752}"/>
          </ac:picMkLst>
        </pc:picChg>
      </pc:sldChg>
      <pc:sldChg chg="ord">
        <pc:chgData name="Moutushi Tanha" userId="S::m.tanha@uwtsd.ac.uk::62f9b1f3-ddcf-45d7-a6a4-b667feecf47e" providerId="AD" clId="Web-{6AD8D400-3F7A-1117-6967-CAABC25B371F}" dt="2023-11-25T16:53:41.658" v="77"/>
        <pc:sldMkLst>
          <pc:docMk/>
          <pc:sldMk cId="2925128175" sldId="403"/>
        </pc:sldMkLst>
      </pc:sldChg>
      <pc:sldChg chg="ord">
        <pc:chgData name="Moutushi Tanha" userId="S::m.tanha@uwtsd.ac.uk::62f9b1f3-ddcf-45d7-a6a4-b667feecf47e" providerId="AD" clId="Web-{6AD8D400-3F7A-1117-6967-CAABC25B371F}" dt="2023-11-25T16:52:46.532" v="71"/>
        <pc:sldMkLst>
          <pc:docMk/>
          <pc:sldMk cId="742693527" sldId="413"/>
        </pc:sldMkLst>
      </pc:sldChg>
      <pc:sldChg chg="del">
        <pc:chgData name="Moutushi Tanha" userId="S::m.tanha@uwtsd.ac.uk::62f9b1f3-ddcf-45d7-a6a4-b667feecf47e" providerId="AD" clId="Web-{6AD8D400-3F7A-1117-6967-CAABC25B371F}" dt="2023-11-25T20:18:15.381" v="176"/>
        <pc:sldMkLst>
          <pc:docMk/>
          <pc:sldMk cId="1028628789" sldId="417"/>
        </pc:sldMkLst>
      </pc:sldChg>
      <pc:sldChg chg="del">
        <pc:chgData name="Moutushi Tanha" userId="S::m.tanha@uwtsd.ac.uk::62f9b1f3-ddcf-45d7-a6a4-b667feecf47e" providerId="AD" clId="Web-{6AD8D400-3F7A-1117-6967-CAABC25B371F}" dt="2023-11-25T16:50:28.536" v="68"/>
        <pc:sldMkLst>
          <pc:docMk/>
          <pc:sldMk cId="1729969406" sldId="431"/>
        </pc:sldMkLst>
      </pc:sldChg>
      <pc:sldChg chg="addSp modSp new mod ord setBg">
        <pc:chgData name="Moutushi Tanha" userId="S::m.tanha@uwtsd.ac.uk::62f9b1f3-ddcf-45d7-a6a4-b667feecf47e" providerId="AD" clId="Web-{6AD8D400-3F7A-1117-6967-CAABC25B371F}" dt="2023-11-25T16:24:11.891" v="24"/>
        <pc:sldMkLst>
          <pc:docMk/>
          <pc:sldMk cId="1534789027" sldId="432"/>
        </pc:sldMkLst>
        <pc:spChg chg="add">
          <ac:chgData name="Moutushi Tanha" userId="S::m.tanha@uwtsd.ac.uk::62f9b1f3-ddcf-45d7-a6a4-b667feecf47e" providerId="AD" clId="Web-{6AD8D400-3F7A-1117-6967-CAABC25B371F}" dt="2023-11-25T16:23:26.437" v="18"/>
          <ac:spMkLst>
            <pc:docMk/>
            <pc:sldMk cId="1534789027" sldId="43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6AD8D400-3F7A-1117-6967-CAABC25B371F}" dt="2023-11-25T16:23:26.437" v="18"/>
          <ac:spMkLst>
            <pc:docMk/>
            <pc:sldMk cId="1534789027" sldId="43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6AD8D400-3F7A-1117-6967-CAABC25B371F}" dt="2023-11-25T16:23:26.437" v="18"/>
          <ac:spMkLst>
            <pc:docMk/>
            <pc:sldMk cId="1534789027" sldId="43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6AD8D400-3F7A-1117-6967-CAABC25B371F}" dt="2023-11-25T16:23:26.437" v="18"/>
          <ac:spMkLst>
            <pc:docMk/>
            <pc:sldMk cId="1534789027" sldId="43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6AD8D400-3F7A-1117-6967-CAABC25B371F}" dt="2023-11-25T16:23:55.516" v="23" actId="14100"/>
          <ac:picMkLst>
            <pc:docMk/>
            <pc:sldMk cId="1534789027" sldId="432"/>
            <ac:picMk id="2" creationId="{B39D890D-79FB-3454-861D-42D9F3B11240}"/>
          </ac:picMkLst>
        </pc:picChg>
      </pc:sldChg>
      <pc:sldChg chg="addSp modSp new mod ord setBg">
        <pc:chgData name="Moutushi Tanha" userId="S::m.tanha@uwtsd.ac.uk::62f9b1f3-ddcf-45d7-a6a4-b667feecf47e" providerId="AD" clId="Web-{6AD8D400-3F7A-1117-6967-CAABC25B371F}" dt="2023-11-25T18:06:29.184" v="98"/>
        <pc:sldMkLst>
          <pc:docMk/>
          <pc:sldMk cId="3697803679" sldId="433"/>
        </pc:sldMkLst>
        <pc:spChg chg="add">
          <ac:chgData name="Moutushi Tanha" userId="S::m.tanha@uwtsd.ac.uk::62f9b1f3-ddcf-45d7-a6a4-b667feecf47e" providerId="AD" clId="Web-{6AD8D400-3F7A-1117-6967-CAABC25B371F}" dt="2023-11-25T16:44:20.668" v="41"/>
          <ac:spMkLst>
            <pc:docMk/>
            <pc:sldMk cId="3697803679" sldId="433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6AD8D400-3F7A-1117-6967-CAABC25B371F}" dt="2023-11-25T16:44:20.668" v="41"/>
          <ac:spMkLst>
            <pc:docMk/>
            <pc:sldMk cId="3697803679" sldId="433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6AD8D400-3F7A-1117-6967-CAABC25B371F}" dt="2023-11-25T16:44:20.668" v="41"/>
          <ac:spMkLst>
            <pc:docMk/>
            <pc:sldMk cId="3697803679" sldId="433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6AD8D400-3F7A-1117-6967-CAABC25B371F}" dt="2023-11-25T16:44:20.668" v="41"/>
          <ac:spMkLst>
            <pc:docMk/>
            <pc:sldMk cId="3697803679" sldId="433"/>
            <ac:spMk id="14" creationId="{A8D57A06-A426-446D-B02C-A2DC6B62E45E}"/>
          </ac:spMkLst>
        </pc:spChg>
        <pc:picChg chg="add mod">
          <ac:chgData name="Moutushi Tanha" userId="S::m.tanha@uwtsd.ac.uk::62f9b1f3-ddcf-45d7-a6a4-b667feecf47e" providerId="AD" clId="Web-{6AD8D400-3F7A-1117-6967-CAABC25B371F}" dt="2023-11-25T16:45:39.185" v="49" actId="14100"/>
          <ac:picMkLst>
            <pc:docMk/>
            <pc:sldMk cId="3697803679" sldId="433"/>
            <ac:picMk id="3" creationId="{B3E383C1-2D9D-E339-7162-3B2282F31AAF}"/>
          </ac:picMkLst>
        </pc:picChg>
        <pc:picChg chg="add mod">
          <ac:chgData name="Moutushi Tanha" userId="S::m.tanha@uwtsd.ac.uk::62f9b1f3-ddcf-45d7-a6a4-b667feecf47e" providerId="AD" clId="Web-{6AD8D400-3F7A-1117-6967-CAABC25B371F}" dt="2023-11-25T16:45:24.997" v="47" actId="1076"/>
          <ac:picMkLst>
            <pc:docMk/>
            <pc:sldMk cId="3697803679" sldId="433"/>
            <ac:picMk id="5" creationId="{0DAFC76D-F605-960E-46A6-0ADDB8265881}"/>
          </ac:picMkLst>
        </pc:picChg>
      </pc:sldChg>
      <pc:sldChg chg="addSp modSp new mod ord setBg">
        <pc:chgData name="Moutushi Tanha" userId="S::m.tanha@uwtsd.ac.uk::62f9b1f3-ddcf-45d7-a6a4-b667feecf47e" providerId="AD" clId="Web-{6AD8D400-3F7A-1117-6967-CAABC25B371F}" dt="2023-11-25T18:33:36.665" v="151"/>
        <pc:sldMkLst>
          <pc:docMk/>
          <pc:sldMk cId="2185774275" sldId="434"/>
        </pc:sldMkLst>
        <pc:spChg chg="add">
          <ac:chgData name="Moutushi Tanha" userId="S::m.tanha@uwtsd.ac.uk::62f9b1f3-ddcf-45d7-a6a4-b667feecf47e" providerId="AD" clId="Web-{6AD8D400-3F7A-1117-6967-CAABC25B371F}" dt="2023-11-25T16:48:06.845" v="53"/>
          <ac:spMkLst>
            <pc:docMk/>
            <pc:sldMk cId="2185774275" sldId="434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6AD8D400-3F7A-1117-6967-CAABC25B371F}" dt="2023-11-25T16:48:06.845" v="53"/>
          <ac:spMkLst>
            <pc:docMk/>
            <pc:sldMk cId="2185774275" sldId="434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6AD8D400-3F7A-1117-6967-CAABC25B371F}" dt="2023-11-25T16:48:06.845" v="53"/>
          <ac:spMkLst>
            <pc:docMk/>
            <pc:sldMk cId="2185774275" sldId="434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6AD8D400-3F7A-1117-6967-CAABC25B371F}" dt="2023-11-25T16:48:06.845" v="53"/>
          <ac:spMkLst>
            <pc:docMk/>
            <pc:sldMk cId="2185774275" sldId="434"/>
            <ac:spMk id="14" creationId="{A8D57A06-A426-446D-B02C-A2DC6B62E45E}"/>
          </ac:spMkLst>
        </pc:spChg>
        <pc:picChg chg="add mod">
          <ac:chgData name="Moutushi Tanha" userId="S::m.tanha@uwtsd.ac.uk::62f9b1f3-ddcf-45d7-a6a4-b667feecf47e" providerId="AD" clId="Web-{6AD8D400-3F7A-1117-6967-CAABC25B371F}" dt="2023-11-25T16:48:06.845" v="53"/>
          <ac:picMkLst>
            <pc:docMk/>
            <pc:sldMk cId="2185774275" sldId="434"/>
            <ac:picMk id="3" creationId="{97C9FF73-FB9D-2D57-CF60-90F2F6B4BA73}"/>
          </ac:picMkLst>
        </pc:picChg>
      </pc:sldChg>
      <pc:sldChg chg="new del">
        <pc:chgData name="Moutushi Tanha" userId="S::m.tanha@uwtsd.ac.uk::62f9b1f3-ddcf-45d7-a6a4-b667feecf47e" providerId="AD" clId="Web-{6AD8D400-3F7A-1117-6967-CAABC25B371F}" dt="2023-11-25T16:49:19.440" v="63"/>
        <pc:sldMkLst>
          <pc:docMk/>
          <pc:sldMk cId="1232097064" sldId="435"/>
        </pc:sldMkLst>
      </pc:sldChg>
      <pc:sldChg chg="new del">
        <pc:chgData name="Moutushi Tanha" userId="S::m.tanha@uwtsd.ac.uk::62f9b1f3-ddcf-45d7-a6a4-b667feecf47e" providerId="AD" clId="Web-{6AD8D400-3F7A-1117-6967-CAABC25B371F}" dt="2023-11-25T16:49:23.409" v="64"/>
        <pc:sldMkLst>
          <pc:docMk/>
          <pc:sldMk cId="1124927786" sldId="436"/>
        </pc:sldMkLst>
      </pc:sldChg>
      <pc:sldChg chg="addSp add ord">
        <pc:chgData name="Moutushi Tanha" userId="S::m.tanha@uwtsd.ac.uk::62f9b1f3-ddcf-45d7-a6a4-b667feecf47e" providerId="AD" clId="Web-{6AD8D400-3F7A-1117-6967-CAABC25B371F}" dt="2023-11-25T18:55:19.580" v="174"/>
        <pc:sldMkLst>
          <pc:docMk/>
          <pc:sldMk cId="3855572779" sldId="437"/>
        </pc:sldMkLst>
        <pc:picChg chg="add">
          <ac:chgData name="Moutushi Tanha" userId="S::m.tanha@uwtsd.ac.uk::62f9b1f3-ddcf-45d7-a6a4-b667feecf47e" providerId="AD" clId="Web-{6AD8D400-3F7A-1117-6967-CAABC25B371F}" dt="2023-11-25T16:42:27.274" v="34"/>
          <ac:picMkLst>
            <pc:docMk/>
            <pc:sldMk cId="3855572779" sldId="437"/>
            <ac:picMk id="3" creationId="{BD334FFA-48EE-DD69-E521-D0E237677815}"/>
          </ac:picMkLst>
        </pc:picChg>
      </pc:sldChg>
      <pc:sldChg chg="add ord replId">
        <pc:chgData name="Moutushi Tanha" userId="S::m.tanha@uwtsd.ac.uk::62f9b1f3-ddcf-45d7-a6a4-b667feecf47e" providerId="AD" clId="Web-{6AD8D400-3F7A-1117-6967-CAABC25B371F}" dt="2023-11-25T18:07:30.936" v="102"/>
        <pc:sldMkLst>
          <pc:docMk/>
          <pc:sldMk cId="440097067" sldId="438"/>
        </pc:sldMkLst>
      </pc:sldChg>
      <pc:sldChg chg="addSp modSp new del">
        <pc:chgData name="Moutushi Tanha" userId="S::m.tanha@uwtsd.ac.uk::62f9b1f3-ddcf-45d7-a6a4-b667feecf47e" providerId="AD" clId="Web-{6AD8D400-3F7A-1117-6967-CAABC25B371F}" dt="2023-11-25T16:45:57.311" v="50"/>
        <pc:sldMkLst>
          <pc:docMk/>
          <pc:sldMk cId="275293838" sldId="439"/>
        </pc:sldMkLst>
        <pc:picChg chg="add mod">
          <ac:chgData name="Moutushi Tanha" userId="S::m.tanha@uwtsd.ac.uk::62f9b1f3-ddcf-45d7-a6a4-b667feecf47e" providerId="AD" clId="Web-{6AD8D400-3F7A-1117-6967-CAABC25B371F}" dt="2023-11-25T16:45:09.044" v="44" actId="1076"/>
          <ac:picMkLst>
            <pc:docMk/>
            <pc:sldMk cId="275293838" sldId="439"/>
            <ac:picMk id="3" creationId="{614FCA0A-C886-69CE-EC68-D4532B84A067}"/>
          </ac:picMkLst>
        </pc:picChg>
      </pc:sldChg>
      <pc:sldChg chg="new del">
        <pc:chgData name="Moutushi Tanha" userId="S::m.tanha@uwtsd.ac.uk::62f9b1f3-ddcf-45d7-a6a4-b667feecf47e" providerId="AD" clId="Web-{6AD8D400-3F7A-1117-6967-CAABC25B371F}" dt="2023-11-25T16:52:53.657" v="72"/>
        <pc:sldMkLst>
          <pc:docMk/>
          <pc:sldMk cId="2316107177" sldId="439"/>
        </pc:sldMkLst>
      </pc:sldChg>
      <pc:sldChg chg="new del">
        <pc:chgData name="Moutushi Tanha" userId="S::m.tanha@uwtsd.ac.uk::62f9b1f3-ddcf-45d7-a6a4-b667feecf47e" providerId="AD" clId="Web-{6AD8D400-3F7A-1117-6967-CAABC25B371F}" dt="2023-11-25T18:42:10.765" v="152"/>
        <pc:sldMkLst>
          <pc:docMk/>
          <pc:sldMk cId="4130943012" sldId="439"/>
        </pc:sldMkLst>
      </pc:sldChg>
      <pc:sldChg chg="new del">
        <pc:chgData name="Moutushi Tanha" userId="S::m.tanha@uwtsd.ac.uk::62f9b1f3-ddcf-45d7-a6a4-b667feecf47e" providerId="AD" clId="Web-{6AD8D400-3F7A-1117-6967-CAABC25B371F}" dt="2023-11-25T17:53:39.623" v="79"/>
        <pc:sldMkLst>
          <pc:docMk/>
          <pc:sldMk cId="4272080103" sldId="439"/>
        </pc:sldMkLst>
      </pc:sldChg>
      <pc:sldChg chg="new del">
        <pc:chgData name="Moutushi Tanha" userId="S::m.tanha@uwtsd.ac.uk::62f9b1f3-ddcf-45d7-a6a4-b667feecf47e" providerId="AD" clId="Web-{6AD8D400-3F7A-1117-6967-CAABC25B371F}" dt="2023-11-25T18:42:15.093" v="153"/>
        <pc:sldMkLst>
          <pc:docMk/>
          <pc:sldMk cId="3698821686" sldId="440"/>
        </pc:sldMkLst>
      </pc:sldChg>
      <pc:sldChg chg="new del">
        <pc:chgData name="Moutushi Tanha" userId="S::m.tanha@uwtsd.ac.uk::62f9b1f3-ddcf-45d7-a6a4-b667feecf47e" providerId="AD" clId="Web-{6AD8D400-3F7A-1117-6967-CAABC25B371F}" dt="2023-11-25T18:42:19.265" v="154"/>
        <pc:sldMkLst>
          <pc:docMk/>
          <pc:sldMk cId="562907533" sldId="441"/>
        </pc:sldMkLst>
      </pc:sldChg>
      <pc:sldChg chg="new del">
        <pc:chgData name="Moutushi Tanha" userId="S::m.tanha@uwtsd.ac.uk::62f9b1f3-ddcf-45d7-a6a4-b667feecf47e" providerId="AD" clId="Web-{6AD8D400-3F7A-1117-6967-CAABC25B371F}" dt="2023-11-25T18:12:35.196" v="123"/>
        <pc:sldMkLst>
          <pc:docMk/>
          <pc:sldMk cId="4180924719" sldId="442"/>
        </pc:sldMkLst>
      </pc:sldChg>
    </pc:docChg>
  </pc:docChgLst>
  <pc:docChgLst>
    <pc:chgData name="Moutushi Tanha" userId="S::m.tanha@uwtsd.ac.uk::62f9b1f3-ddcf-45d7-a6a4-b667feecf47e" providerId="AD" clId="Web-{4B1DB21B-AC6F-D614-3673-5199B1BFC06C}"/>
    <pc:docChg chg="addSld delSld modSld sldOrd">
      <pc:chgData name="Moutushi Tanha" userId="S::m.tanha@uwtsd.ac.uk::62f9b1f3-ddcf-45d7-a6a4-b667feecf47e" providerId="AD" clId="Web-{4B1DB21B-AC6F-D614-3673-5199B1BFC06C}" dt="2023-11-25T11:17:43.779" v="85"/>
      <pc:docMkLst>
        <pc:docMk/>
      </pc:docMkLst>
      <pc:sldChg chg="ord">
        <pc:chgData name="Moutushi Tanha" userId="S::m.tanha@uwtsd.ac.uk::62f9b1f3-ddcf-45d7-a6a4-b667feecf47e" providerId="AD" clId="Web-{4B1DB21B-AC6F-D614-3673-5199B1BFC06C}" dt="2023-11-25T11:17:43.779" v="85"/>
        <pc:sldMkLst>
          <pc:docMk/>
          <pc:sldMk cId="4124570262" sldId="307"/>
        </pc:sldMkLst>
      </pc:sldChg>
      <pc:sldChg chg="del">
        <pc:chgData name="Moutushi Tanha" userId="S::m.tanha@uwtsd.ac.uk::62f9b1f3-ddcf-45d7-a6a4-b667feecf47e" providerId="AD" clId="Web-{4B1DB21B-AC6F-D614-3673-5199B1BFC06C}" dt="2023-11-25T10:47:43.896" v="0"/>
        <pc:sldMkLst>
          <pc:docMk/>
          <pc:sldMk cId="2537746363" sldId="404"/>
        </pc:sldMkLst>
      </pc:sldChg>
      <pc:sldChg chg="del">
        <pc:chgData name="Moutushi Tanha" userId="S::m.tanha@uwtsd.ac.uk::62f9b1f3-ddcf-45d7-a6a4-b667feecf47e" providerId="AD" clId="Web-{4B1DB21B-AC6F-D614-3673-5199B1BFC06C}" dt="2023-11-25T10:48:11.334" v="1"/>
        <pc:sldMkLst>
          <pc:docMk/>
          <pc:sldMk cId="197356793" sldId="405"/>
        </pc:sldMkLst>
      </pc:sldChg>
      <pc:sldChg chg="del">
        <pc:chgData name="Moutushi Tanha" userId="S::m.tanha@uwtsd.ac.uk::62f9b1f3-ddcf-45d7-a6a4-b667feecf47e" providerId="AD" clId="Web-{4B1DB21B-AC6F-D614-3673-5199B1BFC06C}" dt="2023-11-25T10:49:06.352" v="2"/>
        <pc:sldMkLst>
          <pc:docMk/>
          <pc:sldMk cId="2878829821" sldId="406"/>
        </pc:sldMkLst>
      </pc:sldChg>
      <pc:sldChg chg="del">
        <pc:chgData name="Moutushi Tanha" userId="S::m.tanha@uwtsd.ac.uk::62f9b1f3-ddcf-45d7-a6a4-b667feecf47e" providerId="AD" clId="Web-{4B1DB21B-AC6F-D614-3673-5199B1BFC06C}" dt="2023-11-25T10:49:09.884" v="3"/>
        <pc:sldMkLst>
          <pc:docMk/>
          <pc:sldMk cId="1757704624" sldId="407"/>
        </pc:sldMkLst>
      </pc:sldChg>
      <pc:sldChg chg="del">
        <pc:chgData name="Moutushi Tanha" userId="S::m.tanha@uwtsd.ac.uk::62f9b1f3-ddcf-45d7-a6a4-b667feecf47e" providerId="AD" clId="Web-{4B1DB21B-AC6F-D614-3673-5199B1BFC06C}" dt="2023-11-25T10:49:30.650" v="4"/>
        <pc:sldMkLst>
          <pc:docMk/>
          <pc:sldMk cId="14382183" sldId="408"/>
        </pc:sldMkLst>
      </pc:sldChg>
      <pc:sldChg chg="del">
        <pc:chgData name="Moutushi Tanha" userId="S::m.tanha@uwtsd.ac.uk::62f9b1f3-ddcf-45d7-a6a4-b667feecf47e" providerId="AD" clId="Web-{4B1DB21B-AC6F-D614-3673-5199B1BFC06C}" dt="2023-11-25T10:49:45.104" v="5"/>
        <pc:sldMkLst>
          <pc:docMk/>
          <pc:sldMk cId="2550945349" sldId="410"/>
        </pc:sldMkLst>
      </pc:sldChg>
      <pc:sldChg chg="del">
        <pc:chgData name="Moutushi Tanha" userId="S::m.tanha@uwtsd.ac.uk::62f9b1f3-ddcf-45d7-a6a4-b667feecf47e" providerId="AD" clId="Web-{4B1DB21B-AC6F-D614-3673-5199B1BFC06C}" dt="2023-11-25T10:50:05.933" v="6"/>
        <pc:sldMkLst>
          <pc:docMk/>
          <pc:sldMk cId="3149444711" sldId="411"/>
        </pc:sldMkLst>
      </pc:sldChg>
      <pc:sldChg chg="del">
        <pc:chgData name="Moutushi Tanha" userId="S::m.tanha@uwtsd.ac.uk::62f9b1f3-ddcf-45d7-a6a4-b667feecf47e" providerId="AD" clId="Web-{4B1DB21B-AC6F-D614-3673-5199B1BFC06C}" dt="2023-11-25T10:50:19.136" v="7"/>
        <pc:sldMkLst>
          <pc:docMk/>
          <pc:sldMk cId="324003123" sldId="412"/>
        </pc:sldMkLst>
      </pc:sldChg>
      <pc:sldChg chg="ord">
        <pc:chgData name="Moutushi Tanha" userId="S::m.tanha@uwtsd.ac.uk::62f9b1f3-ddcf-45d7-a6a4-b667feecf47e" providerId="AD" clId="Web-{4B1DB21B-AC6F-D614-3673-5199B1BFC06C}" dt="2023-11-25T11:17:37.951" v="84"/>
        <pc:sldMkLst>
          <pc:docMk/>
          <pc:sldMk cId="742693527" sldId="413"/>
        </pc:sldMkLst>
      </pc:sldChg>
      <pc:sldChg chg="addSp modSp new del">
        <pc:chgData name="Moutushi Tanha" userId="S::m.tanha@uwtsd.ac.uk::62f9b1f3-ddcf-45d7-a6a4-b667feecf47e" providerId="AD" clId="Web-{4B1DB21B-AC6F-D614-3673-5199B1BFC06C}" dt="2023-11-25T11:11:45.735" v="67"/>
        <pc:sldMkLst>
          <pc:docMk/>
          <pc:sldMk cId="1659438354" sldId="418"/>
        </pc:sldMkLst>
        <pc:picChg chg="add mod">
          <ac:chgData name="Moutushi Tanha" userId="S::m.tanha@uwtsd.ac.uk::62f9b1f3-ddcf-45d7-a6a4-b667feecf47e" providerId="AD" clId="Web-{4B1DB21B-AC6F-D614-3673-5199B1BFC06C}" dt="2023-11-25T10:53:26.377" v="14" actId="14100"/>
          <ac:picMkLst>
            <pc:docMk/>
            <pc:sldMk cId="1659438354" sldId="418"/>
            <ac:picMk id="2" creationId="{1FDFAC32-E425-0B78-0EB2-BF874385790E}"/>
          </ac:picMkLst>
        </pc:picChg>
      </pc:sldChg>
      <pc:sldChg chg="addSp modSp new del">
        <pc:chgData name="Moutushi Tanha" userId="S::m.tanha@uwtsd.ac.uk::62f9b1f3-ddcf-45d7-a6a4-b667feecf47e" providerId="AD" clId="Web-{4B1DB21B-AC6F-D614-3673-5199B1BFC06C}" dt="2023-11-25T11:11:42.453" v="66"/>
        <pc:sldMkLst>
          <pc:docMk/>
          <pc:sldMk cId="1202737032" sldId="419"/>
        </pc:sldMkLst>
        <pc:picChg chg="add mod">
          <ac:chgData name="Moutushi Tanha" userId="S::m.tanha@uwtsd.ac.uk::62f9b1f3-ddcf-45d7-a6a4-b667feecf47e" providerId="AD" clId="Web-{4B1DB21B-AC6F-D614-3673-5199B1BFC06C}" dt="2023-11-25T10:57:38.418" v="19" actId="14100"/>
          <ac:picMkLst>
            <pc:docMk/>
            <pc:sldMk cId="1202737032" sldId="419"/>
            <ac:picMk id="2" creationId="{1827A327-2B1B-F1CD-F807-E8E2BD66C8BE}"/>
          </ac:picMkLst>
        </pc:picChg>
      </pc:sldChg>
      <pc:sldChg chg="new del">
        <pc:chgData name="Moutushi Tanha" userId="S::m.tanha@uwtsd.ac.uk::62f9b1f3-ddcf-45d7-a6a4-b667feecf47e" providerId="AD" clId="Web-{4B1DB21B-AC6F-D614-3673-5199B1BFC06C}" dt="2023-11-25T11:16:12.557" v="77"/>
        <pc:sldMkLst>
          <pc:docMk/>
          <pc:sldMk cId="965244565" sldId="420"/>
        </pc:sldMkLst>
      </pc:sldChg>
      <pc:sldChg chg="addSp modSp new del">
        <pc:chgData name="Moutushi Tanha" userId="S::m.tanha@uwtsd.ac.uk::62f9b1f3-ddcf-45d7-a6a4-b667feecf47e" providerId="AD" clId="Web-{4B1DB21B-AC6F-D614-3673-5199B1BFC06C}" dt="2023-11-25T11:11:52.516" v="68"/>
        <pc:sldMkLst>
          <pc:docMk/>
          <pc:sldMk cId="1684605945" sldId="421"/>
        </pc:sldMkLst>
        <pc:picChg chg="add mod">
          <ac:chgData name="Moutushi Tanha" userId="S::m.tanha@uwtsd.ac.uk::62f9b1f3-ddcf-45d7-a6a4-b667feecf47e" providerId="AD" clId="Web-{4B1DB21B-AC6F-D614-3673-5199B1BFC06C}" dt="2023-11-25T11:00:05.658" v="32" actId="14100"/>
          <ac:picMkLst>
            <pc:docMk/>
            <pc:sldMk cId="1684605945" sldId="421"/>
            <ac:picMk id="2" creationId="{3452B41A-D851-834A-F55C-DDB1D9612F7A}"/>
          </ac:picMkLst>
        </pc:picChg>
      </pc:sldChg>
      <pc:sldChg chg="addSp modSp new del">
        <pc:chgData name="Moutushi Tanha" userId="S::m.tanha@uwtsd.ac.uk::62f9b1f3-ddcf-45d7-a6a4-b667feecf47e" providerId="AD" clId="Web-{4B1DB21B-AC6F-D614-3673-5199B1BFC06C}" dt="2023-11-25T11:12:05.501" v="69"/>
        <pc:sldMkLst>
          <pc:docMk/>
          <pc:sldMk cId="1526119742" sldId="422"/>
        </pc:sldMkLst>
        <pc:picChg chg="add mod">
          <ac:chgData name="Moutushi Tanha" userId="S::m.tanha@uwtsd.ac.uk::62f9b1f3-ddcf-45d7-a6a4-b667feecf47e" providerId="AD" clId="Web-{4B1DB21B-AC6F-D614-3673-5199B1BFC06C}" dt="2023-11-25T11:02:48.524" v="50" actId="14100"/>
          <ac:picMkLst>
            <pc:docMk/>
            <pc:sldMk cId="1526119742" sldId="422"/>
            <ac:picMk id="2" creationId="{C2C4D5D0-3D98-DD19-BDB0-04295CB04790}"/>
          </ac:picMkLst>
        </pc:picChg>
      </pc:sldChg>
      <pc:sldChg chg="new del">
        <pc:chgData name="Moutushi Tanha" userId="S::m.tanha@uwtsd.ac.uk::62f9b1f3-ddcf-45d7-a6a4-b667feecf47e" providerId="AD" clId="Web-{4B1DB21B-AC6F-D614-3673-5199B1BFC06C}" dt="2023-11-25T11:16:05.791" v="76"/>
        <pc:sldMkLst>
          <pc:docMk/>
          <pc:sldMk cId="728472353" sldId="423"/>
        </pc:sldMkLst>
      </pc:sldChg>
      <pc:sldChg chg="new del">
        <pc:chgData name="Moutushi Tanha" userId="S::m.tanha@uwtsd.ac.uk::62f9b1f3-ddcf-45d7-a6a4-b667feecf47e" providerId="AD" clId="Web-{4B1DB21B-AC6F-D614-3673-5199B1BFC06C}" dt="2023-11-25T11:15:46.619" v="71"/>
        <pc:sldMkLst>
          <pc:docMk/>
          <pc:sldMk cId="3657611525" sldId="424"/>
        </pc:sldMkLst>
      </pc:sldChg>
      <pc:sldChg chg="new del">
        <pc:chgData name="Moutushi Tanha" userId="S::m.tanha@uwtsd.ac.uk::62f9b1f3-ddcf-45d7-a6a4-b667feecf47e" providerId="AD" clId="Web-{4B1DB21B-AC6F-D614-3673-5199B1BFC06C}" dt="2023-11-25T11:15:50.275" v="72"/>
        <pc:sldMkLst>
          <pc:docMk/>
          <pc:sldMk cId="4119744333" sldId="425"/>
        </pc:sldMkLst>
      </pc:sldChg>
      <pc:sldChg chg="new del">
        <pc:chgData name="Moutushi Tanha" userId="S::m.tanha@uwtsd.ac.uk::62f9b1f3-ddcf-45d7-a6a4-b667feecf47e" providerId="AD" clId="Web-{4B1DB21B-AC6F-D614-3673-5199B1BFC06C}" dt="2023-11-25T11:15:53.275" v="73"/>
        <pc:sldMkLst>
          <pc:docMk/>
          <pc:sldMk cId="145971031" sldId="426"/>
        </pc:sldMkLst>
      </pc:sldChg>
      <pc:sldChg chg="new del">
        <pc:chgData name="Moutushi Tanha" userId="S::m.tanha@uwtsd.ac.uk::62f9b1f3-ddcf-45d7-a6a4-b667feecf47e" providerId="AD" clId="Web-{4B1DB21B-AC6F-D614-3673-5199B1BFC06C}" dt="2023-11-25T11:15:59.244" v="74"/>
        <pc:sldMkLst>
          <pc:docMk/>
          <pc:sldMk cId="580663392" sldId="427"/>
        </pc:sldMkLst>
      </pc:sldChg>
      <pc:sldChg chg="addSp modSp new del">
        <pc:chgData name="Moutushi Tanha" userId="S::m.tanha@uwtsd.ac.uk::62f9b1f3-ddcf-45d7-a6a4-b667feecf47e" providerId="AD" clId="Web-{4B1DB21B-AC6F-D614-3673-5199B1BFC06C}" dt="2023-11-25T11:12:15.955" v="70"/>
        <pc:sldMkLst>
          <pc:docMk/>
          <pc:sldMk cId="3673434896" sldId="428"/>
        </pc:sldMkLst>
        <pc:picChg chg="add mod">
          <ac:chgData name="Moutushi Tanha" userId="S::m.tanha@uwtsd.ac.uk::62f9b1f3-ddcf-45d7-a6a4-b667feecf47e" providerId="AD" clId="Web-{4B1DB21B-AC6F-D614-3673-5199B1BFC06C}" dt="2023-11-25T11:04:51.059" v="58" actId="14100"/>
          <ac:picMkLst>
            <pc:docMk/>
            <pc:sldMk cId="3673434896" sldId="428"/>
            <ac:picMk id="2" creationId="{CB69EFA0-BB8F-C11E-85DD-58E51A0B4CC2}"/>
          </ac:picMkLst>
        </pc:picChg>
      </pc:sldChg>
      <pc:sldChg chg="addSp modSp new del">
        <pc:chgData name="Moutushi Tanha" userId="S::m.tanha@uwtsd.ac.uk::62f9b1f3-ddcf-45d7-a6a4-b667feecf47e" providerId="AD" clId="Web-{4B1DB21B-AC6F-D614-3673-5199B1BFC06C}" dt="2023-11-25T11:07:20.768" v="64"/>
        <pc:sldMkLst>
          <pc:docMk/>
          <pc:sldMk cId="157369" sldId="429"/>
        </pc:sldMkLst>
        <pc:picChg chg="add mod">
          <ac:chgData name="Moutushi Tanha" userId="S::m.tanha@uwtsd.ac.uk::62f9b1f3-ddcf-45d7-a6a4-b667feecf47e" providerId="AD" clId="Web-{4B1DB21B-AC6F-D614-3673-5199B1BFC06C}" dt="2023-11-25T11:07:11.721" v="63" actId="14100"/>
          <ac:picMkLst>
            <pc:docMk/>
            <pc:sldMk cId="157369" sldId="429"/>
            <ac:picMk id="2" creationId="{4B73834A-850B-2E9B-F823-EE1E7AC2DE5C}"/>
          </ac:picMkLst>
        </pc:picChg>
      </pc:sldChg>
      <pc:sldChg chg="new del">
        <pc:chgData name="Moutushi Tanha" userId="S::m.tanha@uwtsd.ac.uk::62f9b1f3-ddcf-45d7-a6a4-b667feecf47e" providerId="AD" clId="Web-{4B1DB21B-AC6F-D614-3673-5199B1BFC06C}" dt="2023-11-25T11:16:02.526" v="75"/>
        <pc:sldMkLst>
          <pc:docMk/>
          <pc:sldMk cId="3369541282" sldId="430"/>
        </pc:sldMkLst>
      </pc:sldChg>
      <pc:sldChg chg="new">
        <pc:chgData name="Moutushi Tanha" userId="S::m.tanha@uwtsd.ac.uk::62f9b1f3-ddcf-45d7-a6a4-b667feecf47e" providerId="AD" clId="Web-{4B1DB21B-AC6F-D614-3673-5199B1BFC06C}" dt="2023-11-25T11:09:01.038" v="65"/>
        <pc:sldMkLst>
          <pc:docMk/>
          <pc:sldMk cId="1729969406" sldId="431"/>
        </pc:sldMkLst>
      </pc:sldChg>
    </pc:docChg>
  </pc:docChgLst>
  <pc:docChgLst>
    <pc:chgData name="Moutushi Tanha" userId="S::m.tanha@uwtsd.ac.uk::62f9b1f3-ddcf-45d7-a6a4-b667feecf47e" providerId="AD" clId="Web-{D7E867A9-E374-4735-A128-88DB6079F4F2}"/>
    <pc:docChg chg="modSld">
      <pc:chgData name="Moutushi Tanha" userId="S::m.tanha@uwtsd.ac.uk::62f9b1f3-ddcf-45d7-a6a4-b667feecf47e" providerId="AD" clId="Web-{D7E867A9-E374-4735-A128-88DB6079F4F2}" dt="2023-11-23T09:25:29.821" v="2" actId="1076"/>
      <pc:docMkLst>
        <pc:docMk/>
      </pc:docMkLst>
      <pc:sldChg chg="modSp">
        <pc:chgData name="Moutushi Tanha" userId="S::m.tanha@uwtsd.ac.uk::62f9b1f3-ddcf-45d7-a6a4-b667feecf47e" providerId="AD" clId="Web-{D7E867A9-E374-4735-A128-88DB6079F4F2}" dt="2023-11-23T09:25:29.821" v="2" actId="1076"/>
        <pc:sldMkLst>
          <pc:docMk/>
          <pc:sldMk cId="1046057445" sldId="304"/>
        </pc:sldMkLst>
        <pc:picChg chg="mod">
          <ac:chgData name="Moutushi Tanha" userId="S::m.tanha@uwtsd.ac.uk::62f9b1f3-ddcf-45d7-a6a4-b667feecf47e" providerId="AD" clId="Web-{D7E867A9-E374-4735-A128-88DB6079F4F2}" dt="2023-11-23T09:25:29.821" v="2" actId="1076"/>
          <ac:picMkLst>
            <pc:docMk/>
            <pc:sldMk cId="1046057445" sldId="304"/>
            <ac:picMk id="3" creationId="{98A470F5-DCB3-8BF2-88BB-8D9F75D51C9D}"/>
          </ac:picMkLst>
        </pc:picChg>
      </pc:sldChg>
      <pc:sldChg chg="modSp">
        <pc:chgData name="Moutushi Tanha" userId="S::m.tanha@uwtsd.ac.uk::62f9b1f3-ddcf-45d7-a6a4-b667feecf47e" providerId="AD" clId="Web-{D7E867A9-E374-4735-A128-88DB6079F4F2}" dt="2023-11-23T09:17:46.760" v="1" actId="14100"/>
        <pc:sldMkLst>
          <pc:docMk/>
          <pc:sldMk cId="1562519679" sldId="305"/>
        </pc:sldMkLst>
        <pc:picChg chg="mod">
          <ac:chgData name="Moutushi Tanha" userId="S::m.tanha@uwtsd.ac.uk::62f9b1f3-ddcf-45d7-a6a4-b667feecf47e" providerId="AD" clId="Web-{D7E867A9-E374-4735-A128-88DB6079F4F2}" dt="2023-11-23T09:17:46.760" v="1" actId="14100"/>
          <ac:picMkLst>
            <pc:docMk/>
            <pc:sldMk cId="1562519679" sldId="305"/>
            <ac:picMk id="5" creationId="{357153B1-D8B1-D3B0-950F-2379930813C9}"/>
          </ac:picMkLst>
        </pc:picChg>
      </pc:sldChg>
    </pc:docChg>
  </pc:docChgLst>
  <pc:docChgLst>
    <pc:chgData name="Moutushi Tanha" userId="S::m.tanha@uwtsd.ac.uk::62f9b1f3-ddcf-45d7-a6a4-b667feecf47e" providerId="AD" clId="Web-{93960CEB-ADE1-8A16-F9DE-FD2D17E379CA}"/>
    <pc:docChg chg="addSld delSld modSld">
      <pc:chgData name="Moutushi Tanha" userId="S::m.tanha@uwtsd.ac.uk::62f9b1f3-ddcf-45d7-a6a4-b667feecf47e" providerId="AD" clId="Web-{93960CEB-ADE1-8A16-F9DE-FD2D17E379CA}" dt="2023-11-28T15:25:15.276" v="55"/>
      <pc:docMkLst>
        <pc:docMk/>
      </pc:docMkLst>
      <pc:sldChg chg="del">
        <pc:chgData name="Moutushi Tanha" userId="S::m.tanha@uwtsd.ac.uk::62f9b1f3-ddcf-45d7-a6a4-b667feecf47e" providerId="AD" clId="Web-{93960CEB-ADE1-8A16-F9DE-FD2D17E379CA}" dt="2023-11-28T15:25:15.276" v="55"/>
        <pc:sldMkLst>
          <pc:docMk/>
          <pc:sldMk cId="3698444772" sldId="392"/>
        </pc:sldMkLst>
      </pc:sldChg>
      <pc:sldChg chg="del">
        <pc:chgData name="Moutushi Tanha" userId="S::m.tanha@uwtsd.ac.uk::62f9b1f3-ddcf-45d7-a6a4-b667feecf47e" providerId="AD" clId="Web-{93960CEB-ADE1-8A16-F9DE-FD2D17E379CA}" dt="2023-11-28T15:22:44.788" v="54"/>
        <pc:sldMkLst>
          <pc:docMk/>
          <pc:sldMk cId="1534789027" sldId="432"/>
        </pc:sldMkLst>
      </pc:sldChg>
      <pc:sldChg chg="modSp">
        <pc:chgData name="Moutushi Tanha" userId="S::m.tanha@uwtsd.ac.uk::62f9b1f3-ddcf-45d7-a6a4-b667feecf47e" providerId="AD" clId="Web-{93960CEB-ADE1-8A16-F9DE-FD2D17E379CA}" dt="2023-11-28T15:22:17.429" v="53" actId="20577"/>
        <pc:sldMkLst>
          <pc:docMk/>
          <pc:sldMk cId="2655769851" sldId="463"/>
        </pc:sldMkLst>
        <pc:spChg chg="mod">
          <ac:chgData name="Moutushi Tanha" userId="S::m.tanha@uwtsd.ac.uk::62f9b1f3-ddcf-45d7-a6a4-b667feecf47e" providerId="AD" clId="Web-{93960CEB-ADE1-8A16-F9DE-FD2D17E379CA}" dt="2023-11-28T15:22:17.429" v="53" actId="20577"/>
          <ac:spMkLst>
            <pc:docMk/>
            <pc:sldMk cId="2655769851" sldId="463"/>
            <ac:spMk id="3" creationId="{6CDA150C-B867-8A95-7B9F-7F173B89F74A}"/>
          </ac:spMkLst>
        </pc:spChg>
      </pc:sldChg>
      <pc:sldChg chg="modSp new del">
        <pc:chgData name="Moutushi Tanha" userId="S::m.tanha@uwtsd.ac.uk::62f9b1f3-ddcf-45d7-a6a4-b667feecf47e" providerId="AD" clId="Web-{93960CEB-ADE1-8A16-F9DE-FD2D17E379CA}" dt="2023-11-28T10:54:05.661" v="19"/>
        <pc:sldMkLst>
          <pc:docMk/>
          <pc:sldMk cId="690154179" sldId="467"/>
        </pc:sldMkLst>
        <pc:spChg chg="mod">
          <ac:chgData name="Moutushi Tanha" userId="S::m.tanha@uwtsd.ac.uk::62f9b1f3-ddcf-45d7-a6a4-b667feecf47e" providerId="AD" clId="Web-{93960CEB-ADE1-8A16-F9DE-FD2D17E379CA}" dt="2023-11-28T10:54:02.849" v="18" actId="20577"/>
          <ac:spMkLst>
            <pc:docMk/>
            <pc:sldMk cId="690154179" sldId="467"/>
            <ac:spMk id="3" creationId="{84C6E40E-0CCB-A8FA-49DB-EC0FD0EE99AE}"/>
          </ac:spMkLst>
        </pc:spChg>
      </pc:sldChg>
    </pc:docChg>
  </pc:docChgLst>
  <pc:docChgLst>
    <pc:chgData name="Moutushi Tanha" userId="S::m.tanha@uwtsd.ac.uk::62f9b1f3-ddcf-45d7-a6a4-b667feecf47e" providerId="AD" clId="Web-{ADD21754-E603-8BD7-C486-A214B60BA719}"/>
    <pc:docChg chg="addSld delSld modSld sldOrd">
      <pc:chgData name="Moutushi Tanha" userId="S::m.tanha@uwtsd.ac.uk::62f9b1f3-ddcf-45d7-a6a4-b667feecf47e" providerId="AD" clId="Web-{ADD21754-E603-8BD7-C486-A214B60BA719}" dt="2023-11-24T12:17:32.681" v="26" actId="20577"/>
      <pc:docMkLst>
        <pc:docMk/>
      </pc:docMkLst>
      <pc:sldChg chg="modSp">
        <pc:chgData name="Moutushi Tanha" userId="S::m.tanha@uwtsd.ac.uk::62f9b1f3-ddcf-45d7-a6a4-b667feecf47e" providerId="AD" clId="Web-{ADD21754-E603-8BD7-C486-A214B60BA719}" dt="2023-11-24T12:09:16.402" v="7" actId="1076"/>
        <pc:sldMkLst>
          <pc:docMk/>
          <pc:sldMk cId="3946936462" sldId="342"/>
        </pc:sldMkLst>
        <pc:picChg chg="mod">
          <ac:chgData name="Moutushi Tanha" userId="S::m.tanha@uwtsd.ac.uk::62f9b1f3-ddcf-45d7-a6a4-b667feecf47e" providerId="AD" clId="Web-{ADD21754-E603-8BD7-C486-A214B60BA719}" dt="2023-11-24T12:09:16.402" v="7" actId="1076"/>
          <ac:picMkLst>
            <pc:docMk/>
            <pc:sldMk cId="3946936462" sldId="342"/>
            <ac:picMk id="3" creationId="{8BF3856A-A31F-9F8C-A41E-4FB37D466CD1}"/>
          </ac:picMkLst>
        </pc:picChg>
      </pc:sldChg>
      <pc:sldChg chg="del">
        <pc:chgData name="Moutushi Tanha" userId="S::m.tanha@uwtsd.ac.uk::62f9b1f3-ddcf-45d7-a6a4-b667feecf47e" providerId="AD" clId="Web-{ADD21754-E603-8BD7-C486-A214B60BA719}" dt="2023-11-24T12:14:37.926" v="12"/>
        <pc:sldMkLst>
          <pc:docMk/>
          <pc:sldMk cId="1640427788" sldId="353"/>
        </pc:sldMkLst>
      </pc:sldChg>
      <pc:sldChg chg="ord">
        <pc:chgData name="Moutushi Tanha" userId="S::m.tanha@uwtsd.ac.uk::62f9b1f3-ddcf-45d7-a6a4-b667feecf47e" providerId="AD" clId="Web-{ADD21754-E603-8BD7-C486-A214B60BA719}" dt="2023-11-24T11:44:57.223" v="0"/>
        <pc:sldMkLst>
          <pc:docMk/>
          <pc:sldMk cId="3698444772" sldId="392"/>
        </pc:sldMkLst>
      </pc:sldChg>
      <pc:sldChg chg="del">
        <pc:chgData name="Moutushi Tanha" userId="S::m.tanha@uwtsd.ac.uk::62f9b1f3-ddcf-45d7-a6a4-b667feecf47e" providerId="AD" clId="Web-{ADD21754-E603-8BD7-C486-A214B60BA719}" dt="2023-11-24T11:46:13.303" v="2"/>
        <pc:sldMkLst>
          <pc:docMk/>
          <pc:sldMk cId="2656669622" sldId="393"/>
        </pc:sldMkLst>
      </pc:sldChg>
      <pc:sldChg chg="modSp del">
        <pc:chgData name="Moutushi Tanha" userId="S::m.tanha@uwtsd.ac.uk::62f9b1f3-ddcf-45d7-a6a4-b667feecf47e" providerId="AD" clId="Web-{ADD21754-E603-8BD7-C486-A214B60BA719}" dt="2023-11-24T12:10:14.888" v="8"/>
        <pc:sldMkLst>
          <pc:docMk/>
          <pc:sldMk cId="2978531743" sldId="415"/>
        </pc:sldMkLst>
        <pc:spChg chg="mod">
          <ac:chgData name="Moutushi Tanha" userId="S::m.tanha@uwtsd.ac.uk::62f9b1f3-ddcf-45d7-a6a4-b667feecf47e" providerId="AD" clId="Web-{ADD21754-E603-8BD7-C486-A214B60BA719}" dt="2023-11-24T12:07:00.961" v="4" actId="20577"/>
          <ac:spMkLst>
            <pc:docMk/>
            <pc:sldMk cId="2978531743" sldId="415"/>
            <ac:spMk id="3" creationId="{EAB70868-7D77-3977-BB79-C28D32202CEC}"/>
          </ac:spMkLst>
        </pc:spChg>
      </pc:sldChg>
      <pc:sldChg chg="add replId">
        <pc:chgData name="Moutushi Tanha" userId="S::m.tanha@uwtsd.ac.uk::62f9b1f3-ddcf-45d7-a6a4-b667feecf47e" providerId="AD" clId="Web-{ADD21754-E603-8BD7-C486-A214B60BA719}" dt="2023-11-24T11:46:04.131" v="1"/>
        <pc:sldMkLst>
          <pc:docMk/>
          <pc:sldMk cId="1833665755" sldId="416"/>
        </pc:sldMkLst>
      </pc:sldChg>
      <pc:sldChg chg="addSp modSp new mod setBg">
        <pc:chgData name="Moutushi Tanha" userId="S::m.tanha@uwtsd.ac.uk::62f9b1f3-ddcf-45d7-a6a4-b667feecf47e" providerId="AD" clId="Web-{ADD21754-E603-8BD7-C486-A214B60BA719}" dt="2023-11-24T12:17:32.681" v="26" actId="20577"/>
        <pc:sldMkLst>
          <pc:docMk/>
          <pc:sldMk cId="1028628789" sldId="417"/>
        </pc:sldMkLst>
        <pc:spChg chg="add mod">
          <ac:chgData name="Moutushi Tanha" userId="S::m.tanha@uwtsd.ac.uk::62f9b1f3-ddcf-45d7-a6a4-b667feecf47e" providerId="AD" clId="Web-{ADD21754-E603-8BD7-C486-A214B60BA719}" dt="2023-11-24T12:17:32.681" v="26" actId="20577"/>
          <ac:spMkLst>
            <pc:docMk/>
            <pc:sldMk cId="1028628789" sldId="417"/>
            <ac:spMk id="3" creationId="{AD883CEF-AB6D-6054-6807-79B3B7293AAB}"/>
          </ac:spMkLst>
        </pc:spChg>
        <pc:spChg chg="add">
          <ac:chgData name="Moutushi Tanha" userId="S::m.tanha@uwtsd.ac.uk::62f9b1f3-ddcf-45d7-a6a4-b667feecf47e" providerId="AD" clId="Web-{ADD21754-E603-8BD7-C486-A214B60BA719}" dt="2023-11-24T12:14:28.770" v="11"/>
          <ac:spMkLst>
            <pc:docMk/>
            <pc:sldMk cId="1028628789" sldId="41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DD21754-E603-8BD7-C486-A214B60BA719}" dt="2023-11-24T12:14:28.770" v="11"/>
          <ac:spMkLst>
            <pc:docMk/>
            <pc:sldMk cId="1028628789" sldId="41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DD21754-E603-8BD7-C486-A214B60BA719}" dt="2023-11-24T12:14:28.770" v="11"/>
          <ac:spMkLst>
            <pc:docMk/>
            <pc:sldMk cId="1028628789" sldId="41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DD21754-E603-8BD7-C486-A214B60BA719}" dt="2023-11-24T12:14:28.770" v="11"/>
          <ac:spMkLst>
            <pc:docMk/>
            <pc:sldMk cId="1028628789" sldId="41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DD21754-E603-8BD7-C486-A214B60BA719}" dt="2023-11-24T12:14:46.629" v="13" actId="1076"/>
          <ac:picMkLst>
            <pc:docMk/>
            <pc:sldMk cId="1028628789" sldId="417"/>
            <ac:picMk id="2" creationId="{1E84F03B-82AD-4697-21A9-C0D1B2F98DD3}"/>
          </ac:picMkLst>
        </pc:picChg>
      </pc:sldChg>
    </pc:docChg>
  </pc:docChgLst>
  <pc:docChgLst>
    <pc:chgData name="Moutushi Tanha" userId="S::m.tanha@uwtsd.ac.uk::62f9b1f3-ddcf-45d7-a6a4-b667feecf47e" providerId="AD" clId="Web-{49B866C1-ACED-44D3-310A-B45F4ACEB94A}"/>
    <pc:docChg chg="addSld delSld modSld sldOrd">
      <pc:chgData name="Moutushi Tanha" userId="S::m.tanha@uwtsd.ac.uk::62f9b1f3-ddcf-45d7-a6a4-b667feecf47e" providerId="AD" clId="Web-{49B866C1-ACED-44D3-310A-B45F4ACEB94A}" dt="2023-11-27T22:00:33.471" v="167"/>
      <pc:docMkLst>
        <pc:docMk/>
      </pc:docMkLst>
      <pc:sldChg chg="del">
        <pc:chgData name="Moutushi Tanha" userId="S::m.tanha@uwtsd.ac.uk::62f9b1f3-ddcf-45d7-a6a4-b667feecf47e" providerId="AD" clId="Web-{49B866C1-ACED-44D3-310A-B45F4ACEB94A}" dt="2023-11-27T18:53:55.118" v="124"/>
        <pc:sldMkLst>
          <pc:docMk/>
          <pc:sldMk cId="4240648980" sldId="303"/>
        </pc:sldMkLst>
      </pc:sldChg>
      <pc:sldChg chg="del">
        <pc:chgData name="Moutushi Tanha" userId="S::m.tanha@uwtsd.ac.uk::62f9b1f3-ddcf-45d7-a6a4-b667feecf47e" providerId="AD" clId="Web-{49B866C1-ACED-44D3-310A-B45F4ACEB94A}" dt="2023-11-27T18:54:40.761" v="125"/>
        <pc:sldMkLst>
          <pc:docMk/>
          <pc:sldMk cId="1046057445" sldId="304"/>
        </pc:sldMkLst>
      </pc:sldChg>
      <pc:sldChg chg="ord">
        <pc:chgData name="Moutushi Tanha" userId="S::m.tanha@uwtsd.ac.uk::62f9b1f3-ddcf-45d7-a6a4-b667feecf47e" providerId="AD" clId="Web-{49B866C1-ACED-44D3-310A-B45F4ACEB94A}" dt="2023-11-27T18:52:43.364" v="123"/>
        <pc:sldMkLst>
          <pc:docMk/>
          <pc:sldMk cId="1562519679" sldId="305"/>
        </pc:sldMkLst>
      </pc:sldChg>
      <pc:sldChg chg="del ord">
        <pc:chgData name="Moutushi Tanha" userId="S::m.tanha@uwtsd.ac.uk::62f9b1f3-ddcf-45d7-a6a4-b667feecf47e" providerId="AD" clId="Web-{49B866C1-ACED-44D3-310A-B45F4ACEB94A}" dt="2023-11-27T18:54:54.715" v="126"/>
        <pc:sldMkLst>
          <pc:docMk/>
          <pc:sldMk cId="2053603890" sldId="306"/>
        </pc:sldMkLst>
      </pc:sldChg>
      <pc:sldChg chg="del">
        <pc:chgData name="Moutushi Tanha" userId="S::m.tanha@uwtsd.ac.uk::62f9b1f3-ddcf-45d7-a6a4-b667feecf47e" providerId="AD" clId="Web-{49B866C1-ACED-44D3-310A-B45F4ACEB94A}" dt="2023-11-27T19:01:10.782" v="130"/>
        <pc:sldMkLst>
          <pc:docMk/>
          <pc:sldMk cId="4124570262" sldId="307"/>
        </pc:sldMkLst>
      </pc:sldChg>
      <pc:sldChg chg="del">
        <pc:chgData name="Moutushi Tanha" userId="S::m.tanha@uwtsd.ac.uk::62f9b1f3-ddcf-45d7-a6a4-b667feecf47e" providerId="AD" clId="Web-{49B866C1-ACED-44D3-310A-B45F4ACEB94A}" dt="2023-11-27T18:57:48.568" v="127"/>
        <pc:sldMkLst>
          <pc:docMk/>
          <pc:sldMk cId="4211153963" sldId="316"/>
        </pc:sldMkLst>
      </pc:sldChg>
      <pc:sldChg chg="del">
        <pc:chgData name="Moutushi Tanha" userId="S::m.tanha@uwtsd.ac.uk::62f9b1f3-ddcf-45d7-a6a4-b667feecf47e" providerId="AD" clId="Web-{49B866C1-ACED-44D3-310A-B45F4ACEB94A}" dt="2023-11-27T18:58:28.648" v="128"/>
        <pc:sldMkLst>
          <pc:docMk/>
          <pc:sldMk cId="1297779384" sldId="319"/>
        </pc:sldMkLst>
      </pc:sldChg>
      <pc:sldChg chg="del">
        <pc:chgData name="Moutushi Tanha" userId="S::m.tanha@uwtsd.ac.uk::62f9b1f3-ddcf-45d7-a6a4-b667feecf47e" providerId="AD" clId="Web-{49B866C1-ACED-44D3-310A-B45F4ACEB94A}" dt="2023-11-27T18:59:09.650" v="129"/>
        <pc:sldMkLst>
          <pc:docMk/>
          <pc:sldMk cId="1499039085" sldId="321"/>
        </pc:sldMkLst>
      </pc:sldChg>
      <pc:sldChg chg="modSp">
        <pc:chgData name="Moutushi Tanha" userId="S::m.tanha@uwtsd.ac.uk::62f9b1f3-ddcf-45d7-a6a4-b667feecf47e" providerId="AD" clId="Web-{49B866C1-ACED-44D3-310A-B45F4ACEB94A}" dt="2023-11-27T17:03:00.265" v="30" actId="1076"/>
        <pc:sldMkLst>
          <pc:docMk/>
          <pc:sldMk cId="4232242101" sldId="333"/>
        </pc:sldMkLst>
        <pc:picChg chg="mod">
          <ac:chgData name="Moutushi Tanha" userId="S::m.tanha@uwtsd.ac.uk::62f9b1f3-ddcf-45d7-a6a4-b667feecf47e" providerId="AD" clId="Web-{49B866C1-ACED-44D3-310A-B45F4ACEB94A}" dt="2023-11-27T17:03:00.265" v="30" actId="1076"/>
          <ac:picMkLst>
            <pc:docMk/>
            <pc:sldMk cId="4232242101" sldId="333"/>
            <ac:picMk id="3" creationId="{04FF9976-64C7-85BB-327E-DEE01E38417D}"/>
          </ac:picMkLst>
        </pc:picChg>
      </pc:sldChg>
      <pc:sldChg chg="add del ord">
        <pc:chgData name="Moutushi Tanha" userId="S::m.tanha@uwtsd.ac.uk::62f9b1f3-ddcf-45d7-a6a4-b667feecf47e" providerId="AD" clId="Web-{49B866C1-ACED-44D3-310A-B45F4ACEB94A}" dt="2023-11-27T19:58:26.829" v="145"/>
        <pc:sldMkLst>
          <pc:docMk/>
          <pc:sldMk cId="273535293" sldId="402"/>
        </pc:sldMkLst>
      </pc:sldChg>
      <pc:sldChg chg="del">
        <pc:chgData name="Moutushi Tanha" userId="S::m.tanha@uwtsd.ac.uk::62f9b1f3-ddcf-45d7-a6a4-b667feecf47e" providerId="AD" clId="Web-{49B866C1-ACED-44D3-310A-B45F4ACEB94A}" dt="2023-11-27T17:09:29.162" v="33"/>
        <pc:sldMkLst>
          <pc:docMk/>
          <pc:sldMk cId="2925128175" sldId="403"/>
        </pc:sldMkLst>
      </pc:sldChg>
      <pc:sldChg chg="ord">
        <pc:chgData name="Moutushi Tanha" userId="S::m.tanha@uwtsd.ac.uk::62f9b1f3-ddcf-45d7-a6a4-b667feecf47e" providerId="AD" clId="Web-{49B866C1-ACED-44D3-310A-B45F4ACEB94A}" dt="2023-11-27T18:40:17.669" v="121"/>
        <pc:sldMkLst>
          <pc:docMk/>
          <pc:sldMk cId="742693527" sldId="413"/>
        </pc:sldMkLst>
      </pc:sldChg>
      <pc:sldChg chg="ord">
        <pc:chgData name="Moutushi Tanha" userId="S::m.tanha@uwtsd.ac.uk::62f9b1f3-ddcf-45d7-a6a4-b667feecf47e" providerId="AD" clId="Web-{49B866C1-ACED-44D3-310A-B45F4ACEB94A}" dt="2023-11-27T19:54:46.818" v="138"/>
        <pc:sldMkLst>
          <pc:docMk/>
          <pc:sldMk cId="3697803679" sldId="433"/>
        </pc:sldMkLst>
      </pc:sldChg>
      <pc:sldChg chg="del">
        <pc:chgData name="Moutushi Tanha" userId="S::m.tanha@uwtsd.ac.uk::62f9b1f3-ddcf-45d7-a6a4-b667feecf47e" providerId="AD" clId="Web-{49B866C1-ACED-44D3-310A-B45F4ACEB94A}" dt="2023-11-27T20:04:17.863" v="146"/>
        <pc:sldMkLst>
          <pc:docMk/>
          <pc:sldMk cId="2185774275" sldId="434"/>
        </pc:sldMkLst>
      </pc:sldChg>
      <pc:sldChg chg="add del">
        <pc:chgData name="Moutushi Tanha" userId="S::m.tanha@uwtsd.ac.uk::62f9b1f3-ddcf-45d7-a6a4-b667feecf47e" providerId="AD" clId="Web-{49B866C1-ACED-44D3-310A-B45F4ACEB94A}" dt="2023-11-27T20:06:15.745" v="149"/>
        <pc:sldMkLst>
          <pc:docMk/>
          <pc:sldMk cId="3855572779" sldId="437"/>
        </pc:sldMkLst>
      </pc:sldChg>
      <pc:sldChg chg="del">
        <pc:chgData name="Moutushi Tanha" userId="S::m.tanha@uwtsd.ac.uk::62f9b1f3-ddcf-45d7-a6a4-b667feecf47e" providerId="AD" clId="Web-{49B866C1-ACED-44D3-310A-B45F4ACEB94A}" dt="2023-11-27T19:55:21.726" v="139"/>
        <pc:sldMkLst>
          <pc:docMk/>
          <pc:sldMk cId="440097067" sldId="438"/>
        </pc:sldMkLst>
      </pc:sldChg>
      <pc:sldChg chg="del">
        <pc:chgData name="Moutushi Tanha" userId="S::m.tanha@uwtsd.ac.uk::62f9b1f3-ddcf-45d7-a6a4-b667feecf47e" providerId="AD" clId="Web-{49B866C1-ACED-44D3-310A-B45F4ACEB94A}" dt="2023-11-27T22:00:33.471" v="167"/>
        <pc:sldMkLst>
          <pc:docMk/>
          <pc:sldMk cId="2570626811" sldId="439"/>
        </pc:sldMkLst>
      </pc:sldChg>
      <pc:sldChg chg="del">
        <pc:chgData name="Moutushi Tanha" userId="S::m.tanha@uwtsd.ac.uk::62f9b1f3-ddcf-45d7-a6a4-b667feecf47e" providerId="AD" clId="Web-{49B866C1-ACED-44D3-310A-B45F4ACEB94A}" dt="2023-11-27T22:00:24.111" v="166"/>
        <pc:sldMkLst>
          <pc:docMk/>
          <pc:sldMk cId="2940415085" sldId="440"/>
        </pc:sldMkLst>
      </pc:sldChg>
      <pc:sldChg chg="del">
        <pc:chgData name="Moutushi Tanha" userId="S::m.tanha@uwtsd.ac.uk::62f9b1f3-ddcf-45d7-a6a4-b667feecf47e" providerId="AD" clId="Web-{49B866C1-ACED-44D3-310A-B45F4ACEB94A}" dt="2023-11-27T22:00:18.799" v="165"/>
        <pc:sldMkLst>
          <pc:docMk/>
          <pc:sldMk cId="2239267819" sldId="441"/>
        </pc:sldMkLst>
      </pc:sldChg>
      <pc:sldChg chg="del">
        <pc:chgData name="Moutushi Tanha" userId="S::m.tanha@uwtsd.ac.uk::62f9b1f3-ddcf-45d7-a6a4-b667feecf47e" providerId="AD" clId="Web-{49B866C1-ACED-44D3-310A-B45F4ACEB94A}" dt="2023-11-27T22:00:09.267" v="164"/>
        <pc:sldMkLst>
          <pc:docMk/>
          <pc:sldMk cId="657396418" sldId="442"/>
        </pc:sldMkLst>
      </pc:sldChg>
      <pc:sldChg chg="del">
        <pc:chgData name="Moutushi Tanha" userId="S::m.tanha@uwtsd.ac.uk::62f9b1f3-ddcf-45d7-a6a4-b667feecf47e" providerId="AD" clId="Web-{49B866C1-ACED-44D3-310A-B45F4ACEB94A}" dt="2023-11-27T21:59:58.439" v="163"/>
        <pc:sldMkLst>
          <pc:docMk/>
          <pc:sldMk cId="595549506" sldId="443"/>
        </pc:sldMkLst>
      </pc:sldChg>
      <pc:sldChg chg="del">
        <pc:chgData name="Moutushi Tanha" userId="S::m.tanha@uwtsd.ac.uk::62f9b1f3-ddcf-45d7-a6a4-b667feecf47e" providerId="AD" clId="Web-{49B866C1-ACED-44D3-310A-B45F4ACEB94A}" dt="2023-11-27T21:59:47.954" v="162"/>
        <pc:sldMkLst>
          <pc:docMk/>
          <pc:sldMk cId="55934827" sldId="444"/>
        </pc:sldMkLst>
      </pc:sldChg>
      <pc:sldChg chg="del">
        <pc:chgData name="Moutushi Tanha" userId="S::m.tanha@uwtsd.ac.uk::62f9b1f3-ddcf-45d7-a6a4-b667feecf47e" providerId="AD" clId="Web-{49B866C1-ACED-44D3-310A-B45F4ACEB94A}" dt="2023-11-27T21:59:31.641" v="160"/>
        <pc:sldMkLst>
          <pc:docMk/>
          <pc:sldMk cId="371313831" sldId="446"/>
        </pc:sldMkLst>
      </pc:sldChg>
      <pc:sldChg chg="del">
        <pc:chgData name="Moutushi Tanha" userId="S::m.tanha@uwtsd.ac.uk::62f9b1f3-ddcf-45d7-a6a4-b667feecf47e" providerId="AD" clId="Web-{49B866C1-ACED-44D3-310A-B45F4ACEB94A}" dt="2023-11-27T21:59:41.235" v="161"/>
        <pc:sldMkLst>
          <pc:docMk/>
          <pc:sldMk cId="1557333716" sldId="447"/>
        </pc:sldMkLst>
      </pc:sldChg>
      <pc:sldChg chg="del">
        <pc:chgData name="Moutushi Tanha" userId="S::m.tanha@uwtsd.ac.uk::62f9b1f3-ddcf-45d7-a6a4-b667feecf47e" providerId="AD" clId="Web-{49B866C1-ACED-44D3-310A-B45F4ACEB94A}" dt="2023-11-27T21:59:25.875" v="159"/>
        <pc:sldMkLst>
          <pc:docMk/>
          <pc:sldMk cId="668413726" sldId="448"/>
        </pc:sldMkLst>
      </pc:sldChg>
      <pc:sldChg chg="del">
        <pc:chgData name="Moutushi Tanha" userId="S::m.tanha@uwtsd.ac.uk::62f9b1f3-ddcf-45d7-a6a4-b667feecf47e" providerId="AD" clId="Web-{49B866C1-ACED-44D3-310A-B45F4ACEB94A}" dt="2023-11-27T21:59:16.219" v="158"/>
        <pc:sldMkLst>
          <pc:docMk/>
          <pc:sldMk cId="1360504870" sldId="449"/>
        </pc:sldMkLst>
      </pc:sldChg>
      <pc:sldChg chg="del">
        <pc:chgData name="Moutushi Tanha" userId="S::m.tanha@uwtsd.ac.uk::62f9b1f3-ddcf-45d7-a6a4-b667feecf47e" providerId="AD" clId="Web-{49B866C1-ACED-44D3-310A-B45F4ACEB94A}" dt="2023-11-27T21:59:10.422" v="157"/>
        <pc:sldMkLst>
          <pc:docMk/>
          <pc:sldMk cId="2347723817" sldId="450"/>
        </pc:sldMkLst>
      </pc:sldChg>
      <pc:sldChg chg="del">
        <pc:chgData name="Moutushi Tanha" userId="S::m.tanha@uwtsd.ac.uk::62f9b1f3-ddcf-45d7-a6a4-b667feecf47e" providerId="AD" clId="Web-{49B866C1-ACED-44D3-310A-B45F4ACEB94A}" dt="2023-11-27T21:59:04.875" v="156"/>
        <pc:sldMkLst>
          <pc:docMk/>
          <pc:sldMk cId="1460101671" sldId="451"/>
        </pc:sldMkLst>
      </pc:sldChg>
      <pc:sldChg chg="del">
        <pc:chgData name="Moutushi Tanha" userId="S::m.tanha@uwtsd.ac.uk::62f9b1f3-ddcf-45d7-a6a4-b667feecf47e" providerId="AD" clId="Web-{49B866C1-ACED-44D3-310A-B45F4ACEB94A}" dt="2023-11-27T21:58:44.984" v="154"/>
        <pc:sldMkLst>
          <pc:docMk/>
          <pc:sldMk cId="295371364" sldId="452"/>
        </pc:sldMkLst>
      </pc:sldChg>
      <pc:sldChg chg="addSp modSp new ord">
        <pc:chgData name="Moutushi Tanha" userId="S::m.tanha@uwtsd.ac.uk::62f9b1f3-ddcf-45d7-a6a4-b667feecf47e" providerId="AD" clId="Web-{49B866C1-ACED-44D3-310A-B45F4ACEB94A}" dt="2023-11-27T18:19:46.057" v="48"/>
        <pc:sldMkLst>
          <pc:docMk/>
          <pc:sldMk cId="1179718238" sldId="453"/>
        </pc:sldMkLst>
        <pc:picChg chg="add mod">
          <ac:chgData name="Moutushi Tanha" userId="S::m.tanha@uwtsd.ac.uk::62f9b1f3-ddcf-45d7-a6a4-b667feecf47e" providerId="AD" clId="Web-{49B866C1-ACED-44D3-310A-B45F4ACEB94A}" dt="2023-11-27T16:45:00.624" v="7" actId="14100"/>
          <ac:picMkLst>
            <pc:docMk/>
            <pc:sldMk cId="1179718238" sldId="453"/>
            <ac:picMk id="2" creationId="{4B68E93D-D122-8123-9E9C-BD5873E98D42}"/>
          </ac:picMkLst>
        </pc:picChg>
      </pc:sldChg>
      <pc:sldChg chg="new del">
        <pc:chgData name="Moutushi Tanha" userId="S::m.tanha@uwtsd.ac.uk::62f9b1f3-ddcf-45d7-a6a4-b667feecf47e" providerId="AD" clId="Web-{49B866C1-ACED-44D3-310A-B45F4ACEB94A}" dt="2023-11-27T17:03:57.487" v="31"/>
        <pc:sldMkLst>
          <pc:docMk/>
          <pc:sldMk cId="2176501182" sldId="454"/>
        </pc:sldMkLst>
      </pc:sldChg>
      <pc:sldChg chg="addSp modSp new mod setBg">
        <pc:chgData name="Moutushi Tanha" userId="S::m.tanha@uwtsd.ac.uk::62f9b1f3-ddcf-45d7-a6a4-b667feecf47e" providerId="AD" clId="Web-{49B866C1-ACED-44D3-310A-B45F4ACEB94A}" dt="2023-11-27T16:49:58.470" v="10"/>
        <pc:sldMkLst>
          <pc:docMk/>
          <pc:sldMk cId="2932720146" sldId="455"/>
        </pc:sldMkLst>
        <pc:spChg chg="add">
          <ac:chgData name="Moutushi Tanha" userId="S::m.tanha@uwtsd.ac.uk::62f9b1f3-ddcf-45d7-a6a4-b667feecf47e" providerId="AD" clId="Web-{49B866C1-ACED-44D3-310A-B45F4ACEB94A}" dt="2023-11-27T16:49:58.470" v="10"/>
          <ac:spMkLst>
            <pc:docMk/>
            <pc:sldMk cId="2932720146" sldId="45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9B866C1-ACED-44D3-310A-B45F4ACEB94A}" dt="2023-11-27T16:49:58.470" v="10"/>
          <ac:spMkLst>
            <pc:docMk/>
            <pc:sldMk cId="2932720146" sldId="45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9B866C1-ACED-44D3-310A-B45F4ACEB94A}" dt="2023-11-27T16:49:58.470" v="10"/>
          <ac:spMkLst>
            <pc:docMk/>
            <pc:sldMk cId="2932720146" sldId="45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9B866C1-ACED-44D3-310A-B45F4ACEB94A}" dt="2023-11-27T16:49:58.470" v="10"/>
          <ac:spMkLst>
            <pc:docMk/>
            <pc:sldMk cId="2932720146" sldId="45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9B866C1-ACED-44D3-310A-B45F4ACEB94A}" dt="2023-11-27T16:49:58.470" v="10"/>
          <ac:picMkLst>
            <pc:docMk/>
            <pc:sldMk cId="2932720146" sldId="455"/>
            <ac:picMk id="2" creationId="{5AC2AAEF-F9BE-DC59-54AB-B99B09A7EB72}"/>
          </ac:picMkLst>
        </pc:picChg>
      </pc:sldChg>
      <pc:sldChg chg="addSp modSp new mod setBg">
        <pc:chgData name="Moutushi Tanha" userId="S::m.tanha@uwtsd.ac.uk::62f9b1f3-ddcf-45d7-a6a4-b667feecf47e" providerId="AD" clId="Web-{49B866C1-ACED-44D3-310A-B45F4ACEB94A}" dt="2023-11-27T16:50:54.535" v="13"/>
        <pc:sldMkLst>
          <pc:docMk/>
          <pc:sldMk cId="43283817" sldId="456"/>
        </pc:sldMkLst>
        <pc:spChg chg="add">
          <ac:chgData name="Moutushi Tanha" userId="S::m.tanha@uwtsd.ac.uk::62f9b1f3-ddcf-45d7-a6a4-b667feecf47e" providerId="AD" clId="Web-{49B866C1-ACED-44D3-310A-B45F4ACEB94A}" dt="2023-11-27T16:50:54.535" v="13"/>
          <ac:spMkLst>
            <pc:docMk/>
            <pc:sldMk cId="43283817" sldId="45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9B866C1-ACED-44D3-310A-B45F4ACEB94A}" dt="2023-11-27T16:50:54.535" v="13"/>
          <ac:spMkLst>
            <pc:docMk/>
            <pc:sldMk cId="43283817" sldId="45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9B866C1-ACED-44D3-310A-B45F4ACEB94A}" dt="2023-11-27T16:50:54.535" v="13"/>
          <ac:spMkLst>
            <pc:docMk/>
            <pc:sldMk cId="43283817" sldId="45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9B866C1-ACED-44D3-310A-B45F4ACEB94A}" dt="2023-11-27T16:50:54.535" v="13"/>
          <ac:spMkLst>
            <pc:docMk/>
            <pc:sldMk cId="43283817" sldId="45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9B866C1-ACED-44D3-310A-B45F4ACEB94A}" dt="2023-11-27T16:50:54.535" v="13"/>
          <ac:picMkLst>
            <pc:docMk/>
            <pc:sldMk cId="43283817" sldId="456"/>
            <ac:picMk id="2" creationId="{E3810609-DCCF-6A35-B680-9E91A9601546}"/>
          </ac:picMkLst>
        </pc:picChg>
      </pc:sldChg>
      <pc:sldChg chg="addSp modSp new mod setBg">
        <pc:chgData name="Moutushi Tanha" userId="S::m.tanha@uwtsd.ac.uk::62f9b1f3-ddcf-45d7-a6a4-b667feecf47e" providerId="AD" clId="Web-{49B866C1-ACED-44D3-310A-B45F4ACEB94A}" dt="2023-11-27T16:51:53.179" v="16"/>
        <pc:sldMkLst>
          <pc:docMk/>
          <pc:sldMk cId="1195706289" sldId="457"/>
        </pc:sldMkLst>
        <pc:spChg chg="add">
          <ac:chgData name="Moutushi Tanha" userId="S::m.tanha@uwtsd.ac.uk::62f9b1f3-ddcf-45d7-a6a4-b667feecf47e" providerId="AD" clId="Web-{49B866C1-ACED-44D3-310A-B45F4ACEB94A}" dt="2023-11-27T16:51:53.179" v="16"/>
          <ac:spMkLst>
            <pc:docMk/>
            <pc:sldMk cId="1195706289" sldId="45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9B866C1-ACED-44D3-310A-B45F4ACEB94A}" dt="2023-11-27T16:51:53.179" v="16"/>
          <ac:spMkLst>
            <pc:docMk/>
            <pc:sldMk cId="1195706289" sldId="45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9B866C1-ACED-44D3-310A-B45F4ACEB94A}" dt="2023-11-27T16:51:53.179" v="16"/>
          <ac:spMkLst>
            <pc:docMk/>
            <pc:sldMk cId="1195706289" sldId="45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9B866C1-ACED-44D3-310A-B45F4ACEB94A}" dt="2023-11-27T16:51:53.179" v="16"/>
          <ac:spMkLst>
            <pc:docMk/>
            <pc:sldMk cId="1195706289" sldId="45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9B866C1-ACED-44D3-310A-B45F4ACEB94A}" dt="2023-11-27T16:51:53.179" v="16"/>
          <ac:picMkLst>
            <pc:docMk/>
            <pc:sldMk cId="1195706289" sldId="457"/>
            <ac:picMk id="2" creationId="{C4A49CA5-432F-1E96-2B5C-3DF7548BFA00}"/>
          </ac:picMkLst>
        </pc:picChg>
      </pc:sldChg>
      <pc:sldChg chg="addSp modSp new mod setBg">
        <pc:chgData name="Moutushi Tanha" userId="S::m.tanha@uwtsd.ac.uk::62f9b1f3-ddcf-45d7-a6a4-b667feecf47e" providerId="AD" clId="Web-{49B866C1-ACED-44D3-310A-B45F4ACEB94A}" dt="2023-11-27T16:55:53.724" v="19"/>
        <pc:sldMkLst>
          <pc:docMk/>
          <pc:sldMk cId="814940702" sldId="458"/>
        </pc:sldMkLst>
        <pc:spChg chg="add">
          <ac:chgData name="Moutushi Tanha" userId="S::m.tanha@uwtsd.ac.uk::62f9b1f3-ddcf-45d7-a6a4-b667feecf47e" providerId="AD" clId="Web-{49B866C1-ACED-44D3-310A-B45F4ACEB94A}" dt="2023-11-27T16:55:53.724" v="19"/>
          <ac:spMkLst>
            <pc:docMk/>
            <pc:sldMk cId="814940702" sldId="45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9B866C1-ACED-44D3-310A-B45F4ACEB94A}" dt="2023-11-27T16:55:53.724" v="19"/>
          <ac:spMkLst>
            <pc:docMk/>
            <pc:sldMk cId="814940702" sldId="45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9B866C1-ACED-44D3-310A-B45F4ACEB94A}" dt="2023-11-27T16:55:53.724" v="19"/>
          <ac:spMkLst>
            <pc:docMk/>
            <pc:sldMk cId="814940702" sldId="45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9B866C1-ACED-44D3-310A-B45F4ACEB94A}" dt="2023-11-27T16:55:53.724" v="19"/>
          <ac:spMkLst>
            <pc:docMk/>
            <pc:sldMk cId="814940702" sldId="45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9B866C1-ACED-44D3-310A-B45F4ACEB94A}" dt="2023-11-27T16:55:53.724" v="19"/>
          <ac:picMkLst>
            <pc:docMk/>
            <pc:sldMk cId="814940702" sldId="458"/>
            <ac:picMk id="2" creationId="{A4D2ECAD-40E9-9903-8520-314BBB81A28C}"/>
          </ac:picMkLst>
        </pc:picChg>
      </pc:sldChg>
      <pc:sldChg chg="addSp modSp new del mod setBg">
        <pc:chgData name="Moutushi Tanha" userId="S::m.tanha@uwtsd.ac.uk::62f9b1f3-ddcf-45d7-a6a4-b667feecf47e" providerId="AD" clId="Web-{49B866C1-ACED-44D3-310A-B45F4ACEB94A}" dt="2023-11-27T17:08:37.659" v="32"/>
        <pc:sldMkLst>
          <pc:docMk/>
          <pc:sldMk cId="314907882" sldId="459"/>
        </pc:sldMkLst>
        <pc:spChg chg="add">
          <ac:chgData name="Moutushi Tanha" userId="S::m.tanha@uwtsd.ac.uk::62f9b1f3-ddcf-45d7-a6a4-b667feecf47e" providerId="AD" clId="Web-{49B866C1-ACED-44D3-310A-B45F4ACEB94A}" dt="2023-11-27T16:58:40.656" v="22"/>
          <ac:spMkLst>
            <pc:docMk/>
            <pc:sldMk cId="314907882" sldId="45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9B866C1-ACED-44D3-310A-B45F4ACEB94A}" dt="2023-11-27T16:58:40.656" v="22"/>
          <ac:spMkLst>
            <pc:docMk/>
            <pc:sldMk cId="314907882" sldId="45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9B866C1-ACED-44D3-310A-B45F4ACEB94A}" dt="2023-11-27T16:58:40.656" v="22"/>
          <ac:spMkLst>
            <pc:docMk/>
            <pc:sldMk cId="314907882" sldId="45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9B866C1-ACED-44D3-310A-B45F4ACEB94A}" dt="2023-11-27T16:58:40.656" v="22"/>
          <ac:spMkLst>
            <pc:docMk/>
            <pc:sldMk cId="314907882" sldId="45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9B866C1-ACED-44D3-310A-B45F4ACEB94A}" dt="2023-11-27T16:58:40.656" v="22"/>
          <ac:picMkLst>
            <pc:docMk/>
            <pc:sldMk cId="314907882" sldId="459"/>
            <ac:picMk id="2" creationId="{FEF00C50-3A69-EB37-C784-E040D192FA10}"/>
          </ac:picMkLst>
        </pc:picChg>
      </pc:sldChg>
      <pc:sldChg chg="addSp modSp new del mod setBg">
        <pc:chgData name="Moutushi Tanha" userId="S::m.tanha@uwtsd.ac.uk::62f9b1f3-ddcf-45d7-a6a4-b667feecf47e" providerId="AD" clId="Web-{49B866C1-ACED-44D3-310A-B45F4ACEB94A}" dt="2023-11-27T17:02:32.310" v="29"/>
        <pc:sldMkLst>
          <pc:docMk/>
          <pc:sldMk cId="3180647811" sldId="460"/>
        </pc:sldMkLst>
        <pc:spChg chg="add">
          <ac:chgData name="Moutushi Tanha" userId="S::m.tanha@uwtsd.ac.uk::62f9b1f3-ddcf-45d7-a6a4-b667feecf47e" providerId="AD" clId="Web-{49B866C1-ACED-44D3-310A-B45F4ACEB94A}" dt="2023-11-27T17:00:31.443" v="25"/>
          <ac:spMkLst>
            <pc:docMk/>
            <pc:sldMk cId="3180647811" sldId="46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9B866C1-ACED-44D3-310A-B45F4ACEB94A}" dt="2023-11-27T17:00:31.443" v="25"/>
          <ac:spMkLst>
            <pc:docMk/>
            <pc:sldMk cId="3180647811" sldId="46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9B866C1-ACED-44D3-310A-B45F4ACEB94A}" dt="2023-11-27T17:00:31.443" v="25"/>
          <ac:spMkLst>
            <pc:docMk/>
            <pc:sldMk cId="3180647811" sldId="46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9B866C1-ACED-44D3-310A-B45F4ACEB94A}" dt="2023-11-27T17:00:31.443" v="25"/>
          <ac:spMkLst>
            <pc:docMk/>
            <pc:sldMk cId="3180647811" sldId="46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9B866C1-ACED-44D3-310A-B45F4ACEB94A}" dt="2023-11-27T17:00:31.443" v="25"/>
          <ac:picMkLst>
            <pc:docMk/>
            <pc:sldMk cId="3180647811" sldId="460"/>
            <ac:picMk id="2" creationId="{5D9A6C0F-9FF8-8061-BB59-3AA683211B23}"/>
          </ac:picMkLst>
        </pc:picChg>
      </pc:sldChg>
      <pc:sldChg chg="addSp modSp new mod setBg">
        <pc:chgData name="Moutushi Tanha" userId="S::m.tanha@uwtsd.ac.uk::62f9b1f3-ddcf-45d7-a6a4-b667feecf47e" providerId="AD" clId="Web-{49B866C1-ACED-44D3-310A-B45F4ACEB94A}" dt="2023-11-27T17:02:20.325" v="28"/>
        <pc:sldMkLst>
          <pc:docMk/>
          <pc:sldMk cId="2997309788" sldId="461"/>
        </pc:sldMkLst>
        <pc:spChg chg="add">
          <ac:chgData name="Moutushi Tanha" userId="S::m.tanha@uwtsd.ac.uk::62f9b1f3-ddcf-45d7-a6a4-b667feecf47e" providerId="AD" clId="Web-{49B866C1-ACED-44D3-310A-B45F4ACEB94A}" dt="2023-11-27T17:02:20.325" v="28"/>
          <ac:spMkLst>
            <pc:docMk/>
            <pc:sldMk cId="2997309788" sldId="46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9B866C1-ACED-44D3-310A-B45F4ACEB94A}" dt="2023-11-27T17:02:20.325" v="28"/>
          <ac:spMkLst>
            <pc:docMk/>
            <pc:sldMk cId="2997309788" sldId="46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9B866C1-ACED-44D3-310A-B45F4ACEB94A}" dt="2023-11-27T17:02:20.325" v="28"/>
          <ac:spMkLst>
            <pc:docMk/>
            <pc:sldMk cId="2997309788" sldId="46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9B866C1-ACED-44D3-310A-B45F4ACEB94A}" dt="2023-11-27T17:02:20.325" v="28"/>
          <ac:spMkLst>
            <pc:docMk/>
            <pc:sldMk cId="2997309788" sldId="46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9B866C1-ACED-44D3-310A-B45F4ACEB94A}" dt="2023-11-27T17:02:20.325" v="28"/>
          <ac:picMkLst>
            <pc:docMk/>
            <pc:sldMk cId="2997309788" sldId="461"/>
            <ac:picMk id="2" creationId="{478F1465-14D4-F8C0-421B-110EF30071A7}"/>
          </ac:picMkLst>
        </pc:picChg>
      </pc:sldChg>
      <pc:sldChg chg="addSp modSp new mod ord setBg">
        <pc:chgData name="Moutushi Tanha" userId="S::m.tanha@uwtsd.ac.uk::62f9b1f3-ddcf-45d7-a6a4-b667feecf47e" providerId="AD" clId="Web-{49B866C1-ACED-44D3-310A-B45F4ACEB94A}" dt="2023-11-27T18:19:52.432" v="50"/>
        <pc:sldMkLst>
          <pc:docMk/>
          <pc:sldMk cId="1878888424" sldId="462"/>
        </pc:sldMkLst>
        <pc:spChg chg="add">
          <ac:chgData name="Moutushi Tanha" userId="S::m.tanha@uwtsd.ac.uk::62f9b1f3-ddcf-45d7-a6a4-b667feecf47e" providerId="AD" clId="Web-{49B866C1-ACED-44D3-310A-B45F4ACEB94A}" dt="2023-11-27T18:18:59.710" v="46"/>
          <ac:spMkLst>
            <pc:docMk/>
            <pc:sldMk cId="1878888424" sldId="46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9B866C1-ACED-44D3-310A-B45F4ACEB94A}" dt="2023-11-27T18:18:59.710" v="46"/>
          <ac:spMkLst>
            <pc:docMk/>
            <pc:sldMk cId="1878888424" sldId="46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9B866C1-ACED-44D3-310A-B45F4ACEB94A}" dt="2023-11-27T18:18:59.710" v="46"/>
          <ac:spMkLst>
            <pc:docMk/>
            <pc:sldMk cId="1878888424" sldId="46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9B866C1-ACED-44D3-310A-B45F4ACEB94A}" dt="2023-11-27T18:18:59.710" v="46"/>
          <ac:spMkLst>
            <pc:docMk/>
            <pc:sldMk cId="1878888424" sldId="46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9B866C1-ACED-44D3-310A-B45F4ACEB94A}" dt="2023-11-27T18:18:59.710" v="46"/>
          <ac:picMkLst>
            <pc:docMk/>
            <pc:sldMk cId="1878888424" sldId="462"/>
            <ac:picMk id="2" creationId="{FCE3CFCC-3196-6B59-3211-F89DCFF0F3A5}"/>
          </ac:picMkLst>
        </pc:picChg>
      </pc:sldChg>
      <pc:sldChg chg="new del">
        <pc:chgData name="Moutushi Tanha" userId="S::m.tanha@uwtsd.ac.uk::62f9b1f3-ddcf-45d7-a6a4-b667feecf47e" providerId="AD" clId="Web-{49B866C1-ACED-44D3-310A-B45F4ACEB94A}" dt="2023-11-27T18:16:11.826" v="39"/>
        <pc:sldMkLst>
          <pc:docMk/>
          <pc:sldMk cId="1952358130" sldId="462"/>
        </pc:sldMkLst>
      </pc:sldChg>
      <pc:sldChg chg="addSp modSp new del">
        <pc:chgData name="Moutushi Tanha" userId="S::m.tanha@uwtsd.ac.uk::62f9b1f3-ddcf-45d7-a6a4-b667feecf47e" providerId="AD" clId="Web-{49B866C1-ACED-44D3-310A-B45F4ACEB94A}" dt="2023-11-27T18:15:49.528" v="36"/>
        <pc:sldMkLst>
          <pc:docMk/>
          <pc:sldMk cId="2068624705" sldId="462"/>
        </pc:sldMkLst>
        <pc:picChg chg="add mod">
          <ac:chgData name="Moutushi Tanha" userId="S::m.tanha@uwtsd.ac.uk::62f9b1f3-ddcf-45d7-a6a4-b667feecf47e" providerId="AD" clId="Web-{49B866C1-ACED-44D3-310A-B45F4ACEB94A}" dt="2023-11-27T18:08:49.678" v="35"/>
          <ac:picMkLst>
            <pc:docMk/>
            <pc:sldMk cId="2068624705" sldId="462"/>
            <ac:picMk id="2" creationId="{252BC6D3-128C-D3D2-DBB4-D8F7D7FAB7FB}"/>
          </ac:picMkLst>
        </pc:picChg>
      </pc:sldChg>
      <pc:sldChg chg="addSp modSp new del mod setBg">
        <pc:chgData name="Moutushi Tanha" userId="S::m.tanha@uwtsd.ac.uk::62f9b1f3-ddcf-45d7-a6a4-b667feecf47e" providerId="AD" clId="Web-{49B866C1-ACED-44D3-310A-B45F4ACEB94A}" dt="2023-11-27T18:23:02.317" v="56"/>
        <pc:sldMkLst>
          <pc:docMk/>
          <pc:sldMk cId="307398485" sldId="463"/>
        </pc:sldMkLst>
        <pc:spChg chg="add">
          <ac:chgData name="Moutushi Tanha" userId="S::m.tanha@uwtsd.ac.uk::62f9b1f3-ddcf-45d7-a6a4-b667feecf47e" providerId="AD" clId="Web-{49B866C1-ACED-44D3-310A-B45F4ACEB94A}" dt="2023-11-27T18:22:23.799" v="53"/>
          <ac:spMkLst>
            <pc:docMk/>
            <pc:sldMk cId="307398485" sldId="463"/>
            <ac:spMk id="7" creationId="{69D184B2-2226-4E31-BCCB-444330767440}"/>
          </ac:spMkLst>
        </pc:spChg>
        <pc:spChg chg="add">
          <ac:chgData name="Moutushi Tanha" userId="S::m.tanha@uwtsd.ac.uk::62f9b1f3-ddcf-45d7-a6a4-b667feecf47e" providerId="AD" clId="Web-{49B866C1-ACED-44D3-310A-B45F4ACEB94A}" dt="2023-11-27T18:22:23.799" v="53"/>
          <ac:spMkLst>
            <pc:docMk/>
            <pc:sldMk cId="307398485" sldId="463"/>
            <ac:spMk id="9" creationId="{1AC4D4E3-486A-464A-8EC8-D44881097267}"/>
          </ac:spMkLst>
        </pc:spChg>
        <pc:spChg chg="add">
          <ac:chgData name="Moutushi Tanha" userId="S::m.tanha@uwtsd.ac.uk::62f9b1f3-ddcf-45d7-a6a4-b667feecf47e" providerId="AD" clId="Web-{49B866C1-ACED-44D3-310A-B45F4ACEB94A}" dt="2023-11-27T18:22:23.799" v="53"/>
          <ac:spMkLst>
            <pc:docMk/>
            <pc:sldMk cId="307398485" sldId="463"/>
            <ac:spMk id="11" creationId="{864DE13E-58EB-4475-B79C-0D4FC651239B}"/>
          </ac:spMkLst>
        </pc:spChg>
        <pc:picChg chg="add mod">
          <ac:chgData name="Moutushi Tanha" userId="S::m.tanha@uwtsd.ac.uk::62f9b1f3-ddcf-45d7-a6a4-b667feecf47e" providerId="AD" clId="Web-{49B866C1-ACED-44D3-310A-B45F4ACEB94A}" dt="2023-11-27T18:22:31.706" v="55" actId="14100"/>
          <ac:picMkLst>
            <pc:docMk/>
            <pc:sldMk cId="307398485" sldId="463"/>
            <ac:picMk id="2" creationId="{4131BAB2-4A10-EFE4-E3DB-D5D66F02D5B3}"/>
          </ac:picMkLst>
        </pc:picChg>
      </pc:sldChg>
      <pc:sldChg chg="modSp add del">
        <pc:chgData name="Moutushi Tanha" userId="S::m.tanha@uwtsd.ac.uk::62f9b1f3-ddcf-45d7-a6a4-b667feecf47e" providerId="AD" clId="Web-{49B866C1-ACED-44D3-310A-B45F4ACEB94A}" dt="2023-11-27T18:16:38.093" v="42"/>
        <pc:sldMkLst>
          <pc:docMk/>
          <pc:sldMk cId="2068624705" sldId="463"/>
        </pc:sldMkLst>
        <pc:picChg chg="mod">
          <ac:chgData name="Moutushi Tanha" userId="S::m.tanha@uwtsd.ac.uk::62f9b1f3-ddcf-45d7-a6a4-b667feecf47e" providerId="AD" clId="Web-{49B866C1-ACED-44D3-310A-B45F4ACEB94A}" dt="2023-11-27T18:16:33.859" v="41" actId="14100"/>
          <ac:picMkLst>
            <pc:docMk/>
            <pc:sldMk cId="2068624705" sldId="463"/>
            <ac:picMk id="2" creationId="{252BC6D3-128C-D3D2-DBB4-D8F7D7FAB7FB}"/>
          </ac:picMkLst>
        </pc:picChg>
      </pc:sldChg>
      <pc:sldChg chg="modSp new">
        <pc:chgData name="Moutushi Tanha" userId="S::m.tanha@uwtsd.ac.uk::62f9b1f3-ddcf-45d7-a6a4-b667feecf47e" providerId="AD" clId="Web-{49B866C1-ACED-44D3-310A-B45F4ACEB94A}" dt="2023-11-27T18:27:17.424" v="119" actId="20577"/>
        <pc:sldMkLst>
          <pc:docMk/>
          <pc:sldMk cId="2655769851" sldId="463"/>
        </pc:sldMkLst>
        <pc:spChg chg="mod">
          <ac:chgData name="Moutushi Tanha" userId="S::m.tanha@uwtsd.ac.uk::62f9b1f3-ddcf-45d7-a6a4-b667feecf47e" providerId="AD" clId="Web-{49B866C1-ACED-44D3-310A-B45F4ACEB94A}" dt="2023-11-27T18:26:52.126" v="116" actId="20577"/>
          <ac:spMkLst>
            <pc:docMk/>
            <pc:sldMk cId="2655769851" sldId="463"/>
            <ac:spMk id="2" creationId="{C5B4156D-E38E-072A-4295-F5117FCB80AA}"/>
          </ac:spMkLst>
        </pc:spChg>
        <pc:spChg chg="mod">
          <ac:chgData name="Moutushi Tanha" userId="S::m.tanha@uwtsd.ac.uk::62f9b1f3-ddcf-45d7-a6a4-b667feecf47e" providerId="AD" clId="Web-{49B866C1-ACED-44D3-310A-B45F4ACEB94A}" dt="2023-11-27T18:27:17.424" v="119" actId="20577"/>
          <ac:spMkLst>
            <pc:docMk/>
            <pc:sldMk cId="2655769851" sldId="463"/>
            <ac:spMk id="3" creationId="{6CDA150C-B867-8A95-7B9F-7F173B89F74A}"/>
          </ac:spMkLst>
        </pc:spChg>
      </pc:sldChg>
      <pc:sldChg chg="new del">
        <pc:chgData name="Moutushi Tanha" userId="S::m.tanha@uwtsd.ac.uk::62f9b1f3-ddcf-45d7-a6a4-b667feecf47e" providerId="AD" clId="Web-{49B866C1-ACED-44D3-310A-B45F4ACEB94A}" dt="2023-11-27T18:19:38.072" v="47"/>
        <pc:sldMkLst>
          <pc:docMk/>
          <pc:sldMk cId="3105606601" sldId="463"/>
        </pc:sldMkLst>
      </pc:sldChg>
      <pc:sldChg chg="new del">
        <pc:chgData name="Moutushi Tanha" userId="S::m.tanha@uwtsd.ac.uk::62f9b1f3-ddcf-45d7-a6a4-b667feecf47e" providerId="AD" clId="Web-{49B866C1-ACED-44D3-310A-B45F4ACEB94A}" dt="2023-11-27T20:07:05.357" v="150"/>
        <pc:sldMkLst>
          <pc:docMk/>
          <pc:sldMk cId="1417494210" sldId="464"/>
        </pc:sldMkLst>
      </pc:sldChg>
      <pc:sldChg chg="add ord">
        <pc:chgData name="Moutushi Tanha" userId="S::m.tanha@uwtsd.ac.uk::62f9b1f3-ddcf-45d7-a6a4-b667feecf47e" providerId="AD" clId="Web-{49B866C1-ACED-44D3-310A-B45F4ACEB94A}" dt="2023-11-27T19:55:49.336" v="142"/>
        <pc:sldMkLst>
          <pc:docMk/>
          <pc:sldMk cId="1576913448" sldId="465"/>
        </pc:sldMkLst>
      </pc:sldChg>
      <pc:sldChg chg="add">
        <pc:chgData name="Moutushi Tanha" userId="S::m.tanha@uwtsd.ac.uk::62f9b1f3-ddcf-45d7-a6a4-b667feecf47e" providerId="AD" clId="Web-{49B866C1-ACED-44D3-310A-B45F4ACEB94A}" dt="2023-11-27T20:04:30.833" v="147"/>
        <pc:sldMkLst>
          <pc:docMk/>
          <pc:sldMk cId="2445164159" sldId="466"/>
        </pc:sldMkLst>
      </pc:sldChg>
      <pc:sldChg chg="add del">
        <pc:chgData name="Moutushi Tanha" userId="S::m.tanha@uwtsd.ac.uk::62f9b1f3-ddcf-45d7-a6a4-b667feecf47e" providerId="AD" clId="Web-{49B866C1-ACED-44D3-310A-B45F4ACEB94A}" dt="2023-11-27T21:58:34.280" v="153"/>
        <pc:sldMkLst>
          <pc:docMk/>
          <pc:sldMk cId="3609961661" sldId="467"/>
        </pc:sldMkLst>
      </pc:sldChg>
      <pc:sldChg chg="add del">
        <pc:chgData name="Moutushi Tanha" userId="S::m.tanha@uwtsd.ac.uk::62f9b1f3-ddcf-45d7-a6a4-b667feecf47e" providerId="AD" clId="Web-{49B866C1-ACED-44D3-310A-B45F4ACEB94A}" dt="2023-11-27T21:58:55.078" v="155"/>
        <pc:sldMkLst>
          <pc:docMk/>
          <pc:sldMk cId="148840872" sldId="468"/>
        </pc:sldMkLst>
      </pc:sldChg>
    </pc:docChg>
  </pc:docChgLst>
  <pc:docChgLst>
    <pc:chgData name="Moutushi Tanha" userId="S::m.tanha@uwtsd.ac.uk::62f9b1f3-ddcf-45d7-a6a4-b667feecf47e" providerId="AD" clId="Web-{8508CED1-482A-C073-A040-FE215393DD4B}"/>
    <pc:docChg chg="delSld">
      <pc:chgData name="Moutushi Tanha" userId="S::m.tanha@uwtsd.ac.uk::62f9b1f3-ddcf-45d7-a6a4-b667feecf47e" providerId="AD" clId="Web-{8508CED1-482A-C073-A040-FE215393DD4B}" dt="2023-11-29T10:54:34.115" v="0"/>
      <pc:docMkLst>
        <pc:docMk/>
      </pc:docMkLst>
      <pc:sldChg chg="del">
        <pc:chgData name="Moutushi Tanha" userId="S::m.tanha@uwtsd.ac.uk::62f9b1f3-ddcf-45d7-a6a4-b667feecf47e" providerId="AD" clId="Web-{8508CED1-482A-C073-A040-FE215393DD4B}" dt="2023-11-29T10:54:34.115" v="0"/>
        <pc:sldMkLst>
          <pc:docMk/>
          <pc:sldMk cId="742693527" sldId="413"/>
        </pc:sldMkLst>
      </pc:sldChg>
    </pc:docChg>
  </pc:docChgLst>
  <pc:docChgLst>
    <pc:chgData name="Moutushi Tanha" userId="S::m.tanha@uwtsd.ac.uk::62f9b1f3-ddcf-45d7-a6a4-b667feecf47e" providerId="AD" clId="Web-{82018CED-458F-570B-6CB1-A0DF6FC44D56}"/>
    <pc:docChg chg="modSld">
      <pc:chgData name="Moutushi Tanha" userId="S::m.tanha@uwtsd.ac.uk::62f9b1f3-ddcf-45d7-a6a4-b667feecf47e" providerId="AD" clId="Web-{82018CED-458F-570B-6CB1-A0DF6FC44D56}" dt="2023-11-28T10:49:47.684" v="36" actId="20577"/>
      <pc:docMkLst>
        <pc:docMk/>
      </pc:docMkLst>
      <pc:sldChg chg="modSp">
        <pc:chgData name="Moutushi Tanha" userId="S::m.tanha@uwtsd.ac.uk::62f9b1f3-ddcf-45d7-a6a4-b667feecf47e" providerId="AD" clId="Web-{82018CED-458F-570B-6CB1-A0DF6FC44D56}" dt="2023-11-28T10:49:29.543" v="33" actId="20577"/>
        <pc:sldMkLst>
          <pc:docMk/>
          <pc:sldMk cId="826033233" sldId="256"/>
        </pc:sldMkLst>
        <pc:spChg chg="mod">
          <ac:chgData name="Moutushi Tanha" userId="S::m.tanha@uwtsd.ac.uk::62f9b1f3-ddcf-45d7-a6a4-b667feecf47e" providerId="AD" clId="Web-{82018CED-458F-570B-6CB1-A0DF6FC44D56}" dt="2023-11-28T10:48:50.354" v="31" actId="20577"/>
          <ac:spMkLst>
            <pc:docMk/>
            <pc:sldMk cId="826033233" sldId="256"/>
            <ac:spMk id="2" creationId="{4359669C-36E4-DC3E-1EAB-F7C9D65FAAC4}"/>
          </ac:spMkLst>
        </pc:spChg>
        <pc:spChg chg="mod">
          <ac:chgData name="Moutushi Tanha" userId="S::m.tanha@uwtsd.ac.uk::62f9b1f3-ddcf-45d7-a6a4-b667feecf47e" providerId="AD" clId="Web-{82018CED-458F-570B-6CB1-A0DF6FC44D56}" dt="2023-11-28T10:49:29.543" v="33" actId="20577"/>
          <ac:spMkLst>
            <pc:docMk/>
            <pc:sldMk cId="826033233" sldId="256"/>
            <ac:spMk id="3" creationId="{AAB4C669-52AD-51FA-E2F7-09E578378889}"/>
          </ac:spMkLst>
        </pc:spChg>
      </pc:sldChg>
      <pc:sldChg chg="modSp">
        <pc:chgData name="Moutushi Tanha" userId="S::m.tanha@uwtsd.ac.uk::62f9b1f3-ddcf-45d7-a6a4-b667feecf47e" providerId="AD" clId="Web-{82018CED-458F-570B-6CB1-A0DF6FC44D56}" dt="2023-11-28T10:49:47.684" v="36" actId="20577"/>
        <pc:sldMkLst>
          <pc:docMk/>
          <pc:sldMk cId="2655769851" sldId="463"/>
        </pc:sldMkLst>
        <pc:spChg chg="mod">
          <ac:chgData name="Moutushi Tanha" userId="S::m.tanha@uwtsd.ac.uk::62f9b1f3-ddcf-45d7-a6a4-b667feecf47e" providerId="AD" clId="Web-{82018CED-458F-570B-6CB1-A0DF6FC44D56}" dt="2023-11-28T10:49:47.684" v="36" actId="20577"/>
          <ac:spMkLst>
            <pc:docMk/>
            <pc:sldMk cId="2655769851" sldId="463"/>
            <ac:spMk id="3" creationId="{6CDA150C-B867-8A95-7B9F-7F173B89F74A}"/>
          </ac:spMkLst>
        </pc:spChg>
      </pc:sldChg>
    </pc:docChg>
  </pc:docChgLst>
  <pc:docChgLst>
    <pc:chgData name="Moutushi Tanha" userId="S::m.tanha@uwtsd.ac.uk::62f9b1f3-ddcf-45d7-a6a4-b667feecf47e" providerId="AD" clId="Web-{5DC88AD8-F929-A768-7468-5035988F7AC9}"/>
    <pc:docChg chg="modSld sldOrd">
      <pc:chgData name="Moutushi Tanha" userId="S::m.tanha@uwtsd.ac.uk::62f9b1f3-ddcf-45d7-a6a4-b667feecf47e" providerId="AD" clId="Web-{5DC88AD8-F929-A768-7468-5035988F7AC9}" dt="2023-11-28T22:29:28.369" v="19" actId="1076"/>
      <pc:docMkLst>
        <pc:docMk/>
      </pc:docMkLst>
      <pc:sldChg chg="ord">
        <pc:chgData name="Moutushi Tanha" userId="S::m.tanha@uwtsd.ac.uk::62f9b1f3-ddcf-45d7-a6a4-b667feecf47e" providerId="AD" clId="Web-{5DC88AD8-F929-A768-7468-5035988F7AC9}" dt="2023-11-28T19:40:53.253" v="17"/>
        <pc:sldMkLst>
          <pc:docMk/>
          <pc:sldMk cId="97439324" sldId="293"/>
        </pc:sldMkLst>
      </pc:sldChg>
      <pc:sldChg chg="modSp">
        <pc:chgData name="Moutushi Tanha" userId="S::m.tanha@uwtsd.ac.uk::62f9b1f3-ddcf-45d7-a6a4-b667feecf47e" providerId="AD" clId="Web-{5DC88AD8-F929-A768-7468-5035988F7AC9}" dt="2023-11-28T22:29:28.369" v="19" actId="1076"/>
        <pc:sldMkLst>
          <pc:docMk/>
          <pc:sldMk cId="1540020436" sldId="331"/>
        </pc:sldMkLst>
        <pc:picChg chg="mod">
          <ac:chgData name="Moutushi Tanha" userId="S::m.tanha@uwtsd.ac.uk::62f9b1f3-ddcf-45d7-a6a4-b667feecf47e" providerId="AD" clId="Web-{5DC88AD8-F929-A768-7468-5035988F7AC9}" dt="2023-11-28T22:29:28.369" v="19" actId="1076"/>
          <ac:picMkLst>
            <pc:docMk/>
            <pc:sldMk cId="1540020436" sldId="331"/>
            <ac:picMk id="7" creationId="{5CCB5861-00B8-A7B1-CB03-9ADF232AC09C}"/>
          </ac:picMkLst>
        </pc:picChg>
      </pc:sldChg>
      <pc:sldChg chg="modSp">
        <pc:chgData name="Moutushi Tanha" userId="S::m.tanha@uwtsd.ac.uk::62f9b1f3-ddcf-45d7-a6a4-b667feecf47e" providerId="AD" clId="Web-{5DC88AD8-F929-A768-7468-5035988F7AC9}" dt="2023-11-28T20:52:04.933" v="18" actId="1076"/>
        <pc:sldMkLst>
          <pc:docMk/>
          <pc:sldMk cId="2890451923" sldId="347"/>
        </pc:sldMkLst>
        <pc:picChg chg="mod">
          <ac:chgData name="Moutushi Tanha" userId="S::m.tanha@uwtsd.ac.uk::62f9b1f3-ddcf-45d7-a6a4-b667feecf47e" providerId="AD" clId="Web-{5DC88AD8-F929-A768-7468-5035988F7AC9}" dt="2023-11-28T20:52:04.933" v="18" actId="1076"/>
          <ac:picMkLst>
            <pc:docMk/>
            <pc:sldMk cId="2890451923" sldId="347"/>
            <ac:picMk id="3" creationId="{A5F80525-64F1-180E-0394-9859E2CD81D5}"/>
          </ac:picMkLst>
        </pc:picChg>
      </pc:sldChg>
    </pc:docChg>
  </pc:docChgLst>
  <pc:docChgLst>
    <pc:chgData name="Moutushi Tanha" userId="S::m.tanha@uwtsd.ac.uk::62f9b1f3-ddcf-45d7-a6a4-b667feecf47e" providerId="AD" clId="Web-{DA8FEE5E-77D0-48AF-8D2C-9A684DFD0F8D}"/>
    <pc:docChg chg="addSld delSld modSld">
      <pc:chgData name="Moutushi Tanha" userId="S::m.tanha@uwtsd.ac.uk::62f9b1f3-ddcf-45d7-a6a4-b667feecf47e" providerId="AD" clId="Web-{DA8FEE5E-77D0-48AF-8D2C-9A684DFD0F8D}" dt="2023-11-23T15:42:05.091" v="111" actId="14100"/>
      <pc:docMkLst>
        <pc:docMk/>
      </pc:docMkLst>
      <pc:sldChg chg="addSp modSp new">
        <pc:chgData name="Moutushi Tanha" userId="S::m.tanha@uwtsd.ac.uk::62f9b1f3-ddcf-45d7-a6a4-b667feecf47e" providerId="AD" clId="Web-{DA8FEE5E-77D0-48AF-8D2C-9A684DFD0F8D}" dt="2023-11-23T15:22:20.894" v="22" actId="14100"/>
        <pc:sldMkLst>
          <pc:docMk/>
          <pc:sldMk cId="4079883466" sldId="383"/>
        </pc:sldMkLst>
        <pc:picChg chg="add mod">
          <ac:chgData name="Moutushi Tanha" userId="S::m.tanha@uwtsd.ac.uk::62f9b1f3-ddcf-45d7-a6a4-b667feecf47e" providerId="AD" clId="Web-{DA8FEE5E-77D0-48AF-8D2C-9A684DFD0F8D}" dt="2023-11-23T15:21:44.767" v="13" actId="1076"/>
          <ac:picMkLst>
            <pc:docMk/>
            <pc:sldMk cId="4079883466" sldId="383"/>
            <ac:picMk id="2" creationId="{21880921-243B-FC61-01B8-C25E80499D67}"/>
          </ac:picMkLst>
        </pc:picChg>
        <pc:picChg chg="add mod">
          <ac:chgData name="Moutushi Tanha" userId="S::m.tanha@uwtsd.ac.uk::62f9b1f3-ddcf-45d7-a6a4-b667feecf47e" providerId="AD" clId="Web-{DA8FEE5E-77D0-48AF-8D2C-9A684DFD0F8D}" dt="2023-11-23T15:22:20.894" v="22" actId="14100"/>
          <ac:picMkLst>
            <pc:docMk/>
            <pc:sldMk cId="4079883466" sldId="383"/>
            <ac:picMk id="3" creationId="{C8EDE3B3-D37A-D87B-CC2F-33975E7AA0D6}"/>
          </ac:picMkLst>
        </pc:picChg>
      </pc:sldChg>
      <pc:sldChg chg="addSp modSp new">
        <pc:chgData name="Moutushi Tanha" userId="S::m.tanha@uwtsd.ac.uk::62f9b1f3-ddcf-45d7-a6a4-b667feecf47e" providerId="AD" clId="Web-{DA8FEE5E-77D0-48AF-8D2C-9A684DFD0F8D}" dt="2023-11-23T15:29:35.296" v="62" actId="14100"/>
        <pc:sldMkLst>
          <pc:docMk/>
          <pc:sldMk cId="673995586" sldId="384"/>
        </pc:sldMkLst>
        <pc:picChg chg="add mod">
          <ac:chgData name="Moutushi Tanha" userId="S::m.tanha@uwtsd.ac.uk::62f9b1f3-ddcf-45d7-a6a4-b667feecf47e" providerId="AD" clId="Web-{DA8FEE5E-77D0-48AF-8D2C-9A684DFD0F8D}" dt="2023-11-23T15:29:35.296" v="62" actId="14100"/>
          <ac:picMkLst>
            <pc:docMk/>
            <pc:sldMk cId="673995586" sldId="384"/>
            <ac:picMk id="2" creationId="{201A68BB-D6E0-6B8C-5ED5-E141FD761375}"/>
          </ac:picMkLst>
        </pc:picChg>
        <pc:picChg chg="add mod">
          <ac:chgData name="Moutushi Tanha" userId="S::m.tanha@uwtsd.ac.uk::62f9b1f3-ddcf-45d7-a6a4-b667feecf47e" providerId="AD" clId="Web-{DA8FEE5E-77D0-48AF-8D2C-9A684DFD0F8D}" dt="2023-11-23T15:29:21.404" v="58" actId="14100"/>
          <ac:picMkLst>
            <pc:docMk/>
            <pc:sldMk cId="673995586" sldId="384"/>
            <ac:picMk id="3" creationId="{DDF1A2DA-BDA5-6850-3DBF-A74F135031B9}"/>
          </ac:picMkLst>
        </pc:picChg>
      </pc:sldChg>
      <pc:sldChg chg="addSp modSp new">
        <pc:chgData name="Moutushi Tanha" userId="S::m.tanha@uwtsd.ac.uk::62f9b1f3-ddcf-45d7-a6a4-b667feecf47e" providerId="AD" clId="Web-{DA8FEE5E-77D0-48AF-8D2C-9A684DFD0F8D}" dt="2023-11-23T15:33:18.512" v="72" actId="14100"/>
        <pc:sldMkLst>
          <pc:docMk/>
          <pc:sldMk cId="401106463" sldId="385"/>
        </pc:sldMkLst>
        <pc:picChg chg="add mod">
          <ac:chgData name="Moutushi Tanha" userId="S::m.tanha@uwtsd.ac.uk::62f9b1f3-ddcf-45d7-a6a4-b667feecf47e" providerId="AD" clId="Web-{DA8FEE5E-77D0-48AF-8D2C-9A684DFD0F8D}" dt="2023-11-23T15:33:18.512" v="72" actId="14100"/>
          <ac:picMkLst>
            <pc:docMk/>
            <pc:sldMk cId="401106463" sldId="385"/>
            <ac:picMk id="2" creationId="{4E0A9A2D-4E6D-4DA5-54BA-AC489B6E6058}"/>
          </ac:picMkLst>
        </pc:picChg>
      </pc:sldChg>
      <pc:sldChg chg="addSp modSp new">
        <pc:chgData name="Moutushi Tanha" userId="S::m.tanha@uwtsd.ac.uk::62f9b1f3-ddcf-45d7-a6a4-b667feecf47e" providerId="AD" clId="Web-{DA8FEE5E-77D0-48AF-8D2C-9A684DFD0F8D}" dt="2023-11-23T15:23:45.915" v="32" actId="14100"/>
        <pc:sldMkLst>
          <pc:docMk/>
          <pc:sldMk cId="483175743" sldId="386"/>
        </pc:sldMkLst>
        <pc:picChg chg="add mod">
          <ac:chgData name="Moutushi Tanha" userId="S::m.tanha@uwtsd.ac.uk::62f9b1f3-ddcf-45d7-a6a4-b667feecf47e" providerId="AD" clId="Web-{DA8FEE5E-77D0-48AF-8D2C-9A684DFD0F8D}" dt="2023-11-23T15:23:45.915" v="32" actId="14100"/>
          <ac:picMkLst>
            <pc:docMk/>
            <pc:sldMk cId="483175743" sldId="386"/>
            <ac:picMk id="2" creationId="{08521CB9-6426-512B-0D74-2555F61E6E45}"/>
          </ac:picMkLst>
        </pc:picChg>
      </pc:sldChg>
      <pc:sldChg chg="addSp modSp new">
        <pc:chgData name="Moutushi Tanha" userId="S::m.tanha@uwtsd.ac.uk::62f9b1f3-ddcf-45d7-a6a4-b667feecf47e" providerId="AD" clId="Web-{DA8FEE5E-77D0-48AF-8D2C-9A684DFD0F8D}" dt="2023-11-23T15:24:35.715" v="40" actId="14100"/>
        <pc:sldMkLst>
          <pc:docMk/>
          <pc:sldMk cId="1696372447" sldId="387"/>
        </pc:sldMkLst>
        <pc:picChg chg="add mod">
          <ac:chgData name="Moutushi Tanha" userId="S::m.tanha@uwtsd.ac.uk::62f9b1f3-ddcf-45d7-a6a4-b667feecf47e" providerId="AD" clId="Web-{DA8FEE5E-77D0-48AF-8D2C-9A684DFD0F8D}" dt="2023-11-23T15:24:35.715" v="40" actId="14100"/>
          <ac:picMkLst>
            <pc:docMk/>
            <pc:sldMk cId="1696372447" sldId="387"/>
            <ac:picMk id="2" creationId="{9A4CF0AA-F9FF-A393-4FAD-D7961E7140AB}"/>
          </ac:picMkLst>
        </pc:picChg>
      </pc:sldChg>
      <pc:sldChg chg="addSp modSp new">
        <pc:chgData name="Moutushi Tanha" userId="S::m.tanha@uwtsd.ac.uk::62f9b1f3-ddcf-45d7-a6a4-b667feecf47e" providerId="AD" clId="Web-{DA8FEE5E-77D0-48AF-8D2C-9A684DFD0F8D}" dt="2023-11-23T15:25:14.389" v="47" actId="14100"/>
        <pc:sldMkLst>
          <pc:docMk/>
          <pc:sldMk cId="1370091182" sldId="388"/>
        </pc:sldMkLst>
        <pc:picChg chg="add mod">
          <ac:chgData name="Moutushi Tanha" userId="S::m.tanha@uwtsd.ac.uk::62f9b1f3-ddcf-45d7-a6a4-b667feecf47e" providerId="AD" clId="Web-{DA8FEE5E-77D0-48AF-8D2C-9A684DFD0F8D}" dt="2023-11-23T15:25:14.389" v="47" actId="14100"/>
          <ac:picMkLst>
            <pc:docMk/>
            <pc:sldMk cId="1370091182" sldId="388"/>
            <ac:picMk id="2" creationId="{4119C25F-4955-7BA3-616B-4D3129022E54}"/>
          </ac:picMkLst>
        </pc:picChg>
      </pc:sldChg>
      <pc:sldChg chg="addSp modSp new">
        <pc:chgData name="Moutushi Tanha" userId="S::m.tanha@uwtsd.ac.uk::62f9b1f3-ddcf-45d7-a6a4-b667feecf47e" providerId="AD" clId="Web-{DA8FEE5E-77D0-48AF-8D2C-9A684DFD0F8D}" dt="2023-11-23T15:35:10.535" v="83" actId="14100"/>
        <pc:sldMkLst>
          <pc:docMk/>
          <pc:sldMk cId="1149370477" sldId="389"/>
        </pc:sldMkLst>
        <pc:picChg chg="add mod">
          <ac:chgData name="Moutushi Tanha" userId="S::m.tanha@uwtsd.ac.uk::62f9b1f3-ddcf-45d7-a6a4-b667feecf47e" providerId="AD" clId="Web-{DA8FEE5E-77D0-48AF-8D2C-9A684DFD0F8D}" dt="2023-11-23T15:34:29.017" v="77" actId="14100"/>
          <ac:picMkLst>
            <pc:docMk/>
            <pc:sldMk cId="1149370477" sldId="389"/>
            <ac:picMk id="2" creationId="{648E4467-7F33-88F9-B7BC-A9D4DEC3B748}"/>
          </ac:picMkLst>
        </pc:picChg>
        <pc:picChg chg="add mod">
          <ac:chgData name="Moutushi Tanha" userId="S::m.tanha@uwtsd.ac.uk::62f9b1f3-ddcf-45d7-a6a4-b667feecf47e" providerId="AD" clId="Web-{DA8FEE5E-77D0-48AF-8D2C-9A684DFD0F8D}" dt="2023-11-23T15:35:10.535" v="83" actId="14100"/>
          <ac:picMkLst>
            <pc:docMk/>
            <pc:sldMk cId="1149370477" sldId="389"/>
            <ac:picMk id="3" creationId="{3BE3465F-DFCA-05FF-39CB-42E805D1E4D1}"/>
          </ac:picMkLst>
        </pc:picChg>
      </pc:sldChg>
      <pc:sldChg chg="new del">
        <pc:chgData name="Moutushi Tanha" userId="S::m.tanha@uwtsd.ac.uk::62f9b1f3-ddcf-45d7-a6a4-b667feecf47e" providerId="AD" clId="Web-{DA8FEE5E-77D0-48AF-8D2C-9A684DFD0F8D}" dt="2023-11-23T15:32:30.994" v="64"/>
        <pc:sldMkLst>
          <pc:docMk/>
          <pc:sldMk cId="3585490794" sldId="389"/>
        </pc:sldMkLst>
      </pc:sldChg>
      <pc:sldChg chg="addSp modSp new">
        <pc:chgData name="Moutushi Tanha" userId="S::m.tanha@uwtsd.ac.uk::62f9b1f3-ddcf-45d7-a6a4-b667feecf47e" providerId="AD" clId="Web-{DA8FEE5E-77D0-48AF-8D2C-9A684DFD0F8D}" dt="2023-11-23T15:40:16.225" v="105" actId="14100"/>
        <pc:sldMkLst>
          <pc:docMk/>
          <pc:sldMk cId="554713617" sldId="390"/>
        </pc:sldMkLst>
        <pc:picChg chg="add mod">
          <ac:chgData name="Moutushi Tanha" userId="S::m.tanha@uwtsd.ac.uk::62f9b1f3-ddcf-45d7-a6a4-b667feecf47e" providerId="AD" clId="Web-{DA8FEE5E-77D0-48AF-8D2C-9A684DFD0F8D}" dt="2023-11-23T15:40:10.850" v="104" actId="14100"/>
          <ac:picMkLst>
            <pc:docMk/>
            <pc:sldMk cId="554713617" sldId="390"/>
            <ac:picMk id="2" creationId="{1F64B562-F639-95F8-C76C-426B64E1B805}"/>
          </ac:picMkLst>
        </pc:picChg>
        <pc:picChg chg="add mod">
          <ac:chgData name="Moutushi Tanha" userId="S::m.tanha@uwtsd.ac.uk::62f9b1f3-ddcf-45d7-a6a4-b667feecf47e" providerId="AD" clId="Web-{DA8FEE5E-77D0-48AF-8D2C-9A684DFD0F8D}" dt="2023-11-23T15:40:16.225" v="105" actId="14100"/>
          <ac:picMkLst>
            <pc:docMk/>
            <pc:sldMk cId="554713617" sldId="390"/>
            <ac:picMk id="3" creationId="{88853C68-623A-CAC0-D0F2-1FCDFCB69E35}"/>
          </ac:picMkLst>
        </pc:picChg>
      </pc:sldChg>
      <pc:sldChg chg="new del">
        <pc:chgData name="Moutushi Tanha" userId="S::m.tanha@uwtsd.ac.uk::62f9b1f3-ddcf-45d7-a6a4-b667feecf47e" providerId="AD" clId="Web-{DA8FEE5E-77D0-48AF-8D2C-9A684DFD0F8D}" dt="2023-11-23T15:36:33.024" v="84"/>
        <pc:sldMkLst>
          <pc:docMk/>
          <pc:sldMk cId="1480677507" sldId="390"/>
        </pc:sldMkLst>
      </pc:sldChg>
      <pc:sldChg chg="new del">
        <pc:chgData name="Moutushi Tanha" userId="S::m.tanha@uwtsd.ac.uk::62f9b1f3-ddcf-45d7-a6a4-b667feecf47e" providerId="AD" clId="Web-{DA8FEE5E-77D0-48AF-8D2C-9A684DFD0F8D}" dt="2023-11-23T15:32:29.166" v="63"/>
        <pc:sldMkLst>
          <pc:docMk/>
          <pc:sldMk cId="4077624741" sldId="390"/>
        </pc:sldMkLst>
      </pc:sldChg>
      <pc:sldChg chg="new del">
        <pc:chgData name="Moutushi Tanha" userId="S::m.tanha@uwtsd.ac.uk::62f9b1f3-ddcf-45d7-a6a4-b667feecf47e" providerId="AD" clId="Web-{DA8FEE5E-77D0-48AF-8D2C-9A684DFD0F8D}" dt="2023-11-23T15:36:35.243" v="85"/>
        <pc:sldMkLst>
          <pc:docMk/>
          <pc:sldMk cId="814562942" sldId="391"/>
        </pc:sldMkLst>
      </pc:sldChg>
      <pc:sldChg chg="addSp modSp new">
        <pc:chgData name="Moutushi Tanha" userId="S::m.tanha@uwtsd.ac.uk::62f9b1f3-ddcf-45d7-a6a4-b667feecf47e" providerId="AD" clId="Web-{DA8FEE5E-77D0-48AF-8D2C-9A684DFD0F8D}" dt="2023-11-23T15:42:05.091" v="111" actId="14100"/>
        <pc:sldMkLst>
          <pc:docMk/>
          <pc:sldMk cId="2309825531" sldId="391"/>
        </pc:sldMkLst>
        <pc:picChg chg="add mod">
          <ac:chgData name="Moutushi Tanha" userId="S::m.tanha@uwtsd.ac.uk::62f9b1f3-ddcf-45d7-a6a4-b667feecf47e" providerId="AD" clId="Web-{DA8FEE5E-77D0-48AF-8D2C-9A684DFD0F8D}" dt="2023-11-23T15:42:05.091" v="111" actId="14100"/>
          <ac:picMkLst>
            <pc:docMk/>
            <pc:sldMk cId="2309825531" sldId="391"/>
            <ac:picMk id="2" creationId="{5644A9F7-A32F-DB0A-EE61-A5E03522F028}"/>
          </ac:picMkLst>
        </pc:picChg>
      </pc:sldChg>
    </pc:docChg>
  </pc:docChgLst>
  <pc:docChgLst>
    <pc:chgData name="Moutushi Tanha" userId="S::m.tanha@uwtsd.ac.uk::62f9b1f3-ddcf-45d7-a6a4-b667feecf47e" providerId="AD" clId="Web-{430FF65E-2DC5-D05D-CEEE-D7AF41F05C53}"/>
    <pc:docChg chg="modSld">
      <pc:chgData name="Moutushi Tanha" userId="S::m.tanha@uwtsd.ac.uk::62f9b1f3-ddcf-45d7-a6a4-b667feecf47e" providerId="AD" clId="Web-{430FF65E-2DC5-D05D-CEEE-D7AF41F05C53}" dt="2023-11-17T09:33:47.461" v="11" actId="14100"/>
      <pc:docMkLst>
        <pc:docMk/>
      </pc:docMkLst>
      <pc:sldChg chg="modSp">
        <pc:chgData name="Moutushi Tanha" userId="S::m.tanha@uwtsd.ac.uk::62f9b1f3-ddcf-45d7-a6a4-b667feecf47e" providerId="AD" clId="Web-{430FF65E-2DC5-D05D-CEEE-D7AF41F05C53}" dt="2023-11-17T09:19:10.265" v="3" actId="14100"/>
        <pc:sldMkLst>
          <pc:docMk/>
          <pc:sldMk cId="3765380769" sldId="317"/>
        </pc:sldMkLst>
        <pc:picChg chg="mod">
          <ac:chgData name="Moutushi Tanha" userId="S::m.tanha@uwtsd.ac.uk::62f9b1f3-ddcf-45d7-a6a4-b667feecf47e" providerId="AD" clId="Web-{430FF65E-2DC5-D05D-CEEE-D7AF41F05C53}" dt="2023-11-17T09:19:10.265" v="3" actId="14100"/>
          <ac:picMkLst>
            <pc:docMk/>
            <pc:sldMk cId="3765380769" sldId="317"/>
            <ac:picMk id="2" creationId="{91DDFACD-F4FC-C13F-57F6-CD36AAF59E6B}"/>
          </ac:picMkLst>
        </pc:picChg>
      </pc:sldChg>
      <pc:sldChg chg="modSp">
        <pc:chgData name="Moutushi Tanha" userId="S::m.tanha@uwtsd.ac.uk::62f9b1f3-ddcf-45d7-a6a4-b667feecf47e" providerId="AD" clId="Web-{430FF65E-2DC5-D05D-CEEE-D7AF41F05C53}" dt="2023-11-17T09:29:49.377" v="7" actId="14100"/>
        <pc:sldMkLst>
          <pc:docMk/>
          <pc:sldMk cId="2723995074" sldId="318"/>
        </pc:sldMkLst>
        <pc:picChg chg="mod">
          <ac:chgData name="Moutushi Tanha" userId="S::m.tanha@uwtsd.ac.uk::62f9b1f3-ddcf-45d7-a6a4-b667feecf47e" providerId="AD" clId="Web-{430FF65E-2DC5-D05D-CEEE-D7AF41F05C53}" dt="2023-11-17T09:29:49.377" v="7" actId="14100"/>
          <ac:picMkLst>
            <pc:docMk/>
            <pc:sldMk cId="2723995074" sldId="318"/>
            <ac:picMk id="2" creationId="{C3DBFBEF-CE47-281F-1F66-FDD297D54391}"/>
          </ac:picMkLst>
        </pc:picChg>
      </pc:sldChg>
      <pc:sldChg chg="modSp">
        <pc:chgData name="Moutushi Tanha" userId="S::m.tanha@uwtsd.ac.uk::62f9b1f3-ddcf-45d7-a6a4-b667feecf47e" providerId="AD" clId="Web-{430FF65E-2DC5-D05D-CEEE-D7AF41F05C53}" dt="2023-11-17T09:33:47.461" v="11" actId="14100"/>
        <pc:sldMkLst>
          <pc:docMk/>
          <pc:sldMk cId="1297779384" sldId="319"/>
        </pc:sldMkLst>
        <pc:picChg chg="mod">
          <ac:chgData name="Moutushi Tanha" userId="S::m.tanha@uwtsd.ac.uk::62f9b1f3-ddcf-45d7-a6a4-b667feecf47e" providerId="AD" clId="Web-{430FF65E-2DC5-D05D-CEEE-D7AF41F05C53}" dt="2023-11-17T09:33:47.461" v="11" actId="14100"/>
          <ac:picMkLst>
            <pc:docMk/>
            <pc:sldMk cId="1297779384" sldId="319"/>
            <ac:picMk id="2" creationId="{692E221C-00C1-39D5-C62B-E63D35FB3DD5}"/>
          </ac:picMkLst>
        </pc:picChg>
      </pc:sldChg>
    </pc:docChg>
  </pc:docChgLst>
  <pc:docChgLst>
    <pc:chgData name="Moutushi Tanha" userId="S::m.tanha@uwtsd.ac.uk::62f9b1f3-ddcf-45d7-a6a4-b667feecf47e" providerId="AD" clId="Web-{FC826F04-9DB5-DB23-0827-ED67C2704B99}"/>
    <pc:docChg chg="delSld modSld sldOrd">
      <pc:chgData name="Moutushi Tanha" userId="S::m.tanha@uwtsd.ac.uk::62f9b1f3-ddcf-45d7-a6a4-b667feecf47e" providerId="AD" clId="Web-{FC826F04-9DB5-DB23-0827-ED67C2704B99}" dt="2023-11-23T13:49:20.219" v="14"/>
      <pc:docMkLst>
        <pc:docMk/>
      </pc:docMkLst>
      <pc:sldChg chg="del">
        <pc:chgData name="Moutushi Tanha" userId="S::m.tanha@uwtsd.ac.uk::62f9b1f3-ddcf-45d7-a6a4-b667feecf47e" providerId="AD" clId="Web-{FC826F04-9DB5-DB23-0827-ED67C2704B99}" dt="2023-11-23T13:49:20.219" v="14"/>
        <pc:sldMkLst>
          <pc:docMk/>
          <pc:sldMk cId="1956795471" sldId="328"/>
        </pc:sldMkLst>
      </pc:sldChg>
      <pc:sldChg chg="del">
        <pc:chgData name="Moutushi Tanha" userId="S::m.tanha@uwtsd.ac.uk::62f9b1f3-ddcf-45d7-a6a4-b667feecf47e" providerId="AD" clId="Web-{FC826F04-9DB5-DB23-0827-ED67C2704B99}" dt="2023-11-23T13:49:15.297" v="13"/>
        <pc:sldMkLst>
          <pc:docMk/>
          <pc:sldMk cId="712949869" sldId="329"/>
        </pc:sldMkLst>
      </pc:sldChg>
      <pc:sldChg chg="del">
        <pc:chgData name="Moutushi Tanha" userId="S::m.tanha@uwtsd.ac.uk::62f9b1f3-ddcf-45d7-a6a4-b667feecf47e" providerId="AD" clId="Web-{FC826F04-9DB5-DB23-0827-ED67C2704B99}" dt="2023-11-23T13:49:13.156" v="12"/>
        <pc:sldMkLst>
          <pc:docMk/>
          <pc:sldMk cId="3104494649" sldId="330"/>
        </pc:sldMkLst>
      </pc:sldChg>
      <pc:sldChg chg="ord">
        <pc:chgData name="Moutushi Tanha" userId="S::m.tanha@uwtsd.ac.uk::62f9b1f3-ddcf-45d7-a6a4-b667feecf47e" providerId="AD" clId="Web-{FC826F04-9DB5-DB23-0827-ED67C2704B99}" dt="2023-11-23T13:36:20.534" v="11"/>
        <pc:sldMkLst>
          <pc:docMk/>
          <pc:sldMk cId="1052944185" sldId="336"/>
        </pc:sldMkLst>
      </pc:sldChg>
      <pc:sldChg chg="modSp ord">
        <pc:chgData name="Moutushi Tanha" userId="S::m.tanha@uwtsd.ac.uk::62f9b1f3-ddcf-45d7-a6a4-b667feecf47e" providerId="AD" clId="Web-{FC826F04-9DB5-DB23-0827-ED67C2704B99}" dt="2023-11-23T13:35:15.938" v="7"/>
        <pc:sldMkLst>
          <pc:docMk/>
          <pc:sldMk cId="631528412" sldId="337"/>
        </pc:sldMkLst>
        <pc:picChg chg="mod">
          <ac:chgData name="Moutushi Tanha" userId="S::m.tanha@uwtsd.ac.uk::62f9b1f3-ddcf-45d7-a6a4-b667feecf47e" providerId="AD" clId="Web-{FC826F04-9DB5-DB23-0827-ED67C2704B99}" dt="2023-11-23T13:24:30.118" v="1" actId="1076"/>
          <ac:picMkLst>
            <pc:docMk/>
            <pc:sldMk cId="631528412" sldId="337"/>
            <ac:picMk id="3" creationId="{C0DD8A7E-93D3-9BC4-3285-7C7AADF3A6B7}"/>
          </ac:picMkLst>
        </pc:picChg>
      </pc:sldChg>
      <pc:sldChg chg="modSp">
        <pc:chgData name="Moutushi Tanha" userId="S::m.tanha@uwtsd.ac.uk::62f9b1f3-ddcf-45d7-a6a4-b667feecf47e" providerId="AD" clId="Web-{FC826F04-9DB5-DB23-0827-ED67C2704B99}" dt="2023-11-23T13:25:58.261" v="2" actId="1076"/>
        <pc:sldMkLst>
          <pc:docMk/>
          <pc:sldMk cId="935691004" sldId="338"/>
        </pc:sldMkLst>
        <pc:picChg chg="mod">
          <ac:chgData name="Moutushi Tanha" userId="S::m.tanha@uwtsd.ac.uk::62f9b1f3-ddcf-45d7-a6a4-b667feecf47e" providerId="AD" clId="Web-{FC826F04-9DB5-DB23-0827-ED67C2704B99}" dt="2023-11-23T13:25:58.261" v="2" actId="1076"/>
          <ac:picMkLst>
            <pc:docMk/>
            <pc:sldMk cId="935691004" sldId="338"/>
            <ac:picMk id="5" creationId="{FDD589B5-B38E-1328-4808-67F776DE2F53}"/>
          </ac:picMkLst>
        </pc:picChg>
      </pc:sldChg>
      <pc:sldChg chg="modSp">
        <pc:chgData name="Moutushi Tanha" userId="S::m.tanha@uwtsd.ac.uk::62f9b1f3-ddcf-45d7-a6a4-b667feecf47e" providerId="AD" clId="Web-{FC826F04-9DB5-DB23-0827-ED67C2704B99}" dt="2023-11-23T13:32:25.510" v="3" actId="1076"/>
        <pc:sldMkLst>
          <pc:docMk/>
          <pc:sldMk cId="3946936462" sldId="342"/>
        </pc:sldMkLst>
        <pc:picChg chg="mod">
          <ac:chgData name="Moutushi Tanha" userId="S::m.tanha@uwtsd.ac.uk::62f9b1f3-ddcf-45d7-a6a4-b667feecf47e" providerId="AD" clId="Web-{FC826F04-9DB5-DB23-0827-ED67C2704B99}" dt="2023-11-23T13:32:25.510" v="3" actId="1076"/>
          <ac:picMkLst>
            <pc:docMk/>
            <pc:sldMk cId="3946936462" sldId="342"/>
            <ac:picMk id="5" creationId="{8D92EE46-BCE2-7BAA-4FED-7740D3211426}"/>
          </ac:picMkLst>
        </pc:picChg>
      </pc:sldChg>
      <pc:sldChg chg="ord">
        <pc:chgData name="Moutushi Tanha" userId="S::m.tanha@uwtsd.ac.uk::62f9b1f3-ddcf-45d7-a6a4-b667feecf47e" providerId="AD" clId="Web-{FC826F04-9DB5-DB23-0827-ED67C2704B99}" dt="2023-11-23T13:18:29.823" v="0"/>
        <pc:sldMkLst>
          <pc:docMk/>
          <pc:sldMk cId="2382846165" sldId="358"/>
        </pc:sldMkLst>
      </pc:sldChg>
    </pc:docChg>
  </pc:docChgLst>
  <pc:docChgLst>
    <pc:chgData name="Moutushi Tanha" userId="S::m.tanha@uwtsd.ac.uk::62f9b1f3-ddcf-45d7-a6a4-b667feecf47e" providerId="AD" clId="Web-{29BF385C-7720-9788-1FAF-7726651410EF}"/>
    <pc:docChg chg="modSld sldOrd">
      <pc:chgData name="Moutushi Tanha" userId="S::m.tanha@uwtsd.ac.uk::62f9b1f3-ddcf-45d7-a6a4-b667feecf47e" providerId="AD" clId="Web-{29BF385C-7720-9788-1FAF-7726651410EF}" dt="2023-11-23T20:42:55.261" v="5" actId="14100"/>
      <pc:docMkLst>
        <pc:docMk/>
      </pc:docMkLst>
      <pc:sldChg chg="modSp">
        <pc:chgData name="Moutushi Tanha" userId="S::m.tanha@uwtsd.ac.uk::62f9b1f3-ddcf-45d7-a6a4-b667feecf47e" providerId="AD" clId="Web-{29BF385C-7720-9788-1FAF-7726651410EF}" dt="2023-11-23T20:02:27.878" v="1" actId="1076"/>
        <pc:sldMkLst>
          <pc:docMk/>
          <pc:sldMk cId="4124570262" sldId="307"/>
        </pc:sldMkLst>
        <pc:picChg chg="mod">
          <ac:chgData name="Moutushi Tanha" userId="S::m.tanha@uwtsd.ac.uk::62f9b1f3-ddcf-45d7-a6a4-b667feecf47e" providerId="AD" clId="Web-{29BF385C-7720-9788-1FAF-7726651410EF}" dt="2023-11-23T20:02:27.878" v="1" actId="1076"/>
          <ac:picMkLst>
            <pc:docMk/>
            <pc:sldMk cId="4124570262" sldId="307"/>
            <ac:picMk id="3" creationId="{B9D820F7-2CF0-4BD3-FF56-D6003D5C348B}"/>
          </ac:picMkLst>
        </pc:picChg>
      </pc:sldChg>
      <pc:sldChg chg="modSp ord">
        <pc:chgData name="Moutushi Tanha" userId="S::m.tanha@uwtsd.ac.uk::62f9b1f3-ddcf-45d7-a6a4-b667feecf47e" providerId="AD" clId="Web-{29BF385C-7720-9788-1FAF-7726651410EF}" dt="2023-11-23T20:42:55.261" v="5" actId="14100"/>
        <pc:sldMkLst>
          <pc:docMk/>
          <pc:sldMk cId="1052944185" sldId="336"/>
        </pc:sldMkLst>
        <pc:picChg chg="mod">
          <ac:chgData name="Moutushi Tanha" userId="S::m.tanha@uwtsd.ac.uk::62f9b1f3-ddcf-45d7-a6a4-b667feecf47e" providerId="AD" clId="Web-{29BF385C-7720-9788-1FAF-7726651410EF}" dt="2023-11-23T20:42:55.261" v="5" actId="14100"/>
          <ac:picMkLst>
            <pc:docMk/>
            <pc:sldMk cId="1052944185" sldId="336"/>
            <ac:picMk id="3" creationId="{D5B9C471-8859-99F0-31A0-E15F595DC049}"/>
          </ac:picMkLst>
        </pc:picChg>
      </pc:sldChg>
      <pc:sldChg chg="ord">
        <pc:chgData name="Moutushi Tanha" userId="S::m.tanha@uwtsd.ac.uk::62f9b1f3-ddcf-45d7-a6a4-b667feecf47e" providerId="AD" clId="Web-{29BF385C-7720-9788-1FAF-7726651410EF}" dt="2023-11-23T18:56:26.450" v="0"/>
        <pc:sldMkLst>
          <pc:docMk/>
          <pc:sldMk cId="3946936462" sldId="342"/>
        </pc:sldMkLst>
      </pc:sldChg>
    </pc:docChg>
  </pc:docChgLst>
  <pc:docChgLst>
    <pc:chgData name="Moutushi Tanha" userId="S::m.tanha@uwtsd.ac.uk::62f9b1f3-ddcf-45d7-a6a4-b667feecf47e" providerId="AD" clId="Web-{45FDF811-2665-62E7-E549-9A865A4A2783}"/>
    <pc:docChg chg="delSld modSld">
      <pc:chgData name="Moutushi Tanha" userId="S::m.tanha@uwtsd.ac.uk::62f9b1f3-ddcf-45d7-a6a4-b667feecf47e" providerId="AD" clId="Web-{45FDF811-2665-62E7-E549-9A865A4A2783}" dt="2023-11-25T12:08:40.963" v="11" actId="14100"/>
      <pc:docMkLst>
        <pc:docMk/>
      </pc:docMkLst>
      <pc:sldChg chg="del">
        <pc:chgData name="Moutushi Tanha" userId="S::m.tanha@uwtsd.ac.uk::62f9b1f3-ddcf-45d7-a6a4-b667feecf47e" providerId="AD" clId="Web-{45FDF811-2665-62E7-E549-9A865A4A2783}" dt="2023-11-25T12:06:19.125" v="0"/>
        <pc:sldMkLst>
          <pc:docMk/>
          <pc:sldMk cId="58582232" sldId="323"/>
        </pc:sldMkLst>
      </pc:sldChg>
      <pc:sldChg chg="del">
        <pc:chgData name="Moutushi Tanha" userId="S::m.tanha@uwtsd.ac.uk::62f9b1f3-ddcf-45d7-a6a4-b667feecf47e" providerId="AD" clId="Web-{45FDF811-2665-62E7-E549-9A865A4A2783}" dt="2023-11-25T12:06:22.562" v="1"/>
        <pc:sldMkLst>
          <pc:docMk/>
          <pc:sldMk cId="3804126656" sldId="325"/>
        </pc:sldMkLst>
      </pc:sldChg>
      <pc:sldChg chg="del">
        <pc:chgData name="Moutushi Tanha" userId="S::m.tanha@uwtsd.ac.uk::62f9b1f3-ddcf-45d7-a6a4-b667feecf47e" providerId="AD" clId="Web-{45FDF811-2665-62E7-E549-9A865A4A2783}" dt="2023-11-25T12:06:25.703" v="2"/>
        <pc:sldMkLst>
          <pc:docMk/>
          <pc:sldMk cId="2648566060" sldId="326"/>
        </pc:sldMkLst>
      </pc:sldChg>
      <pc:sldChg chg="modSp">
        <pc:chgData name="Moutushi Tanha" userId="S::m.tanha@uwtsd.ac.uk::62f9b1f3-ddcf-45d7-a6a4-b667feecf47e" providerId="AD" clId="Web-{45FDF811-2665-62E7-E549-9A865A4A2783}" dt="2023-11-25T12:08:03.023" v="5" actId="14100"/>
        <pc:sldMkLst>
          <pc:docMk/>
          <pc:sldMk cId="4079883466" sldId="383"/>
        </pc:sldMkLst>
        <pc:picChg chg="mod">
          <ac:chgData name="Moutushi Tanha" userId="S::m.tanha@uwtsd.ac.uk::62f9b1f3-ddcf-45d7-a6a4-b667feecf47e" providerId="AD" clId="Web-{45FDF811-2665-62E7-E549-9A865A4A2783}" dt="2023-11-25T12:08:03.023" v="5" actId="14100"/>
          <ac:picMkLst>
            <pc:docMk/>
            <pc:sldMk cId="4079883466" sldId="383"/>
            <ac:picMk id="3" creationId="{C8EDE3B3-D37A-D87B-CC2F-33975E7AA0D6}"/>
          </ac:picMkLst>
        </pc:picChg>
      </pc:sldChg>
      <pc:sldChg chg="modSp">
        <pc:chgData name="Moutushi Tanha" userId="S::m.tanha@uwtsd.ac.uk::62f9b1f3-ddcf-45d7-a6a4-b667feecf47e" providerId="AD" clId="Web-{45FDF811-2665-62E7-E549-9A865A4A2783}" dt="2023-11-25T12:08:40.963" v="11" actId="14100"/>
        <pc:sldMkLst>
          <pc:docMk/>
          <pc:sldMk cId="401106463" sldId="385"/>
        </pc:sldMkLst>
        <pc:picChg chg="mod">
          <ac:chgData name="Moutushi Tanha" userId="S::m.tanha@uwtsd.ac.uk::62f9b1f3-ddcf-45d7-a6a4-b667feecf47e" providerId="AD" clId="Web-{45FDF811-2665-62E7-E549-9A865A4A2783}" dt="2023-11-25T12:08:40.963" v="11" actId="14100"/>
          <ac:picMkLst>
            <pc:docMk/>
            <pc:sldMk cId="401106463" sldId="385"/>
            <ac:picMk id="2" creationId="{4E0A9A2D-4E6D-4DA5-54BA-AC489B6E6058}"/>
          </ac:picMkLst>
        </pc:picChg>
      </pc:sldChg>
    </pc:docChg>
  </pc:docChgLst>
  <pc:docChgLst>
    <pc:chgData name="Moutushi Tanha" userId="62f9b1f3-ddcf-45d7-a6a4-b667feecf47e" providerId="ADAL" clId="{BC75ED75-C6D8-44D8-B675-F8D498CB2563}"/>
    <pc:docChg chg="undo custSel addSld delSld modSld sldOrd">
      <pc:chgData name="Moutushi Tanha" userId="62f9b1f3-ddcf-45d7-a6a4-b667feecf47e" providerId="ADAL" clId="{BC75ED75-C6D8-44D8-B675-F8D498CB2563}" dt="2023-11-28T15:28:49.183" v="507" actId="20577"/>
      <pc:docMkLst>
        <pc:docMk/>
      </pc:docMkLst>
      <pc:sldChg chg="addSp modSp mod setBg">
        <pc:chgData name="Moutushi Tanha" userId="62f9b1f3-ddcf-45d7-a6a4-b667feecf47e" providerId="ADAL" clId="{BC75ED75-C6D8-44D8-B675-F8D498CB2563}" dt="2023-11-28T15:28:05.347" v="487" actId="5793"/>
        <pc:sldMkLst>
          <pc:docMk/>
          <pc:sldMk cId="826033233" sldId="256"/>
        </pc:sldMkLst>
        <pc:spChg chg="mod">
          <ac:chgData name="Moutushi Tanha" userId="62f9b1f3-ddcf-45d7-a6a4-b667feecf47e" providerId="ADAL" clId="{BC75ED75-C6D8-44D8-B675-F8D498CB2563}" dt="2023-11-28T15:27:57.472" v="485" actId="26606"/>
          <ac:spMkLst>
            <pc:docMk/>
            <pc:sldMk cId="826033233" sldId="256"/>
            <ac:spMk id="2" creationId="{4359669C-36E4-DC3E-1EAB-F7C9D65FAAC4}"/>
          </ac:spMkLst>
        </pc:spChg>
        <pc:spChg chg="mod">
          <ac:chgData name="Moutushi Tanha" userId="62f9b1f3-ddcf-45d7-a6a4-b667feecf47e" providerId="ADAL" clId="{BC75ED75-C6D8-44D8-B675-F8D498CB2563}" dt="2023-11-28T15:28:05.347" v="487" actId="5793"/>
          <ac:spMkLst>
            <pc:docMk/>
            <pc:sldMk cId="826033233" sldId="256"/>
            <ac:spMk id="3" creationId="{AAB4C669-52AD-51FA-E2F7-09E578378889}"/>
          </ac:spMkLst>
        </pc:spChg>
        <pc:spChg chg="add">
          <ac:chgData name="Moutushi Tanha" userId="62f9b1f3-ddcf-45d7-a6a4-b667feecf47e" providerId="ADAL" clId="{BC75ED75-C6D8-44D8-B675-F8D498CB2563}" dt="2023-11-28T15:27:57.472" v="485" actId="26606"/>
          <ac:spMkLst>
            <pc:docMk/>
            <pc:sldMk cId="826033233" sldId="256"/>
            <ac:spMk id="8" creationId="{6F5A5072-7B47-4D32-B52A-4EBBF590B8A5}"/>
          </ac:spMkLst>
        </pc:spChg>
        <pc:spChg chg="add">
          <ac:chgData name="Moutushi Tanha" userId="62f9b1f3-ddcf-45d7-a6a4-b667feecf47e" providerId="ADAL" clId="{BC75ED75-C6D8-44D8-B675-F8D498CB2563}" dt="2023-11-28T15:27:57.472" v="485" actId="26606"/>
          <ac:spMkLst>
            <pc:docMk/>
            <pc:sldMk cId="826033233" sldId="256"/>
            <ac:spMk id="10" creationId="{9715DAF0-AE1B-46C9-8A6B-DB2AA05AB91D}"/>
          </ac:spMkLst>
        </pc:spChg>
        <pc:spChg chg="add">
          <ac:chgData name="Moutushi Tanha" userId="62f9b1f3-ddcf-45d7-a6a4-b667feecf47e" providerId="ADAL" clId="{BC75ED75-C6D8-44D8-B675-F8D498CB2563}" dt="2023-11-28T15:27:57.472" v="485" actId="26606"/>
          <ac:spMkLst>
            <pc:docMk/>
            <pc:sldMk cId="826033233" sldId="256"/>
            <ac:spMk id="12" creationId="{6016219D-510E-4184-9090-6D5578A87BD1}"/>
          </ac:spMkLst>
        </pc:spChg>
        <pc:spChg chg="add">
          <ac:chgData name="Moutushi Tanha" userId="62f9b1f3-ddcf-45d7-a6a4-b667feecf47e" providerId="ADAL" clId="{BC75ED75-C6D8-44D8-B675-F8D498CB2563}" dt="2023-11-28T15:27:57.472" v="485" actId="26606"/>
          <ac:spMkLst>
            <pc:docMk/>
            <pc:sldMk cId="826033233" sldId="256"/>
            <ac:spMk id="14" creationId="{AFF4A713-7B75-4B21-90D7-5AB19547C728}"/>
          </ac:spMkLst>
        </pc:spChg>
        <pc:spChg chg="add">
          <ac:chgData name="Moutushi Tanha" userId="62f9b1f3-ddcf-45d7-a6a4-b667feecf47e" providerId="ADAL" clId="{BC75ED75-C6D8-44D8-B675-F8D498CB2563}" dt="2023-11-28T15:27:57.472" v="485" actId="26606"/>
          <ac:spMkLst>
            <pc:docMk/>
            <pc:sldMk cId="826033233" sldId="256"/>
            <ac:spMk id="16" creationId="{DC631C0B-6DA6-4E57-8231-CE32B3434A7E}"/>
          </ac:spMkLst>
        </pc:spChg>
        <pc:spChg chg="add">
          <ac:chgData name="Moutushi Tanha" userId="62f9b1f3-ddcf-45d7-a6a4-b667feecf47e" providerId="ADAL" clId="{BC75ED75-C6D8-44D8-B675-F8D498CB2563}" dt="2023-11-28T15:27:57.472" v="485" actId="26606"/>
          <ac:spMkLst>
            <pc:docMk/>
            <pc:sldMk cId="826033233" sldId="256"/>
            <ac:spMk id="18" creationId="{C29501E6-A978-4A61-9689-9085AF97A53A}"/>
          </ac:spMkLst>
        </pc:spChg>
      </pc:sldChg>
      <pc:sldChg chg="addSp modSp mod">
        <pc:chgData name="Moutushi Tanha" userId="62f9b1f3-ddcf-45d7-a6a4-b667feecf47e" providerId="ADAL" clId="{BC75ED75-C6D8-44D8-B675-F8D498CB2563}" dt="2023-11-15T15:29:22.864" v="9" actId="14100"/>
        <pc:sldMkLst>
          <pc:docMk/>
          <pc:sldMk cId="2845825455" sldId="257"/>
        </pc:sldMkLst>
        <pc:picChg chg="add mod">
          <ac:chgData name="Moutushi Tanha" userId="62f9b1f3-ddcf-45d7-a6a4-b667feecf47e" providerId="ADAL" clId="{BC75ED75-C6D8-44D8-B675-F8D498CB2563}" dt="2023-11-15T15:29:22.864" v="9" actId="14100"/>
          <ac:picMkLst>
            <pc:docMk/>
            <pc:sldMk cId="2845825455" sldId="257"/>
            <ac:picMk id="3" creationId="{3DCCA2BC-A76B-A526-F61C-3DEF6C042E83}"/>
          </ac:picMkLst>
        </pc:picChg>
        <pc:picChg chg="add mod">
          <ac:chgData name="Moutushi Tanha" userId="62f9b1f3-ddcf-45d7-a6a4-b667feecf47e" providerId="ADAL" clId="{BC75ED75-C6D8-44D8-B675-F8D498CB2563}" dt="2023-11-15T15:29:18.248" v="8" actId="1076"/>
          <ac:picMkLst>
            <pc:docMk/>
            <pc:sldMk cId="2845825455" sldId="257"/>
            <ac:picMk id="5" creationId="{B1AB6B89-10B5-AFB9-00A1-E2DACB78353B}"/>
          </ac:picMkLst>
        </pc:picChg>
      </pc:sldChg>
      <pc:sldChg chg="addSp modSp mod">
        <pc:chgData name="Moutushi Tanha" userId="62f9b1f3-ddcf-45d7-a6a4-b667feecf47e" providerId="ADAL" clId="{BC75ED75-C6D8-44D8-B675-F8D498CB2563}" dt="2023-11-15T15:31:03.206" v="13" actId="14100"/>
        <pc:sldMkLst>
          <pc:docMk/>
          <pc:sldMk cId="2159670055" sldId="258"/>
        </pc:sldMkLst>
        <pc:picChg chg="add mod">
          <ac:chgData name="Moutushi Tanha" userId="62f9b1f3-ddcf-45d7-a6a4-b667feecf47e" providerId="ADAL" clId="{BC75ED75-C6D8-44D8-B675-F8D498CB2563}" dt="2023-11-15T15:31:03.206" v="13" actId="14100"/>
          <ac:picMkLst>
            <pc:docMk/>
            <pc:sldMk cId="2159670055" sldId="258"/>
            <ac:picMk id="3" creationId="{10B82016-AEFA-F48D-098C-4CDF0161B83C}"/>
          </ac:picMkLst>
        </pc:picChg>
      </pc:sldChg>
      <pc:sldChg chg="addSp mod ord">
        <pc:chgData name="Moutushi Tanha" userId="62f9b1f3-ddcf-45d7-a6a4-b667feecf47e" providerId="ADAL" clId="{BC75ED75-C6D8-44D8-B675-F8D498CB2563}" dt="2023-11-15T16:22:14.286" v="167" actId="22"/>
        <pc:sldMkLst>
          <pc:docMk/>
          <pc:sldMk cId="1606533598" sldId="259"/>
        </pc:sldMkLst>
        <pc:picChg chg="add">
          <ac:chgData name="Moutushi Tanha" userId="62f9b1f3-ddcf-45d7-a6a4-b667feecf47e" providerId="ADAL" clId="{BC75ED75-C6D8-44D8-B675-F8D498CB2563}" dt="2023-11-15T16:22:14.286" v="167" actId="22"/>
          <ac:picMkLst>
            <pc:docMk/>
            <pc:sldMk cId="1606533598" sldId="259"/>
            <ac:picMk id="3" creationId="{1B9600FF-B4C8-2CD9-CAA3-E956CF67EE26}"/>
          </ac:picMkLst>
        </pc:picChg>
      </pc:sldChg>
      <pc:sldChg chg="addSp mod">
        <pc:chgData name="Moutushi Tanha" userId="62f9b1f3-ddcf-45d7-a6a4-b667feecf47e" providerId="ADAL" clId="{BC75ED75-C6D8-44D8-B675-F8D498CB2563}" dt="2023-11-15T15:39:38.218" v="22" actId="22"/>
        <pc:sldMkLst>
          <pc:docMk/>
          <pc:sldMk cId="38517312" sldId="260"/>
        </pc:sldMkLst>
        <pc:picChg chg="add">
          <ac:chgData name="Moutushi Tanha" userId="62f9b1f3-ddcf-45d7-a6a4-b667feecf47e" providerId="ADAL" clId="{BC75ED75-C6D8-44D8-B675-F8D498CB2563}" dt="2023-11-15T15:39:38.218" v="22" actId="22"/>
          <ac:picMkLst>
            <pc:docMk/>
            <pc:sldMk cId="38517312" sldId="260"/>
            <ac:picMk id="3" creationId="{C4CC39C6-2C66-9A32-AC7A-288C3B08DDDE}"/>
          </ac:picMkLst>
        </pc:picChg>
      </pc:sldChg>
      <pc:sldChg chg="add ord">
        <pc:chgData name="Moutushi Tanha" userId="62f9b1f3-ddcf-45d7-a6a4-b667feecf47e" providerId="ADAL" clId="{BC75ED75-C6D8-44D8-B675-F8D498CB2563}" dt="2023-11-15T15:28:13.429" v="4"/>
        <pc:sldMkLst>
          <pc:docMk/>
          <pc:sldMk cId="2996026399" sldId="292"/>
        </pc:sldMkLst>
      </pc:sldChg>
      <pc:sldChg chg="add">
        <pc:chgData name="Moutushi Tanha" userId="62f9b1f3-ddcf-45d7-a6a4-b667feecf47e" providerId="ADAL" clId="{BC75ED75-C6D8-44D8-B675-F8D498CB2563}" dt="2023-11-15T15:25:33.215" v="1"/>
        <pc:sldMkLst>
          <pc:docMk/>
          <pc:sldMk cId="97439324" sldId="293"/>
        </pc:sldMkLst>
      </pc:sldChg>
      <pc:sldChg chg="addSp modSp new mod">
        <pc:chgData name="Moutushi Tanha" userId="62f9b1f3-ddcf-45d7-a6a4-b667feecf47e" providerId="ADAL" clId="{BC75ED75-C6D8-44D8-B675-F8D498CB2563}" dt="2023-11-15T15:33:00.214" v="20" actId="1076"/>
        <pc:sldMkLst>
          <pc:docMk/>
          <pc:sldMk cId="2773332358" sldId="294"/>
        </pc:sldMkLst>
        <pc:picChg chg="add mod">
          <ac:chgData name="Moutushi Tanha" userId="62f9b1f3-ddcf-45d7-a6a4-b667feecf47e" providerId="ADAL" clId="{BC75ED75-C6D8-44D8-B675-F8D498CB2563}" dt="2023-11-15T15:33:00.214" v="20" actId="1076"/>
          <ac:picMkLst>
            <pc:docMk/>
            <pc:sldMk cId="2773332358" sldId="294"/>
            <ac:picMk id="3" creationId="{74BDF40B-BA22-511A-BE9C-9AAC256AB5EA}"/>
          </ac:picMkLst>
        </pc:picChg>
        <pc:picChg chg="add mod">
          <ac:chgData name="Moutushi Tanha" userId="62f9b1f3-ddcf-45d7-a6a4-b667feecf47e" providerId="ADAL" clId="{BC75ED75-C6D8-44D8-B675-F8D498CB2563}" dt="2023-11-15T15:32:54.787" v="19" actId="1076"/>
          <ac:picMkLst>
            <pc:docMk/>
            <pc:sldMk cId="2773332358" sldId="294"/>
            <ac:picMk id="5" creationId="{6B28F210-1498-62D8-F38B-D163B55B4FD8}"/>
          </ac:picMkLst>
        </pc:picChg>
      </pc:sldChg>
      <pc:sldChg chg="addSp new mod">
        <pc:chgData name="Moutushi Tanha" userId="62f9b1f3-ddcf-45d7-a6a4-b667feecf47e" providerId="ADAL" clId="{BC75ED75-C6D8-44D8-B675-F8D498CB2563}" dt="2023-11-15T15:33:35.839" v="21" actId="22"/>
        <pc:sldMkLst>
          <pc:docMk/>
          <pc:sldMk cId="2810138177" sldId="295"/>
        </pc:sldMkLst>
        <pc:picChg chg="add">
          <ac:chgData name="Moutushi Tanha" userId="62f9b1f3-ddcf-45d7-a6a4-b667feecf47e" providerId="ADAL" clId="{BC75ED75-C6D8-44D8-B675-F8D498CB2563}" dt="2023-11-15T15:33:35.839" v="21" actId="22"/>
          <ac:picMkLst>
            <pc:docMk/>
            <pc:sldMk cId="2810138177" sldId="295"/>
            <ac:picMk id="3" creationId="{6826AC70-1766-E5E4-5FB8-4F78AD4933D5}"/>
          </ac:picMkLst>
        </pc:picChg>
      </pc:sldChg>
      <pc:sldChg chg="addSp new mod">
        <pc:chgData name="Moutushi Tanha" userId="62f9b1f3-ddcf-45d7-a6a4-b667feecf47e" providerId="ADAL" clId="{BC75ED75-C6D8-44D8-B675-F8D498CB2563}" dt="2023-11-15T15:40:36.076" v="25" actId="22"/>
        <pc:sldMkLst>
          <pc:docMk/>
          <pc:sldMk cId="755729213" sldId="296"/>
        </pc:sldMkLst>
        <pc:picChg chg="add">
          <ac:chgData name="Moutushi Tanha" userId="62f9b1f3-ddcf-45d7-a6a4-b667feecf47e" providerId="ADAL" clId="{BC75ED75-C6D8-44D8-B675-F8D498CB2563}" dt="2023-11-15T15:40:36.076" v="25" actId="22"/>
          <ac:picMkLst>
            <pc:docMk/>
            <pc:sldMk cId="755729213" sldId="296"/>
            <ac:picMk id="3" creationId="{66E9962C-A4C5-3C4E-D153-CF8952A15E8E}"/>
          </ac:picMkLst>
        </pc:picChg>
      </pc:sldChg>
      <pc:sldChg chg="addSp modSp new mod">
        <pc:chgData name="Moutushi Tanha" userId="62f9b1f3-ddcf-45d7-a6a4-b667feecf47e" providerId="ADAL" clId="{BC75ED75-C6D8-44D8-B675-F8D498CB2563}" dt="2023-11-15T15:42:13.906" v="33" actId="14100"/>
        <pc:sldMkLst>
          <pc:docMk/>
          <pc:sldMk cId="3970579777" sldId="297"/>
        </pc:sldMkLst>
        <pc:picChg chg="add mod">
          <ac:chgData name="Moutushi Tanha" userId="62f9b1f3-ddcf-45d7-a6a4-b667feecf47e" providerId="ADAL" clId="{BC75ED75-C6D8-44D8-B675-F8D498CB2563}" dt="2023-11-15T15:42:13.906" v="33" actId="14100"/>
          <ac:picMkLst>
            <pc:docMk/>
            <pc:sldMk cId="3970579777" sldId="297"/>
            <ac:picMk id="3" creationId="{049EF5E2-1182-03D8-482C-8ADFBD2D6F83}"/>
          </ac:picMkLst>
        </pc:picChg>
      </pc:sldChg>
      <pc:sldChg chg="addSp new mod">
        <pc:chgData name="Moutushi Tanha" userId="62f9b1f3-ddcf-45d7-a6a4-b667feecf47e" providerId="ADAL" clId="{BC75ED75-C6D8-44D8-B675-F8D498CB2563}" dt="2023-11-15T15:43:21.417" v="34" actId="22"/>
        <pc:sldMkLst>
          <pc:docMk/>
          <pc:sldMk cId="2196302628" sldId="298"/>
        </pc:sldMkLst>
        <pc:picChg chg="add">
          <ac:chgData name="Moutushi Tanha" userId="62f9b1f3-ddcf-45d7-a6a4-b667feecf47e" providerId="ADAL" clId="{BC75ED75-C6D8-44D8-B675-F8D498CB2563}" dt="2023-11-15T15:43:21.417" v="34" actId="22"/>
          <ac:picMkLst>
            <pc:docMk/>
            <pc:sldMk cId="2196302628" sldId="298"/>
            <ac:picMk id="3" creationId="{EFFBF99B-CE78-0850-2F3A-89EFE287A4B9}"/>
          </ac:picMkLst>
        </pc:picChg>
      </pc:sldChg>
      <pc:sldChg chg="addSp new mod">
        <pc:chgData name="Moutushi Tanha" userId="62f9b1f3-ddcf-45d7-a6a4-b667feecf47e" providerId="ADAL" clId="{BC75ED75-C6D8-44D8-B675-F8D498CB2563}" dt="2023-11-15T15:44:04.703" v="35" actId="22"/>
        <pc:sldMkLst>
          <pc:docMk/>
          <pc:sldMk cId="911580922" sldId="299"/>
        </pc:sldMkLst>
        <pc:picChg chg="add">
          <ac:chgData name="Moutushi Tanha" userId="62f9b1f3-ddcf-45d7-a6a4-b667feecf47e" providerId="ADAL" clId="{BC75ED75-C6D8-44D8-B675-F8D498CB2563}" dt="2023-11-15T15:44:04.703" v="35" actId="22"/>
          <ac:picMkLst>
            <pc:docMk/>
            <pc:sldMk cId="911580922" sldId="299"/>
            <ac:picMk id="3" creationId="{98C271AB-94B6-FB4F-CE9C-C50571F6FC5D}"/>
          </ac:picMkLst>
        </pc:picChg>
      </pc:sldChg>
      <pc:sldChg chg="addSp new mod">
        <pc:chgData name="Moutushi Tanha" userId="62f9b1f3-ddcf-45d7-a6a4-b667feecf47e" providerId="ADAL" clId="{BC75ED75-C6D8-44D8-B675-F8D498CB2563}" dt="2023-11-15T15:45:09.149" v="36" actId="22"/>
        <pc:sldMkLst>
          <pc:docMk/>
          <pc:sldMk cId="778504336" sldId="300"/>
        </pc:sldMkLst>
        <pc:picChg chg="add">
          <ac:chgData name="Moutushi Tanha" userId="62f9b1f3-ddcf-45d7-a6a4-b667feecf47e" providerId="ADAL" clId="{BC75ED75-C6D8-44D8-B675-F8D498CB2563}" dt="2023-11-15T15:45:09.149" v="36" actId="22"/>
          <ac:picMkLst>
            <pc:docMk/>
            <pc:sldMk cId="778504336" sldId="300"/>
            <ac:picMk id="3" creationId="{86E30BD6-2A73-0F4F-D34C-C4F21B30DB38}"/>
          </ac:picMkLst>
        </pc:picChg>
      </pc:sldChg>
      <pc:sldChg chg="new">
        <pc:chgData name="Moutushi Tanha" userId="62f9b1f3-ddcf-45d7-a6a4-b667feecf47e" providerId="ADAL" clId="{BC75ED75-C6D8-44D8-B675-F8D498CB2563}" dt="2023-11-15T15:41:04.455" v="29" actId="680"/>
        <pc:sldMkLst>
          <pc:docMk/>
          <pc:sldMk cId="2559001203" sldId="301"/>
        </pc:sldMkLst>
      </pc:sldChg>
      <pc:sldChg chg="new">
        <pc:chgData name="Moutushi Tanha" userId="62f9b1f3-ddcf-45d7-a6a4-b667feecf47e" providerId="ADAL" clId="{BC75ED75-C6D8-44D8-B675-F8D498CB2563}" dt="2023-11-15T15:41:07.584" v="30" actId="680"/>
        <pc:sldMkLst>
          <pc:docMk/>
          <pc:sldMk cId="3304147100" sldId="302"/>
        </pc:sldMkLst>
      </pc:sldChg>
      <pc:sldChg chg="addSp modSp new mod">
        <pc:chgData name="Moutushi Tanha" userId="62f9b1f3-ddcf-45d7-a6a4-b667feecf47e" providerId="ADAL" clId="{BC75ED75-C6D8-44D8-B675-F8D498CB2563}" dt="2023-11-15T15:54:39.303" v="47" actId="14100"/>
        <pc:sldMkLst>
          <pc:docMk/>
          <pc:sldMk cId="4240648980" sldId="303"/>
        </pc:sldMkLst>
        <pc:picChg chg="add mod">
          <ac:chgData name="Moutushi Tanha" userId="62f9b1f3-ddcf-45d7-a6a4-b667feecf47e" providerId="ADAL" clId="{BC75ED75-C6D8-44D8-B675-F8D498CB2563}" dt="2023-11-15T15:54:39.303" v="47" actId="14100"/>
          <ac:picMkLst>
            <pc:docMk/>
            <pc:sldMk cId="4240648980" sldId="303"/>
            <ac:picMk id="3" creationId="{60189FD5-6C7C-B44E-4235-6BAB09E7AF2D}"/>
          </ac:picMkLst>
        </pc:picChg>
      </pc:sldChg>
      <pc:sldChg chg="addSp modSp new mod">
        <pc:chgData name="Moutushi Tanha" userId="62f9b1f3-ddcf-45d7-a6a4-b667feecf47e" providerId="ADAL" clId="{BC75ED75-C6D8-44D8-B675-F8D498CB2563}" dt="2023-11-15T15:55:40.377" v="50" actId="14100"/>
        <pc:sldMkLst>
          <pc:docMk/>
          <pc:sldMk cId="1046057445" sldId="304"/>
        </pc:sldMkLst>
        <pc:picChg chg="add mod">
          <ac:chgData name="Moutushi Tanha" userId="62f9b1f3-ddcf-45d7-a6a4-b667feecf47e" providerId="ADAL" clId="{BC75ED75-C6D8-44D8-B675-F8D498CB2563}" dt="2023-11-15T15:55:40.377" v="50" actId="14100"/>
          <ac:picMkLst>
            <pc:docMk/>
            <pc:sldMk cId="1046057445" sldId="304"/>
            <ac:picMk id="3" creationId="{98A470F5-DCB3-8BF2-88BB-8D9F75D51C9D}"/>
          </ac:picMkLst>
        </pc:picChg>
      </pc:sldChg>
      <pc:sldChg chg="addSp modSp new mod">
        <pc:chgData name="Moutushi Tanha" userId="62f9b1f3-ddcf-45d7-a6a4-b667feecf47e" providerId="ADAL" clId="{BC75ED75-C6D8-44D8-B675-F8D498CB2563}" dt="2023-11-15T15:58:15.388" v="64" actId="1076"/>
        <pc:sldMkLst>
          <pc:docMk/>
          <pc:sldMk cId="1562519679" sldId="305"/>
        </pc:sldMkLst>
        <pc:picChg chg="add mod">
          <ac:chgData name="Moutushi Tanha" userId="62f9b1f3-ddcf-45d7-a6a4-b667feecf47e" providerId="ADAL" clId="{BC75ED75-C6D8-44D8-B675-F8D498CB2563}" dt="2023-11-15T15:58:06.763" v="63" actId="14100"/>
          <ac:picMkLst>
            <pc:docMk/>
            <pc:sldMk cId="1562519679" sldId="305"/>
            <ac:picMk id="3" creationId="{4F0BFAB6-5B94-9292-078F-2F0775BFB83E}"/>
          </ac:picMkLst>
        </pc:picChg>
        <pc:picChg chg="add mod">
          <ac:chgData name="Moutushi Tanha" userId="62f9b1f3-ddcf-45d7-a6a4-b667feecf47e" providerId="ADAL" clId="{BC75ED75-C6D8-44D8-B675-F8D498CB2563}" dt="2023-11-15T15:58:15.388" v="64" actId="1076"/>
          <ac:picMkLst>
            <pc:docMk/>
            <pc:sldMk cId="1562519679" sldId="305"/>
            <ac:picMk id="5" creationId="{357153B1-D8B1-D3B0-950F-2379930813C9}"/>
          </ac:picMkLst>
        </pc:picChg>
      </pc:sldChg>
      <pc:sldChg chg="addSp new mod">
        <pc:chgData name="Moutushi Tanha" userId="62f9b1f3-ddcf-45d7-a6a4-b667feecf47e" providerId="ADAL" clId="{BC75ED75-C6D8-44D8-B675-F8D498CB2563}" dt="2023-11-15T16:00:26.746" v="65" actId="22"/>
        <pc:sldMkLst>
          <pc:docMk/>
          <pc:sldMk cId="2053603890" sldId="306"/>
        </pc:sldMkLst>
        <pc:picChg chg="add">
          <ac:chgData name="Moutushi Tanha" userId="62f9b1f3-ddcf-45d7-a6a4-b667feecf47e" providerId="ADAL" clId="{BC75ED75-C6D8-44D8-B675-F8D498CB2563}" dt="2023-11-15T16:00:26.746" v="65" actId="22"/>
          <ac:picMkLst>
            <pc:docMk/>
            <pc:sldMk cId="2053603890" sldId="306"/>
            <ac:picMk id="3" creationId="{EEC3AF5F-D79C-F200-EC11-3A12539D36DC}"/>
          </ac:picMkLst>
        </pc:picChg>
      </pc:sldChg>
      <pc:sldChg chg="addSp new mod">
        <pc:chgData name="Moutushi Tanha" userId="62f9b1f3-ddcf-45d7-a6a4-b667feecf47e" providerId="ADAL" clId="{BC75ED75-C6D8-44D8-B675-F8D498CB2563}" dt="2023-11-15T16:01:22.722" v="66" actId="22"/>
        <pc:sldMkLst>
          <pc:docMk/>
          <pc:sldMk cId="4124570262" sldId="307"/>
        </pc:sldMkLst>
        <pc:picChg chg="add">
          <ac:chgData name="Moutushi Tanha" userId="62f9b1f3-ddcf-45d7-a6a4-b667feecf47e" providerId="ADAL" clId="{BC75ED75-C6D8-44D8-B675-F8D498CB2563}" dt="2023-11-15T16:01:22.722" v="66" actId="22"/>
          <ac:picMkLst>
            <pc:docMk/>
            <pc:sldMk cId="4124570262" sldId="307"/>
            <ac:picMk id="3" creationId="{B9D820F7-2CF0-4BD3-FF56-D6003D5C348B}"/>
          </ac:picMkLst>
        </pc:picChg>
      </pc:sldChg>
      <pc:sldChg chg="addSp modSp new mod">
        <pc:chgData name="Moutushi Tanha" userId="62f9b1f3-ddcf-45d7-a6a4-b667feecf47e" providerId="ADAL" clId="{BC75ED75-C6D8-44D8-B675-F8D498CB2563}" dt="2023-11-15T16:04:15.335" v="77" actId="14100"/>
        <pc:sldMkLst>
          <pc:docMk/>
          <pc:sldMk cId="1047342770" sldId="308"/>
        </pc:sldMkLst>
        <pc:picChg chg="add mod">
          <ac:chgData name="Moutushi Tanha" userId="62f9b1f3-ddcf-45d7-a6a4-b667feecf47e" providerId="ADAL" clId="{BC75ED75-C6D8-44D8-B675-F8D498CB2563}" dt="2023-11-15T16:04:11.601" v="76" actId="14100"/>
          <ac:picMkLst>
            <pc:docMk/>
            <pc:sldMk cId="1047342770" sldId="308"/>
            <ac:picMk id="3" creationId="{F198475C-155A-F352-3B0F-FFB008303D0A}"/>
          </ac:picMkLst>
        </pc:picChg>
        <pc:picChg chg="add mod">
          <ac:chgData name="Moutushi Tanha" userId="62f9b1f3-ddcf-45d7-a6a4-b667feecf47e" providerId="ADAL" clId="{BC75ED75-C6D8-44D8-B675-F8D498CB2563}" dt="2023-11-15T16:04:15.335" v="77" actId="14100"/>
          <ac:picMkLst>
            <pc:docMk/>
            <pc:sldMk cId="1047342770" sldId="308"/>
            <ac:picMk id="5" creationId="{E0E0CCE9-4DFD-FE26-6A54-C6A7C7160AB7}"/>
          </ac:picMkLst>
        </pc:picChg>
      </pc:sldChg>
      <pc:sldChg chg="addSp new mod">
        <pc:chgData name="Moutushi Tanha" userId="62f9b1f3-ddcf-45d7-a6a4-b667feecf47e" providerId="ADAL" clId="{BC75ED75-C6D8-44D8-B675-F8D498CB2563}" dt="2023-11-15T16:05:22.360" v="78" actId="22"/>
        <pc:sldMkLst>
          <pc:docMk/>
          <pc:sldMk cId="3032479424" sldId="309"/>
        </pc:sldMkLst>
        <pc:picChg chg="add">
          <ac:chgData name="Moutushi Tanha" userId="62f9b1f3-ddcf-45d7-a6a4-b667feecf47e" providerId="ADAL" clId="{BC75ED75-C6D8-44D8-B675-F8D498CB2563}" dt="2023-11-15T16:05:22.360" v="78" actId="22"/>
          <ac:picMkLst>
            <pc:docMk/>
            <pc:sldMk cId="3032479424" sldId="309"/>
            <ac:picMk id="3" creationId="{E1DEB321-48D2-3BB4-84A4-7D3BDA0C9D38}"/>
          </ac:picMkLst>
        </pc:picChg>
      </pc:sldChg>
      <pc:sldChg chg="addSp new mod">
        <pc:chgData name="Moutushi Tanha" userId="62f9b1f3-ddcf-45d7-a6a4-b667feecf47e" providerId="ADAL" clId="{BC75ED75-C6D8-44D8-B675-F8D498CB2563}" dt="2023-11-15T16:06:21.829" v="79" actId="22"/>
        <pc:sldMkLst>
          <pc:docMk/>
          <pc:sldMk cId="2675941868" sldId="310"/>
        </pc:sldMkLst>
        <pc:picChg chg="add">
          <ac:chgData name="Moutushi Tanha" userId="62f9b1f3-ddcf-45d7-a6a4-b667feecf47e" providerId="ADAL" clId="{BC75ED75-C6D8-44D8-B675-F8D498CB2563}" dt="2023-11-15T16:06:21.829" v="79" actId="22"/>
          <ac:picMkLst>
            <pc:docMk/>
            <pc:sldMk cId="2675941868" sldId="310"/>
            <ac:picMk id="3" creationId="{D1ED9E4F-9E56-DB0C-A3C7-3B30FEC4BA9B}"/>
          </ac:picMkLst>
        </pc:picChg>
      </pc:sldChg>
      <pc:sldChg chg="addSp modSp new mod">
        <pc:chgData name="Moutushi Tanha" userId="62f9b1f3-ddcf-45d7-a6a4-b667feecf47e" providerId="ADAL" clId="{BC75ED75-C6D8-44D8-B675-F8D498CB2563}" dt="2023-11-15T16:09:05.874" v="94" actId="1076"/>
        <pc:sldMkLst>
          <pc:docMk/>
          <pc:sldMk cId="1201091751" sldId="311"/>
        </pc:sldMkLst>
        <pc:picChg chg="add mod">
          <ac:chgData name="Moutushi Tanha" userId="62f9b1f3-ddcf-45d7-a6a4-b667feecf47e" providerId="ADAL" clId="{BC75ED75-C6D8-44D8-B675-F8D498CB2563}" dt="2023-11-15T16:09:01.574" v="93" actId="1076"/>
          <ac:picMkLst>
            <pc:docMk/>
            <pc:sldMk cId="1201091751" sldId="311"/>
            <ac:picMk id="3" creationId="{F8031685-F518-8830-B074-5C6140F002D3}"/>
          </ac:picMkLst>
        </pc:picChg>
        <pc:picChg chg="add mod">
          <ac:chgData name="Moutushi Tanha" userId="62f9b1f3-ddcf-45d7-a6a4-b667feecf47e" providerId="ADAL" clId="{BC75ED75-C6D8-44D8-B675-F8D498CB2563}" dt="2023-11-15T16:09:05.874" v="94" actId="1076"/>
          <ac:picMkLst>
            <pc:docMk/>
            <pc:sldMk cId="1201091751" sldId="311"/>
            <ac:picMk id="5" creationId="{D967ED2B-777F-A0E4-BC0B-2DC4BD41B215}"/>
          </ac:picMkLst>
        </pc:picChg>
      </pc:sldChg>
      <pc:sldChg chg="addSp new mod">
        <pc:chgData name="Moutushi Tanha" userId="62f9b1f3-ddcf-45d7-a6a4-b667feecf47e" providerId="ADAL" clId="{BC75ED75-C6D8-44D8-B675-F8D498CB2563}" dt="2023-11-15T16:09:58.575" v="95" actId="22"/>
        <pc:sldMkLst>
          <pc:docMk/>
          <pc:sldMk cId="3554023859" sldId="312"/>
        </pc:sldMkLst>
        <pc:picChg chg="add">
          <ac:chgData name="Moutushi Tanha" userId="62f9b1f3-ddcf-45d7-a6a4-b667feecf47e" providerId="ADAL" clId="{BC75ED75-C6D8-44D8-B675-F8D498CB2563}" dt="2023-11-15T16:09:58.575" v="95" actId="22"/>
          <ac:picMkLst>
            <pc:docMk/>
            <pc:sldMk cId="3554023859" sldId="312"/>
            <ac:picMk id="3" creationId="{DC974605-3584-6C76-01DA-53B4D7C5D112}"/>
          </ac:picMkLst>
        </pc:picChg>
      </pc:sldChg>
      <pc:sldChg chg="addSp modSp new mod setBg">
        <pc:chgData name="Moutushi Tanha" userId="62f9b1f3-ddcf-45d7-a6a4-b667feecf47e" providerId="ADAL" clId="{BC75ED75-C6D8-44D8-B675-F8D498CB2563}" dt="2023-11-18T12:33:32.594" v="218" actId="26606"/>
        <pc:sldMkLst>
          <pc:docMk/>
          <pc:sldMk cId="1835983715" sldId="313"/>
        </pc:sldMkLst>
        <pc:spChg chg="add">
          <ac:chgData name="Moutushi Tanha" userId="62f9b1f3-ddcf-45d7-a6a4-b667feecf47e" providerId="ADAL" clId="{BC75ED75-C6D8-44D8-B675-F8D498CB2563}" dt="2023-11-18T12:33:32.594" v="218" actId="26606"/>
          <ac:spMkLst>
            <pc:docMk/>
            <pc:sldMk cId="1835983715" sldId="313"/>
            <ac:spMk id="8" creationId="{AB8C311F-7253-4AED-9701-7FC0708C41C7}"/>
          </ac:spMkLst>
        </pc:spChg>
        <pc:spChg chg="add">
          <ac:chgData name="Moutushi Tanha" userId="62f9b1f3-ddcf-45d7-a6a4-b667feecf47e" providerId="ADAL" clId="{BC75ED75-C6D8-44D8-B675-F8D498CB2563}" dt="2023-11-18T12:33:32.594" v="218" actId="26606"/>
          <ac:spMkLst>
            <pc:docMk/>
            <pc:sldMk cId="1835983715" sldId="313"/>
            <ac:spMk id="10" creationId="{E2384209-CB15-4CDF-9D31-C44FD9A3F20D}"/>
          </ac:spMkLst>
        </pc:spChg>
        <pc:spChg chg="add">
          <ac:chgData name="Moutushi Tanha" userId="62f9b1f3-ddcf-45d7-a6a4-b667feecf47e" providerId="ADAL" clId="{BC75ED75-C6D8-44D8-B675-F8D498CB2563}" dt="2023-11-18T12:33:32.594" v="218" actId="26606"/>
          <ac:spMkLst>
            <pc:docMk/>
            <pc:sldMk cId="1835983715" sldId="313"/>
            <ac:spMk id="12" creationId="{2633B3B5-CC90-43F0-8714-D31D1F3F0209}"/>
          </ac:spMkLst>
        </pc:spChg>
        <pc:spChg chg="add">
          <ac:chgData name="Moutushi Tanha" userId="62f9b1f3-ddcf-45d7-a6a4-b667feecf47e" providerId="ADAL" clId="{BC75ED75-C6D8-44D8-B675-F8D498CB2563}" dt="2023-11-18T12:33:32.594" v="218" actId="26606"/>
          <ac:spMkLst>
            <pc:docMk/>
            <pc:sldMk cId="1835983715" sldId="313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BC75ED75-C6D8-44D8-B675-F8D498CB2563}" dt="2023-11-18T12:33:32.594" v="218" actId="26606"/>
          <ac:picMkLst>
            <pc:docMk/>
            <pc:sldMk cId="1835983715" sldId="313"/>
            <ac:picMk id="3" creationId="{4826354A-6EF0-7BB9-5E6D-A34ABF976277}"/>
          </ac:picMkLst>
        </pc:picChg>
      </pc:sldChg>
      <pc:sldChg chg="addSp modSp new mod setBg">
        <pc:chgData name="Moutushi Tanha" userId="62f9b1f3-ddcf-45d7-a6a4-b667feecf47e" providerId="ADAL" clId="{BC75ED75-C6D8-44D8-B675-F8D498CB2563}" dt="2023-11-18T12:35:01.884" v="225" actId="26606"/>
        <pc:sldMkLst>
          <pc:docMk/>
          <pc:sldMk cId="2654254241" sldId="314"/>
        </pc:sldMkLst>
        <pc:spChg chg="add">
          <ac:chgData name="Moutushi Tanha" userId="62f9b1f3-ddcf-45d7-a6a4-b667feecf47e" providerId="ADAL" clId="{BC75ED75-C6D8-44D8-B675-F8D498CB2563}" dt="2023-11-18T12:35:01.884" v="225" actId="26606"/>
          <ac:spMkLst>
            <pc:docMk/>
            <pc:sldMk cId="2654254241" sldId="314"/>
            <ac:spMk id="8" creationId="{AB8C311F-7253-4AED-9701-7FC0708C41C7}"/>
          </ac:spMkLst>
        </pc:spChg>
        <pc:spChg chg="add">
          <ac:chgData name="Moutushi Tanha" userId="62f9b1f3-ddcf-45d7-a6a4-b667feecf47e" providerId="ADAL" clId="{BC75ED75-C6D8-44D8-B675-F8D498CB2563}" dt="2023-11-18T12:35:01.884" v="225" actId="26606"/>
          <ac:spMkLst>
            <pc:docMk/>
            <pc:sldMk cId="2654254241" sldId="314"/>
            <ac:spMk id="10" creationId="{E2384209-CB15-4CDF-9D31-C44FD9A3F20D}"/>
          </ac:spMkLst>
        </pc:spChg>
        <pc:spChg chg="add">
          <ac:chgData name="Moutushi Tanha" userId="62f9b1f3-ddcf-45d7-a6a4-b667feecf47e" providerId="ADAL" clId="{BC75ED75-C6D8-44D8-B675-F8D498CB2563}" dt="2023-11-18T12:35:01.884" v="225" actId="26606"/>
          <ac:spMkLst>
            <pc:docMk/>
            <pc:sldMk cId="2654254241" sldId="314"/>
            <ac:spMk id="12" creationId="{2633B3B5-CC90-43F0-8714-D31D1F3F0209}"/>
          </ac:spMkLst>
        </pc:spChg>
        <pc:spChg chg="add">
          <ac:chgData name="Moutushi Tanha" userId="62f9b1f3-ddcf-45d7-a6a4-b667feecf47e" providerId="ADAL" clId="{BC75ED75-C6D8-44D8-B675-F8D498CB2563}" dt="2023-11-18T12:35:01.884" v="225" actId="26606"/>
          <ac:spMkLst>
            <pc:docMk/>
            <pc:sldMk cId="2654254241" sldId="314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BC75ED75-C6D8-44D8-B675-F8D498CB2563}" dt="2023-11-18T12:35:01.884" v="225" actId="26606"/>
          <ac:picMkLst>
            <pc:docMk/>
            <pc:sldMk cId="2654254241" sldId="314"/>
            <ac:picMk id="3" creationId="{58ABA5A1-161A-85C5-5268-98397D61367F}"/>
          </ac:picMkLst>
        </pc:picChg>
      </pc:sldChg>
      <pc:sldChg chg="add ord">
        <pc:chgData name="Moutushi Tanha" userId="62f9b1f3-ddcf-45d7-a6a4-b667feecf47e" providerId="ADAL" clId="{BC75ED75-C6D8-44D8-B675-F8D498CB2563}" dt="2023-11-15T16:13:54.543" v="104"/>
        <pc:sldMkLst>
          <pc:docMk/>
          <pc:sldMk cId="70844659" sldId="315"/>
        </pc:sldMkLst>
      </pc:sldChg>
      <pc:sldChg chg="modSp add mod ord">
        <pc:chgData name="Moutushi Tanha" userId="62f9b1f3-ddcf-45d7-a6a4-b667feecf47e" providerId="ADAL" clId="{BC75ED75-C6D8-44D8-B675-F8D498CB2563}" dt="2023-11-15T16:20:35.765" v="166" actId="14100"/>
        <pc:sldMkLst>
          <pc:docMk/>
          <pc:sldMk cId="4211153963" sldId="316"/>
        </pc:sldMkLst>
        <pc:picChg chg="mod">
          <ac:chgData name="Moutushi Tanha" userId="62f9b1f3-ddcf-45d7-a6a4-b667feecf47e" providerId="ADAL" clId="{BC75ED75-C6D8-44D8-B675-F8D498CB2563}" dt="2023-11-15T16:20:35.765" v="166" actId="14100"/>
          <ac:picMkLst>
            <pc:docMk/>
            <pc:sldMk cId="4211153963" sldId="316"/>
            <ac:picMk id="2" creationId="{1C8B1DE8-74BE-C7E3-034E-DDF779F0F881}"/>
          </ac:picMkLst>
        </pc:picChg>
      </pc:sldChg>
      <pc:sldChg chg="add del">
        <pc:chgData name="Moutushi Tanha" userId="62f9b1f3-ddcf-45d7-a6a4-b667feecf47e" providerId="ADAL" clId="{BC75ED75-C6D8-44D8-B675-F8D498CB2563}" dt="2023-11-15T16:14:41.716" v="109"/>
        <pc:sldMkLst>
          <pc:docMk/>
          <pc:sldMk cId="1883432143" sldId="317"/>
        </pc:sldMkLst>
      </pc:sldChg>
      <pc:sldChg chg="add ord">
        <pc:chgData name="Moutushi Tanha" userId="62f9b1f3-ddcf-45d7-a6a4-b667feecf47e" providerId="ADAL" clId="{BC75ED75-C6D8-44D8-B675-F8D498CB2563}" dt="2023-11-15T16:15:02.610" v="114"/>
        <pc:sldMkLst>
          <pc:docMk/>
          <pc:sldMk cId="3765380769" sldId="317"/>
        </pc:sldMkLst>
      </pc:sldChg>
      <pc:sldChg chg="add del">
        <pc:chgData name="Moutushi Tanha" userId="62f9b1f3-ddcf-45d7-a6a4-b667feecf47e" providerId="ADAL" clId="{BC75ED75-C6D8-44D8-B675-F8D498CB2563}" dt="2023-11-15T16:15:32.321" v="118"/>
        <pc:sldMkLst>
          <pc:docMk/>
          <pc:sldMk cId="131548602" sldId="318"/>
        </pc:sldMkLst>
      </pc:sldChg>
      <pc:sldChg chg="add ord">
        <pc:chgData name="Moutushi Tanha" userId="62f9b1f3-ddcf-45d7-a6a4-b667feecf47e" providerId="ADAL" clId="{BC75ED75-C6D8-44D8-B675-F8D498CB2563}" dt="2023-11-15T16:15:53.969" v="123"/>
        <pc:sldMkLst>
          <pc:docMk/>
          <pc:sldMk cId="2723995074" sldId="318"/>
        </pc:sldMkLst>
      </pc:sldChg>
      <pc:sldChg chg="add del">
        <pc:chgData name="Moutushi Tanha" userId="62f9b1f3-ddcf-45d7-a6a4-b667feecf47e" providerId="ADAL" clId="{BC75ED75-C6D8-44D8-B675-F8D498CB2563}" dt="2023-11-15T16:15:26.957" v="116"/>
        <pc:sldMkLst>
          <pc:docMk/>
          <pc:sldMk cId="3637813273" sldId="318"/>
        </pc:sldMkLst>
      </pc:sldChg>
      <pc:sldChg chg="add ord">
        <pc:chgData name="Moutushi Tanha" userId="62f9b1f3-ddcf-45d7-a6a4-b667feecf47e" providerId="ADAL" clId="{BC75ED75-C6D8-44D8-B675-F8D498CB2563}" dt="2023-11-15T16:16:18.112" v="130"/>
        <pc:sldMkLst>
          <pc:docMk/>
          <pc:sldMk cId="1297779384" sldId="319"/>
        </pc:sldMkLst>
      </pc:sldChg>
      <pc:sldChg chg="modSp add mod ord">
        <pc:chgData name="Moutushi Tanha" userId="62f9b1f3-ddcf-45d7-a6a4-b667feecf47e" providerId="ADAL" clId="{BC75ED75-C6D8-44D8-B675-F8D498CB2563}" dt="2023-11-15T16:19:41.933" v="162" actId="14100"/>
        <pc:sldMkLst>
          <pc:docMk/>
          <pc:sldMk cId="1875876519" sldId="320"/>
        </pc:sldMkLst>
        <pc:picChg chg="mod">
          <ac:chgData name="Moutushi Tanha" userId="62f9b1f3-ddcf-45d7-a6a4-b667feecf47e" providerId="ADAL" clId="{BC75ED75-C6D8-44D8-B675-F8D498CB2563}" dt="2023-11-15T16:19:41.933" v="162" actId="14100"/>
          <ac:picMkLst>
            <pc:docMk/>
            <pc:sldMk cId="1875876519" sldId="320"/>
            <ac:picMk id="2" creationId="{11F195E8-F31B-F973-7E23-BABFD07D73AB}"/>
          </ac:picMkLst>
        </pc:picChg>
      </pc:sldChg>
      <pc:sldChg chg="add ord">
        <pc:chgData name="Moutushi Tanha" userId="62f9b1f3-ddcf-45d7-a6a4-b667feecf47e" providerId="ADAL" clId="{BC75ED75-C6D8-44D8-B675-F8D498CB2563}" dt="2023-11-15T16:17:34.063" v="138"/>
        <pc:sldMkLst>
          <pc:docMk/>
          <pc:sldMk cId="1499039085" sldId="321"/>
        </pc:sldMkLst>
      </pc:sldChg>
      <pc:sldChg chg="modSp add mod ord">
        <pc:chgData name="Moutushi Tanha" userId="62f9b1f3-ddcf-45d7-a6a4-b667feecf47e" providerId="ADAL" clId="{BC75ED75-C6D8-44D8-B675-F8D498CB2563}" dt="2023-11-15T16:18:49.688" v="151" actId="14100"/>
        <pc:sldMkLst>
          <pc:docMk/>
          <pc:sldMk cId="735039998" sldId="322"/>
        </pc:sldMkLst>
        <pc:picChg chg="mod">
          <ac:chgData name="Moutushi Tanha" userId="62f9b1f3-ddcf-45d7-a6a4-b667feecf47e" providerId="ADAL" clId="{BC75ED75-C6D8-44D8-B675-F8D498CB2563}" dt="2023-11-15T16:18:49.688" v="151" actId="14100"/>
          <ac:picMkLst>
            <pc:docMk/>
            <pc:sldMk cId="735039998" sldId="322"/>
            <ac:picMk id="2" creationId="{C42230DA-5BF0-0605-2D94-CE4F6B4128FF}"/>
          </ac:picMkLst>
        </pc:picChg>
      </pc:sldChg>
      <pc:sldChg chg="new">
        <pc:chgData name="Moutushi Tanha" userId="62f9b1f3-ddcf-45d7-a6a4-b667feecf47e" providerId="ADAL" clId="{BC75ED75-C6D8-44D8-B675-F8D498CB2563}" dt="2023-11-15T16:23:05.273" v="168" actId="680"/>
        <pc:sldMkLst>
          <pc:docMk/>
          <pc:sldMk cId="58582232" sldId="323"/>
        </pc:sldMkLst>
      </pc:sldChg>
      <pc:sldChg chg="addSp new mod">
        <pc:chgData name="Moutushi Tanha" userId="62f9b1f3-ddcf-45d7-a6a4-b667feecf47e" providerId="ADAL" clId="{BC75ED75-C6D8-44D8-B675-F8D498CB2563}" dt="2023-11-15T16:23:15.704" v="170" actId="22"/>
        <pc:sldMkLst>
          <pc:docMk/>
          <pc:sldMk cId="1215201812" sldId="324"/>
        </pc:sldMkLst>
        <pc:picChg chg="add">
          <ac:chgData name="Moutushi Tanha" userId="62f9b1f3-ddcf-45d7-a6a4-b667feecf47e" providerId="ADAL" clId="{BC75ED75-C6D8-44D8-B675-F8D498CB2563}" dt="2023-11-15T16:23:15.704" v="170" actId="22"/>
          <ac:picMkLst>
            <pc:docMk/>
            <pc:sldMk cId="1215201812" sldId="324"/>
            <ac:picMk id="3" creationId="{2059A385-DEC5-648B-BA60-B4432B8AD2FE}"/>
          </ac:picMkLst>
        </pc:picChg>
      </pc:sldChg>
      <pc:sldChg chg="new">
        <pc:chgData name="Moutushi Tanha" userId="62f9b1f3-ddcf-45d7-a6a4-b667feecf47e" providerId="ADAL" clId="{BC75ED75-C6D8-44D8-B675-F8D498CB2563}" dt="2023-11-15T16:23:22.716" v="171" actId="680"/>
        <pc:sldMkLst>
          <pc:docMk/>
          <pc:sldMk cId="3804126656" sldId="325"/>
        </pc:sldMkLst>
      </pc:sldChg>
      <pc:sldChg chg="new">
        <pc:chgData name="Moutushi Tanha" userId="62f9b1f3-ddcf-45d7-a6a4-b667feecf47e" providerId="ADAL" clId="{BC75ED75-C6D8-44D8-B675-F8D498CB2563}" dt="2023-11-15T16:23:25.754" v="172" actId="680"/>
        <pc:sldMkLst>
          <pc:docMk/>
          <pc:sldMk cId="2648566060" sldId="326"/>
        </pc:sldMkLst>
      </pc:sldChg>
      <pc:sldChg chg="addSp new del mod">
        <pc:chgData name="Moutushi Tanha" userId="62f9b1f3-ddcf-45d7-a6a4-b667feecf47e" providerId="ADAL" clId="{BC75ED75-C6D8-44D8-B675-F8D498CB2563}" dt="2023-11-22T17:08:31.611" v="370" actId="2696"/>
        <pc:sldMkLst>
          <pc:docMk/>
          <pc:sldMk cId="3576887878" sldId="327"/>
        </pc:sldMkLst>
        <pc:picChg chg="add">
          <ac:chgData name="Moutushi Tanha" userId="62f9b1f3-ddcf-45d7-a6a4-b667feecf47e" providerId="ADAL" clId="{BC75ED75-C6D8-44D8-B675-F8D498CB2563}" dt="2023-11-15T16:27:28.348" v="179" actId="22"/>
          <ac:picMkLst>
            <pc:docMk/>
            <pc:sldMk cId="3576887878" sldId="327"/>
            <ac:picMk id="3" creationId="{5E246958-C6C1-846D-3C33-AA1E803DBAC4}"/>
          </ac:picMkLst>
        </pc:picChg>
      </pc:sldChg>
      <pc:sldChg chg="new">
        <pc:chgData name="Moutushi Tanha" userId="62f9b1f3-ddcf-45d7-a6a4-b667feecf47e" providerId="ADAL" clId="{BC75ED75-C6D8-44D8-B675-F8D498CB2563}" dt="2023-11-15T16:25:41.463" v="174" actId="680"/>
        <pc:sldMkLst>
          <pc:docMk/>
          <pc:sldMk cId="1956795471" sldId="328"/>
        </pc:sldMkLst>
      </pc:sldChg>
      <pc:sldChg chg="new">
        <pc:chgData name="Moutushi Tanha" userId="62f9b1f3-ddcf-45d7-a6a4-b667feecf47e" providerId="ADAL" clId="{BC75ED75-C6D8-44D8-B675-F8D498CB2563}" dt="2023-11-15T16:25:44.507" v="175" actId="680"/>
        <pc:sldMkLst>
          <pc:docMk/>
          <pc:sldMk cId="712949869" sldId="329"/>
        </pc:sldMkLst>
      </pc:sldChg>
      <pc:sldChg chg="new">
        <pc:chgData name="Moutushi Tanha" userId="62f9b1f3-ddcf-45d7-a6a4-b667feecf47e" providerId="ADAL" clId="{BC75ED75-C6D8-44D8-B675-F8D498CB2563}" dt="2023-11-15T16:25:47.483" v="176" actId="680"/>
        <pc:sldMkLst>
          <pc:docMk/>
          <pc:sldMk cId="3104494649" sldId="330"/>
        </pc:sldMkLst>
      </pc:sldChg>
      <pc:sldChg chg="addSp delSp modSp new mod">
        <pc:chgData name="Moutushi Tanha" userId="62f9b1f3-ddcf-45d7-a6a4-b667feecf47e" providerId="ADAL" clId="{BC75ED75-C6D8-44D8-B675-F8D498CB2563}" dt="2023-11-15T16:31:15.111" v="213" actId="1076"/>
        <pc:sldMkLst>
          <pc:docMk/>
          <pc:sldMk cId="1540020436" sldId="331"/>
        </pc:sldMkLst>
        <pc:picChg chg="add mod">
          <ac:chgData name="Moutushi Tanha" userId="62f9b1f3-ddcf-45d7-a6a4-b667feecf47e" providerId="ADAL" clId="{BC75ED75-C6D8-44D8-B675-F8D498CB2563}" dt="2023-11-15T16:31:15.111" v="213" actId="1076"/>
          <ac:picMkLst>
            <pc:docMk/>
            <pc:sldMk cId="1540020436" sldId="331"/>
            <ac:picMk id="3" creationId="{A6DC81BA-25A9-7578-90FF-0FB880303789}"/>
          </ac:picMkLst>
        </pc:picChg>
        <pc:picChg chg="add del mod">
          <ac:chgData name="Moutushi Tanha" userId="62f9b1f3-ddcf-45d7-a6a4-b667feecf47e" providerId="ADAL" clId="{BC75ED75-C6D8-44D8-B675-F8D498CB2563}" dt="2023-11-15T16:28:59.003" v="188" actId="22"/>
          <ac:picMkLst>
            <pc:docMk/>
            <pc:sldMk cId="1540020436" sldId="331"/>
            <ac:picMk id="5" creationId="{2E028527-6796-B4B7-BB29-976548F8A12E}"/>
          </ac:picMkLst>
        </pc:picChg>
        <pc:picChg chg="add mod">
          <ac:chgData name="Moutushi Tanha" userId="62f9b1f3-ddcf-45d7-a6a4-b667feecf47e" providerId="ADAL" clId="{BC75ED75-C6D8-44D8-B675-F8D498CB2563}" dt="2023-11-15T16:31:07.687" v="211" actId="1076"/>
          <ac:picMkLst>
            <pc:docMk/>
            <pc:sldMk cId="1540020436" sldId="331"/>
            <ac:picMk id="7" creationId="{5CCB5861-00B8-A7B1-CB03-9ADF232AC09C}"/>
          </ac:picMkLst>
        </pc:picChg>
      </pc:sldChg>
      <pc:sldChg chg="addSp modSp new mod">
        <pc:chgData name="Moutushi Tanha" userId="62f9b1f3-ddcf-45d7-a6a4-b667feecf47e" providerId="ADAL" clId="{BC75ED75-C6D8-44D8-B675-F8D498CB2563}" dt="2023-11-15T16:32:05.154" v="216" actId="14100"/>
        <pc:sldMkLst>
          <pc:docMk/>
          <pc:sldMk cId="1065072200" sldId="332"/>
        </pc:sldMkLst>
        <pc:picChg chg="add mod">
          <ac:chgData name="Moutushi Tanha" userId="62f9b1f3-ddcf-45d7-a6a4-b667feecf47e" providerId="ADAL" clId="{BC75ED75-C6D8-44D8-B675-F8D498CB2563}" dt="2023-11-15T16:32:05.154" v="216" actId="14100"/>
          <ac:picMkLst>
            <pc:docMk/>
            <pc:sldMk cId="1065072200" sldId="332"/>
            <ac:picMk id="3" creationId="{1FB99AFD-9C08-385F-FC6C-D6DA71E86EB9}"/>
          </ac:picMkLst>
        </pc:picChg>
      </pc:sldChg>
      <pc:sldChg chg="addSp delSp modSp new mod setBg">
        <pc:chgData name="Moutushi Tanha" userId="62f9b1f3-ddcf-45d7-a6a4-b667feecf47e" providerId="ADAL" clId="{BC75ED75-C6D8-44D8-B675-F8D498CB2563}" dt="2023-11-18T12:36:20.111" v="234" actId="14100"/>
        <pc:sldMkLst>
          <pc:docMk/>
          <pc:sldMk cId="4232242101" sldId="333"/>
        </pc:sldMkLst>
        <pc:spChg chg="add del">
          <ac:chgData name="Moutushi Tanha" userId="62f9b1f3-ddcf-45d7-a6a4-b667feecf47e" providerId="ADAL" clId="{BC75ED75-C6D8-44D8-B675-F8D498CB2563}" dt="2023-11-18T12:36:01.740" v="228" actId="26606"/>
          <ac:spMkLst>
            <pc:docMk/>
            <pc:sldMk cId="4232242101" sldId="333"/>
            <ac:spMk id="8" creationId="{AB8C311F-7253-4AED-9701-7FC0708C41C7}"/>
          </ac:spMkLst>
        </pc:spChg>
        <pc:spChg chg="add del">
          <ac:chgData name="Moutushi Tanha" userId="62f9b1f3-ddcf-45d7-a6a4-b667feecf47e" providerId="ADAL" clId="{BC75ED75-C6D8-44D8-B675-F8D498CB2563}" dt="2023-11-18T12:36:01.740" v="228" actId="26606"/>
          <ac:spMkLst>
            <pc:docMk/>
            <pc:sldMk cId="4232242101" sldId="333"/>
            <ac:spMk id="10" creationId="{E2384209-CB15-4CDF-9D31-C44FD9A3F20D}"/>
          </ac:spMkLst>
        </pc:spChg>
        <pc:spChg chg="add del">
          <ac:chgData name="Moutushi Tanha" userId="62f9b1f3-ddcf-45d7-a6a4-b667feecf47e" providerId="ADAL" clId="{BC75ED75-C6D8-44D8-B675-F8D498CB2563}" dt="2023-11-18T12:36:01.740" v="228" actId="26606"/>
          <ac:spMkLst>
            <pc:docMk/>
            <pc:sldMk cId="4232242101" sldId="333"/>
            <ac:spMk id="12" creationId="{2633B3B5-CC90-43F0-8714-D31D1F3F0209}"/>
          </ac:spMkLst>
        </pc:spChg>
        <pc:spChg chg="add del">
          <ac:chgData name="Moutushi Tanha" userId="62f9b1f3-ddcf-45d7-a6a4-b667feecf47e" providerId="ADAL" clId="{BC75ED75-C6D8-44D8-B675-F8D498CB2563}" dt="2023-11-18T12:36:01.740" v="228" actId="26606"/>
          <ac:spMkLst>
            <pc:docMk/>
            <pc:sldMk cId="4232242101" sldId="333"/>
            <ac:spMk id="14" creationId="{A8D57A06-A426-446D-B02C-A2DC6B62E45E}"/>
          </ac:spMkLst>
        </pc:spChg>
        <pc:spChg chg="add">
          <ac:chgData name="Moutushi Tanha" userId="62f9b1f3-ddcf-45d7-a6a4-b667feecf47e" providerId="ADAL" clId="{BC75ED75-C6D8-44D8-B675-F8D498CB2563}" dt="2023-11-18T12:36:01.757" v="229" actId="26606"/>
          <ac:spMkLst>
            <pc:docMk/>
            <pc:sldMk cId="4232242101" sldId="333"/>
            <ac:spMk id="16" creationId="{AB8C311F-7253-4AED-9701-7FC0708C41C7}"/>
          </ac:spMkLst>
        </pc:spChg>
        <pc:spChg chg="add">
          <ac:chgData name="Moutushi Tanha" userId="62f9b1f3-ddcf-45d7-a6a4-b667feecf47e" providerId="ADAL" clId="{BC75ED75-C6D8-44D8-B675-F8D498CB2563}" dt="2023-11-18T12:36:01.757" v="229" actId="26606"/>
          <ac:spMkLst>
            <pc:docMk/>
            <pc:sldMk cId="4232242101" sldId="333"/>
            <ac:spMk id="17" creationId="{E2384209-CB15-4CDF-9D31-C44FD9A3F20D}"/>
          </ac:spMkLst>
        </pc:spChg>
        <pc:spChg chg="add">
          <ac:chgData name="Moutushi Tanha" userId="62f9b1f3-ddcf-45d7-a6a4-b667feecf47e" providerId="ADAL" clId="{BC75ED75-C6D8-44D8-B675-F8D498CB2563}" dt="2023-11-18T12:36:01.757" v="229" actId="26606"/>
          <ac:spMkLst>
            <pc:docMk/>
            <pc:sldMk cId="4232242101" sldId="333"/>
            <ac:spMk id="18" creationId="{2633B3B5-CC90-43F0-8714-D31D1F3F0209}"/>
          </ac:spMkLst>
        </pc:spChg>
        <pc:spChg chg="add">
          <ac:chgData name="Moutushi Tanha" userId="62f9b1f3-ddcf-45d7-a6a4-b667feecf47e" providerId="ADAL" clId="{BC75ED75-C6D8-44D8-B675-F8D498CB2563}" dt="2023-11-18T12:36:01.757" v="229" actId="26606"/>
          <ac:spMkLst>
            <pc:docMk/>
            <pc:sldMk cId="4232242101" sldId="333"/>
            <ac:spMk id="19" creationId="{A8D57A06-A426-446D-B02C-A2DC6B62E45E}"/>
          </ac:spMkLst>
        </pc:spChg>
        <pc:picChg chg="add mod">
          <ac:chgData name="Moutushi Tanha" userId="62f9b1f3-ddcf-45d7-a6a4-b667feecf47e" providerId="ADAL" clId="{BC75ED75-C6D8-44D8-B675-F8D498CB2563}" dt="2023-11-18T12:36:20.111" v="234" actId="14100"/>
          <ac:picMkLst>
            <pc:docMk/>
            <pc:sldMk cId="4232242101" sldId="333"/>
            <ac:picMk id="3" creationId="{04FF9976-64C7-85BB-327E-DEE01E38417D}"/>
          </ac:picMkLst>
        </pc:picChg>
      </pc:sldChg>
      <pc:sldChg chg="addSp modSp new mod">
        <pc:chgData name="Moutushi Tanha" userId="62f9b1f3-ddcf-45d7-a6a4-b667feecf47e" providerId="ADAL" clId="{BC75ED75-C6D8-44D8-B675-F8D498CB2563}" dt="2023-11-18T12:38:58.576" v="247" actId="1076"/>
        <pc:sldMkLst>
          <pc:docMk/>
          <pc:sldMk cId="1583452120" sldId="334"/>
        </pc:sldMkLst>
        <pc:picChg chg="add mod">
          <ac:chgData name="Moutushi Tanha" userId="62f9b1f3-ddcf-45d7-a6a4-b667feecf47e" providerId="ADAL" clId="{BC75ED75-C6D8-44D8-B675-F8D498CB2563}" dt="2023-11-18T12:38:58.576" v="247" actId="1076"/>
          <ac:picMkLst>
            <pc:docMk/>
            <pc:sldMk cId="1583452120" sldId="334"/>
            <ac:picMk id="3" creationId="{A229E069-7537-5DE9-6F9D-0830D1DB6AA0}"/>
          </ac:picMkLst>
        </pc:picChg>
        <pc:picChg chg="add mod">
          <ac:chgData name="Moutushi Tanha" userId="62f9b1f3-ddcf-45d7-a6a4-b667feecf47e" providerId="ADAL" clId="{BC75ED75-C6D8-44D8-B675-F8D498CB2563}" dt="2023-11-18T12:38:44.951" v="246" actId="14100"/>
          <ac:picMkLst>
            <pc:docMk/>
            <pc:sldMk cId="1583452120" sldId="334"/>
            <ac:picMk id="5" creationId="{919F9068-622C-206C-700D-E858E83C7006}"/>
          </ac:picMkLst>
        </pc:picChg>
      </pc:sldChg>
      <pc:sldChg chg="addSp modSp new mod setBg">
        <pc:chgData name="Moutushi Tanha" userId="62f9b1f3-ddcf-45d7-a6a4-b667feecf47e" providerId="ADAL" clId="{BC75ED75-C6D8-44D8-B675-F8D498CB2563}" dt="2023-11-18T12:41:41.092" v="249" actId="26606"/>
        <pc:sldMkLst>
          <pc:docMk/>
          <pc:sldMk cId="2447379635" sldId="335"/>
        </pc:sldMkLst>
        <pc:spChg chg="add">
          <ac:chgData name="Moutushi Tanha" userId="62f9b1f3-ddcf-45d7-a6a4-b667feecf47e" providerId="ADAL" clId="{BC75ED75-C6D8-44D8-B675-F8D498CB2563}" dt="2023-11-18T12:41:41.092" v="249" actId="26606"/>
          <ac:spMkLst>
            <pc:docMk/>
            <pc:sldMk cId="2447379635" sldId="335"/>
            <ac:spMk id="8" creationId="{AB8C311F-7253-4AED-9701-7FC0708C41C7}"/>
          </ac:spMkLst>
        </pc:spChg>
        <pc:spChg chg="add">
          <ac:chgData name="Moutushi Tanha" userId="62f9b1f3-ddcf-45d7-a6a4-b667feecf47e" providerId="ADAL" clId="{BC75ED75-C6D8-44D8-B675-F8D498CB2563}" dt="2023-11-18T12:41:41.092" v="249" actId="26606"/>
          <ac:spMkLst>
            <pc:docMk/>
            <pc:sldMk cId="2447379635" sldId="335"/>
            <ac:spMk id="10" creationId="{E2384209-CB15-4CDF-9D31-C44FD9A3F20D}"/>
          </ac:spMkLst>
        </pc:spChg>
        <pc:spChg chg="add">
          <ac:chgData name="Moutushi Tanha" userId="62f9b1f3-ddcf-45d7-a6a4-b667feecf47e" providerId="ADAL" clId="{BC75ED75-C6D8-44D8-B675-F8D498CB2563}" dt="2023-11-18T12:41:41.092" v="249" actId="26606"/>
          <ac:spMkLst>
            <pc:docMk/>
            <pc:sldMk cId="2447379635" sldId="335"/>
            <ac:spMk id="12" creationId="{2633B3B5-CC90-43F0-8714-D31D1F3F0209}"/>
          </ac:spMkLst>
        </pc:spChg>
        <pc:spChg chg="add">
          <ac:chgData name="Moutushi Tanha" userId="62f9b1f3-ddcf-45d7-a6a4-b667feecf47e" providerId="ADAL" clId="{BC75ED75-C6D8-44D8-B675-F8D498CB2563}" dt="2023-11-18T12:41:41.092" v="249" actId="26606"/>
          <ac:spMkLst>
            <pc:docMk/>
            <pc:sldMk cId="2447379635" sldId="335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BC75ED75-C6D8-44D8-B675-F8D498CB2563}" dt="2023-11-18T12:41:41.092" v="249" actId="26606"/>
          <ac:picMkLst>
            <pc:docMk/>
            <pc:sldMk cId="2447379635" sldId="335"/>
            <ac:picMk id="3" creationId="{AED76AE2-FE01-19B1-DEC7-228BDC333B41}"/>
          </ac:picMkLst>
        </pc:picChg>
      </pc:sldChg>
      <pc:sldChg chg="addSp modSp new mod setBg">
        <pc:chgData name="Moutushi Tanha" userId="62f9b1f3-ddcf-45d7-a6a4-b667feecf47e" providerId="ADAL" clId="{BC75ED75-C6D8-44D8-B675-F8D498CB2563}" dt="2023-11-18T12:42:25.448" v="251" actId="26606"/>
        <pc:sldMkLst>
          <pc:docMk/>
          <pc:sldMk cId="1052944185" sldId="336"/>
        </pc:sldMkLst>
        <pc:spChg chg="add">
          <ac:chgData name="Moutushi Tanha" userId="62f9b1f3-ddcf-45d7-a6a4-b667feecf47e" providerId="ADAL" clId="{BC75ED75-C6D8-44D8-B675-F8D498CB2563}" dt="2023-11-18T12:42:25.448" v="251" actId="26606"/>
          <ac:spMkLst>
            <pc:docMk/>
            <pc:sldMk cId="1052944185" sldId="336"/>
            <ac:spMk id="8" creationId="{AB8C311F-7253-4AED-9701-7FC0708C41C7}"/>
          </ac:spMkLst>
        </pc:spChg>
        <pc:spChg chg="add">
          <ac:chgData name="Moutushi Tanha" userId="62f9b1f3-ddcf-45d7-a6a4-b667feecf47e" providerId="ADAL" clId="{BC75ED75-C6D8-44D8-B675-F8D498CB2563}" dt="2023-11-18T12:42:25.448" v="251" actId="26606"/>
          <ac:spMkLst>
            <pc:docMk/>
            <pc:sldMk cId="1052944185" sldId="336"/>
            <ac:spMk id="10" creationId="{E2384209-CB15-4CDF-9D31-C44FD9A3F20D}"/>
          </ac:spMkLst>
        </pc:spChg>
        <pc:spChg chg="add">
          <ac:chgData name="Moutushi Tanha" userId="62f9b1f3-ddcf-45d7-a6a4-b667feecf47e" providerId="ADAL" clId="{BC75ED75-C6D8-44D8-B675-F8D498CB2563}" dt="2023-11-18T12:42:25.448" v="251" actId="26606"/>
          <ac:spMkLst>
            <pc:docMk/>
            <pc:sldMk cId="1052944185" sldId="336"/>
            <ac:spMk id="12" creationId="{2633B3B5-CC90-43F0-8714-D31D1F3F0209}"/>
          </ac:spMkLst>
        </pc:spChg>
        <pc:spChg chg="add">
          <ac:chgData name="Moutushi Tanha" userId="62f9b1f3-ddcf-45d7-a6a4-b667feecf47e" providerId="ADAL" clId="{BC75ED75-C6D8-44D8-B675-F8D498CB2563}" dt="2023-11-18T12:42:25.448" v="251" actId="26606"/>
          <ac:spMkLst>
            <pc:docMk/>
            <pc:sldMk cId="1052944185" sldId="336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BC75ED75-C6D8-44D8-B675-F8D498CB2563}" dt="2023-11-18T12:42:25.448" v="251" actId="26606"/>
          <ac:picMkLst>
            <pc:docMk/>
            <pc:sldMk cId="1052944185" sldId="336"/>
            <ac:picMk id="3" creationId="{D5B9C471-8859-99F0-31A0-E15F595DC049}"/>
          </ac:picMkLst>
        </pc:picChg>
      </pc:sldChg>
      <pc:sldChg chg="addSp modSp new mod setBg">
        <pc:chgData name="Moutushi Tanha" userId="62f9b1f3-ddcf-45d7-a6a4-b667feecf47e" providerId="ADAL" clId="{BC75ED75-C6D8-44D8-B675-F8D498CB2563}" dt="2023-11-18T12:43:11.503" v="253" actId="26606"/>
        <pc:sldMkLst>
          <pc:docMk/>
          <pc:sldMk cId="631528412" sldId="337"/>
        </pc:sldMkLst>
        <pc:spChg chg="add">
          <ac:chgData name="Moutushi Tanha" userId="62f9b1f3-ddcf-45d7-a6a4-b667feecf47e" providerId="ADAL" clId="{BC75ED75-C6D8-44D8-B675-F8D498CB2563}" dt="2023-11-18T12:43:11.503" v="253" actId="26606"/>
          <ac:spMkLst>
            <pc:docMk/>
            <pc:sldMk cId="631528412" sldId="337"/>
            <ac:spMk id="8" creationId="{AB8C311F-7253-4AED-9701-7FC0708C41C7}"/>
          </ac:spMkLst>
        </pc:spChg>
        <pc:spChg chg="add">
          <ac:chgData name="Moutushi Tanha" userId="62f9b1f3-ddcf-45d7-a6a4-b667feecf47e" providerId="ADAL" clId="{BC75ED75-C6D8-44D8-B675-F8D498CB2563}" dt="2023-11-18T12:43:11.503" v="253" actId="26606"/>
          <ac:spMkLst>
            <pc:docMk/>
            <pc:sldMk cId="631528412" sldId="337"/>
            <ac:spMk id="10" creationId="{E2384209-CB15-4CDF-9D31-C44FD9A3F20D}"/>
          </ac:spMkLst>
        </pc:spChg>
        <pc:spChg chg="add">
          <ac:chgData name="Moutushi Tanha" userId="62f9b1f3-ddcf-45d7-a6a4-b667feecf47e" providerId="ADAL" clId="{BC75ED75-C6D8-44D8-B675-F8D498CB2563}" dt="2023-11-18T12:43:11.503" v="253" actId="26606"/>
          <ac:spMkLst>
            <pc:docMk/>
            <pc:sldMk cId="631528412" sldId="337"/>
            <ac:spMk id="12" creationId="{2633B3B5-CC90-43F0-8714-D31D1F3F0209}"/>
          </ac:spMkLst>
        </pc:spChg>
        <pc:spChg chg="add">
          <ac:chgData name="Moutushi Tanha" userId="62f9b1f3-ddcf-45d7-a6a4-b667feecf47e" providerId="ADAL" clId="{BC75ED75-C6D8-44D8-B675-F8D498CB2563}" dt="2023-11-18T12:43:11.503" v="253" actId="26606"/>
          <ac:spMkLst>
            <pc:docMk/>
            <pc:sldMk cId="631528412" sldId="337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BC75ED75-C6D8-44D8-B675-F8D498CB2563}" dt="2023-11-18T12:43:11.503" v="253" actId="26606"/>
          <ac:picMkLst>
            <pc:docMk/>
            <pc:sldMk cId="631528412" sldId="337"/>
            <ac:picMk id="3" creationId="{C0DD8A7E-93D3-9BC4-3285-7C7AADF3A6B7}"/>
          </ac:picMkLst>
        </pc:picChg>
      </pc:sldChg>
      <pc:sldChg chg="addSp modSp new mod">
        <pc:chgData name="Moutushi Tanha" userId="62f9b1f3-ddcf-45d7-a6a4-b667feecf47e" providerId="ADAL" clId="{BC75ED75-C6D8-44D8-B675-F8D498CB2563}" dt="2023-11-18T12:49:06.243" v="274" actId="14100"/>
        <pc:sldMkLst>
          <pc:docMk/>
          <pc:sldMk cId="935691004" sldId="338"/>
        </pc:sldMkLst>
        <pc:picChg chg="add mod">
          <ac:chgData name="Moutushi Tanha" userId="62f9b1f3-ddcf-45d7-a6a4-b667feecf47e" providerId="ADAL" clId="{BC75ED75-C6D8-44D8-B675-F8D498CB2563}" dt="2023-11-18T12:49:06.243" v="274" actId="14100"/>
          <ac:picMkLst>
            <pc:docMk/>
            <pc:sldMk cId="935691004" sldId="338"/>
            <ac:picMk id="3" creationId="{CFF4EF18-2340-8A53-4C47-0E7BF00E7F15}"/>
          </ac:picMkLst>
        </pc:picChg>
        <pc:picChg chg="add mod">
          <ac:chgData name="Moutushi Tanha" userId="62f9b1f3-ddcf-45d7-a6a4-b667feecf47e" providerId="ADAL" clId="{BC75ED75-C6D8-44D8-B675-F8D498CB2563}" dt="2023-11-18T12:48:58.835" v="273" actId="14100"/>
          <ac:picMkLst>
            <pc:docMk/>
            <pc:sldMk cId="935691004" sldId="338"/>
            <ac:picMk id="5" creationId="{FDD589B5-B38E-1328-4808-67F776DE2F53}"/>
          </ac:picMkLst>
        </pc:picChg>
      </pc:sldChg>
      <pc:sldChg chg="addSp modSp new mod">
        <pc:chgData name="Moutushi Tanha" userId="62f9b1f3-ddcf-45d7-a6a4-b667feecf47e" providerId="ADAL" clId="{BC75ED75-C6D8-44D8-B675-F8D498CB2563}" dt="2023-11-18T12:51:27.785" v="286" actId="14100"/>
        <pc:sldMkLst>
          <pc:docMk/>
          <pc:sldMk cId="1097579032" sldId="339"/>
        </pc:sldMkLst>
        <pc:picChg chg="add mod">
          <ac:chgData name="Moutushi Tanha" userId="62f9b1f3-ddcf-45d7-a6a4-b667feecf47e" providerId="ADAL" clId="{BC75ED75-C6D8-44D8-B675-F8D498CB2563}" dt="2023-11-18T12:51:23.442" v="285" actId="14100"/>
          <ac:picMkLst>
            <pc:docMk/>
            <pc:sldMk cId="1097579032" sldId="339"/>
            <ac:picMk id="3" creationId="{2A58D6C0-C246-58E1-0439-B967465A6A31}"/>
          </ac:picMkLst>
        </pc:picChg>
        <pc:picChg chg="add mod">
          <ac:chgData name="Moutushi Tanha" userId="62f9b1f3-ddcf-45d7-a6a4-b667feecf47e" providerId="ADAL" clId="{BC75ED75-C6D8-44D8-B675-F8D498CB2563}" dt="2023-11-18T12:51:27.785" v="286" actId="14100"/>
          <ac:picMkLst>
            <pc:docMk/>
            <pc:sldMk cId="1097579032" sldId="339"/>
            <ac:picMk id="5" creationId="{C0B9C1E4-E6BD-5062-338A-DB51AD70E3CE}"/>
          </ac:picMkLst>
        </pc:picChg>
      </pc:sldChg>
      <pc:sldChg chg="addSp modSp new mod setBg">
        <pc:chgData name="Moutushi Tanha" userId="62f9b1f3-ddcf-45d7-a6a4-b667feecf47e" providerId="ADAL" clId="{BC75ED75-C6D8-44D8-B675-F8D498CB2563}" dt="2023-11-18T12:52:22.690" v="288" actId="26606"/>
        <pc:sldMkLst>
          <pc:docMk/>
          <pc:sldMk cId="2930185674" sldId="340"/>
        </pc:sldMkLst>
        <pc:spChg chg="add">
          <ac:chgData name="Moutushi Tanha" userId="62f9b1f3-ddcf-45d7-a6a4-b667feecf47e" providerId="ADAL" clId="{BC75ED75-C6D8-44D8-B675-F8D498CB2563}" dt="2023-11-18T12:52:22.690" v="288" actId="26606"/>
          <ac:spMkLst>
            <pc:docMk/>
            <pc:sldMk cId="2930185674" sldId="340"/>
            <ac:spMk id="8" creationId="{AB8C311F-7253-4AED-9701-7FC0708C41C7}"/>
          </ac:spMkLst>
        </pc:spChg>
        <pc:spChg chg="add">
          <ac:chgData name="Moutushi Tanha" userId="62f9b1f3-ddcf-45d7-a6a4-b667feecf47e" providerId="ADAL" clId="{BC75ED75-C6D8-44D8-B675-F8D498CB2563}" dt="2023-11-18T12:52:22.690" v="288" actId="26606"/>
          <ac:spMkLst>
            <pc:docMk/>
            <pc:sldMk cId="2930185674" sldId="340"/>
            <ac:spMk id="10" creationId="{E2384209-CB15-4CDF-9D31-C44FD9A3F20D}"/>
          </ac:spMkLst>
        </pc:spChg>
        <pc:spChg chg="add">
          <ac:chgData name="Moutushi Tanha" userId="62f9b1f3-ddcf-45d7-a6a4-b667feecf47e" providerId="ADAL" clId="{BC75ED75-C6D8-44D8-B675-F8D498CB2563}" dt="2023-11-18T12:52:22.690" v="288" actId="26606"/>
          <ac:spMkLst>
            <pc:docMk/>
            <pc:sldMk cId="2930185674" sldId="340"/>
            <ac:spMk id="12" creationId="{2633B3B5-CC90-43F0-8714-D31D1F3F0209}"/>
          </ac:spMkLst>
        </pc:spChg>
        <pc:spChg chg="add">
          <ac:chgData name="Moutushi Tanha" userId="62f9b1f3-ddcf-45d7-a6a4-b667feecf47e" providerId="ADAL" clId="{BC75ED75-C6D8-44D8-B675-F8D498CB2563}" dt="2023-11-18T12:52:22.690" v="288" actId="26606"/>
          <ac:spMkLst>
            <pc:docMk/>
            <pc:sldMk cId="2930185674" sldId="340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BC75ED75-C6D8-44D8-B675-F8D498CB2563}" dt="2023-11-18T12:52:22.690" v="288" actId="26606"/>
          <ac:picMkLst>
            <pc:docMk/>
            <pc:sldMk cId="2930185674" sldId="340"/>
            <ac:picMk id="3" creationId="{34D680E1-7697-21A1-C23A-02E4046BD1DA}"/>
          </ac:picMkLst>
        </pc:picChg>
      </pc:sldChg>
      <pc:sldChg chg="addSp modSp new mod setBg">
        <pc:chgData name="Moutushi Tanha" userId="62f9b1f3-ddcf-45d7-a6a4-b667feecf47e" providerId="ADAL" clId="{BC75ED75-C6D8-44D8-B675-F8D498CB2563}" dt="2023-11-18T12:53:46.094" v="290" actId="26606"/>
        <pc:sldMkLst>
          <pc:docMk/>
          <pc:sldMk cId="4088804610" sldId="341"/>
        </pc:sldMkLst>
        <pc:spChg chg="add">
          <ac:chgData name="Moutushi Tanha" userId="62f9b1f3-ddcf-45d7-a6a4-b667feecf47e" providerId="ADAL" clId="{BC75ED75-C6D8-44D8-B675-F8D498CB2563}" dt="2023-11-18T12:53:46.094" v="290" actId="26606"/>
          <ac:spMkLst>
            <pc:docMk/>
            <pc:sldMk cId="4088804610" sldId="341"/>
            <ac:spMk id="8" creationId="{AB8C311F-7253-4AED-9701-7FC0708C41C7}"/>
          </ac:spMkLst>
        </pc:spChg>
        <pc:spChg chg="add">
          <ac:chgData name="Moutushi Tanha" userId="62f9b1f3-ddcf-45d7-a6a4-b667feecf47e" providerId="ADAL" clId="{BC75ED75-C6D8-44D8-B675-F8D498CB2563}" dt="2023-11-18T12:53:46.094" v="290" actId="26606"/>
          <ac:spMkLst>
            <pc:docMk/>
            <pc:sldMk cId="4088804610" sldId="341"/>
            <ac:spMk id="10" creationId="{E2384209-CB15-4CDF-9D31-C44FD9A3F20D}"/>
          </ac:spMkLst>
        </pc:spChg>
        <pc:spChg chg="add">
          <ac:chgData name="Moutushi Tanha" userId="62f9b1f3-ddcf-45d7-a6a4-b667feecf47e" providerId="ADAL" clId="{BC75ED75-C6D8-44D8-B675-F8D498CB2563}" dt="2023-11-18T12:53:46.094" v="290" actId="26606"/>
          <ac:spMkLst>
            <pc:docMk/>
            <pc:sldMk cId="4088804610" sldId="341"/>
            <ac:spMk id="12" creationId="{2633B3B5-CC90-43F0-8714-D31D1F3F0209}"/>
          </ac:spMkLst>
        </pc:spChg>
        <pc:spChg chg="add">
          <ac:chgData name="Moutushi Tanha" userId="62f9b1f3-ddcf-45d7-a6a4-b667feecf47e" providerId="ADAL" clId="{BC75ED75-C6D8-44D8-B675-F8D498CB2563}" dt="2023-11-18T12:53:46.094" v="290" actId="26606"/>
          <ac:spMkLst>
            <pc:docMk/>
            <pc:sldMk cId="4088804610" sldId="341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BC75ED75-C6D8-44D8-B675-F8D498CB2563}" dt="2023-11-18T12:53:46.094" v="290" actId="26606"/>
          <ac:picMkLst>
            <pc:docMk/>
            <pc:sldMk cId="4088804610" sldId="341"/>
            <ac:picMk id="3" creationId="{8CA3808F-40EE-0D8A-2772-5DD69CFF4CC4}"/>
          </ac:picMkLst>
        </pc:picChg>
      </pc:sldChg>
      <pc:sldChg chg="addSp modSp new mod">
        <pc:chgData name="Moutushi Tanha" userId="62f9b1f3-ddcf-45d7-a6a4-b667feecf47e" providerId="ADAL" clId="{BC75ED75-C6D8-44D8-B675-F8D498CB2563}" dt="2023-11-18T12:57:12.655" v="307" actId="14100"/>
        <pc:sldMkLst>
          <pc:docMk/>
          <pc:sldMk cId="3946936462" sldId="342"/>
        </pc:sldMkLst>
        <pc:picChg chg="add mod">
          <ac:chgData name="Moutushi Tanha" userId="62f9b1f3-ddcf-45d7-a6a4-b667feecf47e" providerId="ADAL" clId="{BC75ED75-C6D8-44D8-B675-F8D498CB2563}" dt="2023-11-18T12:57:05.358" v="305" actId="14100"/>
          <ac:picMkLst>
            <pc:docMk/>
            <pc:sldMk cId="3946936462" sldId="342"/>
            <ac:picMk id="3" creationId="{8BF3856A-A31F-9F8C-A41E-4FB37D466CD1}"/>
          </ac:picMkLst>
        </pc:picChg>
        <pc:picChg chg="add mod">
          <ac:chgData name="Moutushi Tanha" userId="62f9b1f3-ddcf-45d7-a6a4-b667feecf47e" providerId="ADAL" clId="{BC75ED75-C6D8-44D8-B675-F8D498CB2563}" dt="2023-11-18T12:57:12.655" v="307" actId="14100"/>
          <ac:picMkLst>
            <pc:docMk/>
            <pc:sldMk cId="3946936462" sldId="342"/>
            <ac:picMk id="5" creationId="{8D92EE46-BCE2-7BAA-4FED-7740D3211426}"/>
          </ac:picMkLst>
        </pc:picChg>
      </pc:sldChg>
      <pc:sldChg chg="addSp modSp new mod setBg">
        <pc:chgData name="Moutushi Tanha" userId="62f9b1f3-ddcf-45d7-a6a4-b667feecf47e" providerId="ADAL" clId="{BC75ED75-C6D8-44D8-B675-F8D498CB2563}" dt="2023-11-18T12:58:47.115" v="311" actId="26606"/>
        <pc:sldMkLst>
          <pc:docMk/>
          <pc:sldMk cId="1495818034" sldId="343"/>
        </pc:sldMkLst>
        <pc:spChg chg="add">
          <ac:chgData name="Moutushi Tanha" userId="62f9b1f3-ddcf-45d7-a6a4-b667feecf47e" providerId="ADAL" clId="{BC75ED75-C6D8-44D8-B675-F8D498CB2563}" dt="2023-11-18T12:58:47.115" v="311" actId="26606"/>
          <ac:spMkLst>
            <pc:docMk/>
            <pc:sldMk cId="1495818034" sldId="343"/>
            <ac:spMk id="8" creationId="{AB8C311F-7253-4AED-9701-7FC0708C41C7}"/>
          </ac:spMkLst>
        </pc:spChg>
        <pc:spChg chg="add">
          <ac:chgData name="Moutushi Tanha" userId="62f9b1f3-ddcf-45d7-a6a4-b667feecf47e" providerId="ADAL" clId="{BC75ED75-C6D8-44D8-B675-F8D498CB2563}" dt="2023-11-18T12:58:47.115" v="311" actId="26606"/>
          <ac:spMkLst>
            <pc:docMk/>
            <pc:sldMk cId="1495818034" sldId="343"/>
            <ac:spMk id="10" creationId="{E2384209-CB15-4CDF-9D31-C44FD9A3F20D}"/>
          </ac:spMkLst>
        </pc:spChg>
        <pc:spChg chg="add">
          <ac:chgData name="Moutushi Tanha" userId="62f9b1f3-ddcf-45d7-a6a4-b667feecf47e" providerId="ADAL" clId="{BC75ED75-C6D8-44D8-B675-F8D498CB2563}" dt="2023-11-18T12:58:47.115" v="311" actId="26606"/>
          <ac:spMkLst>
            <pc:docMk/>
            <pc:sldMk cId="1495818034" sldId="343"/>
            <ac:spMk id="12" creationId="{2633B3B5-CC90-43F0-8714-D31D1F3F0209}"/>
          </ac:spMkLst>
        </pc:spChg>
        <pc:spChg chg="add">
          <ac:chgData name="Moutushi Tanha" userId="62f9b1f3-ddcf-45d7-a6a4-b667feecf47e" providerId="ADAL" clId="{BC75ED75-C6D8-44D8-B675-F8D498CB2563}" dt="2023-11-18T12:58:47.115" v="311" actId="26606"/>
          <ac:spMkLst>
            <pc:docMk/>
            <pc:sldMk cId="1495818034" sldId="343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BC75ED75-C6D8-44D8-B675-F8D498CB2563}" dt="2023-11-18T12:58:47.115" v="311" actId="26606"/>
          <ac:picMkLst>
            <pc:docMk/>
            <pc:sldMk cId="1495818034" sldId="343"/>
            <ac:picMk id="3" creationId="{65F0123B-D0D7-EB34-C960-237045874C17}"/>
          </ac:picMkLst>
        </pc:picChg>
      </pc:sldChg>
      <pc:sldChg chg="addSp modSp new mod">
        <pc:chgData name="Moutushi Tanha" userId="62f9b1f3-ddcf-45d7-a6a4-b667feecf47e" providerId="ADAL" clId="{BC75ED75-C6D8-44D8-B675-F8D498CB2563}" dt="2023-11-18T13:00:26.599" v="322" actId="14100"/>
        <pc:sldMkLst>
          <pc:docMk/>
          <pc:sldMk cId="1444799021" sldId="344"/>
        </pc:sldMkLst>
        <pc:picChg chg="add mod">
          <ac:chgData name="Moutushi Tanha" userId="62f9b1f3-ddcf-45d7-a6a4-b667feecf47e" providerId="ADAL" clId="{BC75ED75-C6D8-44D8-B675-F8D498CB2563}" dt="2023-11-18T13:00:26.599" v="322" actId="14100"/>
          <ac:picMkLst>
            <pc:docMk/>
            <pc:sldMk cId="1444799021" sldId="344"/>
            <ac:picMk id="3" creationId="{02A5AAA2-1BE6-7560-01FB-CEA7A4AA35A6}"/>
          </ac:picMkLst>
        </pc:picChg>
      </pc:sldChg>
      <pc:sldChg chg="addSp modSp new mod setBg">
        <pc:chgData name="Moutushi Tanha" userId="62f9b1f3-ddcf-45d7-a6a4-b667feecf47e" providerId="ADAL" clId="{BC75ED75-C6D8-44D8-B675-F8D498CB2563}" dt="2023-11-18T13:01:17.200" v="324" actId="26606"/>
        <pc:sldMkLst>
          <pc:docMk/>
          <pc:sldMk cId="1379804569" sldId="345"/>
        </pc:sldMkLst>
        <pc:spChg chg="add">
          <ac:chgData name="Moutushi Tanha" userId="62f9b1f3-ddcf-45d7-a6a4-b667feecf47e" providerId="ADAL" clId="{BC75ED75-C6D8-44D8-B675-F8D498CB2563}" dt="2023-11-18T13:01:17.200" v="324" actId="26606"/>
          <ac:spMkLst>
            <pc:docMk/>
            <pc:sldMk cId="1379804569" sldId="345"/>
            <ac:spMk id="8" creationId="{AB8C311F-7253-4AED-9701-7FC0708C41C7}"/>
          </ac:spMkLst>
        </pc:spChg>
        <pc:spChg chg="add">
          <ac:chgData name="Moutushi Tanha" userId="62f9b1f3-ddcf-45d7-a6a4-b667feecf47e" providerId="ADAL" clId="{BC75ED75-C6D8-44D8-B675-F8D498CB2563}" dt="2023-11-18T13:01:17.200" v="324" actId="26606"/>
          <ac:spMkLst>
            <pc:docMk/>
            <pc:sldMk cId="1379804569" sldId="345"/>
            <ac:spMk id="10" creationId="{E2384209-CB15-4CDF-9D31-C44FD9A3F20D}"/>
          </ac:spMkLst>
        </pc:spChg>
        <pc:spChg chg="add">
          <ac:chgData name="Moutushi Tanha" userId="62f9b1f3-ddcf-45d7-a6a4-b667feecf47e" providerId="ADAL" clId="{BC75ED75-C6D8-44D8-B675-F8D498CB2563}" dt="2023-11-18T13:01:17.200" v="324" actId="26606"/>
          <ac:spMkLst>
            <pc:docMk/>
            <pc:sldMk cId="1379804569" sldId="345"/>
            <ac:spMk id="12" creationId="{2633B3B5-CC90-43F0-8714-D31D1F3F0209}"/>
          </ac:spMkLst>
        </pc:spChg>
        <pc:spChg chg="add">
          <ac:chgData name="Moutushi Tanha" userId="62f9b1f3-ddcf-45d7-a6a4-b667feecf47e" providerId="ADAL" clId="{BC75ED75-C6D8-44D8-B675-F8D498CB2563}" dt="2023-11-18T13:01:17.200" v="324" actId="26606"/>
          <ac:spMkLst>
            <pc:docMk/>
            <pc:sldMk cId="1379804569" sldId="345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BC75ED75-C6D8-44D8-B675-F8D498CB2563}" dt="2023-11-18T13:01:17.200" v="324" actId="26606"/>
          <ac:picMkLst>
            <pc:docMk/>
            <pc:sldMk cId="1379804569" sldId="345"/>
            <ac:picMk id="3" creationId="{5E7A57DC-D857-A6C5-46CD-FA11FC771F2E}"/>
          </ac:picMkLst>
        </pc:picChg>
      </pc:sldChg>
      <pc:sldChg chg="addSp modSp new mod">
        <pc:chgData name="Moutushi Tanha" userId="62f9b1f3-ddcf-45d7-a6a4-b667feecf47e" providerId="ADAL" clId="{BC75ED75-C6D8-44D8-B675-F8D498CB2563}" dt="2023-11-18T13:02:54.939" v="329" actId="1076"/>
        <pc:sldMkLst>
          <pc:docMk/>
          <pc:sldMk cId="2414590363" sldId="346"/>
        </pc:sldMkLst>
        <pc:picChg chg="add mod">
          <ac:chgData name="Moutushi Tanha" userId="62f9b1f3-ddcf-45d7-a6a4-b667feecf47e" providerId="ADAL" clId="{BC75ED75-C6D8-44D8-B675-F8D498CB2563}" dt="2023-11-18T13:02:15.200" v="326" actId="1076"/>
          <ac:picMkLst>
            <pc:docMk/>
            <pc:sldMk cId="2414590363" sldId="346"/>
            <ac:picMk id="3" creationId="{C0046731-3DD4-DF5F-20E0-ACC2A01DC9D9}"/>
          </ac:picMkLst>
        </pc:picChg>
        <pc:picChg chg="add mod">
          <ac:chgData name="Moutushi Tanha" userId="62f9b1f3-ddcf-45d7-a6a4-b667feecf47e" providerId="ADAL" clId="{BC75ED75-C6D8-44D8-B675-F8D498CB2563}" dt="2023-11-18T13:02:54.939" v="329" actId="1076"/>
          <ac:picMkLst>
            <pc:docMk/>
            <pc:sldMk cId="2414590363" sldId="346"/>
            <ac:picMk id="5" creationId="{60FC2585-F464-BD6A-8918-4643A5B5FC79}"/>
          </ac:picMkLst>
        </pc:picChg>
      </pc:sldChg>
      <pc:sldChg chg="addSp modSp new mod">
        <pc:chgData name="Moutushi Tanha" userId="62f9b1f3-ddcf-45d7-a6a4-b667feecf47e" providerId="ADAL" clId="{BC75ED75-C6D8-44D8-B675-F8D498CB2563}" dt="2023-11-18T13:05:44.642" v="346" actId="1076"/>
        <pc:sldMkLst>
          <pc:docMk/>
          <pc:sldMk cId="2890451923" sldId="347"/>
        </pc:sldMkLst>
        <pc:picChg chg="add mod">
          <ac:chgData name="Moutushi Tanha" userId="62f9b1f3-ddcf-45d7-a6a4-b667feecf47e" providerId="ADAL" clId="{BC75ED75-C6D8-44D8-B675-F8D498CB2563}" dt="2023-11-18T13:05:31.610" v="343" actId="1076"/>
          <ac:picMkLst>
            <pc:docMk/>
            <pc:sldMk cId="2890451923" sldId="347"/>
            <ac:picMk id="3" creationId="{A5F80525-64F1-180E-0394-9859E2CD81D5}"/>
          </ac:picMkLst>
        </pc:picChg>
        <pc:picChg chg="add mod">
          <ac:chgData name="Moutushi Tanha" userId="62f9b1f3-ddcf-45d7-a6a4-b667feecf47e" providerId="ADAL" clId="{BC75ED75-C6D8-44D8-B675-F8D498CB2563}" dt="2023-11-18T13:05:44.642" v="346" actId="1076"/>
          <ac:picMkLst>
            <pc:docMk/>
            <pc:sldMk cId="2890451923" sldId="347"/>
            <ac:picMk id="5" creationId="{6E0E135B-0D8F-47A3-5876-7C459D2A09E3}"/>
          </ac:picMkLst>
        </pc:picChg>
      </pc:sldChg>
      <pc:sldChg chg="addSp modSp new mod setBg">
        <pc:chgData name="Moutushi Tanha" userId="62f9b1f3-ddcf-45d7-a6a4-b667feecf47e" providerId="ADAL" clId="{BC75ED75-C6D8-44D8-B675-F8D498CB2563}" dt="2023-11-18T13:06:29.115" v="350" actId="26606"/>
        <pc:sldMkLst>
          <pc:docMk/>
          <pc:sldMk cId="768082207" sldId="348"/>
        </pc:sldMkLst>
        <pc:spChg chg="add">
          <ac:chgData name="Moutushi Tanha" userId="62f9b1f3-ddcf-45d7-a6a4-b667feecf47e" providerId="ADAL" clId="{BC75ED75-C6D8-44D8-B675-F8D498CB2563}" dt="2023-11-18T13:06:29.115" v="350" actId="26606"/>
          <ac:spMkLst>
            <pc:docMk/>
            <pc:sldMk cId="768082207" sldId="348"/>
            <ac:spMk id="8" creationId="{AB8C311F-7253-4AED-9701-7FC0708C41C7}"/>
          </ac:spMkLst>
        </pc:spChg>
        <pc:spChg chg="add">
          <ac:chgData name="Moutushi Tanha" userId="62f9b1f3-ddcf-45d7-a6a4-b667feecf47e" providerId="ADAL" clId="{BC75ED75-C6D8-44D8-B675-F8D498CB2563}" dt="2023-11-18T13:06:29.115" v="350" actId="26606"/>
          <ac:spMkLst>
            <pc:docMk/>
            <pc:sldMk cId="768082207" sldId="348"/>
            <ac:spMk id="10" creationId="{E2384209-CB15-4CDF-9D31-C44FD9A3F20D}"/>
          </ac:spMkLst>
        </pc:spChg>
        <pc:spChg chg="add">
          <ac:chgData name="Moutushi Tanha" userId="62f9b1f3-ddcf-45d7-a6a4-b667feecf47e" providerId="ADAL" clId="{BC75ED75-C6D8-44D8-B675-F8D498CB2563}" dt="2023-11-18T13:06:29.115" v="350" actId="26606"/>
          <ac:spMkLst>
            <pc:docMk/>
            <pc:sldMk cId="768082207" sldId="348"/>
            <ac:spMk id="12" creationId="{2633B3B5-CC90-43F0-8714-D31D1F3F0209}"/>
          </ac:spMkLst>
        </pc:spChg>
        <pc:spChg chg="add">
          <ac:chgData name="Moutushi Tanha" userId="62f9b1f3-ddcf-45d7-a6a4-b667feecf47e" providerId="ADAL" clId="{BC75ED75-C6D8-44D8-B675-F8D498CB2563}" dt="2023-11-18T13:06:29.115" v="350" actId="26606"/>
          <ac:spMkLst>
            <pc:docMk/>
            <pc:sldMk cId="768082207" sldId="348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BC75ED75-C6D8-44D8-B675-F8D498CB2563}" dt="2023-11-18T13:06:29.115" v="350" actId="26606"/>
          <ac:picMkLst>
            <pc:docMk/>
            <pc:sldMk cId="768082207" sldId="348"/>
            <ac:picMk id="3" creationId="{049984EC-1340-6ED0-AC5D-5BF2C361EEC7}"/>
          </ac:picMkLst>
        </pc:picChg>
      </pc:sldChg>
      <pc:sldChg chg="addSp new mod">
        <pc:chgData name="Moutushi Tanha" userId="62f9b1f3-ddcf-45d7-a6a4-b667feecf47e" providerId="ADAL" clId="{BC75ED75-C6D8-44D8-B675-F8D498CB2563}" dt="2023-11-18T13:07:41.239" v="351" actId="22"/>
        <pc:sldMkLst>
          <pc:docMk/>
          <pc:sldMk cId="292616549" sldId="349"/>
        </pc:sldMkLst>
        <pc:picChg chg="add">
          <ac:chgData name="Moutushi Tanha" userId="62f9b1f3-ddcf-45d7-a6a4-b667feecf47e" providerId="ADAL" clId="{BC75ED75-C6D8-44D8-B675-F8D498CB2563}" dt="2023-11-18T13:07:41.239" v="351" actId="22"/>
          <ac:picMkLst>
            <pc:docMk/>
            <pc:sldMk cId="292616549" sldId="349"/>
            <ac:picMk id="3" creationId="{F09173FD-B2A8-A1B1-65B2-83E4EA2F71A2}"/>
          </ac:picMkLst>
        </pc:picChg>
      </pc:sldChg>
      <pc:sldChg chg="addSp modSp new mod">
        <pc:chgData name="Moutushi Tanha" userId="62f9b1f3-ddcf-45d7-a6a4-b667feecf47e" providerId="ADAL" clId="{BC75ED75-C6D8-44D8-B675-F8D498CB2563}" dt="2023-11-18T13:11:09.605" v="362" actId="1076"/>
        <pc:sldMkLst>
          <pc:docMk/>
          <pc:sldMk cId="593209595" sldId="350"/>
        </pc:sldMkLst>
        <pc:picChg chg="add mod">
          <ac:chgData name="Moutushi Tanha" userId="62f9b1f3-ddcf-45d7-a6a4-b667feecf47e" providerId="ADAL" clId="{BC75ED75-C6D8-44D8-B675-F8D498CB2563}" dt="2023-11-18T13:10:59.544" v="361" actId="14100"/>
          <ac:picMkLst>
            <pc:docMk/>
            <pc:sldMk cId="593209595" sldId="350"/>
            <ac:picMk id="3" creationId="{C3489F28-7FFC-17D6-4352-4F52C70239FD}"/>
          </ac:picMkLst>
        </pc:picChg>
        <pc:picChg chg="add mod">
          <ac:chgData name="Moutushi Tanha" userId="62f9b1f3-ddcf-45d7-a6a4-b667feecf47e" providerId="ADAL" clId="{BC75ED75-C6D8-44D8-B675-F8D498CB2563}" dt="2023-11-18T13:11:09.605" v="362" actId="1076"/>
          <ac:picMkLst>
            <pc:docMk/>
            <pc:sldMk cId="593209595" sldId="350"/>
            <ac:picMk id="5" creationId="{6CAB2D4A-CCC9-5353-0D67-BB5884FFAA54}"/>
          </ac:picMkLst>
        </pc:picChg>
      </pc:sldChg>
      <pc:sldChg chg="addSp modSp new mod setBg">
        <pc:chgData name="Moutushi Tanha" userId="62f9b1f3-ddcf-45d7-a6a4-b667feecf47e" providerId="ADAL" clId="{BC75ED75-C6D8-44D8-B675-F8D498CB2563}" dt="2023-11-18T13:12:10.303" v="364" actId="26606"/>
        <pc:sldMkLst>
          <pc:docMk/>
          <pc:sldMk cId="902915008" sldId="351"/>
        </pc:sldMkLst>
        <pc:spChg chg="add">
          <ac:chgData name="Moutushi Tanha" userId="62f9b1f3-ddcf-45d7-a6a4-b667feecf47e" providerId="ADAL" clId="{BC75ED75-C6D8-44D8-B675-F8D498CB2563}" dt="2023-11-18T13:12:10.303" v="364" actId="26606"/>
          <ac:spMkLst>
            <pc:docMk/>
            <pc:sldMk cId="902915008" sldId="351"/>
            <ac:spMk id="8" creationId="{AB8C311F-7253-4AED-9701-7FC0708C41C7}"/>
          </ac:spMkLst>
        </pc:spChg>
        <pc:spChg chg="add">
          <ac:chgData name="Moutushi Tanha" userId="62f9b1f3-ddcf-45d7-a6a4-b667feecf47e" providerId="ADAL" clId="{BC75ED75-C6D8-44D8-B675-F8D498CB2563}" dt="2023-11-18T13:12:10.303" v="364" actId="26606"/>
          <ac:spMkLst>
            <pc:docMk/>
            <pc:sldMk cId="902915008" sldId="351"/>
            <ac:spMk id="10" creationId="{E2384209-CB15-4CDF-9D31-C44FD9A3F20D}"/>
          </ac:spMkLst>
        </pc:spChg>
        <pc:spChg chg="add">
          <ac:chgData name="Moutushi Tanha" userId="62f9b1f3-ddcf-45d7-a6a4-b667feecf47e" providerId="ADAL" clId="{BC75ED75-C6D8-44D8-B675-F8D498CB2563}" dt="2023-11-18T13:12:10.303" v="364" actId="26606"/>
          <ac:spMkLst>
            <pc:docMk/>
            <pc:sldMk cId="902915008" sldId="351"/>
            <ac:spMk id="12" creationId="{2633B3B5-CC90-43F0-8714-D31D1F3F0209}"/>
          </ac:spMkLst>
        </pc:spChg>
        <pc:spChg chg="add">
          <ac:chgData name="Moutushi Tanha" userId="62f9b1f3-ddcf-45d7-a6a4-b667feecf47e" providerId="ADAL" clId="{BC75ED75-C6D8-44D8-B675-F8D498CB2563}" dt="2023-11-18T13:12:10.303" v="364" actId="26606"/>
          <ac:spMkLst>
            <pc:docMk/>
            <pc:sldMk cId="902915008" sldId="351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BC75ED75-C6D8-44D8-B675-F8D498CB2563}" dt="2023-11-18T13:12:10.303" v="364" actId="26606"/>
          <ac:picMkLst>
            <pc:docMk/>
            <pc:sldMk cId="902915008" sldId="351"/>
            <ac:picMk id="3" creationId="{5AC98090-26B8-D261-D20C-FF956A2D99BC}"/>
          </ac:picMkLst>
        </pc:picChg>
      </pc:sldChg>
      <pc:sldChg chg="addSp modSp new mod setBg">
        <pc:chgData name="Moutushi Tanha" userId="62f9b1f3-ddcf-45d7-a6a4-b667feecf47e" providerId="ADAL" clId="{BC75ED75-C6D8-44D8-B675-F8D498CB2563}" dt="2023-11-18T13:12:57.264" v="366" actId="26606"/>
        <pc:sldMkLst>
          <pc:docMk/>
          <pc:sldMk cId="2862082342" sldId="352"/>
        </pc:sldMkLst>
        <pc:spChg chg="add">
          <ac:chgData name="Moutushi Tanha" userId="62f9b1f3-ddcf-45d7-a6a4-b667feecf47e" providerId="ADAL" clId="{BC75ED75-C6D8-44D8-B675-F8D498CB2563}" dt="2023-11-18T13:12:57.264" v="366" actId="26606"/>
          <ac:spMkLst>
            <pc:docMk/>
            <pc:sldMk cId="2862082342" sldId="352"/>
            <ac:spMk id="8" creationId="{AB8C311F-7253-4AED-9701-7FC0708C41C7}"/>
          </ac:spMkLst>
        </pc:spChg>
        <pc:spChg chg="add">
          <ac:chgData name="Moutushi Tanha" userId="62f9b1f3-ddcf-45d7-a6a4-b667feecf47e" providerId="ADAL" clId="{BC75ED75-C6D8-44D8-B675-F8D498CB2563}" dt="2023-11-18T13:12:57.264" v="366" actId="26606"/>
          <ac:spMkLst>
            <pc:docMk/>
            <pc:sldMk cId="2862082342" sldId="352"/>
            <ac:spMk id="10" creationId="{E2384209-CB15-4CDF-9D31-C44FD9A3F20D}"/>
          </ac:spMkLst>
        </pc:spChg>
        <pc:spChg chg="add">
          <ac:chgData name="Moutushi Tanha" userId="62f9b1f3-ddcf-45d7-a6a4-b667feecf47e" providerId="ADAL" clId="{BC75ED75-C6D8-44D8-B675-F8D498CB2563}" dt="2023-11-18T13:12:57.264" v="366" actId="26606"/>
          <ac:spMkLst>
            <pc:docMk/>
            <pc:sldMk cId="2862082342" sldId="352"/>
            <ac:spMk id="12" creationId="{2633B3B5-CC90-43F0-8714-D31D1F3F0209}"/>
          </ac:spMkLst>
        </pc:spChg>
        <pc:spChg chg="add">
          <ac:chgData name="Moutushi Tanha" userId="62f9b1f3-ddcf-45d7-a6a4-b667feecf47e" providerId="ADAL" clId="{BC75ED75-C6D8-44D8-B675-F8D498CB2563}" dt="2023-11-18T13:12:57.264" v="366" actId="26606"/>
          <ac:spMkLst>
            <pc:docMk/>
            <pc:sldMk cId="2862082342" sldId="352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BC75ED75-C6D8-44D8-B675-F8D498CB2563}" dt="2023-11-18T13:12:57.264" v="366" actId="26606"/>
          <ac:picMkLst>
            <pc:docMk/>
            <pc:sldMk cId="2862082342" sldId="352"/>
            <ac:picMk id="3" creationId="{F477A35F-81DE-5FCD-96A7-A76EB9CE9FFF}"/>
          </ac:picMkLst>
        </pc:picChg>
      </pc:sldChg>
      <pc:sldChg chg="addSp modSp new mod setBg">
        <pc:chgData name="Moutushi Tanha" userId="62f9b1f3-ddcf-45d7-a6a4-b667feecf47e" providerId="ADAL" clId="{BC75ED75-C6D8-44D8-B675-F8D498CB2563}" dt="2023-11-18T13:13:53.291" v="369" actId="26606"/>
        <pc:sldMkLst>
          <pc:docMk/>
          <pc:sldMk cId="1640427788" sldId="353"/>
        </pc:sldMkLst>
        <pc:spChg chg="add">
          <ac:chgData name="Moutushi Tanha" userId="62f9b1f3-ddcf-45d7-a6a4-b667feecf47e" providerId="ADAL" clId="{BC75ED75-C6D8-44D8-B675-F8D498CB2563}" dt="2023-11-18T13:13:53.291" v="369" actId="26606"/>
          <ac:spMkLst>
            <pc:docMk/>
            <pc:sldMk cId="1640427788" sldId="353"/>
            <ac:spMk id="8" creationId="{AB8C311F-7253-4AED-9701-7FC0708C41C7}"/>
          </ac:spMkLst>
        </pc:spChg>
        <pc:spChg chg="add">
          <ac:chgData name="Moutushi Tanha" userId="62f9b1f3-ddcf-45d7-a6a4-b667feecf47e" providerId="ADAL" clId="{BC75ED75-C6D8-44D8-B675-F8D498CB2563}" dt="2023-11-18T13:13:53.291" v="369" actId="26606"/>
          <ac:spMkLst>
            <pc:docMk/>
            <pc:sldMk cId="1640427788" sldId="353"/>
            <ac:spMk id="10" creationId="{E2384209-CB15-4CDF-9D31-C44FD9A3F20D}"/>
          </ac:spMkLst>
        </pc:spChg>
        <pc:spChg chg="add">
          <ac:chgData name="Moutushi Tanha" userId="62f9b1f3-ddcf-45d7-a6a4-b667feecf47e" providerId="ADAL" clId="{BC75ED75-C6D8-44D8-B675-F8D498CB2563}" dt="2023-11-18T13:13:53.291" v="369" actId="26606"/>
          <ac:spMkLst>
            <pc:docMk/>
            <pc:sldMk cId="1640427788" sldId="353"/>
            <ac:spMk id="12" creationId="{2633B3B5-CC90-43F0-8714-D31D1F3F0209}"/>
          </ac:spMkLst>
        </pc:spChg>
        <pc:spChg chg="add">
          <ac:chgData name="Moutushi Tanha" userId="62f9b1f3-ddcf-45d7-a6a4-b667feecf47e" providerId="ADAL" clId="{BC75ED75-C6D8-44D8-B675-F8D498CB2563}" dt="2023-11-18T13:13:53.291" v="369" actId="26606"/>
          <ac:spMkLst>
            <pc:docMk/>
            <pc:sldMk cId="1640427788" sldId="353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BC75ED75-C6D8-44D8-B675-F8D498CB2563}" dt="2023-11-18T13:13:53.291" v="369" actId="26606"/>
          <ac:picMkLst>
            <pc:docMk/>
            <pc:sldMk cId="1640427788" sldId="353"/>
            <ac:picMk id="3" creationId="{19E0E261-5361-E29D-6887-AA7411AC0449}"/>
          </ac:picMkLst>
        </pc:picChg>
      </pc:sldChg>
      <pc:sldChg chg="new">
        <pc:chgData name="Moutushi Tanha" userId="62f9b1f3-ddcf-45d7-a6a4-b667feecf47e" providerId="ADAL" clId="{BC75ED75-C6D8-44D8-B675-F8D498CB2563}" dt="2023-11-22T17:30:45.105" v="383" actId="680"/>
        <pc:sldMkLst>
          <pc:docMk/>
          <pc:sldMk cId="1875720383" sldId="354"/>
        </pc:sldMkLst>
      </pc:sldChg>
      <pc:sldChg chg="new del">
        <pc:chgData name="Moutushi Tanha" userId="62f9b1f3-ddcf-45d7-a6a4-b667feecf47e" providerId="ADAL" clId="{BC75ED75-C6D8-44D8-B675-F8D498CB2563}" dt="2023-11-22T17:30:20.241" v="377" actId="2696"/>
        <pc:sldMkLst>
          <pc:docMk/>
          <pc:sldMk cId="3838750998" sldId="354"/>
        </pc:sldMkLst>
      </pc:sldChg>
      <pc:sldChg chg="new">
        <pc:chgData name="Moutushi Tanha" userId="62f9b1f3-ddcf-45d7-a6a4-b667feecf47e" providerId="ADAL" clId="{BC75ED75-C6D8-44D8-B675-F8D498CB2563}" dt="2023-11-22T17:30:47.662" v="384" actId="680"/>
        <pc:sldMkLst>
          <pc:docMk/>
          <pc:sldMk cId="704226295" sldId="355"/>
        </pc:sldMkLst>
      </pc:sldChg>
      <pc:sldChg chg="new del">
        <pc:chgData name="Moutushi Tanha" userId="62f9b1f3-ddcf-45d7-a6a4-b667feecf47e" providerId="ADAL" clId="{BC75ED75-C6D8-44D8-B675-F8D498CB2563}" dt="2023-11-22T17:30:27.242" v="378" actId="2696"/>
        <pc:sldMkLst>
          <pc:docMk/>
          <pc:sldMk cId="3791481397" sldId="355"/>
        </pc:sldMkLst>
      </pc:sldChg>
      <pc:sldChg chg="new del">
        <pc:chgData name="Moutushi Tanha" userId="62f9b1f3-ddcf-45d7-a6a4-b667feecf47e" providerId="ADAL" clId="{BC75ED75-C6D8-44D8-B675-F8D498CB2563}" dt="2023-11-22T17:30:30.293" v="379" actId="2696"/>
        <pc:sldMkLst>
          <pc:docMk/>
          <pc:sldMk cId="1636571415" sldId="356"/>
        </pc:sldMkLst>
      </pc:sldChg>
      <pc:sldChg chg="addSp modSp new mod">
        <pc:chgData name="Moutushi Tanha" userId="62f9b1f3-ddcf-45d7-a6a4-b667feecf47e" providerId="ADAL" clId="{BC75ED75-C6D8-44D8-B675-F8D498CB2563}" dt="2023-11-22T17:33:19.263" v="404" actId="1076"/>
        <pc:sldMkLst>
          <pc:docMk/>
          <pc:sldMk cId="1895578361" sldId="356"/>
        </pc:sldMkLst>
        <pc:picChg chg="add mod">
          <ac:chgData name="Moutushi Tanha" userId="62f9b1f3-ddcf-45d7-a6a4-b667feecf47e" providerId="ADAL" clId="{BC75ED75-C6D8-44D8-B675-F8D498CB2563}" dt="2023-11-22T17:33:19.263" v="404" actId="1076"/>
          <ac:picMkLst>
            <pc:docMk/>
            <pc:sldMk cId="1895578361" sldId="356"/>
            <ac:picMk id="3" creationId="{31F07A6E-5656-FB1C-26C3-78487168D541}"/>
          </ac:picMkLst>
        </pc:picChg>
        <pc:picChg chg="add mod">
          <ac:chgData name="Moutushi Tanha" userId="62f9b1f3-ddcf-45d7-a6a4-b667feecf47e" providerId="ADAL" clId="{BC75ED75-C6D8-44D8-B675-F8D498CB2563}" dt="2023-11-22T17:33:02.353" v="402" actId="1076"/>
          <ac:picMkLst>
            <pc:docMk/>
            <pc:sldMk cId="1895578361" sldId="356"/>
            <ac:picMk id="5" creationId="{D2F0F192-C269-B4E1-323A-C32EE3D6E31F}"/>
          </ac:picMkLst>
        </pc:picChg>
      </pc:sldChg>
      <pc:sldChg chg="addSp modSp new mod">
        <pc:chgData name="Moutushi Tanha" userId="62f9b1f3-ddcf-45d7-a6a4-b667feecf47e" providerId="ADAL" clId="{BC75ED75-C6D8-44D8-B675-F8D498CB2563}" dt="2023-11-22T17:34:15.589" v="409" actId="14100"/>
        <pc:sldMkLst>
          <pc:docMk/>
          <pc:sldMk cId="53294842" sldId="357"/>
        </pc:sldMkLst>
        <pc:picChg chg="add mod">
          <ac:chgData name="Moutushi Tanha" userId="62f9b1f3-ddcf-45d7-a6a4-b667feecf47e" providerId="ADAL" clId="{BC75ED75-C6D8-44D8-B675-F8D498CB2563}" dt="2023-11-22T17:34:15.589" v="409" actId="14100"/>
          <ac:picMkLst>
            <pc:docMk/>
            <pc:sldMk cId="53294842" sldId="357"/>
            <ac:picMk id="3" creationId="{AB4F9E43-C248-DA30-9DE2-85684DD1BAA9}"/>
          </ac:picMkLst>
        </pc:picChg>
      </pc:sldChg>
      <pc:sldChg chg="new del">
        <pc:chgData name="Moutushi Tanha" userId="62f9b1f3-ddcf-45d7-a6a4-b667feecf47e" providerId="ADAL" clId="{BC75ED75-C6D8-44D8-B675-F8D498CB2563}" dt="2023-11-22T17:30:33.228" v="380" actId="2696"/>
        <pc:sldMkLst>
          <pc:docMk/>
          <pc:sldMk cId="794311719" sldId="357"/>
        </pc:sldMkLst>
      </pc:sldChg>
      <pc:sldChg chg="addSp modSp new mod">
        <pc:chgData name="Moutushi Tanha" userId="62f9b1f3-ddcf-45d7-a6a4-b667feecf47e" providerId="ADAL" clId="{BC75ED75-C6D8-44D8-B675-F8D498CB2563}" dt="2023-11-22T17:36:00.348" v="412" actId="14100"/>
        <pc:sldMkLst>
          <pc:docMk/>
          <pc:sldMk cId="2382846165" sldId="358"/>
        </pc:sldMkLst>
        <pc:picChg chg="add mod">
          <ac:chgData name="Moutushi Tanha" userId="62f9b1f3-ddcf-45d7-a6a4-b667feecf47e" providerId="ADAL" clId="{BC75ED75-C6D8-44D8-B675-F8D498CB2563}" dt="2023-11-22T17:36:00.348" v="412" actId="14100"/>
          <ac:picMkLst>
            <pc:docMk/>
            <pc:sldMk cId="2382846165" sldId="358"/>
            <ac:picMk id="3" creationId="{A3360C00-BF34-90D7-E16C-EDB6D6F8DACD}"/>
          </ac:picMkLst>
        </pc:picChg>
      </pc:sldChg>
      <pc:sldChg chg="new del">
        <pc:chgData name="Moutushi Tanha" userId="62f9b1f3-ddcf-45d7-a6a4-b667feecf47e" providerId="ADAL" clId="{BC75ED75-C6D8-44D8-B675-F8D498CB2563}" dt="2023-11-22T17:30:36.119" v="381" actId="2696"/>
        <pc:sldMkLst>
          <pc:docMk/>
          <pc:sldMk cId="4020835351" sldId="358"/>
        </pc:sldMkLst>
      </pc:sldChg>
      <pc:sldChg chg="addSp modSp new mod">
        <pc:chgData name="Moutushi Tanha" userId="62f9b1f3-ddcf-45d7-a6a4-b667feecf47e" providerId="ADAL" clId="{BC75ED75-C6D8-44D8-B675-F8D498CB2563}" dt="2023-11-22T17:36:45.432" v="415" actId="14100"/>
        <pc:sldMkLst>
          <pc:docMk/>
          <pc:sldMk cId="1402666491" sldId="359"/>
        </pc:sldMkLst>
        <pc:picChg chg="add mod">
          <ac:chgData name="Moutushi Tanha" userId="62f9b1f3-ddcf-45d7-a6a4-b667feecf47e" providerId="ADAL" clId="{BC75ED75-C6D8-44D8-B675-F8D498CB2563}" dt="2023-11-22T17:36:45.432" v="415" actId="14100"/>
          <ac:picMkLst>
            <pc:docMk/>
            <pc:sldMk cId="1402666491" sldId="359"/>
            <ac:picMk id="3" creationId="{05535402-779B-6BA6-CCD2-F09FB7661E45}"/>
          </ac:picMkLst>
        </pc:picChg>
      </pc:sldChg>
      <pc:sldChg chg="new del">
        <pc:chgData name="Moutushi Tanha" userId="62f9b1f3-ddcf-45d7-a6a4-b667feecf47e" providerId="ADAL" clId="{BC75ED75-C6D8-44D8-B675-F8D498CB2563}" dt="2023-11-22T17:30:39.002" v="382" actId="2696"/>
        <pc:sldMkLst>
          <pc:docMk/>
          <pc:sldMk cId="3477303058" sldId="359"/>
        </pc:sldMkLst>
      </pc:sldChg>
      <pc:sldChg chg="add">
        <pc:chgData name="Moutushi Tanha" userId="62f9b1f3-ddcf-45d7-a6a4-b667feecf47e" providerId="ADAL" clId="{BC75ED75-C6D8-44D8-B675-F8D498CB2563}" dt="2023-11-22T17:30:51.693" v="389"/>
        <pc:sldMkLst>
          <pc:docMk/>
          <pc:sldMk cId="3601336445" sldId="360"/>
        </pc:sldMkLst>
      </pc:sldChg>
      <pc:sldChg chg="addSp modSp new mod">
        <pc:chgData name="Moutushi Tanha" userId="62f9b1f3-ddcf-45d7-a6a4-b667feecf47e" providerId="ADAL" clId="{BC75ED75-C6D8-44D8-B675-F8D498CB2563}" dt="2023-11-22T17:38:07.964" v="427" actId="14100"/>
        <pc:sldMkLst>
          <pc:docMk/>
          <pc:sldMk cId="666654876" sldId="361"/>
        </pc:sldMkLst>
        <pc:picChg chg="add mod">
          <ac:chgData name="Moutushi Tanha" userId="62f9b1f3-ddcf-45d7-a6a4-b667feecf47e" providerId="ADAL" clId="{BC75ED75-C6D8-44D8-B675-F8D498CB2563}" dt="2023-11-22T17:38:07.964" v="427" actId="14100"/>
          <ac:picMkLst>
            <pc:docMk/>
            <pc:sldMk cId="666654876" sldId="361"/>
            <ac:picMk id="3" creationId="{7353A6B0-AF4A-A467-4178-2C46366A63F2}"/>
          </ac:picMkLst>
        </pc:picChg>
      </pc:sldChg>
      <pc:sldChg chg="addSp new mod">
        <pc:chgData name="Moutushi Tanha" userId="62f9b1f3-ddcf-45d7-a6a4-b667feecf47e" providerId="ADAL" clId="{BC75ED75-C6D8-44D8-B675-F8D498CB2563}" dt="2023-11-22T17:38:46.949" v="428" actId="22"/>
        <pc:sldMkLst>
          <pc:docMk/>
          <pc:sldMk cId="2379443892" sldId="362"/>
        </pc:sldMkLst>
        <pc:picChg chg="add">
          <ac:chgData name="Moutushi Tanha" userId="62f9b1f3-ddcf-45d7-a6a4-b667feecf47e" providerId="ADAL" clId="{BC75ED75-C6D8-44D8-B675-F8D498CB2563}" dt="2023-11-22T17:38:46.949" v="428" actId="22"/>
          <ac:picMkLst>
            <pc:docMk/>
            <pc:sldMk cId="2379443892" sldId="362"/>
            <ac:picMk id="3" creationId="{D9A0916E-0D32-CCA5-E559-A72CFAF5A57E}"/>
          </ac:picMkLst>
        </pc:picChg>
      </pc:sldChg>
      <pc:sldChg chg="addSp modSp new mod">
        <pc:chgData name="Moutushi Tanha" userId="62f9b1f3-ddcf-45d7-a6a4-b667feecf47e" providerId="ADAL" clId="{BC75ED75-C6D8-44D8-B675-F8D498CB2563}" dt="2023-11-22T17:39:51.493" v="433" actId="14100"/>
        <pc:sldMkLst>
          <pc:docMk/>
          <pc:sldMk cId="2859761876" sldId="363"/>
        </pc:sldMkLst>
        <pc:picChg chg="add mod">
          <ac:chgData name="Moutushi Tanha" userId="62f9b1f3-ddcf-45d7-a6a4-b667feecf47e" providerId="ADAL" clId="{BC75ED75-C6D8-44D8-B675-F8D498CB2563}" dt="2023-11-22T17:39:51.493" v="433" actId="14100"/>
          <ac:picMkLst>
            <pc:docMk/>
            <pc:sldMk cId="2859761876" sldId="363"/>
            <ac:picMk id="3" creationId="{D365F9D7-9721-2DA8-6CD7-631A96107903}"/>
          </ac:picMkLst>
        </pc:picChg>
      </pc:sldChg>
      <pc:sldChg chg="addSp new mod">
        <pc:chgData name="Moutushi Tanha" userId="62f9b1f3-ddcf-45d7-a6a4-b667feecf47e" providerId="ADAL" clId="{BC75ED75-C6D8-44D8-B675-F8D498CB2563}" dt="2023-11-22T17:40:19.695" v="434" actId="22"/>
        <pc:sldMkLst>
          <pc:docMk/>
          <pc:sldMk cId="1656310882" sldId="364"/>
        </pc:sldMkLst>
        <pc:picChg chg="add">
          <ac:chgData name="Moutushi Tanha" userId="62f9b1f3-ddcf-45d7-a6a4-b667feecf47e" providerId="ADAL" clId="{BC75ED75-C6D8-44D8-B675-F8D498CB2563}" dt="2023-11-22T17:40:19.695" v="434" actId="22"/>
          <ac:picMkLst>
            <pc:docMk/>
            <pc:sldMk cId="1656310882" sldId="364"/>
            <ac:picMk id="3" creationId="{D2753D08-316C-1A85-7DDC-A2557500DC8F}"/>
          </ac:picMkLst>
        </pc:picChg>
      </pc:sldChg>
      <pc:sldChg chg="addSp new mod">
        <pc:chgData name="Moutushi Tanha" userId="62f9b1f3-ddcf-45d7-a6a4-b667feecf47e" providerId="ADAL" clId="{BC75ED75-C6D8-44D8-B675-F8D498CB2563}" dt="2023-11-22T17:41:18.277" v="435" actId="22"/>
        <pc:sldMkLst>
          <pc:docMk/>
          <pc:sldMk cId="3889977980" sldId="365"/>
        </pc:sldMkLst>
        <pc:picChg chg="add">
          <ac:chgData name="Moutushi Tanha" userId="62f9b1f3-ddcf-45d7-a6a4-b667feecf47e" providerId="ADAL" clId="{BC75ED75-C6D8-44D8-B675-F8D498CB2563}" dt="2023-11-22T17:41:18.277" v="435" actId="22"/>
          <ac:picMkLst>
            <pc:docMk/>
            <pc:sldMk cId="3889977980" sldId="365"/>
            <ac:picMk id="3" creationId="{249DF21D-81C2-8267-B1BD-5CD5DE3DBD2B}"/>
          </ac:picMkLst>
        </pc:picChg>
      </pc:sldChg>
      <pc:sldChg chg="addSp modSp new mod">
        <pc:chgData name="Moutushi Tanha" userId="62f9b1f3-ddcf-45d7-a6a4-b667feecf47e" providerId="ADAL" clId="{BC75ED75-C6D8-44D8-B675-F8D498CB2563}" dt="2023-11-22T17:42:12.990" v="438" actId="14100"/>
        <pc:sldMkLst>
          <pc:docMk/>
          <pc:sldMk cId="800744311" sldId="366"/>
        </pc:sldMkLst>
        <pc:picChg chg="add mod">
          <ac:chgData name="Moutushi Tanha" userId="62f9b1f3-ddcf-45d7-a6a4-b667feecf47e" providerId="ADAL" clId="{BC75ED75-C6D8-44D8-B675-F8D498CB2563}" dt="2023-11-22T17:42:12.990" v="438" actId="14100"/>
          <ac:picMkLst>
            <pc:docMk/>
            <pc:sldMk cId="800744311" sldId="366"/>
            <ac:picMk id="3" creationId="{B0739541-4E63-16F9-84FF-B2DA0032014A}"/>
          </ac:picMkLst>
        </pc:picChg>
      </pc:sldChg>
      <pc:sldChg chg="addSp modSp new del mod">
        <pc:chgData name="Moutushi Tanha" userId="62f9b1f3-ddcf-45d7-a6a4-b667feecf47e" providerId="ADAL" clId="{BC75ED75-C6D8-44D8-B675-F8D498CB2563}" dt="2023-11-22T17:44:00.971" v="447" actId="2696"/>
        <pc:sldMkLst>
          <pc:docMk/>
          <pc:sldMk cId="360397918" sldId="367"/>
        </pc:sldMkLst>
        <pc:picChg chg="add mod">
          <ac:chgData name="Moutushi Tanha" userId="62f9b1f3-ddcf-45d7-a6a4-b667feecf47e" providerId="ADAL" clId="{BC75ED75-C6D8-44D8-B675-F8D498CB2563}" dt="2023-11-22T17:43:06.266" v="446" actId="14100"/>
          <ac:picMkLst>
            <pc:docMk/>
            <pc:sldMk cId="360397918" sldId="367"/>
            <ac:picMk id="3" creationId="{1D187274-9B66-9256-8A26-FC4BED3850D2}"/>
          </ac:picMkLst>
        </pc:picChg>
      </pc:sldChg>
      <pc:sldChg chg="add del">
        <pc:chgData name="Moutushi Tanha" userId="62f9b1f3-ddcf-45d7-a6a4-b667feecf47e" providerId="ADAL" clId="{BC75ED75-C6D8-44D8-B675-F8D498CB2563}" dt="2023-11-22T17:45:22.023" v="453" actId="2696"/>
        <pc:sldMkLst>
          <pc:docMk/>
          <pc:sldMk cId="1370232839" sldId="367"/>
        </pc:sldMkLst>
      </pc:sldChg>
      <pc:sldChg chg="add del">
        <pc:chgData name="Moutushi Tanha" userId="62f9b1f3-ddcf-45d7-a6a4-b667feecf47e" providerId="ADAL" clId="{BC75ED75-C6D8-44D8-B675-F8D498CB2563}" dt="2023-11-22T17:45:33.906" v="455" actId="2696"/>
        <pc:sldMkLst>
          <pc:docMk/>
          <pc:sldMk cId="1991851414" sldId="367"/>
        </pc:sldMkLst>
      </pc:sldChg>
      <pc:sldChg chg="addSp new del mod">
        <pc:chgData name="Moutushi Tanha" userId="62f9b1f3-ddcf-45d7-a6a4-b667feecf47e" providerId="ADAL" clId="{BC75ED75-C6D8-44D8-B675-F8D498CB2563}" dt="2023-11-22T17:44:42.217" v="451" actId="2696"/>
        <pc:sldMkLst>
          <pc:docMk/>
          <pc:sldMk cId="1195788840" sldId="368"/>
        </pc:sldMkLst>
        <pc:picChg chg="add">
          <ac:chgData name="Moutushi Tanha" userId="62f9b1f3-ddcf-45d7-a6a4-b667feecf47e" providerId="ADAL" clId="{BC75ED75-C6D8-44D8-B675-F8D498CB2563}" dt="2023-11-22T17:44:31.951" v="450" actId="22"/>
          <ac:picMkLst>
            <pc:docMk/>
            <pc:sldMk cId="1195788840" sldId="368"/>
            <ac:picMk id="3" creationId="{0CD13BE0-3D1F-5C84-BDE1-6C6FAB0723F4}"/>
          </ac:picMkLst>
        </pc:picChg>
      </pc:sldChg>
      <pc:sldChg chg="addSp modSp new mod">
        <pc:chgData name="Moutushi Tanha" userId="62f9b1f3-ddcf-45d7-a6a4-b667feecf47e" providerId="ADAL" clId="{BC75ED75-C6D8-44D8-B675-F8D498CB2563}" dt="2023-11-22T17:46:37.888" v="461" actId="14100"/>
        <pc:sldMkLst>
          <pc:docMk/>
          <pc:sldMk cId="2756804007" sldId="369"/>
        </pc:sldMkLst>
        <pc:picChg chg="add mod">
          <ac:chgData name="Moutushi Tanha" userId="62f9b1f3-ddcf-45d7-a6a4-b667feecf47e" providerId="ADAL" clId="{BC75ED75-C6D8-44D8-B675-F8D498CB2563}" dt="2023-11-22T17:46:37.888" v="461" actId="14100"/>
          <ac:picMkLst>
            <pc:docMk/>
            <pc:sldMk cId="2756804007" sldId="369"/>
            <ac:picMk id="3" creationId="{26780F60-128C-CD23-8DA0-C51D8C0592E5}"/>
          </ac:picMkLst>
        </pc:picChg>
      </pc:sldChg>
      <pc:sldChg chg="addSp new mod ord">
        <pc:chgData name="Moutushi Tanha" userId="62f9b1f3-ddcf-45d7-a6a4-b667feecf47e" providerId="ADAL" clId="{BC75ED75-C6D8-44D8-B675-F8D498CB2563}" dt="2023-11-22T17:45:46.873" v="458"/>
        <pc:sldMkLst>
          <pc:docMk/>
          <pc:sldMk cId="953040681" sldId="370"/>
        </pc:sldMkLst>
        <pc:picChg chg="add">
          <ac:chgData name="Moutushi Tanha" userId="62f9b1f3-ddcf-45d7-a6a4-b667feecf47e" providerId="ADAL" clId="{BC75ED75-C6D8-44D8-B675-F8D498CB2563}" dt="2023-11-22T17:45:42.462" v="456" actId="22"/>
          <ac:picMkLst>
            <pc:docMk/>
            <pc:sldMk cId="953040681" sldId="370"/>
            <ac:picMk id="3" creationId="{58C1650F-CED1-10DE-C52C-8685257ABC0B}"/>
          </ac:picMkLst>
        </pc:picChg>
      </pc:sldChg>
      <pc:sldChg chg="addSp new mod">
        <pc:chgData name="Moutushi Tanha" userId="62f9b1f3-ddcf-45d7-a6a4-b667feecf47e" providerId="ADAL" clId="{BC75ED75-C6D8-44D8-B675-F8D498CB2563}" dt="2023-11-22T17:47:07.751" v="462" actId="22"/>
        <pc:sldMkLst>
          <pc:docMk/>
          <pc:sldMk cId="3407376700" sldId="371"/>
        </pc:sldMkLst>
        <pc:picChg chg="add">
          <ac:chgData name="Moutushi Tanha" userId="62f9b1f3-ddcf-45d7-a6a4-b667feecf47e" providerId="ADAL" clId="{BC75ED75-C6D8-44D8-B675-F8D498CB2563}" dt="2023-11-22T17:47:07.751" v="462" actId="22"/>
          <ac:picMkLst>
            <pc:docMk/>
            <pc:sldMk cId="3407376700" sldId="371"/>
            <ac:picMk id="3" creationId="{FE4EA49C-E52B-13C5-8B87-978A644F360B}"/>
          </ac:picMkLst>
        </pc:picChg>
      </pc:sldChg>
      <pc:sldChg chg="addSp modSp new mod">
        <pc:chgData name="Moutushi Tanha" userId="62f9b1f3-ddcf-45d7-a6a4-b667feecf47e" providerId="ADAL" clId="{BC75ED75-C6D8-44D8-B675-F8D498CB2563}" dt="2023-11-22T17:47:44.570" v="465" actId="14100"/>
        <pc:sldMkLst>
          <pc:docMk/>
          <pc:sldMk cId="4193815028" sldId="372"/>
        </pc:sldMkLst>
        <pc:picChg chg="add mod">
          <ac:chgData name="Moutushi Tanha" userId="62f9b1f3-ddcf-45d7-a6a4-b667feecf47e" providerId="ADAL" clId="{BC75ED75-C6D8-44D8-B675-F8D498CB2563}" dt="2023-11-22T17:47:44.570" v="465" actId="14100"/>
          <ac:picMkLst>
            <pc:docMk/>
            <pc:sldMk cId="4193815028" sldId="372"/>
            <ac:picMk id="3" creationId="{D66FA375-405E-BDB9-6AA6-38A3FFF761F7}"/>
          </ac:picMkLst>
        </pc:picChg>
      </pc:sldChg>
      <pc:sldChg chg="addSp new mod">
        <pc:chgData name="Moutushi Tanha" userId="62f9b1f3-ddcf-45d7-a6a4-b667feecf47e" providerId="ADAL" clId="{BC75ED75-C6D8-44D8-B675-F8D498CB2563}" dt="2023-11-22T17:49:24.891" v="472" actId="22"/>
        <pc:sldMkLst>
          <pc:docMk/>
          <pc:sldMk cId="3463675860" sldId="373"/>
        </pc:sldMkLst>
        <pc:picChg chg="add">
          <ac:chgData name="Moutushi Tanha" userId="62f9b1f3-ddcf-45d7-a6a4-b667feecf47e" providerId="ADAL" clId="{BC75ED75-C6D8-44D8-B675-F8D498CB2563}" dt="2023-11-22T17:49:24.891" v="472" actId="22"/>
          <ac:picMkLst>
            <pc:docMk/>
            <pc:sldMk cId="3463675860" sldId="373"/>
            <ac:picMk id="3" creationId="{886F7E02-F44A-7705-54D9-5FB67A441631}"/>
          </ac:picMkLst>
        </pc:picChg>
      </pc:sldChg>
      <pc:sldChg chg="add del">
        <pc:chgData name="Moutushi Tanha" userId="62f9b1f3-ddcf-45d7-a6a4-b667feecf47e" providerId="ADAL" clId="{BC75ED75-C6D8-44D8-B675-F8D498CB2563}" dt="2023-11-22T17:44:48.158" v="452" actId="2696"/>
        <pc:sldMkLst>
          <pc:docMk/>
          <pc:sldMk cId="4247120499" sldId="373"/>
        </pc:sldMkLst>
      </pc:sldChg>
      <pc:sldChg chg="addSp modSp new mod">
        <pc:chgData name="Moutushi Tanha" userId="62f9b1f3-ddcf-45d7-a6a4-b667feecf47e" providerId="ADAL" clId="{BC75ED75-C6D8-44D8-B675-F8D498CB2563}" dt="2023-11-22T17:50:05.875" v="475" actId="14100"/>
        <pc:sldMkLst>
          <pc:docMk/>
          <pc:sldMk cId="2477699724" sldId="374"/>
        </pc:sldMkLst>
        <pc:picChg chg="add mod">
          <ac:chgData name="Moutushi Tanha" userId="62f9b1f3-ddcf-45d7-a6a4-b667feecf47e" providerId="ADAL" clId="{BC75ED75-C6D8-44D8-B675-F8D498CB2563}" dt="2023-11-22T17:50:05.875" v="475" actId="14100"/>
          <ac:picMkLst>
            <pc:docMk/>
            <pc:sldMk cId="2477699724" sldId="374"/>
            <ac:picMk id="3" creationId="{10B1F21D-FD35-DF74-483C-7803564A02AB}"/>
          </ac:picMkLst>
        </pc:picChg>
      </pc:sldChg>
      <pc:sldChg chg="addSp new mod">
        <pc:chgData name="Moutushi Tanha" userId="62f9b1f3-ddcf-45d7-a6a4-b667feecf47e" providerId="ADAL" clId="{BC75ED75-C6D8-44D8-B675-F8D498CB2563}" dt="2023-11-22T17:50:59.149" v="476" actId="22"/>
        <pc:sldMkLst>
          <pc:docMk/>
          <pc:sldMk cId="342036016" sldId="375"/>
        </pc:sldMkLst>
        <pc:picChg chg="add">
          <ac:chgData name="Moutushi Tanha" userId="62f9b1f3-ddcf-45d7-a6a4-b667feecf47e" providerId="ADAL" clId="{BC75ED75-C6D8-44D8-B675-F8D498CB2563}" dt="2023-11-22T17:50:59.149" v="476" actId="22"/>
          <ac:picMkLst>
            <pc:docMk/>
            <pc:sldMk cId="342036016" sldId="375"/>
            <ac:picMk id="3" creationId="{264607D4-F2D3-7D1E-A562-45857D3E6474}"/>
          </ac:picMkLst>
        </pc:picChg>
      </pc:sldChg>
      <pc:sldChg chg="addSp new mod">
        <pc:chgData name="Moutushi Tanha" userId="62f9b1f3-ddcf-45d7-a6a4-b667feecf47e" providerId="ADAL" clId="{BC75ED75-C6D8-44D8-B675-F8D498CB2563}" dt="2023-11-22T17:51:51.131" v="477" actId="22"/>
        <pc:sldMkLst>
          <pc:docMk/>
          <pc:sldMk cId="3264913461" sldId="376"/>
        </pc:sldMkLst>
        <pc:picChg chg="add">
          <ac:chgData name="Moutushi Tanha" userId="62f9b1f3-ddcf-45d7-a6a4-b667feecf47e" providerId="ADAL" clId="{BC75ED75-C6D8-44D8-B675-F8D498CB2563}" dt="2023-11-22T17:51:51.131" v="477" actId="22"/>
          <ac:picMkLst>
            <pc:docMk/>
            <pc:sldMk cId="3264913461" sldId="376"/>
            <ac:picMk id="3" creationId="{26531E1C-89C9-3A91-73D7-116A37B3FDAA}"/>
          </ac:picMkLst>
        </pc:picChg>
      </pc:sldChg>
      <pc:sldChg chg="addSp new mod">
        <pc:chgData name="Moutushi Tanha" userId="62f9b1f3-ddcf-45d7-a6a4-b667feecf47e" providerId="ADAL" clId="{BC75ED75-C6D8-44D8-B675-F8D498CB2563}" dt="2023-11-22T17:52:23.979" v="478" actId="22"/>
        <pc:sldMkLst>
          <pc:docMk/>
          <pc:sldMk cId="1183333539" sldId="377"/>
        </pc:sldMkLst>
        <pc:picChg chg="add">
          <ac:chgData name="Moutushi Tanha" userId="62f9b1f3-ddcf-45d7-a6a4-b667feecf47e" providerId="ADAL" clId="{BC75ED75-C6D8-44D8-B675-F8D498CB2563}" dt="2023-11-22T17:52:23.979" v="478" actId="22"/>
          <ac:picMkLst>
            <pc:docMk/>
            <pc:sldMk cId="1183333539" sldId="377"/>
            <ac:picMk id="3" creationId="{4357ECC5-643A-2121-B01D-63DD75D5BD58}"/>
          </ac:picMkLst>
        </pc:picChg>
      </pc:sldChg>
      <pc:sldChg chg="addSp new mod">
        <pc:chgData name="Moutushi Tanha" userId="62f9b1f3-ddcf-45d7-a6a4-b667feecf47e" providerId="ADAL" clId="{BC75ED75-C6D8-44D8-B675-F8D498CB2563}" dt="2023-11-22T17:53:04.123" v="479" actId="22"/>
        <pc:sldMkLst>
          <pc:docMk/>
          <pc:sldMk cId="4003436950" sldId="378"/>
        </pc:sldMkLst>
        <pc:picChg chg="add">
          <ac:chgData name="Moutushi Tanha" userId="62f9b1f3-ddcf-45d7-a6a4-b667feecf47e" providerId="ADAL" clId="{BC75ED75-C6D8-44D8-B675-F8D498CB2563}" dt="2023-11-22T17:53:04.123" v="479" actId="22"/>
          <ac:picMkLst>
            <pc:docMk/>
            <pc:sldMk cId="4003436950" sldId="378"/>
            <ac:picMk id="3" creationId="{B5B882BE-A5BE-DCEE-2DEC-CA1A751C8806}"/>
          </ac:picMkLst>
        </pc:picChg>
      </pc:sldChg>
      <pc:sldChg chg="addSp new mod">
        <pc:chgData name="Moutushi Tanha" userId="62f9b1f3-ddcf-45d7-a6a4-b667feecf47e" providerId="ADAL" clId="{BC75ED75-C6D8-44D8-B675-F8D498CB2563}" dt="2023-11-22T17:53:39.033" v="484" actId="22"/>
        <pc:sldMkLst>
          <pc:docMk/>
          <pc:sldMk cId="4068763373" sldId="379"/>
        </pc:sldMkLst>
        <pc:picChg chg="add">
          <ac:chgData name="Moutushi Tanha" userId="62f9b1f3-ddcf-45d7-a6a4-b667feecf47e" providerId="ADAL" clId="{BC75ED75-C6D8-44D8-B675-F8D498CB2563}" dt="2023-11-22T17:53:39.033" v="484" actId="22"/>
          <ac:picMkLst>
            <pc:docMk/>
            <pc:sldMk cId="4068763373" sldId="379"/>
            <ac:picMk id="3" creationId="{44F84B6C-A58A-163C-47F1-ECEF94EA11A0}"/>
          </ac:picMkLst>
        </pc:picChg>
      </pc:sldChg>
      <pc:sldChg chg="new">
        <pc:chgData name="Moutushi Tanha" userId="62f9b1f3-ddcf-45d7-a6a4-b667feecf47e" providerId="ADAL" clId="{BC75ED75-C6D8-44D8-B675-F8D498CB2563}" dt="2023-11-22T17:53:11.462" v="481" actId="680"/>
        <pc:sldMkLst>
          <pc:docMk/>
          <pc:sldMk cId="468606415" sldId="380"/>
        </pc:sldMkLst>
      </pc:sldChg>
      <pc:sldChg chg="new">
        <pc:chgData name="Moutushi Tanha" userId="62f9b1f3-ddcf-45d7-a6a4-b667feecf47e" providerId="ADAL" clId="{BC75ED75-C6D8-44D8-B675-F8D498CB2563}" dt="2023-11-22T17:53:12.146" v="482" actId="680"/>
        <pc:sldMkLst>
          <pc:docMk/>
          <pc:sldMk cId="265091704" sldId="381"/>
        </pc:sldMkLst>
      </pc:sldChg>
      <pc:sldChg chg="new">
        <pc:chgData name="Moutushi Tanha" userId="62f9b1f3-ddcf-45d7-a6a4-b667feecf47e" providerId="ADAL" clId="{BC75ED75-C6D8-44D8-B675-F8D498CB2563}" dt="2023-11-22T17:53:12.796" v="483" actId="680"/>
        <pc:sldMkLst>
          <pc:docMk/>
          <pc:sldMk cId="3825924513" sldId="382"/>
        </pc:sldMkLst>
      </pc:sldChg>
      <pc:sldChg chg="modSp mod">
        <pc:chgData name="Moutushi Tanha" userId="62f9b1f3-ddcf-45d7-a6a4-b667feecf47e" providerId="ADAL" clId="{BC75ED75-C6D8-44D8-B675-F8D498CB2563}" dt="2023-11-28T15:28:49.183" v="507" actId="20577"/>
        <pc:sldMkLst>
          <pc:docMk/>
          <pc:sldMk cId="2655769851" sldId="463"/>
        </pc:sldMkLst>
        <pc:spChg chg="mod">
          <ac:chgData name="Moutushi Tanha" userId="62f9b1f3-ddcf-45d7-a6a4-b667feecf47e" providerId="ADAL" clId="{BC75ED75-C6D8-44D8-B675-F8D498CB2563}" dt="2023-11-28T15:28:49.183" v="507" actId="20577"/>
          <ac:spMkLst>
            <pc:docMk/>
            <pc:sldMk cId="2655769851" sldId="463"/>
            <ac:spMk id="3" creationId="{6CDA150C-B867-8A95-7B9F-7F173B89F74A}"/>
          </ac:spMkLst>
        </pc:spChg>
      </pc:sldChg>
    </pc:docChg>
  </pc:docChgLst>
  <pc:docChgLst>
    <pc:chgData name="Moutushi Tanha" userId="S::m.tanha@uwtsd.ac.uk::62f9b1f3-ddcf-45d7-a6a4-b667feecf47e" providerId="AD" clId="Web-{7BA8CF9B-722A-67DA-7F3A-798FB87EF6A5}"/>
    <pc:docChg chg="addSld delSld modSld sldOrd">
      <pc:chgData name="Moutushi Tanha" userId="S::m.tanha@uwtsd.ac.uk::62f9b1f3-ddcf-45d7-a6a4-b667feecf47e" providerId="AD" clId="Web-{7BA8CF9B-722A-67DA-7F3A-798FB87EF6A5}" dt="2023-11-24T11:33:38.246" v="311" actId="20577"/>
      <pc:docMkLst>
        <pc:docMk/>
      </pc:docMkLst>
      <pc:sldChg chg="modSp">
        <pc:chgData name="Moutushi Tanha" userId="S::m.tanha@uwtsd.ac.uk::62f9b1f3-ddcf-45d7-a6a4-b667feecf47e" providerId="AD" clId="Web-{7BA8CF9B-722A-67DA-7F3A-798FB87EF6A5}" dt="2023-11-24T10:58:33.622" v="197" actId="1076"/>
        <pc:sldMkLst>
          <pc:docMk/>
          <pc:sldMk cId="2845825455" sldId="257"/>
        </pc:sldMkLst>
        <pc:picChg chg="mod">
          <ac:chgData name="Moutushi Tanha" userId="S::m.tanha@uwtsd.ac.uk::62f9b1f3-ddcf-45d7-a6a4-b667feecf47e" providerId="AD" clId="Web-{7BA8CF9B-722A-67DA-7F3A-798FB87EF6A5}" dt="2023-11-24T10:58:33.622" v="197" actId="1076"/>
          <ac:picMkLst>
            <pc:docMk/>
            <pc:sldMk cId="2845825455" sldId="257"/>
            <ac:picMk id="3" creationId="{3DCCA2BC-A76B-A526-F61C-3DEF6C042E83}"/>
          </ac:picMkLst>
        </pc:picChg>
      </pc:sldChg>
      <pc:sldChg chg="addSp modSp">
        <pc:chgData name="Moutushi Tanha" userId="S::m.tanha@uwtsd.ac.uk::62f9b1f3-ddcf-45d7-a6a4-b667feecf47e" providerId="AD" clId="Web-{7BA8CF9B-722A-67DA-7F3A-798FB87EF6A5}" dt="2023-11-24T09:41:31.036" v="32" actId="14100"/>
        <pc:sldMkLst>
          <pc:docMk/>
          <pc:sldMk cId="2559001203" sldId="301"/>
        </pc:sldMkLst>
        <pc:picChg chg="add mod">
          <ac:chgData name="Moutushi Tanha" userId="S::m.tanha@uwtsd.ac.uk::62f9b1f3-ddcf-45d7-a6a4-b667feecf47e" providerId="AD" clId="Web-{7BA8CF9B-722A-67DA-7F3A-798FB87EF6A5}" dt="2023-11-24T09:41:31.036" v="32" actId="14100"/>
          <ac:picMkLst>
            <pc:docMk/>
            <pc:sldMk cId="2559001203" sldId="301"/>
            <ac:picMk id="2" creationId="{D90569E2-83EC-C22B-8388-4D0442162843}"/>
          </ac:picMkLst>
        </pc:picChg>
        <pc:picChg chg="add mod">
          <ac:chgData name="Moutushi Tanha" userId="S::m.tanha@uwtsd.ac.uk::62f9b1f3-ddcf-45d7-a6a4-b667feecf47e" providerId="AD" clId="Web-{7BA8CF9B-722A-67DA-7F3A-798FB87EF6A5}" dt="2023-11-24T09:41:22.801" v="30" actId="14100"/>
          <ac:picMkLst>
            <pc:docMk/>
            <pc:sldMk cId="2559001203" sldId="301"/>
            <ac:picMk id="3" creationId="{569D96CB-0398-986B-06C5-A7C228A06168}"/>
          </ac:picMkLst>
        </pc:picChg>
      </pc:sldChg>
      <pc:sldChg chg="addSp modSp">
        <pc:chgData name="Moutushi Tanha" userId="S::m.tanha@uwtsd.ac.uk::62f9b1f3-ddcf-45d7-a6a4-b667feecf47e" providerId="AD" clId="Web-{7BA8CF9B-722A-67DA-7F3A-798FB87EF6A5}" dt="2023-11-24T09:43:19.852" v="38" actId="14100"/>
        <pc:sldMkLst>
          <pc:docMk/>
          <pc:sldMk cId="3304147100" sldId="302"/>
        </pc:sldMkLst>
        <pc:picChg chg="add mod">
          <ac:chgData name="Moutushi Tanha" userId="S::m.tanha@uwtsd.ac.uk::62f9b1f3-ddcf-45d7-a6a4-b667feecf47e" providerId="AD" clId="Web-{7BA8CF9B-722A-67DA-7F3A-798FB87EF6A5}" dt="2023-11-24T09:43:19.852" v="38" actId="14100"/>
          <ac:picMkLst>
            <pc:docMk/>
            <pc:sldMk cId="3304147100" sldId="302"/>
            <ac:picMk id="2" creationId="{97DBF24B-865E-D0EE-76EC-41746B45CF8C}"/>
          </ac:picMkLst>
        </pc:picChg>
      </pc:sldChg>
      <pc:sldChg chg="addSp modSp mod setBg">
        <pc:chgData name="Moutushi Tanha" userId="S::m.tanha@uwtsd.ac.uk::62f9b1f3-ddcf-45d7-a6a4-b667feecf47e" providerId="AD" clId="Web-{7BA8CF9B-722A-67DA-7F3A-798FB87EF6A5}" dt="2023-11-24T11:09:20.224" v="201" actId="14100"/>
        <pc:sldMkLst>
          <pc:docMk/>
          <pc:sldMk cId="4240648980" sldId="303"/>
        </pc:sldMkLst>
        <pc:spChg chg="add">
          <ac:chgData name="Moutushi Tanha" userId="S::m.tanha@uwtsd.ac.uk::62f9b1f3-ddcf-45d7-a6a4-b667feecf47e" providerId="AD" clId="Web-{7BA8CF9B-722A-67DA-7F3A-798FB87EF6A5}" dt="2023-11-24T11:09:09.911" v="198"/>
          <ac:spMkLst>
            <pc:docMk/>
            <pc:sldMk cId="4240648980" sldId="303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7BA8CF9B-722A-67DA-7F3A-798FB87EF6A5}" dt="2023-11-24T11:09:09.911" v="198"/>
          <ac:spMkLst>
            <pc:docMk/>
            <pc:sldMk cId="4240648980" sldId="303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7BA8CF9B-722A-67DA-7F3A-798FB87EF6A5}" dt="2023-11-24T11:09:09.911" v="198"/>
          <ac:spMkLst>
            <pc:docMk/>
            <pc:sldMk cId="4240648980" sldId="303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7BA8CF9B-722A-67DA-7F3A-798FB87EF6A5}" dt="2023-11-24T11:09:09.911" v="198"/>
          <ac:spMkLst>
            <pc:docMk/>
            <pc:sldMk cId="4240648980" sldId="303"/>
            <ac:spMk id="14" creationId="{A8D57A06-A426-446D-B02C-A2DC6B62E45E}"/>
          </ac:spMkLst>
        </pc:spChg>
        <pc:picChg chg="mod">
          <ac:chgData name="Moutushi Tanha" userId="S::m.tanha@uwtsd.ac.uk::62f9b1f3-ddcf-45d7-a6a4-b667feecf47e" providerId="AD" clId="Web-{7BA8CF9B-722A-67DA-7F3A-798FB87EF6A5}" dt="2023-11-24T11:09:20.224" v="201" actId="14100"/>
          <ac:picMkLst>
            <pc:docMk/>
            <pc:sldMk cId="4240648980" sldId="303"/>
            <ac:picMk id="3" creationId="{60189FD5-6C7C-B44E-4235-6BAB09E7AF2D}"/>
          </ac:picMkLst>
        </pc:picChg>
      </pc:sldChg>
      <pc:sldChg chg="addSp delSp modSp mod setBg">
        <pc:chgData name="Moutushi Tanha" userId="S::m.tanha@uwtsd.ac.uk::62f9b1f3-ddcf-45d7-a6a4-b667feecf47e" providerId="AD" clId="Web-{7BA8CF9B-722A-67DA-7F3A-798FB87EF6A5}" dt="2023-11-24T11:09:37.896" v="206" actId="14100"/>
        <pc:sldMkLst>
          <pc:docMk/>
          <pc:sldMk cId="1046057445" sldId="304"/>
        </pc:sldMkLst>
        <pc:spChg chg="add del">
          <ac:chgData name="Moutushi Tanha" userId="S::m.tanha@uwtsd.ac.uk::62f9b1f3-ddcf-45d7-a6a4-b667feecf47e" providerId="AD" clId="Web-{7BA8CF9B-722A-67DA-7F3A-798FB87EF6A5}" dt="2023-11-24T11:09:29.505" v="203"/>
          <ac:spMkLst>
            <pc:docMk/>
            <pc:sldMk cId="1046057445" sldId="304"/>
            <ac:spMk id="8" creationId="{AB8C311F-7253-4AED-9701-7FC0708C41C7}"/>
          </ac:spMkLst>
        </pc:spChg>
        <pc:spChg chg="add del">
          <ac:chgData name="Moutushi Tanha" userId="S::m.tanha@uwtsd.ac.uk::62f9b1f3-ddcf-45d7-a6a4-b667feecf47e" providerId="AD" clId="Web-{7BA8CF9B-722A-67DA-7F3A-798FB87EF6A5}" dt="2023-11-24T11:09:29.505" v="203"/>
          <ac:spMkLst>
            <pc:docMk/>
            <pc:sldMk cId="1046057445" sldId="304"/>
            <ac:spMk id="10" creationId="{E2384209-CB15-4CDF-9D31-C44FD9A3F20D}"/>
          </ac:spMkLst>
        </pc:spChg>
        <pc:spChg chg="add del">
          <ac:chgData name="Moutushi Tanha" userId="S::m.tanha@uwtsd.ac.uk::62f9b1f3-ddcf-45d7-a6a4-b667feecf47e" providerId="AD" clId="Web-{7BA8CF9B-722A-67DA-7F3A-798FB87EF6A5}" dt="2023-11-24T11:09:29.505" v="203"/>
          <ac:spMkLst>
            <pc:docMk/>
            <pc:sldMk cId="1046057445" sldId="304"/>
            <ac:spMk id="12" creationId="{2633B3B5-CC90-43F0-8714-D31D1F3F0209}"/>
          </ac:spMkLst>
        </pc:spChg>
        <pc:spChg chg="add del">
          <ac:chgData name="Moutushi Tanha" userId="S::m.tanha@uwtsd.ac.uk::62f9b1f3-ddcf-45d7-a6a4-b667feecf47e" providerId="AD" clId="Web-{7BA8CF9B-722A-67DA-7F3A-798FB87EF6A5}" dt="2023-11-24T11:09:29.505" v="203"/>
          <ac:spMkLst>
            <pc:docMk/>
            <pc:sldMk cId="1046057445" sldId="304"/>
            <ac:spMk id="14" creationId="{A8D57A06-A426-446D-B02C-A2DC6B62E45E}"/>
          </ac:spMkLst>
        </pc:spChg>
        <pc:spChg chg="add">
          <ac:chgData name="Moutushi Tanha" userId="S::m.tanha@uwtsd.ac.uk::62f9b1f3-ddcf-45d7-a6a4-b667feecf47e" providerId="AD" clId="Web-{7BA8CF9B-722A-67DA-7F3A-798FB87EF6A5}" dt="2023-11-24T11:09:29.521" v="204"/>
          <ac:spMkLst>
            <pc:docMk/>
            <pc:sldMk cId="1046057445" sldId="304"/>
            <ac:spMk id="16" creationId="{AB8C311F-7253-4AED-9701-7FC0708C41C7}"/>
          </ac:spMkLst>
        </pc:spChg>
        <pc:spChg chg="add">
          <ac:chgData name="Moutushi Tanha" userId="S::m.tanha@uwtsd.ac.uk::62f9b1f3-ddcf-45d7-a6a4-b667feecf47e" providerId="AD" clId="Web-{7BA8CF9B-722A-67DA-7F3A-798FB87EF6A5}" dt="2023-11-24T11:09:29.521" v="204"/>
          <ac:spMkLst>
            <pc:docMk/>
            <pc:sldMk cId="1046057445" sldId="304"/>
            <ac:spMk id="17" creationId="{E2384209-CB15-4CDF-9D31-C44FD9A3F20D}"/>
          </ac:spMkLst>
        </pc:spChg>
        <pc:spChg chg="add">
          <ac:chgData name="Moutushi Tanha" userId="S::m.tanha@uwtsd.ac.uk::62f9b1f3-ddcf-45d7-a6a4-b667feecf47e" providerId="AD" clId="Web-{7BA8CF9B-722A-67DA-7F3A-798FB87EF6A5}" dt="2023-11-24T11:09:29.521" v="204"/>
          <ac:spMkLst>
            <pc:docMk/>
            <pc:sldMk cId="1046057445" sldId="304"/>
            <ac:spMk id="18" creationId="{2633B3B5-CC90-43F0-8714-D31D1F3F0209}"/>
          </ac:spMkLst>
        </pc:spChg>
        <pc:spChg chg="add">
          <ac:chgData name="Moutushi Tanha" userId="S::m.tanha@uwtsd.ac.uk::62f9b1f3-ddcf-45d7-a6a4-b667feecf47e" providerId="AD" clId="Web-{7BA8CF9B-722A-67DA-7F3A-798FB87EF6A5}" dt="2023-11-24T11:09:29.521" v="204"/>
          <ac:spMkLst>
            <pc:docMk/>
            <pc:sldMk cId="1046057445" sldId="304"/>
            <ac:spMk id="19" creationId="{A8D57A06-A426-446D-B02C-A2DC6B62E45E}"/>
          </ac:spMkLst>
        </pc:spChg>
        <pc:picChg chg="mod">
          <ac:chgData name="Moutushi Tanha" userId="S::m.tanha@uwtsd.ac.uk::62f9b1f3-ddcf-45d7-a6a4-b667feecf47e" providerId="AD" clId="Web-{7BA8CF9B-722A-67DA-7F3A-798FB87EF6A5}" dt="2023-11-24T11:09:37.896" v="206" actId="14100"/>
          <ac:picMkLst>
            <pc:docMk/>
            <pc:sldMk cId="1046057445" sldId="304"/>
            <ac:picMk id="3" creationId="{98A470F5-DCB3-8BF2-88BB-8D9F75D51C9D}"/>
          </ac:picMkLst>
        </pc:picChg>
      </pc:sldChg>
      <pc:sldChg chg="addSp modSp mod setBg">
        <pc:chgData name="Moutushi Tanha" userId="S::m.tanha@uwtsd.ac.uk::62f9b1f3-ddcf-45d7-a6a4-b667feecf47e" providerId="AD" clId="Web-{7BA8CF9B-722A-67DA-7F3A-798FB87EF6A5}" dt="2023-11-24T11:10:08.116" v="209" actId="14100"/>
        <pc:sldMkLst>
          <pc:docMk/>
          <pc:sldMk cId="2053603890" sldId="306"/>
        </pc:sldMkLst>
        <pc:spChg chg="add">
          <ac:chgData name="Moutushi Tanha" userId="S::m.tanha@uwtsd.ac.uk::62f9b1f3-ddcf-45d7-a6a4-b667feecf47e" providerId="AD" clId="Web-{7BA8CF9B-722A-67DA-7F3A-798FB87EF6A5}" dt="2023-11-24T11:09:48.897" v="207"/>
          <ac:spMkLst>
            <pc:docMk/>
            <pc:sldMk cId="2053603890" sldId="306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7BA8CF9B-722A-67DA-7F3A-798FB87EF6A5}" dt="2023-11-24T11:09:48.897" v="207"/>
          <ac:spMkLst>
            <pc:docMk/>
            <pc:sldMk cId="2053603890" sldId="306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7BA8CF9B-722A-67DA-7F3A-798FB87EF6A5}" dt="2023-11-24T11:09:48.897" v="207"/>
          <ac:spMkLst>
            <pc:docMk/>
            <pc:sldMk cId="2053603890" sldId="306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7BA8CF9B-722A-67DA-7F3A-798FB87EF6A5}" dt="2023-11-24T11:09:48.897" v="207"/>
          <ac:spMkLst>
            <pc:docMk/>
            <pc:sldMk cId="2053603890" sldId="306"/>
            <ac:spMk id="14" creationId="{A8D57A06-A426-446D-B02C-A2DC6B62E45E}"/>
          </ac:spMkLst>
        </pc:spChg>
        <pc:picChg chg="mod">
          <ac:chgData name="Moutushi Tanha" userId="S::m.tanha@uwtsd.ac.uk::62f9b1f3-ddcf-45d7-a6a4-b667feecf47e" providerId="AD" clId="Web-{7BA8CF9B-722A-67DA-7F3A-798FB87EF6A5}" dt="2023-11-24T11:10:08.116" v="209" actId="14100"/>
          <ac:picMkLst>
            <pc:docMk/>
            <pc:sldMk cId="2053603890" sldId="306"/>
            <ac:picMk id="3" creationId="{EEC3AF5F-D79C-F200-EC11-3A12539D36DC}"/>
          </ac:picMkLst>
        </pc:picChg>
      </pc:sldChg>
      <pc:sldChg chg="addSp modSp mod setBg">
        <pc:chgData name="Moutushi Tanha" userId="S::m.tanha@uwtsd.ac.uk::62f9b1f3-ddcf-45d7-a6a4-b667feecf47e" providerId="AD" clId="Web-{7BA8CF9B-722A-67DA-7F3A-798FB87EF6A5}" dt="2023-11-24T11:10:15.273" v="210"/>
        <pc:sldMkLst>
          <pc:docMk/>
          <pc:sldMk cId="4124570262" sldId="307"/>
        </pc:sldMkLst>
        <pc:spChg chg="add">
          <ac:chgData name="Moutushi Tanha" userId="S::m.tanha@uwtsd.ac.uk::62f9b1f3-ddcf-45d7-a6a4-b667feecf47e" providerId="AD" clId="Web-{7BA8CF9B-722A-67DA-7F3A-798FB87EF6A5}" dt="2023-11-24T11:10:15.273" v="210"/>
          <ac:spMkLst>
            <pc:docMk/>
            <pc:sldMk cId="4124570262" sldId="307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7BA8CF9B-722A-67DA-7F3A-798FB87EF6A5}" dt="2023-11-24T11:10:15.273" v="210"/>
          <ac:spMkLst>
            <pc:docMk/>
            <pc:sldMk cId="4124570262" sldId="307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7BA8CF9B-722A-67DA-7F3A-798FB87EF6A5}" dt="2023-11-24T11:10:15.273" v="210"/>
          <ac:spMkLst>
            <pc:docMk/>
            <pc:sldMk cId="4124570262" sldId="307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7BA8CF9B-722A-67DA-7F3A-798FB87EF6A5}" dt="2023-11-24T11:10:15.273" v="210"/>
          <ac:spMkLst>
            <pc:docMk/>
            <pc:sldMk cId="4124570262" sldId="307"/>
            <ac:spMk id="14" creationId="{A8D57A06-A426-446D-B02C-A2DC6B62E45E}"/>
          </ac:spMkLst>
        </pc:spChg>
        <pc:picChg chg="mod">
          <ac:chgData name="Moutushi Tanha" userId="S::m.tanha@uwtsd.ac.uk::62f9b1f3-ddcf-45d7-a6a4-b667feecf47e" providerId="AD" clId="Web-{7BA8CF9B-722A-67DA-7F3A-798FB87EF6A5}" dt="2023-11-24T11:10:15.273" v="210"/>
          <ac:picMkLst>
            <pc:docMk/>
            <pc:sldMk cId="4124570262" sldId="307"/>
            <ac:picMk id="3" creationId="{B9D820F7-2CF0-4BD3-FF56-D6003D5C348B}"/>
          </ac:picMkLst>
        </pc:picChg>
      </pc:sldChg>
      <pc:sldChg chg="del">
        <pc:chgData name="Moutushi Tanha" userId="S::m.tanha@uwtsd.ac.uk::62f9b1f3-ddcf-45d7-a6a4-b667feecf47e" providerId="AD" clId="Web-{7BA8CF9B-722A-67DA-7F3A-798FB87EF6A5}" dt="2023-11-24T11:17:05.585" v="215"/>
        <pc:sldMkLst>
          <pc:docMk/>
          <pc:sldMk cId="1047342770" sldId="308"/>
        </pc:sldMkLst>
      </pc:sldChg>
      <pc:sldChg chg="del">
        <pc:chgData name="Moutushi Tanha" userId="S::m.tanha@uwtsd.ac.uk::62f9b1f3-ddcf-45d7-a6a4-b667feecf47e" providerId="AD" clId="Web-{7BA8CF9B-722A-67DA-7F3A-798FB87EF6A5}" dt="2023-11-24T11:17:13.429" v="216"/>
        <pc:sldMkLst>
          <pc:docMk/>
          <pc:sldMk cId="3032479424" sldId="309"/>
        </pc:sldMkLst>
      </pc:sldChg>
      <pc:sldChg chg="del">
        <pc:chgData name="Moutushi Tanha" userId="S::m.tanha@uwtsd.ac.uk::62f9b1f3-ddcf-45d7-a6a4-b667feecf47e" providerId="AD" clId="Web-{7BA8CF9B-722A-67DA-7F3A-798FB87EF6A5}" dt="2023-11-24T11:16:52.178" v="214"/>
        <pc:sldMkLst>
          <pc:docMk/>
          <pc:sldMk cId="2675941868" sldId="310"/>
        </pc:sldMkLst>
      </pc:sldChg>
      <pc:sldChg chg="addSp del">
        <pc:chgData name="Moutushi Tanha" userId="S::m.tanha@uwtsd.ac.uk::62f9b1f3-ddcf-45d7-a6a4-b667feecf47e" providerId="AD" clId="Web-{7BA8CF9B-722A-67DA-7F3A-798FB87EF6A5}" dt="2023-11-24T11:16:46.678" v="213"/>
        <pc:sldMkLst>
          <pc:docMk/>
          <pc:sldMk cId="1201091751" sldId="311"/>
        </pc:sldMkLst>
        <pc:picChg chg="add">
          <ac:chgData name="Moutushi Tanha" userId="S::m.tanha@uwtsd.ac.uk::62f9b1f3-ddcf-45d7-a6a4-b667feecf47e" providerId="AD" clId="Web-{7BA8CF9B-722A-67DA-7F3A-798FB87EF6A5}" dt="2023-11-24T11:15:57.379" v="211"/>
          <ac:picMkLst>
            <pc:docMk/>
            <pc:sldMk cId="1201091751" sldId="311"/>
            <ac:picMk id="4" creationId="{6D4F5C5F-1B29-67DB-12C6-5718D8C6BAC7}"/>
          </ac:picMkLst>
        </pc:picChg>
      </pc:sldChg>
      <pc:sldChg chg="del">
        <pc:chgData name="Moutushi Tanha" userId="S::m.tanha@uwtsd.ac.uk::62f9b1f3-ddcf-45d7-a6a4-b667feecf47e" providerId="AD" clId="Web-{7BA8CF9B-722A-67DA-7F3A-798FB87EF6A5}" dt="2023-11-24T11:16:40.865" v="212"/>
        <pc:sldMkLst>
          <pc:docMk/>
          <pc:sldMk cId="3554023859" sldId="312"/>
        </pc:sldMkLst>
      </pc:sldChg>
      <pc:sldChg chg="modSp">
        <pc:chgData name="Moutushi Tanha" userId="S::m.tanha@uwtsd.ac.uk::62f9b1f3-ddcf-45d7-a6a4-b667feecf47e" providerId="AD" clId="Web-{7BA8CF9B-722A-67DA-7F3A-798FB87EF6A5}" dt="2023-11-24T10:45:17.201" v="183" actId="1076"/>
        <pc:sldMkLst>
          <pc:docMk/>
          <pc:sldMk cId="4088804610" sldId="341"/>
        </pc:sldMkLst>
        <pc:picChg chg="mod">
          <ac:chgData name="Moutushi Tanha" userId="S::m.tanha@uwtsd.ac.uk::62f9b1f3-ddcf-45d7-a6a4-b667feecf47e" providerId="AD" clId="Web-{7BA8CF9B-722A-67DA-7F3A-798FB87EF6A5}" dt="2023-11-24T10:45:17.201" v="183" actId="1076"/>
          <ac:picMkLst>
            <pc:docMk/>
            <pc:sldMk cId="4088804610" sldId="341"/>
            <ac:picMk id="3" creationId="{8CA3808F-40EE-0D8A-2772-5DD69CFF4CC4}"/>
          </ac:picMkLst>
        </pc:picChg>
      </pc:sldChg>
      <pc:sldChg chg="addSp modSp mod setBg">
        <pc:chgData name="Moutushi Tanha" userId="S::m.tanha@uwtsd.ac.uk::62f9b1f3-ddcf-45d7-a6a4-b667feecf47e" providerId="AD" clId="Web-{7BA8CF9B-722A-67DA-7F3A-798FB87EF6A5}" dt="2023-11-24T10:52:02.545" v="186"/>
        <pc:sldMkLst>
          <pc:docMk/>
          <pc:sldMk cId="3946936462" sldId="342"/>
        </pc:sldMkLst>
        <pc:spChg chg="add">
          <ac:chgData name="Moutushi Tanha" userId="S::m.tanha@uwtsd.ac.uk::62f9b1f3-ddcf-45d7-a6a4-b667feecf47e" providerId="AD" clId="Web-{7BA8CF9B-722A-67DA-7F3A-798FB87EF6A5}" dt="2023-11-24T10:52:02.545" v="186"/>
          <ac:spMkLst>
            <pc:docMk/>
            <pc:sldMk cId="3946936462" sldId="342"/>
            <ac:spMk id="10" creationId="{AB8C311F-7253-4AED-9701-7FC0708C41C7}"/>
          </ac:spMkLst>
        </pc:spChg>
        <pc:spChg chg="add">
          <ac:chgData name="Moutushi Tanha" userId="S::m.tanha@uwtsd.ac.uk::62f9b1f3-ddcf-45d7-a6a4-b667feecf47e" providerId="AD" clId="Web-{7BA8CF9B-722A-67DA-7F3A-798FB87EF6A5}" dt="2023-11-24T10:52:02.545" v="186"/>
          <ac:spMkLst>
            <pc:docMk/>
            <pc:sldMk cId="3946936462" sldId="342"/>
            <ac:spMk id="12" creationId="{FD073016-B734-483B-8953-5BADEE145112}"/>
          </ac:spMkLst>
        </pc:spChg>
        <pc:spChg chg="add">
          <ac:chgData name="Moutushi Tanha" userId="S::m.tanha@uwtsd.ac.uk::62f9b1f3-ddcf-45d7-a6a4-b667feecf47e" providerId="AD" clId="Web-{7BA8CF9B-722A-67DA-7F3A-798FB87EF6A5}" dt="2023-11-24T10:52:02.545" v="186"/>
          <ac:spMkLst>
            <pc:docMk/>
            <pc:sldMk cId="3946936462" sldId="342"/>
            <ac:spMk id="14" creationId="{90A7EAB6-59D3-4325-8DE6-E0CA4009CE53}"/>
          </ac:spMkLst>
        </pc:spChg>
        <pc:spChg chg="add">
          <ac:chgData name="Moutushi Tanha" userId="S::m.tanha@uwtsd.ac.uk::62f9b1f3-ddcf-45d7-a6a4-b667feecf47e" providerId="AD" clId="Web-{7BA8CF9B-722A-67DA-7F3A-798FB87EF6A5}" dt="2023-11-24T10:52:02.545" v="186"/>
          <ac:spMkLst>
            <pc:docMk/>
            <pc:sldMk cId="3946936462" sldId="342"/>
            <ac:spMk id="16" creationId="{A8D57A06-A426-446D-B02C-A2DC6B62E45E}"/>
          </ac:spMkLst>
        </pc:spChg>
        <pc:picChg chg="mod">
          <ac:chgData name="Moutushi Tanha" userId="S::m.tanha@uwtsd.ac.uk::62f9b1f3-ddcf-45d7-a6a4-b667feecf47e" providerId="AD" clId="Web-{7BA8CF9B-722A-67DA-7F3A-798FB87EF6A5}" dt="2023-11-24T10:52:02.545" v="186"/>
          <ac:picMkLst>
            <pc:docMk/>
            <pc:sldMk cId="3946936462" sldId="342"/>
            <ac:picMk id="3" creationId="{8BF3856A-A31F-9F8C-A41E-4FB37D466CD1}"/>
          </ac:picMkLst>
        </pc:picChg>
        <pc:picChg chg="mod">
          <ac:chgData name="Moutushi Tanha" userId="S::m.tanha@uwtsd.ac.uk::62f9b1f3-ddcf-45d7-a6a4-b667feecf47e" providerId="AD" clId="Web-{7BA8CF9B-722A-67DA-7F3A-798FB87EF6A5}" dt="2023-11-24T10:52:02.545" v="186"/>
          <ac:picMkLst>
            <pc:docMk/>
            <pc:sldMk cId="3946936462" sldId="342"/>
            <ac:picMk id="5" creationId="{8D92EE46-BCE2-7BAA-4FED-7740D3211426}"/>
          </ac:picMkLst>
        </pc:picChg>
      </pc:sldChg>
      <pc:sldChg chg="modSp">
        <pc:chgData name="Moutushi Tanha" userId="S::m.tanha@uwtsd.ac.uk::62f9b1f3-ddcf-45d7-a6a4-b667feecf47e" providerId="AD" clId="Web-{7BA8CF9B-722A-67DA-7F3A-798FB87EF6A5}" dt="2023-11-24T10:51:40.966" v="185" actId="14100"/>
        <pc:sldMkLst>
          <pc:docMk/>
          <pc:sldMk cId="1495818034" sldId="343"/>
        </pc:sldMkLst>
        <pc:picChg chg="mod">
          <ac:chgData name="Moutushi Tanha" userId="S::m.tanha@uwtsd.ac.uk::62f9b1f3-ddcf-45d7-a6a4-b667feecf47e" providerId="AD" clId="Web-{7BA8CF9B-722A-67DA-7F3A-798FB87EF6A5}" dt="2023-11-24T10:51:40.966" v="185" actId="14100"/>
          <ac:picMkLst>
            <pc:docMk/>
            <pc:sldMk cId="1495818034" sldId="343"/>
            <ac:picMk id="3" creationId="{65F0123B-D0D7-EB34-C960-237045874C17}"/>
          </ac:picMkLst>
        </pc:picChg>
      </pc:sldChg>
      <pc:sldChg chg="del">
        <pc:chgData name="Moutushi Tanha" userId="S::m.tanha@uwtsd.ac.uk::62f9b1f3-ddcf-45d7-a6a4-b667feecf47e" providerId="AD" clId="Web-{7BA8CF9B-722A-67DA-7F3A-798FB87EF6A5}" dt="2023-11-24T10:55:47.069" v="187"/>
        <pc:sldMkLst>
          <pc:docMk/>
          <pc:sldMk cId="468606415" sldId="380"/>
        </pc:sldMkLst>
      </pc:sldChg>
      <pc:sldChg chg="del">
        <pc:chgData name="Moutushi Tanha" userId="S::m.tanha@uwtsd.ac.uk::62f9b1f3-ddcf-45d7-a6a4-b667feecf47e" providerId="AD" clId="Web-{7BA8CF9B-722A-67DA-7F3A-798FB87EF6A5}" dt="2023-11-24T10:58:16.246" v="195"/>
        <pc:sldMkLst>
          <pc:docMk/>
          <pc:sldMk cId="265091704" sldId="381"/>
        </pc:sldMkLst>
      </pc:sldChg>
      <pc:sldChg chg="del">
        <pc:chgData name="Moutushi Tanha" userId="S::m.tanha@uwtsd.ac.uk::62f9b1f3-ddcf-45d7-a6a4-b667feecf47e" providerId="AD" clId="Web-{7BA8CF9B-722A-67DA-7F3A-798FB87EF6A5}" dt="2023-11-24T10:58:20.590" v="196"/>
        <pc:sldMkLst>
          <pc:docMk/>
          <pc:sldMk cId="3825924513" sldId="382"/>
        </pc:sldMkLst>
      </pc:sldChg>
      <pc:sldChg chg="new">
        <pc:chgData name="Moutushi Tanha" userId="S::m.tanha@uwtsd.ac.uk::62f9b1f3-ddcf-45d7-a6a4-b667feecf47e" providerId="AD" clId="Web-{7BA8CF9B-722A-67DA-7F3A-798FB87EF6A5}" dt="2023-11-24T09:37:10.996" v="0"/>
        <pc:sldMkLst>
          <pc:docMk/>
          <pc:sldMk cId="3698444772" sldId="392"/>
        </pc:sldMkLst>
      </pc:sldChg>
      <pc:sldChg chg="addSp modSp new">
        <pc:chgData name="Moutushi Tanha" userId="S::m.tanha@uwtsd.ac.uk::62f9b1f3-ddcf-45d7-a6a4-b667feecf47e" providerId="AD" clId="Web-{7BA8CF9B-722A-67DA-7F3A-798FB87EF6A5}" dt="2023-11-24T09:37:54.013" v="11" actId="14100"/>
        <pc:sldMkLst>
          <pc:docMk/>
          <pc:sldMk cId="2656669622" sldId="393"/>
        </pc:sldMkLst>
        <pc:picChg chg="add mod">
          <ac:chgData name="Moutushi Tanha" userId="S::m.tanha@uwtsd.ac.uk::62f9b1f3-ddcf-45d7-a6a4-b667feecf47e" providerId="AD" clId="Web-{7BA8CF9B-722A-67DA-7F3A-798FB87EF6A5}" dt="2023-11-24T09:37:54.013" v="11" actId="14100"/>
          <ac:picMkLst>
            <pc:docMk/>
            <pc:sldMk cId="2656669622" sldId="393"/>
            <ac:picMk id="2" creationId="{65B05B06-952F-6CD7-C00C-2A0AA552D6E6}"/>
          </ac:picMkLst>
        </pc:picChg>
      </pc:sldChg>
      <pc:sldChg chg="add replId">
        <pc:chgData name="Moutushi Tanha" userId="S::m.tanha@uwtsd.ac.uk::62f9b1f3-ddcf-45d7-a6a4-b667feecf47e" providerId="AD" clId="Web-{7BA8CF9B-722A-67DA-7F3A-798FB87EF6A5}" dt="2023-11-24T09:39:04.750" v="12"/>
        <pc:sldMkLst>
          <pc:docMk/>
          <pc:sldMk cId="2957432252" sldId="394"/>
        </pc:sldMkLst>
      </pc:sldChg>
      <pc:sldChg chg="addSp modSp new">
        <pc:chgData name="Moutushi Tanha" userId="S::m.tanha@uwtsd.ac.uk::62f9b1f3-ddcf-45d7-a6a4-b667feecf47e" providerId="AD" clId="Web-{7BA8CF9B-722A-67DA-7F3A-798FB87EF6A5}" dt="2023-11-24T09:46:22.077" v="62" actId="14100"/>
        <pc:sldMkLst>
          <pc:docMk/>
          <pc:sldMk cId="1643000001" sldId="395"/>
        </pc:sldMkLst>
        <pc:picChg chg="add mod">
          <ac:chgData name="Moutushi Tanha" userId="S::m.tanha@uwtsd.ac.uk::62f9b1f3-ddcf-45d7-a6a4-b667feecf47e" providerId="AD" clId="Web-{7BA8CF9B-722A-67DA-7F3A-798FB87EF6A5}" dt="2023-11-24T09:46:22.077" v="62" actId="14100"/>
          <ac:picMkLst>
            <pc:docMk/>
            <pc:sldMk cId="1643000001" sldId="395"/>
            <ac:picMk id="2" creationId="{080E863C-CDF7-3A66-E0F8-CCFA529350B1}"/>
          </ac:picMkLst>
        </pc:picChg>
        <pc:picChg chg="add mod">
          <ac:chgData name="Moutushi Tanha" userId="S::m.tanha@uwtsd.ac.uk::62f9b1f3-ddcf-45d7-a6a4-b667feecf47e" providerId="AD" clId="Web-{7BA8CF9B-722A-67DA-7F3A-798FB87EF6A5}" dt="2023-11-24T09:46:14.280" v="60" actId="14100"/>
          <ac:picMkLst>
            <pc:docMk/>
            <pc:sldMk cId="1643000001" sldId="395"/>
            <ac:picMk id="3" creationId="{EAEAB291-81CE-DB13-9134-B15245E16690}"/>
          </ac:picMkLst>
        </pc:picChg>
      </pc:sldChg>
      <pc:sldChg chg="addSp modSp new">
        <pc:chgData name="Moutushi Tanha" userId="S::m.tanha@uwtsd.ac.uk::62f9b1f3-ddcf-45d7-a6a4-b667feecf47e" providerId="AD" clId="Web-{7BA8CF9B-722A-67DA-7F3A-798FB87EF6A5}" dt="2023-11-24T09:47:28.048" v="67" actId="14100"/>
        <pc:sldMkLst>
          <pc:docMk/>
          <pc:sldMk cId="56519506" sldId="396"/>
        </pc:sldMkLst>
        <pc:picChg chg="add mod">
          <ac:chgData name="Moutushi Tanha" userId="S::m.tanha@uwtsd.ac.uk::62f9b1f3-ddcf-45d7-a6a4-b667feecf47e" providerId="AD" clId="Web-{7BA8CF9B-722A-67DA-7F3A-798FB87EF6A5}" dt="2023-11-24T09:47:28.048" v="67" actId="14100"/>
          <ac:picMkLst>
            <pc:docMk/>
            <pc:sldMk cId="56519506" sldId="396"/>
            <ac:picMk id="2" creationId="{967BB1DE-DA28-94A6-476A-A56AAE1B15CB}"/>
          </ac:picMkLst>
        </pc:picChg>
      </pc:sldChg>
      <pc:sldChg chg="new">
        <pc:chgData name="Moutushi Tanha" userId="S::m.tanha@uwtsd.ac.uk::62f9b1f3-ddcf-45d7-a6a4-b667feecf47e" providerId="AD" clId="Web-{7BA8CF9B-722A-67DA-7F3A-798FB87EF6A5}" dt="2023-11-24T09:44:08.666" v="41"/>
        <pc:sldMkLst>
          <pc:docMk/>
          <pc:sldMk cId="206922186" sldId="397"/>
        </pc:sldMkLst>
      </pc:sldChg>
      <pc:sldChg chg="addSp modSp new">
        <pc:chgData name="Moutushi Tanha" userId="S::m.tanha@uwtsd.ac.uk::62f9b1f3-ddcf-45d7-a6a4-b667feecf47e" providerId="AD" clId="Web-{7BA8CF9B-722A-67DA-7F3A-798FB87EF6A5}" dt="2023-11-24T09:48:37.910" v="77" actId="14100"/>
        <pc:sldMkLst>
          <pc:docMk/>
          <pc:sldMk cId="2482493851" sldId="398"/>
        </pc:sldMkLst>
        <pc:picChg chg="add mod">
          <ac:chgData name="Moutushi Tanha" userId="S::m.tanha@uwtsd.ac.uk::62f9b1f3-ddcf-45d7-a6a4-b667feecf47e" providerId="AD" clId="Web-{7BA8CF9B-722A-67DA-7F3A-798FB87EF6A5}" dt="2023-11-24T09:48:37.910" v="77" actId="14100"/>
          <ac:picMkLst>
            <pc:docMk/>
            <pc:sldMk cId="2482493851" sldId="398"/>
            <ac:picMk id="2" creationId="{023A8FD9-D8EB-21C6-5E01-781E05F70669}"/>
          </ac:picMkLst>
        </pc:picChg>
      </pc:sldChg>
      <pc:sldChg chg="addSp modSp new">
        <pc:chgData name="Moutushi Tanha" userId="S::m.tanha@uwtsd.ac.uk::62f9b1f3-ddcf-45d7-a6a4-b667feecf47e" providerId="AD" clId="Web-{7BA8CF9B-722A-67DA-7F3A-798FB87EF6A5}" dt="2023-11-24T09:49:23.287" v="84" actId="14100"/>
        <pc:sldMkLst>
          <pc:docMk/>
          <pc:sldMk cId="3518597090" sldId="399"/>
        </pc:sldMkLst>
        <pc:picChg chg="add mod">
          <ac:chgData name="Moutushi Tanha" userId="S::m.tanha@uwtsd.ac.uk::62f9b1f3-ddcf-45d7-a6a4-b667feecf47e" providerId="AD" clId="Web-{7BA8CF9B-722A-67DA-7F3A-798FB87EF6A5}" dt="2023-11-24T09:49:23.287" v="84" actId="14100"/>
          <ac:picMkLst>
            <pc:docMk/>
            <pc:sldMk cId="3518597090" sldId="399"/>
            <ac:picMk id="2" creationId="{B5AA30D0-784C-8EEC-D704-54F45855EE0B}"/>
          </ac:picMkLst>
        </pc:picChg>
      </pc:sldChg>
      <pc:sldChg chg="addSp modSp new">
        <pc:chgData name="Moutushi Tanha" userId="S::m.tanha@uwtsd.ac.uk::62f9b1f3-ddcf-45d7-a6a4-b667feecf47e" providerId="AD" clId="Web-{7BA8CF9B-722A-67DA-7F3A-798FB87EF6A5}" dt="2023-11-24T09:50:29.961" v="85"/>
        <pc:sldMkLst>
          <pc:docMk/>
          <pc:sldMk cId="1217280853" sldId="400"/>
        </pc:sldMkLst>
        <pc:picChg chg="add mod">
          <ac:chgData name="Moutushi Tanha" userId="S::m.tanha@uwtsd.ac.uk::62f9b1f3-ddcf-45d7-a6a4-b667feecf47e" providerId="AD" clId="Web-{7BA8CF9B-722A-67DA-7F3A-798FB87EF6A5}" dt="2023-11-24T09:50:29.961" v="85"/>
          <ac:picMkLst>
            <pc:docMk/>
            <pc:sldMk cId="1217280853" sldId="400"/>
            <ac:picMk id="2" creationId="{06204309-7068-B74E-A7E2-F1CCEEF13D13}"/>
          </ac:picMkLst>
        </pc:picChg>
      </pc:sldChg>
      <pc:sldChg chg="addSp modSp new">
        <pc:chgData name="Moutushi Tanha" userId="S::m.tanha@uwtsd.ac.uk::62f9b1f3-ddcf-45d7-a6a4-b667feecf47e" providerId="AD" clId="Web-{7BA8CF9B-722A-67DA-7F3A-798FB87EF6A5}" dt="2023-11-24T09:52:44.450" v="109" actId="14100"/>
        <pc:sldMkLst>
          <pc:docMk/>
          <pc:sldMk cId="3013684885" sldId="401"/>
        </pc:sldMkLst>
        <pc:picChg chg="add mod">
          <ac:chgData name="Moutushi Tanha" userId="S::m.tanha@uwtsd.ac.uk::62f9b1f3-ddcf-45d7-a6a4-b667feecf47e" providerId="AD" clId="Web-{7BA8CF9B-722A-67DA-7F3A-798FB87EF6A5}" dt="2023-11-24T09:52:39.324" v="108" actId="14100"/>
          <ac:picMkLst>
            <pc:docMk/>
            <pc:sldMk cId="3013684885" sldId="401"/>
            <ac:picMk id="2" creationId="{A0F27D20-4B49-0E44-C515-26E10BD72FB9}"/>
          </ac:picMkLst>
        </pc:picChg>
        <pc:picChg chg="add mod">
          <ac:chgData name="Moutushi Tanha" userId="S::m.tanha@uwtsd.ac.uk::62f9b1f3-ddcf-45d7-a6a4-b667feecf47e" providerId="AD" clId="Web-{7BA8CF9B-722A-67DA-7F3A-798FB87EF6A5}" dt="2023-11-24T09:52:44.450" v="109" actId="14100"/>
          <ac:picMkLst>
            <pc:docMk/>
            <pc:sldMk cId="3013684885" sldId="401"/>
            <ac:picMk id="3" creationId="{178E62A4-326E-3069-11A2-E081EEAFC94A}"/>
          </ac:picMkLst>
        </pc:picChg>
      </pc:sldChg>
      <pc:sldChg chg="new">
        <pc:chgData name="Moutushi Tanha" userId="S::m.tanha@uwtsd.ac.uk::62f9b1f3-ddcf-45d7-a6a4-b667feecf47e" providerId="AD" clId="Web-{7BA8CF9B-722A-67DA-7F3A-798FB87EF6A5}" dt="2023-11-24T09:50:37.148" v="87"/>
        <pc:sldMkLst>
          <pc:docMk/>
          <pc:sldMk cId="273535293" sldId="402"/>
        </pc:sldMkLst>
      </pc:sldChg>
      <pc:sldChg chg="addSp modSp new del">
        <pc:chgData name="Moutushi Tanha" userId="S::m.tanha@uwtsd.ac.uk::62f9b1f3-ddcf-45d7-a6a4-b667feecf47e" providerId="AD" clId="Web-{7BA8CF9B-722A-67DA-7F3A-798FB87EF6A5}" dt="2023-11-24T10:20:42.663" v="119"/>
        <pc:sldMkLst>
          <pc:docMk/>
          <pc:sldMk cId="2594318008" sldId="403"/>
        </pc:sldMkLst>
        <pc:picChg chg="add mod">
          <ac:chgData name="Moutushi Tanha" userId="S::m.tanha@uwtsd.ac.uk::62f9b1f3-ddcf-45d7-a6a4-b667feecf47e" providerId="AD" clId="Web-{7BA8CF9B-722A-67DA-7F3A-798FB87EF6A5}" dt="2023-11-24T10:04:31.146" v="118" actId="14100"/>
          <ac:picMkLst>
            <pc:docMk/>
            <pc:sldMk cId="2594318008" sldId="403"/>
            <ac:picMk id="2" creationId="{C922A38C-1742-099F-958F-B243B0FB66C7}"/>
          </ac:picMkLst>
        </pc:picChg>
      </pc:sldChg>
      <pc:sldChg chg="addSp modSp new mod ord setBg">
        <pc:chgData name="Moutushi Tanha" userId="S::m.tanha@uwtsd.ac.uk::62f9b1f3-ddcf-45d7-a6a4-b667feecf47e" providerId="AD" clId="Web-{7BA8CF9B-722A-67DA-7F3A-798FB87EF6A5}" dt="2023-11-24T10:31:04.826" v="140"/>
        <pc:sldMkLst>
          <pc:docMk/>
          <pc:sldMk cId="2925128175" sldId="403"/>
        </pc:sldMkLst>
        <pc:spChg chg="add">
          <ac:chgData name="Moutushi Tanha" userId="S::m.tanha@uwtsd.ac.uk::62f9b1f3-ddcf-45d7-a6a4-b667feecf47e" providerId="AD" clId="Web-{7BA8CF9B-722A-67DA-7F3A-798FB87EF6A5}" dt="2023-11-24T10:22:44.464" v="134"/>
          <ac:spMkLst>
            <pc:docMk/>
            <pc:sldMk cId="2925128175" sldId="40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BA8CF9B-722A-67DA-7F3A-798FB87EF6A5}" dt="2023-11-24T10:22:44.464" v="134"/>
          <ac:spMkLst>
            <pc:docMk/>
            <pc:sldMk cId="2925128175" sldId="40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BA8CF9B-722A-67DA-7F3A-798FB87EF6A5}" dt="2023-11-24T10:22:44.464" v="134"/>
          <ac:spMkLst>
            <pc:docMk/>
            <pc:sldMk cId="2925128175" sldId="40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BA8CF9B-722A-67DA-7F3A-798FB87EF6A5}" dt="2023-11-24T10:22:44.464" v="134"/>
          <ac:spMkLst>
            <pc:docMk/>
            <pc:sldMk cId="2925128175" sldId="40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BA8CF9B-722A-67DA-7F3A-798FB87EF6A5}" dt="2023-11-24T10:22:44.464" v="134"/>
          <ac:picMkLst>
            <pc:docMk/>
            <pc:sldMk cId="2925128175" sldId="403"/>
            <ac:picMk id="2" creationId="{3D7975A9-06C4-6E8D-A2E1-71B7C2D9A103}"/>
          </ac:picMkLst>
        </pc:picChg>
      </pc:sldChg>
      <pc:sldChg chg="add del">
        <pc:chgData name="Moutushi Tanha" userId="S::m.tanha@uwtsd.ac.uk::62f9b1f3-ddcf-45d7-a6a4-b667feecf47e" providerId="AD" clId="Web-{7BA8CF9B-722A-67DA-7F3A-798FB87EF6A5}" dt="2023-11-24T10:21:10.773" v="124"/>
        <pc:sldMkLst>
          <pc:docMk/>
          <pc:sldMk cId="264767760" sldId="404"/>
        </pc:sldMkLst>
      </pc:sldChg>
      <pc:sldChg chg="addSp modSp new mod setBg">
        <pc:chgData name="Moutushi Tanha" userId="S::m.tanha@uwtsd.ac.uk::62f9b1f3-ddcf-45d7-a6a4-b667feecf47e" providerId="AD" clId="Web-{7BA8CF9B-722A-67DA-7F3A-798FB87EF6A5}" dt="2023-11-24T10:31:52.953" v="149" actId="14100"/>
        <pc:sldMkLst>
          <pc:docMk/>
          <pc:sldMk cId="2537746363" sldId="404"/>
        </pc:sldMkLst>
        <pc:spChg chg="add">
          <ac:chgData name="Moutushi Tanha" userId="S::m.tanha@uwtsd.ac.uk::62f9b1f3-ddcf-45d7-a6a4-b667feecf47e" providerId="AD" clId="Web-{7BA8CF9B-722A-67DA-7F3A-798FB87EF6A5}" dt="2023-11-24T10:31:41.640" v="146"/>
          <ac:spMkLst>
            <pc:docMk/>
            <pc:sldMk cId="2537746363" sldId="40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BA8CF9B-722A-67DA-7F3A-798FB87EF6A5}" dt="2023-11-24T10:31:41.640" v="146"/>
          <ac:spMkLst>
            <pc:docMk/>
            <pc:sldMk cId="2537746363" sldId="40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BA8CF9B-722A-67DA-7F3A-798FB87EF6A5}" dt="2023-11-24T10:31:41.640" v="146"/>
          <ac:spMkLst>
            <pc:docMk/>
            <pc:sldMk cId="2537746363" sldId="40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BA8CF9B-722A-67DA-7F3A-798FB87EF6A5}" dt="2023-11-24T10:31:41.640" v="146"/>
          <ac:spMkLst>
            <pc:docMk/>
            <pc:sldMk cId="2537746363" sldId="40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BA8CF9B-722A-67DA-7F3A-798FB87EF6A5}" dt="2023-11-24T10:31:52.953" v="149" actId="14100"/>
          <ac:picMkLst>
            <pc:docMk/>
            <pc:sldMk cId="2537746363" sldId="404"/>
            <ac:picMk id="2" creationId="{BF9B302D-446B-EB68-7977-5F5EC8A7A284}"/>
          </ac:picMkLst>
        </pc:picChg>
      </pc:sldChg>
      <pc:sldChg chg="add del">
        <pc:chgData name="Moutushi Tanha" userId="S::m.tanha@uwtsd.ac.uk::62f9b1f3-ddcf-45d7-a6a4-b667feecf47e" providerId="AD" clId="Web-{7BA8CF9B-722A-67DA-7F3A-798FB87EF6A5}" dt="2023-11-24T10:22:58.605" v="136"/>
        <pc:sldMkLst>
          <pc:docMk/>
          <pc:sldMk cId="3486779005" sldId="404"/>
        </pc:sldMkLst>
      </pc:sldChg>
      <pc:sldChg chg="addSp modSp new mod setBg">
        <pc:chgData name="Moutushi Tanha" userId="S::m.tanha@uwtsd.ac.uk::62f9b1f3-ddcf-45d7-a6a4-b667feecf47e" providerId="AD" clId="Web-{7BA8CF9B-722A-67DA-7F3A-798FB87EF6A5}" dt="2023-11-24T10:32:53.065" v="157" actId="14100"/>
        <pc:sldMkLst>
          <pc:docMk/>
          <pc:sldMk cId="197356793" sldId="405"/>
        </pc:sldMkLst>
        <pc:spChg chg="add">
          <ac:chgData name="Moutushi Tanha" userId="S::m.tanha@uwtsd.ac.uk::62f9b1f3-ddcf-45d7-a6a4-b667feecf47e" providerId="AD" clId="Web-{7BA8CF9B-722A-67DA-7F3A-798FB87EF6A5}" dt="2023-11-24T10:32:45.955" v="155"/>
          <ac:spMkLst>
            <pc:docMk/>
            <pc:sldMk cId="197356793" sldId="40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BA8CF9B-722A-67DA-7F3A-798FB87EF6A5}" dt="2023-11-24T10:32:45.955" v="155"/>
          <ac:spMkLst>
            <pc:docMk/>
            <pc:sldMk cId="197356793" sldId="40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BA8CF9B-722A-67DA-7F3A-798FB87EF6A5}" dt="2023-11-24T10:32:45.955" v="155"/>
          <ac:spMkLst>
            <pc:docMk/>
            <pc:sldMk cId="197356793" sldId="40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BA8CF9B-722A-67DA-7F3A-798FB87EF6A5}" dt="2023-11-24T10:32:45.955" v="155"/>
          <ac:spMkLst>
            <pc:docMk/>
            <pc:sldMk cId="197356793" sldId="40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BA8CF9B-722A-67DA-7F3A-798FB87EF6A5}" dt="2023-11-24T10:32:53.065" v="157" actId="14100"/>
          <ac:picMkLst>
            <pc:docMk/>
            <pc:sldMk cId="197356793" sldId="405"/>
            <ac:picMk id="2" creationId="{944C2D0F-CF0F-E0AE-027E-402E83F8EA09}"/>
          </ac:picMkLst>
        </pc:picChg>
      </pc:sldChg>
      <pc:sldChg chg="add del">
        <pc:chgData name="Moutushi Tanha" userId="S::m.tanha@uwtsd.ac.uk::62f9b1f3-ddcf-45d7-a6a4-b667feecf47e" providerId="AD" clId="Web-{7BA8CF9B-722A-67DA-7F3A-798FB87EF6A5}" dt="2023-11-24T10:22:54.136" v="135"/>
        <pc:sldMkLst>
          <pc:docMk/>
          <pc:sldMk cId="264767760" sldId="405"/>
        </pc:sldMkLst>
      </pc:sldChg>
      <pc:sldChg chg="add del">
        <pc:chgData name="Moutushi Tanha" userId="S::m.tanha@uwtsd.ac.uk::62f9b1f3-ddcf-45d7-a6a4-b667feecf47e" providerId="AD" clId="Web-{7BA8CF9B-722A-67DA-7F3A-798FB87EF6A5}" dt="2023-11-24T10:21:04.929" v="123"/>
        <pc:sldMkLst>
          <pc:docMk/>
          <pc:sldMk cId="2594318008" sldId="405"/>
        </pc:sldMkLst>
      </pc:sldChg>
      <pc:sldChg chg="addSp modSp new mod setBg">
        <pc:chgData name="Moutushi Tanha" userId="S::m.tanha@uwtsd.ac.uk::62f9b1f3-ddcf-45d7-a6a4-b667feecf47e" providerId="AD" clId="Web-{7BA8CF9B-722A-67DA-7F3A-798FB87EF6A5}" dt="2023-11-24T10:33:40.316" v="162" actId="14100"/>
        <pc:sldMkLst>
          <pc:docMk/>
          <pc:sldMk cId="2878829821" sldId="406"/>
        </pc:sldMkLst>
        <pc:spChg chg="add">
          <ac:chgData name="Moutushi Tanha" userId="S::m.tanha@uwtsd.ac.uk::62f9b1f3-ddcf-45d7-a6a4-b667feecf47e" providerId="AD" clId="Web-{7BA8CF9B-722A-67DA-7F3A-798FB87EF6A5}" dt="2023-11-24T10:33:30.222" v="159"/>
          <ac:spMkLst>
            <pc:docMk/>
            <pc:sldMk cId="2878829821" sldId="40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BA8CF9B-722A-67DA-7F3A-798FB87EF6A5}" dt="2023-11-24T10:33:30.222" v="159"/>
          <ac:spMkLst>
            <pc:docMk/>
            <pc:sldMk cId="2878829821" sldId="40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BA8CF9B-722A-67DA-7F3A-798FB87EF6A5}" dt="2023-11-24T10:33:30.222" v="159"/>
          <ac:spMkLst>
            <pc:docMk/>
            <pc:sldMk cId="2878829821" sldId="40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BA8CF9B-722A-67DA-7F3A-798FB87EF6A5}" dt="2023-11-24T10:33:30.222" v="159"/>
          <ac:spMkLst>
            <pc:docMk/>
            <pc:sldMk cId="2878829821" sldId="40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BA8CF9B-722A-67DA-7F3A-798FB87EF6A5}" dt="2023-11-24T10:33:40.316" v="162" actId="14100"/>
          <ac:picMkLst>
            <pc:docMk/>
            <pc:sldMk cId="2878829821" sldId="406"/>
            <ac:picMk id="2" creationId="{F6DE4942-9848-EFA8-9129-0879964FE5C3}"/>
          </ac:picMkLst>
        </pc:picChg>
      </pc:sldChg>
      <pc:sldChg chg="addSp modSp new mod setBg">
        <pc:chgData name="Moutushi Tanha" userId="S::m.tanha@uwtsd.ac.uk::62f9b1f3-ddcf-45d7-a6a4-b667feecf47e" providerId="AD" clId="Web-{7BA8CF9B-722A-67DA-7F3A-798FB87EF6A5}" dt="2023-11-24T10:34:19.615" v="166" actId="14100"/>
        <pc:sldMkLst>
          <pc:docMk/>
          <pc:sldMk cId="1757704624" sldId="407"/>
        </pc:sldMkLst>
        <pc:spChg chg="add">
          <ac:chgData name="Moutushi Tanha" userId="S::m.tanha@uwtsd.ac.uk::62f9b1f3-ddcf-45d7-a6a4-b667feecf47e" providerId="AD" clId="Web-{7BA8CF9B-722A-67DA-7F3A-798FB87EF6A5}" dt="2023-11-24T10:34:12.505" v="164"/>
          <ac:spMkLst>
            <pc:docMk/>
            <pc:sldMk cId="1757704624" sldId="40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BA8CF9B-722A-67DA-7F3A-798FB87EF6A5}" dt="2023-11-24T10:34:12.505" v="164"/>
          <ac:spMkLst>
            <pc:docMk/>
            <pc:sldMk cId="1757704624" sldId="40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BA8CF9B-722A-67DA-7F3A-798FB87EF6A5}" dt="2023-11-24T10:34:12.505" v="164"/>
          <ac:spMkLst>
            <pc:docMk/>
            <pc:sldMk cId="1757704624" sldId="40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BA8CF9B-722A-67DA-7F3A-798FB87EF6A5}" dt="2023-11-24T10:34:12.505" v="164"/>
          <ac:spMkLst>
            <pc:docMk/>
            <pc:sldMk cId="1757704624" sldId="40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BA8CF9B-722A-67DA-7F3A-798FB87EF6A5}" dt="2023-11-24T10:34:19.615" v="166" actId="14100"/>
          <ac:picMkLst>
            <pc:docMk/>
            <pc:sldMk cId="1757704624" sldId="407"/>
            <ac:picMk id="2" creationId="{FBD6704C-3ED9-C09B-4ECF-E159915CC35A}"/>
          </ac:picMkLst>
        </pc:picChg>
      </pc:sldChg>
      <pc:sldChg chg="addSp modSp new mod setBg">
        <pc:chgData name="Moutushi Tanha" userId="S::m.tanha@uwtsd.ac.uk::62f9b1f3-ddcf-45d7-a6a4-b667feecf47e" providerId="AD" clId="Web-{7BA8CF9B-722A-67DA-7F3A-798FB87EF6A5}" dt="2023-11-24T10:35:27.914" v="173" actId="14100"/>
        <pc:sldMkLst>
          <pc:docMk/>
          <pc:sldMk cId="14382183" sldId="408"/>
        </pc:sldMkLst>
        <pc:spChg chg="add">
          <ac:chgData name="Moutushi Tanha" userId="S::m.tanha@uwtsd.ac.uk::62f9b1f3-ddcf-45d7-a6a4-b667feecf47e" providerId="AD" clId="Web-{7BA8CF9B-722A-67DA-7F3A-798FB87EF6A5}" dt="2023-11-24T10:35:19.961" v="171"/>
          <ac:spMkLst>
            <pc:docMk/>
            <pc:sldMk cId="14382183" sldId="40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BA8CF9B-722A-67DA-7F3A-798FB87EF6A5}" dt="2023-11-24T10:35:19.961" v="171"/>
          <ac:spMkLst>
            <pc:docMk/>
            <pc:sldMk cId="14382183" sldId="40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BA8CF9B-722A-67DA-7F3A-798FB87EF6A5}" dt="2023-11-24T10:35:19.961" v="171"/>
          <ac:spMkLst>
            <pc:docMk/>
            <pc:sldMk cId="14382183" sldId="40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BA8CF9B-722A-67DA-7F3A-798FB87EF6A5}" dt="2023-11-24T10:35:19.961" v="171"/>
          <ac:spMkLst>
            <pc:docMk/>
            <pc:sldMk cId="14382183" sldId="40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BA8CF9B-722A-67DA-7F3A-798FB87EF6A5}" dt="2023-11-24T10:35:27.914" v="173" actId="14100"/>
          <ac:picMkLst>
            <pc:docMk/>
            <pc:sldMk cId="14382183" sldId="408"/>
            <ac:picMk id="2" creationId="{31AA7941-A3A7-AC1D-E64A-210F4CD04C3B}"/>
          </ac:picMkLst>
        </pc:picChg>
      </pc:sldChg>
      <pc:sldChg chg="new del">
        <pc:chgData name="Moutushi Tanha" userId="S::m.tanha@uwtsd.ac.uk::62f9b1f3-ddcf-45d7-a6a4-b667feecf47e" providerId="AD" clId="Web-{7BA8CF9B-722A-67DA-7F3A-798FB87EF6A5}" dt="2023-11-24T10:45:04.607" v="182"/>
        <pc:sldMkLst>
          <pc:docMk/>
          <pc:sldMk cId="674457489" sldId="409"/>
        </pc:sldMkLst>
      </pc:sldChg>
      <pc:sldChg chg="addSp modSp new mod setBg">
        <pc:chgData name="Moutushi Tanha" userId="S::m.tanha@uwtsd.ac.uk::62f9b1f3-ddcf-45d7-a6a4-b667feecf47e" providerId="AD" clId="Web-{7BA8CF9B-722A-67DA-7F3A-798FB87EF6A5}" dt="2023-11-24T10:36:01.853" v="175"/>
        <pc:sldMkLst>
          <pc:docMk/>
          <pc:sldMk cId="2550945349" sldId="410"/>
        </pc:sldMkLst>
        <pc:spChg chg="add">
          <ac:chgData name="Moutushi Tanha" userId="S::m.tanha@uwtsd.ac.uk::62f9b1f3-ddcf-45d7-a6a4-b667feecf47e" providerId="AD" clId="Web-{7BA8CF9B-722A-67DA-7F3A-798FB87EF6A5}" dt="2023-11-24T10:36:01.853" v="175"/>
          <ac:spMkLst>
            <pc:docMk/>
            <pc:sldMk cId="2550945349" sldId="41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BA8CF9B-722A-67DA-7F3A-798FB87EF6A5}" dt="2023-11-24T10:36:01.853" v="175"/>
          <ac:spMkLst>
            <pc:docMk/>
            <pc:sldMk cId="2550945349" sldId="41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BA8CF9B-722A-67DA-7F3A-798FB87EF6A5}" dt="2023-11-24T10:36:01.853" v="175"/>
          <ac:spMkLst>
            <pc:docMk/>
            <pc:sldMk cId="2550945349" sldId="41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BA8CF9B-722A-67DA-7F3A-798FB87EF6A5}" dt="2023-11-24T10:36:01.853" v="175"/>
          <ac:spMkLst>
            <pc:docMk/>
            <pc:sldMk cId="2550945349" sldId="41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BA8CF9B-722A-67DA-7F3A-798FB87EF6A5}" dt="2023-11-24T10:36:01.853" v="175"/>
          <ac:picMkLst>
            <pc:docMk/>
            <pc:sldMk cId="2550945349" sldId="410"/>
            <ac:picMk id="2" creationId="{49993341-0078-7B3D-6BB6-D4814F1641E4}"/>
          </ac:picMkLst>
        </pc:picChg>
      </pc:sldChg>
      <pc:sldChg chg="addSp modSp new mod setBg">
        <pc:chgData name="Moutushi Tanha" userId="S::m.tanha@uwtsd.ac.uk::62f9b1f3-ddcf-45d7-a6a4-b667feecf47e" providerId="AD" clId="Web-{7BA8CF9B-722A-67DA-7F3A-798FB87EF6A5}" dt="2023-11-24T10:37:22.247" v="177"/>
        <pc:sldMkLst>
          <pc:docMk/>
          <pc:sldMk cId="3149444711" sldId="411"/>
        </pc:sldMkLst>
        <pc:spChg chg="add">
          <ac:chgData name="Moutushi Tanha" userId="S::m.tanha@uwtsd.ac.uk::62f9b1f3-ddcf-45d7-a6a4-b667feecf47e" providerId="AD" clId="Web-{7BA8CF9B-722A-67DA-7F3A-798FB87EF6A5}" dt="2023-11-24T10:37:22.247" v="177"/>
          <ac:spMkLst>
            <pc:docMk/>
            <pc:sldMk cId="3149444711" sldId="41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BA8CF9B-722A-67DA-7F3A-798FB87EF6A5}" dt="2023-11-24T10:37:22.247" v="177"/>
          <ac:spMkLst>
            <pc:docMk/>
            <pc:sldMk cId="3149444711" sldId="41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BA8CF9B-722A-67DA-7F3A-798FB87EF6A5}" dt="2023-11-24T10:37:22.247" v="177"/>
          <ac:spMkLst>
            <pc:docMk/>
            <pc:sldMk cId="3149444711" sldId="41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BA8CF9B-722A-67DA-7F3A-798FB87EF6A5}" dt="2023-11-24T10:37:22.247" v="177"/>
          <ac:spMkLst>
            <pc:docMk/>
            <pc:sldMk cId="3149444711" sldId="41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BA8CF9B-722A-67DA-7F3A-798FB87EF6A5}" dt="2023-11-24T10:37:22.247" v="177"/>
          <ac:picMkLst>
            <pc:docMk/>
            <pc:sldMk cId="3149444711" sldId="411"/>
            <ac:picMk id="2" creationId="{A12F7FB5-D341-81AC-2443-6ABE89CD1A67}"/>
          </ac:picMkLst>
        </pc:picChg>
      </pc:sldChg>
      <pc:sldChg chg="addSp modSp new mod setBg">
        <pc:chgData name="Moutushi Tanha" userId="S::m.tanha@uwtsd.ac.uk::62f9b1f3-ddcf-45d7-a6a4-b667feecf47e" providerId="AD" clId="Web-{7BA8CF9B-722A-67DA-7F3A-798FB87EF6A5}" dt="2023-11-24T10:38:13.030" v="181" actId="14100"/>
        <pc:sldMkLst>
          <pc:docMk/>
          <pc:sldMk cId="324003123" sldId="412"/>
        </pc:sldMkLst>
        <pc:spChg chg="add">
          <ac:chgData name="Moutushi Tanha" userId="S::m.tanha@uwtsd.ac.uk::62f9b1f3-ddcf-45d7-a6a4-b667feecf47e" providerId="AD" clId="Web-{7BA8CF9B-722A-67DA-7F3A-798FB87EF6A5}" dt="2023-11-24T10:38:05.561" v="179"/>
          <ac:spMkLst>
            <pc:docMk/>
            <pc:sldMk cId="324003123" sldId="41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BA8CF9B-722A-67DA-7F3A-798FB87EF6A5}" dt="2023-11-24T10:38:05.561" v="179"/>
          <ac:spMkLst>
            <pc:docMk/>
            <pc:sldMk cId="324003123" sldId="41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BA8CF9B-722A-67DA-7F3A-798FB87EF6A5}" dt="2023-11-24T10:38:05.561" v="179"/>
          <ac:spMkLst>
            <pc:docMk/>
            <pc:sldMk cId="324003123" sldId="41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BA8CF9B-722A-67DA-7F3A-798FB87EF6A5}" dt="2023-11-24T10:38:05.561" v="179"/>
          <ac:spMkLst>
            <pc:docMk/>
            <pc:sldMk cId="324003123" sldId="41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BA8CF9B-722A-67DA-7F3A-798FB87EF6A5}" dt="2023-11-24T10:38:13.030" v="181" actId="14100"/>
          <ac:picMkLst>
            <pc:docMk/>
            <pc:sldMk cId="324003123" sldId="412"/>
            <ac:picMk id="2" creationId="{50BE8C7A-D641-2C4C-DA83-8C5557C6B628}"/>
          </ac:picMkLst>
        </pc:picChg>
      </pc:sldChg>
      <pc:sldChg chg="addSp modSp new mod setBg">
        <pc:chgData name="Moutushi Tanha" userId="S::m.tanha@uwtsd.ac.uk::62f9b1f3-ddcf-45d7-a6a4-b667feecf47e" providerId="AD" clId="Web-{7BA8CF9B-722A-67DA-7F3A-798FB87EF6A5}" dt="2023-11-24T10:57:42.386" v="193" actId="14100"/>
        <pc:sldMkLst>
          <pc:docMk/>
          <pc:sldMk cId="742693527" sldId="413"/>
        </pc:sldMkLst>
        <pc:spChg chg="add">
          <ac:chgData name="Moutushi Tanha" userId="S::m.tanha@uwtsd.ac.uk::62f9b1f3-ddcf-45d7-a6a4-b667feecf47e" providerId="AD" clId="Web-{7BA8CF9B-722A-67DA-7F3A-798FB87EF6A5}" dt="2023-11-24T10:57:32.916" v="191"/>
          <ac:spMkLst>
            <pc:docMk/>
            <pc:sldMk cId="742693527" sldId="41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BA8CF9B-722A-67DA-7F3A-798FB87EF6A5}" dt="2023-11-24T10:57:32.916" v="191"/>
          <ac:spMkLst>
            <pc:docMk/>
            <pc:sldMk cId="742693527" sldId="41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BA8CF9B-722A-67DA-7F3A-798FB87EF6A5}" dt="2023-11-24T10:57:32.916" v="191"/>
          <ac:spMkLst>
            <pc:docMk/>
            <pc:sldMk cId="742693527" sldId="41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BA8CF9B-722A-67DA-7F3A-798FB87EF6A5}" dt="2023-11-24T10:57:32.916" v="191"/>
          <ac:spMkLst>
            <pc:docMk/>
            <pc:sldMk cId="742693527" sldId="41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7BA8CF9B-722A-67DA-7F3A-798FB87EF6A5}" dt="2023-11-24T10:57:42.386" v="193" actId="14100"/>
          <ac:picMkLst>
            <pc:docMk/>
            <pc:sldMk cId="742693527" sldId="413"/>
            <ac:picMk id="2" creationId="{6EBA63B2-24EA-1BF1-BFC3-8EC3EEB7315D}"/>
          </ac:picMkLst>
        </pc:picChg>
      </pc:sldChg>
      <pc:sldChg chg="new del">
        <pc:chgData name="Moutushi Tanha" userId="S::m.tanha@uwtsd.ac.uk::62f9b1f3-ddcf-45d7-a6a4-b667feecf47e" providerId="AD" clId="Web-{7BA8CF9B-722A-67DA-7F3A-798FB87EF6A5}" dt="2023-11-24T11:27:46.827" v="255"/>
        <pc:sldMkLst>
          <pc:docMk/>
          <pc:sldMk cId="155571024" sldId="414"/>
        </pc:sldMkLst>
      </pc:sldChg>
      <pc:sldChg chg="add del">
        <pc:chgData name="Moutushi Tanha" userId="S::m.tanha@uwtsd.ac.uk::62f9b1f3-ddcf-45d7-a6a4-b667feecf47e" providerId="AD" clId="Web-{7BA8CF9B-722A-67DA-7F3A-798FB87EF6A5}" dt="2023-11-24T10:57:45.823" v="194"/>
        <pc:sldMkLst>
          <pc:docMk/>
          <pc:sldMk cId="240497714" sldId="414"/>
        </pc:sldMkLst>
      </pc:sldChg>
      <pc:sldChg chg="modSp new">
        <pc:chgData name="Moutushi Tanha" userId="S::m.tanha@uwtsd.ac.uk::62f9b1f3-ddcf-45d7-a6a4-b667feecf47e" providerId="AD" clId="Web-{7BA8CF9B-722A-67DA-7F3A-798FB87EF6A5}" dt="2023-11-24T11:33:38.246" v="311" actId="20577"/>
        <pc:sldMkLst>
          <pc:docMk/>
          <pc:sldMk cId="2978531743" sldId="415"/>
        </pc:sldMkLst>
        <pc:spChg chg="mod">
          <ac:chgData name="Moutushi Tanha" userId="S::m.tanha@uwtsd.ac.uk::62f9b1f3-ddcf-45d7-a6a4-b667feecf47e" providerId="AD" clId="Web-{7BA8CF9B-722A-67DA-7F3A-798FB87EF6A5}" dt="2023-11-24T11:32:41.650" v="303" actId="20577"/>
          <ac:spMkLst>
            <pc:docMk/>
            <pc:sldMk cId="2978531743" sldId="415"/>
            <ac:spMk id="2" creationId="{F1EFC803-66AD-F9C4-F1A5-596212DE0EA9}"/>
          </ac:spMkLst>
        </pc:spChg>
        <pc:spChg chg="mod">
          <ac:chgData name="Moutushi Tanha" userId="S::m.tanha@uwtsd.ac.uk::62f9b1f3-ddcf-45d7-a6a4-b667feecf47e" providerId="AD" clId="Web-{7BA8CF9B-722A-67DA-7F3A-798FB87EF6A5}" dt="2023-11-24T11:33:38.246" v="311" actId="20577"/>
          <ac:spMkLst>
            <pc:docMk/>
            <pc:sldMk cId="2978531743" sldId="415"/>
            <ac:spMk id="3" creationId="{EAB70868-7D77-3977-BB79-C28D32202CEC}"/>
          </ac:spMkLst>
        </pc:spChg>
      </pc:sldChg>
    </pc:docChg>
  </pc:docChgLst>
  <pc:docChgLst>
    <pc:chgData name="Moutushi Tanha" userId="S::m.tanha@uwtsd.ac.uk::62f9b1f3-ddcf-45d7-a6a4-b667feecf47e" providerId="AD" clId="Web-{7B0D78D7-0C35-D9BF-8DB1-B4BE23900371}"/>
    <pc:docChg chg="delSld sldOrd">
      <pc:chgData name="Moutushi Tanha" userId="S::m.tanha@uwtsd.ac.uk::62f9b1f3-ddcf-45d7-a6a4-b667feecf47e" providerId="AD" clId="Web-{7B0D78D7-0C35-D9BF-8DB1-B4BE23900371}" dt="2023-11-25T20:59:41.313" v="2"/>
      <pc:docMkLst>
        <pc:docMk/>
      </pc:docMkLst>
      <pc:sldChg chg="ord">
        <pc:chgData name="Moutushi Tanha" userId="S::m.tanha@uwtsd.ac.uk::62f9b1f3-ddcf-45d7-a6a4-b667feecf47e" providerId="AD" clId="Web-{7B0D78D7-0C35-D9BF-8DB1-B4BE23900371}" dt="2023-11-25T20:59:41.313" v="2"/>
        <pc:sldMkLst>
          <pc:docMk/>
          <pc:sldMk cId="3970579777" sldId="297"/>
        </pc:sldMkLst>
      </pc:sldChg>
      <pc:sldChg chg="del">
        <pc:chgData name="Moutushi Tanha" userId="S::m.tanha@uwtsd.ac.uk::62f9b1f3-ddcf-45d7-a6a4-b667feecf47e" providerId="AD" clId="Web-{7B0D78D7-0C35-D9BF-8DB1-B4BE23900371}" dt="2023-11-25T20:58:11.589" v="1"/>
        <pc:sldMkLst>
          <pc:docMk/>
          <pc:sldMk cId="778504336" sldId="300"/>
        </pc:sldMkLst>
      </pc:sldChg>
      <pc:sldChg chg="del">
        <pc:chgData name="Moutushi Tanha" userId="S::m.tanha@uwtsd.ac.uk::62f9b1f3-ddcf-45d7-a6a4-b667feecf47e" providerId="AD" clId="Web-{7B0D78D7-0C35-D9BF-8DB1-B4BE23900371}" dt="2023-11-25T20:55:18.315" v="0"/>
        <pc:sldMkLst>
          <pc:docMk/>
          <pc:sldMk cId="1215201812" sldId="324"/>
        </pc:sldMkLst>
      </pc:sldChg>
    </pc:docChg>
  </pc:docChgLst>
  <pc:docChgLst>
    <pc:chgData name="Moutushi Tanha" userId="S::m.tanha@uwtsd.ac.uk::62f9b1f3-ddcf-45d7-a6a4-b667feecf47e" providerId="AD" clId="Web-{1C103257-CD56-354E-CA6B-653AFEADC062}"/>
    <pc:docChg chg="addSld delSld modSld">
      <pc:chgData name="Moutushi Tanha" userId="S::m.tanha@uwtsd.ac.uk::62f9b1f3-ddcf-45d7-a6a4-b667feecf47e" providerId="AD" clId="Web-{1C103257-CD56-354E-CA6B-653AFEADC062}" dt="2023-11-27T10:12:56.314" v="89"/>
      <pc:docMkLst>
        <pc:docMk/>
      </pc:docMkLst>
      <pc:sldChg chg="addSp delSp modSp new mod setBg">
        <pc:chgData name="Moutushi Tanha" userId="S::m.tanha@uwtsd.ac.uk::62f9b1f3-ddcf-45d7-a6a4-b667feecf47e" providerId="AD" clId="Web-{1C103257-CD56-354E-CA6B-653AFEADC062}" dt="2023-11-27T09:42:27.642" v="24" actId="14100"/>
        <pc:sldMkLst>
          <pc:docMk/>
          <pc:sldMk cId="2570626811" sldId="439"/>
        </pc:sldMkLst>
        <pc:spChg chg="add">
          <ac:chgData name="Moutushi Tanha" userId="S::m.tanha@uwtsd.ac.uk::62f9b1f3-ddcf-45d7-a6a4-b667feecf47e" providerId="AD" clId="Web-{1C103257-CD56-354E-CA6B-653AFEADC062}" dt="2023-11-27T09:40:11.935" v="7"/>
          <ac:spMkLst>
            <pc:docMk/>
            <pc:sldMk cId="2570626811" sldId="439"/>
            <ac:spMk id="4" creationId="{AB8C311F-7253-4AED-9701-7FC0708C41C7}"/>
          </ac:spMkLst>
        </pc:spChg>
        <pc:spChg chg="add">
          <ac:chgData name="Moutushi Tanha" userId="S::m.tanha@uwtsd.ac.uk::62f9b1f3-ddcf-45d7-a6a4-b667feecf47e" providerId="AD" clId="Web-{1C103257-CD56-354E-CA6B-653AFEADC062}" dt="2023-11-27T09:40:11.935" v="7"/>
          <ac:spMkLst>
            <pc:docMk/>
            <pc:sldMk cId="2570626811" sldId="439"/>
            <ac:spMk id="5" creationId="{E2384209-CB15-4CDF-9D31-C44FD9A3F20D}"/>
          </ac:spMkLst>
        </pc:spChg>
        <pc:spChg chg="add del">
          <ac:chgData name="Moutushi Tanha" userId="S::m.tanha@uwtsd.ac.uk::62f9b1f3-ddcf-45d7-a6a4-b667feecf47e" providerId="AD" clId="Web-{1C103257-CD56-354E-CA6B-653AFEADC062}" dt="2023-11-27T09:40:07.045" v="6"/>
          <ac:spMkLst>
            <pc:docMk/>
            <pc:sldMk cId="2570626811" sldId="439"/>
            <ac:spMk id="7" creationId="{32BC26D8-82FB-445E-AA49-62A77D7C1EE0}"/>
          </ac:spMkLst>
        </pc:spChg>
        <pc:spChg chg="add del">
          <ac:chgData name="Moutushi Tanha" userId="S::m.tanha@uwtsd.ac.uk::62f9b1f3-ddcf-45d7-a6a4-b667feecf47e" providerId="AD" clId="Web-{1C103257-CD56-354E-CA6B-653AFEADC062}" dt="2023-11-27T09:40:07.045" v="6"/>
          <ac:spMkLst>
            <pc:docMk/>
            <pc:sldMk cId="2570626811" sldId="439"/>
            <ac:spMk id="9" creationId="{CB44330D-EA18-4254-AA95-EB49948539B8}"/>
          </ac:spMkLst>
        </pc:spChg>
        <pc:spChg chg="add">
          <ac:chgData name="Moutushi Tanha" userId="S::m.tanha@uwtsd.ac.uk::62f9b1f3-ddcf-45d7-a6a4-b667feecf47e" providerId="AD" clId="Web-{1C103257-CD56-354E-CA6B-653AFEADC062}" dt="2023-11-27T09:40:11.935" v="7"/>
          <ac:spMkLst>
            <pc:docMk/>
            <pc:sldMk cId="2570626811" sldId="43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C103257-CD56-354E-CA6B-653AFEADC062}" dt="2023-11-27T09:40:11.935" v="7"/>
          <ac:spMkLst>
            <pc:docMk/>
            <pc:sldMk cId="2570626811" sldId="43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C103257-CD56-354E-CA6B-653AFEADC062}" dt="2023-11-27T09:42:03.313" v="22" actId="14100"/>
          <ac:picMkLst>
            <pc:docMk/>
            <pc:sldMk cId="2570626811" sldId="439"/>
            <ac:picMk id="2" creationId="{A04C973E-8CAC-AA07-EE29-AE9D58B24A0D}"/>
          </ac:picMkLst>
        </pc:picChg>
        <pc:picChg chg="add mod">
          <ac:chgData name="Moutushi Tanha" userId="S::m.tanha@uwtsd.ac.uk::62f9b1f3-ddcf-45d7-a6a4-b667feecf47e" providerId="AD" clId="Web-{1C103257-CD56-354E-CA6B-653AFEADC062}" dt="2023-11-27T09:42:27.642" v="24" actId="14100"/>
          <ac:picMkLst>
            <pc:docMk/>
            <pc:sldMk cId="2570626811" sldId="439"/>
            <ac:picMk id="3" creationId="{6FA40CEB-B0C5-CE4B-B7A9-6947A9286341}"/>
          </ac:picMkLst>
        </pc:picChg>
      </pc:sldChg>
      <pc:sldChg chg="addSp modSp new mod setBg">
        <pc:chgData name="Moutushi Tanha" userId="S::m.tanha@uwtsd.ac.uk::62f9b1f3-ddcf-45d7-a6a4-b667feecf47e" providerId="AD" clId="Web-{1C103257-CD56-354E-CA6B-653AFEADC062}" dt="2023-11-27T09:43:47.675" v="26"/>
        <pc:sldMkLst>
          <pc:docMk/>
          <pc:sldMk cId="2940415085" sldId="440"/>
        </pc:sldMkLst>
        <pc:spChg chg="add">
          <ac:chgData name="Moutushi Tanha" userId="S::m.tanha@uwtsd.ac.uk::62f9b1f3-ddcf-45d7-a6a4-b667feecf47e" providerId="AD" clId="Web-{1C103257-CD56-354E-CA6B-653AFEADC062}" dt="2023-11-27T09:43:47.675" v="26"/>
          <ac:spMkLst>
            <pc:docMk/>
            <pc:sldMk cId="2940415085" sldId="44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C103257-CD56-354E-CA6B-653AFEADC062}" dt="2023-11-27T09:43:47.675" v="26"/>
          <ac:spMkLst>
            <pc:docMk/>
            <pc:sldMk cId="2940415085" sldId="44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C103257-CD56-354E-CA6B-653AFEADC062}" dt="2023-11-27T09:43:47.675" v="26"/>
          <ac:spMkLst>
            <pc:docMk/>
            <pc:sldMk cId="2940415085" sldId="44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C103257-CD56-354E-CA6B-653AFEADC062}" dt="2023-11-27T09:43:47.675" v="26"/>
          <ac:spMkLst>
            <pc:docMk/>
            <pc:sldMk cId="2940415085" sldId="44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C103257-CD56-354E-CA6B-653AFEADC062}" dt="2023-11-27T09:43:47.675" v="26"/>
          <ac:picMkLst>
            <pc:docMk/>
            <pc:sldMk cId="2940415085" sldId="440"/>
            <ac:picMk id="2" creationId="{6C31B634-E8D1-DEAC-C80F-D04757240937}"/>
          </ac:picMkLst>
        </pc:picChg>
      </pc:sldChg>
      <pc:sldChg chg="addSp modSp new mod setBg">
        <pc:chgData name="Moutushi Tanha" userId="S::m.tanha@uwtsd.ac.uk::62f9b1f3-ddcf-45d7-a6a4-b667feecf47e" providerId="AD" clId="Web-{1C103257-CD56-354E-CA6B-653AFEADC062}" dt="2023-11-27T09:45:15.209" v="28"/>
        <pc:sldMkLst>
          <pc:docMk/>
          <pc:sldMk cId="2239267819" sldId="441"/>
        </pc:sldMkLst>
        <pc:spChg chg="add">
          <ac:chgData name="Moutushi Tanha" userId="S::m.tanha@uwtsd.ac.uk::62f9b1f3-ddcf-45d7-a6a4-b667feecf47e" providerId="AD" clId="Web-{1C103257-CD56-354E-CA6B-653AFEADC062}" dt="2023-11-27T09:45:15.209" v="28"/>
          <ac:spMkLst>
            <pc:docMk/>
            <pc:sldMk cId="2239267819" sldId="44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C103257-CD56-354E-CA6B-653AFEADC062}" dt="2023-11-27T09:45:15.209" v="28"/>
          <ac:spMkLst>
            <pc:docMk/>
            <pc:sldMk cId="2239267819" sldId="44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C103257-CD56-354E-CA6B-653AFEADC062}" dt="2023-11-27T09:45:15.209" v="28"/>
          <ac:spMkLst>
            <pc:docMk/>
            <pc:sldMk cId="2239267819" sldId="44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C103257-CD56-354E-CA6B-653AFEADC062}" dt="2023-11-27T09:45:15.209" v="28"/>
          <ac:spMkLst>
            <pc:docMk/>
            <pc:sldMk cId="2239267819" sldId="44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C103257-CD56-354E-CA6B-653AFEADC062}" dt="2023-11-27T09:45:15.209" v="28"/>
          <ac:picMkLst>
            <pc:docMk/>
            <pc:sldMk cId="2239267819" sldId="441"/>
            <ac:picMk id="2" creationId="{6C2D2200-7B14-5DFA-9D41-1834D04CE63B}"/>
          </ac:picMkLst>
        </pc:picChg>
      </pc:sldChg>
      <pc:sldChg chg="addSp modSp new mod setBg">
        <pc:chgData name="Moutushi Tanha" userId="S::m.tanha@uwtsd.ac.uk::62f9b1f3-ddcf-45d7-a6a4-b667feecf47e" providerId="AD" clId="Web-{1C103257-CD56-354E-CA6B-653AFEADC062}" dt="2023-11-27T09:46:39.102" v="34"/>
        <pc:sldMkLst>
          <pc:docMk/>
          <pc:sldMk cId="657396418" sldId="442"/>
        </pc:sldMkLst>
        <pc:spChg chg="add">
          <ac:chgData name="Moutushi Tanha" userId="S::m.tanha@uwtsd.ac.uk::62f9b1f3-ddcf-45d7-a6a4-b667feecf47e" providerId="AD" clId="Web-{1C103257-CD56-354E-CA6B-653AFEADC062}" dt="2023-11-27T09:46:39.102" v="34"/>
          <ac:spMkLst>
            <pc:docMk/>
            <pc:sldMk cId="657396418" sldId="44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C103257-CD56-354E-CA6B-653AFEADC062}" dt="2023-11-27T09:46:39.102" v="34"/>
          <ac:spMkLst>
            <pc:docMk/>
            <pc:sldMk cId="657396418" sldId="44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C103257-CD56-354E-CA6B-653AFEADC062}" dt="2023-11-27T09:46:39.102" v="34"/>
          <ac:spMkLst>
            <pc:docMk/>
            <pc:sldMk cId="657396418" sldId="44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C103257-CD56-354E-CA6B-653AFEADC062}" dt="2023-11-27T09:46:39.102" v="34"/>
          <ac:spMkLst>
            <pc:docMk/>
            <pc:sldMk cId="657396418" sldId="44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C103257-CD56-354E-CA6B-653AFEADC062}" dt="2023-11-27T09:46:39.102" v="34"/>
          <ac:picMkLst>
            <pc:docMk/>
            <pc:sldMk cId="657396418" sldId="442"/>
            <ac:picMk id="2" creationId="{ED788101-AD63-5237-58FC-A95143BE0260}"/>
          </ac:picMkLst>
        </pc:picChg>
      </pc:sldChg>
      <pc:sldChg chg="addSp modSp new">
        <pc:chgData name="Moutushi Tanha" userId="S::m.tanha@uwtsd.ac.uk::62f9b1f3-ddcf-45d7-a6a4-b667feecf47e" providerId="AD" clId="Web-{1C103257-CD56-354E-CA6B-653AFEADC062}" dt="2023-11-27T09:49:30.325" v="52" actId="14100"/>
        <pc:sldMkLst>
          <pc:docMk/>
          <pc:sldMk cId="595549506" sldId="443"/>
        </pc:sldMkLst>
        <pc:picChg chg="add mod">
          <ac:chgData name="Moutushi Tanha" userId="S::m.tanha@uwtsd.ac.uk::62f9b1f3-ddcf-45d7-a6a4-b667feecf47e" providerId="AD" clId="Web-{1C103257-CD56-354E-CA6B-653AFEADC062}" dt="2023-11-27T09:49:30.325" v="52" actId="14100"/>
          <ac:picMkLst>
            <pc:docMk/>
            <pc:sldMk cId="595549506" sldId="443"/>
            <ac:picMk id="2" creationId="{1AAA9C33-DE0E-1F44-9920-C2E98C7D0AD9}"/>
          </ac:picMkLst>
        </pc:picChg>
        <pc:picChg chg="add mod">
          <ac:chgData name="Moutushi Tanha" userId="S::m.tanha@uwtsd.ac.uk::62f9b1f3-ddcf-45d7-a6a4-b667feecf47e" providerId="AD" clId="Web-{1C103257-CD56-354E-CA6B-653AFEADC062}" dt="2023-11-27T09:49:22.028" v="51" actId="14100"/>
          <ac:picMkLst>
            <pc:docMk/>
            <pc:sldMk cId="595549506" sldId="443"/>
            <ac:picMk id="3" creationId="{885EE183-DCEC-9FB0-412E-BE26532AA95E}"/>
          </ac:picMkLst>
        </pc:picChg>
      </pc:sldChg>
      <pc:sldChg chg="addSp modSp new mod setBg">
        <pc:chgData name="Moutushi Tanha" userId="S::m.tanha@uwtsd.ac.uk::62f9b1f3-ddcf-45d7-a6a4-b667feecf47e" providerId="AD" clId="Web-{1C103257-CD56-354E-CA6B-653AFEADC062}" dt="2023-11-27T10:03:04.518" v="54"/>
        <pc:sldMkLst>
          <pc:docMk/>
          <pc:sldMk cId="55934827" sldId="444"/>
        </pc:sldMkLst>
        <pc:spChg chg="add">
          <ac:chgData name="Moutushi Tanha" userId="S::m.tanha@uwtsd.ac.uk::62f9b1f3-ddcf-45d7-a6a4-b667feecf47e" providerId="AD" clId="Web-{1C103257-CD56-354E-CA6B-653AFEADC062}" dt="2023-11-27T10:03:04.518" v="54"/>
          <ac:spMkLst>
            <pc:docMk/>
            <pc:sldMk cId="55934827" sldId="44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C103257-CD56-354E-CA6B-653AFEADC062}" dt="2023-11-27T10:03:04.518" v="54"/>
          <ac:spMkLst>
            <pc:docMk/>
            <pc:sldMk cId="55934827" sldId="44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C103257-CD56-354E-CA6B-653AFEADC062}" dt="2023-11-27T10:03:04.518" v="54"/>
          <ac:spMkLst>
            <pc:docMk/>
            <pc:sldMk cId="55934827" sldId="44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C103257-CD56-354E-CA6B-653AFEADC062}" dt="2023-11-27T10:03:04.518" v="54"/>
          <ac:spMkLst>
            <pc:docMk/>
            <pc:sldMk cId="55934827" sldId="44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C103257-CD56-354E-CA6B-653AFEADC062}" dt="2023-11-27T10:03:04.518" v="54"/>
          <ac:picMkLst>
            <pc:docMk/>
            <pc:sldMk cId="55934827" sldId="444"/>
            <ac:picMk id="2" creationId="{78C442BE-E6FA-0944-3D6A-C5FC94521DBF}"/>
          </ac:picMkLst>
        </pc:picChg>
      </pc:sldChg>
      <pc:sldChg chg="addSp modSp new del mod setBg">
        <pc:chgData name="Moutushi Tanha" userId="S::m.tanha@uwtsd.ac.uk::62f9b1f3-ddcf-45d7-a6a4-b667feecf47e" providerId="AD" clId="Web-{1C103257-CD56-354E-CA6B-653AFEADC062}" dt="2023-11-27T10:07:39.509" v="75"/>
        <pc:sldMkLst>
          <pc:docMk/>
          <pc:sldMk cId="1829413911" sldId="445"/>
        </pc:sldMkLst>
        <pc:spChg chg="add">
          <ac:chgData name="Moutushi Tanha" userId="S::m.tanha@uwtsd.ac.uk::62f9b1f3-ddcf-45d7-a6a4-b667feecf47e" providerId="AD" clId="Web-{1C103257-CD56-354E-CA6B-653AFEADC062}" dt="2023-11-27T10:04:07.316" v="56"/>
          <ac:spMkLst>
            <pc:docMk/>
            <pc:sldMk cId="1829413911" sldId="44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C103257-CD56-354E-CA6B-653AFEADC062}" dt="2023-11-27T10:04:07.316" v="56"/>
          <ac:spMkLst>
            <pc:docMk/>
            <pc:sldMk cId="1829413911" sldId="44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C103257-CD56-354E-CA6B-653AFEADC062}" dt="2023-11-27T10:04:07.316" v="56"/>
          <ac:spMkLst>
            <pc:docMk/>
            <pc:sldMk cId="1829413911" sldId="44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C103257-CD56-354E-CA6B-653AFEADC062}" dt="2023-11-27T10:04:07.316" v="56"/>
          <ac:spMkLst>
            <pc:docMk/>
            <pc:sldMk cId="1829413911" sldId="44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C103257-CD56-354E-CA6B-653AFEADC062}" dt="2023-11-27T10:04:07.316" v="56"/>
          <ac:picMkLst>
            <pc:docMk/>
            <pc:sldMk cId="1829413911" sldId="445"/>
            <ac:picMk id="2" creationId="{54C271A4-4E40-45B4-984A-773331ECF8A9}"/>
          </ac:picMkLst>
        </pc:picChg>
      </pc:sldChg>
      <pc:sldChg chg="addSp modSp new mod setBg">
        <pc:chgData name="Moutushi Tanha" userId="S::m.tanha@uwtsd.ac.uk::62f9b1f3-ddcf-45d7-a6a4-b667feecf47e" providerId="AD" clId="Web-{1C103257-CD56-354E-CA6B-653AFEADC062}" dt="2023-11-27T10:05:10.052" v="58"/>
        <pc:sldMkLst>
          <pc:docMk/>
          <pc:sldMk cId="371313831" sldId="446"/>
        </pc:sldMkLst>
        <pc:spChg chg="add">
          <ac:chgData name="Moutushi Tanha" userId="S::m.tanha@uwtsd.ac.uk::62f9b1f3-ddcf-45d7-a6a4-b667feecf47e" providerId="AD" clId="Web-{1C103257-CD56-354E-CA6B-653AFEADC062}" dt="2023-11-27T10:05:10.052" v="58"/>
          <ac:spMkLst>
            <pc:docMk/>
            <pc:sldMk cId="371313831" sldId="44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C103257-CD56-354E-CA6B-653AFEADC062}" dt="2023-11-27T10:05:10.052" v="58"/>
          <ac:spMkLst>
            <pc:docMk/>
            <pc:sldMk cId="371313831" sldId="44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C103257-CD56-354E-CA6B-653AFEADC062}" dt="2023-11-27T10:05:10.052" v="58"/>
          <ac:spMkLst>
            <pc:docMk/>
            <pc:sldMk cId="371313831" sldId="44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C103257-CD56-354E-CA6B-653AFEADC062}" dt="2023-11-27T10:05:10.052" v="58"/>
          <ac:spMkLst>
            <pc:docMk/>
            <pc:sldMk cId="371313831" sldId="44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C103257-CD56-354E-CA6B-653AFEADC062}" dt="2023-11-27T10:05:10.052" v="58"/>
          <ac:picMkLst>
            <pc:docMk/>
            <pc:sldMk cId="371313831" sldId="446"/>
            <ac:picMk id="2" creationId="{5325F645-C953-734C-0AD3-AE796F900AD1}"/>
          </ac:picMkLst>
        </pc:picChg>
      </pc:sldChg>
      <pc:sldChg chg="addSp modSp new mod setBg">
        <pc:chgData name="Moutushi Tanha" userId="S::m.tanha@uwtsd.ac.uk::62f9b1f3-ddcf-45d7-a6a4-b667feecf47e" providerId="AD" clId="Web-{1C103257-CD56-354E-CA6B-653AFEADC062}" dt="2023-11-27T10:07:59.932" v="76"/>
        <pc:sldMkLst>
          <pc:docMk/>
          <pc:sldMk cId="1557333716" sldId="447"/>
        </pc:sldMkLst>
        <pc:spChg chg="add">
          <ac:chgData name="Moutushi Tanha" userId="S::m.tanha@uwtsd.ac.uk::62f9b1f3-ddcf-45d7-a6a4-b667feecf47e" providerId="AD" clId="Web-{1C103257-CD56-354E-CA6B-653AFEADC062}" dt="2023-11-27T10:07:59.932" v="76"/>
          <ac:spMkLst>
            <pc:docMk/>
            <pc:sldMk cId="1557333716" sldId="447"/>
            <ac:spMk id="9" creationId="{AB8C311F-7253-4AED-9701-7FC0708C41C7}"/>
          </ac:spMkLst>
        </pc:spChg>
        <pc:spChg chg="add">
          <ac:chgData name="Moutushi Tanha" userId="S::m.tanha@uwtsd.ac.uk::62f9b1f3-ddcf-45d7-a6a4-b667feecf47e" providerId="AD" clId="Web-{1C103257-CD56-354E-CA6B-653AFEADC062}" dt="2023-11-27T10:07:59.932" v="76"/>
          <ac:spMkLst>
            <pc:docMk/>
            <pc:sldMk cId="1557333716" sldId="447"/>
            <ac:spMk id="11" creationId="{E2384209-CB15-4CDF-9D31-C44FD9A3F20D}"/>
          </ac:spMkLst>
        </pc:spChg>
        <pc:spChg chg="add">
          <ac:chgData name="Moutushi Tanha" userId="S::m.tanha@uwtsd.ac.uk::62f9b1f3-ddcf-45d7-a6a4-b667feecf47e" providerId="AD" clId="Web-{1C103257-CD56-354E-CA6B-653AFEADC062}" dt="2023-11-27T10:07:59.932" v="76"/>
          <ac:spMkLst>
            <pc:docMk/>
            <pc:sldMk cId="1557333716" sldId="447"/>
            <ac:spMk id="13" creationId="{2633B3B5-CC90-43F0-8714-D31D1F3F0209}"/>
          </ac:spMkLst>
        </pc:spChg>
        <pc:spChg chg="add">
          <ac:chgData name="Moutushi Tanha" userId="S::m.tanha@uwtsd.ac.uk::62f9b1f3-ddcf-45d7-a6a4-b667feecf47e" providerId="AD" clId="Web-{1C103257-CD56-354E-CA6B-653AFEADC062}" dt="2023-11-27T10:07:59.932" v="76"/>
          <ac:spMkLst>
            <pc:docMk/>
            <pc:sldMk cId="1557333716" sldId="447"/>
            <ac:spMk id="15" creationId="{A8D57A06-A426-446D-B02C-A2DC6B62E45E}"/>
          </ac:spMkLst>
        </pc:spChg>
        <pc:picChg chg="add mod">
          <ac:chgData name="Moutushi Tanha" userId="S::m.tanha@uwtsd.ac.uk::62f9b1f3-ddcf-45d7-a6a4-b667feecf47e" providerId="AD" clId="Web-{1C103257-CD56-354E-CA6B-653AFEADC062}" dt="2023-11-27T10:07:59.932" v="76"/>
          <ac:picMkLst>
            <pc:docMk/>
            <pc:sldMk cId="1557333716" sldId="447"/>
            <ac:picMk id="2" creationId="{1FA98BAC-7944-90EB-0BBE-C3C5EADF1B67}"/>
          </ac:picMkLst>
        </pc:picChg>
        <pc:picChg chg="add mod">
          <ac:chgData name="Moutushi Tanha" userId="S::m.tanha@uwtsd.ac.uk::62f9b1f3-ddcf-45d7-a6a4-b667feecf47e" providerId="AD" clId="Web-{1C103257-CD56-354E-CA6B-653AFEADC062}" dt="2023-11-27T10:07:59.932" v="76"/>
          <ac:picMkLst>
            <pc:docMk/>
            <pc:sldMk cId="1557333716" sldId="447"/>
            <ac:picMk id="3" creationId="{225D7CA2-3E9A-3EFF-BF09-641C90A58C96}"/>
          </ac:picMkLst>
        </pc:picChg>
      </pc:sldChg>
      <pc:sldChg chg="addSp modSp new mod setBg">
        <pc:chgData name="Moutushi Tanha" userId="S::m.tanha@uwtsd.ac.uk::62f9b1f3-ddcf-45d7-a6a4-b667feecf47e" providerId="AD" clId="Web-{1C103257-CD56-354E-CA6B-653AFEADC062}" dt="2023-11-27T10:10:22.466" v="80"/>
        <pc:sldMkLst>
          <pc:docMk/>
          <pc:sldMk cId="668413726" sldId="448"/>
        </pc:sldMkLst>
        <pc:spChg chg="add">
          <ac:chgData name="Moutushi Tanha" userId="S::m.tanha@uwtsd.ac.uk::62f9b1f3-ddcf-45d7-a6a4-b667feecf47e" providerId="AD" clId="Web-{1C103257-CD56-354E-CA6B-653AFEADC062}" dt="2023-11-27T10:10:22.466" v="80"/>
          <ac:spMkLst>
            <pc:docMk/>
            <pc:sldMk cId="668413726" sldId="44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C103257-CD56-354E-CA6B-653AFEADC062}" dt="2023-11-27T10:10:22.466" v="80"/>
          <ac:spMkLst>
            <pc:docMk/>
            <pc:sldMk cId="668413726" sldId="44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C103257-CD56-354E-CA6B-653AFEADC062}" dt="2023-11-27T10:10:22.466" v="80"/>
          <ac:spMkLst>
            <pc:docMk/>
            <pc:sldMk cId="668413726" sldId="44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C103257-CD56-354E-CA6B-653AFEADC062}" dt="2023-11-27T10:10:22.466" v="80"/>
          <ac:spMkLst>
            <pc:docMk/>
            <pc:sldMk cId="668413726" sldId="44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C103257-CD56-354E-CA6B-653AFEADC062}" dt="2023-11-27T10:10:22.466" v="80"/>
          <ac:picMkLst>
            <pc:docMk/>
            <pc:sldMk cId="668413726" sldId="448"/>
            <ac:picMk id="2" creationId="{8F38B629-6B82-626E-E9BC-9D9B6F265CB7}"/>
          </ac:picMkLst>
        </pc:picChg>
      </pc:sldChg>
      <pc:sldChg chg="addSp modSp new mod setBg">
        <pc:chgData name="Moutushi Tanha" userId="S::m.tanha@uwtsd.ac.uk::62f9b1f3-ddcf-45d7-a6a4-b667feecf47e" providerId="AD" clId="Web-{1C103257-CD56-354E-CA6B-653AFEADC062}" dt="2023-11-27T10:11:11.421" v="82"/>
        <pc:sldMkLst>
          <pc:docMk/>
          <pc:sldMk cId="1360504870" sldId="449"/>
        </pc:sldMkLst>
        <pc:spChg chg="add">
          <ac:chgData name="Moutushi Tanha" userId="S::m.tanha@uwtsd.ac.uk::62f9b1f3-ddcf-45d7-a6a4-b667feecf47e" providerId="AD" clId="Web-{1C103257-CD56-354E-CA6B-653AFEADC062}" dt="2023-11-27T10:11:11.421" v="82"/>
          <ac:spMkLst>
            <pc:docMk/>
            <pc:sldMk cId="1360504870" sldId="44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C103257-CD56-354E-CA6B-653AFEADC062}" dt="2023-11-27T10:11:11.421" v="82"/>
          <ac:spMkLst>
            <pc:docMk/>
            <pc:sldMk cId="1360504870" sldId="44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C103257-CD56-354E-CA6B-653AFEADC062}" dt="2023-11-27T10:11:11.421" v="82"/>
          <ac:spMkLst>
            <pc:docMk/>
            <pc:sldMk cId="1360504870" sldId="44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C103257-CD56-354E-CA6B-653AFEADC062}" dt="2023-11-27T10:11:11.421" v="82"/>
          <ac:spMkLst>
            <pc:docMk/>
            <pc:sldMk cId="1360504870" sldId="44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C103257-CD56-354E-CA6B-653AFEADC062}" dt="2023-11-27T10:11:11.421" v="82"/>
          <ac:picMkLst>
            <pc:docMk/>
            <pc:sldMk cId="1360504870" sldId="449"/>
            <ac:picMk id="2" creationId="{4AF60F02-C37C-42B6-BBCA-A0BDBBB19E31}"/>
          </ac:picMkLst>
        </pc:picChg>
      </pc:sldChg>
      <pc:sldChg chg="addSp modSp new mod setBg">
        <pc:chgData name="Moutushi Tanha" userId="S::m.tanha@uwtsd.ac.uk::62f9b1f3-ddcf-45d7-a6a4-b667feecf47e" providerId="AD" clId="Web-{1C103257-CD56-354E-CA6B-653AFEADC062}" dt="2023-11-27T10:12:12.266" v="87"/>
        <pc:sldMkLst>
          <pc:docMk/>
          <pc:sldMk cId="2347723817" sldId="450"/>
        </pc:sldMkLst>
        <pc:spChg chg="add">
          <ac:chgData name="Moutushi Tanha" userId="S::m.tanha@uwtsd.ac.uk::62f9b1f3-ddcf-45d7-a6a4-b667feecf47e" providerId="AD" clId="Web-{1C103257-CD56-354E-CA6B-653AFEADC062}" dt="2023-11-27T10:12:12.266" v="87"/>
          <ac:spMkLst>
            <pc:docMk/>
            <pc:sldMk cId="2347723817" sldId="45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C103257-CD56-354E-CA6B-653AFEADC062}" dt="2023-11-27T10:12:12.266" v="87"/>
          <ac:spMkLst>
            <pc:docMk/>
            <pc:sldMk cId="2347723817" sldId="45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C103257-CD56-354E-CA6B-653AFEADC062}" dt="2023-11-27T10:12:12.266" v="87"/>
          <ac:spMkLst>
            <pc:docMk/>
            <pc:sldMk cId="2347723817" sldId="45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C103257-CD56-354E-CA6B-653AFEADC062}" dt="2023-11-27T10:12:12.266" v="87"/>
          <ac:spMkLst>
            <pc:docMk/>
            <pc:sldMk cId="2347723817" sldId="45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C103257-CD56-354E-CA6B-653AFEADC062}" dt="2023-11-27T10:12:12.266" v="87"/>
          <ac:picMkLst>
            <pc:docMk/>
            <pc:sldMk cId="2347723817" sldId="450"/>
            <ac:picMk id="2" creationId="{040AC89A-FC6A-BE9E-3E55-3FF717075F96}"/>
          </ac:picMkLst>
        </pc:picChg>
      </pc:sldChg>
      <pc:sldChg chg="addSp modSp new mod setBg">
        <pc:chgData name="Moutushi Tanha" userId="S::m.tanha@uwtsd.ac.uk::62f9b1f3-ddcf-45d7-a6a4-b667feecf47e" providerId="AD" clId="Web-{1C103257-CD56-354E-CA6B-653AFEADC062}" dt="2023-11-27T10:12:56.314" v="89"/>
        <pc:sldMkLst>
          <pc:docMk/>
          <pc:sldMk cId="1460101671" sldId="451"/>
        </pc:sldMkLst>
        <pc:spChg chg="add">
          <ac:chgData name="Moutushi Tanha" userId="S::m.tanha@uwtsd.ac.uk::62f9b1f3-ddcf-45d7-a6a4-b667feecf47e" providerId="AD" clId="Web-{1C103257-CD56-354E-CA6B-653AFEADC062}" dt="2023-11-27T10:12:56.314" v="89"/>
          <ac:spMkLst>
            <pc:docMk/>
            <pc:sldMk cId="1460101671" sldId="45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C103257-CD56-354E-CA6B-653AFEADC062}" dt="2023-11-27T10:12:56.314" v="89"/>
          <ac:spMkLst>
            <pc:docMk/>
            <pc:sldMk cId="1460101671" sldId="45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C103257-CD56-354E-CA6B-653AFEADC062}" dt="2023-11-27T10:12:56.314" v="89"/>
          <ac:spMkLst>
            <pc:docMk/>
            <pc:sldMk cId="1460101671" sldId="45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C103257-CD56-354E-CA6B-653AFEADC062}" dt="2023-11-27T10:12:56.314" v="89"/>
          <ac:spMkLst>
            <pc:docMk/>
            <pc:sldMk cId="1460101671" sldId="45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C103257-CD56-354E-CA6B-653AFEADC062}" dt="2023-11-27T10:12:56.314" v="89"/>
          <ac:picMkLst>
            <pc:docMk/>
            <pc:sldMk cId="1460101671" sldId="451"/>
            <ac:picMk id="2" creationId="{233B90F8-0E27-0E5B-2938-92A086046B15}"/>
          </ac:picMkLst>
        </pc:picChg>
      </pc:sldChg>
      <pc:sldChg chg="new">
        <pc:chgData name="Moutushi Tanha" userId="S::m.tanha@uwtsd.ac.uk::62f9b1f3-ddcf-45d7-a6a4-b667feecf47e" providerId="AD" clId="Web-{1C103257-CD56-354E-CA6B-653AFEADC062}" dt="2023-11-27T10:11:23.202" v="85"/>
        <pc:sldMkLst>
          <pc:docMk/>
          <pc:sldMk cId="295371364" sldId="452"/>
        </pc:sldMkLst>
      </pc:sldChg>
    </pc:docChg>
  </pc:docChgLst>
  <pc:docChgLst>
    <pc:chgData name="Moutushi Tanha" userId="S::m.tanha@uwtsd.ac.uk::62f9b1f3-ddcf-45d7-a6a4-b667feecf47e" providerId="AD" clId="Web-{E222ED4E-9C11-D28F-AD96-9C19BFDCB0BF}"/>
    <pc:docChg chg="delSld modSld">
      <pc:chgData name="Moutushi Tanha" userId="S::m.tanha@uwtsd.ac.uk::62f9b1f3-ddcf-45d7-a6a4-b667feecf47e" providerId="AD" clId="Web-{E222ED4E-9C11-D28F-AD96-9C19BFDCB0BF}" dt="2023-11-24T08:43:26.800" v="23" actId="14100"/>
      <pc:docMkLst>
        <pc:docMk/>
      </pc:docMkLst>
      <pc:sldChg chg="modSp">
        <pc:chgData name="Moutushi Tanha" userId="S::m.tanha@uwtsd.ac.uk::62f9b1f3-ddcf-45d7-a6a4-b667feecf47e" providerId="AD" clId="Web-{E222ED4E-9C11-D28F-AD96-9C19BFDCB0BF}" dt="2023-11-24T08:43:26.800" v="23" actId="14100"/>
        <pc:sldMkLst>
          <pc:docMk/>
          <pc:sldMk cId="292616549" sldId="349"/>
        </pc:sldMkLst>
        <pc:picChg chg="mod">
          <ac:chgData name="Moutushi Tanha" userId="S::m.tanha@uwtsd.ac.uk::62f9b1f3-ddcf-45d7-a6a4-b667feecf47e" providerId="AD" clId="Web-{E222ED4E-9C11-D28F-AD96-9C19BFDCB0BF}" dt="2023-11-24T08:43:26.800" v="23" actId="14100"/>
          <ac:picMkLst>
            <pc:docMk/>
            <pc:sldMk cId="292616549" sldId="349"/>
            <ac:picMk id="3" creationId="{F09173FD-B2A8-A1B1-65B2-83E4EA2F71A2}"/>
          </ac:picMkLst>
        </pc:picChg>
      </pc:sldChg>
      <pc:sldChg chg="addSp modSp">
        <pc:chgData name="Moutushi Tanha" userId="S::m.tanha@uwtsd.ac.uk::62f9b1f3-ddcf-45d7-a6a4-b667feecf47e" providerId="AD" clId="Web-{E222ED4E-9C11-D28F-AD96-9C19BFDCB0BF}" dt="2023-11-24T08:30:05.853" v="17" actId="14100"/>
        <pc:sldMkLst>
          <pc:docMk/>
          <pc:sldMk cId="1875720383" sldId="354"/>
        </pc:sldMkLst>
        <pc:picChg chg="add mod">
          <ac:chgData name="Moutushi Tanha" userId="S::m.tanha@uwtsd.ac.uk::62f9b1f3-ddcf-45d7-a6a4-b667feecf47e" providerId="AD" clId="Web-{E222ED4E-9C11-D28F-AD96-9C19BFDCB0BF}" dt="2023-11-24T08:28:41.706" v="7" actId="14100"/>
          <ac:picMkLst>
            <pc:docMk/>
            <pc:sldMk cId="1875720383" sldId="354"/>
            <ac:picMk id="2" creationId="{894D2C92-095D-FC16-8378-D3E4B0DF1333}"/>
          </ac:picMkLst>
        </pc:picChg>
        <pc:picChg chg="add mod">
          <ac:chgData name="Moutushi Tanha" userId="S::m.tanha@uwtsd.ac.uk::62f9b1f3-ddcf-45d7-a6a4-b667feecf47e" providerId="AD" clId="Web-{E222ED4E-9C11-D28F-AD96-9C19BFDCB0BF}" dt="2023-11-24T08:30:05.853" v="17" actId="14100"/>
          <ac:picMkLst>
            <pc:docMk/>
            <pc:sldMk cId="1875720383" sldId="354"/>
            <ac:picMk id="3" creationId="{8458218E-3422-7AB4-1FED-7199872E71B4}"/>
          </ac:picMkLst>
        </pc:picChg>
      </pc:sldChg>
      <pc:sldChg chg="del">
        <pc:chgData name="Moutushi Tanha" userId="S::m.tanha@uwtsd.ac.uk::62f9b1f3-ddcf-45d7-a6a4-b667feecf47e" providerId="AD" clId="Web-{E222ED4E-9C11-D28F-AD96-9C19BFDCB0BF}" dt="2023-11-24T08:33:27.836" v="18"/>
        <pc:sldMkLst>
          <pc:docMk/>
          <pc:sldMk cId="704226295" sldId="355"/>
        </pc:sldMkLst>
      </pc:sldChg>
      <pc:sldChg chg="del">
        <pc:chgData name="Moutushi Tanha" userId="S::m.tanha@uwtsd.ac.uk::62f9b1f3-ddcf-45d7-a6a4-b667feecf47e" providerId="AD" clId="Web-{E222ED4E-9C11-D28F-AD96-9C19BFDCB0BF}" dt="2023-11-24T08:33:32.055" v="19"/>
        <pc:sldMkLst>
          <pc:docMk/>
          <pc:sldMk cId="3601336445" sldId="360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CF3FC8-847D-4930-B2E9-75C3FA9808F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126D9C9-C7E0-4BFC-B61B-A0602BD5FE1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Book: Analytics, Data Science, &amp; Artificial Intelligence: Systems for Decision Support, Global Edition (11th edition), 2021 </a:t>
          </a:r>
        </a:p>
      </dgm:t>
    </dgm:pt>
    <dgm:pt modelId="{8CAD7230-0CCE-47C3-88FC-F89738E79DB2}" type="parTrans" cxnId="{0564577D-1E8D-442F-9E66-61E756978EB5}">
      <dgm:prSet/>
      <dgm:spPr/>
      <dgm:t>
        <a:bodyPr/>
        <a:lstStyle/>
        <a:p>
          <a:endParaRPr lang="en-US"/>
        </a:p>
      </dgm:t>
    </dgm:pt>
    <dgm:pt modelId="{5A923555-16DB-4757-BAB0-9B7F7783722D}" type="sibTrans" cxnId="{0564577D-1E8D-442F-9E66-61E756978EB5}">
      <dgm:prSet/>
      <dgm:spPr/>
      <dgm:t>
        <a:bodyPr/>
        <a:lstStyle/>
        <a:p>
          <a:endParaRPr lang="en-US"/>
        </a:p>
      </dgm:t>
    </dgm:pt>
    <dgm:pt modelId="{5DF35C4B-63DA-4F9B-8D14-EB3DB65BA03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Author: Sharda, Ramesh et. al, (2021)</a:t>
          </a:r>
        </a:p>
      </dgm:t>
    </dgm:pt>
    <dgm:pt modelId="{AB71C960-54B2-4D4F-86C0-153598CFFF88}" type="parTrans" cxnId="{8F4C7CFE-55A4-4334-892D-AE31473A8469}">
      <dgm:prSet/>
      <dgm:spPr/>
      <dgm:t>
        <a:bodyPr/>
        <a:lstStyle/>
        <a:p>
          <a:endParaRPr lang="en-US"/>
        </a:p>
      </dgm:t>
    </dgm:pt>
    <dgm:pt modelId="{A8E62330-93BA-47C4-B2F0-7E10A51464D0}" type="sibTrans" cxnId="{8F4C7CFE-55A4-4334-892D-AE31473A8469}">
      <dgm:prSet/>
      <dgm:spPr/>
      <dgm:t>
        <a:bodyPr/>
        <a:lstStyle/>
        <a:p>
          <a:endParaRPr lang="en-US"/>
        </a:p>
      </dgm:t>
    </dgm:pt>
    <dgm:pt modelId="{02FF4CD5-F893-49BD-BB05-C4EFC479F0A8}" type="pres">
      <dgm:prSet presAssocID="{B7CF3FC8-847D-4930-B2E9-75C3FA9808FD}" presName="root" presStyleCnt="0">
        <dgm:presLayoutVars>
          <dgm:dir/>
          <dgm:resizeHandles val="exact"/>
        </dgm:presLayoutVars>
      </dgm:prSet>
      <dgm:spPr/>
    </dgm:pt>
    <dgm:pt modelId="{42FF2516-7019-449C-B117-9F23B9AA7565}" type="pres">
      <dgm:prSet presAssocID="{C126D9C9-C7E0-4BFC-B61B-A0602BD5FE16}" presName="compNode" presStyleCnt="0"/>
      <dgm:spPr/>
    </dgm:pt>
    <dgm:pt modelId="{A6FAABE3-B1D6-45D8-A23D-CBDCE55FB0DF}" type="pres">
      <dgm:prSet presAssocID="{C126D9C9-C7E0-4BFC-B61B-A0602BD5FE16}" presName="bgRect" presStyleLbl="bgShp" presStyleIdx="0" presStyleCnt="2"/>
      <dgm:spPr/>
    </dgm:pt>
    <dgm:pt modelId="{A2EB55C2-D590-4AE0-9A97-2FA9A82BB7DF}" type="pres">
      <dgm:prSet presAssocID="{C126D9C9-C7E0-4BFC-B61B-A0602BD5FE1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9F23583C-A8E1-4A2D-9657-81B242072812}" type="pres">
      <dgm:prSet presAssocID="{C126D9C9-C7E0-4BFC-B61B-A0602BD5FE16}" presName="spaceRect" presStyleCnt="0"/>
      <dgm:spPr/>
    </dgm:pt>
    <dgm:pt modelId="{0394805F-1BEA-4C12-ABE8-BB2E2C31DA4C}" type="pres">
      <dgm:prSet presAssocID="{C126D9C9-C7E0-4BFC-B61B-A0602BD5FE16}" presName="parTx" presStyleLbl="revTx" presStyleIdx="0" presStyleCnt="2">
        <dgm:presLayoutVars>
          <dgm:chMax val="0"/>
          <dgm:chPref val="0"/>
        </dgm:presLayoutVars>
      </dgm:prSet>
      <dgm:spPr/>
    </dgm:pt>
    <dgm:pt modelId="{A6CA152A-6388-42AF-9A7F-83BB7D473999}" type="pres">
      <dgm:prSet presAssocID="{5A923555-16DB-4757-BAB0-9B7F7783722D}" presName="sibTrans" presStyleCnt="0"/>
      <dgm:spPr/>
    </dgm:pt>
    <dgm:pt modelId="{CB71B623-BAC0-4F65-BD76-F36D0AC7DD17}" type="pres">
      <dgm:prSet presAssocID="{5DF35C4B-63DA-4F9B-8D14-EB3DB65BA036}" presName="compNode" presStyleCnt="0"/>
      <dgm:spPr/>
    </dgm:pt>
    <dgm:pt modelId="{B818F2FC-7688-412F-B604-40B4EF5C973D}" type="pres">
      <dgm:prSet presAssocID="{5DF35C4B-63DA-4F9B-8D14-EB3DB65BA036}" presName="bgRect" presStyleLbl="bgShp" presStyleIdx="1" presStyleCnt="2"/>
      <dgm:spPr/>
    </dgm:pt>
    <dgm:pt modelId="{46E9B43F-F6DE-4915-A026-C3BC397F6943}" type="pres">
      <dgm:prSet presAssocID="{5DF35C4B-63DA-4F9B-8D14-EB3DB65BA03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4135C2CC-6CE9-41BD-B0E4-6791C5E81E7D}" type="pres">
      <dgm:prSet presAssocID="{5DF35C4B-63DA-4F9B-8D14-EB3DB65BA036}" presName="spaceRect" presStyleCnt="0"/>
      <dgm:spPr/>
    </dgm:pt>
    <dgm:pt modelId="{61D4893D-1BA6-4991-9650-F349DB0963DB}" type="pres">
      <dgm:prSet presAssocID="{5DF35C4B-63DA-4F9B-8D14-EB3DB65BA036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E1E4F14C-2FED-45A6-B2C3-353BA40F743C}" type="presOf" srcId="{5DF35C4B-63DA-4F9B-8D14-EB3DB65BA036}" destId="{61D4893D-1BA6-4991-9650-F349DB0963DB}" srcOrd="0" destOrd="0" presId="urn:microsoft.com/office/officeart/2018/2/layout/IconVerticalSolidList"/>
    <dgm:cxn modelId="{C999E756-8F54-4A5C-9D22-EEBCF2742A93}" type="presOf" srcId="{C126D9C9-C7E0-4BFC-B61B-A0602BD5FE16}" destId="{0394805F-1BEA-4C12-ABE8-BB2E2C31DA4C}" srcOrd="0" destOrd="0" presId="urn:microsoft.com/office/officeart/2018/2/layout/IconVerticalSolidList"/>
    <dgm:cxn modelId="{0564577D-1E8D-442F-9E66-61E756978EB5}" srcId="{B7CF3FC8-847D-4930-B2E9-75C3FA9808FD}" destId="{C126D9C9-C7E0-4BFC-B61B-A0602BD5FE16}" srcOrd="0" destOrd="0" parTransId="{8CAD7230-0CCE-47C3-88FC-F89738E79DB2}" sibTransId="{5A923555-16DB-4757-BAB0-9B7F7783722D}"/>
    <dgm:cxn modelId="{FAB651F5-A6B8-4DCF-AA59-0A40264965DA}" type="presOf" srcId="{B7CF3FC8-847D-4930-B2E9-75C3FA9808FD}" destId="{02FF4CD5-F893-49BD-BB05-C4EFC479F0A8}" srcOrd="0" destOrd="0" presId="urn:microsoft.com/office/officeart/2018/2/layout/IconVerticalSolidList"/>
    <dgm:cxn modelId="{8F4C7CFE-55A4-4334-892D-AE31473A8469}" srcId="{B7CF3FC8-847D-4930-B2E9-75C3FA9808FD}" destId="{5DF35C4B-63DA-4F9B-8D14-EB3DB65BA036}" srcOrd="1" destOrd="0" parTransId="{AB71C960-54B2-4D4F-86C0-153598CFFF88}" sibTransId="{A8E62330-93BA-47C4-B2F0-7E10A51464D0}"/>
    <dgm:cxn modelId="{67A98850-A1AE-4631-98EC-B95C14FD6275}" type="presParOf" srcId="{02FF4CD5-F893-49BD-BB05-C4EFC479F0A8}" destId="{42FF2516-7019-449C-B117-9F23B9AA7565}" srcOrd="0" destOrd="0" presId="urn:microsoft.com/office/officeart/2018/2/layout/IconVerticalSolidList"/>
    <dgm:cxn modelId="{5263FFFF-F44C-4B01-81C9-DB8E25702D53}" type="presParOf" srcId="{42FF2516-7019-449C-B117-9F23B9AA7565}" destId="{A6FAABE3-B1D6-45D8-A23D-CBDCE55FB0DF}" srcOrd="0" destOrd="0" presId="urn:microsoft.com/office/officeart/2018/2/layout/IconVerticalSolidList"/>
    <dgm:cxn modelId="{D48C869B-19E7-4E46-9CA8-12C60BD5F3C9}" type="presParOf" srcId="{42FF2516-7019-449C-B117-9F23B9AA7565}" destId="{A2EB55C2-D590-4AE0-9A97-2FA9A82BB7DF}" srcOrd="1" destOrd="0" presId="urn:microsoft.com/office/officeart/2018/2/layout/IconVerticalSolidList"/>
    <dgm:cxn modelId="{0D151675-673B-4CF7-A929-E3992413024A}" type="presParOf" srcId="{42FF2516-7019-449C-B117-9F23B9AA7565}" destId="{9F23583C-A8E1-4A2D-9657-81B242072812}" srcOrd="2" destOrd="0" presId="urn:microsoft.com/office/officeart/2018/2/layout/IconVerticalSolidList"/>
    <dgm:cxn modelId="{B06B6B6B-6EEF-4202-803B-5247713D80A6}" type="presParOf" srcId="{42FF2516-7019-449C-B117-9F23B9AA7565}" destId="{0394805F-1BEA-4C12-ABE8-BB2E2C31DA4C}" srcOrd="3" destOrd="0" presId="urn:microsoft.com/office/officeart/2018/2/layout/IconVerticalSolidList"/>
    <dgm:cxn modelId="{E1C2D9EF-6EF0-44DA-B286-BE3280F6FA2E}" type="presParOf" srcId="{02FF4CD5-F893-49BD-BB05-C4EFC479F0A8}" destId="{A6CA152A-6388-42AF-9A7F-83BB7D473999}" srcOrd="1" destOrd="0" presId="urn:microsoft.com/office/officeart/2018/2/layout/IconVerticalSolidList"/>
    <dgm:cxn modelId="{5EE612F5-FE99-4A19-BEA2-77FB5358E183}" type="presParOf" srcId="{02FF4CD5-F893-49BD-BB05-C4EFC479F0A8}" destId="{CB71B623-BAC0-4F65-BD76-F36D0AC7DD17}" srcOrd="2" destOrd="0" presId="urn:microsoft.com/office/officeart/2018/2/layout/IconVerticalSolidList"/>
    <dgm:cxn modelId="{768EFD3B-19E8-4735-8FBB-F3A8C212EA73}" type="presParOf" srcId="{CB71B623-BAC0-4F65-BD76-F36D0AC7DD17}" destId="{B818F2FC-7688-412F-B604-40B4EF5C973D}" srcOrd="0" destOrd="0" presId="urn:microsoft.com/office/officeart/2018/2/layout/IconVerticalSolidList"/>
    <dgm:cxn modelId="{B7CBCC3A-5282-4C48-B259-376B138F39BF}" type="presParOf" srcId="{CB71B623-BAC0-4F65-BD76-F36D0AC7DD17}" destId="{46E9B43F-F6DE-4915-A026-C3BC397F6943}" srcOrd="1" destOrd="0" presId="urn:microsoft.com/office/officeart/2018/2/layout/IconVerticalSolidList"/>
    <dgm:cxn modelId="{92C1EBC2-C1A7-47C9-BC0D-B4132F28A75B}" type="presParOf" srcId="{CB71B623-BAC0-4F65-BD76-F36D0AC7DD17}" destId="{4135C2CC-6CE9-41BD-B0E4-6791C5E81E7D}" srcOrd="2" destOrd="0" presId="urn:microsoft.com/office/officeart/2018/2/layout/IconVerticalSolidList"/>
    <dgm:cxn modelId="{A9CA72AE-156B-42F2-878B-8A865B8F5C42}" type="presParOf" srcId="{CB71B623-BAC0-4F65-BD76-F36D0AC7DD17}" destId="{61D4893D-1BA6-4991-9650-F349DB0963D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FAABE3-B1D6-45D8-A23D-CBDCE55FB0DF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EB55C2-D590-4AE0-9A97-2FA9A82BB7DF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94805F-1BEA-4C12-ABE8-BB2E2C31DA4C}">
      <dsp:nvSpPr>
        <dsp:cNvPr id="0" name=""/>
        <dsp:cNvSpPr/>
      </dsp:nvSpPr>
      <dsp:spPr>
        <a:xfrm>
          <a:off x="1507738" y="707092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Book: Analytics, Data Science, &amp; Artificial Intelligence: Systems for Decision Support, Global Edition (11th edition), 2021 </a:t>
          </a:r>
        </a:p>
      </dsp:txBody>
      <dsp:txXfrm>
        <a:off x="1507738" y="707092"/>
        <a:ext cx="9007861" cy="1305401"/>
      </dsp:txXfrm>
    </dsp:sp>
    <dsp:sp modelId="{B818F2FC-7688-412F-B604-40B4EF5C973D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E9B43F-F6DE-4915-A026-C3BC397F6943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D4893D-1BA6-4991-9650-F349DB0963DB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Author: Sharda, Ramesh et. al, (2021)</a:t>
          </a:r>
        </a:p>
      </dsp:txBody>
      <dsp:txXfrm>
        <a:off x="1507738" y="2338844"/>
        <a:ext cx="9007861" cy="13054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89678-777A-9316-11AF-4D90E7C298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492ED5-CFCB-179E-0335-CF2E939158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71773B-3914-74B7-753A-36C59C158A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3D7-7283-4291-9244-B87A2A738C5E}" type="datetimeFigureOut">
              <a:rPr lang="en-GB" smtClean="0"/>
              <a:t>23/11/2024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B75764-CE97-6D69-E25A-BE08513B63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01267A-3B69-168A-BEE4-DF3EE9F1F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EDE2D-8C34-426A-A5BF-9FBE63B3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953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70F62-BCB5-73DA-FC3A-556F0A8F03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C399C-7D0B-83A5-D0A1-FFE43B74E6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CFAA9A-EFE0-DADC-5FAE-E858BA14FF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3D7-7283-4291-9244-B87A2A738C5E}" type="datetimeFigureOut">
              <a:rPr lang="en-GB" smtClean="0"/>
              <a:t>23/11/2024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A8EBCB-349D-9A04-8957-1C91AF165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E216F2-110E-24CA-7C92-F971B0F405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EDE2D-8C34-426A-A5BF-9FBE63B3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963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D181A-ED19-A91B-850D-AF9CAA9AD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F1C1E5-2831-6142-5CCE-6DF6C3F9BB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7EEA12-AD99-F5AF-FE25-4046A4D7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3D7-7283-4291-9244-B87A2A738C5E}" type="datetimeFigureOut">
              <a:rPr lang="en-GB" smtClean="0"/>
              <a:t>23/11/2024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01E482-DF3F-8494-F748-85783DAE5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199A06-3D40-DAB6-1580-8F383A63A0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EDE2D-8C34-426A-A5BF-9FBE63B3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2507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658794-73C2-4077-BC07-302153297D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C0ED5C-2205-CC48-3E80-EE86364F0B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FA1A0E-8A95-42BA-C37B-EF0B6243DD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96EDDD-E937-DE7B-7DF8-BD079BF3CA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3D7-7283-4291-9244-B87A2A738C5E}" type="datetimeFigureOut">
              <a:rPr lang="en-GB" smtClean="0"/>
              <a:t>23/11/2024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26C8B5-B843-31B8-0795-99D6F1C957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430C08-F6D4-82FF-6207-3D618F2FE0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EDE2D-8C34-426A-A5BF-9FBE63B3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29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F8854-F9FA-5689-1D42-E01003B8C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040E3-9B87-98A8-65A5-9668B97E85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DF6C13-FB76-4C5C-8EEF-DFC06D5820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3FF0BE-2284-DA25-A76A-6AB3B8BFED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22F4DA-6D46-7068-8D7A-3F8BA526E2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254FC1-6BD3-8EFF-1B71-A4E907639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3D7-7283-4291-9244-B87A2A738C5E}" type="datetimeFigureOut">
              <a:rPr lang="en-GB" smtClean="0"/>
              <a:t>23/11/2024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AD0A62-3B70-7FB7-02E1-5DE450442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FEDC93-F928-ED0B-35B1-817559D34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EDE2D-8C34-426A-A5BF-9FBE63B3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5995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F6FE7-E597-A868-9EC5-CB5E6A9A4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79B3FB-1F2A-E4C8-4651-3357778FA1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3D7-7283-4291-9244-B87A2A738C5E}" type="datetimeFigureOut">
              <a:rPr lang="en-GB" smtClean="0"/>
              <a:t>23/11/2024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DE2EA3-EF02-A95E-0464-EB4CA3190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1B6F1E-3D1C-0C00-3A5B-B124B53AE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EDE2D-8C34-426A-A5BF-9FBE63B3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730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FCB136-BF10-AB14-01CA-BDA9AD3B2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3D7-7283-4291-9244-B87A2A738C5E}" type="datetimeFigureOut">
              <a:rPr lang="en-GB" smtClean="0"/>
              <a:t>23/11/2024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3B29A2-DC26-C5EB-9BC2-192A0A809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C9A734-72C0-004F-5724-85F9A0C59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EDE2D-8C34-426A-A5BF-9FBE63B3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289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4AFC4-3517-CD19-C564-D2AB81860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9BE60-7FB2-2D90-2A46-2229104E7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6F668E-1795-2E25-DF72-CB945E1D3D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1806C0-DD19-7684-72AA-9D71B9DEC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3D7-7283-4291-9244-B87A2A738C5E}" type="datetimeFigureOut">
              <a:rPr lang="en-GB" smtClean="0"/>
              <a:t>23/11/2024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0BD1C3-ECF0-0E7D-E424-C264615651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E33383-3C09-D167-EC5E-C62828E52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EDE2D-8C34-426A-A5BF-9FBE63B3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9485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8B918-A18F-B297-0742-D664DD3E9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CCEDEB-77E5-B55E-DA03-F39121C60DD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F00017-6FBD-F361-D8C7-D70CF10599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609C3C-B4A5-2F10-56CD-9E4B0ECC4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3D7-7283-4291-9244-B87A2A738C5E}" type="datetimeFigureOut">
              <a:rPr lang="en-GB" smtClean="0"/>
              <a:t>23/11/2024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4CA08-8D10-AF6A-B2F6-592D7532E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3D4E13-5ED5-5C82-BC35-C8A77C528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EDE2D-8C34-426A-A5BF-9FBE63B3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903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EE7B7-43A5-0709-0ED0-4D75974F8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2AA8B5-09D7-C031-E9C8-4B716A9620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AC17A5-4315-65BB-97A9-8B5120F3A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3D7-7283-4291-9244-B87A2A738C5E}" type="datetimeFigureOut">
              <a:rPr lang="en-GB" smtClean="0"/>
              <a:t>23/11/2024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842046-7B24-ED31-108F-9F0423CFC8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1B8157-D9FA-9C6A-0659-F0462FCD3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EDE2D-8C34-426A-A5BF-9FBE63B3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682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F88F3D-C727-25F2-1896-A7EED83EE0C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462B7D-C7D7-35BA-5C31-490C8580C5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1B6AEE-3607-D3CE-5B57-AD404241D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3D7-7283-4291-9244-B87A2A738C5E}" type="datetimeFigureOut">
              <a:rPr lang="en-GB" smtClean="0"/>
              <a:t>23/11/2024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8B4937-A9CA-D31C-02DE-8ACD8FA0CE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9D810E-3B54-9939-A414-409D23003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EDE2D-8C34-426A-A5BF-9FBE63B3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907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197D05-8AB1-366D-7822-ECF629343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CEC945-3C80-B549-A317-9796F37172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870436-AACD-9A3F-81A6-2AA1E3C8BE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F73D7-7283-4291-9244-B87A2A738C5E}" type="datetimeFigureOut">
              <a:rPr lang="en-GB" smtClean="0"/>
              <a:t>23/11/2024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B542CB-F289-E7E4-D0B8-46D4C2892E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D99088-2E3F-815E-9E8E-98F678404D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8EDE2D-8C34-426A-A5BF-9FBE63B3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961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7.pn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3.pn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59669C-36E4-DC3E-1EAB-F7C9D65FAA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  <a:latin typeface="Calibri"/>
                <a:cs typeface="Calibri"/>
              </a:rPr>
              <a:t>Data Analytics Principles </a:t>
            </a:r>
            <a:br>
              <a:rPr lang="en-US" sz="4800">
                <a:solidFill>
                  <a:srgbClr val="FFFFFF"/>
                </a:solidFill>
                <a:latin typeface="Calibri"/>
                <a:cs typeface="Calibri"/>
              </a:rPr>
            </a:br>
            <a:r>
              <a:rPr lang="en-US" sz="4800">
                <a:solidFill>
                  <a:srgbClr val="FFFFFF"/>
                </a:solidFill>
                <a:latin typeface="Calibri"/>
                <a:cs typeface="Calibri"/>
              </a:rPr>
              <a:t>(ACMA4016)</a:t>
            </a:r>
            <a:endParaRPr lang="en-US" sz="48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B4C669-52AD-51FA-E2F7-09E5783788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dirty="0">
                <a:cs typeface="Calibri"/>
              </a:rPr>
              <a:t>Course Outline</a:t>
            </a:r>
            <a:endParaRPr lang="en-US" dirty="0"/>
          </a:p>
          <a:p>
            <a:pPr algn="l"/>
            <a:r>
              <a:rPr lang="en-US" dirty="0">
                <a:cs typeface="Calibri"/>
              </a:rPr>
              <a:t>Overview of Business Intelligence, Analytics, Data Science and AI: Systems for Decision Support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60332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3EC616-8995-5736-583C-87A8DF2578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81405"/>
            <a:ext cx="11277600" cy="5695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41564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4156D-E38E-072A-4295-F5117FCB8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cs typeface="Calibri Light"/>
              </a:rPr>
              <a:t>Session: 1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DE42FC-6D8C-E84A-1A63-7B96AC88100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57698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4B68E93D-D122-8123-9E9C-BD5873E98D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0631" y="457200"/>
            <a:ext cx="925073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718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894D2C92-095D-FC16-8378-D3E4B0DF13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243" y="307496"/>
            <a:ext cx="11619830" cy="3515850"/>
          </a:xfrm>
          <a:prstGeom prst="rect">
            <a:avLst/>
          </a:prstGeom>
        </p:spPr>
      </p:pic>
      <p:pic>
        <p:nvPicPr>
          <p:cNvPr id="3" name="Picture 2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8458218E-3422-7AB4-1FED-7199872E71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243" y="4066531"/>
            <a:ext cx="11499514" cy="2307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7203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1F07A6E-5656-FB1C-26C3-78487168D5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848" y="30707"/>
            <a:ext cx="11416352" cy="142277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2F0F192-C269-B4E1-323A-C32EE3D6E3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453486"/>
            <a:ext cx="11955439" cy="5203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5783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B4F9E43-C248-DA30-9DE2-85684DD1BA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785" y="232012"/>
            <a:ext cx="11668836" cy="6462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948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5535402-779B-6BA6-CCD2-F09FB7661E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7887" y="457200"/>
            <a:ext cx="747622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6664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360C00-BF34-90D7-E16C-EDB6D6F8DA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3333" y="457200"/>
            <a:ext cx="880533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8461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53A6B0-AF4A-A467-4178-2C46366A63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0267" y="457200"/>
            <a:ext cx="757146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6548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9A0916E-0D32-CCA5-E559-A72CFAF5A5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7616" y="457200"/>
            <a:ext cx="1011676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4438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65F9D7-9721-2DA8-6CD7-631A961079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548" y="199623"/>
            <a:ext cx="11165983" cy="6439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7618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2753D08-316C-1A85-7DDC-A2557500DC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3367" y="457200"/>
            <a:ext cx="962526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3108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9DF21D-81C2-8267-B1BD-5CD5DE3DBD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652" y="457200"/>
            <a:ext cx="1033669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99779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0739541-4E63-16F9-84FF-B2DA003201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04" y="457200"/>
            <a:ext cx="1100499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7443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C1650F-CED1-10DE-C52C-8685257ABC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4148" y="457200"/>
            <a:ext cx="9783704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0406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780F60-128C-CD23-8DA0-C51D8C0592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989" y="218941"/>
            <a:ext cx="11114467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68040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4EA49C-E52B-13C5-8B87-978A644F36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92861"/>
            <a:ext cx="11277600" cy="5272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73767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6FA375-405E-BDB9-6AA6-38A3FFF761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823" y="122349"/>
            <a:ext cx="10959921" cy="6587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8150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86F7E02-F44A-7705-54D9-5FB67A4416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026" y="457200"/>
            <a:ext cx="1095594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36758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0B1F21D-FD35-DF74-483C-7803564A02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1065" y="244699"/>
            <a:ext cx="11017876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6997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4607D4-F2D3-7D1E-A562-45857D3E64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990" y="180304"/>
            <a:ext cx="11075830" cy="6542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3601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531E1C-89C9-3A91-73D7-116A37B3FD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7616" y="457200"/>
            <a:ext cx="1011676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49134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57ECC5-643A-2121-B01D-63DD75D5BD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549" y="457200"/>
            <a:ext cx="10837572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33335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B882BE-A5BE-DCEE-2DEC-CA1A751C88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0029" y="457200"/>
            <a:ext cx="855194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34369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F84B6C-A58A-163C-47F1-ECEF94EA11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244852"/>
            <a:ext cx="11277600" cy="2368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876337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business process&#10;&#10;Description automatically generated">
            <a:extLst>
              <a:ext uri="{FF2B5EF4-FFF2-40B4-BE49-F238E27FC236}">
                <a16:creationId xmlns:a16="http://schemas.microsoft.com/office/drawing/2014/main" id="{B5DC6C77-6795-0DC7-93EC-EEBAB4BCC1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87578"/>
            <a:ext cx="11277600" cy="4482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393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26354A-6EF0-7BB9-5E6D-A34ABF9762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72160"/>
            <a:ext cx="11277600" cy="4313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598371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F0BFAB6-5B94-9292-078F-2F0775BFB8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4282" y="218942"/>
            <a:ext cx="12192000" cy="517086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57153B1-D8B1-D3B0-950F-2379930813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112" y="5280338"/>
            <a:ext cx="11518606" cy="1468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251967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ABA5A1-161A-85C5-5268-98397D6136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87578"/>
            <a:ext cx="11277600" cy="4482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25424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4FF9976-64C7-85BB-327E-DEE01E3841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8174" y="163273"/>
            <a:ext cx="10188054" cy="6455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224210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229E069-7537-5DE9-6F9D-0830D1DB6A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910" y="463242"/>
            <a:ext cx="10979624" cy="161804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19F9068-622C-206C-700D-E858E83C70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848" y="2019869"/>
            <a:ext cx="11054686" cy="4074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345212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D76AE2-FE01-19B1-DEC7-228BDC333B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81405"/>
            <a:ext cx="11277600" cy="5695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37963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B9C471-8859-99F0-31A0-E15F595DC0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9855" y="457200"/>
            <a:ext cx="991229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294418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DD8A7E-93D3-9BC4-3285-7C7AADF3A6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75281"/>
            <a:ext cx="11277600" cy="5526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52841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FF4EF18-2340-8A53-4C47-0E7BF00E7F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332" y="532263"/>
            <a:ext cx="10331355" cy="146009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DD589B5-B38E-1328-4808-67F776DE2F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098" y="1947275"/>
            <a:ext cx="10331355" cy="4742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569100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A58D6C0-C246-58E1-0439-B967465A6A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81" y="722549"/>
            <a:ext cx="10188053" cy="168862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0B9C1E4-E6BD-5062-338A-DB51AD70E3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570" y="2326943"/>
            <a:ext cx="10276764" cy="3350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57903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D680E1-7697-21A1-C23A-02E4046BD1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36473"/>
            <a:ext cx="11277600" cy="5385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18567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with blue text&#10;&#10;Description automatically generated">
            <a:extLst>
              <a:ext uri="{FF2B5EF4-FFF2-40B4-BE49-F238E27FC236}">
                <a16:creationId xmlns:a16="http://schemas.microsoft.com/office/drawing/2014/main" id="{478F1465-14D4-F8C0-421B-110EF30071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187" y="457200"/>
            <a:ext cx="1079249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30978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A3808F-40EE-0D8A-2772-5DD69CFF4C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37127"/>
            <a:ext cx="11277600" cy="5241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880461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F0123B-D0D7-EB34-C960-237045874C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9092" y="457200"/>
            <a:ext cx="991752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81803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2A5AAA2-1BE6-7560-01FB-CEA7A4AA35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1575" y="1542197"/>
            <a:ext cx="9848850" cy="3057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79902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7A57DC-D857-A6C5-46CD-FA11FC771F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1517" y="457200"/>
            <a:ext cx="910896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980456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0046731-3DD4-DF5F-20E0-ACC2A01DC9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4784" y="349155"/>
            <a:ext cx="9763125" cy="21336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0FC2585-F464-BD6A-8918-4643A5B5FC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4784" y="2555686"/>
            <a:ext cx="9877425" cy="2838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59036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5F80525-64F1-180E-0394-9859E2CD81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30" y="17450"/>
            <a:ext cx="11934967" cy="56864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E0E135B-0D8F-47A3-5876-7C459D2A09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530" y="5686425"/>
            <a:ext cx="12010029" cy="1314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45192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49984EC-1340-6ED0-AC5D-5BF2C361EE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367" y="457200"/>
            <a:ext cx="837126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08220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9173FD-B2A8-A1B1-65B2-83E4EA2F71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72160"/>
            <a:ext cx="11277600" cy="4313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61654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3489F28-7FFC-17D6-4352-4F52C70239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5302" y="477672"/>
            <a:ext cx="9496425" cy="75631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CAB2D4A-CCC9-5353-0D67-BB5884FFAA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0514" y="1091821"/>
            <a:ext cx="9906000" cy="5165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20959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C98090-26B8-D261-D20C-FF956A2D99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3551" y="457200"/>
            <a:ext cx="986489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291500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77A35F-81DE-5FCD-96A7-A76EB9CE9F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84935"/>
            <a:ext cx="11277600" cy="4088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208234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08521CB9-6426-512B-0D74-2555F61E6E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8632" y="1104906"/>
            <a:ext cx="10138506" cy="4999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317574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9A4CF0AA-F9FF-A393-4FAD-D7961E7140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09600"/>
            <a:ext cx="11277600" cy="563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37244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iagram of a business intelligence diagram&#10;&#10;Description automatically generated">
            <a:extLst>
              <a:ext uri="{FF2B5EF4-FFF2-40B4-BE49-F238E27FC236}">
                <a16:creationId xmlns:a16="http://schemas.microsoft.com/office/drawing/2014/main" id="{4119C25F-4955-7BA3-616B-4D3129022E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5477" y="1051601"/>
            <a:ext cx="9190892" cy="5094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09118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4E0A9A2D-4E6D-4DA5-54BA-AC489B6E60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663" y="984678"/>
            <a:ext cx="11430157" cy="5758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0646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48E4467-7F33-88F9-B7BC-A9D4DEC3B7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2401" y="956731"/>
            <a:ext cx="9620737" cy="763308"/>
          </a:xfrm>
          <a:prstGeom prst="rect">
            <a:avLst/>
          </a:prstGeom>
        </p:spPr>
      </p:pic>
      <p:pic>
        <p:nvPicPr>
          <p:cNvPr id="3" name="Picture 2" descr="Diagram of a warehouse framework and views&#10;&#10;Description automatically generated">
            <a:extLst>
              <a:ext uri="{FF2B5EF4-FFF2-40B4-BE49-F238E27FC236}">
                <a16:creationId xmlns:a16="http://schemas.microsoft.com/office/drawing/2014/main" id="{3BE3465F-DFCA-05FF-39CB-42E805D1E4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016" y="1858751"/>
            <a:ext cx="10900507" cy="424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937047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1F64B562-F639-95F8-C76C-426B64E1B8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0016" y="619181"/>
            <a:ext cx="10060353" cy="2571637"/>
          </a:xfrm>
          <a:prstGeom prst="rect">
            <a:avLst/>
          </a:prstGeom>
        </p:spPr>
      </p:pic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88853C68-623A-CAC0-D0F2-1FCDFCB69E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3708" y="3159707"/>
            <a:ext cx="10060353" cy="3234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71361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A4D2ECAD-40E9-9903-8520-314BBB81A2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0477" y="457200"/>
            <a:ext cx="88710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94070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5644A9F7-A32F-DB0A-EE61-A5E03522F0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47928"/>
            <a:ext cx="11277600" cy="4962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982553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6DC81BA-25A9-7578-90FF-0FB8803037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65279" y="-57955"/>
            <a:ext cx="12192000" cy="160985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CCB5861-00B8-A7B1-CB03-9ADF232AC0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7904" y="1551904"/>
            <a:ext cx="12054625" cy="5196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020436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B99AFD-9C08-385F-FC6C-D6DA71E86E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498598"/>
            <a:ext cx="11277600" cy="1860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07220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business analytics&#10;&#10;Description automatically generated">
            <a:extLst>
              <a:ext uri="{FF2B5EF4-FFF2-40B4-BE49-F238E27FC236}">
                <a16:creationId xmlns:a16="http://schemas.microsoft.com/office/drawing/2014/main" id="{FDD248A7-B7AB-CA31-896F-AF8F869069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2781" y="457200"/>
            <a:ext cx="822643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44659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C4A49CA5-432F-1E96-2B5C-3DF7548BFA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2562" y="457200"/>
            <a:ext cx="928687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70628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91DDFACD-F4FC-C13F-57F6-CD36AAF59E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150" y="311771"/>
            <a:ext cx="11521665" cy="6428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380769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C3DBFBEF-CE47-281F-1F66-FDD297D543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203" y="112109"/>
            <a:ext cx="11833537" cy="6665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995074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E3810609-DCCF-6A35-B680-9E91A96015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082" y="457200"/>
            <a:ext cx="1038183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83817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1F195E8-F31B-F973-7E23-BABFD07D73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690" y="115614"/>
            <a:ext cx="11451020" cy="6595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876519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5AC2AAEF-F9BE-DC59-54AB-B99B09A7EB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0477" y="457200"/>
            <a:ext cx="88710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720146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C42230DA-5BF0-0605-2D94-CE4F6B4128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461" y="289035"/>
            <a:ext cx="10410497" cy="6285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039998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9600FF-B4C8-2CD9-CAA3-E956CF67EE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287143"/>
            <a:ext cx="11277600" cy="2283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533598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CC39C6-2C66-9A32-AC7A-288C3B08DD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28" y="0"/>
            <a:ext cx="120831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17312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E9962C-A4C5-3C4E-D153-CF8952A15E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3805" y="457200"/>
            <a:ext cx="966439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729213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FBF99B-CE78-0850-2F3A-89EFE287A4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9840" y="457200"/>
            <a:ext cx="787231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302628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C271AB-94B6-FB4F-CE9C-C50571F6FC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67309"/>
            <a:ext cx="11277600" cy="5723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580922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49EF5E2-1182-03D8-482C-8ADFBD2D6F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8172" y="457200"/>
            <a:ext cx="759565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579777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B3E383C1-2D9D-E339-7162-3B2282F31A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641" y="181937"/>
            <a:ext cx="11948718" cy="4229098"/>
          </a:xfrm>
          <a:prstGeom prst="rect">
            <a:avLst/>
          </a:prstGeom>
        </p:spPr>
      </p:pic>
      <p:pic>
        <p:nvPicPr>
          <p:cNvPr id="5" name="Picture 4" descr="A close-up of black text&#10;&#10;Description automatically generated">
            <a:extLst>
              <a:ext uri="{FF2B5EF4-FFF2-40B4-BE49-F238E27FC236}">
                <a16:creationId xmlns:a16="http://schemas.microsoft.com/office/drawing/2014/main" id="{0DAFC76D-F605-960E-46A6-0ADDB82658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832" y="4462557"/>
            <a:ext cx="11963400" cy="1704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7803679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0B82016-AEFA-F48D-098C-4CDF0161B8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517" y="457200"/>
            <a:ext cx="716096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913448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text on a white background&#10;&#10;Description automatically generated">
            <a:extLst>
              <a:ext uri="{FF2B5EF4-FFF2-40B4-BE49-F238E27FC236}">
                <a16:creationId xmlns:a16="http://schemas.microsoft.com/office/drawing/2014/main" id="{AAA6766A-D83F-47F6-B2C1-EA667FF537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48814"/>
            <a:ext cx="11277600" cy="2960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35293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BD334FFA-48EE-DD69-E521-D0E2376778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78764"/>
            <a:ext cx="11277600" cy="5300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572779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white paper with black text&#10;&#10;Description automatically generated">
            <a:extLst>
              <a:ext uri="{FF2B5EF4-FFF2-40B4-BE49-F238E27FC236}">
                <a16:creationId xmlns:a16="http://schemas.microsoft.com/office/drawing/2014/main" id="{97C9FF73-FB9D-2D57-CF60-90F2F6B4BA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047495"/>
            <a:ext cx="11277600" cy="2763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164159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text with black text&#10;&#10;Description automatically generated">
            <a:extLst>
              <a:ext uri="{FF2B5EF4-FFF2-40B4-BE49-F238E27FC236}">
                <a16:creationId xmlns:a16="http://schemas.microsoft.com/office/drawing/2014/main" id="{D90569E2-83EC-C22B-8388-4D04421628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694" y="520761"/>
            <a:ext cx="10447088" cy="2474864"/>
          </a:xfrm>
          <a:prstGeom prst="rect">
            <a:avLst/>
          </a:prstGeom>
        </p:spPr>
      </p:pic>
      <p:pic>
        <p:nvPicPr>
          <p:cNvPr id="3" name="Picture 2" descr="A text on a white background&#10;&#10;Description automatically generated">
            <a:extLst>
              <a:ext uri="{FF2B5EF4-FFF2-40B4-BE49-F238E27FC236}">
                <a16:creationId xmlns:a16="http://schemas.microsoft.com/office/drawing/2014/main" id="{569D96CB-0398-986B-06C5-A7C228A061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758" y="3426242"/>
            <a:ext cx="10496023" cy="2689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1203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65B05B06-952F-6CD7-C00C-2A0AA552D6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900" y="135228"/>
            <a:ext cx="10882646" cy="6587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7432252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97DBF24B-865E-D0EE-76EC-41746B45CF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348" y="457200"/>
            <a:ext cx="1047330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147100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080E863C-CDF7-3A66-E0F8-CCFA529350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97" y="636026"/>
            <a:ext cx="11006354" cy="1643123"/>
          </a:xfrm>
          <a:prstGeom prst="rect">
            <a:avLst/>
          </a:prstGeom>
        </p:spPr>
      </p:pic>
      <p:pic>
        <p:nvPicPr>
          <p:cNvPr id="3" name="Picture 2" descr="A text on a page&#10;&#10;Description automatically generated">
            <a:extLst>
              <a:ext uri="{FF2B5EF4-FFF2-40B4-BE49-F238E27FC236}">
                <a16:creationId xmlns:a16="http://schemas.microsoft.com/office/drawing/2014/main" id="{EAEAB291-81CE-DB13-9134-B15245E166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071" y="2364383"/>
            <a:ext cx="11118207" cy="4310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000001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967BB1DE-DA28-94A6-476A-A56AAE1B15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2235" y="1187195"/>
            <a:ext cx="8825218" cy="5098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19506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page&#10;&#10;Description automatically generated">
            <a:extLst>
              <a:ext uri="{FF2B5EF4-FFF2-40B4-BE49-F238E27FC236}">
                <a16:creationId xmlns:a16="http://schemas.microsoft.com/office/drawing/2014/main" id="{023A8FD9-D8EB-21C6-5E01-781E05F706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245" y="128789"/>
            <a:ext cx="11507273" cy="6645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493851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B5AA30D0-784C-8EEC-D704-54F45855EE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18414"/>
            <a:ext cx="11277600" cy="4821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8597090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06204309-7068-B74E-A7E2-F1CCEEF13D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61" y="457200"/>
            <a:ext cx="1099211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7280853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text with black text&#10;&#10;Description automatically generated">
            <a:extLst>
              <a:ext uri="{FF2B5EF4-FFF2-40B4-BE49-F238E27FC236}">
                <a16:creationId xmlns:a16="http://schemas.microsoft.com/office/drawing/2014/main" id="{A0F27D20-4B49-0E44-C515-26E10BD72F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824" y="318357"/>
            <a:ext cx="11020336" cy="4872056"/>
          </a:xfrm>
          <a:prstGeom prst="rect">
            <a:avLst/>
          </a:prstGeom>
        </p:spPr>
      </p:pic>
      <p:pic>
        <p:nvPicPr>
          <p:cNvPr id="3" name="Picture 2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178E62A4-326E-3069-11A2-E081EEAFC9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649" y="5368142"/>
            <a:ext cx="10887511" cy="1043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684885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Description automatically generated">
            <a:extLst>
              <a:ext uri="{FF2B5EF4-FFF2-40B4-BE49-F238E27FC236}">
                <a16:creationId xmlns:a16="http://schemas.microsoft.com/office/drawing/2014/main" id="{65B05B06-952F-6CD7-C00C-2A0AA552D6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566" y="457200"/>
            <a:ext cx="1054779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6657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</Words>
  <Application>Microsoft Office PowerPoint</Application>
  <PresentationFormat>Widescreen</PresentationFormat>
  <Paragraphs>6</Paragraphs>
  <Slides>89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89</vt:i4>
      </vt:variant>
    </vt:vector>
  </HeadingPairs>
  <TitlesOfParts>
    <vt:vector size="93" baseType="lpstr">
      <vt:lpstr>Arial</vt:lpstr>
      <vt:lpstr>Calibri</vt:lpstr>
      <vt:lpstr>Calibri Light</vt:lpstr>
      <vt:lpstr>Office Theme</vt:lpstr>
      <vt:lpstr>Data Analytics Principles  (ACMA4016)</vt:lpstr>
      <vt:lpstr>PowerPoint Presentation</vt:lpstr>
      <vt:lpstr>Session: 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lastModifiedBy>Moutushi Tanha</cp:lastModifiedBy>
  <cp:revision>743</cp:revision>
  <dcterms:created xsi:type="dcterms:W3CDTF">2023-11-15T15:23:41Z</dcterms:created>
  <dcterms:modified xsi:type="dcterms:W3CDTF">2024-11-23T18:19:04Z</dcterms:modified>
</cp:coreProperties>
</file>