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handoutMasterIdLst>
    <p:handoutMasterId r:id="rId30"/>
  </p:handoutMasterIdLst>
  <p:sldIdLst>
    <p:sldId id="257" r:id="rId2"/>
    <p:sldId id="279" r:id="rId3"/>
    <p:sldId id="300" r:id="rId4"/>
    <p:sldId id="269" r:id="rId5"/>
    <p:sldId id="283" r:id="rId6"/>
    <p:sldId id="285" r:id="rId7"/>
    <p:sldId id="294" r:id="rId8"/>
    <p:sldId id="284" r:id="rId9"/>
    <p:sldId id="281" r:id="rId10"/>
    <p:sldId id="287" r:id="rId11"/>
    <p:sldId id="282" r:id="rId12"/>
    <p:sldId id="288" r:id="rId13"/>
    <p:sldId id="289" r:id="rId14"/>
    <p:sldId id="290" r:id="rId15"/>
    <p:sldId id="291" r:id="rId16"/>
    <p:sldId id="301" r:id="rId17"/>
    <p:sldId id="302" r:id="rId18"/>
    <p:sldId id="298" r:id="rId19"/>
    <p:sldId id="297" r:id="rId20"/>
    <p:sldId id="303" r:id="rId21"/>
    <p:sldId id="292" r:id="rId22"/>
    <p:sldId id="293" r:id="rId23"/>
    <p:sldId id="295" r:id="rId24"/>
    <p:sldId id="296" r:id="rId25"/>
    <p:sldId id="278" r:id="rId26"/>
    <p:sldId id="286" r:id="rId27"/>
    <p:sldId id="28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2B5E98E-FE4F-4616-92E8-B0A9D8DE1C32}">
          <p14:sldIdLst>
            <p14:sldId id="257"/>
          </p14:sldIdLst>
        </p14:section>
        <p14:section name="Introduction" id="{AAE3BC39-49AB-4852-9E7D-12D33404458D}">
          <p14:sldIdLst>
            <p14:sldId id="279"/>
            <p14:sldId id="300"/>
          </p14:sldIdLst>
        </p14:section>
        <p14:section name="What is communication?" id="{763D3625-3819-4B15-A01B-14EDE56D5C9D}">
          <p14:sldIdLst>
            <p14:sldId id="269"/>
            <p14:sldId id="283"/>
            <p14:sldId id="285"/>
            <p14:sldId id="294"/>
          </p14:sldIdLst>
        </p14:section>
        <p14:section name="Theories to models" id="{3FFE01BE-3798-44F4-BA4B-A207CB1A91F0}">
          <p14:sldIdLst>
            <p14:sldId id="284"/>
            <p14:sldId id="281"/>
          </p14:sldIdLst>
        </p14:section>
        <p14:section name="Berlo's model" id="{F0978B34-BF44-48F5-9147-1BC604340434}">
          <p14:sldIdLst>
            <p14:sldId id="287"/>
            <p14:sldId id="282"/>
            <p14:sldId id="288"/>
            <p14:sldId id="289"/>
            <p14:sldId id="290"/>
            <p14:sldId id="291"/>
            <p14:sldId id="301"/>
            <p14:sldId id="302"/>
          </p14:sldIdLst>
        </p14:section>
        <p14:section name="Channels of communication" id="{86943456-B515-4062-BB3D-95AAE6E1D5BF}">
          <p14:sldIdLst>
            <p14:sldId id="298"/>
            <p14:sldId id="297"/>
            <p14:sldId id="303"/>
          </p14:sldIdLst>
        </p14:section>
        <p14:section name="Barriers to communication" id="{E8E1D16C-D776-4119-89E1-27C43C8430F5}">
          <p14:sldIdLst>
            <p14:sldId id="292"/>
            <p14:sldId id="293"/>
            <p14:sldId id="295"/>
            <p14:sldId id="296"/>
            <p14:sldId id="278"/>
            <p14:sldId id="286"/>
            <p14:sldId id="280"/>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5E6BEDC-D3FD-4D87-744B-219428C281B9}" name="Aleksandra Milenova (2120210)" initials="AM(" userId="Aleksandra Milenova (2120210)"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2606E"/>
    <a:srgbClr val="666666"/>
    <a:srgbClr val="7F7F7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B3E598-965E-443F-895A-BC0D4513EC15}" v="2522" dt="2022-07-24T16:02:34.923"/>
  </p1510:revLst>
</p1510:revInfo>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9EC"/>
          </a:solidFill>
        </a:fill>
      </a:tcStyle>
    </a:wholeTbl>
    <a:band1H>
      <a:tcStyle>
        <a:tcBdr/>
        <a:fill>
          <a:solidFill>
            <a:srgbClr val="CCD0D6"/>
          </a:solidFill>
        </a:fill>
      </a:tcStyle>
    </a:band1H>
    <a:band2H>
      <a:tcStyle>
        <a:tcBdr/>
      </a:tcStyle>
    </a:band2H>
    <a:band1V>
      <a:tcStyle>
        <a:tcBdr/>
        <a:fill>
          <a:solidFill>
            <a:srgbClr val="CCD0D6"/>
          </a:solidFill>
        </a:fill>
      </a:tcStyle>
    </a:band1V>
    <a:band2V>
      <a:tcStyle>
        <a:tcBdr/>
      </a:tcStyle>
    </a:band2V>
    <a:lastCol>
      <a:tcTxStyle b="on">
        <a:font>
          <a:latin typeface="+mn-lt"/>
          <a:ea typeface="+mn-ea"/>
          <a:cs typeface="+mn-cs"/>
        </a:font>
        <a:srgbClr val="FFFFFF"/>
      </a:tcTxStyle>
      <a:tcStyle>
        <a:tcBdr/>
        <a:fill>
          <a:solidFill>
            <a:srgbClr val="155078"/>
          </a:solidFill>
        </a:fill>
      </a:tcStyle>
    </a:lastCol>
    <a:firstCol>
      <a:tcTxStyle b="on">
        <a:font>
          <a:latin typeface="+mn-lt"/>
          <a:ea typeface="+mn-ea"/>
          <a:cs typeface="+mn-cs"/>
        </a:font>
        <a:srgbClr val="FFFFFF"/>
      </a:tcTxStyle>
      <a:tcStyle>
        <a:tcBdr/>
        <a:fill>
          <a:solidFill>
            <a:srgbClr val="155078"/>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5078"/>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5078"/>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849" autoAdjust="0"/>
  </p:normalViewPr>
  <p:slideViewPr>
    <p:cSldViewPr snapToGrid="0">
      <p:cViewPr varScale="1">
        <p:scale>
          <a:sx n="67" d="100"/>
          <a:sy n="67"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37"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ksandra Milenova (2120210)" userId="29d4d6c2-db2f-4782-b848-ee061d80d64b" providerId="ADAL" clId="{61B3E598-965E-443F-895A-BC0D4513EC15}"/>
    <pc:docChg chg="undo redo custSel addSld delSld modSld sldOrd addSection modSection">
      <pc:chgData name="Aleksandra Milenova (2120210)" userId="29d4d6c2-db2f-4782-b848-ee061d80d64b" providerId="ADAL" clId="{61B3E598-965E-443F-895A-BC0D4513EC15}" dt="2022-07-24T16:02:34.923" v="11674" actId="20577"/>
      <pc:docMkLst>
        <pc:docMk/>
      </pc:docMkLst>
      <pc:sldChg chg="addSp modSp mod">
        <pc:chgData name="Aleksandra Milenova (2120210)" userId="29d4d6c2-db2f-4782-b848-ee061d80d64b" providerId="ADAL" clId="{61B3E598-965E-443F-895A-BC0D4513EC15}" dt="2022-07-24T11:14:54.562" v="9775" actId="1076"/>
        <pc:sldMkLst>
          <pc:docMk/>
          <pc:sldMk cId="0" sldId="257"/>
        </pc:sldMkLst>
        <pc:spChg chg="mod">
          <ac:chgData name="Aleksandra Milenova (2120210)" userId="29d4d6c2-db2f-4782-b848-ee061d80d64b" providerId="ADAL" clId="{61B3E598-965E-443F-895A-BC0D4513EC15}" dt="2022-07-24T11:14:24.542" v="9768" actId="1076"/>
          <ac:spMkLst>
            <pc:docMk/>
            <pc:sldMk cId="0" sldId="257"/>
            <ac:spMk id="3" creationId="{98EC78C8-AF89-A9DA-D8B6-3030279A64AA}"/>
          </ac:spMkLst>
        </pc:spChg>
        <pc:spChg chg="mod">
          <ac:chgData name="Aleksandra Milenova (2120210)" userId="29d4d6c2-db2f-4782-b848-ee061d80d64b" providerId="ADAL" clId="{61B3E598-965E-443F-895A-BC0D4513EC15}" dt="2022-07-24T11:14:54.562" v="9775" actId="1076"/>
          <ac:spMkLst>
            <pc:docMk/>
            <pc:sldMk cId="0" sldId="257"/>
            <ac:spMk id="4" creationId="{8B50A216-AEB7-7FB1-E03E-419EAB24ADFB}"/>
          </ac:spMkLst>
        </pc:spChg>
        <pc:spChg chg="ord">
          <ac:chgData name="Aleksandra Milenova (2120210)" userId="29d4d6c2-db2f-4782-b848-ee061d80d64b" providerId="ADAL" clId="{61B3E598-965E-443F-895A-BC0D4513EC15}" dt="2022-07-24T11:14:30.942" v="9769" actId="167"/>
          <ac:spMkLst>
            <pc:docMk/>
            <pc:sldMk cId="0" sldId="257"/>
            <ac:spMk id="5" creationId="{402C962B-9B68-4EC8-1660-D11117284A73}"/>
          </ac:spMkLst>
        </pc:spChg>
        <pc:spChg chg="add mod ord">
          <ac:chgData name="Aleksandra Milenova (2120210)" userId="29d4d6c2-db2f-4782-b848-ee061d80d64b" providerId="ADAL" clId="{61B3E598-965E-443F-895A-BC0D4513EC15}" dt="2022-07-24T11:14:50.782" v="9774" actId="167"/>
          <ac:spMkLst>
            <pc:docMk/>
            <pc:sldMk cId="0" sldId="257"/>
            <ac:spMk id="6" creationId="{16B982D2-B470-12BD-FD0D-5CE31F2AF102}"/>
          </ac:spMkLst>
        </pc:spChg>
      </pc:sldChg>
      <pc:sldChg chg="del">
        <pc:chgData name="Aleksandra Milenova (2120210)" userId="29d4d6c2-db2f-4782-b848-ee061d80d64b" providerId="ADAL" clId="{61B3E598-965E-443F-895A-BC0D4513EC15}" dt="2022-07-24T10:57:57.683" v="9599" actId="47"/>
        <pc:sldMkLst>
          <pc:docMk/>
          <pc:sldMk cId="0" sldId="258"/>
        </pc:sldMkLst>
      </pc:sldChg>
      <pc:sldChg chg="addSp modSp mod">
        <pc:chgData name="Aleksandra Milenova (2120210)" userId="29d4d6c2-db2f-4782-b848-ee061d80d64b" providerId="ADAL" clId="{61B3E598-965E-443F-895A-BC0D4513EC15}" dt="2022-07-24T16:00:47.323" v="11642" actId="20577"/>
        <pc:sldMkLst>
          <pc:docMk/>
          <pc:sldMk cId="0" sldId="269"/>
        </pc:sldMkLst>
        <pc:spChg chg="mod">
          <ac:chgData name="Aleksandra Milenova (2120210)" userId="29d4d6c2-db2f-4782-b848-ee061d80d64b" providerId="ADAL" clId="{61B3E598-965E-443F-895A-BC0D4513EC15}" dt="2022-07-24T11:00:57.378" v="9634" actId="20577"/>
          <ac:spMkLst>
            <pc:docMk/>
            <pc:sldMk cId="0" sldId="269"/>
            <ac:spMk id="2" creationId="{E3DF73A3-7A8B-9D3D-7E7D-EC5783E2A9C6}"/>
          </ac:spMkLst>
        </pc:spChg>
        <pc:spChg chg="mod">
          <ac:chgData name="Aleksandra Milenova (2120210)" userId="29d4d6c2-db2f-4782-b848-ee061d80d64b" providerId="ADAL" clId="{61B3E598-965E-443F-895A-BC0D4513EC15}" dt="2022-07-24T16:00:47.323" v="11642" actId="20577"/>
          <ac:spMkLst>
            <pc:docMk/>
            <pc:sldMk cId="0" sldId="269"/>
            <ac:spMk id="3" creationId="{6610BBB2-A8AC-1ADD-245C-F1A79142742A}"/>
          </ac:spMkLst>
        </pc:spChg>
        <pc:picChg chg="add mod">
          <ac:chgData name="Aleksandra Milenova (2120210)" userId="29d4d6c2-db2f-4782-b848-ee061d80d64b" providerId="ADAL" clId="{61B3E598-965E-443F-895A-BC0D4513EC15}" dt="2022-07-24T11:28:17.973" v="10056" actId="1076"/>
          <ac:picMkLst>
            <pc:docMk/>
            <pc:sldMk cId="0" sldId="269"/>
            <ac:picMk id="7" creationId="{108CF48B-3FBB-7D20-23DF-DD0E9AD1A07E}"/>
          </ac:picMkLst>
        </pc:picChg>
      </pc:sldChg>
      <pc:sldChg chg="del">
        <pc:chgData name="Aleksandra Milenova (2120210)" userId="29d4d6c2-db2f-4782-b848-ee061d80d64b" providerId="ADAL" clId="{61B3E598-965E-443F-895A-BC0D4513EC15}" dt="2022-07-24T10:54:44.313" v="9598" actId="47"/>
        <pc:sldMkLst>
          <pc:docMk/>
          <pc:sldMk cId="0" sldId="274"/>
        </pc:sldMkLst>
      </pc:sldChg>
      <pc:sldChg chg="del">
        <pc:chgData name="Aleksandra Milenova (2120210)" userId="29d4d6c2-db2f-4782-b848-ee061d80d64b" providerId="ADAL" clId="{61B3E598-965E-443F-895A-BC0D4513EC15}" dt="2022-07-24T11:27:13.358" v="10052" actId="47"/>
        <pc:sldMkLst>
          <pc:docMk/>
          <pc:sldMk cId="0" sldId="276"/>
        </pc:sldMkLst>
      </pc:sldChg>
      <pc:sldChg chg="addSp delSp modSp del mod">
        <pc:chgData name="Aleksandra Milenova (2120210)" userId="29d4d6c2-db2f-4782-b848-ee061d80d64b" providerId="ADAL" clId="{61B3E598-965E-443F-895A-BC0D4513EC15}" dt="2022-07-22T19:06:09.006" v="9579" actId="47"/>
        <pc:sldMkLst>
          <pc:docMk/>
          <pc:sldMk cId="667604593" sldId="277"/>
        </pc:sldMkLst>
        <pc:spChg chg="add del mod">
          <ac:chgData name="Aleksandra Milenova (2120210)" userId="29d4d6c2-db2f-4782-b848-ee061d80d64b" providerId="ADAL" clId="{61B3E598-965E-443F-895A-BC0D4513EC15}" dt="2022-07-22T19:06:02.384" v="9577" actId="478"/>
          <ac:spMkLst>
            <pc:docMk/>
            <pc:sldMk cId="667604593" sldId="277"/>
            <ac:spMk id="3" creationId="{D66D1C06-BBC6-099B-4FAE-4A8B256B569F}"/>
          </ac:spMkLst>
        </pc:spChg>
        <pc:spChg chg="del">
          <ac:chgData name="Aleksandra Milenova (2120210)" userId="29d4d6c2-db2f-4782-b848-ee061d80d64b" providerId="ADAL" clId="{61B3E598-965E-443F-895A-BC0D4513EC15}" dt="2022-07-22T19:06:01.250" v="9576" actId="478"/>
          <ac:spMkLst>
            <pc:docMk/>
            <pc:sldMk cId="667604593" sldId="277"/>
            <ac:spMk id="5" creationId="{672FF834-AE50-6F02-1235-B5A905543566}"/>
          </ac:spMkLst>
        </pc:spChg>
        <pc:spChg chg="del mod">
          <ac:chgData name="Aleksandra Milenova (2120210)" userId="29d4d6c2-db2f-4782-b848-ee061d80d64b" providerId="ADAL" clId="{61B3E598-965E-443F-895A-BC0D4513EC15}" dt="2022-07-22T19:06:07.716" v="9578" actId="478"/>
          <ac:spMkLst>
            <pc:docMk/>
            <pc:sldMk cId="667604593" sldId="277"/>
            <ac:spMk id="8" creationId="{E3E6FEB7-3E80-9EFB-30BF-F27A849BE79C}"/>
          </ac:spMkLst>
        </pc:spChg>
      </pc:sldChg>
      <pc:sldChg chg="modSp mod">
        <pc:chgData name="Aleksandra Milenova (2120210)" userId="29d4d6c2-db2f-4782-b848-ee061d80d64b" providerId="ADAL" clId="{61B3E598-965E-443F-895A-BC0D4513EC15}" dt="2022-07-24T11:37:23.187" v="10333" actId="20577"/>
        <pc:sldMkLst>
          <pc:docMk/>
          <pc:sldMk cId="4027126635" sldId="278"/>
        </pc:sldMkLst>
        <pc:spChg chg="mod">
          <ac:chgData name="Aleksandra Milenova (2120210)" userId="29d4d6c2-db2f-4782-b848-ee061d80d64b" providerId="ADAL" clId="{61B3E598-965E-443F-895A-BC0D4513EC15}" dt="2022-07-24T11:37:23.187" v="10333" actId="20577"/>
          <ac:spMkLst>
            <pc:docMk/>
            <pc:sldMk cId="4027126635" sldId="278"/>
            <ac:spMk id="11" creationId="{5A081EBC-ADE6-954A-7591-DFF976536CD6}"/>
          </ac:spMkLst>
        </pc:spChg>
      </pc:sldChg>
      <pc:sldChg chg="addSp modSp mod">
        <pc:chgData name="Aleksandra Milenova (2120210)" userId="29d4d6c2-db2f-4782-b848-ee061d80d64b" providerId="ADAL" clId="{61B3E598-965E-443F-895A-BC0D4513EC15}" dt="2022-07-24T15:31:09.748" v="10586" actId="20577"/>
        <pc:sldMkLst>
          <pc:docMk/>
          <pc:sldMk cId="3082596363" sldId="279"/>
        </pc:sldMkLst>
        <pc:spChg chg="add mod">
          <ac:chgData name="Aleksandra Milenova (2120210)" userId="29d4d6c2-db2f-4782-b848-ee061d80d64b" providerId="ADAL" clId="{61B3E598-965E-443F-895A-BC0D4513EC15}" dt="2022-07-24T11:21:06.838" v="9882"/>
          <ac:spMkLst>
            <pc:docMk/>
            <pc:sldMk cId="3082596363" sldId="279"/>
            <ac:spMk id="2" creationId="{CCBD22A7-28F8-9EA2-E313-CC906446FF41}"/>
          </ac:spMkLst>
        </pc:spChg>
        <pc:spChg chg="add mod">
          <ac:chgData name="Aleksandra Milenova (2120210)" userId="29d4d6c2-db2f-4782-b848-ee061d80d64b" providerId="ADAL" clId="{61B3E598-965E-443F-895A-BC0D4513EC15}" dt="2022-07-24T11:22:18.493" v="9923" actId="255"/>
          <ac:spMkLst>
            <pc:docMk/>
            <pc:sldMk cId="3082596363" sldId="279"/>
            <ac:spMk id="3" creationId="{607B2E3E-96A7-E31A-BA78-762E0069D786}"/>
          </ac:spMkLst>
        </pc:spChg>
        <pc:spChg chg="mod">
          <ac:chgData name="Aleksandra Milenova (2120210)" userId="29d4d6c2-db2f-4782-b848-ee061d80d64b" providerId="ADAL" clId="{61B3E598-965E-443F-895A-BC0D4513EC15}" dt="2022-07-24T15:31:09.748" v="10586" actId="20577"/>
          <ac:spMkLst>
            <pc:docMk/>
            <pc:sldMk cId="3082596363" sldId="279"/>
            <ac:spMk id="6" creationId="{A25ED34A-29A3-ABCE-6C12-6500352ABDD5}"/>
          </ac:spMkLst>
        </pc:spChg>
      </pc:sldChg>
      <pc:sldChg chg="addSp delSp modSp mod">
        <pc:chgData name="Aleksandra Milenova (2120210)" userId="29d4d6c2-db2f-4782-b848-ee061d80d64b" providerId="ADAL" clId="{61B3E598-965E-443F-895A-BC0D4513EC15}" dt="2022-07-19T23:43:45.807" v="697" actId="1076"/>
        <pc:sldMkLst>
          <pc:docMk/>
          <pc:sldMk cId="4107326462" sldId="281"/>
        </pc:sldMkLst>
        <pc:spChg chg="mod">
          <ac:chgData name="Aleksandra Milenova (2120210)" userId="29d4d6c2-db2f-4782-b848-ee061d80d64b" providerId="ADAL" clId="{61B3E598-965E-443F-895A-BC0D4513EC15}" dt="2022-07-19T23:43:39.846" v="696" actId="14100"/>
          <ac:spMkLst>
            <pc:docMk/>
            <pc:sldMk cId="4107326462" sldId="281"/>
            <ac:spMk id="5" creationId="{8D5E9B00-31D1-0CEA-8498-FA2E599B52C0}"/>
          </ac:spMkLst>
        </pc:spChg>
        <pc:spChg chg="mod">
          <ac:chgData name="Aleksandra Milenova (2120210)" userId="29d4d6c2-db2f-4782-b848-ee061d80d64b" providerId="ADAL" clId="{61B3E598-965E-443F-895A-BC0D4513EC15}" dt="2022-07-19T23:43:45.807" v="697" actId="1076"/>
          <ac:spMkLst>
            <pc:docMk/>
            <pc:sldMk cId="4107326462" sldId="281"/>
            <ac:spMk id="10" creationId="{EFD7F5E1-51AF-2345-EB2C-7B0CA669CD9A}"/>
          </ac:spMkLst>
        </pc:spChg>
        <pc:graphicFrameChg chg="add del mod modGraphic">
          <ac:chgData name="Aleksandra Milenova (2120210)" userId="29d4d6c2-db2f-4782-b848-ee061d80d64b" providerId="ADAL" clId="{61B3E598-965E-443F-895A-BC0D4513EC15}" dt="2022-07-19T23:13:32.055" v="293" actId="478"/>
          <ac:graphicFrameMkLst>
            <pc:docMk/>
            <pc:sldMk cId="4107326462" sldId="281"/>
            <ac:graphicFrameMk id="2" creationId="{C77C95C3-5744-AC79-BFC2-03C5BF1A24CC}"/>
          </ac:graphicFrameMkLst>
        </pc:graphicFrameChg>
        <pc:graphicFrameChg chg="add del mod modGraphic">
          <ac:chgData name="Aleksandra Milenova (2120210)" userId="29d4d6c2-db2f-4782-b848-ee061d80d64b" providerId="ADAL" clId="{61B3E598-965E-443F-895A-BC0D4513EC15}" dt="2022-07-19T23:26:10.084" v="453" actId="478"/>
          <ac:graphicFrameMkLst>
            <pc:docMk/>
            <pc:sldMk cId="4107326462" sldId="281"/>
            <ac:graphicFrameMk id="3" creationId="{62B0108B-2A9B-3E57-1005-ACA858CE23E7}"/>
          </ac:graphicFrameMkLst>
        </pc:graphicFrameChg>
      </pc:sldChg>
      <pc:sldChg chg="addSp delSp modSp mod">
        <pc:chgData name="Aleksandra Milenova (2120210)" userId="29d4d6c2-db2f-4782-b848-ee061d80d64b" providerId="ADAL" clId="{61B3E598-965E-443F-895A-BC0D4513EC15}" dt="2022-07-20T23:00:23.268" v="3575" actId="1076"/>
        <pc:sldMkLst>
          <pc:docMk/>
          <pc:sldMk cId="1593150617" sldId="282"/>
        </pc:sldMkLst>
        <pc:spChg chg="del">
          <ac:chgData name="Aleksandra Milenova (2120210)" userId="29d4d6c2-db2f-4782-b848-ee061d80d64b" providerId="ADAL" clId="{61B3E598-965E-443F-895A-BC0D4513EC15}" dt="2022-07-19T22:44:43.738" v="0" actId="478"/>
          <ac:spMkLst>
            <pc:docMk/>
            <pc:sldMk cId="1593150617" sldId="282"/>
            <ac:spMk id="2" creationId="{BCD6BF87-FBA5-BAA1-AEF1-ACE6152AA88F}"/>
          </ac:spMkLst>
        </pc:spChg>
        <pc:spChg chg="add mod ord">
          <ac:chgData name="Aleksandra Milenova (2120210)" userId="29d4d6c2-db2f-4782-b848-ee061d80d64b" providerId="ADAL" clId="{61B3E598-965E-443F-895A-BC0D4513EC15}" dt="2022-07-20T20:52:43.921" v="3067" actId="17032"/>
          <ac:spMkLst>
            <pc:docMk/>
            <pc:sldMk cId="1593150617" sldId="282"/>
            <ac:spMk id="3" creationId="{E05F1B2A-86C4-90E1-E6DE-FCA94A6B249B}"/>
          </ac:spMkLst>
        </pc:spChg>
        <pc:spChg chg="add mod">
          <ac:chgData name="Aleksandra Milenova (2120210)" userId="29d4d6c2-db2f-4782-b848-ee061d80d64b" providerId="ADAL" clId="{61B3E598-965E-443F-895A-BC0D4513EC15}" dt="2022-07-20T20:04:37.828" v="2975" actId="164"/>
          <ac:spMkLst>
            <pc:docMk/>
            <pc:sldMk cId="1593150617" sldId="282"/>
            <ac:spMk id="4" creationId="{03EB85DF-5318-ABCC-483A-16BBCEF6AC6B}"/>
          </ac:spMkLst>
        </pc:spChg>
        <pc:spChg chg="add mod">
          <ac:chgData name="Aleksandra Milenova (2120210)" userId="29d4d6c2-db2f-4782-b848-ee061d80d64b" providerId="ADAL" clId="{61B3E598-965E-443F-895A-BC0D4513EC15}" dt="2022-07-20T23:00:23.268" v="3575" actId="1076"/>
          <ac:spMkLst>
            <pc:docMk/>
            <pc:sldMk cId="1593150617" sldId="282"/>
            <ac:spMk id="7" creationId="{85B44B36-DB5B-C3F6-1AE8-3E950154A5DE}"/>
          </ac:spMkLst>
        </pc:spChg>
        <pc:spChg chg="add mod ord">
          <ac:chgData name="Aleksandra Milenova (2120210)" userId="29d4d6c2-db2f-4782-b848-ee061d80d64b" providerId="ADAL" clId="{61B3E598-965E-443F-895A-BC0D4513EC15}" dt="2022-07-20T20:53:01.786" v="3068" actId="17032"/>
          <ac:spMkLst>
            <pc:docMk/>
            <pc:sldMk cId="1593150617" sldId="282"/>
            <ac:spMk id="8" creationId="{91CA9E3C-276B-DF36-B179-8242D00A69B3}"/>
          </ac:spMkLst>
        </pc:spChg>
        <pc:spChg chg="add mod ord">
          <ac:chgData name="Aleksandra Milenova (2120210)" userId="29d4d6c2-db2f-4782-b848-ee061d80d64b" providerId="ADAL" clId="{61B3E598-965E-443F-895A-BC0D4513EC15}" dt="2022-07-20T20:53:01.786" v="3068" actId="17032"/>
          <ac:spMkLst>
            <pc:docMk/>
            <pc:sldMk cId="1593150617" sldId="282"/>
            <ac:spMk id="9" creationId="{B74BB01C-2949-0CD8-9A76-469FDCC5BFAC}"/>
          </ac:spMkLst>
        </pc:spChg>
        <pc:spChg chg="add mod">
          <ac:chgData name="Aleksandra Milenova (2120210)" userId="29d4d6c2-db2f-4782-b848-ee061d80d64b" providerId="ADAL" clId="{61B3E598-965E-443F-895A-BC0D4513EC15}" dt="2022-07-20T20:04:37.828" v="2975" actId="164"/>
          <ac:spMkLst>
            <pc:docMk/>
            <pc:sldMk cId="1593150617" sldId="282"/>
            <ac:spMk id="10" creationId="{0524692A-36FA-D677-EAA6-6D6FDC8D294F}"/>
          </ac:spMkLst>
        </pc:spChg>
        <pc:grpChg chg="add mod">
          <ac:chgData name="Aleksandra Milenova (2120210)" userId="29d4d6c2-db2f-4782-b848-ee061d80d64b" providerId="ADAL" clId="{61B3E598-965E-443F-895A-BC0D4513EC15}" dt="2022-07-20T20:04:49.427" v="2976" actId="14100"/>
          <ac:grpSpMkLst>
            <pc:docMk/>
            <pc:sldMk cId="1593150617" sldId="282"/>
            <ac:grpSpMk id="11" creationId="{41442B35-A51E-2049-00F0-19E735F02842}"/>
          </ac:grpSpMkLst>
        </pc:grpChg>
        <pc:graphicFrameChg chg="add mod modGraphic">
          <ac:chgData name="Aleksandra Milenova (2120210)" userId="29d4d6c2-db2f-4782-b848-ee061d80d64b" providerId="ADAL" clId="{61B3E598-965E-443F-895A-BC0D4513EC15}" dt="2022-07-20T20:04:37.828" v="2975" actId="164"/>
          <ac:graphicFrameMkLst>
            <pc:docMk/>
            <pc:sldMk cId="1593150617" sldId="282"/>
            <ac:graphicFrameMk id="2" creationId="{C30A2214-E195-E594-9C65-22092CC94294}"/>
          </ac:graphicFrameMkLst>
        </pc:graphicFrameChg>
      </pc:sldChg>
      <pc:sldChg chg="addSp delSp modSp new mod ord">
        <pc:chgData name="Aleksandra Milenova (2120210)" userId="29d4d6c2-db2f-4782-b848-ee061d80d64b" providerId="ADAL" clId="{61B3E598-965E-443F-895A-BC0D4513EC15}" dt="2022-07-24T11:30:52.378" v="10144" actId="167"/>
        <pc:sldMkLst>
          <pc:docMk/>
          <pc:sldMk cId="4161819428" sldId="283"/>
        </pc:sldMkLst>
        <pc:spChg chg="mod">
          <ac:chgData name="Aleksandra Milenova (2120210)" userId="29d4d6c2-db2f-4782-b848-ee061d80d64b" providerId="ADAL" clId="{61B3E598-965E-443F-895A-BC0D4513EC15}" dt="2022-07-24T11:30:48.174" v="10143" actId="20577"/>
          <ac:spMkLst>
            <pc:docMk/>
            <pc:sldMk cId="4161819428" sldId="283"/>
            <ac:spMk id="2" creationId="{9253C27C-6290-5FD7-5921-A902F11FE1ED}"/>
          </ac:spMkLst>
        </pc:spChg>
        <pc:spChg chg="del">
          <ac:chgData name="Aleksandra Milenova (2120210)" userId="29d4d6c2-db2f-4782-b848-ee061d80d64b" providerId="ADAL" clId="{61B3E598-965E-443F-895A-BC0D4513EC15}" dt="2022-07-19T23:25:16.604" v="440" actId="478"/>
          <ac:spMkLst>
            <pc:docMk/>
            <pc:sldMk cId="4161819428" sldId="283"/>
            <ac:spMk id="3" creationId="{84132063-0B77-F312-914F-488CA6AC94EE}"/>
          </ac:spMkLst>
        </pc:spChg>
        <pc:spChg chg="del">
          <ac:chgData name="Aleksandra Milenova (2120210)" userId="29d4d6c2-db2f-4782-b848-ee061d80d64b" providerId="ADAL" clId="{61B3E598-965E-443F-895A-BC0D4513EC15}" dt="2022-07-19T23:25:10.274" v="438" actId="478"/>
          <ac:spMkLst>
            <pc:docMk/>
            <pc:sldMk cId="4161819428" sldId="283"/>
            <ac:spMk id="4" creationId="{D4FDC9CF-0B7A-B06A-4604-9E752251C4B2}"/>
          </ac:spMkLst>
        </pc:spChg>
        <pc:spChg chg="add mod">
          <ac:chgData name="Aleksandra Milenova (2120210)" userId="29d4d6c2-db2f-4782-b848-ee061d80d64b" providerId="ADAL" clId="{61B3E598-965E-443F-895A-BC0D4513EC15}" dt="2022-07-19T23:25:45.064" v="445" actId="207"/>
          <ac:spMkLst>
            <pc:docMk/>
            <pc:sldMk cId="4161819428" sldId="283"/>
            <ac:spMk id="5" creationId="{1C0490FC-9F7A-E24C-FE91-2F3AAFCA393E}"/>
          </ac:spMkLst>
        </pc:spChg>
        <pc:spChg chg="add mod ord">
          <ac:chgData name="Aleksandra Milenova (2120210)" userId="29d4d6c2-db2f-4782-b848-ee061d80d64b" providerId="ADAL" clId="{61B3E598-965E-443F-895A-BC0D4513EC15}" dt="2022-07-24T11:30:52.378" v="10144" actId="167"/>
          <ac:spMkLst>
            <pc:docMk/>
            <pc:sldMk cId="4161819428" sldId="283"/>
            <ac:spMk id="6" creationId="{8B1615C2-5E20-EA4F-8082-9EBAB1CB0746}"/>
          </ac:spMkLst>
        </pc:spChg>
        <pc:spChg chg="add del mod">
          <ac:chgData name="Aleksandra Milenova (2120210)" userId="29d4d6c2-db2f-4782-b848-ee061d80d64b" providerId="ADAL" clId="{61B3E598-965E-443F-895A-BC0D4513EC15}" dt="2022-07-24T11:30:34.752" v="10134" actId="478"/>
          <ac:spMkLst>
            <pc:docMk/>
            <pc:sldMk cId="4161819428" sldId="283"/>
            <ac:spMk id="8" creationId="{B6B87D4D-2A48-9CB5-277F-58021E206864}"/>
          </ac:spMkLst>
        </pc:spChg>
        <pc:spChg chg="add del mod">
          <ac:chgData name="Aleksandra Milenova (2120210)" userId="29d4d6c2-db2f-4782-b848-ee061d80d64b" providerId="ADAL" clId="{61B3E598-965E-443F-895A-BC0D4513EC15}" dt="2022-07-19T23:31:56.612" v="517" actId="478"/>
          <ac:spMkLst>
            <pc:docMk/>
            <pc:sldMk cId="4161819428" sldId="283"/>
            <ac:spMk id="10" creationId="{DBE6850D-98AA-B814-43BF-1BB483C2EE11}"/>
          </ac:spMkLst>
        </pc:spChg>
        <pc:graphicFrameChg chg="add mod modGraphic">
          <ac:chgData name="Aleksandra Milenova (2120210)" userId="29d4d6c2-db2f-4782-b848-ee061d80d64b" providerId="ADAL" clId="{61B3E598-965E-443F-895A-BC0D4513EC15}" dt="2022-07-24T11:30:42.608" v="10136" actId="14100"/>
          <ac:graphicFrameMkLst>
            <pc:docMk/>
            <pc:sldMk cId="4161819428" sldId="283"/>
            <ac:graphicFrameMk id="9" creationId="{9CBF96FA-4BD2-DA5B-112B-1D916DB43021}"/>
          </ac:graphicFrameMkLst>
        </pc:graphicFrameChg>
      </pc:sldChg>
      <pc:sldChg chg="addSp delSp modSp new del mod ord">
        <pc:chgData name="Aleksandra Milenova (2120210)" userId="29d4d6c2-db2f-4782-b848-ee061d80d64b" providerId="ADAL" clId="{61B3E598-965E-443F-895A-BC0D4513EC15}" dt="2022-07-19T23:45:11.805" v="740" actId="47"/>
        <pc:sldMkLst>
          <pc:docMk/>
          <pc:sldMk cId="2892552864" sldId="284"/>
        </pc:sldMkLst>
        <pc:spChg chg="del">
          <ac:chgData name="Aleksandra Milenova (2120210)" userId="29d4d6c2-db2f-4782-b848-ee061d80d64b" providerId="ADAL" clId="{61B3E598-965E-443F-895A-BC0D4513EC15}" dt="2022-07-19T23:43:58.247" v="702" actId="478"/>
          <ac:spMkLst>
            <pc:docMk/>
            <pc:sldMk cId="2892552864" sldId="284"/>
            <ac:spMk id="2" creationId="{8AA7EDB0-C511-DD41-A939-19279E83C842}"/>
          </ac:spMkLst>
        </pc:spChg>
        <pc:spChg chg="del">
          <ac:chgData name="Aleksandra Milenova (2120210)" userId="29d4d6c2-db2f-4782-b848-ee061d80d64b" providerId="ADAL" clId="{61B3E598-965E-443F-895A-BC0D4513EC15}" dt="2022-07-19T23:43:59.525" v="703" actId="478"/>
          <ac:spMkLst>
            <pc:docMk/>
            <pc:sldMk cId="2892552864" sldId="284"/>
            <ac:spMk id="3" creationId="{DF546F88-EA7F-F14A-CD55-3C3FF50F6F70}"/>
          </ac:spMkLst>
        </pc:spChg>
        <pc:spChg chg="del">
          <ac:chgData name="Aleksandra Milenova (2120210)" userId="29d4d6c2-db2f-4782-b848-ee061d80d64b" providerId="ADAL" clId="{61B3E598-965E-443F-895A-BC0D4513EC15}" dt="2022-07-19T23:43:55.553" v="701" actId="478"/>
          <ac:spMkLst>
            <pc:docMk/>
            <pc:sldMk cId="2892552864" sldId="284"/>
            <ac:spMk id="4" creationId="{7C12F421-2233-D9B6-2F75-3C7E38D6AE54}"/>
          </ac:spMkLst>
        </pc:spChg>
        <pc:spChg chg="add del mod">
          <ac:chgData name="Aleksandra Milenova (2120210)" userId="29d4d6c2-db2f-4782-b848-ee061d80d64b" providerId="ADAL" clId="{61B3E598-965E-443F-895A-BC0D4513EC15}" dt="2022-07-19T23:45:08.127" v="739" actId="478"/>
          <ac:spMkLst>
            <pc:docMk/>
            <pc:sldMk cId="2892552864" sldId="284"/>
            <ac:spMk id="5" creationId="{716BC5B1-664E-21BA-84CA-117D869CC85B}"/>
          </ac:spMkLst>
        </pc:spChg>
        <pc:spChg chg="add mod ord">
          <ac:chgData name="Aleksandra Milenova (2120210)" userId="29d4d6c2-db2f-4782-b848-ee061d80d64b" providerId="ADAL" clId="{61B3E598-965E-443F-895A-BC0D4513EC15}" dt="2022-07-19T23:44:22.182" v="727" actId="167"/>
          <ac:spMkLst>
            <pc:docMk/>
            <pc:sldMk cId="2892552864" sldId="284"/>
            <ac:spMk id="6" creationId="{B5A73466-F2E0-9527-CC5F-8E7A1E2B3C55}"/>
          </ac:spMkLst>
        </pc:spChg>
        <pc:spChg chg="add mod ord">
          <ac:chgData name="Aleksandra Milenova (2120210)" userId="29d4d6c2-db2f-4782-b848-ee061d80d64b" providerId="ADAL" clId="{61B3E598-965E-443F-895A-BC0D4513EC15}" dt="2022-07-19T23:44:38.998" v="732" actId="167"/>
          <ac:spMkLst>
            <pc:docMk/>
            <pc:sldMk cId="2892552864" sldId="284"/>
            <ac:spMk id="7" creationId="{B806410C-A132-45EA-A09B-A6CB58FC1FF2}"/>
          </ac:spMkLst>
        </pc:spChg>
        <pc:spChg chg="add mod">
          <ac:chgData name="Aleksandra Milenova (2120210)" userId="29d4d6c2-db2f-4782-b848-ee061d80d64b" providerId="ADAL" clId="{61B3E598-965E-443F-895A-BC0D4513EC15}" dt="2022-07-19T23:45:08.127" v="739" actId="478"/>
          <ac:spMkLst>
            <pc:docMk/>
            <pc:sldMk cId="2892552864" sldId="284"/>
            <ac:spMk id="9" creationId="{FA99DFCF-BCF0-6EB1-3B3B-971A927EA607}"/>
          </ac:spMkLst>
        </pc:spChg>
      </pc:sldChg>
      <pc:sldChg chg="addSp delSp modSp new mod ord">
        <pc:chgData name="Aleksandra Milenova (2120210)" userId="29d4d6c2-db2f-4782-b848-ee061d80d64b" providerId="ADAL" clId="{61B3E598-965E-443F-895A-BC0D4513EC15}" dt="2022-07-24T15:33:58.459" v="10598" actId="14100"/>
        <pc:sldMkLst>
          <pc:docMk/>
          <pc:sldMk cId="3423735611" sldId="284"/>
        </pc:sldMkLst>
        <pc:spChg chg="del">
          <ac:chgData name="Aleksandra Milenova (2120210)" userId="29d4d6c2-db2f-4782-b848-ee061d80d64b" providerId="ADAL" clId="{61B3E598-965E-443F-895A-BC0D4513EC15}" dt="2022-07-19T23:45:18.704" v="744"/>
          <ac:spMkLst>
            <pc:docMk/>
            <pc:sldMk cId="3423735611" sldId="284"/>
            <ac:spMk id="2" creationId="{7F12E0DB-77F2-DCB7-1D2B-3D2CBE1E4527}"/>
          </ac:spMkLst>
        </pc:spChg>
        <pc:spChg chg="del">
          <ac:chgData name="Aleksandra Milenova (2120210)" userId="29d4d6c2-db2f-4782-b848-ee061d80d64b" providerId="ADAL" clId="{61B3E598-965E-443F-895A-BC0D4513EC15}" dt="2022-07-19T23:46:01.437" v="759" actId="478"/>
          <ac:spMkLst>
            <pc:docMk/>
            <pc:sldMk cId="3423735611" sldId="284"/>
            <ac:spMk id="3" creationId="{4A681832-47E2-57ED-AD78-1A042E8BA8B2}"/>
          </ac:spMkLst>
        </pc:spChg>
        <pc:spChg chg="del mod">
          <ac:chgData name="Aleksandra Milenova (2120210)" userId="29d4d6c2-db2f-4782-b848-ee061d80d64b" providerId="ADAL" clId="{61B3E598-965E-443F-895A-BC0D4513EC15}" dt="2022-07-19T23:50:31.978" v="789" actId="478"/>
          <ac:spMkLst>
            <pc:docMk/>
            <pc:sldMk cId="3423735611" sldId="284"/>
            <ac:spMk id="4" creationId="{4BBF5C5A-22E5-66C8-6506-A61687A1A9B1}"/>
          </ac:spMkLst>
        </pc:spChg>
        <pc:spChg chg="add mod">
          <ac:chgData name="Aleksandra Milenova (2120210)" userId="29d4d6c2-db2f-4782-b848-ee061d80d64b" providerId="ADAL" clId="{61B3E598-965E-443F-895A-BC0D4513EC15}" dt="2022-07-24T15:33:58.459" v="10598" actId="14100"/>
          <ac:spMkLst>
            <pc:docMk/>
            <pc:sldMk cId="3423735611" sldId="284"/>
            <ac:spMk id="4" creationId="{E4BF0127-2EBE-3982-54AF-DD8068BDD59E}"/>
          </ac:spMkLst>
        </pc:spChg>
        <pc:spChg chg="add mod">
          <ac:chgData name="Aleksandra Milenova (2120210)" userId="29d4d6c2-db2f-4782-b848-ee061d80d64b" providerId="ADAL" clId="{61B3E598-965E-443F-895A-BC0D4513EC15}" dt="2022-07-24T11:16:41.738" v="9778" actId="120"/>
          <ac:spMkLst>
            <pc:docMk/>
            <pc:sldMk cId="3423735611" sldId="284"/>
            <ac:spMk id="5" creationId="{97FF6149-4D67-9FDB-F266-F204B95EA5E2}"/>
          </ac:spMkLst>
        </pc:spChg>
        <pc:spChg chg="add mod">
          <ac:chgData name="Aleksandra Milenova (2120210)" userId="29d4d6c2-db2f-4782-b848-ee061d80d64b" providerId="ADAL" clId="{61B3E598-965E-443F-895A-BC0D4513EC15}" dt="2022-07-19T23:46:59.652" v="774" actId="207"/>
          <ac:spMkLst>
            <pc:docMk/>
            <pc:sldMk cId="3423735611" sldId="284"/>
            <ac:spMk id="6" creationId="{216D0F0D-3D59-3332-CF2C-17F09A6A0018}"/>
          </ac:spMkLst>
        </pc:spChg>
      </pc:sldChg>
      <pc:sldChg chg="addSp delSp modSp new mod modClrScheme modAnim chgLayout">
        <pc:chgData name="Aleksandra Milenova (2120210)" userId="29d4d6c2-db2f-4782-b848-ee061d80d64b" providerId="ADAL" clId="{61B3E598-965E-443F-895A-BC0D4513EC15}" dt="2022-07-20T22:07:26.079" v="3399"/>
        <pc:sldMkLst>
          <pc:docMk/>
          <pc:sldMk cId="224429972" sldId="285"/>
        </pc:sldMkLst>
        <pc:spChg chg="del mod ord">
          <ac:chgData name="Aleksandra Milenova (2120210)" userId="29d4d6c2-db2f-4782-b848-ee061d80d64b" providerId="ADAL" clId="{61B3E598-965E-443F-895A-BC0D4513EC15}" dt="2022-07-20T17:20:06.039" v="1937" actId="700"/>
          <ac:spMkLst>
            <pc:docMk/>
            <pc:sldMk cId="224429972" sldId="285"/>
            <ac:spMk id="2" creationId="{1E2D39A0-CD22-5B3A-CC71-2261982E187A}"/>
          </ac:spMkLst>
        </pc:spChg>
        <pc:spChg chg="del mod ord">
          <ac:chgData name="Aleksandra Milenova (2120210)" userId="29d4d6c2-db2f-4782-b848-ee061d80d64b" providerId="ADAL" clId="{61B3E598-965E-443F-895A-BC0D4513EC15}" dt="2022-07-20T17:20:06.039" v="1937" actId="700"/>
          <ac:spMkLst>
            <pc:docMk/>
            <pc:sldMk cId="224429972" sldId="285"/>
            <ac:spMk id="3" creationId="{2E46DC3D-F55F-C872-50FA-AE0AF25BFCB5}"/>
          </ac:spMkLst>
        </pc:spChg>
        <pc:spChg chg="del mod">
          <ac:chgData name="Aleksandra Milenova (2120210)" userId="29d4d6c2-db2f-4782-b848-ee061d80d64b" providerId="ADAL" clId="{61B3E598-965E-443F-895A-BC0D4513EC15}" dt="2022-07-20T17:20:06.039" v="1937" actId="700"/>
          <ac:spMkLst>
            <pc:docMk/>
            <pc:sldMk cId="224429972" sldId="285"/>
            <ac:spMk id="4" creationId="{8BFA8916-6F83-4931-791A-16061EEDBA7E}"/>
          </ac:spMkLst>
        </pc:spChg>
        <pc:spChg chg="add del mod ord">
          <ac:chgData name="Aleksandra Milenova (2120210)" userId="29d4d6c2-db2f-4782-b848-ee061d80d64b" providerId="ADAL" clId="{61B3E598-965E-443F-895A-BC0D4513EC15}" dt="2022-07-20T17:21:06.634" v="1951" actId="478"/>
          <ac:spMkLst>
            <pc:docMk/>
            <pc:sldMk cId="224429972" sldId="285"/>
            <ac:spMk id="5" creationId="{8E49BD0E-D469-A7EA-DE26-A947EED821B5}"/>
          </ac:spMkLst>
        </pc:spChg>
        <pc:spChg chg="add del mod ord">
          <ac:chgData name="Aleksandra Milenova (2120210)" userId="29d4d6c2-db2f-4782-b848-ee061d80d64b" providerId="ADAL" clId="{61B3E598-965E-443F-895A-BC0D4513EC15}" dt="2022-07-20T17:20:12.187" v="1939" actId="478"/>
          <ac:spMkLst>
            <pc:docMk/>
            <pc:sldMk cId="224429972" sldId="285"/>
            <ac:spMk id="6" creationId="{676D77DF-05EC-1342-5028-505D6D7502C4}"/>
          </ac:spMkLst>
        </pc:spChg>
        <pc:spChg chg="add del mod">
          <ac:chgData name="Aleksandra Milenova (2120210)" userId="29d4d6c2-db2f-4782-b848-ee061d80d64b" providerId="ADAL" clId="{61B3E598-965E-443F-895A-BC0D4513EC15}" dt="2022-07-20T17:20:08.340" v="1938" actId="478"/>
          <ac:spMkLst>
            <pc:docMk/>
            <pc:sldMk cId="224429972" sldId="285"/>
            <ac:spMk id="7" creationId="{31DAFD11-D370-356F-8B63-E3FE38598437}"/>
          </ac:spMkLst>
        </pc:spChg>
        <pc:spChg chg="add mod ord">
          <ac:chgData name="Aleksandra Milenova (2120210)" userId="29d4d6c2-db2f-4782-b848-ee061d80d64b" providerId="ADAL" clId="{61B3E598-965E-443F-895A-BC0D4513EC15}" dt="2022-07-20T17:20:36.678" v="1943" actId="167"/>
          <ac:spMkLst>
            <pc:docMk/>
            <pc:sldMk cId="224429972" sldId="285"/>
            <ac:spMk id="8" creationId="{B2AF278D-00FB-AA16-15B0-83EB7A838DE2}"/>
          </ac:spMkLst>
        </pc:spChg>
        <pc:spChg chg="add mod">
          <ac:chgData name="Aleksandra Milenova (2120210)" userId="29d4d6c2-db2f-4782-b848-ee061d80d64b" providerId="ADAL" clId="{61B3E598-965E-443F-895A-BC0D4513EC15}" dt="2022-07-20T17:45:58.928" v="2096" actId="20577"/>
          <ac:spMkLst>
            <pc:docMk/>
            <pc:sldMk cId="224429972" sldId="285"/>
            <ac:spMk id="9" creationId="{E4A77E95-9949-A0BA-1B1A-BFD56DB65979}"/>
          </ac:spMkLst>
        </pc:spChg>
        <pc:spChg chg="add mod">
          <ac:chgData name="Aleksandra Milenova (2120210)" userId="29d4d6c2-db2f-4782-b848-ee061d80d64b" providerId="ADAL" clId="{61B3E598-965E-443F-895A-BC0D4513EC15}" dt="2022-07-20T17:57:23.556" v="2175" actId="20577"/>
          <ac:spMkLst>
            <pc:docMk/>
            <pc:sldMk cId="224429972" sldId="285"/>
            <ac:spMk id="10" creationId="{4E38CA99-FC70-9A89-BEA0-CE0B163B3ED5}"/>
          </ac:spMkLst>
        </pc:spChg>
        <pc:spChg chg="mod topLvl">
          <ac:chgData name="Aleksandra Milenova (2120210)" userId="29d4d6c2-db2f-4782-b848-ee061d80d64b" providerId="ADAL" clId="{61B3E598-965E-443F-895A-BC0D4513EC15}" dt="2022-07-20T18:08:41.933" v="2264" actId="20577"/>
          <ac:spMkLst>
            <pc:docMk/>
            <pc:sldMk cId="224429972" sldId="285"/>
            <ac:spMk id="13" creationId="{6E71336C-1123-7A08-05FE-CEB06D5F308E}"/>
          </ac:spMkLst>
        </pc:spChg>
        <pc:spChg chg="mod topLvl">
          <ac:chgData name="Aleksandra Milenova (2120210)" userId="29d4d6c2-db2f-4782-b848-ee061d80d64b" providerId="ADAL" clId="{61B3E598-965E-443F-895A-BC0D4513EC15}" dt="2022-07-20T18:03:08.498" v="2253" actId="165"/>
          <ac:spMkLst>
            <pc:docMk/>
            <pc:sldMk cId="224429972" sldId="285"/>
            <ac:spMk id="14" creationId="{250278DB-AB5C-BF99-B174-0CA80A7C294D}"/>
          </ac:spMkLst>
        </pc:spChg>
        <pc:spChg chg="mod topLvl">
          <ac:chgData name="Aleksandra Milenova (2120210)" userId="29d4d6c2-db2f-4782-b848-ee061d80d64b" providerId="ADAL" clId="{61B3E598-965E-443F-895A-BC0D4513EC15}" dt="2022-07-20T18:03:08.498" v="2253" actId="165"/>
          <ac:spMkLst>
            <pc:docMk/>
            <pc:sldMk cId="224429972" sldId="285"/>
            <ac:spMk id="15" creationId="{807B7213-3322-AC19-E5CB-980717FE8BDF}"/>
          </ac:spMkLst>
        </pc:spChg>
        <pc:spChg chg="mod topLvl">
          <ac:chgData name="Aleksandra Milenova (2120210)" userId="29d4d6c2-db2f-4782-b848-ee061d80d64b" providerId="ADAL" clId="{61B3E598-965E-443F-895A-BC0D4513EC15}" dt="2022-07-20T18:03:08.498" v="2253" actId="165"/>
          <ac:spMkLst>
            <pc:docMk/>
            <pc:sldMk cId="224429972" sldId="285"/>
            <ac:spMk id="16" creationId="{9189E367-86C8-1FD1-0354-DA9618B587CD}"/>
          </ac:spMkLst>
        </pc:spChg>
        <pc:spChg chg="mod topLvl">
          <ac:chgData name="Aleksandra Milenova (2120210)" userId="29d4d6c2-db2f-4782-b848-ee061d80d64b" providerId="ADAL" clId="{61B3E598-965E-443F-895A-BC0D4513EC15}" dt="2022-07-20T20:37:53.695" v="3024" actId="14861"/>
          <ac:spMkLst>
            <pc:docMk/>
            <pc:sldMk cId="224429972" sldId="285"/>
            <ac:spMk id="17" creationId="{8AFB90A4-4FD5-13EF-049A-45A2FD5CB92B}"/>
          </ac:spMkLst>
        </pc:spChg>
        <pc:spChg chg="add mod">
          <ac:chgData name="Aleksandra Milenova (2120210)" userId="29d4d6c2-db2f-4782-b848-ee061d80d64b" providerId="ADAL" clId="{61B3E598-965E-443F-895A-BC0D4513EC15}" dt="2022-07-20T19:17:30.177" v="2633" actId="20577"/>
          <ac:spMkLst>
            <pc:docMk/>
            <pc:sldMk cId="224429972" sldId="285"/>
            <ac:spMk id="18" creationId="{818B3BE8-9340-8FC4-0641-82142B92BFC4}"/>
          </ac:spMkLst>
        </pc:spChg>
        <pc:spChg chg="add mod">
          <ac:chgData name="Aleksandra Milenova (2120210)" userId="29d4d6c2-db2f-4782-b848-ee061d80d64b" providerId="ADAL" clId="{61B3E598-965E-443F-895A-BC0D4513EC15}" dt="2022-07-20T18:22:05.047" v="2441" actId="255"/>
          <ac:spMkLst>
            <pc:docMk/>
            <pc:sldMk cId="224429972" sldId="285"/>
            <ac:spMk id="19" creationId="{0FB7AE98-5CBC-D3E0-E06E-F799E34F3785}"/>
          </ac:spMkLst>
        </pc:spChg>
        <pc:spChg chg="add mod">
          <ac:chgData name="Aleksandra Milenova (2120210)" userId="29d4d6c2-db2f-4782-b848-ee061d80d64b" providerId="ADAL" clId="{61B3E598-965E-443F-895A-BC0D4513EC15}" dt="2022-07-20T18:21:58.072" v="2440" actId="1076"/>
          <ac:spMkLst>
            <pc:docMk/>
            <pc:sldMk cId="224429972" sldId="285"/>
            <ac:spMk id="20" creationId="{C3B15281-BED5-9227-744D-0996DF7C0AAF}"/>
          </ac:spMkLst>
        </pc:spChg>
        <pc:spChg chg="add mod">
          <ac:chgData name="Aleksandra Milenova (2120210)" userId="29d4d6c2-db2f-4782-b848-ee061d80d64b" providerId="ADAL" clId="{61B3E598-965E-443F-895A-BC0D4513EC15}" dt="2022-07-20T18:27:41.653" v="2527" actId="20577"/>
          <ac:spMkLst>
            <pc:docMk/>
            <pc:sldMk cId="224429972" sldId="285"/>
            <ac:spMk id="21" creationId="{C78B56C6-85C3-E93C-884F-B1CBD60F22EB}"/>
          </ac:spMkLst>
        </pc:spChg>
        <pc:spChg chg="add mod">
          <ac:chgData name="Aleksandra Milenova (2120210)" userId="29d4d6c2-db2f-4782-b848-ee061d80d64b" providerId="ADAL" clId="{61B3E598-965E-443F-895A-BC0D4513EC15}" dt="2022-07-20T19:13:20.138" v="2630" actId="20577"/>
          <ac:spMkLst>
            <pc:docMk/>
            <pc:sldMk cId="224429972" sldId="285"/>
            <ac:spMk id="22" creationId="{892A72CF-B0C6-5385-6BBD-2047D49D7A72}"/>
          </ac:spMkLst>
        </pc:spChg>
        <pc:grpChg chg="del mod">
          <ac:chgData name="Aleksandra Milenova (2120210)" userId="29d4d6c2-db2f-4782-b848-ee061d80d64b" providerId="ADAL" clId="{61B3E598-965E-443F-895A-BC0D4513EC15}" dt="2022-07-20T18:03:08.498" v="2253" actId="165"/>
          <ac:grpSpMkLst>
            <pc:docMk/>
            <pc:sldMk cId="224429972" sldId="285"/>
            <ac:grpSpMk id="12" creationId="{B1958C09-3555-9D12-7DE7-91CA6FD01B10}"/>
          </ac:grpSpMkLst>
        </pc:grpChg>
        <pc:graphicFrameChg chg="add del mod modGraphic">
          <ac:chgData name="Aleksandra Milenova (2120210)" userId="29d4d6c2-db2f-4782-b848-ee061d80d64b" providerId="ADAL" clId="{61B3E598-965E-443F-895A-BC0D4513EC15}" dt="2022-07-20T18:02:42.062" v="2250" actId="18245"/>
          <ac:graphicFrameMkLst>
            <pc:docMk/>
            <pc:sldMk cId="224429972" sldId="285"/>
            <ac:graphicFrameMk id="11" creationId="{4B16F684-CF9E-145A-AFC6-71F2B06F353B}"/>
          </ac:graphicFrameMkLst>
        </pc:graphicFrameChg>
      </pc:sldChg>
      <pc:sldChg chg="addSp delSp modSp new mod">
        <pc:chgData name="Aleksandra Milenova (2120210)" userId="29d4d6c2-db2f-4782-b848-ee061d80d64b" providerId="ADAL" clId="{61B3E598-965E-443F-895A-BC0D4513EC15}" dt="2022-07-24T11:37:05.952" v="10328" actId="20577"/>
        <pc:sldMkLst>
          <pc:docMk/>
          <pc:sldMk cId="1054890294" sldId="286"/>
        </pc:sldMkLst>
        <pc:spChg chg="mod">
          <ac:chgData name="Aleksandra Milenova (2120210)" userId="29d4d6c2-db2f-4782-b848-ee061d80d64b" providerId="ADAL" clId="{61B3E598-965E-443F-895A-BC0D4513EC15}" dt="2022-07-20T18:24:34.484" v="2481" actId="2711"/>
          <ac:spMkLst>
            <pc:docMk/>
            <pc:sldMk cId="1054890294" sldId="286"/>
            <ac:spMk id="2" creationId="{933EA887-E724-3AA8-BCA6-F2423D85042D}"/>
          </ac:spMkLst>
        </pc:spChg>
        <pc:spChg chg="del">
          <ac:chgData name="Aleksandra Milenova (2120210)" userId="29d4d6c2-db2f-4782-b848-ee061d80d64b" providerId="ADAL" clId="{61B3E598-965E-443F-895A-BC0D4513EC15}" dt="2022-07-20T18:23:17.169" v="2458" actId="478"/>
          <ac:spMkLst>
            <pc:docMk/>
            <pc:sldMk cId="1054890294" sldId="286"/>
            <ac:spMk id="3" creationId="{6A42028C-619A-1703-BC44-AA74440B16BE}"/>
          </ac:spMkLst>
        </pc:spChg>
        <pc:spChg chg="add mod ord">
          <ac:chgData name="Aleksandra Milenova (2120210)" userId="29d4d6c2-db2f-4782-b848-ee061d80d64b" providerId="ADAL" clId="{61B3E598-965E-443F-895A-BC0D4513EC15}" dt="2022-07-22T18:37:00.898" v="9502" actId="164"/>
          <ac:spMkLst>
            <pc:docMk/>
            <pc:sldMk cId="1054890294" sldId="286"/>
            <ac:spMk id="4" creationId="{3D35F5D2-B4A4-D941-CD56-0AFC4068A478}"/>
          </ac:spMkLst>
        </pc:spChg>
        <pc:spChg chg="add mod ord">
          <ac:chgData name="Aleksandra Milenova (2120210)" userId="29d4d6c2-db2f-4782-b848-ee061d80d64b" providerId="ADAL" clId="{61B3E598-965E-443F-895A-BC0D4513EC15}" dt="2022-07-22T18:37:00.898" v="9502" actId="164"/>
          <ac:spMkLst>
            <pc:docMk/>
            <pc:sldMk cId="1054890294" sldId="286"/>
            <ac:spMk id="5" creationId="{970ACCED-9413-6499-947B-D611D556654C}"/>
          </ac:spMkLst>
        </pc:spChg>
        <pc:spChg chg="add mod">
          <ac:chgData name="Aleksandra Milenova (2120210)" userId="29d4d6c2-db2f-4782-b848-ee061d80d64b" providerId="ADAL" clId="{61B3E598-965E-443F-895A-BC0D4513EC15}" dt="2022-07-24T11:37:05.952" v="10328" actId="20577"/>
          <ac:spMkLst>
            <pc:docMk/>
            <pc:sldMk cId="1054890294" sldId="286"/>
            <ac:spMk id="6" creationId="{999C12A5-994C-463D-08FF-10C5DABBC8D0}"/>
          </ac:spMkLst>
        </pc:spChg>
        <pc:grpChg chg="add mod">
          <ac:chgData name="Aleksandra Milenova (2120210)" userId="29d4d6c2-db2f-4782-b848-ee061d80d64b" providerId="ADAL" clId="{61B3E598-965E-443F-895A-BC0D4513EC15}" dt="2022-07-22T18:37:00.898" v="9502" actId="164"/>
          <ac:grpSpMkLst>
            <pc:docMk/>
            <pc:sldMk cId="1054890294" sldId="286"/>
            <ac:grpSpMk id="3" creationId="{0A2F1923-ECA7-9E34-E0E4-18BB2B84F2BD}"/>
          </ac:grpSpMkLst>
        </pc:grpChg>
      </pc:sldChg>
      <pc:sldChg chg="addSp delSp modSp new mod">
        <pc:chgData name="Aleksandra Milenova (2120210)" userId="29d4d6c2-db2f-4782-b848-ee061d80d64b" providerId="ADAL" clId="{61B3E598-965E-443F-895A-BC0D4513EC15}" dt="2022-07-20T22:58:56.286" v="3512" actId="20577"/>
        <pc:sldMkLst>
          <pc:docMk/>
          <pc:sldMk cId="324104029" sldId="287"/>
        </pc:sldMkLst>
        <pc:spChg chg="del mod">
          <ac:chgData name="Aleksandra Milenova (2120210)" userId="29d4d6c2-db2f-4782-b848-ee061d80d64b" providerId="ADAL" clId="{61B3E598-965E-443F-895A-BC0D4513EC15}" dt="2022-07-20T20:21:17.480" v="3001" actId="478"/>
          <ac:spMkLst>
            <pc:docMk/>
            <pc:sldMk cId="324104029" sldId="287"/>
            <ac:spMk id="2" creationId="{5613B93A-98A7-4EF1-E18A-D2071764E9AA}"/>
          </ac:spMkLst>
        </pc:spChg>
        <pc:spChg chg="del">
          <ac:chgData name="Aleksandra Milenova (2120210)" userId="29d4d6c2-db2f-4782-b848-ee061d80d64b" providerId="ADAL" clId="{61B3E598-965E-443F-895A-BC0D4513EC15}" dt="2022-07-20T20:19:29.293" v="2981" actId="478"/>
          <ac:spMkLst>
            <pc:docMk/>
            <pc:sldMk cId="324104029" sldId="287"/>
            <ac:spMk id="3" creationId="{DBE612D4-F1C6-B41C-40D1-2EFA86FEB6CD}"/>
          </ac:spMkLst>
        </pc:spChg>
        <pc:spChg chg="del">
          <ac:chgData name="Aleksandra Milenova (2120210)" userId="29d4d6c2-db2f-4782-b848-ee061d80d64b" providerId="ADAL" clId="{61B3E598-965E-443F-895A-BC0D4513EC15}" dt="2022-07-20T20:19:24.686" v="2979" actId="478"/>
          <ac:spMkLst>
            <pc:docMk/>
            <pc:sldMk cId="324104029" sldId="287"/>
            <ac:spMk id="4" creationId="{1C27AA62-F212-B5DC-C374-536D01F7BA34}"/>
          </ac:spMkLst>
        </pc:spChg>
        <pc:spChg chg="add mod ord">
          <ac:chgData name="Aleksandra Milenova (2120210)" userId="29d4d6c2-db2f-4782-b848-ee061d80d64b" providerId="ADAL" clId="{61B3E598-965E-443F-895A-BC0D4513EC15}" dt="2022-07-20T20:19:39.082" v="2983" actId="167"/>
          <ac:spMkLst>
            <pc:docMk/>
            <pc:sldMk cId="324104029" sldId="287"/>
            <ac:spMk id="5" creationId="{38AACBFE-4F81-C539-A352-DF836175D833}"/>
          </ac:spMkLst>
        </pc:spChg>
        <pc:spChg chg="add mod">
          <ac:chgData name="Aleksandra Milenova (2120210)" userId="29d4d6c2-db2f-4782-b848-ee061d80d64b" providerId="ADAL" clId="{61B3E598-965E-443F-895A-BC0D4513EC15}" dt="2022-07-20T20:42:01.013" v="3044" actId="122"/>
          <ac:spMkLst>
            <pc:docMk/>
            <pc:sldMk cId="324104029" sldId="287"/>
            <ac:spMk id="7" creationId="{AA690D32-890B-7F1E-AD43-7442F5CEF360}"/>
          </ac:spMkLst>
        </pc:spChg>
        <pc:spChg chg="add mod ord">
          <ac:chgData name="Aleksandra Milenova (2120210)" userId="29d4d6c2-db2f-4782-b848-ee061d80d64b" providerId="ADAL" clId="{61B3E598-965E-443F-895A-BC0D4513EC15}" dt="2022-07-20T20:21:29.922" v="3004" actId="167"/>
          <ac:spMkLst>
            <pc:docMk/>
            <pc:sldMk cId="324104029" sldId="287"/>
            <ac:spMk id="8" creationId="{ACB6734E-38FE-079D-C72B-3BBE3DF1F583}"/>
          </ac:spMkLst>
        </pc:spChg>
        <pc:spChg chg="add mod">
          <ac:chgData name="Aleksandra Milenova (2120210)" userId="29d4d6c2-db2f-4782-b848-ee061d80d64b" providerId="ADAL" clId="{61B3E598-965E-443F-895A-BC0D4513EC15}" dt="2022-07-20T22:56:20.575" v="3470" actId="1076"/>
          <ac:spMkLst>
            <pc:docMk/>
            <pc:sldMk cId="324104029" sldId="287"/>
            <ac:spMk id="9" creationId="{6B5A8FBC-2A4E-6D19-C714-5DE52F69F358}"/>
          </ac:spMkLst>
        </pc:spChg>
        <pc:spChg chg="add mod">
          <ac:chgData name="Aleksandra Milenova (2120210)" userId="29d4d6c2-db2f-4782-b848-ee061d80d64b" providerId="ADAL" clId="{61B3E598-965E-443F-895A-BC0D4513EC15}" dt="2022-07-20T22:58:56.286" v="3512" actId="20577"/>
          <ac:spMkLst>
            <pc:docMk/>
            <pc:sldMk cId="324104029" sldId="287"/>
            <ac:spMk id="10" creationId="{0EB180EA-CFE1-4EB2-F259-5340C8CDC9C6}"/>
          </ac:spMkLst>
        </pc:spChg>
      </pc:sldChg>
      <pc:sldChg chg="addSp delSp modSp new mod modClrScheme chgLayout">
        <pc:chgData name="Aleksandra Milenova (2120210)" userId="29d4d6c2-db2f-4782-b848-ee061d80d64b" providerId="ADAL" clId="{61B3E598-965E-443F-895A-BC0D4513EC15}" dt="2022-07-21T18:06:22.062" v="5410" actId="20577"/>
        <pc:sldMkLst>
          <pc:docMk/>
          <pc:sldMk cId="1658350132" sldId="288"/>
        </pc:sldMkLst>
        <pc:spChg chg="add del mod ord">
          <ac:chgData name="Aleksandra Milenova (2120210)" userId="29d4d6c2-db2f-4782-b848-ee061d80d64b" providerId="ADAL" clId="{61B3E598-965E-443F-895A-BC0D4513EC15}" dt="2022-07-21T17:45:56.413" v="4864" actId="1076"/>
          <ac:spMkLst>
            <pc:docMk/>
            <pc:sldMk cId="1658350132" sldId="288"/>
            <ac:spMk id="2" creationId="{1942246D-FCFA-A59E-23D4-63015B23CF50}"/>
          </ac:spMkLst>
        </pc:spChg>
        <pc:spChg chg="del">
          <ac:chgData name="Aleksandra Milenova (2120210)" userId="29d4d6c2-db2f-4782-b848-ee061d80d64b" providerId="ADAL" clId="{61B3E598-965E-443F-895A-BC0D4513EC15}" dt="2022-07-20T22:58:21.039" v="3504" actId="478"/>
          <ac:spMkLst>
            <pc:docMk/>
            <pc:sldMk cId="1658350132" sldId="288"/>
            <ac:spMk id="3" creationId="{E6809393-FF41-E1E1-EFF4-58326C81CFF3}"/>
          </ac:spMkLst>
        </pc:spChg>
        <pc:spChg chg="del">
          <ac:chgData name="Aleksandra Milenova (2120210)" userId="29d4d6c2-db2f-4782-b848-ee061d80d64b" providerId="ADAL" clId="{61B3E598-965E-443F-895A-BC0D4513EC15}" dt="2022-07-20T22:58:11.481" v="3501" actId="478"/>
          <ac:spMkLst>
            <pc:docMk/>
            <pc:sldMk cId="1658350132" sldId="288"/>
            <ac:spMk id="4" creationId="{7211D5AC-6A2E-A802-E561-62A6523929FA}"/>
          </ac:spMkLst>
        </pc:spChg>
        <pc:spChg chg="add mod ord">
          <ac:chgData name="Aleksandra Milenova (2120210)" userId="29d4d6c2-db2f-4782-b848-ee061d80d64b" providerId="ADAL" clId="{61B3E598-965E-443F-895A-BC0D4513EC15}" dt="2022-07-20T23:01:15.263" v="3591" actId="167"/>
          <ac:spMkLst>
            <pc:docMk/>
            <pc:sldMk cId="1658350132" sldId="288"/>
            <ac:spMk id="5" creationId="{E7C24B2B-4144-4042-14C5-967D0D271C6A}"/>
          </ac:spMkLst>
        </pc:spChg>
        <pc:spChg chg="add del mod ord">
          <ac:chgData name="Aleksandra Milenova (2120210)" userId="29d4d6c2-db2f-4782-b848-ee061d80d64b" providerId="ADAL" clId="{61B3E598-965E-443F-895A-BC0D4513EC15}" dt="2022-07-20T23:01:03.093" v="3587" actId="478"/>
          <ac:spMkLst>
            <pc:docMk/>
            <pc:sldMk cId="1658350132" sldId="288"/>
            <ac:spMk id="6" creationId="{FA288E20-DE81-CD35-2F8D-B634F203E422}"/>
          </ac:spMkLst>
        </pc:spChg>
        <pc:spChg chg="add del mod">
          <ac:chgData name="Aleksandra Milenova (2120210)" userId="29d4d6c2-db2f-4782-b848-ee061d80d64b" providerId="ADAL" clId="{61B3E598-965E-443F-895A-BC0D4513EC15}" dt="2022-07-20T23:00:53.093" v="3585"/>
          <ac:spMkLst>
            <pc:docMk/>
            <pc:sldMk cId="1658350132" sldId="288"/>
            <ac:spMk id="7" creationId="{7AD9F1FE-4E55-B04B-0F30-2D61E992710F}"/>
          </ac:spMkLst>
        </pc:spChg>
        <pc:spChg chg="add mod">
          <ac:chgData name="Aleksandra Milenova (2120210)" userId="29d4d6c2-db2f-4782-b848-ee061d80d64b" providerId="ADAL" clId="{61B3E598-965E-443F-895A-BC0D4513EC15}" dt="2022-07-21T18:06:22.062" v="5410" actId="20577"/>
          <ac:spMkLst>
            <pc:docMk/>
            <pc:sldMk cId="1658350132" sldId="288"/>
            <ac:spMk id="8" creationId="{07F7D074-5174-882B-63C6-17B816ABCAE2}"/>
          </ac:spMkLst>
        </pc:spChg>
        <pc:grpChg chg="add mod">
          <ac:chgData name="Aleksandra Milenova (2120210)" userId="29d4d6c2-db2f-4782-b848-ee061d80d64b" providerId="ADAL" clId="{61B3E598-965E-443F-895A-BC0D4513EC15}" dt="2022-07-21T17:59:20.847" v="5116" actId="164"/>
          <ac:grpSpMkLst>
            <pc:docMk/>
            <pc:sldMk cId="1658350132" sldId="288"/>
            <ac:grpSpMk id="3" creationId="{7AAD72BB-107B-EDC6-A8C7-E3E3DB2F2D5E}"/>
          </ac:grpSpMkLst>
        </pc:grpChg>
        <pc:picChg chg="add mod">
          <ac:chgData name="Aleksandra Milenova (2120210)" userId="29d4d6c2-db2f-4782-b848-ee061d80d64b" providerId="ADAL" clId="{61B3E598-965E-443F-895A-BC0D4513EC15}" dt="2022-07-21T17:59:20.847" v="5116" actId="164"/>
          <ac:picMkLst>
            <pc:docMk/>
            <pc:sldMk cId="1658350132" sldId="288"/>
            <ac:picMk id="10" creationId="{47E25414-03C7-244E-479A-03F3D309F9B4}"/>
          </ac:picMkLst>
        </pc:picChg>
      </pc:sldChg>
      <pc:sldChg chg="addSp delSp modSp new del mod modClrScheme chgLayout">
        <pc:chgData name="Aleksandra Milenova (2120210)" userId="29d4d6c2-db2f-4782-b848-ee061d80d64b" providerId="ADAL" clId="{61B3E598-965E-443F-895A-BC0D4513EC15}" dt="2022-07-20T20:40:29.441" v="3039" actId="47"/>
        <pc:sldMkLst>
          <pc:docMk/>
          <pc:sldMk cId="4000998814" sldId="288"/>
        </pc:sldMkLst>
        <pc:spChg chg="del">
          <ac:chgData name="Aleksandra Milenova (2120210)" userId="29d4d6c2-db2f-4782-b848-ee061d80d64b" providerId="ADAL" clId="{61B3E598-965E-443F-895A-BC0D4513EC15}" dt="2022-07-20T20:38:14.915" v="3027" actId="700"/>
          <ac:spMkLst>
            <pc:docMk/>
            <pc:sldMk cId="4000998814" sldId="288"/>
            <ac:spMk id="2" creationId="{DC7405E5-555B-E6D9-54EE-0E401FB34692}"/>
          </ac:spMkLst>
        </pc:spChg>
        <pc:spChg chg="del">
          <ac:chgData name="Aleksandra Milenova (2120210)" userId="29d4d6c2-db2f-4782-b848-ee061d80d64b" providerId="ADAL" clId="{61B3E598-965E-443F-895A-BC0D4513EC15}" dt="2022-07-20T20:38:14.915" v="3027" actId="700"/>
          <ac:spMkLst>
            <pc:docMk/>
            <pc:sldMk cId="4000998814" sldId="288"/>
            <ac:spMk id="3" creationId="{6D729671-E748-197C-5836-E4441B89AD85}"/>
          </ac:spMkLst>
        </pc:spChg>
        <pc:spChg chg="del">
          <ac:chgData name="Aleksandra Milenova (2120210)" userId="29d4d6c2-db2f-4782-b848-ee061d80d64b" providerId="ADAL" clId="{61B3E598-965E-443F-895A-BC0D4513EC15}" dt="2022-07-20T20:38:11.094" v="3026" actId="478"/>
          <ac:spMkLst>
            <pc:docMk/>
            <pc:sldMk cId="4000998814" sldId="288"/>
            <ac:spMk id="4" creationId="{40ED7968-B727-175C-F3C1-5DBBF31DAAFC}"/>
          </ac:spMkLst>
        </pc:spChg>
        <pc:spChg chg="add mod">
          <ac:chgData name="Aleksandra Milenova (2120210)" userId="29d4d6c2-db2f-4782-b848-ee061d80d64b" providerId="ADAL" clId="{61B3E598-965E-443F-895A-BC0D4513EC15}" dt="2022-07-20T20:38:53.584" v="3033" actId="207"/>
          <ac:spMkLst>
            <pc:docMk/>
            <pc:sldMk cId="4000998814" sldId="288"/>
            <ac:spMk id="5" creationId="{F0F26A2A-03C5-950F-8CB0-94C30C5F4DF0}"/>
          </ac:spMkLst>
        </pc:spChg>
        <pc:spChg chg="add mod">
          <ac:chgData name="Aleksandra Milenova (2120210)" userId="29d4d6c2-db2f-4782-b848-ee061d80d64b" providerId="ADAL" clId="{61B3E598-965E-443F-895A-BC0D4513EC15}" dt="2022-07-20T20:39:13.799" v="3038" actId="1076"/>
          <ac:spMkLst>
            <pc:docMk/>
            <pc:sldMk cId="4000998814" sldId="288"/>
            <ac:spMk id="7" creationId="{F24DE45C-C583-CDBD-C271-E81472534A4C}"/>
          </ac:spMkLst>
        </pc:spChg>
      </pc:sldChg>
      <pc:sldChg chg="addSp delSp modSp new mod">
        <pc:chgData name="Aleksandra Milenova (2120210)" userId="29d4d6c2-db2f-4782-b848-ee061d80d64b" providerId="ADAL" clId="{61B3E598-965E-443F-895A-BC0D4513EC15}" dt="2022-07-21T18:46:06.374" v="6400" actId="20577"/>
        <pc:sldMkLst>
          <pc:docMk/>
          <pc:sldMk cId="3764505472" sldId="289"/>
        </pc:sldMkLst>
        <pc:spChg chg="add mod">
          <ac:chgData name="Aleksandra Milenova (2120210)" userId="29d4d6c2-db2f-4782-b848-ee061d80d64b" providerId="ADAL" clId="{61B3E598-965E-443F-895A-BC0D4513EC15}" dt="2022-07-21T17:58:09.488" v="5111" actId="27636"/>
          <ac:spMkLst>
            <pc:docMk/>
            <pc:sldMk cId="3764505472" sldId="289"/>
            <ac:spMk id="2" creationId="{BE64CF1E-E496-8DE5-D270-4ADA9DFF7140}"/>
          </ac:spMkLst>
        </pc:spChg>
        <pc:spChg chg="add mod">
          <ac:chgData name="Aleksandra Milenova (2120210)" userId="29d4d6c2-db2f-4782-b848-ee061d80d64b" providerId="ADAL" clId="{61B3E598-965E-443F-895A-BC0D4513EC15}" dt="2022-07-21T18:46:06.374" v="6400" actId="20577"/>
          <ac:spMkLst>
            <pc:docMk/>
            <pc:sldMk cId="3764505472" sldId="289"/>
            <ac:spMk id="5" creationId="{20864CB7-E6AD-1ADE-4D76-7F5760B75698}"/>
          </ac:spMkLst>
        </pc:spChg>
        <pc:spChg chg="add del mod">
          <ac:chgData name="Aleksandra Milenova (2120210)" userId="29d4d6c2-db2f-4782-b848-ee061d80d64b" providerId="ADAL" clId="{61B3E598-965E-443F-895A-BC0D4513EC15}" dt="2022-07-21T18:08:01.737" v="5534" actId="478"/>
          <ac:spMkLst>
            <pc:docMk/>
            <pc:sldMk cId="3764505472" sldId="289"/>
            <ac:spMk id="7" creationId="{8D8ED91A-830F-17BF-233E-89506DFB4C7E}"/>
          </ac:spMkLst>
        </pc:spChg>
        <pc:spChg chg="add mod ord">
          <ac:chgData name="Aleksandra Milenova (2120210)" userId="29d4d6c2-db2f-4782-b848-ee061d80d64b" providerId="ADAL" clId="{61B3E598-965E-443F-895A-BC0D4513EC15}" dt="2022-07-21T18:36:47.805" v="6079" actId="167"/>
          <ac:spMkLst>
            <pc:docMk/>
            <pc:sldMk cId="3764505472" sldId="289"/>
            <ac:spMk id="8" creationId="{283B7734-615B-73D6-4D97-2FB05F89777A}"/>
          </ac:spMkLst>
        </pc:spChg>
        <pc:grpChg chg="add mod">
          <ac:chgData name="Aleksandra Milenova (2120210)" userId="29d4d6c2-db2f-4782-b848-ee061d80d64b" providerId="ADAL" clId="{61B3E598-965E-443F-895A-BC0D4513EC15}" dt="2022-07-21T18:46:01.089" v="6399" actId="14100"/>
          <ac:grpSpMkLst>
            <pc:docMk/>
            <pc:sldMk cId="3764505472" sldId="289"/>
            <ac:grpSpMk id="6" creationId="{B19894C0-4992-0152-4474-F3D7AD8BBC2E}"/>
          </ac:grpSpMkLst>
        </pc:grpChg>
        <pc:picChg chg="add mod">
          <ac:chgData name="Aleksandra Milenova (2120210)" userId="29d4d6c2-db2f-4782-b848-ee061d80d64b" providerId="ADAL" clId="{61B3E598-965E-443F-895A-BC0D4513EC15}" dt="2022-07-21T18:00:55.853" v="5151" actId="164"/>
          <ac:picMkLst>
            <pc:docMk/>
            <pc:sldMk cId="3764505472" sldId="289"/>
            <ac:picMk id="4" creationId="{0CAEC02E-58AC-542A-695B-ECB7A8186DA3}"/>
          </ac:picMkLst>
        </pc:picChg>
      </pc:sldChg>
      <pc:sldChg chg="addSp delSp modSp new mod">
        <pc:chgData name="Aleksandra Milenova (2120210)" userId="29d4d6c2-db2f-4782-b848-ee061d80d64b" providerId="ADAL" clId="{61B3E598-965E-443F-895A-BC0D4513EC15}" dt="2022-07-24T11:31:48.658" v="10190" actId="20577"/>
        <pc:sldMkLst>
          <pc:docMk/>
          <pc:sldMk cId="2482115595" sldId="290"/>
        </pc:sldMkLst>
        <pc:spChg chg="add mod">
          <ac:chgData name="Aleksandra Milenova (2120210)" userId="29d4d6c2-db2f-4782-b848-ee061d80d64b" providerId="ADAL" clId="{61B3E598-965E-443F-895A-BC0D4513EC15}" dt="2022-07-21T18:47:02.524" v="6402"/>
          <ac:spMkLst>
            <pc:docMk/>
            <pc:sldMk cId="2482115595" sldId="290"/>
            <ac:spMk id="2" creationId="{6AB83CAC-D0CB-C05F-97CD-A74FECAC0069}"/>
          </ac:spMkLst>
        </pc:spChg>
        <pc:spChg chg="mod topLvl">
          <ac:chgData name="Aleksandra Milenova (2120210)" userId="29d4d6c2-db2f-4782-b848-ee061d80d64b" providerId="ADAL" clId="{61B3E598-965E-443F-895A-BC0D4513EC15}" dt="2022-07-21T18:47:24.249" v="6405" actId="478"/>
          <ac:spMkLst>
            <pc:docMk/>
            <pc:sldMk cId="2482115595" sldId="290"/>
            <ac:spMk id="5" creationId="{50DD88DE-9057-2113-C0C2-1AEA4E089AB1}"/>
          </ac:spMkLst>
        </pc:spChg>
        <pc:spChg chg="add mod ord">
          <ac:chgData name="Aleksandra Milenova (2120210)" userId="29d4d6c2-db2f-4782-b848-ee061d80d64b" providerId="ADAL" clId="{61B3E598-965E-443F-895A-BC0D4513EC15}" dt="2022-07-21T18:47:39.169" v="6407" actId="167"/>
          <ac:spMkLst>
            <pc:docMk/>
            <pc:sldMk cId="2482115595" sldId="290"/>
            <ac:spMk id="6" creationId="{A2D407D9-3B88-A402-55DA-1982551B95A5}"/>
          </ac:spMkLst>
        </pc:spChg>
        <pc:spChg chg="add mod">
          <ac:chgData name="Aleksandra Milenova (2120210)" userId="29d4d6c2-db2f-4782-b848-ee061d80d64b" providerId="ADAL" clId="{61B3E598-965E-443F-895A-BC0D4513EC15}" dt="2022-07-24T11:31:48.658" v="10190" actId="20577"/>
          <ac:spMkLst>
            <pc:docMk/>
            <pc:sldMk cId="2482115595" sldId="290"/>
            <ac:spMk id="7" creationId="{38994913-5564-53BB-2C74-B62BE0D3EC14}"/>
          </ac:spMkLst>
        </pc:spChg>
        <pc:grpChg chg="add del mod">
          <ac:chgData name="Aleksandra Milenova (2120210)" userId="29d4d6c2-db2f-4782-b848-ee061d80d64b" providerId="ADAL" clId="{61B3E598-965E-443F-895A-BC0D4513EC15}" dt="2022-07-21T18:47:24.249" v="6405" actId="478"/>
          <ac:grpSpMkLst>
            <pc:docMk/>
            <pc:sldMk cId="2482115595" sldId="290"/>
            <ac:grpSpMk id="3" creationId="{F122A864-E174-1EE8-D18B-6FAA4B9E8366}"/>
          </ac:grpSpMkLst>
        </pc:grpChg>
        <pc:picChg chg="del mod topLvl">
          <ac:chgData name="Aleksandra Milenova (2120210)" userId="29d4d6c2-db2f-4782-b848-ee061d80d64b" providerId="ADAL" clId="{61B3E598-965E-443F-895A-BC0D4513EC15}" dt="2022-07-21T18:47:24.249" v="6405" actId="478"/>
          <ac:picMkLst>
            <pc:docMk/>
            <pc:sldMk cId="2482115595" sldId="290"/>
            <ac:picMk id="4" creationId="{F60D6DE3-B608-811C-0490-AF5018E4B5AE}"/>
          </ac:picMkLst>
        </pc:picChg>
      </pc:sldChg>
      <pc:sldChg chg="addSp delSp modSp new mod addCm delCm">
        <pc:chgData name="Aleksandra Milenova (2120210)" userId="29d4d6c2-db2f-4782-b848-ee061d80d64b" providerId="ADAL" clId="{61B3E598-965E-443F-895A-BC0D4513EC15}" dt="2022-07-24T15:17:06.614" v="10584"/>
        <pc:sldMkLst>
          <pc:docMk/>
          <pc:sldMk cId="1557889566" sldId="291"/>
        </pc:sldMkLst>
        <pc:spChg chg="add mod">
          <ac:chgData name="Aleksandra Milenova (2120210)" userId="29d4d6c2-db2f-4782-b848-ee061d80d64b" providerId="ADAL" clId="{61B3E598-965E-443F-895A-BC0D4513EC15}" dt="2022-07-21T20:22:40.463" v="7444"/>
          <ac:spMkLst>
            <pc:docMk/>
            <pc:sldMk cId="1557889566" sldId="291"/>
            <ac:spMk id="2" creationId="{EFB4B40A-1026-BDB5-601A-E2BD50F60E77}"/>
          </ac:spMkLst>
        </pc:spChg>
        <pc:spChg chg="add mod">
          <ac:chgData name="Aleksandra Milenova (2120210)" userId="29d4d6c2-db2f-4782-b848-ee061d80d64b" providerId="ADAL" clId="{61B3E598-965E-443F-895A-BC0D4513EC15}" dt="2022-07-21T20:26:00.033" v="7472" actId="1076"/>
          <ac:spMkLst>
            <pc:docMk/>
            <pc:sldMk cId="1557889566" sldId="291"/>
            <ac:spMk id="3" creationId="{143991D1-7E43-6D8A-093F-72A5D02C0D8C}"/>
          </ac:spMkLst>
        </pc:spChg>
        <pc:spChg chg="add mod">
          <ac:chgData name="Aleksandra Milenova (2120210)" userId="29d4d6c2-db2f-4782-b848-ee061d80d64b" providerId="ADAL" clId="{61B3E598-965E-443F-895A-BC0D4513EC15}" dt="2022-07-24T15:17:06.614" v="10584"/>
          <ac:spMkLst>
            <pc:docMk/>
            <pc:sldMk cId="1557889566" sldId="291"/>
            <ac:spMk id="8" creationId="{B77B47B0-3B6A-CF33-2229-78A934C7C6C4}"/>
          </ac:spMkLst>
        </pc:spChg>
        <pc:grpChg chg="add mod">
          <ac:chgData name="Aleksandra Milenova (2120210)" userId="29d4d6c2-db2f-4782-b848-ee061d80d64b" providerId="ADAL" clId="{61B3E598-965E-443F-895A-BC0D4513EC15}" dt="2022-07-21T20:24:57.778" v="7453" actId="164"/>
          <ac:grpSpMkLst>
            <pc:docMk/>
            <pc:sldMk cId="1557889566" sldId="291"/>
            <ac:grpSpMk id="9" creationId="{052E3C36-6FF4-2303-EE26-B9EA99155B7F}"/>
          </ac:grpSpMkLst>
        </pc:grpChg>
        <pc:picChg chg="add del mod">
          <ac:chgData name="Aleksandra Milenova (2120210)" userId="29d4d6c2-db2f-4782-b848-ee061d80d64b" providerId="ADAL" clId="{61B3E598-965E-443F-895A-BC0D4513EC15}" dt="2022-07-21T20:24:01.343" v="7447" actId="478"/>
          <ac:picMkLst>
            <pc:docMk/>
            <pc:sldMk cId="1557889566" sldId="291"/>
            <ac:picMk id="5" creationId="{36B4F25E-FD98-95FD-D79B-5D55EED0CC5A}"/>
          </ac:picMkLst>
        </pc:picChg>
        <pc:picChg chg="add mod">
          <ac:chgData name="Aleksandra Milenova (2120210)" userId="29d4d6c2-db2f-4782-b848-ee061d80d64b" providerId="ADAL" clId="{61B3E598-965E-443F-895A-BC0D4513EC15}" dt="2022-07-21T20:26:14.183" v="7476" actId="1076"/>
          <ac:picMkLst>
            <pc:docMk/>
            <pc:sldMk cId="1557889566" sldId="291"/>
            <ac:picMk id="7" creationId="{1BC54ACB-84EF-2F22-E78D-6A1F54AE2A41}"/>
          </ac:picMkLst>
        </pc:picChg>
      </pc:sldChg>
      <pc:sldChg chg="addSp delSp modSp new mod modClrScheme chgLayout">
        <pc:chgData name="Aleksandra Milenova (2120210)" userId="29d4d6c2-db2f-4782-b848-ee061d80d64b" providerId="ADAL" clId="{61B3E598-965E-443F-895A-BC0D4513EC15}" dt="2022-07-22T14:04:11.209" v="8154" actId="167"/>
        <pc:sldMkLst>
          <pc:docMk/>
          <pc:sldMk cId="1817886504" sldId="292"/>
        </pc:sldMkLst>
        <pc:spChg chg="add mod">
          <ac:chgData name="Aleksandra Milenova (2120210)" userId="29d4d6c2-db2f-4782-b848-ee061d80d64b" providerId="ADAL" clId="{61B3E598-965E-443F-895A-BC0D4513EC15}" dt="2022-07-22T14:03:53.520" v="8150" actId="14100"/>
          <ac:spMkLst>
            <pc:docMk/>
            <pc:sldMk cId="1817886504" sldId="292"/>
            <ac:spMk id="2" creationId="{66F1A7E5-4B25-A32E-1831-2C6CD47552EF}"/>
          </ac:spMkLst>
        </pc:spChg>
        <pc:spChg chg="add del mod">
          <ac:chgData name="Aleksandra Milenova (2120210)" userId="29d4d6c2-db2f-4782-b848-ee061d80d64b" providerId="ADAL" clId="{61B3E598-965E-443F-895A-BC0D4513EC15}" dt="2022-07-22T13:55:09.812" v="8112" actId="478"/>
          <ac:spMkLst>
            <pc:docMk/>
            <pc:sldMk cId="1817886504" sldId="292"/>
            <ac:spMk id="3" creationId="{3276AF2F-0B35-5551-60E8-F8C5F3148CE3}"/>
          </ac:spMkLst>
        </pc:spChg>
        <pc:spChg chg="add del mod">
          <ac:chgData name="Aleksandra Milenova (2120210)" userId="29d4d6c2-db2f-4782-b848-ee061d80d64b" providerId="ADAL" clId="{61B3E598-965E-443F-895A-BC0D4513EC15}" dt="2022-07-22T13:55:07.062" v="8111" actId="478"/>
          <ac:spMkLst>
            <pc:docMk/>
            <pc:sldMk cId="1817886504" sldId="292"/>
            <ac:spMk id="4" creationId="{1B5488A4-59ED-404E-0179-BA7F5099F6CE}"/>
          </ac:spMkLst>
        </pc:spChg>
        <pc:spChg chg="add mod ord">
          <ac:chgData name="Aleksandra Milenova (2120210)" userId="29d4d6c2-db2f-4782-b848-ee061d80d64b" providerId="ADAL" clId="{61B3E598-965E-443F-895A-BC0D4513EC15}" dt="2022-07-22T14:04:11.209" v="8154" actId="167"/>
          <ac:spMkLst>
            <pc:docMk/>
            <pc:sldMk cId="1817886504" sldId="292"/>
            <ac:spMk id="5" creationId="{D62285D2-4E2A-552B-47A6-92B8CC52920D}"/>
          </ac:spMkLst>
        </pc:spChg>
      </pc:sldChg>
      <pc:sldChg chg="addSp delSp modSp new mod modAnim">
        <pc:chgData name="Aleksandra Milenova (2120210)" userId="29d4d6c2-db2f-4782-b848-ee061d80d64b" providerId="ADAL" clId="{61B3E598-965E-443F-895A-BC0D4513EC15}" dt="2022-07-24T11:10:36.612" v="9678" actId="20577"/>
        <pc:sldMkLst>
          <pc:docMk/>
          <pc:sldMk cId="334418794" sldId="293"/>
        </pc:sldMkLst>
        <pc:spChg chg="mod">
          <ac:chgData name="Aleksandra Milenova (2120210)" userId="29d4d6c2-db2f-4782-b848-ee061d80d64b" providerId="ADAL" clId="{61B3E598-965E-443F-895A-BC0D4513EC15}" dt="2022-07-24T11:10:36.612" v="9678" actId="20577"/>
          <ac:spMkLst>
            <pc:docMk/>
            <pc:sldMk cId="334418794" sldId="293"/>
            <ac:spMk id="2" creationId="{A00DA3FD-C3F7-C54F-74BB-381A5F432E81}"/>
          </ac:spMkLst>
        </pc:spChg>
        <pc:spChg chg="del">
          <ac:chgData name="Aleksandra Milenova (2120210)" userId="29d4d6c2-db2f-4782-b848-ee061d80d64b" providerId="ADAL" clId="{61B3E598-965E-443F-895A-BC0D4513EC15}" dt="2022-07-22T14:04:20.589" v="8158" actId="478"/>
          <ac:spMkLst>
            <pc:docMk/>
            <pc:sldMk cId="334418794" sldId="293"/>
            <ac:spMk id="3" creationId="{E16D28E7-A66E-26CC-CA66-FD1340A9AAFE}"/>
          </ac:spMkLst>
        </pc:spChg>
        <pc:spChg chg="del">
          <ac:chgData name="Aleksandra Milenova (2120210)" userId="29d4d6c2-db2f-4782-b848-ee061d80d64b" providerId="ADAL" clId="{61B3E598-965E-443F-895A-BC0D4513EC15}" dt="2022-07-22T14:04:16.899" v="8156" actId="478"/>
          <ac:spMkLst>
            <pc:docMk/>
            <pc:sldMk cId="334418794" sldId="293"/>
            <ac:spMk id="4" creationId="{96AEF89C-63F7-B77F-E784-A5A22F4298F0}"/>
          </ac:spMkLst>
        </pc:spChg>
        <pc:spChg chg="add mod ord">
          <ac:chgData name="Aleksandra Milenova (2120210)" userId="29d4d6c2-db2f-4782-b848-ee061d80d64b" providerId="ADAL" clId="{61B3E598-965E-443F-895A-BC0D4513EC15}" dt="2022-07-22T14:05:48.204" v="8209" actId="167"/>
          <ac:spMkLst>
            <pc:docMk/>
            <pc:sldMk cId="334418794" sldId="293"/>
            <ac:spMk id="5" creationId="{A6FF6520-1F6C-68D0-E475-6FD938662A5E}"/>
          </ac:spMkLst>
        </pc:spChg>
        <pc:spChg chg="add mod ord">
          <ac:chgData name="Aleksandra Milenova (2120210)" userId="29d4d6c2-db2f-4782-b848-ee061d80d64b" providerId="ADAL" clId="{61B3E598-965E-443F-895A-BC0D4513EC15}" dt="2022-07-22T14:05:45.114" v="8208" actId="167"/>
          <ac:spMkLst>
            <pc:docMk/>
            <pc:sldMk cId="334418794" sldId="293"/>
            <ac:spMk id="6" creationId="{EA8CFF9E-81BC-42BF-0C07-0979C479D149}"/>
          </ac:spMkLst>
        </pc:spChg>
        <pc:spChg chg="add del mod">
          <ac:chgData name="Aleksandra Milenova (2120210)" userId="29d4d6c2-db2f-4782-b848-ee061d80d64b" providerId="ADAL" clId="{61B3E598-965E-443F-895A-BC0D4513EC15}" dt="2022-07-22T14:39:07.421" v="8238"/>
          <ac:spMkLst>
            <pc:docMk/>
            <pc:sldMk cId="334418794" sldId="293"/>
            <ac:spMk id="7" creationId="{A3B6C04A-3736-0CFB-A1F5-87283060231D}"/>
          </ac:spMkLst>
        </pc:spChg>
        <pc:spChg chg="add mod">
          <ac:chgData name="Aleksandra Milenova (2120210)" userId="29d4d6c2-db2f-4782-b848-ee061d80d64b" providerId="ADAL" clId="{61B3E598-965E-443F-895A-BC0D4513EC15}" dt="2022-07-22T16:15:13.704" v="9111" actId="20577"/>
          <ac:spMkLst>
            <pc:docMk/>
            <pc:sldMk cId="334418794" sldId="293"/>
            <ac:spMk id="8" creationId="{A73FF93D-DBA9-8C04-9D8B-E236E0CFCF99}"/>
          </ac:spMkLst>
        </pc:spChg>
      </pc:sldChg>
      <pc:sldChg chg="addSp delSp modSp new mod">
        <pc:chgData name="Aleksandra Milenova (2120210)" userId="29d4d6c2-db2f-4782-b848-ee061d80d64b" providerId="ADAL" clId="{61B3E598-965E-443F-895A-BC0D4513EC15}" dt="2022-07-22T15:24:00.012" v="8825" actId="164"/>
        <pc:sldMkLst>
          <pc:docMk/>
          <pc:sldMk cId="1934739518" sldId="294"/>
        </pc:sldMkLst>
        <pc:spChg chg="mod">
          <ac:chgData name="Aleksandra Milenova (2120210)" userId="29d4d6c2-db2f-4782-b848-ee061d80d64b" providerId="ADAL" clId="{61B3E598-965E-443F-895A-BC0D4513EC15}" dt="2022-07-22T15:19:18.837" v="8819" actId="1076"/>
          <ac:spMkLst>
            <pc:docMk/>
            <pc:sldMk cId="1934739518" sldId="294"/>
            <ac:spMk id="2" creationId="{825921C3-2FCC-E793-114E-F9FED71A9C56}"/>
          </ac:spMkLst>
        </pc:spChg>
        <pc:spChg chg="del">
          <ac:chgData name="Aleksandra Milenova (2120210)" userId="29d4d6c2-db2f-4782-b848-ee061d80d64b" providerId="ADAL" clId="{61B3E598-965E-443F-895A-BC0D4513EC15}" dt="2022-07-22T14:39:50.856" v="8267" actId="478"/>
          <ac:spMkLst>
            <pc:docMk/>
            <pc:sldMk cId="1934739518" sldId="294"/>
            <ac:spMk id="3" creationId="{0DABD2E9-567E-A89E-C2DF-19D727452B3F}"/>
          </ac:spMkLst>
        </pc:spChg>
        <pc:spChg chg="del">
          <ac:chgData name="Aleksandra Milenova (2120210)" userId="29d4d6c2-db2f-4782-b848-ee061d80d64b" providerId="ADAL" clId="{61B3E598-965E-443F-895A-BC0D4513EC15}" dt="2022-07-22T14:39:51.816" v="8268" actId="478"/>
          <ac:spMkLst>
            <pc:docMk/>
            <pc:sldMk cId="1934739518" sldId="294"/>
            <ac:spMk id="4" creationId="{15D10596-2B25-8F4E-55C4-933DC548AC43}"/>
          </ac:spMkLst>
        </pc:spChg>
        <pc:spChg chg="add mod ord">
          <ac:chgData name="Aleksandra Milenova (2120210)" userId="29d4d6c2-db2f-4782-b848-ee061d80d64b" providerId="ADAL" clId="{61B3E598-965E-443F-895A-BC0D4513EC15}" dt="2022-07-22T14:40:08.676" v="8272" actId="167"/>
          <ac:spMkLst>
            <pc:docMk/>
            <pc:sldMk cId="1934739518" sldId="294"/>
            <ac:spMk id="5" creationId="{AAE35E03-BF88-813D-AF58-5FF996F990C7}"/>
          </ac:spMkLst>
        </pc:spChg>
        <pc:spChg chg="add del">
          <ac:chgData name="Aleksandra Milenova (2120210)" userId="29d4d6c2-db2f-4782-b848-ee061d80d64b" providerId="ADAL" clId="{61B3E598-965E-443F-895A-BC0D4513EC15}" dt="2022-07-22T14:40:22.236" v="8275" actId="478"/>
          <ac:spMkLst>
            <pc:docMk/>
            <pc:sldMk cId="1934739518" sldId="294"/>
            <ac:spMk id="6" creationId="{6DCD99EB-7B54-DD32-93DD-408B89EC8D23}"/>
          </ac:spMkLst>
        </pc:spChg>
        <pc:spChg chg="add mod">
          <ac:chgData name="Aleksandra Milenova (2120210)" userId="29d4d6c2-db2f-4782-b848-ee061d80d64b" providerId="ADAL" clId="{61B3E598-965E-443F-895A-BC0D4513EC15}" dt="2022-07-22T15:24:00.012" v="8825" actId="164"/>
          <ac:spMkLst>
            <pc:docMk/>
            <pc:sldMk cId="1934739518" sldId="294"/>
            <ac:spMk id="9" creationId="{F0AFE417-F97D-67CA-06F3-3920C4A09715}"/>
          </ac:spMkLst>
        </pc:spChg>
        <pc:grpChg chg="add mod">
          <ac:chgData name="Aleksandra Milenova (2120210)" userId="29d4d6c2-db2f-4782-b848-ee061d80d64b" providerId="ADAL" clId="{61B3E598-965E-443F-895A-BC0D4513EC15}" dt="2022-07-22T15:24:00.012" v="8825" actId="164"/>
          <ac:grpSpMkLst>
            <pc:docMk/>
            <pc:sldMk cId="1934739518" sldId="294"/>
            <ac:grpSpMk id="10" creationId="{1760CACB-7620-B252-5A26-3413CB4458BE}"/>
          </ac:grpSpMkLst>
        </pc:grpChg>
        <pc:graphicFrameChg chg="add del mod modGraphic">
          <ac:chgData name="Aleksandra Milenova (2120210)" userId="29d4d6c2-db2f-4782-b848-ee061d80d64b" providerId="ADAL" clId="{61B3E598-965E-443F-895A-BC0D4513EC15}" dt="2022-07-22T15:01:04.925" v="8278" actId="478"/>
          <ac:graphicFrameMkLst>
            <pc:docMk/>
            <pc:sldMk cId="1934739518" sldId="294"/>
            <ac:graphicFrameMk id="7" creationId="{204AE6EE-F1EB-B690-A1B8-3715A43CFFA5}"/>
          </ac:graphicFrameMkLst>
        </pc:graphicFrameChg>
        <pc:graphicFrameChg chg="add mod modGraphic">
          <ac:chgData name="Aleksandra Milenova (2120210)" userId="29d4d6c2-db2f-4782-b848-ee061d80d64b" providerId="ADAL" clId="{61B3E598-965E-443F-895A-BC0D4513EC15}" dt="2022-07-22T15:24:00.012" v="8825" actId="164"/>
          <ac:graphicFrameMkLst>
            <pc:docMk/>
            <pc:sldMk cId="1934739518" sldId="294"/>
            <ac:graphicFrameMk id="8" creationId="{412A7C1B-52E6-018C-0A69-5953F65A470A}"/>
          </ac:graphicFrameMkLst>
        </pc:graphicFrameChg>
      </pc:sldChg>
      <pc:sldChg chg="addSp delSp modSp new mod modClrScheme chgLayout">
        <pc:chgData name="Aleksandra Milenova (2120210)" userId="29d4d6c2-db2f-4782-b848-ee061d80d64b" providerId="ADAL" clId="{61B3E598-965E-443F-895A-BC0D4513EC15}" dt="2022-07-24T11:41:40.717" v="10582" actId="20577"/>
        <pc:sldMkLst>
          <pc:docMk/>
          <pc:sldMk cId="1735839207" sldId="295"/>
        </pc:sldMkLst>
        <pc:spChg chg="del mod ord">
          <ac:chgData name="Aleksandra Milenova (2120210)" userId="29d4d6c2-db2f-4782-b848-ee061d80d64b" providerId="ADAL" clId="{61B3E598-965E-443F-895A-BC0D4513EC15}" dt="2022-07-22T16:15:27.775" v="9113" actId="700"/>
          <ac:spMkLst>
            <pc:docMk/>
            <pc:sldMk cId="1735839207" sldId="295"/>
            <ac:spMk id="2" creationId="{BE59E739-AED6-6B10-1716-A35C21F4E4E0}"/>
          </ac:spMkLst>
        </pc:spChg>
        <pc:spChg chg="del mod ord">
          <ac:chgData name="Aleksandra Milenova (2120210)" userId="29d4d6c2-db2f-4782-b848-ee061d80d64b" providerId="ADAL" clId="{61B3E598-965E-443F-895A-BC0D4513EC15}" dt="2022-07-22T16:15:27.775" v="9113" actId="700"/>
          <ac:spMkLst>
            <pc:docMk/>
            <pc:sldMk cId="1735839207" sldId="295"/>
            <ac:spMk id="3" creationId="{70AACF85-61EA-89D9-B5F5-6522BE204F3F}"/>
          </ac:spMkLst>
        </pc:spChg>
        <pc:spChg chg="del mod">
          <ac:chgData name="Aleksandra Milenova (2120210)" userId="29d4d6c2-db2f-4782-b848-ee061d80d64b" providerId="ADAL" clId="{61B3E598-965E-443F-895A-BC0D4513EC15}" dt="2022-07-22T16:15:27.775" v="9113" actId="700"/>
          <ac:spMkLst>
            <pc:docMk/>
            <pc:sldMk cId="1735839207" sldId="295"/>
            <ac:spMk id="4" creationId="{9C0BC144-4D27-1528-8543-C7D1E59E8BF7}"/>
          </ac:spMkLst>
        </pc:spChg>
        <pc:spChg chg="add mod ord">
          <ac:chgData name="Aleksandra Milenova (2120210)" userId="29d4d6c2-db2f-4782-b848-ee061d80d64b" providerId="ADAL" clId="{61B3E598-965E-443F-895A-BC0D4513EC15}" dt="2022-07-24T11:39:24.918" v="10444" actId="20577"/>
          <ac:spMkLst>
            <pc:docMk/>
            <pc:sldMk cId="1735839207" sldId="295"/>
            <ac:spMk id="5" creationId="{09F19B9E-E855-46A4-95E6-9BDA73EA9865}"/>
          </ac:spMkLst>
        </pc:spChg>
        <pc:spChg chg="add del mod ord">
          <ac:chgData name="Aleksandra Milenova (2120210)" userId="29d4d6c2-db2f-4782-b848-ee061d80d64b" providerId="ADAL" clId="{61B3E598-965E-443F-895A-BC0D4513EC15}" dt="2022-07-22T16:15:31.004" v="9114" actId="478"/>
          <ac:spMkLst>
            <pc:docMk/>
            <pc:sldMk cId="1735839207" sldId="295"/>
            <ac:spMk id="6" creationId="{439A6EBC-75A3-A01C-BADE-418E2B7CC7CD}"/>
          </ac:spMkLst>
        </pc:spChg>
        <pc:spChg chg="add del mod">
          <ac:chgData name="Aleksandra Milenova (2120210)" userId="29d4d6c2-db2f-4782-b848-ee061d80d64b" providerId="ADAL" clId="{61B3E598-965E-443F-895A-BC0D4513EC15}" dt="2022-07-22T16:15:31.804" v="9115" actId="478"/>
          <ac:spMkLst>
            <pc:docMk/>
            <pc:sldMk cId="1735839207" sldId="295"/>
            <ac:spMk id="7" creationId="{D5636D2B-5034-FC92-FE53-CD57452FE236}"/>
          </ac:spMkLst>
        </pc:spChg>
        <pc:spChg chg="add mod ord">
          <ac:chgData name="Aleksandra Milenova (2120210)" userId="29d4d6c2-db2f-4782-b848-ee061d80d64b" providerId="ADAL" clId="{61B3E598-965E-443F-895A-BC0D4513EC15}" dt="2022-07-22T16:15:47.064" v="9119" actId="167"/>
          <ac:spMkLst>
            <pc:docMk/>
            <pc:sldMk cId="1735839207" sldId="295"/>
            <ac:spMk id="8" creationId="{32BBC614-2DAD-0097-9A5F-65750D56BC24}"/>
          </ac:spMkLst>
        </pc:spChg>
        <pc:graphicFrameChg chg="add mod modGraphic">
          <ac:chgData name="Aleksandra Milenova (2120210)" userId="29d4d6c2-db2f-4782-b848-ee061d80d64b" providerId="ADAL" clId="{61B3E598-965E-443F-895A-BC0D4513EC15}" dt="2022-07-24T11:41:40.717" v="10582" actId="20577"/>
          <ac:graphicFrameMkLst>
            <pc:docMk/>
            <pc:sldMk cId="1735839207" sldId="295"/>
            <ac:graphicFrameMk id="9" creationId="{0D346C03-5145-DF0A-BBDD-14F635D09A6D}"/>
          </ac:graphicFrameMkLst>
        </pc:graphicFrameChg>
      </pc:sldChg>
      <pc:sldChg chg="addSp delSp modSp new mod">
        <pc:chgData name="Aleksandra Milenova (2120210)" userId="29d4d6c2-db2f-4782-b848-ee061d80d64b" providerId="ADAL" clId="{61B3E598-965E-443F-895A-BC0D4513EC15}" dt="2022-07-24T11:39:42.027" v="10445" actId="478"/>
        <pc:sldMkLst>
          <pc:docMk/>
          <pc:sldMk cId="99226078" sldId="296"/>
        </pc:sldMkLst>
        <pc:spChg chg="mod">
          <ac:chgData name="Aleksandra Milenova (2120210)" userId="29d4d6c2-db2f-4782-b848-ee061d80d64b" providerId="ADAL" clId="{61B3E598-965E-443F-895A-BC0D4513EC15}" dt="2022-07-22T17:24:27.609" v="9252" actId="2711"/>
          <ac:spMkLst>
            <pc:docMk/>
            <pc:sldMk cId="99226078" sldId="296"/>
            <ac:spMk id="2" creationId="{DDD9AA22-B5B0-7C6E-9251-DF0624B0518C}"/>
          </ac:spMkLst>
        </pc:spChg>
        <pc:spChg chg="del">
          <ac:chgData name="Aleksandra Milenova (2120210)" userId="29d4d6c2-db2f-4782-b848-ee061d80d64b" providerId="ADAL" clId="{61B3E598-965E-443F-895A-BC0D4513EC15}" dt="2022-07-22T17:23:57.229" v="9246" actId="478"/>
          <ac:spMkLst>
            <pc:docMk/>
            <pc:sldMk cId="99226078" sldId="296"/>
            <ac:spMk id="3" creationId="{F4135B35-57B9-25CC-9134-134EB58D6EFF}"/>
          </ac:spMkLst>
        </pc:spChg>
        <pc:spChg chg="del">
          <ac:chgData name="Aleksandra Milenova (2120210)" userId="29d4d6c2-db2f-4782-b848-ee061d80d64b" providerId="ADAL" clId="{61B3E598-965E-443F-895A-BC0D4513EC15}" dt="2022-07-22T17:23:57.999" v="9247" actId="478"/>
          <ac:spMkLst>
            <pc:docMk/>
            <pc:sldMk cId="99226078" sldId="296"/>
            <ac:spMk id="4" creationId="{7002261F-3C10-A736-9EC8-6D8B5202C648}"/>
          </ac:spMkLst>
        </pc:spChg>
        <pc:spChg chg="add mod ord">
          <ac:chgData name="Aleksandra Milenova (2120210)" userId="29d4d6c2-db2f-4782-b848-ee061d80d64b" providerId="ADAL" clId="{61B3E598-965E-443F-895A-BC0D4513EC15}" dt="2022-07-22T17:24:17.089" v="9251" actId="167"/>
          <ac:spMkLst>
            <pc:docMk/>
            <pc:sldMk cId="99226078" sldId="296"/>
            <ac:spMk id="6" creationId="{B1EB9A97-D2B4-1160-8E16-5EE603618484}"/>
          </ac:spMkLst>
        </pc:spChg>
        <pc:spChg chg="add del mod">
          <ac:chgData name="Aleksandra Milenova (2120210)" userId="29d4d6c2-db2f-4782-b848-ee061d80d64b" providerId="ADAL" clId="{61B3E598-965E-443F-895A-BC0D4513EC15}" dt="2022-07-24T11:39:42.027" v="10445" actId="478"/>
          <ac:spMkLst>
            <pc:docMk/>
            <pc:sldMk cId="99226078" sldId="296"/>
            <ac:spMk id="8" creationId="{3F886E57-FCBF-CC92-4B20-EB566A5335C5}"/>
          </ac:spMkLst>
        </pc:spChg>
        <pc:graphicFrameChg chg="add del mod">
          <ac:chgData name="Aleksandra Milenova (2120210)" userId="29d4d6c2-db2f-4782-b848-ee061d80d64b" providerId="ADAL" clId="{61B3E598-965E-443F-895A-BC0D4513EC15}" dt="2022-07-22T17:24:07.389" v="9249" actId="478"/>
          <ac:graphicFrameMkLst>
            <pc:docMk/>
            <pc:sldMk cId="99226078" sldId="296"/>
            <ac:graphicFrameMk id="5" creationId="{1AE8533F-F173-340F-49CB-B845023DFA6D}"/>
          </ac:graphicFrameMkLst>
        </pc:graphicFrameChg>
      </pc:sldChg>
      <pc:sldChg chg="addSp delSp modSp new mod ord modClrScheme chgLayout">
        <pc:chgData name="Aleksandra Milenova (2120210)" userId="29d4d6c2-db2f-4782-b848-ee061d80d64b" providerId="ADAL" clId="{61B3E598-965E-443F-895A-BC0D4513EC15}" dt="2022-07-24T15:58:35.215" v="11483" actId="20577"/>
        <pc:sldMkLst>
          <pc:docMk/>
          <pc:sldMk cId="996342835" sldId="297"/>
        </pc:sldMkLst>
        <pc:spChg chg="add mod">
          <ac:chgData name="Aleksandra Milenova (2120210)" userId="29d4d6c2-db2f-4782-b848-ee061d80d64b" providerId="ADAL" clId="{61B3E598-965E-443F-895A-BC0D4513EC15}" dt="2022-07-24T11:33:16.298" v="10247" actId="20577"/>
          <ac:spMkLst>
            <pc:docMk/>
            <pc:sldMk cId="996342835" sldId="297"/>
            <ac:spMk id="2" creationId="{AD9AA80B-52A9-531D-F126-D144707FAE41}"/>
          </ac:spMkLst>
        </pc:spChg>
        <pc:spChg chg="add del mod">
          <ac:chgData name="Aleksandra Milenova (2120210)" userId="29d4d6c2-db2f-4782-b848-ee061d80d64b" providerId="ADAL" clId="{61B3E598-965E-443F-895A-BC0D4513EC15}" dt="2022-07-22T18:02:53.097" v="9285" actId="478"/>
          <ac:spMkLst>
            <pc:docMk/>
            <pc:sldMk cId="996342835" sldId="297"/>
            <ac:spMk id="3" creationId="{E6AF6526-10C5-070A-B060-235E74FC4083}"/>
          </ac:spMkLst>
        </pc:spChg>
        <pc:spChg chg="add del mod">
          <ac:chgData name="Aleksandra Milenova (2120210)" userId="29d4d6c2-db2f-4782-b848-ee061d80d64b" providerId="ADAL" clId="{61B3E598-965E-443F-895A-BC0D4513EC15}" dt="2022-07-22T18:03:01.137" v="9287" actId="478"/>
          <ac:spMkLst>
            <pc:docMk/>
            <pc:sldMk cId="996342835" sldId="297"/>
            <ac:spMk id="4" creationId="{C1851DEA-CA6E-12A1-E103-BA2504C4D1BA}"/>
          </ac:spMkLst>
        </pc:spChg>
        <pc:spChg chg="add del">
          <ac:chgData name="Aleksandra Milenova (2120210)" userId="29d4d6c2-db2f-4782-b848-ee061d80d64b" providerId="ADAL" clId="{61B3E598-965E-443F-895A-BC0D4513EC15}" dt="2022-07-22T18:04:18.056" v="9372" actId="478"/>
          <ac:spMkLst>
            <pc:docMk/>
            <pc:sldMk cId="996342835" sldId="297"/>
            <ac:spMk id="5" creationId="{95F1D562-3F4D-6639-C981-8036F192B34A}"/>
          </ac:spMkLst>
        </pc:spChg>
        <pc:spChg chg="add mod">
          <ac:chgData name="Aleksandra Milenova (2120210)" userId="29d4d6c2-db2f-4782-b848-ee061d80d64b" providerId="ADAL" clId="{61B3E598-965E-443F-895A-BC0D4513EC15}" dt="2022-07-24T15:58:35.215" v="11483" actId="20577"/>
          <ac:spMkLst>
            <pc:docMk/>
            <pc:sldMk cId="996342835" sldId="297"/>
            <ac:spMk id="6" creationId="{4870CAA1-7908-B969-125A-39012F4CD7EE}"/>
          </ac:spMkLst>
        </pc:spChg>
        <pc:spChg chg="mod">
          <ac:chgData name="Aleksandra Milenova (2120210)" userId="29d4d6c2-db2f-4782-b848-ee061d80d64b" providerId="ADAL" clId="{61B3E598-965E-443F-895A-BC0D4513EC15}" dt="2022-07-22T18:37:10.803" v="9503"/>
          <ac:spMkLst>
            <pc:docMk/>
            <pc:sldMk cId="996342835" sldId="297"/>
            <ac:spMk id="8" creationId="{73BFABAB-0A1B-DBC6-5700-076411976365}"/>
          </ac:spMkLst>
        </pc:spChg>
        <pc:spChg chg="mod">
          <ac:chgData name="Aleksandra Milenova (2120210)" userId="29d4d6c2-db2f-4782-b848-ee061d80d64b" providerId="ADAL" clId="{61B3E598-965E-443F-895A-BC0D4513EC15}" dt="2022-07-22T18:37:10.803" v="9503"/>
          <ac:spMkLst>
            <pc:docMk/>
            <pc:sldMk cId="996342835" sldId="297"/>
            <ac:spMk id="9" creationId="{2D595FF8-8CB4-BA83-300D-7ECEF74FEBC4}"/>
          </ac:spMkLst>
        </pc:spChg>
        <pc:spChg chg="add del mod">
          <ac:chgData name="Aleksandra Milenova (2120210)" userId="29d4d6c2-db2f-4782-b848-ee061d80d64b" providerId="ADAL" clId="{61B3E598-965E-443F-895A-BC0D4513EC15}" dt="2022-07-24T11:25:24.573" v="10043" actId="478"/>
          <ac:spMkLst>
            <pc:docMk/>
            <pc:sldMk cId="996342835" sldId="297"/>
            <ac:spMk id="10" creationId="{C937E914-DB56-E990-EF07-01A85E81D819}"/>
          </ac:spMkLst>
        </pc:spChg>
        <pc:grpChg chg="add mod ord">
          <ac:chgData name="Aleksandra Milenova (2120210)" userId="29d4d6c2-db2f-4782-b848-ee061d80d64b" providerId="ADAL" clId="{61B3E598-965E-443F-895A-BC0D4513EC15}" dt="2022-07-22T18:37:15.508" v="9504" actId="167"/>
          <ac:grpSpMkLst>
            <pc:docMk/>
            <pc:sldMk cId="996342835" sldId="297"/>
            <ac:grpSpMk id="7" creationId="{88A332E4-483F-7906-470A-0AA2A50A2F78}"/>
          </ac:grpSpMkLst>
        </pc:grpChg>
      </pc:sldChg>
      <pc:sldChg chg="addSp delSp modSp new mod modClrScheme chgLayout">
        <pc:chgData name="Aleksandra Milenova (2120210)" userId="29d4d6c2-db2f-4782-b848-ee061d80d64b" providerId="ADAL" clId="{61B3E598-965E-443F-895A-BC0D4513EC15}" dt="2022-07-24T11:24:19.860" v="10027" actId="1076"/>
        <pc:sldMkLst>
          <pc:docMk/>
          <pc:sldMk cId="1289183595" sldId="298"/>
        </pc:sldMkLst>
        <pc:spChg chg="del mod ord">
          <ac:chgData name="Aleksandra Milenova (2120210)" userId="29d4d6c2-db2f-4782-b848-ee061d80d64b" providerId="ADAL" clId="{61B3E598-965E-443F-895A-BC0D4513EC15}" dt="2022-07-22T18:39:05.223" v="9512" actId="700"/>
          <ac:spMkLst>
            <pc:docMk/>
            <pc:sldMk cId="1289183595" sldId="298"/>
            <ac:spMk id="2" creationId="{91F23E9F-3EDC-C54D-B8CA-1E5B0938EA59}"/>
          </ac:spMkLst>
        </pc:spChg>
        <pc:spChg chg="del mod ord">
          <ac:chgData name="Aleksandra Milenova (2120210)" userId="29d4d6c2-db2f-4782-b848-ee061d80d64b" providerId="ADAL" clId="{61B3E598-965E-443F-895A-BC0D4513EC15}" dt="2022-07-22T18:39:05.223" v="9512" actId="700"/>
          <ac:spMkLst>
            <pc:docMk/>
            <pc:sldMk cId="1289183595" sldId="298"/>
            <ac:spMk id="3" creationId="{C6E3CFEB-58B8-2FC9-846B-ED50FAB601D4}"/>
          </ac:spMkLst>
        </pc:spChg>
        <pc:spChg chg="add mod ord">
          <ac:chgData name="Aleksandra Milenova (2120210)" userId="29d4d6c2-db2f-4782-b848-ee061d80d64b" providerId="ADAL" clId="{61B3E598-965E-443F-895A-BC0D4513EC15}" dt="2022-07-24T11:24:19.860" v="10027" actId="1076"/>
          <ac:spMkLst>
            <pc:docMk/>
            <pc:sldMk cId="1289183595" sldId="298"/>
            <ac:spMk id="4" creationId="{91352DC7-DDEB-A5A7-7E76-B67F8AC0BF7F}"/>
          </ac:spMkLst>
        </pc:spChg>
        <pc:spChg chg="add del mod ord">
          <ac:chgData name="Aleksandra Milenova (2120210)" userId="29d4d6c2-db2f-4782-b848-ee061d80d64b" providerId="ADAL" clId="{61B3E598-965E-443F-895A-BC0D4513EC15}" dt="2022-07-22T18:39:09.958" v="9513" actId="478"/>
          <ac:spMkLst>
            <pc:docMk/>
            <pc:sldMk cId="1289183595" sldId="298"/>
            <ac:spMk id="5" creationId="{8A0C38F6-D915-F4EB-9CD3-3F8256D863AF}"/>
          </ac:spMkLst>
        </pc:spChg>
        <pc:spChg chg="add mod ord">
          <ac:chgData name="Aleksandra Milenova (2120210)" userId="29d4d6c2-db2f-4782-b848-ee061d80d64b" providerId="ADAL" clId="{61B3E598-965E-443F-895A-BC0D4513EC15}" dt="2022-07-22T18:39:28.128" v="9517" actId="167"/>
          <ac:spMkLst>
            <pc:docMk/>
            <pc:sldMk cId="1289183595" sldId="298"/>
            <ac:spMk id="6" creationId="{05289A37-CF65-BC2D-C581-62EA92878761}"/>
          </ac:spMkLst>
        </pc:spChg>
      </pc:sldChg>
      <pc:sldChg chg="addSp delSp modSp new del mod modClrScheme chgLayout">
        <pc:chgData name="Aleksandra Milenova (2120210)" userId="29d4d6c2-db2f-4782-b848-ee061d80d64b" providerId="ADAL" clId="{61B3E598-965E-443F-895A-BC0D4513EC15}" dt="2022-07-24T11:24:50.553" v="10039" actId="47"/>
        <pc:sldMkLst>
          <pc:docMk/>
          <pc:sldMk cId="2028369882" sldId="299"/>
        </pc:sldMkLst>
        <pc:spChg chg="del mod ord">
          <ac:chgData name="Aleksandra Milenova (2120210)" userId="29d4d6c2-db2f-4782-b848-ee061d80d64b" providerId="ADAL" clId="{61B3E598-965E-443F-895A-BC0D4513EC15}" dt="2022-07-23T10:04:42.634" v="9585" actId="700"/>
          <ac:spMkLst>
            <pc:docMk/>
            <pc:sldMk cId="2028369882" sldId="299"/>
            <ac:spMk id="2" creationId="{2CD81D18-7223-98B8-A2E0-38AD7691FB4C}"/>
          </ac:spMkLst>
        </pc:spChg>
        <pc:spChg chg="del mod ord">
          <ac:chgData name="Aleksandra Milenova (2120210)" userId="29d4d6c2-db2f-4782-b848-ee061d80d64b" providerId="ADAL" clId="{61B3E598-965E-443F-895A-BC0D4513EC15}" dt="2022-07-23T10:04:42.634" v="9585" actId="700"/>
          <ac:spMkLst>
            <pc:docMk/>
            <pc:sldMk cId="2028369882" sldId="299"/>
            <ac:spMk id="3" creationId="{A0168B26-5C32-B47B-615A-2A2437FD1364}"/>
          </ac:spMkLst>
        </pc:spChg>
        <pc:spChg chg="add del mod ord">
          <ac:chgData name="Aleksandra Milenova (2120210)" userId="29d4d6c2-db2f-4782-b848-ee061d80d64b" providerId="ADAL" clId="{61B3E598-965E-443F-895A-BC0D4513EC15}" dt="2022-07-23T10:04:48.473" v="9588" actId="478"/>
          <ac:spMkLst>
            <pc:docMk/>
            <pc:sldMk cId="2028369882" sldId="299"/>
            <ac:spMk id="4" creationId="{A4411A01-733A-A020-4705-28CCCE7E9DBC}"/>
          </ac:spMkLst>
        </pc:spChg>
        <pc:spChg chg="add del mod ord">
          <ac:chgData name="Aleksandra Milenova (2120210)" userId="29d4d6c2-db2f-4782-b848-ee061d80d64b" providerId="ADAL" clId="{61B3E598-965E-443F-895A-BC0D4513EC15}" dt="2022-07-23T10:04:53.711" v="9589" actId="478"/>
          <ac:spMkLst>
            <pc:docMk/>
            <pc:sldMk cId="2028369882" sldId="299"/>
            <ac:spMk id="5" creationId="{B00F6370-AE8C-251E-C13D-E9DB9A89F0E7}"/>
          </ac:spMkLst>
        </pc:spChg>
        <pc:spChg chg="add del mod">
          <ac:chgData name="Aleksandra Milenova (2120210)" userId="29d4d6c2-db2f-4782-b848-ee061d80d64b" providerId="ADAL" clId="{61B3E598-965E-443F-895A-BC0D4513EC15}" dt="2022-07-23T10:04:45.989" v="9586" actId="478"/>
          <ac:spMkLst>
            <pc:docMk/>
            <pc:sldMk cId="2028369882" sldId="299"/>
            <ac:spMk id="6" creationId="{0CB13A63-9245-E274-91D5-E6B265745D76}"/>
          </ac:spMkLst>
        </pc:spChg>
        <pc:spChg chg="add del mod">
          <ac:chgData name="Aleksandra Milenova (2120210)" userId="29d4d6c2-db2f-4782-b848-ee061d80d64b" providerId="ADAL" clId="{61B3E598-965E-443F-895A-BC0D4513EC15}" dt="2022-07-23T10:05:42.936" v="9592" actId="478"/>
          <ac:spMkLst>
            <pc:docMk/>
            <pc:sldMk cId="2028369882" sldId="299"/>
            <ac:spMk id="7" creationId="{CADFDAAE-DB79-5081-3E87-9F475C377D94}"/>
          </ac:spMkLst>
        </pc:spChg>
        <pc:spChg chg="add del mod">
          <ac:chgData name="Aleksandra Milenova (2120210)" userId="29d4d6c2-db2f-4782-b848-ee061d80d64b" providerId="ADAL" clId="{61B3E598-965E-443F-895A-BC0D4513EC15}" dt="2022-07-23T10:05:36.866" v="9591" actId="478"/>
          <ac:spMkLst>
            <pc:docMk/>
            <pc:sldMk cId="2028369882" sldId="299"/>
            <ac:spMk id="8" creationId="{EB611DB4-1C5A-EF58-C8FB-3056991314EC}"/>
          </ac:spMkLst>
        </pc:spChg>
        <pc:spChg chg="add del mod">
          <ac:chgData name="Aleksandra Milenova (2120210)" userId="29d4d6c2-db2f-4782-b848-ee061d80d64b" providerId="ADAL" clId="{61B3E598-965E-443F-895A-BC0D4513EC15}" dt="2022-07-23T10:05:45.691" v="9593" actId="478"/>
          <ac:spMkLst>
            <pc:docMk/>
            <pc:sldMk cId="2028369882" sldId="299"/>
            <ac:spMk id="9" creationId="{3AB21A5B-E4C3-8497-5CF7-26FE7B96B3AC}"/>
          </ac:spMkLst>
        </pc:spChg>
        <pc:spChg chg="add del mod ord">
          <ac:chgData name="Aleksandra Milenova (2120210)" userId="29d4d6c2-db2f-4782-b848-ee061d80d64b" providerId="ADAL" clId="{61B3E598-965E-443F-895A-BC0D4513EC15}" dt="2022-07-23T10:05:54.771" v="9594" actId="700"/>
          <ac:spMkLst>
            <pc:docMk/>
            <pc:sldMk cId="2028369882" sldId="299"/>
            <ac:spMk id="10" creationId="{6D2D9CAB-7BB2-339F-945E-30997F353EF6}"/>
          </ac:spMkLst>
        </pc:spChg>
        <pc:spChg chg="add del mod ord">
          <ac:chgData name="Aleksandra Milenova (2120210)" userId="29d4d6c2-db2f-4782-b848-ee061d80d64b" providerId="ADAL" clId="{61B3E598-965E-443F-895A-BC0D4513EC15}" dt="2022-07-23T10:05:58.756" v="9596" actId="478"/>
          <ac:spMkLst>
            <pc:docMk/>
            <pc:sldMk cId="2028369882" sldId="299"/>
            <ac:spMk id="11" creationId="{41F6E99E-732B-B4F4-A651-6C837F9E5F1D}"/>
          </ac:spMkLst>
        </pc:spChg>
        <pc:spChg chg="add del mod ord">
          <ac:chgData name="Aleksandra Milenova (2120210)" userId="29d4d6c2-db2f-4782-b848-ee061d80d64b" providerId="ADAL" clId="{61B3E598-965E-443F-895A-BC0D4513EC15}" dt="2022-07-23T10:06:01.751" v="9597" actId="478"/>
          <ac:spMkLst>
            <pc:docMk/>
            <pc:sldMk cId="2028369882" sldId="299"/>
            <ac:spMk id="12" creationId="{BC71FC9A-8026-AD9F-0EF4-0B440B44157A}"/>
          </ac:spMkLst>
        </pc:spChg>
        <pc:spChg chg="add del mod">
          <ac:chgData name="Aleksandra Milenova (2120210)" userId="29d4d6c2-db2f-4782-b848-ee061d80d64b" providerId="ADAL" clId="{61B3E598-965E-443F-895A-BC0D4513EC15}" dt="2022-07-23T10:05:56.546" v="9595" actId="478"/>
          <ac:spMkLst>
            <pc:docMk/>
            <pc:sldMk cId="2028369882" sldId="299"/>
            <ac:spMk id="13" creationId="{6AF58D06-AB11-B084-4909-C3BC28ACFB47}"/>
          </ac:spMkLst>
        </pc:spChg>
      </pc:sldChg>
      <pc:sldChg chg="modSp new del mod">
        <pc:chgData name="Aleksandra Milenova (2120210)" userId="29d4d6c2-db2f-4782-b848-ee061d80d64b" providerId="ADAL" clId="{61B3E598-965E-443F-895A-BC0D4513EC15}" dt="2022-07-24T11:15:15.502" v="9776" actId="47"/>
        <pc:sldMkLst>
          <pc:docMk/>
          <pc:sldMk cId="2081424275" sldId="300"/>
        </pc:sldMkLst>
        <pc:spChg chg="mod">
          <ac:chgData name="Aleksandra Milenova (2120210)" userId="29d4d6c2-db2f-4782-b848-ee061d80d64b" providerId="ADAL" clId="{61B3E598-965E-443F-895A-BC0D4513EC15}" dt="2022-07-24T11:00:36.743" v="9618" actId="1036"/>
          <ac:spMkLst>
            <pc:docMk/>
            <pc:sldMk cId="2081424275" sldId="300"/>
            <ac:spMk id="4" creationId="{284424F7-7AE1-40D3-5CA5-69E05667B04E}"/>
          </ac:spMkLst>
        </pc:spChg>
      </pc:sldChg>
      <pc:sldChg chg="addSp delSp modSp new mod">
        <pc:chgData name="Aleksandra Milenova (2120210)" userId="29d4d6c2-db2f-4782-b848-ee061d80d64b" providerId="ADAL" clId="{61B3E598-965E-443F-895A-BC0D4513EC15}" dt="2022-07-24T16:01:07.893" v="11643" actId="1076"/>
        <pc:sldMkLst>
          <pc:docMk/>
          <pc:sldMk cId="2288469648" sldId="300"/>
        </pc:sldMkLst>
        <pc:spChg chg="del mod">
          <ac:chgData name="Aleksandra Milenova (2120210)" userId="29d4d6c2-db2f-4782-b848-ee061d80d64b" providerId="ADAL" clId="{61B3E598-965E-443F-895A-BC0D4513EC15}" dt="2022-07-24T11:19:25.408" v="9860"/>
          <ac:spMkLst>
            <pc:docMk/>
            <pc:sldMk cId="2288469648" sldId="300"/>
            <ac:spMk id="2" creationId="{2025463A-6BE3-421D-7B0F-21BDF9872F51}"/>
          </ac:spMkLst>
        </pc:spChg>
        <pc:spChg chg="del">
          <ac:chgData name="Aleksandra Milenova (2120210)" userId="29d4d6c2-db2f-4782-b848-ee061d80d64b" providerId="ADAL" clId="{61B3E598-965E-443F-895A-BC0D4513EC15}" dt="2022-07-24T11:19:49.723" v="9867" actId="478"/>
          <ac:spMkLst>
            <pc:docMk/>
            <pc:sldMk cId="2288469648" sldId="300"/>
            <ac:spMk id="3" creationId="{291411ED-8994-C041-EE80-36C5DAFAA6C0}"/>
          </ac:spMkLst>
        </pc:spChg>
        <pc:spChg chg="del">
          <ac:chgData name="Aleksandra Milenova (2120210)" userId="29d4d6c2-db2f-4782-b848-ee061d80d64b" providerId="ADAL" clId="{61B3E598-965E-443F-895A-BC0D4513EC15}" dt="2022-07-24T11:19:18.518" v="9858" actId="478"/>
          <ac:spMkLst>
            <pc:docMk/>
            <pc:sldMk cId="2288469648" sldId="300"/>
            <ac:spMk id="4" creationId="{F045EDD1-6E7A-53B4-533C-FCBFE4593284}"/>
          </ac:spMkLst>
        </pc:spChg>
        <pc:spChg chg="add mod">
          <ac:chgData name="Aleksandra Milenova (2120210)" userId="29d4d6c2-db2f-4782-b848-ee061d80d64b" providerId="ADAL" clId="{61B3E598-965E-443F-895A-BC0D4513EC15}" dt="2022-07-24T16:01:07.893" v="11643" actId="1076"/>
          <ac:spMkLst>
            <pc:docMk/>
            <pc:sldMk cId="2288469648" sldId="300"/>
            <ac:spMk id="5" creationId="{76CD0D81-58B1-A0B5-6044-4EA7CA48A124}"/>
          </ac:spMkLst>
        </pc:spChg>
        <pc:spChg chg="add mod ord">
          <ac:chgData name="Aleksandra Milenova (2120210)" userId="29d4d6c2-db2f-4782-b848-ee061d80d64b" providerId="ADAL" clId="{61B3E598-965E-443F-895A-BC0D4513EC15}" dt="2022-07-24T11:20:08.063" v="9872" actId="167"/>
          <ac:spMkLst>
            <pc:docMk/>
            <pc:sldMk cId="2288469648" sldId="300"/>
            <ac:spMk id="6" creationId="{76AE19AC-04DB-F53C-E507-D6ADD46B54DB}"/>
          </ac:spMkLst>
        </pc:spChg>
        <pc:spChg chg="add mod ord">
          <ac:chgData name="Aleksandra Milenova (2120210)" userId="29d4d6c2-db2f-4782-b848-ee061d80d64b" providerId="ADAL" clId="{61B3E598-965E-443F-895A-BC0D4513EC15}" dt="2022-07-24T11:20:03.861" v="9871" actId="167"/>
          <ac:spMkLst>
            <pc:docMk/>
            <pc:sldMk cId="2288469648" sldId="300"/>
            <ac:spMk id="7" creationId="{618624A1-12DB-1A84-9DC2-C19ED95B5DA1}"/>
          </ac:spMkLst>
        </pc:spChg>
        <pc:spChg chg="add mod">
          <ac:chgData name="Aleksandra Milenova (2120210)" userId="29d4d6c2-db2f-4782-b848-ee061d80d64b" providerId="ADAL" clId="{61B3E598-965E-443F-895A-BC0D4513EC15}" dt="2022-07-24T11:20:46.813" v="9879" actId="207"/>
          <ac:spMkLst>
            <pc:docMk/>
            <pc:sldMk cId="2288469648" sldId="300"/>
            <ac:spMk id="8" creationId="{ACF1DA05-A307-F366-0D05-EF127F818610}"/>
          </ac:spMkLst>
        </pc:spChg>
      </pc:sldChg>
      <pc:sldChg chg="addSp delSp modSp new mod modClrScheme modAnim chgLayout">
        <pc:chgData name="Aleksandra Milenova (2120210)" userId="29d4d6c2-db2f-4782-b848-ee061d80d64b" providerId="ADAL" clId="{61B3E598-965E-443F-895A-BC0D4513EC15}" dt="2022-07-24T15:42:13.545" v="11035" actId="207"/>
        <pc:sldMkLst>
          <pc:docMk/>
          <pc:sldMk cId="1841492396" sldId="301"/>
        </pc:sldMkLst>
        <pc:spChg chg="add del mod">
          <ac:chgData name="Aleksandra Milenova (2120210)" userId="29d4d6c2-db2f-4782-b848-ee061d80d64b" providerId="ADAL" clId="{61B3E598-965E-443F-895A-BC0D4513EC15}" dt="2022-07-24T15:34:22.893" v="10602" actId="478"/>
          <ac:spMkLst>
            <pc:docMk/>
            <pc:sldMk cId="1841492396" sldId="301"/>
            <ac:spMk id="2" creationId="{B06458F1-AAFC-E1AC-89A4-0B52E72DC92D}"/>
          </ac:spMkLst>
        </pc:spChg>
        <pc:spChg chg="add del mod">
          <ac:chgData name="Aleksandra Milenova (2120210)" userId="29d4d6c2-db2f-4782-b848-ee061d80d64b" providerId="ADAL" clId="{61B3E598-965E-443F-895A-BC0D4513EC15}" dt="2022-07-24T15:34:24.254" v="10603" actId="478"/>
          <ac:spMkLst>
            <pc:docMk/>
            <pc:sldMk cId="1841492396" sldId="301"/>
            <ac:spMk id="3" creationId="{ECBA965B-184D-8EF4-9CC2-47E618CEF6EB}"/>
          </ac:spMkLst>
        </pc:spChg>
        <pc:spChg chg="add del mod">
          <ac:chgData name="Aleksandra Milenova (2120210)" userId="29d4d6c2-db2f-4782-b848-ee061d80d64b" providerId="ADAL" clId="{61B3E598-965E-443F-895A-BC0D4513EC15}" dt="2022-07-24T15:34:21.515" v="10601" actId="478"/>
          <ac:spMkLst>
            <pc:docMk/>
            <pc:sldMk cId="1841492396" sldId="301"/>
            <ac:spMk id="4" creationId="{EBFEE04C-236D-07DF-9D45-0DEE3612921B}"/>
          </ac:spMkLst>
        </pc:spChg>
        <pc:spChg chg="add mod ord">
          <ac:chgData name="Aleksandra Milenova (2120210)" userId="29d4d6c2-db2f-4782-b848-ee061d80d64b" providerId="ADAL" clId="{61B3E598-965E-443F-895A-BC0D4513EC15}" dt="2022-07-24T15:34:56.552" v="10612" actId="167"/>
          <ac:spMkLst>
            <pc:docMk/>
            <pc:sldMk cId="1841492396" sldId="301"/>
            <ac:spMk id="5" creationId="{21BC9AB3-F122-2DD3-93E9-6382519364F1}"/>
          </ac:spMkLst>
        </pc:spChg>
        <pc:spChg chg="add mod ord">
          <ac:chgData name="Aleksandra Milenova (2120210)" userId="29d4d6c2-db2f-4782-b848-ee061d80d64b" providerId="ADAL" clId="{61B3E598-965E-443F-895A-BC0D4513EC15}" dt="2022-07-24T15:34:56.552" v="10612" actId="167"/>
          <ac:spMkLst>
            <pc:docMk/>
            <pc:sldMk cId="1841492396" sldId="301"/>
            <ac:spMk id="6" creationId="{771A2208-48B8-E9C1-BF3B-D19BE5E0F08F}"/>
          </ac:spMkLst>
        </pc:spChg>
        <pc:spChg chg="add mod">
          <ac:chgData name="Aleksandra Milenova (2120210)" userId="29d4d6c2-db2f-4782-b848-ee061d80d64b" providerId="ADAL" clId="{61B3E598-965E-443F-895A-BC0D4513EC15}" dt="2022-07-24T15:35:54.736" v="10651"/>
          <ac:spMkLst>
            <pc:docMk/>
            <pc:sldMk cId="1841492396" sldId="301"/>
            <ac:spMk id="7" creationId="{6E3EA947-67C2-89A5-A47B-9C3DB9273C05}"/>
          </ac:spMkLst>
        </pc:spChg>
        <pc:spChg chg="add mod">
          <ac:chgData name="Aleksandra Milenova (2120210)" userId="29d4d6c2-db2f-4782-b848-ee061d80d64b" providerId="ADAL" clId="{61B3E598-965E-443F-895A-BC0D4513EC15}" dt="2022-07-24T15:42:13.545" v="11035" actId="207"/>
          <ac:spMkLst>
            <pc:docMk/>
            <pc:sldMk cId="1841492396" sldId="301"/>
            <ac:spMk id="8" creationId="{4529E932-7A5C-1EB4-7094-4C6AA063B2C7}"/>
          </ac:spMkLst>
        </pc:spChg>
        <pc:picChg chg="add mod">
          <ac:chgData name="Aleksandra Milenova (2120210)" userId="29d4d6c2-db2f-4782-b848-ee061d80d64b" providerId="ADAL" clId="{61B3E598-965E-443F-895A-BC0D4513EC15}" dt="2022-07-24T15:42:06.530" v="11034" actId="1076"/>
          <ac:picMkLst>
            <pc:docMk/>
            <pc:sldMk cId="1841492396" sldId="301"/>
            <ac:picMk id="9" creationId="{1625C7B7-36D8-655B-B8AD-D88DA91ADE6E}"/>
          </ac:picMkLst>
        </pc:picChg>
      </pc:sldChg>
      <pc:sldChg chg="addSp delSp modSp new mod modAnim">
        <pc:chgData name="Aleksandra Milenova (2120210)" userId="29d4d6c2-db2f-4782-b848-ee061d80d64b" providerId="ADAL" clId="{61B3E598-965E-443F-895A-BC0D4513EC15}" dt="2022-07-24T16:02:34.923" v="11674" actId="20577"/>
        <pc:sldMkLst>
          <pc:docMk/>
          <pc:sldMk cId="3409484521" sldId="302"/>
        </pc:sldMkLst>
        <pc:spChg chg="del">
          <ac:chgData name="Aleksandra Milenova (2120210)" userId="29d4d6c2-db2f-4782-b848-ee061d80d64b" providerId="ADAL" clId="{61B3E598-965E-443F-895A-BC0D4513EC15}" dt="2022-07-24T15:42:21.315" v="11036" actId="478"/>
          <ac:spMkLst>
            <pc:docMk/>
            <pc:sldMk cId="3409484521" sldId="302"/>
            <ac:spMk id="2" creationId="{1841D088-6606-673D-F4B3-CA58B1B85848}"/>
          </ac:spMkLst>
        </pc:spChg>
        <pc:spChg chg="del">
          <ac:chgData name="Aleksandra Milenova (2120210)" userId="29d4d6c2-db2f-4782-b848-ee061d80d64b" providerId="ADAL" clId="{61B3E598-965E-443F-895A-BC0D4513EC15}" dt="2022-07-24T15:42:23.053" v="11037" actId="478"/>
          <ac:spMkLst>
            <pc:docMk/>
            <pc:sldMk cId="3409484521" sldId="302"/>
            <ac:spMk id="3" creationId="{0AD46E11-AD91-D1EE-56AD-541F0CBA21DF}"/>
          </ac:spMkLst>
        </pc:spChg>
        <pc:spChg chg="del">
          <ac:chgData name="Aleksandra Milenova (2120210)" userId="29d4d6c2-db2f-4782-b848-ee061d80d64b" providerId="ADAL" clId="{61B3E598-965E-443F-895A-BC0D4513EC15}" dt="2022-07-24T15:42:23.893" v="11038" actId="478"/>
          <ac:spMkLst>
            <pc:docMk/>
            <pc:sldMk cId="3409484521" sldId="302"/>
            <ac:spMk id="4" creationId="{FDC74CC7-DF48-329D-74DC-C6700667946E}"/>
          </ac:spMkLst>
        </pc:spChg>
        <pc:spChg chg="add mod ord">
          <ac:chgData name="Aleksandra Milenova (2120210)" userId="29d4d6c2-db2f-4782-b848-ee061d80d64b" providerId="ADAL" clId="{61B3E598-965E-443F-895A-BC0D4513EC15}" dt="2022-07-24T15:42:45.862" v="11048" actId="167"/>
          <ac:spMkLst>
            <pc:docMk/>
            <pc:sldMk cId="3409484521" sldId="302"/>
            <ac:spMk id="5" creationId="{BA7F8299-9F2F-F8EB-4F33-FC4267398773}"/>
          </ac:spMkLst>
        </pc:spChg>
        <pc:spChg chg="add mod ord">
          <ac:chgData name="Aleksandra Milenova (2120210)" userId="29d4d6c2-db2f-4782-b848-ee061d80d64b" providerId="ADAL" clId="{61B3E598-965E-443F-895A-BC0D4513EC15}" dt="2022-07-24T15:42:43.939" v="11047" actId="167"/>
          <ac:spMkLst>
            <pc:docMk/>
            <pc:sldMk cId="3409484521" sldId="302"/>
            <ac:spMk id="6" creationId="{F790F8B0-450D-448A-AF6F-45548E046A2D}"/>
          </ac:spMkLst>
        </pc:spChg>
        <pc:spChg chg="add mod">
          <ac:chgData name="Aleksandra Milenova (2120210)" userId="29d4d6c2-db2f-4782-b848-ee061d80d64b" providerId="ADAL" clId="{61B3E598-965E-443F-895A-BC0D4513EC15}" dt="2022-07-24T15:44:01.244" v="11066"/>
          <ac:spMkLst>
            <pc:docMk/>
            <pc:sldMk cId="3409484521" sldId="302"/>
            <ac:spMk id="7" creationId="{7870F249-6B0E-BD12-93E1-DDF35A6C437A}"/>
          </ac:spMkLst>
        </pc:spChg>
        <pc:spChg chg="add mod">
          <ac:chgData name="Aleksandra Milenova (2120210)" userId="29d4d6c2-db2f-4782-b848-ee061d80d64b" providerId="ADAL" clId="{61B3E598-965E-443F-895A-BC0D4513EC15}" dt="2022-07-24T16:02:34.923" v="11674" actId="20577"/>
          <ac:spMkLst>
            <pc:docMk/>
            <pc:sldMk cId="3409484521" sldId="302"/>
            <ac:spMk id="8" creationId="{BE7F3435-66F4-1452-5D8F-DF987E1C34ED}"/>
          </ac:spMkLst>
        </pc:spChg>
      </pc:sldChg>
      <pc:sldChg chg="addSp delSp modSp new mod">
        <pc:chgData name="Aleksandra Milenova (2120210)" userId="29d4d6c2-db2f-4782-b848-ee061d80d64b" providerId="ADAL" clId="{61B3E598-965E-443F-895A-BC0D4513EC15}" dt="2022-07-24T15:51:30.755" v="11374" actId="20577"/>
        <pc:sldMkLst>
          <pc:docMk/>
          <pc:sldMk cId="757755819" sldId="303"/>
        </pc:sldMkLst>
        <pc:spChg chg="del">
          <ac:chgData name="Aleksandra Milenova (2120210)" userId="29d4d6c2-db2f-4782-b848-ee061d80d64b" providerId="ADAL" clId="{61B3E598-965E-443F-895A-BC0D4513EC15}" dt="2022-07-24T15:47:13.472" v="11094" actId="478"/>
          <ac:spMkLst>
            <pc:docMk/>
            <pc:sldMk cId="757755819" sldId="303"/>
            <ac:spMk id="2" creationId="{5F758A9B-D475-E1E0-E30A-7CDE1B394BBC}"/>
          </ac:spMkLst>
        </pc:spChg>
        <pc:spChg chg="del">
          <ac:chgData name="Aleksandra Milenova (2120210)" userId="29d4d6c2-db2f-4782-b848-ee061d80d64b" providerId="ADAL" clId="{61B3E598-965E-443F-895A-BC0D4513EC15}" dt="2022-07-24T15:46:57.173" v="11091" actId="478"/>
          <ac:spMkLst>
            <pc:docMk/>
            <pc:sldMk cId="757755819" sldId="303"/>
            <ac:spMk id="3" creationId="{96CF9220-9162-9062-0908-77C1951B2001}"/>
          </ac:spMkLst>
        </pc:spChg>
        <pc:spChg chg="mod">
          <ac:chgData name="Aleksandra Milenova (2120210)" userId="29d4d6c2-db2f-4782-b848-ee061d80d64b" providerId="ADAL" clId="{61B3E598-965E-443F-895A-BC0D4513EC15}" dt="2022-07-24T15:44:39.806" v="11076"/>
          <ac:spMkLst>
            <pc:docMk/>
            <pc:sldMk cId="757755819" sldId="303"/>
            <ac:spMk id="5" creationId="{2021AEDE-A92E-5032-3A2B-DE7ACDD4CAF5}"/>
          </ac:spMkLst>
        </pc:spChg>
        <pc:spChg chg="mod">
          <ac:chgData name="Aleksandra Milenova (2120210)" userId="29d4d6c2-db2f-4782-b848-ee061d80d64b" providerId="ADAL" clId="{61B3E598-965E-443F-895A-BC0D4513EC15}" dt="2022-07-24T15:44:39.806" v="11076"/>
          <ac:spMkLst>
            <pc:docMk/>
            <pc:sldMk cId="757755819" sldId="303"/>
            <ac:spMk id="6" creationId="{6A268952-C782-6405-7CD3-BAE8B668BF52}"/>
          </ac:spMkLst>
        </pc:spChg>
        <pc:spChg chg="add del mod">
          <ac:chgData name="Aleksandra Milenova (2120210)" userId="29d4d6c2-db2f-4782-b848-ee061d80d64b" providerId="ADAL" clId="{61B3E598-965E-443F-895A-BC0D4513EC15}" dt="2022-07-24T15:46:25.254" v="11081" actId="478"/>
          <ac:spMkLst>
            <pc:docMk/>
            <pc:sldMk cId="757755819" sldId="303"/>
            <ac:spMk id="8" creationId="{EB3B8C71-23AD-B16F-AC7A-DA78F8A9D711}"/>
          </ac:spMkLst>
        </pc:spChg>
        <pc:spChg chg="add mod">
          <ac:chgData name="Aleksandra Milenova (2120210)" userId="29d4d6c2-db2f-4782-b848-ee061d80d64b" providerId="ADAL" clId="{61B3E598-965E-443F-895A-BC0D4513EC15}" dt="2022-07-24T15:51:30.755" v="11374" actId="20577"/>
          <ac:spMkLst>
            <pc:docMk/>
            <pc:sldMk cId="757755819" sldId="303"/>
            <ac:spMk id="9" creationId="{F4B6B2A6-17E0-95FE-A1B5-4481E0959AE2}"/>
          </ac:spMkLst>
        </pc:spChg>
        <pc:spChg chg="add mod">
          <ac:chgData name="Aleksandra Milenova (2120210)" userId="29d4d6c2-db2f-4782-b848-ee061d80d64b" providerId="ADAL" clId="{61B3E598-965E-443F-895A-BC0D4513EC15}" dt="2022-07-24T15:47:25.898" v="11097" actId="255"/>
          <ac:spMkLst>
            <pc:docMk/>
            <pc:sldMk cId="757755819" sldId="303"/>
            <ac:spMk id="10" creationId="{2C839C46-380C-2B0F-6FE7-8E1FB3636183}"/>
          </ac:spMkLst>
        </pc:spChg>
        <pc:grpChg chg="add mod ord">
          <ac:chgData name="Aleksandra Milenova (2120210)" userId="29d4d6c2-db2f-4782-b848-ee061d80d64b" providerId="ADAL" clId="{61B3E598-965E-443F-895A-BC0D4513EC15}" dt="2022-07-24T15:44:42.421" v="11077" actId="167"/>
          <ac:grpSpMkLst>
            <pc:docMk/>
            <pc:sldMk cId="757755819" sldId="303"/>
            <ac:grpSpMk id="4" creationId="{94D19A2B-30FA-7412-3454-8424E45CECC1}"/>
          </ac:grpSpMkLst>
        </pc:grpChg>
        <pc:picChg chg="add mod">
          <ac:chgData name="Aleksandra Milenova (2120210)" userId="29d4d6c2-db2f-4782-b848-ee061d80d64b" providerId="ADAL" clId="{61B3E598-965E-443F-895A-BC0D4513EC15}" dt="2022-07-24T15:47:39.126" v="11100" actId="1076"/>
          <ac:picMkLst>
            <pc:docMk/>
            <pc:sldMk cId="757755819" sldId="303"/>
            <ac:picMk id="7" creationId="{E98C0484-3083-C82A-8FF4-DE423558E52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456E8F-EE06-461A-A2A8-C65818B0AABE}" type="doc">
      <dgm:prSet loTypeId="urn:microsoft.com/office/officeart/2005/8/layout/vList2" loCatId="list" qsTypeId="urn:microsoft.com/office/officeart/2005/8/quickstyle/simple5" qsCatId="simple" csTypeId="urn:microsoft.com/office/officeart/2005/8/colors/colorful4" csCatId="colorful" phldr="1"/>
      <dgm:spPr/>
      <dgm:t>
        <a:bodyPr/>
        <a:lstStyle/>
        <a:p>
          <a:endParaRPr lang="en-GB"/>
        </a:p>
      </dgm:t>
    </dgm:pt>
    <dgm:pt modelId="{F8DE9A0A-25BC-4D62-83C2-1E69ED54CC7A}">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Verbal Communication </a:t>
          </a:r>
        </a:p>
      </dgm:t>
    </dgm:pt>
    <dgm:pt modelId="{E876BD3D-9FA7-475F-9226-9740F167A7AE}" type="parTrans" cxnId="{BAACEF7A-9743-4CD1-AD01-ABDAC57C2705}">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71152C55-AA5F-4A37-B066-BF1FFF0BC6B2}" type="sibTrans" cxnId="{BAACEF7A-9743-4CD1-AD01-ABDAC57C2705}">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612DD934-0DEA-4F4C-92F6-374D74F94FC9}">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Verbal communication can occur when we speaking with others. It can be face-to-face or via the phone. When communication occurs face-to-face it can not be separated from non-verbal communication.</a:t>
          </a:r>
        </a:p>
      </dgm:t>
    </dgm:pt>
    <dgm:pt modelId="{CEC23891-B78A-4027-8AF9-59FB91D5BDB2}" type="parTrans" cxnId="{68C49D12-9200-4AA1-8AFC-2F88AEA8450C}">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18427AFE-5DB5-4628-A6FC-D42016AD4C7A}" type="sibTrans" cxnId="{68C49D12-9200-4AA1-8AFC-2F88AEA8450C}">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8EAF7847-88EA-4807-B309-DB1DC6D3FFB2}">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Non-Verbal Communication</a:t>
          </a:r>
        </a:p>
      </dgm:t>
    </dgm:pt>
    <dgm:pt modelId="{4C51DB55-0531-4D46-B237-A5C4535A6767}" type="parTrans" cxnId="{61AECD20-ADF0-4E87-834D-9DCD6AA80C04}">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1B8308E6-1F7E-4D74-A43D-AA38F40EC1DD}" type="sibTrans" cxnId="{61AECD20-ADF0-4E87-834D-9DCD6AA80C04}">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71E97B46-0F44-4A24-94D2-CB96C8565FD8}">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The non-verbal communication sometimes is saying more that when we speak. It can include facial expression, posture, eye contact, etc.  </a:t>
          </a:r>
        </a:p>
      </dgm:t>
    </dgm:pt>
    <dgm:pt modelId="{4806D848-2944-484C-ACA8-93C99BC22446}" type="parTrans" cxnId="{5A613E5A-DBD5-4AB5-AA1A-6D670067AD47}">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0B67E5F0-FDD8-40D0-8AEA-35958E1E734B}" type="sibTrans" cxnId="{5A613E5A-DBD5-4AB5-AA1A-6D670067AD47}">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0F85008D-882A-4491-B256-29BAE499A1F8}">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Written Communication</a:t>
          </a:r>
        </a:p>
      </dgm:t>
    </dgm:pt>
    <dgm:pt modelId="{883D9803-152F-4C0E-836D-23C78456A946}" type="parTrans" cxnId="{C0CA4453-4EF3-4D27-BF38-E5495C959FA8}">
      <dgm:prSet/>
      <dgm:spPr/>
      <dgm:t>
        <a:bodyPr/>
        <a:lstStyle/>
        <a:p>
          <a:pPr>
            <a:lnSpc>
              <a:spcPct val="100000"/>
            </a:lnSpc>
          </a:pPr>
          <a:endParaRPr lang="en-GB" sz="1600"/>
        </a:p>
      </dgm:t>
    </dgm:pt>
    <dgm:pt modelId="{C8CC3C9D-BEBD-4641-AD12-C74009BD0089}" type="sibTrans" cxnId="{C0CA4453-4EF3-4D27-BF38-E5495C959FA8}">
      <dgm:prSet/>
      <dgm:spPr/>
      <dgm:t>
        <a:bodyPr/>
        <a:lstStyle/>
        <a:p>
          <a:pPr>
            <a:lnSpc>
              <a:spcPct val="100000"/>
            </a:lnSpc>
          </a:pPr>
          <a:endParaRPr lang="en-GB" sz="1600"/>
        </a:p>
      </dgm:t>
    </dgm:pt>
    <dgm:pt modelId="{F4B0AB69-BA6C-41FC-AF2C-F735BA08A657}">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Visualization</a:t>
          </a:r>
        </a:p>
      </dgm:t>
    </dgm:pt>
    <dgm:pt modelId="{304C4A2A-D407-426C-A331-D87D9D91D07B}" type="parTrans" cxnId="{EE15080E-35BC-4F74-AB4E-1534E67348F5}">
      <dgm:prSet/>
      <dgm:spPr/>
      <dgm:t>
        <a:bodyPr/>
        <a:lstStyle/>
        <a:p>
          <a:pPr>
            <a:lnSpc>
              <a:spcPct val="100000"/>
            </a:lnSpc>
          </a:pPr>
          <a:endParaRPr lang="en-GB" sz="1600"/>
        </a:p>
      </dgm:t>
    </dgm:pt>
    <dgm:pt modelId="{BA4474A3-A3AD-4887-960C-5CC93CD81379}" type="sibTrans" cxnId="{EE15080E-35BC-4F74-AB4E-1534E67348F5}">
      <dgm:prSet/>
      <dgm:spPr/>
      <dgm:t>
        <a:bodyPr/>
        <a:lstStyle/>
        <a:p>
          <a:pPr>
            <a:lnSpc>
              <a:spcPct val="100000"/>
            </a:lnSpc>
          </a:pPr>
          <a:endParaRPr lang="en-GB" sz="1600"/>
        </a:p>
      </dgm:t>
    </dgm:pt>
    <dgm:pt modelId="{B058658E-A47E-47BB-8E12-822D78921E40}">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Writing communication can be as email, SMS, Facebook post etc.  It can be hard and often lead to misunderstanding if there is a lack of writing skills. </a:t>
          </a:r>
        </a:p>
      </dgm:t>
    </dgm:pt>
    <dgm:pt modelId="{66CCF9FA-CBDE-4464-8C7D-5FE4BDC295BE}" type="parTrans" cxnId="{EA084D8B-7EA6-40C2-8FB1-72CFC452FF8B}">
      <dgm:prSet/>
      <dgm:spPr/>
      <dgm:t>
        <a:bodyPr/>
        <a:lstStyle/>
        <a:p>
          <a:pPr>
            <a:lnSpc>
              <a:spcPct val="100000"/>
            </a:lnSpc>
          </a:pPr>
          <a:endParaRPr lang="en-GB" sz="1600"/>
        </a:p>
      </dgm:t>
    </dgm:pt>
    <dgm:pt modelId="{30DCB896-32DD-4AA9-B613-56892826B66C}" type="sibTrans" cxnId="{EA084D8B-7EA6-40C2-8FB1-72CFC452FF8B}">
      <dgm:prSet/>
      <dgm:spPr/>
      <dgm:t>
        <a:bodyPr/>
        <a:lstStyle/>
        <a:p>
          <a:pPr>
            <a:lnSpc>
              <a:spcPct val="100000"/>
            </a:lnSpc>
          </a:pPr>
          <a:endParaRPr lang="en-GB" sz="1600"/>
        </a:p>
      </dgm:t>
    </dgm:pt>
    <dgm:pt modelId="{F6856B01-5778-4327-B6A7-127D8E3A48B3}">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Listening</a:t>
          </a:r>
        </a:p>
      </dgm:t>
    </dgm:pt>
    <dgm:pt modelId="{02C8C76D-71D6-4E21-B7D5-1BC3D9E3DF77}" type="parTrans" cxnId="{5B8B3E41-7026-455D-B80A-1E0AD912F90C}">
      <dgm:prSet/>
      <dgm:spPr/>
      <dgm:t>
        <a:bodyPr/>
        <a:lstStyle/>
        <a:p>
          <a:pPr>
            <a:lnSpc>
              <a:spcPct val="100000"/>
            </a:lnSpc>
          </a:pPr>
          <a:endParaRPr lang="en-GB" sz="1600"/>
        </a:p>
      </dgm:t>
    </dgm:pt>
    <dgm:pt modelId="{DFFB2FA0-8B45-4334-9F29-7A0CCEDC8D07}" type="sibTrans" cxnId="{5B8B3E41-7026-455D-B80A-1E0AD912F90C}">
      <dgm:prSet/>
      <dgm:spPr/>
      <dgm:t>
        <a:bodyPr/>
        <a:lstStyle/>
        <a:p>
          <a:pPr>
            <a:lnSpc>
              <a:spcPct val="100000"/>
            </a:lnSpc>
          </a:pPr>
          <a:endParaRPr lang="en-GB" sz="1600"/>
        </a:p>
      </dgm:t>
    </dgm:pt>
    <dgm:pt modelId="{AF145475-9BB9-475A-B571-2A2E85F4C4FE}">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This type of communication is presented as images, videos and lots more</a:t>
          </a:r>
          <a:r>
            <a:rPr lang="en-US" sz="1600" b="0" i="0" dirty="0">
              <a:solidFill>
                <a:schemeClr val="tx1"/>
              </a:solidFill>
              <a:effectLst/>
              <a:latin typeface="Arial" panose="020B0604020202020204" pitchFamily="34" charset="0"/>
              <a:cs typeface="Arial" panose="020B0604020202020204" pitchFamily="34" charset="0"/>
            </a:rPr>
            <a:t> </a:t>
          </a:r>
          <a:r>
            <a:rPr lang="en-US" sz="1600" b="0" i="0" dirty="0" err="1">
              <a:solidFill>
                <a:schemeClr val="tx1"/>
              </a:solidFill>
              <a:effectLst/>
              <a:latin typeface="Arial" panose="020B0604020202020204" pitchFamily="34" charset="0"/>
              <a:cs typeface="Arial" panose="020B0604020202020204" pitchFamily="34" charset="0"/>
            </a:rPr>
            <a:t>SkillsYouNeed</a:t>
          </a:r>
          <a:r>
            <a:rPr lang="en-GB" sz="1600" dirty="0">
              <a:latin typeface="Arial" panose="020B0604020202020204" pitchFamily="34" charset="0"/>
              <a:cs typeface="Arial" panose="020B0604020202020204" pitchFamily="34" charset="0"/>
            </a:rPr>
            <a:t> </a:t>
          </a:r>
          <a:r>
            <a:rPr lang="en-US" sz="1600" b="0" i="0" dirty="0">
              <a:solidFill>
                <a:schemeClr val="tx1"/>
              </a:solidFill>
              <a:effectLst/>
              <a:latin typeface="Arial" panose="020B0604020202020204" pitchFamily="34" charset="0"/>
              <a:cs typeface="Arial" panose="020B0604020202020204" pitchFamily="34" charset="0"/>
            </a:rPr>
            <a:t>(2022). </a:t>
          </a:r>
          <a:endParaRPr lang="en-GB" sz="1600" dirty="0">
            <a:solidFill>
              <a:schemeClr val="tx1"/>
            </a:solidFill>
            <a:latin typeface="Arial" panose="020B0604020202020204" pitchFamily="34" charset="0"/>
            <a:cs typeface="Arial" panose="020B0604020202020204" pitchFamily="34" charset="0"/>
          </a:endParaRPr>
        </a:p>
      </dgm:t>
    </dgm:pt>
    <dgm:pt modelId="{0F4BE85B-3300-4DFF-B0B5-AE3BF794902D}" type="parTrans" cxnId="{A45B64B4-385A-41BA-AF3F-D9FAA638F1AE}">
      <dgm:prSet/>
      <dgm:spPr/>
      <dgm:t>
        <a:bodyPr/>
        <a:lstStyle/>
        <a:p>
          <a:pPr>
            <a:lnSpc>
              <a:spcPct val="100000"/>
            </a:lnSpc>
          </a:pPr>
          <a:endParaRPr lang="en-GB" sz="1600"/>
        </a:p>
      </dgm:t>
    </dgm:pt>
    <dgm:pt modelId="{9A6B36CE-5486-464E-856C-7A85282C38B5}" type="sibTrans" cxnId="{A45B64B4-385A-41BA-AF3F-D9FAA638F1AE}">
      <dgm:prSet/>
      <dgm:spPr/>
      <dgm:t>
        <a:bodyPr/>
        <a:lstStyle/>
        <a:p>
          <a:pPr>
            <a:lnSpc>
              <a:spcPct val="100000"/>
            </a:lnSpc>
          </a:pPr>
          <a:endParaRPr lang="en-GB" sz="1600"/>
        </a:p>
      </dgm:t>
    </dgm:pt>
    <dgm:pt modelId="{A1671358-39F3-49FE-BDB1-45D66F5E82E7}">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Not everyone include ‘listening’ on the list types of communication. However, this perhaps is the most important way of communication. If we can not listen to the others, we can not effectively engage with them</a:t>
          </a:r>
          <a:r>
            <a:rPr lang="en-GB" sz="1600" b="0" i="0" dirty="0">
              <a:solidFill>
                <a:schemeClr val="bg1"/>
              </a:solidFill>
              <a:effectLst/>
              <a:latin typeface="Arial" panose="020B0604020202020204" pitchFamily="34" charset="0"/>
              <a:cs typeface="Arial" panose="020B0604020202020204" pitchFamily="34" charset="0"/>
            </a:rPr>
            <a:t> </a:t>
          </a:r>
          <a:r>
            <a:rPr lang="en-GB" sz="1600" b="0" i="0" dirty="0">
              <a:solidFill>
                <a:schemeClr val="tx1"/>
              </a:solidFill>
              <a:effectLst/>
              <a:latin typeface="Arial" panose="020B0604020202020204" pitchFamily="34" charset="0"/>
              <a:cs typeface="Arial" panose="020B0604020202020204" pitchFamily="34" charset="0"/>
            </a:rPr>
            <a:t>(</a:t>
          </a:r>
          <a:r>
            <a:rPr lang="en-GB" sz="1600" b="0" i="0" dirty="0" err="1">
              <a:solidFill>
                <a:schemeClr val="tx1"/>
              </a:solidFill>
              <a:effectLst/>
              <a:latin typeface="Arial" panose="020B0604020202020204" pitchFamily="34" charset="0"/>
              <a:cs typeface="Arial" panose="020B0604020202020204" pitchFamily="34" charset="0"/>
            </a:rPr>
            <a:t>Willkomm</a:t>
          </a:r>
          <a:r>
            <a:rPr lang="en-GB" sz="1600" b="0" i="0" dirty="0">
              <a:solidFill>
                <a:schemeClr val="tx1"/>
              </a:solidFill>
              <a:effectLst/>
              <a:latin typeface="Arial" panose="020B0604020202020204" pitchFamily="34" charset="0"/>
              <a:cs typeface="Arial" panose="020B0604020202020204" pitchFamily="34" charset="0"/>
            </a:rPr>
            <a:t>, 2018)</a:t>
          </a:r>
          <a:r>
            <a:rPr lang="en-GB" sz="1600" dirty="0">
              <a:solidFill>
                <a:schemeClr val="tx1"/>
              </a:solidFill>
              <a:latin typeface="Arial" panose="020B0604020202020204" pitchFamily="34" charset="0"/>
              <a:cs typeface="Arial" panose="020B0604020202020204" pitchFamily="34" charset="0"/>
            </a:rPr>
            <a:t>.</a:t>
          </a:r>
          <a:r>
            <a:rPr lang="en-US" sz="1600" i="0" dirty="0">
              <a:solidFill>
                <a:schemeClr val="tx1"/>
              </a:solidFill>
              <a:effectLst/>
              <a:latin typeface="Arial" panose="020B0604020202020204" pitchFamily="34" charset="0"/>
              <a:cs typeface="Arial" panose="020B0604020202020204" pitchFamily="34" charset="0"/>
            </a:rPr>
            <a:t> </a:t>
          </a:r>
          <a:r>
            <a:rPr lang="en-GB" sz="1600" dirty="0">
              <a:solidFill>
                <a:schemeClr val="tx1"/>
              </a:solidFill>
              <a:latin typeface="Arial" panose="020B0604020202020204" pitchFamily="34" charset="0"/>
              <a:cs typeface="Arial" panose="020B0604020202020204" pitchFamily="34" charset="0"/>
            </a:rPr>
            <a:t> </a:t>
          </a:r>
        </a:p>
      </dgm:t>
    </dgm:pt>
    <dgm:pt modelId="{E9B4A1BB-DA3F-4916-9F5B-8075AE5C3D10}" type="parTrans" cxnId="{8CCCAA1E-8527-4BFD-B190-853448B976B2}">
      <dgm:prSet/>
      <dgm:spPr/>
      <dgm:t>
        <a:bodyPr/>
        <a:lstStyle/>
        <a:p>
          <a:endParaRPr lang="en-GB"/>
        </a:p>
      </dgm:t>
    </dgm:pt>
    <dgm:pt modelId="{1923EE11-5CC7-4E2B-AE0E-E4E9D865C75B}" type="sibTrans" cxnId="{8CCCAA1E-8527-4BFD-B190-853448B976B2}">
      <dgm:prSet/>
      <dgm:spPr/>
      <dgm:t>
        <a:bodyPr/>
        <a:lstStyle/>
        <a:p>
          <a:endParaRPr lang="en-GB"/>
        </a:p>
      </dgm:t>
    </dgm:pt>
    <dgm:pt modelId="{98D0E137-132C-4F8D-8109-8DEB3566706C}" type="pres">
      <dgm:prSet presAssocID="{96456E8F-EE06-461A-A2A8-C65818B0AABE}" presName="linear" presStyleCnt="0">
        <dgm:presLayoutVars>
          <dgm:animLvl val="lvl"/>
          <dgm:resizeHandles val="exact"/>
        </dgm:presLayoutVars>
      </dgm:prSet>
      <dgm:spPr/>
    </dgm:pt>
    <dgm:pt modelId="{0C2DA3FE-2AC0-4318-94E1-090A76B9790F}" type="pres">
      <dgm:prSet presAssocID="{F8DE9A0A-25BC-4D62-83C2-1E69ED54CC7A}" presName="parentText" presStyleLbl="node1" presStyleIdx="0" presStyleCnt="5" custLinFactNeighborX="0">
        <dgm:presLayoutVars>
          <dgm:chMax val="0"/>
          <dgm:bulletEnabled val="1"/>
        </dgm:presLayoutVars>
      </dgm:prSet>
      <dgm:spPr/>
    </dgm:pt>
    <dgm:pt modelId="{3931E048-F9D3-4C45-AC4B-1FC2D76385C5}" type="pres">
      <dgm:prSet presAssocID="{F8DE9A0A-25BC-4D62-83C2-1E69ED54CC7A}" presName="childText" presStyleLbl="revTx" presStyleIdx="0" presStyleCnt="5">
        <dgm:presLayoutVars>
          <dgm:bulletEnabled val="1"/>
        </dgm:presLayoutVars>
      </dgm:prSet>
      <dgm:spPr/>
    </dgm:pt>
    <dgm:pt modelId="{DD57EEB6-297F-40D3-B3A7-F5AC86C6B7F4}" type="pres">
      <dgm:prSet presAssocID="{8EAF7847-88EA-4807-B309-DB1DC6D3FFB2}" presName="parentText" presStyleLbl="node1" presStyleIdx="1" presStyleCnt="5">
        <dgm:presLayoutVars>
          <dgm:chMax val="0"/>
          <dgm:bulletEnabled val="1"/>
        </dgm:presLayoutVars>
      </dgm:prSet>
      <dgm:spPr/>
    </dgm:pt>
    <dgm:pt modelId="{790733ED-C19D-466A-B74B-69E47F43017D}" type="pres">
      <dgm:prSet presAssocID="{8EAF7847-88EA-4807-B309-DB1DC6D3FFB2}" presName="childText" presStyleLbl="revTx" presStyleIdx="1" presStyleCnt="5">
        <dgm:presLayoutVars>
          <dgm:bulletEnabled val="1"/>
        </dgm:presLayoutVars>
      </dgm:prSet>
      <dgm:spPr/>
    </dgm:pt>
    <dgm:pt modelId="{EEE983FF-C6D4-499D-83EB-8B93FCCE5FD2}" type="pres">
      <dgm:prSet presAssocID="{0F85008D-882A-4491-B256-29BAE499A1F8}" presName="parentText" presStyleLbl="node1" presStyleIdx="2" presStyleCnt="5">
        <dgm:presLayoutVars>
          <dgm:chMax val="0"/>
          <dgm:bulletEnabled val="1"/>
        </dgm:presLayoutVars>
      </dgm:prSet>
      <dgm:spPr/>
    </dgm:pt>
    <dgm:pt modelId="{EB892780-BA6B-4009-B59A-76DBBAE2EFBB}" type="pres">
      <dgm:prSet presAssocID="{0F85008D-882A-4491-B256-29BAE499A1F8}" presName="childText" presStyleLbl="revTx" presStyleIdx="2" presStyleCnt="5">
        <dgm:presLayoutVars>
          <dgm:bulletEnabled val="1"/>
        </dgm:presLayoutVars>
      </dgm:prSet>
      <dgm:spPr/>
    </dgm:pt>
    <dgm:pt modelId="{4FAA0005-B467-4E79-BED8-955F1804F9BD}" type="pres">
      <dgm:prSet presAssocID="{F4B0AB69-BA6C-41FC-AF2C-F735BA08A657}" presName="parentText" presStyleLbl="node1" presStyleIdx="3" presStyleCnt="5">
        <dgm:presLayoutVars>
          <dgm:chMax val="0"/>
          <dgm:bulletEnabled val="1"/>
        </dgm:presLayoutVars>
      </dgm:prSet>
      <dgm:spPr/>
    </dgm:pt>
    <dgm:pt modelId="{9A5E6E0A-6B8A-4078-A81E-56F0B35BC196}" type="pres">
      <dgm:prSet presAssocID="{F4B0AB69-BA6C-41FC-AF2C-F735BA08A657}" presName="childText" presStyleLbl="revTx" presStyleIdx="3" presStyleCnt="5">
        <dgm:presLayoutVars>
          <dgm:bulletEnabled val="1"/>
        </dgm:presLayoutVars>
      </dgm:prSet>
      <dgm:spPr/>
    </dgm:pt>
    <dgm:pt modelId="{C297AE35-5DA5-4F39-968E-1BFE2CFC455B}" type="pres">
      <dgm:prSet presAssocID="{F6856B01-5778-4327-B6A7-127D8E3A48B3}" presName="parentText" presStyleLbl="node1" presStyleIdx="4" presStyleCnt="5">
        <dgm:presLayoutVars>
          <dgm:chMax val="0"/>
          <dgm:bulletEnabled val="1"/>
        </dgm:presLayoutVars>
      </dgm:prSet>
      <dgm:spPr/>
    </dgm:pt>
    <dgm:pt modelId="{E876AB93-E34D-41E3-AF61-D8E845139CAD}" type="pres">
      <dgm:prSet presAssocID="{F6856B01-5778-4327-B6A7-127D8E3A48B3}" presName="childText" presStyleLbl="revTx" presStyleIdx="4" presStyleCnt="5">
        <dgm:presLayoutVars>
          <dgm:bulletEnabled val="1"/>
        </dgm:presLayoutVars>
      </dgm:prSet>
      <dgm:spPr/>
    </dgm:pt>
  </dgm:ptLst>
  <dgm:cxnLst>
    <dgm:cxn modelId="{626C570B-ED9E-4108-AA95-00A1761D6A33}" type="presOf" srcId="{612DD934-0DEA-4F4C-92F6-374D74F94FC9}" destId="{3931E048-F9D3-4C45-AC4B-1FC2D76385C5}" srcOrd="0" destOrd="0" presId="urn:microsoft.com/office/officeart/2005/8/layout/vList2"/>
    <dgm:cxn modelId="{EE15080E-35BC-4F74-AB4E-1534E67348F5}" srcId="{96456E8F-EE06-461A-A2A8-C65818B0AABE}" destId="{F4B0AB69-BA6C-41FC-AF2C-F735BA08A657}" srcOrd="3" destOrd="0" parTransId="{304C4A2A-D407-426C-A331-D87D9D91D07B}" sibTransId="{BA4474A3-A3AD-4887-960C-5CC93CD81379}"/>
    <dgm:cxn modelId="{68C49D12-9200-4AA1-8AFC-2F88AEA8450C}" srcId="{F8DE9A0A-25BC-4D62-83C2-1E69ED54CC7A}" destId="{612DD934-0DEA-4F4C-92F6-374D74F94FC9}" srcOrd="0" destOrd="0" parTransId="{CEC23891-B78A-4027-8AF9-59FB91D5BDB2}" sibTransId="{18427AFE-5DB5-4628-A6FC-D42016AD4C7A}"/>
    <dgm:cxn modelId="{8CCCAA1E-8527-4BFD-B190-853448B976B2}" srcId="{F6856B01-5778-4327-B6A7-127D8E3A48B3}" destId="{A1671358-39F3-49FE-BDB1-45D66F5E82E7}" srcOrd="0" destOrd="0" parTransId="{E9B4A1BB-DA3F-4916-9F5B-8075AE5C3D10}" sibTransId="{1923EE11-5CC7-4E2B-AE0E-E4E9D865C75B}"/>
    <dgm:cxn modelId="{61AECD20-ADF0-4E87-834D-9DCD6AA80C04}" srcId="{96456E8F-EE06-461A-A2A8-C65818B0AABE}" destId="{8EAF7847-88EA-4807-B309-DB1DC6D3FFB2}" srcOrd="1" destOrd="0" parTransId="{4C51DB55-0531-4D46-B237-A5C4535A6767}" sibTransId="{1B8308E6-1F7E-4D74-A43D-AA38F40EC1DD}"/>
    <dgm:cxn modelId="{B6397F22-D970-41C7-B537-AF680F6B1EA3}" type="presOf" srcId="{B058658E-A47E-47BB-8E12-822D78921E40}" destId="{EB892780-BA6B-4009-B59A-76DBBAE2EFBB}" srcOrd="0" destOrd="0" presId="urn:microsoft.com/office/officeart/2005/8/layout/vList2"/>
    <dgm:cxn modelId="{44C54C2C-9439-4C00-8455-D92B35EB8B6D}" type="presOf" srcId="{F4B0AB69-BA6C-41FC-AF2C-F735BA08A657}" destId="{4FAA0005-B467-4E79-BED8-955F1804F9BD}" srcOrd="0" destOrd="0" presId="urn:microsoft.com/office/officeart/2005/8/layout/vList2"/>
    <dgm:cxn modelId="{5B8B3E41-7026-455D-B80A-1E0AD912F90C}" srcId="{96456E8F-EE06-461A-A2A8-C65818B0AABE}" destId="{F6856B01-5778-4327-B6A7-127D8E3A48B3}" srcOrd="4" destOrd="0" parTransId="{02C8C76D-71D6-4E21-B7D5-1BC3D9E3DF77}" sibTransId="{DFFB2FA0-8B45-4334-9F29-7A0CCEDC8D07}"/>
    <dgm:cxn modelId="{89023766-4168-4D56-9422-3F5B2A81BF0A}" type="presOf" srcId="{8EAF7847-88EA-4807-B309-DB1DC6D3FFB2}" destId="{DD57EEB6-297F-40D3-B3A7-F5AC86C6B7F4}" srcOrd="0" destOrd="0" presId="urn:microsoft.com/office/officeart/2005/8/layout/vList2"/>
    <dgm:cxn modelId="{F4EE0E70-B2EA-48E2-8F3D-4E671A4848FF}" type="presOf" srcId="{71E97B46-0F44-4A24-94D2-CB96C8565FD8}" destId="{790733ED-C19D-466A-B74B-69E47F43017D}" srcOrd="0" destOrd="0" presId="urn:microsoft.com/office/officeart/2005/8/layout/vList2"/>
    <dgm:cxn modelId="{88B9C270-7E71-4BBE-9508-12FB3FA24481}" type="presOf" srcId="{A1671358-39F3-49FE-BDB1-45D66F5E82E7}" destId="{E876AB93-E34D-41E3-AF61-D8E845139CAD}" srcOrd="0" destOrd="0" presId="urn:microsoft.com/office/officeart/2005/8/layout/vList2"/>
    <dgm:cxn modelId="{C0CA4453-4EF3-4D27-BF38-E5495C959FA8}" srcId="{96456E8F-EE06-461A-A2A8-C65818B0AABE}" destId="{0F85008D-882A-4491-B256-29BAE499A1F8}" srcOrd="2" destOrd="0" parTransId="{883D9803-152F-4C0E-836D-23C78456A946}" sibTransId="{C8CC3C9D-BEBD-4641-AD12-C74009BD0089}"/>
    <dgm:cxn modelId="{5A613E5A-DBD5-4AB5-AA1A-6D670067AD47}" srcId="{8EAF7847-88EA-4807-B309-DB1DC6D3FFB2}" destId="{71E97B46-0F44-4A24-94D2-CB96C8565FD8}" srcOrd="0" destOrd="0" parTransId="{4806D848-2944-484C-ACA8-93C99BC22446}" sibTransId="{0B67E5F0-FDD8-40D0-8AEA-35958E1E734B}"/>
    <dgm:cxn modelId="{BAACEF7A-9743-4CD1-AD01-ABDAC57C2705}" srcId="{96456E8F-EE06-461A-A2A8-C65818B0AABE}" destId="{F8DE9A0A-25BC-4D62-83C2-1E69ED54CC7A}" srcOrd="0" destOrd="0" parTransId="{E876BD3D-9FA7-475F-9226-9740F167A7AE}" sibTransId="{71152C55-AA5F-4A37-B066-BF1FFF0BC6B2}"/>
    <dgm:cxn modelId="{770EA084-1AD0-4324-A268-5AF83E955FD5}" type="presOf" srcId="{0F85008D-882A-4491-B256-29BAE499A1F8}" destId="{EEE983FF-C6D4-499D-83EB-8B93FCCE5FD2}" srcOrd="0" destOrd="0" presId="urn:microsoft.com/office/officeart/2005/8/layout/vList2"/>
    <dgm:cxn modelId="{EA084D8B-7EA6-40C2-8FB1-72CFC452FF8B}" srcId="{0F85008D-882A-4491-B256-29BAE499A1F8}" destId="{B058658E-A47E-47BB-8E12-822D78921E40}" srcOrd="0" destOrd="0" parTransId="{66CCF9FA-CBDE-4464-8C7D-5FE4BDC295BE}" sibTransId="{30DCB896-32DD-4AA9-B613-56892826B66C}"/>
    <dgm:cxn modelId="{90277FA2-6D1D-48F4-85DB-42335D1897F1}" type="presOf" srcId="{F8DE9A0A-25BC-4D62-83C2-1E69ED54CC7A}" destId="{0C2DA3FE-2AC0-4318-94E1-090A76B9790F}" srcOrd="0" destOrd="0" presId="urn:microsoft.com/office/officeart/2005/8/layout/vList2"/>
    <dgm:cxn modelId="{A45B64B4-385A-41BA-AF3F-D9FAA638F1AE}" srcId="{F4B0AB69-BA6C-41FC-AF2C-F735BA08A657}" destId="{AF145475-9BB9-475A-B571-2A2E85F4C4FE}" srcOrd="0" destOrd="0" parTransId="{0F4BE85B-3300-4DFF-B0B5-AE3BF794902D}" sibTransId="{9A6B36CE-5486-464E-856C-7A85282C38B5}"/>
    <dgm:cxn modelId="{A618DDCE-2733-4795-9669-ACF5E0DB4D3A}" type="presOf" srcId="{AF145475-9BB9-475A-B571-2A2E85F4C4FE}" destId="{9A5E6E0A-6B8A-4078-A81E-56F0B35BC196}" srcOrd="0" destOrd="0" presId="urn:microsoft.com/office/officeart/2005/8/layout/vList2"/>
    <dgm:cxn modelId="{4B34B7DD-2A05-416B-8413-508E65E61DC2}" type="presOf" srcId="{96456E8F-EE06-461A-A2A8-C65818B0AABE}" destId="{98D0E137-132C-4F8D-8109-8DEB3566706C}" srcOrd="0" destOrd="0" presId="urn:microsoft.com/office/officeart/2005/8/layout/vList2"/>
    <dgm:cxn modelId="{3EDF45F3-FB2B-46EF-A591-D7E7199E7742}" type="presOf" srcId="{F6856B01-5778-4327-B6A7-127D8E3A48B3}" destId="{C297AE35-5DA5-4F39-968E-1BFE2CFC455B}" srcOrd="0" destOrd="0" presId="urn:microsoft.com/office/officeart/2005/8/layout/vList2"/>
    <dgm:cxn modelId="{9AFECABB-CAEB-4280-A60C-E145AAACEED2}" type="presParOf" srcId="{98D0E137-132C-4F8D-8109-8DEB3566706C}" destId="{0C2DA3FE-2AC0-4318-94E1-090A76B9790F}" srcOrd="0" destOrd="0" presId="urn:microsoft.com/office/officeart/2005/8/layout/vList2"/>
    <dgm:cxn modelId="{F3473586-F813-409B-BD06-DD441D35EBD6}" type="presParOf" srcId="{98D0E137-132C-4F8D-8109-8DEB3566706C}" destId="{3931E048-F9D3-4C45-AC4B-1FC2D76385C5}" srcOrd="1" destOrd="0" presId="urn:microsoft.com/office/officeart/2005/8/layout/vList2"/>
    <dgm:cxn modelId="{51C77A3D-0A96-421C-ABFD-BC9E69665F6F}" type="presParOf" srcId="{98D0E137-132C-4F8D-8109-8DEB3566706C}" destId="{DD57EEB6-297F-40D3-B3A7-F5AC86C6B7F4}" srcOrd="2" destOrd="0" presId="urn:microsoft.com/office/officeart/2005/8/layout/vList2"/>
    <dgm:cxn modelId="{CD72FAF0-E156-4106-800E-100FD2C8E5EE}" type="presParOf" srcId="{98D0E137-132C-4F8D-8109-8DEB3566706C}" destId="{790733ED-C19D-466A-B74B-69E47F43017D}" srcOrd="3" destOrd="0" presId="urn:microsoft.com/office/officeart/2005/8/layout/vList2"/>
    <dgm:cxn modelId="{C2EB6264-9C1E-45B1-9933-024D17E3669B}" type="presParOf" srcId="{98D0E137-132C-4F8D-8109-8DEB3566706C}" destId="{EEE983FF-C6D4-499D-83EB-8B93FCCE5FD2}" srcOrd="4" destOrd="0" presId="urn:microsoft.com/office/officeart/2005/8/layout/vList2"/>
    <dgm:cxn modelId="{281F8994-1DC0-43CB-B35E-A86D7897F109}" type="presParOf" srcId="{98D0E137-132C-4F8D-8109-8DEB3566706C}" destId="{EB892780-BA6B-4009-B59A-76DBBAE2EFBB}" srcOrd="5" destOrd="0" presId="urn:microsoft.com/office/officeart/2005/8/layout/vList2"/>
    <dgm:cxn modelId="{B695DC30-1F0C-4119-A0E9-3E0FDCAC6E00}" type="presParOf" srcId="{98D0E137-132C-4F8D-8109-8DEB3566706C}" destId="{4FAA0005-B467-4E79-BED8-955F1804F9BD}" srcOrd="6" destOrd="0" presId="urn:microsoft.com/office/officeart/2005/8/layout/vList2"/>
    <dgm:cxn modelId="{0908A60F-0B65-4212-BA8D-408D533C77F3}" type="presParOf" srcId="{98D0E137-132C-4F8D-8109-8DEB3566706C}" destId="{9A5E6E0A-6B8A-4078-A81E-56F0B35BC196}" srcOrd="7" destOrd="0" presId="urn:microsoft.com/office/officeart/2005/8/layout/vList2"/>
    <dgm:cxn modelId="{E1B506DA-3E9F-4A47-8F68-C828B2C50272}" type="presParOf" srcId="{98D0E137-132C-4F8D-8109-8DEB3566706C}" destId="{C297AE35-5DA5-4F39-968E-1BFE2CFC455B}" srcOrd="8" destOrd="0" presId="urn:microsoft.com/office/officeart/2005/8/layout/vList2"/>
    <dgm:cxn modelId="{404D14F2-77E1-476D-A297-E16DD87802F3}" type="presParOf" srcId="{98D0E137-132C-4F8D-8109-8DEB3566706C}" destId="{E876AB93-E34D-41E3-AF61-D8E845139CAD}" srcOrd="9"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8037A6-AEF1-48D0-8FA8-D863357E5655}" type="doc">
      <dgm:prSet loTypeId="urn:microsoft.com/office/officeart/2008/layout/AlternatingHexagons" loCatId="list" qsTypeId="urn:microsoft.com/office/officeart/2005/8/quickstyle/simple5" qsCatId="simple" csTypeId="urn:microsoft.com/office/officeart/2005/8/colors/colorful5" csCatId="colorful" phldr="1"/>
      <dgm:spPr/>
      <dgm:t>
        <a:bodyPr/>
        <a:lstStyle/>
        <a:p>
          <a:endParaRPr lang="en-GB"/>
        </a:p>
      </dgm:t>
    </dgm:pt>
    <dgm:pt modelId="{06F74A4F-4B2A-4E79-B275-62D8CBB72798}">
      <dgm:prSet phldrT="[Text]"/>
      <dgm:spPr/>
      <dgm:t>
        <a:bodyPr/>
        <a:lstStyle/>
        <a:p>
          <a:r>
            <a:rPr lang="en-GB" dirty="0">
              <a:latin typeface="Arial" panose="020B0604020202020204" pitchFamily="34" charset="0"/>
              <a:cs typeface="Arial" panose="020B0604020202020204" pitchFamily="34" charset="0"/>
            </a:rPr>
            <a:t>Motivation</a:t>
          </a:r>
        </a:p>
      </dgm:t>
    </dgm:pt>
    <dgm:pt modelId="{F01F50DF-323A-4B65-94C7-7CA080285BCB}" type="parTrans" cxnId="{1B87130B-6E90-4948-8DB3-7965457398CB}">
      <dgm:prSet/>
      <dgm:spPr/>
      <dgm:t>
        <a:bodyPr/>
        <a:lstStyle/>
        <a:p>
          <a:endParaRPr lang="en-GB">
            <a:latin typeface="Arial" panose="020B0604020202020204" pitchFamily="34" charset="0"/>
            <a:cs typeface="Arial" panose="020B0604020202020204" pitchFamily="34" charset="0"/>
          </a:endParaRPr>
        </a:p>
      </dgm:t>
    </dgm:pt>
    <dgm:pt modelId="{00906878-658C-44E3-A58C-D9A7B46C6A33}" type="sibTrans" cxnId="{1B87130B-6E90-4948-8DB3-7965457398CB}">
      <dgm:prSet/>
      <dgm:spPr/>
      <dgm:t>
        <a:bodyPr/>
        <a:lstStyle/>
        <a:p>
          <a:endParaRPr lang="en-GB">
            <a:latin typeface="Arial" panose="020B0604020202020204" pitchFamily="34" charset="0"/>
            <a:cs typeface="Arial" panose="020B0604020202020204" pitchFamily="34" charset="0"/>
          </a:endParaRPr>
        </a:p>
      </dgm:t>
    </dgm:pt>
    <dgm:pt modelId="{D9028E3D-C539-4251-86F8-C5C61F09745A}">
      <dgm:prSet phldrT="[Text]"/>
      <dgm:spPr/>
      <dgm:t>
        <a:bodyPr/>
        <a:lstStyle/>
        <a:p>
          <a:pPr algn="just"/>
          <a:r>
            <a:rPr lang="en-GB" dirty="0">
              <a:latin typeface="Arial" panose="020B0604020202020204" pitchFamily="34" charset="0"/>
              <a:cs typeface="Arial" panose="020B0604020202020204" pitchFamily="34" charset="0"/>
            </a:rPr>
            <a:t>These is when providing feedback to someone and this actually motivates them to do better.</a:t>
          </a:r>
        </a:p>
      </dgm:t>
    </dgm:pt>
    <dgm:pt modelId="{016674CB-8BAC-45C3-BB73-B7B1A5DCFEE8}" type="parTrans" cxnId="{8F692F96-2A35-4CBB-BD88-0A18CCE81B18}">
      <dgm:prSet/>
      <dgm:spPr/>
      <dgm:t>
        <a:bodyPr/>
        <a:lstStyle/>
        <a:p>
          <a:endParaRPr lang="en-GB">
            <a:latin typeface="Arial" panose="020B0604020202020204" pitchFamily="34" charset="0"/>
            <a:cs typeface="Arial" panose="020B0604020202020204" pitchFamily="34" charset="0"/>
          </a:endParaRPr>
        </a:p>
      </dgm:t>
    </dgm:pt>
    <dgm:pt modelId="{82BA332A-8604-4031-9410-A56488C31264}" type="sibTrans" cxnId="{8F692F96-2A35-4CBB-BD88-0A18CCE81B18}">
      <dgm:prSet/>
      <dgm:spPr/>
      <dgm:t>
        <a:bodyPr/>
        <a:lstStyle/>
        <a:p>
          <a:endParaRPr lang="en-GB">
            <a:latin typeface="Arial" panose="020B0604020202020204" pitchFamily="34" charset="0"/>
            <a:cs typeface="Arial" panose="020B0604020202020204" pitchFamily="34" charset="0"/>
          </a:endParaRPr>
        </a:p>
      </dgm:t>
    </dgm:pt>
    <dgm:pt modelId="{C2F1FBED-5B66-4385-9FAF-96108088687D}">
      <dgm:prSet phldrT="[Text]"/>
      <dgm:spPr/>
      <dgm:t>
        <a:bodyPr/>
        <a:lstStyle/>
        <a:p>
          <a:r>
            <a:rPr lang="en-GB" dirty="0">
              <a:latin typeface="Arial" panose="020B0604020202020204" pitchFamily="34" charset="0"/>
              <a:cs typeface="Arial" panose="020B0604020202020204" pitchFamily="34" charset="0"/>
            </a:rPr>
            <a:t>Emotional Expression</a:t>
          </a:r>
        </a:p>
      </dgm:t>
    </dgm:pt>
    <dgm:pt modelId="{1D06B7BE-19FB-4A99-95EB-11420AD334CE}" type="parTrans" cxnId="{4C5B07BB-44AD-41BE-8B1C-4237E0CF39A4}">
      <dgm:prSet/>
      <dgm:spPr/>
      <dgm:t>
        <a:bodyPr/>
        <a:lstStyle/>
        <a:p>
          <a:endParaRPr lang="en-GB">
            <a:latin typeface="Arial" panose="020B0604020202020204" pitchFamily="34" charset="0"/>
            <a:cs typeface="Arial" panose="020B0604020202020204" pitchFamily="34" charset="0"/>
          </a:endParaRPr>
        </a:p>
      </dgm:t>
    </dgm:pt>
    <dgm:pt modelId="{DAC7E357-1F58-4F3E-815E-88126D67FE62}" type="sibTrans" cxnId="{4C5B07BB-44AD-41BE-8B1C-4237E0CF39A4}">
      <dgm:prSet/>
      <dgm:spPr/>
      <dgm:t>
        <a:bodyPr/>
        <a:lstStyle/>
        <a:p>
          <a:endParaRPr lang="en-GB">
            <a:latin typeface="Arial" panose="020B0604020202020204" pitchFamily="34" charset="0"/>
            <a:cs typeface="Arial" panose="020B0604020202020204" pitchFamily="34" charset="0"/>
          </a:endParaRPr>
        </a:p>
      </dgm:t>
    </dgm:pt>
    <dgm:pt modelId="{0EE492A4-6CAA-4B8F-980E-2A782CA7350F}">
      <dgm:prSet phldrT="[Text]"/>
      <dgm:spPr/>
      <dgm:t>
        <a:bodyPr/>
        <a:lstStyle/>
        <a:p>
          <a:pPr algn="just"/>
          <a:r>
            <a:rPr lang="en-GB" dirty="0">
              <a:latin typeface="Arial" panose="020B0604020202020204" pitchFamily="34" charset="0"/>
              <a:cs typeface="Arial" panose="020B0604020202020204" pitchFamily="34" charset="0"/>
            </a:rPr>
            <a:t>The communication of this sort allows the group members to illustrate their emotions  to each other.</a:t>
          </a:r>
        </a:p>
      </dgm:t>
    </dgm:pt>
    <dgm:pt modelId="{F56BC5D2-EC8F-462B-9CEA-2DFB4B57DA07}" type="parTrans" cxnId="{4F58E317-7D50-4702-B7B8-4C6B23803663}">
      <dgm:prSet/>
      <dgm:spPr/>
      <dgm:t>
        <a:bodyPr/>
        <a:lstStyle/>
        <a:p>
          <a:endParaRPr lang="en-GB">
            <a:latin typeface="Arial" panose="020B0604020202020204" pitchFamily="34" charset="0"/>
            <a:cs typeface="Arial" panose="020B0604020202020204" pitchFamily="34" charset="0"/>
          </a:endParaRPr>
        </a:p>
      </dgm:t>
    </dgm:pt>
    <dgm:pt modelId="{6EABD378-15BE-4B05-BF54-81DBB12A1233}" type="sibTrans" cxnId="{4F58E317-7D50-4702-B7B8-4C6B23803663}">
      <dgm:prSet/>
      <dgm:spPr/>
      <dgm:t>
        <a:bodyPr/>
        <a:lstStyle/>
        <a:p>
          <a:endParaRPr lang="en-GB">
            <a:latin typeface="Arial" panose="020B0604020202020204" pitchFamily="34" charset="0"/>
            <a:cs typeface="Arial" panose="020B0604020202020204" pitchFamily="34" charset="0"/>
          </a:endParaRPr>
        </a:p>
      </dgm:t>
    </dgm:pt>
    <dgm:pt modelId="{4074084A-EB14-4462-8BF9-ECE730F39326}">
      <dgm:prSet phldrT="[Text]"/>
      <dgm:spPr/>
      <dgm:t>
        <a:bodyPr/>
        <a:lstStyle/>
        <a:p>
          <a:r>
            <a:rPr lang="en-GB" dirty="0">
              <a:latin typeface="Arial" panose="020B0604020202020204" pitchFamily="34" charset="0"/>
              <a:cs typeface="Arial" panose="020B0604020202020204" pitchFamily="34" charset="0"/>
            </a:rPr>
            <a:t>Information</a:t>
          </a:r>
        </a:p>
      </dgm:t>
    </dgm:pt>
    <dgm:pt modelId="{34DC4C10-1E1D-477C-BF62-163B5F430D69}" type="parTrans" cxnId="{507F88F6-E9CE-4174-94B2-3B8B93550DE8}">
      <dgm:prSet/>
      <dgm:spPr/>
      <dgm:t>
        <a:bodyPr/>
        <a:lstStyle/>
        <a:p>
          <a:endParaRPr lang="en-GB">
            <a:latin typeface="Arial" panose="020B0604020202020204" pitchFamily="34" charset="0"/>
            <a:cs typeface="Arial" panose="020B0604020202020204" pitchFamily="34" charset="0"/>
          </a:endParaRPr>
        </a:p>
      </dgm:t>
    </dgm:pt>
    <dgm:pt modelId="{F3D09674-67FA-4A85-ADB8-C1712CFAAF69}" type="sibTrans" cxnId="{507F88F6-E9CE-4174-94B2-3B8B93550DE8}">
      <dgm:prSet/>
      <dgm:spPr/>
      <dgm:t>
        <a:bodyPr/>
        <a:lstStyle/>
        <a:p>
          <a:endParaRPr lang="en-GB">
            <a:latin typeface="Arial" panose="020B0604020202020204" pitchFamily="34" charset="0"/>
            <a:cs typeface="Arial" panose="020B0604020202020204" pitchFamily="34" charset="0"/>
          </a:endParaRPr>
        </a:p>
      </dgm:t>
    </dgm:pt>
    <dgm:pt modelId="{A978F31A-CC59-4E77-9695-5822A27F64A3}">
      <dgm:prSet phldrT="[Text]"/>
      <dgm:spPr/>
      <dgm:t>
        <a:bodyPr/>
        <a:lstStyle/>
        <a:p>
          <a:pPr algn="just"/>
          <a:r>
            <a:rPr lang="en-GB" dirty="0">
              <a:latin typeface="Arial" panose="020B0604020202020204" pitchFamily="34" charset="0"/>
              <a:cs typeface="Arial" panose="020B0604020202020204" pitchFamily="34" charset="0"/>
            </a:rPr>
            <a:t>This type of communication allows the individuals to transfer information about a subject or topic.</a:t>
          </a:r>
        </a:p>
      </dgm:t>
    </dgm:pt>
    <dgm:pt modelId="{EB447A6A-BA42-4A16-BBFB-D6BB99FA1CD3}" type="parTrans" cxnId="{7D1EA3BC-89B9-43DD-A0C6-892495B770EC}">
      <dgm:prSet/>
      <dgm:spPr/>
      <dgm:t>
        <a:bodyPr/>
        <a:lstStyle/>
        <a:p>
          <a:endParaRPr lang="en-GB">
            <a:latin typeface="Arial" panose="020B0604020202020204" pitchFamily="34" charset="0"/>
            <a:cs typeface="Arial" panose="020B0604020202020204" pitchFamily="34" charset="0"/>
          </a:endParaRPr>
        </a:p>
      </dgm:t>
    </dgm:pt>
    <dgm:pt modelId="{3F86814C-7F90-4C0E-9308-D0FC84D96228}" type="sibTrans" cxnId="{7D1EA3BC-89B9-43DD-A0C6-892495B770EC}">
      <dgm:prSet/>
      <dgm:spPr/>
      <dgm:t>
        <a:bodyPr/>
        <a:lstStyle/>
        <a:p>
          <a:endParaRPr lang="en-GB">
            <a:latin typeface="Arial" panose="020B0604020202020204" pitchFamily="34" charset="0"/>
            <a:cs typeface="Arial" panose="020B0604020202020204" pitchFamily="34" charset="0"/>
          </a:endParaRPr>
        </a:p>
      </dgm:t>
    </dgm:pt>
    <dgm:pt modelId="{6520ECA7-A863-4287-AB4C-7BC6915A7904}">
      <dgm:prSet phldrT="[Text]"/>
      <dgm:spPr/>
      <dgm:t>
        <a:bodyPr/>
        <a:lstStyle/>
        <a:p>
          <a:r>
            <a:rPr lang="en-GB" dirty="0">
              <a:latin typeface="Arial" panose="020B0604020202020204" pitchFamily="34" charset="0"/>
              <a:cs typeface="Arial" panose="020B0604020202020204" pitchFamily="34" charset="0"/>
            </a:rPr>
            <a:t>Control</a:t>
          </a:r>
        </a:p>
      </dgm:t>
    </dgm:pt>
    <dgm:pt modelId="{8BF4AE9E-2170-4549-8C3A-057DB0CCDDB3}" type="parTrans" cxnId="{C2677758-F801-4E1D-8E4F-06C5748F145C}">
      <dgm:prSet/>
      <dgm:spPr/>
      <dgm:t>
        <a:bodyPr/>
        <a:lstStyle/>
        <a:p>
          <a:endParaRPr lang="en-GB">
            <a:latin typeface="Arial" panose="020B0604020202020204" pitchFamily="34" charset="0"/>
            <a:cs typeface="Arial" panose="020B0604020202020204" pitchFamily="34" charset="0"/>
          </a:endParaRPr>
        </a:p>
      </dgm:t>
    </dgm:pt>
    <dgm:pt modelId="{5D85B124-3E19-4608-8A72-131D75020E4F}" type="sibTrans" cxnId="{C2677758-F801-4E1D-8E4F-06C5748F145C}">
      <dgm:prSet/>
      <dgm:spPr/>
      <dgm:t>
        <a:bodyPr/>
        <a:lstStyle/>
        <a:p>
          <a:endParaRPr lang="en-GB">
            <a:latin typeface="Arial" panose="020B0604020202020204" pitchFamily="34" charset="0"/>
            <a:cs typeface="Arial" panose="020B0604020202020204" pitchFamily="34" charset="0"/>
          </a:endParaRPr>
        </a:p>
      </dgm:t>
    </dgm:pt>
    <dgm:pt modelId="{1A4F95EE-E36F-42EC-84D3-40E199524217}">
      <dgm:prSet phldrT="[Text]"/>
      <dgm:spPr/>
      <dgm:t>
        <a:bodyPr/>
        <a:lstStyle/>
        <a:p>
          <a:pPr algn="just"/>
          <a:r>
            <a:rPr lang="en-GB" dirty="0">
              <a:latin typeface="Arial" panose="020B0604020202020204" pitchFamily="34" charset="0"/>
              <a:cs typeface="Arial" panose="020B0604020202020204" pitchFamily="34" charset="0"/>
            </a:rPr>
            <a:t>This can be identified as to controlling behaviour.</a:t>
          </a:r>
        </a:p>
      </dgm:t>
    </dgm:pt>
    <dgm:pt modelId="{182EC927-CAD9-4607-B19B-2CC8C09F1E1A}" type="parTrans" cxnId="{19938C64-1245-4C9D-B46D-EBC1AA321204}">
      <dgm:prSet/>
      <dgm:spPr/>
      <dgm:t>
        <a:bodyPr/>
        <a:lstStyle/>
        <a:p>
          <a:endParaRPr lang="en-GB">
            <a:latin typeface="Arial" panose="020B0604020202020204" pitchFamily="34" charset="0"/>
            <a:cs typeface="Arial" panose="020B0604020202020204" pitchFamily="34" charset="0"/>
          </a:endParaRPr>
        </a:p>
      </dgm:t>
    </dgm:pt>
    <dgm:pt modelId="{2D9D41CC-AA94-401C-AA68-B479B27604B0}" type="sibTrans" cxnId="{19938C64-1245-4C9D-B46D-EBC1AA321204}">
      <dgm:prSet/>
      <dgm:spPr/>
      <dgm:t>
        <a:bodyPr/>
        <a:lstStyle/>
        <a:p>
          <a:endParaRPr lang="en-GB">
            <a:latin typeface="Arial" panose="020B0604020202020204" pitchFamily="34" charset="0"/>
            <a:cs typeface="Arial" panose="020B0604020202020204" pitchFamily="34" charset="0"/>
          </a:endParaRPr>
        </a:p>
      </dgm:t>
    </dgm:pt>
    <dgm:pt modelId="{97C95310-DF05-4FB2-979A-F30E56D4E87D}" type="pres">
      <dgm:prSet presAssocID="{878037A6-AEF1-48D0-8FA8-D863357E5655}" presName="Name0" presStyleCnt="0">
        <dgm:presLayoutVars>
          <dgm:chMax/>
          <dgm:chPref/>
          <dgm:dir/>
          <dgm:animLvl val="lvl"/>
        </dgm:presLayoutVars>
      </dgm:prSet>
      <dgm:spPr/>
    </dgm:pt>
    <dgm:pt modelId="{D6B3129A-2DA5-4828-A154-45937BA4AEBD}" type="pres">
      <dgm:prSet presAssocID="{06F74A4F-4B2A-4E79-B275-62D8CBB72798}" presName="composite" presStyleCnt="0"/>
      <dgm:spPr/>
    </dgm:pt>
    <dgm:pt modelId="{BF37BA79-E4B1-4080-B72C-89436DE9496A}" type="pres">
      <dgm:prSet presAssocID="{06F74A4F-4B2A-4E79-B275-62D8CBB72798}" presName="Parent1" presStyleLbl="node1" presStyleIdx="0" presStyleCnt="8">
        <dgm:presLayoutVars>
          <dgm:chMax val="1"/>
          <dgm:chPref val="1"/>
          <dgm:bulletEnabled val="1"/>
        </dgm:presLayoutVars>
      </dgm:prSet>
      <dgm:spPr/>
    </dgm:pt>
    <dgm:pt modelId="{EE815AA5-1ED7-4D29-8B3C-DC13E5557134}" type="pres">
      <dgm:prSet presAssocID="{06F74A4F-4B2A-4E79-B275-62D8CBB72798}" presName="Childtext1" presStyleLbl="revTx" presStyleIdx="0" presStyleCnt="4">
        <dgm:presLayoutVars>
          <dgm:chMax val="0"/>
          <dgm:chPref val="0"/>
          <dgm:bulletEnabled val="1"/>
        </dgm:presLayoutVars>
      </dgm:prSet>
      <dgm:spPr/>
    </dgm:pt>
    <dgm:pt modelId="{61BE912B-B5A8-456D-9FC3-DE548B7EE686}" type="pres">
      <dgm:prSet presAssocID="{06F74A4F-4B2A-4E79-B275-62D8CBB72798}" presName="BalanceSpacing" presStyleCnt="0"/>
      <dgm:spPr/>
    </dgm:pt>
    <dgm:pt modelId="{92AE41E9-6B4B-45E1-AFCD-D135C957DB79}" type="pres">
      <dgm:prSet presAssocID="{06F74A4F-4B2A-4E79-B275-62D8CBB72798}" presName="BalanceSpacing1" presStyleCnt="0"/>
      <dgm:spPr/>
    </dgm:pt>
    <dgm:pt modelId="{FD2520CE-2604-45B9-84EC-29420DDED863}" type="pres">
      <dgm:prSet presAssocID="{00906878-658C-44E3-A58C-D9A7B46C6A33}" presName="Accent1Text" presStyleLbl="node1" presStyleIdx="1" presStyleCnt="8"/>
      <dgm:spPr/>
    </dgm:pt>
    <dgm:pt modelId="{1B36D2CF-C4A5-47AE-89FC-38D7D963D1B7}" type="pres">
      <dgm:prSet presAssocID="{00906878-658C-44E3-A58C-D9A7B46C6A33}" presName="spaceBetweenRectangles" presStyleCnt="0"/>
      <dgm:spPr/>
    </dgm:pt>
    <dgm:pt modelId="{A3E1A4E1-BCD7-4D02-ACE0-61C1E1271D0E}" type="pres">
      <dgm:prSet presAssocID="{C2F1FBED-5B66-4385-9FAF-96108088687D}" presName="composite" presStyleCnt="0"/>
      <dgm:spPr/>
    </dgm:pt>
    <dgm:pt modelId="{4A3457A1-3FE9-477D-A185-D7465890D9FB}" type="pres">
      <dgm:prSet presAssocID="{C2F1FBED-5B66-4385-9FAF-96108088687D}" presName="Parent1" presStyleLbl="node1" presStyleIdx="2" presStyleCnt="8">
        <dgm:presLayoutVars>
          <dgm:chMax val="1"/>
          <dgm:chPref val="1"/>
          <dgm:bulletEnabled val="1"/>
        </dgm:presLayoutVars>
      </dgm:prSet>
      <dgm:spPr/>
    </dgm:pt>
    <dgm:pt modelId="{031A90B2-604F-42A8-8D1E-68A6382D4CB0}" type="pres">
      <dgm:prSet presAssocID="{C2F1FBED-5B66-4385-9FAF-96108088687D}" presName="Childtext1" presStyleLbl="revTx" presStyleIdx="1" presStyleCnt="4">
        <dgm:presLayoutVars>
          <dgm:chMax val="0"/>
          <dgm:chPref val="0"/>
          <dgm:bulletEnabled val="1"/>
        </dgm:presLayoutVars>
      </dgm:prSet>
      <dgm:spPr/>
    </dgm:pt>
    <dgm:pt modelId="{ECF65413-E1D6-4315-8AB0-D72C74DF9A53}" type="pres">
      <dgm:prSet presAssocID="{C2F1FBED-5B66-4385-9FAF-96108088687D}" presName="BalanceSpacing" presStyleCnt="0"/>
      <dgm:spPr/>
    </dgm:pt>
    <dgm:pt modelId="{36D64199-9170-4350-A89A-A7DD3D5CC004}" type="pres">
      <dgm:prSet presAssocID="{C2F1FBED-5B66-4385-9FAF-96108088687D}" presName="BalanceSpacing1" presStyleCnt="0"/>
      <dgm:spPr/>
    </dgm:pt>
    <dgm:pt modelId="{C547977D-88A1-43B1-A4E1-7788D4F6C3D0}" type="pres">
      <dgm:prSet presAssocID="{DAC7E357-1F58-4F3E-815E-88126D67FE62}" presName="Accent1Text" presStyleLbl="node1" presStyleIdx="3" presStyleCnt="8"/>
      <dgm:spPr/>
    </dgm:pt>
    <dgm:pt modelId="{E141189D-47AB-4086-BF01-FBAED1956AA9}" type="pres">
      <dgm:prSet presAssocID="{DAC7E357-1F58-4F3E-815E-88126D67FE62}" presName="spaceBetweenRectangles" presStyleCnt="0"/>
      <dgm:spPr/>
    </dgm:pt>
    <dgm:pt modelId="{5A2200B6-D151-4D14-B780-4D8EFF5451E6}" type="pres">
      <dgm:prSet presAssocID="{4074084A-EB14-4462-8BF9-ECE730F39326}" presName="composite" presStyleCnt="0"/>
      <dgm:spPr/>
    </dgm:pt>
    <dgm:pt modelId="{3730F32A-3D1D-452E-948C-9014873FF22C}" type="pres">
      <dgm:prSet presAssocID="{4074084A-EB14-4462-8BF9-ECE730F39326}" presName="Parent1" presStyleLbl="node1" presStyleIdx="4" presStyleCnt="8">
        <dgm:presLayoutVars>
          <dgm:chMax val="1"/>
          <dgm:chPref val="1"/>
          <dgm:bulletEnabled val="1"/>
        </dgm:presLayoutVars>
      </dgm:prSet>
      <dgm:spPr/>
    </dgm:pt>
    <dgm:pt modelId="{0E642602-F33E-4069-A253-9BAE8F4F2ABE}" type="pres">
      <dgm:prSet presAssocID="{4074084A-EB14-4462-8BF9-ECE730F39326}" presName="Childtext1" presStyleLbl="revTx" presStyleIdx="2" presStyleCnt="4">
        <dgm:presLayoutVars>
          <dgm:chMax val="0"/>
          <dgm:chPref val="0"/>
          <dgm:bulletEnabled val="1"/>
        </dgm:presLayoutVars>
      </dgm:prSet>
      <dgm:spPr/>
    </dgm:pt>
    <dgm:pt modelId="{AA114727-F741-4C9D-9279-6D6108D56EEE}" type="pres">
      <dgm:prSet presAssocID="{4074084A-EB14-4462-8BF9-ECE730F39326}" presName="BalanceSpacing" presStyleCnt="0"/>
      <dgm:spPr/>
    </dgm:pt>
    <dgm:pt modelId="{31FEB340-AD96-4252-B662-440B8DCF3C2F}" type="pres">
      <dgm:prSet presAssocID="{4074084A-EB14-4462-8BF9-ECE730F39326}" presName="BalanceSpacing1" presStyleCnt="0"/>
      <dgm:spPr/>
    </dgm:pt>
    <dgm:pt modelId="{3343227C-11D6-4EC4-9068-FED3C446947D}" type="pres">
      <dgm:prSet presAssocID="{F3D09674-67FA-4A85-ADB8-C1712CFAAF69}" presName="Accent1Text" presStyleLbl="node1" presStyleIdx="5" presStyleCnt="8"/>
      <dgm:spPr/>
    </dgm:pt>
    <dgm:pt modelId="{53724FDE-EE2F-4B4E-BACA-8BBEC705E7AA}" type="pres">
      <dgm:prSet presAssocID="{F3D09674-67FA-4A85-ADB8-C1712CFAAF69}" presName="spaceBetweenRectangles" presStyleCnt="0"/>
      <dgm:spPr/>
    </dgm:pt>
    <dgm:pt modelId="{ACF4D68C-4F49-4538-B715-6585EEFC3C72}" type="pres">
      <dgm:prSet presAssocID="{6520ECA7-A863-4287-AB4C-7BC6915A7904}" presName="composite" presStyleCnt="0"/>
      <dgm:spPr/>
    </dgm:pt>
    <dgm:pt modelId="{081817C9-2017-4F4C-9DD7-9B938C10DAB4}" type="pres">
      <dgm:prSet presAssocID="{6520ECA7-A863-4287-AB4C-7BC6915A7904}" presName="Parent1" presStyleLbl="node1" presStyleIdx="6" presStyleCnt="8">
        <dgm:presLayoutVars>
          <dgm:chMax val="1"/>
          <dgm:chPref val="1"/>
          <dgm:bulletEnabled val="1"/>
        </dgm:presLayoutVars>
      </dgm:prSet>
      <dgm:spPr/>
    </dgm:pt>
    <dgm:pt modelId="{D1320059-81D0-4A8C-B5DB-E32289009BD1}" type="pres">
      <dgm:prSet presAssocID="{6520ECA7-A863-4287-AB4C-7BC6915A7904}" presName="Childtext1" presStyleLbl="revTx" presStyleIdx="3" presStyleCnt="4">
        <dgm:presLayoutVars>
          <dgm:chMax val="0"/>
          <dgm:chPref val="0"/>
          <dgm:bulletEnabled val="1"/>
        </dgm:presLayoutVars>
      </dgm:prSet>
      <dgm:spPr/>
    </dgm:pt>
    <dgm:pt modelId="{74AD741B-2857-4AFC-8296-6E19455B851C}" type="pres">
      <dgm:prSet presAssocID="{6520ECA7-A863-4287-AB4C-7BC6915A7904}" presName="BalanceSpacing" presStyleCnt="0"/>
      <dgm:spPr/>
    </dgm:pt>
    <dgm:pt modelId="{E8EA6C2C-B9DF-4DE8-A473-969F96907D80}" type="pres">
      <dgm:prSet presAssocID="{6520ECA7-A863-4287-AB4C-7BC6915A7904}" presName="BalanceSpacing1" presStyleCnt="0"/>
      <dgm:spPr/>
    </dgm:pt>
    <dgm:pt modelId="{4002D50B-B44B-4019-A661-F5DB13AAF0FC}" type="pres">
      <dgm:prSet presAssocID="{5D85B124-3E19-4608-8A72-131D75020E4F}" presName="Accent1Text" presStyleLbl="node1" presStyleIdx="7" presStyleCnt="8"/>
      <dgm:spPr/>
    </dgm:pt>
  </dgm:ptLst>
  <dgm:cxnLst>
    <dgm:cxn modelId="{1B87130B-6E90-4948-8DB3-7965457398CB}" srcId="{878037A6-AEF1-48D0-8FA8-D863357E5655}" destId="{06F74A4F-4B2A-4E79-B275-62D8CBB72798}" srcOrd="0" destOrd="0" parTransId="{F01F50DF-323A-4B65-94C7-7CA080285BCB}" sibTransId="{00906878-658C-44E3-A58C-D9A7B46C6A33}"/>
    <dgm:cxn modelId="{4E52E10C-6CE9-40B7-A4F9-127E4013552D}" type="presOf" srcId="{D9028E3D-C539-4251-86F8-C5C61F09745A}" destId="{EE815AA5-1ED7-4D29-8B3C-DC13E5557134}" srcOrd="0" destOrd="0" presId="urn:microsoft.com/office/officeart/2008/layout/AlternatingHexagons"/>
    <dgm:cxn modelId="{D2D65D0F-817A-4F2B-955A-F416F9208425}" type="presOf" srcId="{6520ECA7-A863-4287-AB4C-7BC6915A7904}" destId="{081817C9-2017-4F4C-9DD7-9B938C10DAB4}" srcOrd="0" destOrd="0" presId="urn:microsoft.com/office/officeart/2008/layout/AlternatingHexagons"/>
    <dgm:cxn modelId="{C7EF4611-2CE5-4AF9-8A3F-F93D00ED648A}" type="presOf" srcId="{4074084A-EB14-4462-8BF9-ECE730F39326}" destId="{3730F32A-3D1D-452E-948C-9014873FF22C}" srcOrd="0" destOrd="0" presId="urn:microsoft.com/office/officeart/2008/layout/AlternatingHexagons"/>
    <dgm:cxn modelId="{4F58E317-7D50-4702-B7B8-4C6B23803663}" srcId="{C2F1FBED-5B66-4385-9FAF-96108088687D}" destId="{0EE492A4-6CAA-4B8F-980E-2A782CA7350F}" srcOrd="0" destOrd="0" parTransId="{F56BC5D2-EC8F-462B-9CEA-2DFB4B57DA07}" sibTransId="{6EABD378-15BE-4B05-BF54-81DBB12A1233}"/>
    <dgm:cxn modelId="{BB160C32-ABC2-405D-8CB6-8F84EC25607E}" type="presOf" srcId="{F3D09674-67FA-4A85-ADB8-C1712CFAAF69}" destId="{3343227C-11D6-4EC4-9068-FED3C446947D}" srcOrd="0" destOrd="0" presId="urn:microsoft.com/office/officeart/2008/layout/AlternatingHexagons"/>
    <dgm:cxn modelId="{19938C64-1245-4C9D-B46D-EBC1AA321204}" srcId="{6520ECA7-A863-4287-AB4C-7BC6915A7904}" destId="{1A4F95EE-E36F-42EC-84D3-40E199524217}" srcOrd="0" destOrd="0" parTransId="{182EC927-CAD9-4607-B19B-2CC8C09F1E1A}" sibTransId="{2D9D41CC-AA94-401C-AA68-B479B27604B0}"/>
    <dgm:cxn modelId="{CA4AB250-EF63-4DCB-89B1-82AD38F855E1}" type="presOf" srcId="{A978F31A-CC59-4E77-9695-5822A27F64A3}" destId="{0E642602-F33E-4069-A253-9BAE8F4F2ABE}" srcOrd="0" destOrd="0" presId="urn:microsoft.com/office/officeart/2008/layout/AlternatingHexagons"/>
    <dgm:cxn modelId="{C2677758-F801-4E1D-8E4F-06C5748F145C}" srcId="{878037A6-AEF1-48D0-8FA8-D863357E5655}" destId="{6520ECA7-A863-4287-AB4C-7BC6915A7904}" srcOrd="3" destOrd="0" parTransId="{8BF4AE9E-2170-4549-8C3A-057DB0CCDDB3}" sibTransId="{5D85B124-3E19-4608-8A72-131D75020E4F}"/>
    <dgm:cxn modelId="{8F692F96-2A35-4CBB-BD88-0A18CCE81B18}" srcId="{06F74A4F-4B2A-4E79-B275-62D8CBB72798}" destId="{D9028E3D-C539-4251-86F8-C5C61F09745A}" srcOrd="0" destOrd="0" parTransId="{016674CB-8BAC-45C3-BB73-B7B1A5DCFEE8}" sibTransId="{82BA332A-8604-4031-9410-A56488C31264}"/>
    <dgm:cxn modelId="{4C5B07BB-44AD-41BE-8B1C-4237E0CF39A4}" srcId="{878037A6-AEF1-48D0-8FA8-D863357E5655}" destId="{C2F1FBED-5B66-4385-9FAF-96108088687D}" srcOrd="1" destOrd="0" parTransId="{1D06B7BE-19FB-4A99-95EB-11420AD334CE}" sibTransId="{DAC7E357-1F58-4F3E-815E-88126D67FE62}"/>
    <dgm:cxn modelId="{7D1EA3BC-89B9-43DD-A0C6-892495B770EC}" srcId="{4074084A-EB14-4462-8BF9-ECE730F39326}" destId="{A978F31A-CC59-4E77-9695-5822A27F64A3}" srcOrd="0" destOrd="0" parTransId="{EB447A6A-BA42-4A16-BBFB-D6BB99FA1CD3}" sibTransId="{3F86814C-7F90-4C0E-9308-D0FC84D96228}"/>
    <dgm:cxn modelId="{464C7DBE-4F62-42F4-9E18-BF05AD4FE982}" type="presOf" srcId="{0EE492A4-6CAA-4B8F-980E-2A782CA7350F}" destId="{031A90B2-604F-42A8-8D1E-68A6382D4CB0}" srcOrd="0" destOrd="0" presId="urn:microsoft.com/office/officeart/2008/layout/AlternatingHexagons"/>
    <dgm:cxn modelId="{64270CC4-3C2B-45F6-98F8-5069DD66035D}" type="presOf" srcId="{5D85B124-3E19-4608-8A72-131D75020E4F}" destId="{4002D50B-B44B-4019-A661-F5DB13AAF0FC}" srcOrd="0" destOrd="0" presId="urn:microsoft.com/office/officeart/2008/layout/AlternatingHexagons"/>
    <dgm:cxn modelId="{34A169D0-A9D3-4545-ADBD-F229A1FA85AF}" type="presOf" srcId="{DAC7E357-1F58-4F3E-815E-88126D67FE62}" destId="{C547977D-88A1-43B1-A4E1-7788D4F6C3D0}" srcOrd="0" destOrd="0" presId="urn:microsoft.com/office/officeart/2008/layout/AlternatingHexagons"/>
    <dgm:cxn modelId="{3CCA07D4-8063-4ECE-AB72-792D16414C48}" type="presOf" srcId="{878037A6-AEF1-48D0-8FA8-D863357E5655}" destId="{97C95310-DF05-4FB2-979A-F30E56D4E87D}" srcOrd="0" destOrd="0" presId="urn:microsoft.com/office/officeart/2008/layout/AlternatingHexagons"/>
    <dgm:cxn modelId="{96A9F7DF-24E3-4758-851D-5E6F5B2C84B3}" type="presOf" srcId="{06F74A4F-4B2A-4E79-B275-62D8CBB72798}" destId="{BF37BA79-E4B1-4080-B72C-89436DE9496A}" srcOrd="0" destOrd="0" presId="urn:microsoft.com/office/officeart/2008/layout/AlternatingHexagons"/>
    <dgm:cxn modelId="{D194DFE4-E3F3-45F4-95D9-101D0E1256E0}" type="presOf" srcId="{1A4F95EE-E36F-42EC-84D3-40E199524217}" destId="{D1320059-81D0-4A8C-B5DB-E32289009BD1}" srcOrd="0" destOrd="0" presId="urn:microsoft.com/office/officeart/2008/layout/AlternatingHexagons"/>
    <dgm:cxn modelId="{2AA6BFEF-117A-4FF1-A96D-19615EACF8E0}" type="presOf" srcId="{00906878-658C-44E3-A58C-D9A7B46C6A33}" destId="{FD2520CE-2604-45B9-84EC-29420DDED863}" srcOrd="0" destOrd="0" presId="urn:microsoft.com/office/officeart/2008/layout/AlternatingHexagons"/>
    <dgm:cxn modelId="{507F88F6-E9CE-4174-94B2-3B8B93550DE8}" srcId="{878037A6-AEF1-48D0-8FA8-D863357E5655}" destId="{4074084A-EB14-4462-8BF9-ECE730F39326}" srcOrd="2" destOrd="0" parTransId="{34DC4C10-1E1D-477C-BF62-163B5F430D69}" sibTransId="{F3D09674-67FA-4A85-ADB8-C1712CFAAF69}"/>
    <dgm:cxn modelId="{DF9CD3FE-7A37-4618-8578-51738983874A}" type="presOf" srcId="{C2F1FBED-5B66-4385-9FAF-96108088687D}" destId="{4A3457A1-3FE9-477D-A185-D7465890D9FB}" srcOrd="0" destOrd="0" presId="urn:microsoft.com/office/officeart/2008/layout/AlternatingHexagons"/>
    <dgm:cxn modelId="{30FC4183-5032-4FCE-906E-277A07165FBD}" type="presParOf" srcId="{97C95310-DF05-4FB2-979A-F30E56D4E87D}" destId="{D6B3129A-2DA5-4828-A154-45937BA4AEBD}" srcOrd="0" destOrd="0" presId="urn:microsoft.com/office/officeart/2008/layout/AlternatingHexagons"/>
    <dgm:cxn modelId="{95BF4718-C991-4FC4-B3D0-4F714F8241EE}" type="presParOf" srcId="{D6B3129A-2DA5-4828-A154-45937BA4AEBD}" destId="{BF37BA79-E4B1-4080-B72C-89436DE9496A}" srcOrd="0" destOrd="0" presId="urn:microsoft.com/office/officeart/2008/layout/AlternatingHexagons"/>
    <dgm:cxn modelId="{7CB3D091-F376-44DA-871C-976F3A509915}" type="presParOf" srcId="{D6B3129A-2DA5-4828-A154-45937BA4AEBD}" destId="{EE815AA5-1ED7-4D29-8B3C-DC13E5557134}" srcOrd="1" destOrd="0" presId="urn:microsoft.com/office/officeart/2008/layout/AlternatingHexagons"/>
    <dgm:cxn modelId="{1179B858-E300-477D-BF41-B66BFD2ECC48}" type="presParOf" srcId="{D6B3129A-2DA5-4828-A154-45937BA4AEBD}" destId="{61BE912B-B5A8-456D-9FC3-DE548B7EE686}" srcOrd="2" destOrd="0" presId="urn:microsoft.com/office/officeart/2008/layout/AlternatingHexagons"/>
    <dgm:cxn modelId="{411A9153-1003-4FE0-B937-1780934C283C}" type="presParOf" srcId="{D6B3129A-2DA5-4828-A154-45937BA4AEBD}" destId="{92AE41E9-6B4B-45E1-AFCD-D135C957DB79}" srcOrd="3" destOrd="0" presId="urn:microsoft.com/office/officeart/2008/layout/AlternatingHexagons"/>
    <dgm:cxn modelId="{C5D40C62-CD76-4E8E-911C-F9A6FAEE0363}" type="presParOf" srcId="{D6B3129A-2DA5-4828-A154-45937BA4AEBD}" destId="{FD2520CE-2604-45B9-84EC-29420DDED863}" srcOrd="4" destOrd="0" presId="urn:microsoft.com/office/officeart/2008/layout/AlternatingHexagons"/>
    <dgm:cxn modelId="{A0A454BF-B05C-4D58-AC60-2D3E57E58F51}" type="presParOf" srcId="{97C95310-DF05-4FB2-979A-F30E56D4E87D}" destId="{1B36D2CF-C4A5-47AE-89FC-38D7D963D1B7}" srcOrd="1" destOrd="0" presId="urn:microsoft.com/office/officeart/2008/layout/AlternatingHexagons"/>
    <dgm:cxn modelId="{9C1C6C67-9D12-4B1F-8501-00BC79A6B086}" type="presParOf" srcId="{97C95310-DF05-4FB2-979A-F30E56D4E87D}" destId="{A3E1A4E1-BCD7-4D02-ACE0-61C1E1271D0E}" srcOrd="2" destOrd="0" presId="urn:microsoft.com/office/officeart/2008/layout/AlternatingHexagons"/>
    <dgm:cxn modelId="{E0F46E73-A813-4BF5-9C90-ED960E5A9609}" type="presParOf" srcId="{A3E1A4E1-BCD7-4D02-ACE0-61C1E1271D0E}" destId="{4A3457A1-3FE9-477D-A185-D7465890D9FB}" srcOrd="0" destOrd="0" presId="urn:microsoft.com/office/officeart/2008/layout/AlternatingHexagons"/>
    <dgm:cxn modelId="{44347024-DD71-4AF9-9C50-1750417DABA6}" type="presParOf" srcId="{A3E1A4E1-BCD7-4D02-ACE0-61C1E1271D0E}" destId="{031A90B2-604F-42A8-8D1E-68A6382D4CB0}" srcOrd="1" destOrd="0" presId="urn:microsoft.com/office/officeart/2008/layout/AlternatingHexagons"/>
    <dgm:cxn modelId="{BFDF9BBB-E7D2-47EB-865F-6697A5E3B43F}" type="presParOf" srcId="{A3E1A4E1-BCD7-4D02-ACE0-61C1E1271D0E}" destId="{ECF65413-E1D6-4315-8AB0-D72C74DF9A53}" srcOrd="2" destOrd="0" presId="urn:microsoft.com/office/officeart/2008/layout/AlternatingHexagons"/>
    <dgm:cxn modelId="{D2D606F9-5A56-47E5-9878-EEF729C29367}" type="presParOf" srcId="{A3E1A4E1-BCD7-4D02-ACE0-61C1E1271D0E}" destId="{36D64199-9170-4350-A89A-A7DD3D5CC004}" srcOrd="3" destOrd="0" presId="urn:microsoft.com/office/officeart/2008/layout/AlternatingHexagons"/>
    <dgm:cxn modelId="{E2284849-8F9D-413E-A25F-4E257A24C123}" type="presParOf" srcId="{A3E1A4E1-BCD7-4D02-ACE0-61C1E1271D0E}" destId="{C547977D-88A1-43B1-A4E1-7788D4F6C3D0}" srcOrd="4" destOrd="0" presId="urn:microsoft.com/office/officeart/2008/layout/AlternatingHexagons"/>
    <dgm:cxn modelId="{846CF929-F289-4B25-BBC8-8B839A4F8ACC}" type="presParOf" srcId="{97C95310-DF05-4FB2-979A-F30E56D4E87D}" destId="{E141189D-47AB-4086-BF01-FBAED1956AA9}" srcOrd="3" destOrd="0" presId="urn:microsoft.com/office/officeart/2008/layout/AlternatingHexagons"/>
    <dgm:cxn modelId="{3FA7862D-280E-43AB-A1B7-D779386921A5}" type="presParOf" srcId="{97C95310-DF05-4FB2-979A-F30E56D4E87D}" destId="{5A2200B6-D151-4D14-B780-4D8EFF5451E6}" srcOrd="4" destOrd="0" presId="urn:microsoft.com/office/officeart/2008/layout/AlternatingHexagons"/>
    <dgm:cxn modelId="{F1235A02-2187-4EB7-9ACF-D6F55412E677}" type="presParOf" srcId="{5A2200B6-D151-4D14-B780-4D8EFF5451E6}" destId="{3730F32A-3D1D-452E-948C-9014873FF22C}" srcOrd="0" destOrd="0" presId="urn:microsoft.com/office/officeart/2008/layout/AlternatingHexagons"/>
    <dgm:cxn modelId="{57537768-C4B0-41CB-A136-91BAECD342D0}" type="presParOf" srcId="{5A2200B6-D151-4D14-B780-4D8EFF5451E6}" destId="{0E642602-F33E-4069-A253-9BAE8F4F2ABE}" srcOrd="1" destOrd="0" presId="urn:microsoft.com/office/officeart/2008/layout/AlternatingHexagons"/>
    <dgm:cxn modelId="{22069214-FC9F-4B2F-A5DE-E68C2385D5D1}" type="presParOf" srcId="{5A2200B6-D151-4D14-B780-4D8EFF5451E6}" destId="{AA114727-F741-4C9D-9279-6D6108D56EEE}" srcOrd="2" destOrd="0" presId="urn:microsoft.com/office/officeart/2008/layout/AlternatingHexagons"/>
    <dgm:cxn modelId="{CCB22133-804F-4D75-B0CE-BF35D1B77187}" type="presParOf" srcId="{5A2200B6-D151-4D14-B780-4D8EFF5451E6}" destId="{31FEB340-AD96-4252-B662-440B8DCF3C2F}" srcOrd="3" destOrd="0" presId="urn:microsoft.com/office/officeart/2008/layout/AlternatingHexagons"/>
    <dgm:cxn modelId="{FE3B96D2-6055-4EFE-9C7A-0C6578184F04}" type="presParOf" srcId="{5A2200B6-D151-4D14-B780-4D8EFF5451E6}" destId="{3343227C-11D6-4EC4-9068-FED3C446947D}" srcOrd="4" destOrd="0" presId="urn:microsoft.com/office/officeart/2008/layout/AlternatingHexagons"/>
    <dgm:cxn modelId="{0FDC533C-D615-463E-A66D-CB80873B231A}" type="presParOf" srcId="{97C95310-DF05-4FB2-979A-F30E56D4E87D}" destId="{53724FDE-EE2F-4B4E-BACA-8BBEC705E7AA}" srcOrd="5" destOrd="0" presId="urn:microsoft.com/office/officeart/2008/layout/AlternatingHexagons"/>
    <dgm:cxn modelId="{D0B5692F-1D21-4166-986D-0D9F62D80873}" type="presParOf" srcId="{97C95310-DF05-4FB2-979A-F30E56D4E87D}" destId="{ACF4D68C-4F49-4538-B715-6585EEFC3C72}" srcOrd="6" destOrd="0" presId="urn:microsoft.com/office/officeart/2008/layout/AlternatingHexagons"/>
    <dgm:cxn modelId="{8FC17F3E-F0B2-4BD3-AF4D-C87CBC73C5FD}" type="presParOf" srcId="{ACF4D68C-4F49-4538-B715-6585EEFC3C72}" destId="{081817C9-2017-4F4C-9DD7-9B938C10DAB4}" srcOrd="0" destOrd="0" presId="urn:microsoft.com/office/officeart/2008/layout/AlternatingHexagons"/>
    <dgm:cxn modelId="{7B5473F7-2FC6-4331-AA1D-8D60BB453E91}" type="presParOf" srcId="{ACF4D68C-4F49-4538-B715-6585EEFC3C72}" destId="{D1320059-81D0-4A8C-B5DB-E32289009BD1}" srcOrd="1" destOrd="0" presId="urn:microsoft.com/office/officeart/2008/layout/AlternatingHexagons"/>
    <dgm:cxn modelId="{6E4BE535-B77D-4FF8-B169-70924D20C77C}" type="presParOf" srcId="{ACF4D68C-4F49-4538-B715-6585EEFC3C72}" destId="{74AD741B-2857-4AFC-8296-6E19455B851C}" srcOrd="2" destOrd="0" presId="urn:microsoft.com/office/officeart/2008/layout/AlternatingHexagons"/>
    <dgm:cxn modelId="{B1BB1DD5-FBD4-4AE0-A6C2-B4C975DE4C6A}" type="presParOf" srcId="{ACF4D68C-4F49-4538-B715-6585EEFC3C72}" destId="{E8EA6C2C-B9DF-4DE8-A473-969F96907D80}" srcOrd="3" destOrd="0" presId="urn:microsoft.com/office/officeart/2008/layout/AlternatingHexagons"/>
    <dgm:cxn modelId="{5E636D2C-853F-4410-B1FC-FDA5A7DFD25C}" type="presParOf" srcId="{ACF4D68C-4F49-4538-B715-6585EEFC3C72}" destId="{4002D50B-B44B-4019-A661-F5DB13AAF0FC}"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DFA47F-3552-4986-93AA-1B5D83C4D7FD}" type="doc">
      <dgm:prSet loTypeId="urn:microsoft.com/office/officeart/2005/8/layout/lProcess2" loCatId="relationship" qsTypeId="urn:microsoft.com/office/officeart/2005/8/quickstyle/simple5" qsCatId="simple" csTypeId="urn:microsoft.com/office/officeart/2005/8/colors/colorful4" csCatId="colorful" phldr="1"/>
      <dgm:spPr/>
      <dgm:t>
        <a:bodyPr/>
        <a:lstStyle/>
        <a:p>
          <a:endParaRPr lang="en-GB"/>
        </a:p>
      </dgm:t>
    </dgm:pt>
    <dgm:pt modelId="{90D05E57-DAF9-4119-9DB2-232BD39CBFF2}">
      <dgm:prSet phldrT="[Text]" custT="1"/>
      <dgm:spPr/>
      <dgm:t>
        <a:bodyPr/>
        <a:lstStyle/>
        <a:p>
          <a:r>
            <a:rPr lang="en-GB" sz="2800" dirty="0">
              <a:latin typeface="Arial" panose="020B0604020202020204" pitchFamily="34" charset="0"/>
              <a:cs typeface="Arial" panose="020B0604020202020204" pitchFamily="34" charset="0"/>
            </a:rPr>
            <a:t>Sender</a:t>
          </a:r>
        </a:p>
      </dgm:t>
    </dgm:pt>
    <dgm:pt modelId="{55498615-9A69-4187-95A8-45764B71A97C}" type="parTrans" cxnId="{354865B5-4F64-4A0F-B9AC-C30C9495525F}">
      <dgm:prSet/>
      <dgm:spPr/>
      <dgm:t>
        <a:bodyPr/>
        <a:lstStyle/>
        <a:p>
          <a:endParaRPr lang="en-GB" sz="1800">
            <a:latin typeface="Arial" panose="020B0604020202020204" pitchFamily="34" charset="0"/>
            <a:cs typeface="Arial" panose="020B0604020202020204" pitchFamily="34" charset="0"/>
          </a:endParaRPr>
        </a:p>
      </dgm:t>
    </dgm:pt>
    <dgm:pt modelId="{0F7FAF25-8588-429C-8C0D-3936E52632E3}" type="sibTrans" cxnId="{354865B5-4F64-4A0F-B9AC-C30C9495525F}">
      <dgm:prSet/>
      <dgm:spPr/>
      <dgm:t>
        <a:bodyPr/>
        <a:lstStyle/>
        <a:p>
          <a:endParaRPr lang="en-GB" sz="1800">
            <a:latin typeface="Arial" panose="020B0604020202020204" pitchFamily="34" charset="0"/>
            <a:cs typeface="Arial" panose="020B0604020202020204" pitchFamily="34" charset="0"/>
          </a:endParaRPr>
        </a:p>
      </dgm:t>
    </dgm:pt>
    <dgm:pt modelId="{643921BA-EB49-43DF-9494-2A6E863CFB8F}">
      <dgm:prSet phldrT="[Text]" custT="1"/>
      <dgm:spPr/>
      <dgm:t>
        <a:bodyPr/>
        <a:lstStyle/>
        <a:p>
          <a:r>
            <a:rPr lang="en-GB" sz="1800" dirty="0">
              <a:latin typeface="Arial" panose="020B0604020202020204" pitchFamily="34" charset="0"/>
              <a:cs typeface="Arial" panose="020B0604020202020204" pitchFamily="34" charset="0"/>
            </a:rPr>
            <a:t>Communication skills</a:t>
          </a:r>
        </a:p>
      </dgm:t>
    </dgm:pt>
    <dgm:pt modelId="{EBB8C1F6-2B38-4106-B52B-0E411C0FACD5}" type="parTrans" cxnId="{C778E854-31D9-4B7D-A29E-E72DE45E6F9E}">
      <dgm:prSet/>
      <dgm:spPr/>
      <dgm:t>
        <a:bodyPr/>
        <a:lstStyle/>
        <a:p>
          <a:endParaRPr lang="en-GB" sz="1800">
            <a:latin typeface="Arial" panose="020B0604020202020204" pitchFamily="34" charset="0"/>
            <a:cs typeface="Arial" panose="020B0604020202020204" pitchFamily="34" charset="0"/>
          </a:endParaRPr>
        </a:p>
      </dgm:t>
    </dgm:pt>
    <dgm:pt modelId="{832EA703-AA94-4D24-B37C-66D61D8B92B6}" type="sibTrans" cxnId="{C778E854-31D9-4B7D-A29E-E72DE45E6F9E}">
      <dgm:prSet/>
      <dgm:spPr/>
      <dgm:t>
        <a:bodyPr/>
        <a:lstStyle/>
        <a:p>
          <a:endParaRPr lang="en-GB" sz="1800">
            <a:latin typeface="Arial" panose="020B0604020202020204" pitchFamily="34" charset="0"/>
            <a:cs typeface="Arial" panose="020B0604020202020204" pitchFamily="34" charset="0"/>
          </a:endParaRPr>
        </a:p>
      </dgm:t>
    </dgm:pt>
    <dgm:pt modelId="{39AE3963-9030-4660-9BB7-A36AFDB407A7}">
      <dgm:prSet phldrT="[Text]" custT="1"/>
      <dgm:spPr/>
      <dgm:t>
        <a:bodyPr/>
        <a:lstStyle/>
        <a:p>
          <a:r>
            <a:rPr lang="en-GB" sz="1800" dirty="0">
              <a:latin typeface="Arial" panose="020B0604020202020204" pitchFamily="34" charset="0"/>
              <a:cs typeface="Arial" panose="020B0604020202020204" pitchFamily="34" charset="0"/>
            </a:rPr>
            <a:t>Attitudes</a:t>
          </a:r>
        </a:p>
      </dgm:t>
    </dgm:pt>
    <dgm:pt modelId="{BBE4ED10-2711-4B4D-B65F-7B4C86B8FD37}" type="parTrans" cxnId="{2B9F0577-377A-4C2C-8931-B7251BCBBA07}">
      <dgm:prSet/>
      <dgm:spPr/>
      <dgm:t>
        <a:bodyPr/>
        <a:lstStyle/>
        <a:p>
          <a:endParaRPr lang="en-GB" sz="1800">
            <a:latin typeface="Arial" panose="020B0604020202020204" pitchFamily="34" charset="0"/>
            <a:cs typeface="Arial" panose="020B0604020202020204" pitchFamily="34" charset="0"/>
          </a:endParaRPr>
        </a:p>
      </dgm:t>
    </dgm:pt>
    <dgm:pt modelId="{A3B8C4E7-349F-426F-A590-EECFC00164CB}" type="sibTrans" cxnId="{2B9F0577-377A-4C2C-8931-B7251BCBBA07}">
      <dgm:prSet/>
      <dgm:spPr/>
      <dgm:t>
        <a:bodyPr/>
        <a:lstStyle/>
        <a:p>
          <a:endParaRPr lang="en-GB" sz="1800">
            <a:latin typeface="Arial" panose="020B0604020202020204" pitchFamily="34" charset="0"/>
            <a:cs typeface="Arial" panose="020B0604020202020204" pitchFamily="34" charset="0"/>
          </a:endParaRPr>
        </a:p>
      </dgm:t>
    </dgm:pt>
    <dgm:pt modelId="{8A3C7CE3-DA0C-44BD-9259-429298275C39}">
      <dgm:prSet phldrT="[Text]" custT="1"/>
      <dgm:spPr/>
      <dgm:t>
        <a:bodyPr/>
        <a:lstStyle/>
        <a:p>
          <a:r>
            <a:rPr lang="en-GB" sz="2800" dirty="0">
              <a:latin typeface="Arial" panose="020B0604020202020204" pitchFamily="34" charset="0"/>
              <a:cs typeface="Arial" panose="020B0604020202020204" pitchFamily="34" charset="0"/>
            </a:rPr>
            <a:t>Message</a:t>
          </a:r>
        </a:p>
      </dgm:t>
    </dgm:pt>
    <dgm:pt modelId="{2F00C578-5B9E-4E1A-BB95-5407ED67673A}" type="parTrans" cxnId="{5C7B7CE6-F65C-45CA-8CFD-9A2251A7DFA7}">
      <dgm:prSet/>
      <dgm:spPr/>
      <dgm:t>
        <a:bodyPr/>
        <a:lstStyle/>
        <a:p>
          <a:endParaRPr lang="en-GB" sz="1800">
            <a:latin typeface="Arial" panose="020B0604020202020204" pitchFamily="34" charset="0"/>
            <a:cs typeface="Arial" panose="020B0604020202020204" pitchFamily="34" charset="0"/>
          </a:endParaRPr>
        </a:p>
      </dgm:t>
    </dgm:pt>
    <dgm:pt modelId="{459B86F4-ED0A-4BB0-A232-2441838611B3}" type="sibTrans" cxnId="{5C7B7CE6-F65C-45CA-8CFD-9A2251A7DFA7}">
      <dgm:prSet/>
      <dgm:spPr/>
      <dgm:t>
        <a:bodyPr/>
        <a:lstStyle/>
        <a:p>
          <a:endParaRPr lang="en-GB" sz="1800">
            <a:latin typeface="Arial" panose="020B0604020202020204" pitchFamily="34" charset="0"/>
            <a:cs typeface="Arial" panose="020B0604020202020204" pitchFamily="34" charset="0"/>
          </a:endParaRPr>
        </a:p>
      </dgm:t>
    </dgm:pt>
    <dgm:pt modelId="{D1C334B8-A935-4351-A70B-DCD2A4BEAB5D}">
      <dgm:prSet phldrT="[Text]" custT="1"/>
      <dgm:spPr/>
      <dgm:t>
        <a:bodyPr/>
        <a:lstStyle/>
        <a:p>
          <a:r>
            <a:rPr lang="en-GB" sz="1800" dirty="0">
              <a:latin typeface="Arial" panose="020B0604020202020204" pitchFamily="34" charset="0"/>
              <a:cs typeface="Arial" panose="020B0604020202020204" pitchFamily="34" charset="0"/>
            </a:rPr>
            <a:t>Content</a:t>
          </a:r>
        </a:p>
      </dgm:t>
    </dgm:pt>
    <dgm:pt modelId="{C0E5A35B-5EA7-4516-AF2D-8E5A5FEBD02E}" type="parTrans" cxnId="{246DEC16-D5A7-4766-BD56-0EDC40071179}">
      <dgm:prSet/>
      <dgm:spPr/>
      <dgm:t>
        <a:bodyPr/>
        <a:lstStyle/>
        <a:p>
          <a:endParaRPr lang="en-GB" sz="1800">
            <a:latin typeface="Arial" panose="020B0604020202020204" pitchFamily="34" charset="0"/>
            <a:cs typeface="Arial" panose="020B0604020202020204" pitchFamily="34" charset="0"/>
          </a:endParaRPr>
        </a:p>
      </dgm:t>
    </dgm:pt>
    <dgm:pt modelId="{0C87F68F-5B17-4636-BF9A-2764160A3A22}" type="sibTrans" cxnId="{246DEC16-D5A7-4766-BD56-0EDC40071179}">
      <dgm:prSet/>
      <dgm:spPr/>
      <dgm:t>
        <a:bodyPr/>
        <a:lstStyle/>
        <a:p>
          <a:endParaRPr lang="en-GB" sz="1800">
            <a:latin typeface="Arial" panose="020B0604020202020204" pitchFamily="34" charset="0"/>
            <a:cs typeface="Arial" panose="020B0604020202020204" pitchFamily="34" charset="0"/>
          </a:endParaRPr>
        </a:p>
      </dgm:t>
    </dgm:pt>
    <dgm:pt modelId="{844AB0BE-04D0-46DE-AD28-578BAA5C2B26}">
      <dgm:prSet phldrT="[Text]" custT="1"/>
      <dgm:spPr/>
      <dgm:t>
        <a:bodyPr/>
        <a:lstStyle/>
        <a:p>
          <a:r>
            <a:rPr lang="en-GB" sz="1800" dirty="0">
              <a:latin typeface="Arial" panose="020B0604020202020204" pitchFamily="34" charset="0"/>
              <a:cs typeface="Arial" panose="020B0604020202020204" pitchFamily="34" charset="0"/>
            </a:rPr>
            <a:t>Elements</a:t>
          </a:r>
        </a:p>
      </dgm:t>
    </dgm:pt>
    <dgm:pt modelId="{3803ACE5-8A29-4D9F-AFF6-4B56BCEDB173}" type="parTrans" cxnId="{51ADED78-54A9-4EFB-B0EB-60BDD638979D}">
      <dgm:prSet/>
      <dgm:spPr/>
      <dgm:t>
        <a:bodyPr/>
        <a:lstStyle/>
        <a:p>
          <a:endParaRPr lang="en-GB" sz="1800">
            <a:latin typeface="Arial" panose="020B0604020202020204" pitchFamily="34" charset="0"/>
            <a:cs typeface="Arial" panose="020B0604020202020204" pitchFamily="34" charset="0"/>
          </a:endParaRPr>
        </a:p>
      </dgm:t>
    </dgm:pt>
    <dgm:pt modelId="{1D4CE628-1EEC-499A-9EE1-AAA675DA37B6}" type="sibTrans" cxnId="{51ADED78-54A9-4EFB-B0EB-60BDD638979D}">
      <dgm:prSet/>
      <dgm:spPr/>
      <dgm:t>
        <a:bodyPr/>
        <a:lstStyle/>
        <a:p>
          <a:endParaRPr lang="en-GB" sz="1800">
            <a:latin typeface="Arial" panose="020B0604020202020204" pitchFamily="34" charset="0"/>
            <a:cs typeface="Arial" panose="020B0604020202020204" pitchFamily="34" charset="0"/>
          </a:endParaRPr>
        </a:p>
      </dgm:t>
    </dgm:pt>
    <dgm:pt modelId="{4BA20896-1B04-41E5-A4B1-A8BF1BC263A2}">
      <dgm:prSet phldrT="[Text]" custT="1"/>
      <dgm:spPr/>
      <dgm:t>
        <a:bodyPr/>
        <a:lstStyle/>
        <a:p>
          <a:r>
            <a:rPr lang="en-GB" sz="2800" dirty="0">
              <a:latin typeface="Arial" panose="020B0604020202020204" pitchFamily="34" charset="0"/>
              <a:cs typeface="Arial" panose="020B0604020202020204" pitchFamily="34" charset="0"/>
            </a:rPr>
            <a:t>Channel</a:t>
          </a:r>
        </a:p>
      </dgm:t>
    </dgm:pt>
    <dgm:pt modelId="{D9EE49C0-8D1F-4FE7-8059-0152034FDF6B}" type="parTrans" cxnId="{A1938AE2-94FE-4BA3-AE7C-B1100F6D2FA1}">
      <dgm:prSet/>
      <dgm:spPr/>
      <dgm:t>
        <a:bodyPr/>
        <a:lstStyle/>
        <a:p>
          <a:endParaRPr lang="en-GB" sz="1800">
            <a:latin typeface="Arial" panose="020B0604020202020204" pitchFamily="34" charset="0"/>
            <a:cs typeface="Arial" panose="020B0604020202020204" pitchFamily="34" charset="0"/>
          </a:endParaRPr>
        </a:p>
      </dgm:t>
    </dgm:pt>
    <dgm:pt modelId="{9134F437-E3F6-4EE0-B702-E27A3551F53E}" type="sibTrans" cxnId="{A1938AE2-94FE-4BA3-AE7C-B1100F6D2FA1}">
      <dgm:prSet/>
      <dgm:spPr/>
      <dgm:t>
        <a:bodyPr/>
        <a:lstStyle/>
        <a:p>
          <a:endParaRPr lang="en-GB" sz="1800">
            <a:latin typeface="Arial" panose="020B0604020202020204" pitchFamily="34" charset="0"/>
            <a:cs typeface="Arial" panose="020B0604020202020204" pitchFamily="34" charset="0"/>
          </a:endParaRPr>
        </a:p>
      </dgm:t>
    </dgm:pt>
    <dgm:pt modelId="{41192008-5C8B-42D1-AF7C-3CEC06323183}">
      <dgm:prSet phldrT="[Text]" custT="1"/>
      <dgm:spPr/>
      <dgm:t>
        <a:bodyPr/>
        <a:lstStyle/>
        <a:p>
          <a:r>
            <a:rPr lang="en-GB" sz="1800" dirty="0">
              <a:latin typeface="Arial" panose="020B0604020202020204" pitchFamily="34" charset="0"/>
              <a:cs typeface="Arial" panose="020B0604020202020204" pitchFamily="34" charset="0"/>
            </a:rPr>
            <a:t>Hearing</a:t>
          </a:r>
        </a:p>
      </dgm:t>
    </dgm:pt>
    <dgm:pt modelId="{05D28EDB-CDB9-483A-A31A-63E073178643}" type="parTrans" cxnId="{58F056F3-C7D4-428B-86A7-97DF9045875B}">
      <dgm:prSet/>
      <dgm:spPr/>
      <dgm:t>
        <a:bodyPr/>
        <a:lstStyle/>
        <a:p>
          <a:endParaRPr lang="en-GB" sz="1800">
            <a:latin typeface="Arial" panose="020B0604020202020204" pitchFamily="34" charset="0"/>
            <a:cs typeface="Arial" panose="020B0604020202020204" pitchFamily="34" charset="0"/>
          </a:endParaRPr>
        </a:p>
      </dgm:t>
    </dgm:pt>
    <dgm:pt modelId="{BE7FD719-DBFF-46D1-A612-0ECA94062DEA}" type="sibTrans" cxnId="{58F056F3-C7D4-428B-86A7-97DF9045875B}">
      <dgm:prSet/>
      <dgm:spPr/>
      <dgm:t>
        <a:bodyPr/>
        <a:lstStyle/>
        <a:p>
          <a:endParaRPr lang="en-GB" sz="1800">
            <a:latin typeface="Arial" panose="020B0604020202020204" pitchFamily="34" charset="0"/>
            <a:cs typeface="Arial" panose="020B0604020202020204" pitchFamily="34" charset="0"/>
          </a:endParaRPr>
        </a:p>
      </dgm:t>
    </dgm:pt>
    <dgm:pt modelId="{F331E58C-E615-468B-B3C8-420EDF53F482}">
      <dgm:prSet phldrT="[Text]" custT="1"/>
      <dgm:spPr/>
      <dgm:t>
        <a:bodyPr/>
        <a:lstStyle/>
        <a:p>
          <a:r>
            <a:rPr lang="en-GB" sz="1800" dirty="0">
              <a:latin typeface="Arial" panose="020B0604020202020204" pitchFamily="34" charset="0"/>
              <a:cs typeface="Arial" panose="020B0604020202020204" pitchFamily="34" charset="0"/>
            </a:rPr>
            <a:t>Seeing</a:t>
          </a:r>
        </a:p>
      </dgm:t>
    </dgm:pt>
    <dgm:pt modelId="{6083066E-3E85-4EEB-A12F-3B2D7D2EAD4D}" type="parTrans" cxnId="{EF03FC0A-43ED-4EE1-B0C0-B057D9A00FEC}">
      <dgm:prSet/>
      <dgm:spPr/>
      <dgm:t>
        <a:bodyPr/>
        <a:lstStyle/>
        <a:p>
          <a:endParaRPr lang="en-GB" sz="1800">
            <a:latin typeface="Arial" panose="020B0604020202020204" pitchFamily="34" charset="0"/>
            <a:cs typeface="Arial" panose="020B0604020202020204" pitchFamily="34" charset="0"/>
          </a:endParaRPr>
        </a:p>
      </dgm:t>
    </dgm:pt>
    <dgm:pt modelId="{0E0433C2-9444-4E93-B50E-58C73278CBF2}" type="sibTrans" cxnId="{EF03FC0A-43ED-4EE1-B0C0-B057D9A00FEC}">
      <dgm:prSet/>
      <dgm:spPr/>
      <dgm:t>
        <a:bodyPr/>
        <a:lstStyle/>
        <a:p>
          <a:endParaRPr lang="en-GB" sz="1800">
            <a:latin typeface="Arial" panose="020B0604020202020204" pitchFamily="34" charset="0"/>
            <a:cs typeface="Arial" panose="020B0604020202020204" pitchFamily="34" charset="0"/>
          </a:endParaRPr>
        </a:p>
      </dgm:t>
    </dgm:pt>
    <dgm:pt modelId="{72AD70D6-EDA2-473B-955A-DBD23B52DB48}">
      <dgm:prSet phldrT="[Text]" custT="1"/>
      <dgm:spPr/>
      <dgm:t>
        <a:bodyPr/>
        <a:lstStyle/>
        <a:p>
          <a:r>
            <a:rPr lang="en-GB" sz="1800" dirty="0">
              <a:latin typeface="Arial" panose="020B0604020202020204" pitchFamily="34" charset="0"/>
              <a:cs typeface="Arial" panose="020B0604020202020204" pitchFamily="34" charset="0"/>
            </a:rPr>
            <a:t>Knowledge</a:t>
          </a:r>
        </a:p>
      </dgm:t>
    </dgm:pt>
    <dgm:pt modelId="{613C31A2-8C7A-401D-8117-D55A452546DC}" type="parTrans" cxnId="{19D96AF5-AC78-4A9F-87CC-AE1E1AF7BD94}">
      <dgm:prSet/>
      <dgm:spPr/>
      <dgm:t>
        <a:bodyPr/>
        <a:lstStyle/>
        <a:p>
          <a:endParaRPr lang="en-GB"/>
        </a:p>
      </dgm:t>
    </dgm:pt>
    <dgm:pt modelId="{614A7227-6851-432A-AAF4-7F29A1BC52BB}" type="sibTrans" cxnId="{19D96AF5-AC78-4A9F-87CC-AE1E1AF7BD94}">
      <dgm:prSet/>
      <dgm:spPr/>
      <dgm:t>
        <a:bodyPr/>
        <a:lstStyle/>
        <a:p>
          <a:endParaRPr lang="en-GB"/>
        </a:p>
      </dgm:t>
    </dgm:pt>
    <dgm:pt modelId="{EC65FFF2-6154-406E-BA86-5E854B4A914C}">
      <dgm:prSet phldrT="[Text]" custT="1"/>
      <dgm:spPr/>
      <dgm:t>
        <a:bodyPr/>
        <a:lstStyle/>
        <a:p>
          <a:r>
            <a:rPr lang="en-GB" sz="1800" dirty="0">
              <a:latin typeface="Arial" panose="020B0604020202020204" pitchFamily="34" charset="0"/>
              <a:cs typeface="Arial" panose="020B0604020202020204" pitchFamily="34" charset="0"/>
            </a:rPr>
            <a:t>Social system</a:t>
          </a:r>
        </a:p>
      </dgm:t>
    </dgm:pt>
    <dgm:pt modelId="{BA514854-0996-442B-A3B3-A89A72EA7681}" type="parTrans" cxnId="{A62E338C-70D4-4A88-96E2-6E25A811CB16}">
      <dgm:prSet/>
      <dgm:spPr/>
      <dgm:t>
        <a:bodyPr/>
        <a:lstStyle/>
        <a:p>
          <a:endParaRPr lang="en-GB"/>
        </a:p>
      </dgm:t>
    </dgm:pt>
    <dgm:pt modelId="{DE06CB5F-A69E-4A30-B6A2-FE5C0CFF04C8}" type="sibTrans" cxnId="{A62E338C-70D4-4A88-96E2-6E25A811CB16}">
      <dgm:prSet/>
      <dgm:spPr/>
      <dgm:t>
        <a:bodyPr/>
        <a:lstStyle/>
        <a:p>
          <a:endParaRPr lang="en-GB"/>
        </a:p>
      </dgm:t>
    </dgm:pt>
    <dgm:pt modelId="{95CCBE17-9D30-4E35-8AA1-8675903996A0}">
      <dgm:prSet phldrT="[Text]" custT="1"/>
      <dgm:spPr/>
      <dgm:t>
        <a:bodyPr/>
        <a:lstStyle/>
        <a:p>
          <a:r>
            <a:rPr lang="en-GB" sz="1800" dirty="0">
              <a:latin typeface="Arial" panose="020B0604020202020204" pitchFamily="34" charset="0"/>
              <a:cs typeface="Arial" panose="020B0604020202020204" pitchFamily="34" charset="0"/>
            </a:rPr>
            <a:t>Culture</a:t>
          </a:r>
        </a:p>
      </dgm:t>
    </dgm:pt>
    <dgm:pt modelId="{1AEEE406-D7DF-452D-A684-E53AF203E6C7}" type="parTrans" cxnId="{A5FB81C2-E45A-45BD-A3E9-A949BAB96265}">
      <dgm:prSet/>
      <dgm:spPr/>
      <dgm:t>
        <a:bodyPr/>
        <a:lstStyle/>
        <a:p>
          <a:endParaRPr lang="en-GB"/>
        </a:p>
      </dgm:t>
    </dgm:pt>
    <dgm:pt modelId="{95F2CE61-6862-43EA-B737-75710FE6E238}" type="sibTrans" cxnId="{A5FB81C2-E45A-45BD-A3E9-A949BAB96265}">
      <dgm:prSet/>
      <dgm:spPr/>
      <dgm:t>
        <a:bodyPr/>
        <a:lstStyle/>
        <a:p>
          <a:endParaRPr lang="en-GB"/>
        </a:p>
      </dgm:t>
    </dgm:pt>
    <dgm:pt modelId="{7C7BAE72-4BE1-4928-B8E7-4C988C375F1A}">
      <dgm:prSet phldrT="[Text]" custT="1"/>
      <dgm:spPr/>
      <dgm:t>
        <a:bodyPr/>
        <a:lstStyle/>
        <a:p>
          <a:r>
            <a:rPr lang="en-GB" sz="1800" dirty="0">
              <a:latin typeface="Arial" panose="020B0604020202020204" pitchFamily="34" charset="0"/>
              <a:cs typeface="Arial" panose="020B0604020202020204" pitchFamily="34" charset="0"/>
            </a:rPr>
            <a:t>Treatment</a:t>
          </a:r>
        </a:p>
      </dgm:t>
    </dgm:pt>
    <dgm:pt modelId="{2C58EDEF-1D1A-4D7A-854C-6E8FA712FF62}" type="parTrans" cxnId="{FCDB050C-A518-4DBA-B9BB-FDEE675A5F54}">
      <dgm:prSet/>
      <dgm:spPr/>
      <dgm:t>
        <a:bodyPr/>
        <a:lstStyle/>
        <a:p>
          <a:endParaRPr lang="en-GB"/>
        </a:p>
      </dgm:t>
    </dgm:pt>
    <dgm:pt modelId="{38090E5D-58AC-4C3E-8806-370833F37711}" type="sibTrans" cxnId="{FCDB050C-A518-4DBA-B9BB-FDEE675A5F54}">
      <dgm:prSet/>
      <dgm:spPr/>
      <dgm:t>
        <a:bodyPr/>
        <a:lstStyle/>
        <a:p>
          <a:endParaRPr lang="en-GB"/>
        </a:p>
      </dgm:t>
    </dgm:pt>
    <dgm:pt modelId="{C35E6835-85A4-473F-88C8-86ABEB7A452C}">
      <dgm:prSet phldrT="[Text]" custT="1"/>
      <dgm:spPr/>
      <dgm:t>
        <a:bodyPr/>
        <a:lstStyle/>
        <a:p>
          <a:r>
            <a:rPr lang="en-GB" sz="1800" dirty="0">
              <a:latin typeface="Arial" panose="020B0604020202020204" pitchFamily="34" charset="0"/>
              <a:cs typeface="Arial" panose="020B0604020202020204" pitchFamily="34" charset="0"/>
            </a:rPr>
            <a:t>Structure</a:t>
          </a:r>
        </a:p>
      </dgm:t>
    </dgm:pt>
    <dgm:pt modelId="{B1C4650D-4954-404C-AD94-F505D473CB93}" type="parTrans" cxnId="{6E935C0E-6F0E-4F8F-BAEF-B7DC25A4E0E1}">
      <dgm:prSet/>
      <dgm:spPr/>
      <dgm:t>
        <a:bodyPr/>
        <a:lstStyle/>
        <a:p>
          <a:endParaRPr lang="en-GB"/>
        </a:p>
      </dgm:t>
    </dgm:pt>
    <dgm:pt modelId="{5785ED0A-B4F9-42B1-B12A-A9ADE5F5139C}" type="sibTrans" cxnId="{6E935C0E-6F0E-4F8F-BAEF-B7DC25A4E0E1}">
      <dgm:prSet/>
      <dgm:spPr/>
      <dgm:t>
        <a:bodyPr/>
        <a:lstStyle/>
        <a:p>
          <a:endParaRPr lang="en-GB"/>
        </a:p>
      </dgm:t>
    </dgm:pt>
    <dgm:pt modelId="{11CDAADD-70E4-4FD7-9EC7-58D67D7CEEBF}">
      <dgm:prSet phldrT="[Text]" custT="1"/>
      <dgm:spPr/>
      <dgm:t>
        <a:bodyPr/>
        <a:lstStyle/>
        <a:p>
          <a:r>
            <a:rPr lang="en-GB" sz="1800" dirty="0">
              <a:latin typeface="Arial" panose="020B0604020202020204" pitchFamily="34" charset="0"/>
              <a:cs typeface="Arial" panose="020B0604020202020204" pitchFamily="34" charset="0"/>
            </a:rPr>
            <a:t>Code</a:t>
          </a:r>
        </a:p>
      </dgm:t>
    </dgm:pt>
    <dgm:pt modelId="{A5269EA2-5CB2-4F6D-A716-30E5CB353AA8}" type="parTrans" cxnId="{D3B9252D-98A5-48ED-A13C-00B625685CCB}">
      <dgm:prSet/>
      <dgm:spPr/>
      <dgm:t>
        <a:bodyPr/>
        <a:lstStyle/>
        <a:p>
          <a:endParaRPr lang="en-GB"/>
        </a:p>
      </dgm:t>
    </dgm:pt>
    <dgm:pt modelId="{962DA1BE-50EA-4B35-AFE4-1512BD12D4B9}" type="sibTrans" cxnId="{D3B9252D-98A5-48ED-A13C-00B625685CCB}">
      <dgm:prSet/>
      <dgm:spPr/>
      <dgm:t>
        <a:bodyPr/>
        <a:lstStyle/>
        <a:p>
          <a:endParaRPr lang="en-GB"/>
        </a:p>
      </dgm:t>
    </dgm:pt>
    <dgm:pt modelId="{AFCD9309-D225-4F3E-A7CC-E8B497B9104B}">
      <dgm:prSet phldrT="[Text]" custT="1"/>
      <dgm:spPr/>
      <dgm:t>
        <a:bodyPr/>
        <a:lstStyle/>
        <a:p>
          <a:r>
            <a:rPr lang="en-GB" sz="1800" dirty="0">
              <a:latin typeface="Arial" panose="020B0604020202020204" pitchFamily="34" charset="0"/>
              <a:cs typeface="Arial" panose="020B0604020202020204" pitchFamily="34" charset="0"/>
            </a:rPr>
            <a:t>Touching</a:t>
          </a:r>
        </a:p>
      </dgm:t>
    </dgm:pt>
    <dgm:pt modelId="{B5D0CA4B-55E0-4126-8FCA-D625F92D5C54}" type="parTrans" cxnId="{735C90CB-6C36-4183-AB7D-A6CB62A77167}">
      <dgm:prSet/>
      <dgm:spPr/>
      <dgm:t>
        <a:bodyPr/>
        <a:lstStyle/>
        <a:p>
          <a:endParaRPr lang="en-GB"/>
        </a:p>
      </dgm:t>
    </dgm:pt>
    <dgm:pt modelId="{55B975FD-216B-4534-B79A-AA84B9B80BDF}" type="sibTrans" cxnId="{735C90CB-6C36-4183-AB7D-A6CB62A77167}">
      <dgm:prSet/>
      <dgm:spPr/>
      <dgm:t>
        <a:bodyPr/>
        <a:lstStyle/>
        <a:p>
          <a:endParaRPr lang="en-GB"/>
        </a:p>
      </dgm:t>
    </dgm:pt>
    <dgm:pt modelId="{6BC2A6A3-A52D-4EA6-A5A6-5F30D9540BB8}">
      <dgm:prSet phldrT="[Text]" custT="1"/>
      <dgm:spPr/>
      <dgm:t>
        <a:bodyPr/>
        <a:lstStyle/>
        <a:p>
          <a:r>
            <a:rPr lang="en-GB" sz="1800" dirty="0">
              <a:latin typeface="Arial" panose="020B0604020202020204" pitchFamily="34" charset="0"/>
              <a:cs typeface="Arial" panose="020B0604020202020204" pitchFamily="34" charset="0"/>
            </a:rPr>
            <a:t>Smelling</a:t>
          </a:r>
        </a:p>
      </dgm:t>
    </dgm:pt>
    <dgm:pt modelId="{D4402F53-94BB-4B0E-8B6A-9CDA696E27E1}" type="parTrans" cxnId="{199904E7-8A74-417C-9C20-FE6677CC2E73}">
      <dgm:prSet/>
      <dgm:spPr/>
      <dgm:t>
        <a:bodyPr/>
        <a:lstStyle/>
        <a:p>
          <a:endParaRPr lang="en-GB"/>
        </a:p>
      </dgm:t>
    </dgm:pt>
    <dgm:pt modelId="{D3024F6C-AA74-4172-96F5-921DA40A5BB6}" type="sibTrans" cxnId="{199904E7-8A74-417C-9C20-FE6677CC2E73}">
      <dgm:prSet/>
      <dgm:spPr/>
      <dgm:t>
        <a:bodyPr/>
        <a:lstStyle/>
        <a:p>
          <a:endParaRPr lang="en-GB"/>
        </a:p>
      </dgm:t>
    </dgm:pt>
    <dgm:pt modelId="{4B92297A-868D-4ACC-86EA-871EBFEA975D}">
      <dgm:prSet phldrT="[Text]" custT="1"/>
      <dgm:spPr/>
      <dgm:t>
        <a:bodyPr/>
        <a:lstStyle/>
        <a:p>
          <a:r>
            <a:rPr lang="en-GB" sz="1800" dirty="0">
              <a:latin typeface="Arial" panose="020B0604020202020204" pitchFamily="34" charset="0"/>
              <a:cs typeface="Arial" panose="020B0604020202020204" pitchFamily="34" charset="0"/>
            </a:rPr>
            <a:t>Tasting</a:t>
          </a:r>
        </a:p>
      </dgm:t>
    </dgm:pt>
    <dgm:pt modelId="{B45269DB-0918-4366-9BE2-721DBFD1A32E}" type="parTrans" cxnId="{C2E66377-A30C-44A9-B88F-ABC20B2FCF03}">
      <dgm:prSet/>
      <dgm:spPr/>
      <dgm:t>
        <a:bodyPr/>
        <a:lstStyle/>
        <a:p>
          <a:endParaRPr lang="en-GB"/>
        </a:p>
      </dgm:t>
    </dgm:pt>
    <dgm:pt modelId="{679F9497-AB05-4096-9E65-45F752B5AD57}" type="sibTrans" cxnId="{C2E66377-A30C-44A9-B88F-ABC20B2FCF03}">
      <dgm:prSet/>
      <dgm:spPr/>
      <dgm:t>
        <a:bodyPr/>
        <a:lstStyle/>
        <a:p>
          <a:endParaRPr lang="en-GB"/>
        </a:p>
      </dgm:t>
    </dgm:pt>
    <dgm:pt modelId="{BF1BADD1-6EC5-4B43-8A3B-01E223AD75ED}">
      <dgm:prSet phldrT="[Text]" custT="1"/>
      <dgm:spPr/>
      <dgm:t>
        <a:bodyPr/>
        <a:lstStyle/>
        <a:p>
          <a:r>
            <a:rPr lang="en-GB" sz="2800" dirty="0">
              <a:latin typeface="Arial" panose="020B0604020202020204" pitchFamily="34" charset="0"/>
              <a:cs typeface="Arial" panose="020B0604020202020204" pitchFamily="34" charset="0"/>
            </a:rPr>
            <a:t>Receiver</a:t>
          </a:r>
        </a:p>
      </dgm:t>
    </dgm:pt>
    <dgm:pt modelId="{7F924715-1AED-4B09-BE7A-140005944E06}" type="parTrans" cxnId="{15B13DB1-6378-4143-A4F4-341AA57B6ABB}">
      <dgm:prSet/>
      <dgm:spPr/>
      <dgm:t>
        <a:bodyPr/>
        <a:lstStyle/>
        <a:p>
          <a:endParaRPr lang="en-GB"/>
        </a:p>
      </dgm:t>
    </dgm:pt>
    <dgm:pt modelId="{C5AF86FC-7AB9-4C9F-8DAB-1D2DF4071896}" type="sibTrans" cxnId="{15B13DB1-6378-4143-A4F4-341AA57B6ABB}">
      <dgm:prSet/>
      <dgm:spPr/>
      <dgm:t>
        <a:bodyPr/>
        <a:lstStyle/>
        <a:p>
          <a:endParaRPr lang="en-GB"/>
        </a:p>
      </dgm:t>
    </dgm:pt>
    <dgm:pt modelId="{C65229FE-0F20-49C0-8668-831CB56266F4}">
      <dgm:prSet phldrT="[Text]" custT="1"/>
      <dgm:spPr/>
      <dgm:t>
        <a:bodyPr/>
        <a:lstStyle/>
        <a:p>
          <a:r>
            <a:rPr lang="en-GB" sz="1800" dirty="0">
              <a:latin typeface="Arial" panose="020B0604020202020204" pitchFamily="34" charset="0"/>
              <a:cs typeface="Arial" panose="020B0604020202020204" pitchFamily="34" charset="0"/>
            </a:rPr>
            <a:t>Culture</a:t>
          </a:r>
        </a:p>
      </dgm:t>
    </dgm:pt>
    <dgm:pt modelId="{4002DBCD-0F1B-4DC2-912C-FF5DDBFE5CF1}" type="parTrans" cxnId="{5E739D90-A852-4AFD-B944-DA1213327A62}">
      <dgm:prSet/>
      <dgm:spPr/>
      <dgm:t>
        <a:bodyPr/>
        <a:lstStyle/>
        <a:p>
          <a:endParaRPr lang="en-GB"/>
        </a:p>
      </dgm:t>
    </dgm:pt>
    <dgm:pt modelId="{5CA56B6F-93B4-4773-B65F-50564D87839C}" type="sibTrans" cxnId="{5E739D90-A852-4AFD-B944-DA1213327A62}">
      <dgm:prSet/>
      <dgm:spPr/>
      <dgm:t>
        <a:bodyPr/>
        <a:lstStyle/>
        <a:p>
          <a:endParaRPr lang="en-GB"/>
        </a:p>
      </dgm:t>
    </dgm:pt>
    <dgm:pt modelId="{C4C30AB0-BD9B-45C8-A869-648C5F743AA7}">
      <dgm:prSet phldrT="[Text]" custT="1"/>
      <dgm:spPr/>
      <dgm:t>
        <a:bodyPr/>
        <a:lstStyle/>
        <a:p>
          <a:r>
            <a:rPr lang="en-GB" sz="1800" dirty="0">
              <a:latin typeface="Arial" panose="020B0604020202020204" pitchFamily="34" charset="0"/>
              <a:cs typeface="Arial" panose="020B0604020202020204" pitchFamily="34" charset="0"/>
            </a:rPr>
            <a:t>Communication skills </a:t>
          </a:r>
        </a:p>
      </dgm:t>
    </dgm:pt>
    <dgm:pt modelId="{9E34FCD1-37C0-4559-8CC8-355557BC222B}" type="parTrans" cxnId="{30CFD14C-BADF-4492-93CE-4BAA5A559D2D}">
      <dgm:prSet/>
      <dgm:spPr/>
      <dgm:t>
        <a:bodyPr/>
        <a:lstStyle/>
        <a:p>
          <a:endParaRPr lang="en-GB"/>
        </a:p>
      </dgm:t>
    </dgm:pt>
    <dgm:pt modelId="{C31A743B-67B1-42EB-9B17-01E83E753F6E}" type="sibTrans" cxnId="{30CFD14C-BADF-4492-93CE-4BAA5A559D2D}">
      <dgm:prSet/>
      <dgm:spPr/>
      <dgm:t>
        <a:bodyPr/>
        <a:lstStyle/>
        <a:p>
          <a:endParaRPr lang="en-GB"/>
        </a:p>
      </dgm:t>
    </dgm:pt>
    <dgm:pt modelId="{0E718EE9-EC73-4FBB-A442-046ED42D8F40}">
      <dgm:prSet phldrT="[Text]" custT="1"/>
      <dgm:spPr/>
      <dgm:t>
        <a:bodyPr/>
        <a:lstStyle/>
        <a:p>
          <a:r>
            <a:rPr lang="en-GB" sz="1800" dirty="0">
              <a:latin typeface="Arial" panose="020B0604020202020204" pitchFamily="34" charset="0"/>
              <a:cs typeface="Arial" panose="020B0604020202020204" pitchFamily="34" charset="0"/>
            </a:rPr>
            <a:t>Attitudes</a:t>
          </a:r>
        </a:p>
      </dgm:t>
    </dgm:pt>
    <dgm:pt modelId="{701DBB49-784E-4AA5-BC9C-0E3182F1A76E}" type="parTrans" cxnId="{A1E7C79F-4DCD-4501-B70D-D495043D473E}">
      <dgm:prSet/>
      <dgm:spPr/>
      <dgm:t>
        <a:bodyPr/>
        <a:lstStyle/>
        <a:p>
          <a:endParaRPr lang="en-GB"/>
        </a:p>
      </dgm:t>
    </dgm:pt>
    <dgm:pt modelId="{DE42686E-0C9E-442F-B05E-6F65237EF3DC}" type="sibTrans" cxnId="{A1E7C79F-4DCD-4501-B70D-D495043D473E}">
      <dgm:prSet/>
      <dgm:spPr/>
      <dgm:t>
        <a:bodyPr/>
        <a:lstStyle/>
        <a:p>
          <a:endParaRPr lang="en-GB"/>
        </a:p>
      </dgm:t>
    </dgm:pt>
    <dgm:pt modelId="{2F4B59EE-BCF3-4A74-962C-02331D9781E6}">
      <dgm:prSet phldrT="[Text]" custT="1"/>
      <dgm:spPr/>
      <dgm:t>
        <a:bodyPr/>
        <a:lstStyle/>
        <a:p>
          <a:r>
            <a:rPr lang="en-GB" sz="1800" dirty="0">
              <a:latin typeface="Arial" panose="020B0604020202020204" pitchFamily="34" charset="0"/>
              <a:cs typeface="Arial" panose="020B0604020202020204" pitchFamily="34" charset="0"/>
            </a:rPr>
            <a:t>Knowledge</a:t>
          </a:r>
        </a:p>
      </dgm:t>
    </dgm:pt>
    <dgm:pt modelId="{81700454-6301-4CAD-9773-10F01F5BCA95}" type="parTrans" cxnId="{F56581CA-6DC4-4B08-B03D-A2E4D847BC8B}">
      <dgm:prSet/>
      <dgm:spPr/>
      <dgm:t>
        <a:bodyPr/>
        <a:lstStyle/>
        <a:p>
          <a:endParaRPr lang="en-GB"/>
        </a:p>
      </dgm:t>
    </dgm:pt>
    <dgm:pt modelId="{FB014B86-34C5-4CE1-8C0B-2595A1E642AB}" type="sibTrans" cxnId="{F56581CA-6DC4-4B08-B03D-A2E4D847BC8B}">
      <dgm:prSet/>
      <dgm:spPr/>
      <dgm:t>
        <a:bodyPr/>
        <a:lstStyle/>
        <a:p>
          <a:endParaRPr lang="en-GB"/>
        </a:p>
      </dgm:t>
    </dgm:pt>
    <dgm:pt modelId="{7D1FBEDE-0021-46AF-B983-F41BAC8C9E37}">
      <dgm:prSet phldrT="[Text]" custT="1"/>
      <dgm:spPr/>
      <dgm:t>
        <a:bodyPr/>
        <a:lstStyle/>
        <a:p>
          <a:r>
            <a:rPr lang="en-GB" sz="1800" dirty="0">
              <a:latin typeface="Arial" panose="020B0604020202020204" pitchFamily="34" charset="0"/>
              <a:cs typeface="Arial" panose="020B0604020202020204" pitchFamily="34" charset="0"/>
            </a:rPr>
            <a:t>Social system</a:t>
          </a:r>
        </a:p>
      </dgm:t>
    </dgm:pt>
    <dgm:pt modelId="{7820E208-B889-4EC7-AADD-5D16E03C667D}" type="parTrans" cxnId="{3B1835F9-42CB-426E-8035-8888533DBCF7}">
      <dgm:prSet/>
      <dgm:spPr/>
      <dgm:t>
        <a:bodyPr/>
        <a:lstStyle/>
        <a:p>
          <a:endParaRPr lang="en-GB"/>
        </a:p>
      </dgm:t>
    </dgm:pt>
    <dgm:pt modelId="{FC49FBBC-F62D-43BA-AC73-E6A6FAE645E5}" type="sibTrans" cxnId="{3B1835F9-42CB-426E-8035-8888533DBCF7}">
      <dgm:prSet/>
      <dgm:spPr/>
      <dgm:t>
        <a:bodyPr/>
        <a:lstStyle/>
        <a:p>
          <a:endParaRPr lang="en-GB"/>
        </a:p>
      </dgm:t>
    </dgm:pt>
    <dgm:pt modelId="{27EBEC1A-60FB-49EE-894B-F63B68A9D654}" type="pres">
      <dgm:prSet presAssocID="{C3DFA47F-3552-4986-93AA-1B5D83C4D7FD}" presName="theList" presStyleCnt="0">
        <dgm:presLayoutVars>
          <dgm:dir/>
          <dgm:animLvl val="lvl"/>
          <dgm:resizeHandles val="exact"/>
        </dgm:presLayoutVars>
      </dgm:prSet>
      <dgm:spPr/>
    </dgm:pt>
    <dgm:pt modelId="{9A448AC2-A8CB-46E8-8248-03351C90569A}" type="pres">
      <dgm:prSet presAssocID="{90D05E57-DAF9-4119-9DB2-232BD39CBFF2}" presName="compNode" presStyleCnt="0"/>
      <dgm:spPr/>
    </dgm:pt>
    <dgm:pt modelId="{46A03653-8F1B-4480-8D56-0F09A48CB637}" type="pres">
      <dgm:prSet presAssocID="{90D05E57-DAF9-4119-9DB2-232BD39CBFF2}" presName="aNode" presStyleLbl="bgShp" presStyleIdx="0" presStyleCnt="4" custScaleX="85720" custLinFactNeighborX="-53554" custLinFactNeighborY="-2123"/>
      <dgm:spPr/>
    </dgm:pt>
    <dgm:pt modelId="{3ABCF19B-DC7F-4C9D-8EE6-42FB32161602}" type="pres">
      <dgm:prSet presAssocID="{90D05E57-DAF9-4119-9DB2-232BD39CBFF2}" presName="textNode" presStyleLbl="bgShp" presStyleIdx="0" presStyleCnt="4"/>
      <dgm:spPr/>
    </dgm:pt>
    <dgm:pt modelId="{024132BF-E9DC-4148-A0B4-A75B7A5AA73F}" type="pres">
      <dgm:prSet presAssocID="{90D05E57-DAF9-4119-9DB2-232BD39CBFF2}" presName="compChildNode" presStyleCnt="0"/>
      <dgm:spPr/>
    </dgm:pt>
    <dgm:pt modelId="{CA5660E8-F7C9-47AF-9300-80BCEE906D32}" type="pres">
      <dgm:prSet presAssocID="{90D05E57-DAF9-4119-9DB2-232BD39CBFF2}" presName="theInnerList" presStyleCnt="0"/>
      <dgm:spPr/>
    </dgm:pt>
    <dgm:pt modelId="{B3319FDF-7885-455B-9BF6-49905CB15978}" type="pres">
      <dgm:prSet presAssocID="{643921BA-EB49-43DF-9494-2A6E863CFB8F}" presName="childNode" presStyleLbl="node1" presStyleIdx="0" presStyleCnt="20">
        <dgm:presLayoutVars>
          <dgm:bulletEnabled val="1"/>
        </dgm:presLayoutVars>
      </dgm:prSet>
      <dgm:spPr/>
    </dgm:pt>
    <dgm:pt modelId="{AC24EA9C-5CED-487F-8FC3-EED5DB281091}" type="pres">
      <dgm:prSet presAssocID="{643921BA-EB49-43DF-9494-2A6E863CFB8F}" presName="aSpace2" presStyleCnt="0"/>
      <dgm:spPr/>
    </dgm:pt>
    <dgm:pt modelId="{D96FDE08-37F8-48D7-8F44-CD9D1D3564D1}" type="pres">
      <dgm:prSet presAssocID="{39AE3963-9030-4660-9BB7-A36AFDB407A7}" presName="childNode" presStyleLbl="node1" presStyleIdx="1" presStyleCnt="20">
        <dgm:presLayoutVars>
          <dgm:bulletEnabled val="1"/>
        </dgm:presLayoutVars>
      </dgm:prSet>
      <dgm:spPr/>
    </dgm:pt>
    <dgm:pt modelId="{4ADC35C4-0F8D-4019-946C-1233F63AD705}" type="pres">
      <dgm:prSet presAssocID="{39AE3963-9030-4660-9BB7-A36AFDB407A7}" presName="aSpace2" presStyleCnt="0"/>
      <dgm:spPr/>
    </dgm:pt>
    <dgm:pt modelId="{865A028D-1B13-4840-893B-7A7D9FEFBDEF}" type="pres">
      <dgm:prSet presAssocID="{72AD70D6-EDA2-473B-955A-DBD23B52DB48}" presName="childNode" presStyleLbl="node1" presStyleIdx="2" presStyleCnt="20">
        <dgm:presLayoutVars>
          <dgm:bulletEnabled val="1"/>
        </dgm:presLayoutVars>
      </dgm:prSet>
      <dgm:spPr/>
    </dgm:pt>
    <dgm:pt modelId="{76CBD970-0E72-45CA-A58A-C77A96BCC0BD}" type="pres">
      <dgm:prSet presAssocID="{72AD70D6-EDA2-473B-955A-DBD23B52DB48}" presName="aSpace2" presStyleCnt="0"/>
      <dgm:spPr/>
    </dgm:pt>
    <dgm:pt modelId="{067D0F55-EDD5-4C26-8FE2-CB89978760C4}" type="pres">
      <dgm:prSet presAssocID="{EC65FFF2-6154-406E-BA86-5E854B4A914C}" presName="childNode" presStyleLbl="node1" presStyleIdx="3" presStyleCnt="20">
        <dgm:presLayoutVars>
          <dgm:bulletEnabled val="1"/>
        </dgm:presLayoutVars>
      </dgm:prSet>
      <dgm:spPr/>
    </dgm:pt>
    <dgm:pt modelId="{41B5F11E-6E96-4FB7-A798-7620AF0DBED1}" type="pres">
      <dgm:prSet presAssocID="{EC65FFF2-6154-406E-BA86-5E854B4A914C}" presName="aSpace2" presStyleCnt="0"/>
      <dgm:spPr/>
    </dgm:pt>
    <dgm:pt modelId="{D5072FB1-BEE1-4179-BC9B-21A0C97B7A4E}" type="pres">
      <dgm:prSet presAssocID="{95CCBE17-9D30-4E35-8AA1-8675903996A0}" presName="childNode" presStyleLbl="node1" presStyleIdx="4" presStyleCnt="20">
        <dgm:presLayoutVars>
          <dgm:bulletEnabled val="1"/>
        </dgm:presLayoutVars>
      </dgm:prSet>
      <dgm:spPr/>
    </dgm:pt>
    <dgm:pt modelId="{6F0EC43B-9FFC-4EBF-AF63-B26BA7CE2277}" type="pres">
      <dgm:prSet presAssocID="{90D05E57-DAF9-4119-9DB2-232BD39CBFF2}" presName="aSpace" presStyleCnt="0"/>
      <dgm:spPr/>
    </dgm:pt>
    <dgm:pt modelId="{1038928E-09F0-4220-BD27-7478997F02ED}" type="pres">
      <dgm:prSet presAssocID="{8A3C7CE3-DA0C-44BD-9259-429298275C39}" presName="compNode" presStyleCnt="0"/>
      <dgm:spPr/>
    </dgm:pt>
    <dgm:pt modelId="{28D74D13-9CA9-45C1-BC7E-665E926CBD88}" type="pres">
      <dgm:prSet presAssocID="{8A3C7CE3-DA0C-44BD-9259-429298275C39}" presName="aNode" presStyleLbl="bgShp" presStyleIdx="1" presStyleCnt="4" custScaleX="87843"/>
      <dgm:spPr/>
    </dgm:pt>
    <dgm:pt modelId="{A77935CF-47C1-46F9-B557-B3A27A9DCA5A}" type="pres">
      <dgm:prSet presAssocID="{8A3C7CE3-DA0C-44BD-9259-429298275C39}" presName="textNode" presStyleLbl="bgShp" presStyleIdx="1" presStyleCnt="4"/>
      <dgm:spPr/>
    </dgm:pt>
    <dgm:pt modelId="{F86368F5-8B7F-4768-A3F7-46F4D9E7E8F8}" type="pres">
      <dgm:prSet presAssocID="{8A3C7CE3-DA0C-44BD-9259-429298275C39}" presName="compChildNode" presStyleCnt="0"/>
      <dgm:spPr/>
    </dgm:pt>
    <dgm:pt modelId="{F3A23441-1DD9-4042-B09A-25296DB132E3}" type="pres">
      <dgm:prSet presAssocID="{8A3C7CE3-DA0C-44BD-9259-429298275C39}" presName="theInnerList" presStyleCnt="0"/>
      <dgm:spPr/>
    </dgm:pt>
    <dgm:pt modelId="{FEF12D79-268E-4D4D-9318-8444DEC654B7}" type="pres">
      <dgm:prSet presAssocID="{D1C334B8-A935-4351-A70B-DCD2A4BEAB5D}" presName="childNode" presStyleLbl="node1" presStyleIdx="5" presStyleCnt="20">
        <dgm:presLayoutVars>
          <dgm:bulletEnabled val="1"/>
        </dgm:presLayoutVars>
      </dgm:prSet>
      <dgm:spPr/>
    </dgm:pt>
    <dgm:pt modelId="{36AF1D3D-313D-4647-B352-658857A32F35}" type="pres">
      <dgm:prSet presAssocID="{D1C334B8-A935-4351-A70B-DCD2A4BEAB5D}" presName="aSpace2" presStyleCnt="0"/>
      <dgm:spPr/>
    </dgm:pt>
    <dgm:pt modelId="{F4CCCE94-25BB-457B-BD73-07758C420518}" type="pres">
      <dgm:prSet presAssocID="{844AB0BE-04D0-46DE-AD28-578BAA5C2B26}" presName="childNode" presStyleLbl="node1" presStyleIdx="6" presStyleCnt="20">
        <dgm:presLayoutVars>
          <dgm:bulletEnabled val="1"/>
        </dgm:presLayoutVars>
      </dgm:prSet>
      <dgm:spPr/>
    </dgm:pt>
    <dgm:pt modelId="{9E5D6232-6304-4A73-A7B9-32E12F7C0540}" type="pres">
      <dgm:prSet presAssocID="{844AB0BE-04D0-46DE-AD28-578BAA5C2B26}" presName="aSpace2" presStyleCnt="0"/>
      <dgm:spPr/>
    </dgm:pt>
    <dgm:pt modelId="{7B54F6E8-7CAA-4DB0-80D7-5689E258F165}" type="pres">
      <dgm:prSet presAssocID="{7C7BAE72-4BE1-4928-B8E7-4C988C375F1A}" presName="childNode" presStyleLbl="node1" presStyleIdx="7" presStyleCnt="20">
        <dgm:presLayoutVars>
          <dgm:bulletEnabled val="1"/>
        </dgm:presLayoutVars>
      </dgm:prSet>
      <dgm:spPr/>
    </dgm:pt>
    <dgm:pt modelId="{98608B9B-39E5-4698-8E23-BCC661119662}" type="pres">
      <dgm:prSet presAssocID="{7C7BAE72-4BE1-4928-B8E7-4C988C375F1A}" presName="aSpace2" presStyleCnt="0"/>
      <dgm:spPr/>
    </dgm:pt>
    <dgm:pt modelId="{D856B644-B023-4DBE-954E-458E34A2C632}" type="pres">
      <dgm:prSet presAssocID="{C35E6835-85A4-473F-88C8-86ABEB7A452C}" presName="childNode" presStyleLbl="node1" presStyleIdx="8" presStyleCnt="20">
        <dgm:presLayoutVars>
          <dgm:bulletEnabled val="1"/>
        </dgm:presLayoutVars>
      </dgm:prSet>
      <dgm:spPr/>
    </dgm:pt>
    <dgm:pt modelId="{7D869656-65FC-4B6D-B645-93D9857B818B}" type="pres">
      <dgm:prSet presAssocID="{C35E6835-85A4-473F-88C8-86ABEB7A452C}" presName="aSpace2" presStyleCnt="0"/>
      <dgm:spPr/>
    </dgm:pt>
    <dgm:pt modelId="{71F181A1-AE6C-4D12-86FF-B9FB8E42D8A0}" type="pres">
      <dgm:prSet presAssocID="{11CDAADD-70E4-4FD7-9EC7-58D67D7CEEBF}" presName="childNode" presStyleLbl="node1" presStyleIdx="9" presStyleCnt="20">
        <dgm:presLayoutVars>
          <dgm:bulletEnabled val="1"/>
        </dgm:presLayoutVars>
      </dgm:prSet>
      <dgm:spPr/>
    </dgm:pt>
    <dgm:pt modelId="{0B3CE0FD-41F4-46B9-A737-274EE4B715FC}" type="pres">
      <dgm:prSet presAssocID="{8A3C7CE3-DA0C-44BD-9259-429298275C39}" presName="aSpace" presStyleCnt="0"/>
      <dgm:spPr/>
    </dgm:pt>
    <dgm:pt modelId="{0467D5F7-28AD-4CC0-B2C3-B771741EBAA0}" type="pres">
      <dgm:prSet presAssocID="{4BA20896-1B04-41E5-A4B1-A8BF1BC263A2}" presName="compNode" presStyleCnt="0"/>
      <dgm:spPr/>
    </dgm:pt>
    <dgm:pt modelId="{20A0A321-639C-4E45-B3CD-A037B09C8BAD}" type="pres">
      <dgm:prSet presAssocID="{4BA20896-1B04-41E5-A4B1-A8BF1BC263A2}" presName="aNode" presStyleLbl="bgShp" presStyleIdx="2" presStyleCnt="4" custScaleX="88450"/>
      <dgm:spPr/>
    </dgm:pt>
    <dgm:pt modelId="{4CB2B72E-DF66-49D9-83DD-75ACFDA39419}" type="pres">
      <dgm:prSet presAssocID="{4BA20896-1B04-41E5-A4B1-A8BF1BC263A2}" presName="textNode" presStyleLbl="bgShp" presStyleIdx="2" presStyleCnt="4"/>
      <dgm:spPr/>
    </dgm:pt>
    <dgm:pt modelId="{80200D09-F4C2-4B22-8AFC-7102DA83EE5F}" type="pres">
      <dgm:prSet presAssocID="{4BA20896-1B04-41E5-A4B1-A8BF1BC263A2}" presName="compChildNode" presStyleCnt="0"/>
      <dgm:spPr/>
    </dgm:pt>
    <dgm:pt modelId="{6E9E215F-6538-47BD-B766-0AB1DCF0AA59}" type="pres">
      <dgm:prSet presAssocID="{4BA20896-1B04-41E5-A4B1-A8BF1BC263A2}" presName="theInnerList" presStyleCnt="0"/>
      <dgm:spPr/>
    </dgm:pt>
    <dgm:pt modelId="{3A50DAE9-7F5D-42F1-8498-65ABBDB28391}" type="pres">
      <dgm:prSet presAssocID="{41192008-5C8B-42D1-AF7C-3CEC06323183}" presName="childNode" presStyleLbl="node1" presStyleIdx="10" presStyleCnt="20">
        <dgm:presLayoutVars>
          <dgm:bulletEnabled val="1"/>
        </dgm:presLayoutVars>
      </dgm:prSet>
      <dgm:spPr/>
    </dgm:pt>
    <dgm:pt modelId="{0C393806-8F58-401A-A4F5-396E290A4FBD}" type="pres">
      <dgm:prSet presAssocID="{41192008-5C8B-42D1-AF7C-3CEC06323183}" presName="aSpace2" presStyleCnt="0"/>
      <dgm:spPr/>
    </dgm:pt>
    <dgm:pt modelId="{9E99E54F-9CA5-48B5-AF94-96EFF979A9B4}" type="pres">
      <dgm:prSet presAssocID="{F331E58C-E615-468B-B3C8-420EDF53F482}" presName="childNode" presStyleLbl="node1" presStyleIdx="11" presStyleCnt="20">
        <dgm:presLayoutVars>
          <dgm:bulletEnabled val="1"/>
        </dgm:presLayoutVars>
      </dgm:prSet>
      <dgm:spPr/>
    </dgm:pt>
    <dgm:pt modelId="{4B0A02AB-4164-4D4E-A6A3-9E02B1B0D245}" type="pres">
      <dgm:prSet presAssocID="{F331E58C-E615-468B-B3C8-420EDF53F482}" presName="aSpace2" presStyleCnt="0"/>
      <dgm:spPr/>
    </dgm:pt>
    <dgm:pt modelId="{6BA0F1FF-DD6C-4EC4-B275-EB7A3C44757E}" type="pres">
      <dgm:prSet presAssocID="{AFCD9309-D225-4F3E-A7CC-E8B497B9104B}" presName="childNode" presStyleLbl="node1" presStyleIdx="12" presStyleCnt="20">
        <dgm:presLayoutVars>
          <dgm:bulletEnabled val="1"/>
        </dgm:presLayoutVars>
      </dgm:prSet>
      <dgm:spPr/>
    </dgm:pt>
    <dgm:pt modelId="{CB3BBCC2-2634-4FA8-AF8E-342C53DB69BB}" type="pres">
      <dgm:prSet presAssocID="{AFCD9309-D225-4F3E-A7CC-E8B497B9104B}" presName="aSpace2" presStyleCnt="0"/>
      <dgm:spPr/>
    </dgm:pt>
    <dgm:pt modelId="{723A24BE-58B2-46CB-AAB0-8424099A7D69}" type="pres">
      <dgm:prSet presAssocID="{6BC2A6A3-A52D-4EA6-A5A6-5F30D9540BB8}" presName="childNode" presStyleLbl="node1" presStyleIdx="13" presStyleCnt="20">
        <dgm:presLayoutVars>
          <dgm:bulletEnabled val="1"/>
        </dgm:presLayoutVars>
      </dgm:prSet>
      <dgm:spPr/>
    </dgm:pt>
    <dgm:pt modelId="{8BC48A43-340E-4405-AB85-034F3C5C9C83}" type="pres">
      <dgm:prSet presAssocID="{6BC2A6A3-A52D-4EA6-A5A6-5F30D9540BB8}" presName="aSpace2" presStyleCnt="0"/>
      <dgm:spPr/>
    </dgm:pt>
    <dgm:pt modelId="{ADBE78C6-46B8-4869-8EC8-9B26F5C37DB0}" type="pres">
      <dgm:prSet presAssocID="{4B92297A-868D-4ACC-86EA-871EBFEA975D}" presName="childNode" presStyleLbl="node1" presStyleIdx="14" presStyleCnt="20">
        <dgm:presLayoutVars>
          <dgm:bulletEnabled val="1"/>
        </dgm:presLayoutVars>
      </dgm:prSet>
      <dgm:spPr/>
    </dgm:pt>
    <dgm:pt modelId="{3AF1B0A2-6D20-4342-B22E-08B351E9AEC3}" type="pres">
      <dgm:prSet presAssocID="{4BA20896-1B04-41E5-A4B1-A8BF1BC263A2}" presName="aSpace" presStyleCnt="0"/>
      <dgm:spPr/>
    </dgm:pt>
    <dgm:pt modelId="{E12A2F46-031A-4929-9838-CB80046C666C}" type="pres">
      <dgm:prSet presAssocID="{BF1BADD1-6EC5-4B43-8A3B-01E223AD75ED}" presName="compNode" presStyleCnt="0"/>
      <dgm:spPr/>
    </dgm:pt>
    <dgm:pt modelId="{0EB578AD-2B73-4A30-A866-AFB1C8F2055F}" type="pres">
      <dgm:prSet presAssocID="{BF1BADD1-6EC5-4B43-8A3B-01E223AD75ED}" presName="aNode" presStyleLbl="bgShp" presStyleIdx="3" presStyleCnt="4" custScaleX="88846"/>
      <dgm:spPr/>
    </dgm:pt>
    <dgm:pt modelId="{1210A104-D02A-41C2-88C0-ACAA7A729217}" type="pres">
      <dgm:prSet presAssocID="{BF1BADD1-6EC5-4B43-8A3B-01E223AD75ED}" presName="textNode" presStyleLbl="bgShp" presStyleIdx="3" presStyleCnt="4"/>
      <dgm:spPr/>
    </dgm:pt>
    <dgm:pt modelId="{54E86ACF-5C98-4721-83BC-C18EED654D2D}" type="pres">
      <dgm:prSet presAssocID="{BF1BADD1-6EC5-4B43-8A3B-01E223AD75ED}" presName="compChildNode" presStyleCnt="0"/>
      <dgm:spPr/>
    </dgm:pt>
    <dgm:pt modelId="{8998AB2F-2CC2-4F25-AA26-47F96DB8ADFF}" type="pres">
      <dgm:prSet presAssocID="{BF1BADD1-6EC5-4B43-8A3B-01E223AD75ED}" presName="theInnerList" presStyleCnt="0"/>
      <dgm:spPr/>
    </dgm:pt>
    <dgm:pt modelId="{F230571C-2F3E-4D57-ADF9-8FDD5932CDEB}" type="pres">
      <dgm:prSet presAssocID="{C4C30AB0-BD9B-45C8-A869-648C5F743AA7}" presName="childNode" presStyleLbl="node1" presStyleIdx="15" presStyleCnt="20">
        <dgm:presLayoutVars>
          <dgm:bulletEnabled val="1"/>
        </dgm:presLayoutVars>
      </dgm:prSet>
      <dgm:spPr/>
    </dgm:pt>
    <dgm:pt modelId="{76B49593-25AE-441C-BE7E-AED8963FE83D}" type="pres">
      <dgm:prSet presAssocID="{C4C30AB0-BD9B-45C8-A869-648C5F743AA7}" presName="aSpace2" presStyleCnt="0"/>
      <dgm:spPr/>
    </dgm:pt>
    <dgm:pt modelId="{9F530EA9-DCC0-4231-86CA-21F18E2EE414}" type="pres">
      <dgm:prSet presAssocID="{0E718EE9-EC73-4FBB-A442-046ED42D8F40}" presName="childNode" presStyleLbl="node1" presStyleIdx="16" presStyleCnt="20">
        <dgm:presLayoutVars>
          <dgm:bulletEnabled val="1"/>
        </dgm:presLayoutVars>
      </dgm:prSet>
      <dgm:spPr/>
    </dgm:pt>
    <dgm:pt modelId="{C3D4B4D8-2390-4282-AB22-537F0A6055FF}" type="pres">
      <dgm:prSet presAssocID="{0E718EE9-EC73-4FBB-A442-046ED42D8F40}" presName="aSpace2" presStyleCnt="0"/>
      <dgm:spPr/>
    </dgm:pt>
    <dgm:pt modelId="{15405420-A825-4FA2-9FD6-1098030040C6}" type="pres">
      <dgm:prSet presAssocID="{2F4B59EE-BCF3-4A74-962C-02331D9781E6}" presName="childNode" presStyleLbl="node1" presStyleIdx="17" presStyleCnt="20">
        <dgm:presLayoutVars>
          <dgm:bulletEnabled val="1"/>
        </dgm:presLayoutVars>
      </dgm:prSet>
      <dgm:spPr/>
    </dgm:pt>
    <dgm:pt modelId="{8688211B-5B18-4D5C-BCBF-969AEAF6E623}" type="pres">
      <dgm:prSet presAssocID="{2F4B59EE-BCF3-4A74-962C-02331D9781E6}" presName="aSpace2" presStyleCnt="0"/>
      <dgm:spPr/>
    </dgm:pt>
    <dgm:pt modelId="{5EFE5EB6-B3AC-4843-B924-FC58BC92D04A}" type="pres">
      <dgm:prSet presAssocID="{7D1FBEDE-0021-46AF-B983-F41BAC8C9E37}" presName="childNode" presStyleLbl="node1" presStyleIdx="18" presStyleCnt="20">
        <dgm:presLayoutVars>
          <dgm:bulletEnabled val="1"/>
        </dgm:presLayoutVars>
      </dgm:prSet>
      <dgm:spPr/>
    </dgm:pt>
    <dgm:pt modelId="{6A291EC6-5017-4B81-B1BD-D6872434FD6B}" type="pres">
      <dgm:prSet presAssocID="{7D1FBEDE-0021-46AF-B983-F41BAC8C9E37}" presName="aSpace2" presStyleCnt="0"/>
      <dgm:spPr/>
    </dgm:pt>
    <dgm:pt modelId="{39B7CC58-D545-4930-AB21-1A4F662CC287}" type="pres">
      <dgm:prSet presAssocID="{C65229FE-0F20-49C0-8668-831CB56266F4}" presName="childNode" presStyleLbl="node1" presStyleIdx="19" presStyleCnt="20">
        <dgm:presLayoutVars>
          <dgm:bulletEnabled val="1"/>
        </dgm:presLayoutVars>
      </dgm:prSet>
      <dgm:spPr/>
    </dgm:pt>
  </dgm:ptLst>
  <dgm:cxnLst>
    <dgm:cxn modelId="{85C4DA09-B9A9-4B83-ACA1-EB4BA2C49AD7}" type="presOf" srcId="{C65229FE-0F20-49C0-8668-831CB56266F4}" destId="{39B7CC58-D545-4930-AB21-1A4F662CC287}" srcOrd="0" destOrd="0" presId="urn:microsoft.com/office/officeart/2005/8/layout/lProcess2"/>
    <dgm:cxn modelId="{EF03FC0A-43ED-4EE1-B0C0-B057D9A00FEC}" srcId="{4BA20896-1B04-41E5-A4B1-A8BF1BC263A2}" destId="{F331E58C-E615-468B-B3C8-420EDF53F482}" srcOrd="1" destOrd="0" parTransId="{6083066E-3E85-4EEB-A12F-3B2D7D2EAD4D}" sibTransId="{0E0433C2-9444-4E93-B50E-58C73278CBF2}"/>
    <dgm:cxn modelId="{FCDB050C-A518-4DBA-B9BB-FDEE675A5F54}" srcId="{8A3C7CE3-DA0C-44BD-9259-429298275C39}" destId="{7C7BAE72-4BE1-4928-B8E7-4C988C375F1A}" srcOrd="2" destOrd="0" parTransId="{2C58EDEF-1D1A-4D7A-854C-6E8FA712FF62}" sibTransId="{38090E5D-58AC-4C3E-8806-370833F37711}"/>
    <dgm:cxn modelId="{6E935C0E-6F0E-4F8F-BAEF-B7DC25A4E0E1}" srcId="{8A3C7CE3-DA0C-44BD-9259-429298275C39}" destId="{C35E6835-85A4-473F-88C8-86ABEB7A452C}" srcOrd="3" destOrd="0" parTransId="{B1C4650D-4954-404C-AD94-F505D473CB93}" sibTransId="{5785ED0A-B4F9-42B1-B12A-A9ADE5F5139C}"/>
    <dgm:cxn modelId="{246DEC16-D5A7-4766-BD56-0EDC40071179}" srcId="{8A3C7CE3-DA0C-44BD-9259-429298275C39}" destId="{D1C334B8-A935-4351-A70B-DCD2A4BEAB5D}" srcOrd="0" destOrd="0" parTransId="{C0E5A35B-5EA7-4516-AF2D-8E5A5FEBD02E}" sibTransId="{0C87F68F-5B17-4636-BF9A-2764160A3A22}"/>
    <dgm:cxn modelId="{65BBEA1A-24F9-4F12-9549-73DCEEE38993}" type="presOf" srcId="{41192008-5C8B-42D1-AF7C-3CEC06323183}" destId="{3A50DAE9-7F5D-42F1-8498-65ABBDB28391}" srcOrd="0" destOrd="0" presId="urn:microsoft.com/office/officeart/2005/8/layout/lProcess2"/>
    <dgm:cxn modelId="{6504291B-A3EE-4F7A-85E6-B077C16E271F}" type="presOf" srcId="{4BA20896-1B04-41E5-A4B1-A8BF1BC263A2}" destId="{4CB2B72E-DF66-49D9-83DD-75ACFDA39419}" srcOrd="1" destOrd="0" presId="urn:microsoft.com/office/officeart/2005/8/layout/lProcess2"/>
    <dgm:cxn modelId="{F6DDAB1C-CBF7-4D5E-8557-FA0B378E1CD2}" type="presOf" srcId="{72AD70D6-EDA2-473B-955A-DBD23B52DB48}" destId="{865A028D-1B13-4840-893B-7A7D9FEFBDEF}" srcOrd="0" destOrd="0" presId="urn:microsoft.com/office/officeart/2005/8/layout/lProcess2"/>
    <dgm:cxn modelId="{D321CB20-CB0E-4EE8-9B22-C348F9CBF060}" type="presOf" srcId="{BF1BADD1-6EC5-4B43-8A3B-01E223AD75ED}" destId="{0EB578AD-2B73-4A30-A866-AFB1C8F2055F}" srcOrd="0" destOrd="0" presId="urn:microsoft.com/office/officeart/2005/8/layout/lProcess2"/>
    <dgm:cxn modelId="{37760B29-08D2-47BA-AE84-377E9D740E22}" type="presOf" srcId="{EC65FFF2-6154-406E-BA86-5E854B4A914C}" destId="{067D0F55-EDD5-4C26-8FE2-CB89978760C4}" srcOrd="0" destOrd="0" presId="urn:microsoft.com/office/officeart/2005/8/layout/lProcess2"/>
    <dgm:cxn modelId="{D3B9252D-98A5-48ED-A13C-00B625685CCB}" srcId="{8A3C7CE3-DA0C-44BD-9259-429298275C39}" destId="{11CDAADD-70E4-4FD7-9EC7-58D67D7CEEBF}" srcOrd="4" destOrd="0" parTransId="{A5269EA2-5CB2-4F6D-A716-30E5CB353AA8}" sibTransId="{962DA1BE-50EA-4B35-AFE4-1512BD12D4B9}"/>
    <dgm:cxn modelId="{2E3E5230-981A-417A-BAE4-BED54C6EF11B}" type="presOf" srcId="{11CDAADD-70E4-4FD7-9EC7-58D67D7CEEBF}" destId="{71F181A1-AE6C-4D12-86FF-B9FB8E42D8A0}" srcOrd="0" destOrd="0" presId="urn:microsoft.com/office/officeart/2005/8/layout/lProcess2"/>
    <dgm:cxn modelId="{68154840-72F1-47DA-9AD8-0DF0E996D111}" type="presOf" srcId="{8A3C7CE3-DA0C-44BD-9259-429298275C39}" destId="{28D74D13-9CA9-45C1-BC7E-665E926CBD88}" srcOrd="0" destOrd="0" presId="urn:microsoft.com/office/officeart/2005/8/layout/lProcess2"/>
    <dgm:cxn modelId="{5A969740-A618-4645-A64B-11B1DEEEBFAB}" type="presOf" srcId="{7D1FBEDE-0021-46AF-B983-F41BAC8C9E37}" destId="{5EFE5EB6-B3AC-4843-B924-FC58BC92D04A}" srcOrd="0" destOrd="0" presId="urn:microsoft.com/office/officeart/2005/8/layout/lProcess2"/>
    <dgm:cxn modelId="{FA88155D-FAAF-4BB8-AE84-A30AEF45C37E}" type="presOf" srcId="{844AB0BE-04D0-46DE-AD28-578BAA5C2B26}" destId="{F4CCCE94-25BB-457B-BD73-07758C420518}" srcOrd="0" destOrd="0" presId="urn:microsoft.com/office/officeart/2005/8/layout/lProcess2"/>
    <dgm:cxn modelId="{2B81355F-E1A5-4949-8CFD-4565E3FBE009}" type="presOf" srcId="{39AE3963-9030-4660-9BB7-A36AFDB407A7}" destId="{D96FDE08-37F8-48D7-8F44-CD9D1D3564D1}" srcOrd="0" destOrd="0" presId="urn:microsoft.com/office/officeart/2005/8/layout/lProcess2"/>
    <dgm:cxn modelId="{41B60349-8AB5-4FDD-A96E-A4F87219F146}" type="presOf" srcId="{8A3C7CE3-DA0C-44BD-9259-429298275C39}" destId="{A77935CF-47C1-46F9-B557-B3A27A9DCA5A}" srcOrd="1" destOrd="0" presId="urn:microsoft.com/office/officeart/2005/8/layout/lProcess2"/>
    <dgm:cxn modelId="{30CFD14C-BADF-4492-93CE-4BAA5A559D2D}" srcId="{BF1BADD1-6EC5-4B43-8A3B-01E223AD75ED}" destId="{C4C30AB0-BD9B-45C8-A869-648C5F743AA7}" srcOrd="0" destOrd="0" parTransId="{9E34FCD1-37C0-4559-8CC8-355557BC222B}" sibTransId="{C31A743B-67B1-42EB-9B17-01E83E753F6E}"/>
    <dgm:cxn modelId="{4E0F2A4D-C302-48D8-8850-4BC59EC5C452}" type="presOf" srcId="{F331E58C-E615-468B-B3C8-420EDF53F482}" destId="{9E99E54F-9CA5-48B5-AF94-96EFF979A9B4}" srcOrd="0" destOrd="0" presId="urn:microsoft.com/office/officeart/2005/8/layout/lProcess2"/>
    <dgm:cxn modelId="{C778E854-31D9-4B7D-A29E-E72DE45E6F9E}" srcId="{90D05E57-DAF9-4119-9DB2-232BD39CBFF2}" destId="{643921BA-EB49-43DF-9494-2A6E863CFB8F}" srcOrd="0" destOrd="0" parTransId="{EBB8C1F6-2B38-4106-B52B-0E411C0FACD5}" sibTransId="{832EA703-AA94-4D24-B37C-66D61D8B92B6}"/>
    <dgm:cxn modelId="{FCFADF75-91CF-4388-B0E8-F29352B2BCAE}" type="presOf" srcId="{C3DFA47F-3552-4986-93AA-1B5D83C4D7FD}" destId="{27EBEC1A-60FB-49EE-894B-F63B68A9D654}" srcOrd="0" destOrd="0" presId="urn:microsoft.com/office/officeart/2005/8/layout/lProcess2"/>
    <dgm:cxn modelId="{2B9F0577-377A-4C2C-8931-B7251BCBBA07}" srcId="{90D05E57-DAF9-4119-9DB2-232BD39CBFF2}" destId="{39AE3963-9030-4660-9BB7-A36AFDB407A7}" srcOrd="1" destOrd="0" parTransId="{BBE4ED10-2711-4B4D-B65F-7B4C86B8FD37}" sibTransId="{A3B8C4E7-349F-426F-A590-EECFC00164CB}"/>
    <dgm:cxn modelId="{C2E66377-A30C-44A9-B88F-ABC20B2FCF03}" srcId="{4BA20896-1B04-41E5-A4B1-A8BF1BC263A2}" destId="{4B92297A-868D-4ACC-86EA-871EBFEA975D}" srcOrd="4" destOrd="0" parTransId="{B45269DB-0918-4366-9BE2-721DBFD1A32E}" sibTransId="{679F9497-AB05-4096-9E65-45F752B5AD57}"/>
    <dgm:cxn modelId="{51ADED78-54A9-4EFB-B0EB-60BDD638979D}" srcId="{8A3C7CE3-DA0C-44BD-9259-429298275C39}" destId="{844AB0BE-04D0-46DE-AD28-578BAA5C2B26}" srcOrd="1" destOrd="0" parTransId="{3803ACE5-8A29-4D9F-AFF6-4B56BCEDB173}" sibTransId="{1D4CE628-1EEC-499A-9EE1-AAA675DA37B6}"/>
    <dgm:cxn modelId="{8386BE84-3094-4BC4-BC89-ADF2A9E36E67}" type="presOf" srcId="{643921BA-EB49-43DF-9494-2A6E863CFB8F}" destId="{B3319FDF-7885-455B-9BF6-49905CB15978}" srcOrd="0" destOrd="0" presId="urn:microsoft.com/office/officeart/2005/8/layout/lProcess2"/>
    <dgm:cxn modelId="{5EF1CC85-E017-4BC9-B4D0-E599621FACA6}" type="presOf" srcId="{95CCBE17-9D30-4E35-8AA1-8675903996A0}" destId="{D5072FB1-BEE1-4179-BC9B-21A0C97B7A4E}" srcOrd="0" destOrd="0" presId="urn:microsoft.com/office/officeart/2005/8/layout/lProcess2"/>
    <dgm:cxn modelId="{0614A589-D7EC-45FF-A3FF-83817DBDF786}" type="presOf" srcId="{90D05E57-DAF9-4119-9DB2-232BD39CBFF2}" destId="{46A03653-8F1B-4480-8D56-0F09A48CB637}" srcOrd="0" destOrd="0" presId="urn:microsoft.com/office/officeart/2005/8/layout/lProcess2"/>
    <dgm:cxn modelId="{81ED2B8B-452F-4EEE-B812-D20B4F060276}" type="presOf" srcId="{BF1BADD1-6EC5-4B43-8A3B-01E223AD75ED}" destId="{1210A104-D02A-41C2-88C0-ACAA7A729217}" srcOrd="1" destOrd="0" presId="urn:microsoft.com/office/officeart/2005/8/layout/lProcess2"/>
    <dgm:cxn modelId="{A62E338C-70D4-4A88-96E2-6E25A811CB16}" srcId="{90D05E57-DAF9-4119-9DB2-232BD39CBFF2}" destId="{EC65FFF2-6154-406E-BA86-5E854B4A914C}" srcOrd="3" destOrd="0" parTransId="{BA514854-0996-442B-A3B3-A89A72EA7681}" sibTransId="{DE06CB5F-A69E-4A30-B6A2-FE5C0CFF04C8}"/>
    <dgm:cxn modelId="{5E739D90-A852-4AFD-B944-DA1213327A62}" srcId="{BF1BADD1-6EC5-4B43-8A3B-01E223AD75ED}" destId="{C65229FE-0F20-49C0-8668-831CB56266F4}" srcOrd="4" destOrd="0" parTransId="{4002DBCD-0F1B-4DC2-912C-FF5DDBFE5CF1}" sibTransId="{5CA56B6F-93B4-4773-B65F-50564D87839C}"/>
    <dgm:cxn modelId="{FE6A679A-FADA-44F9-A90D-C18F708E3C2B}" type="presOf" srcId="{7C7BAE72-4BE1-4928-B8E7-4C988C375F1A}" destId="{7B54F6E8-7CAA-4DB0-80D7-5689E258F165}" srcOrd="0" destOrd="0" presId="urn:microsoft.com/office/officeart/2005/8/layout/lProcess2"/>
    <dgm:cxn modelId="{9140AF9A-4150-4682-B434-A0BC645FBCF3}" type="presOf" srcId="{90D05E57-DAF9-4119-9DB2-232BD39CBFF2}" destId="{3ABCF19B-DC7F-4C9D-8EE6-42FB32161602}" srcOrd="1" destOrd="0" presId="urn:microsoft.com/office/officeart/2005/8/layout/lProcess2"/>
    <dgm:cxn modelId="{A1E7C79F-4DCD-4501-B70D-D495043D473E}" srcId="{BF1BADD1-6EC5-4B43-8A3B-01E223AD75ED}" destId="{0E718EE9-EC73-4FBB-A442-046ED42D8F40}" srcOrd="1" destOrd="0" parTransId="{701DBB49-784E-4AA5-BC9C-0E3182F1A76E}" sibTransId="{DE42686E-0C9E-442F-B05E-6F65237EF3DC}"/>
    <dgm:cxn modelId="{15B13DB1-6378-4143-A4F4-341AA57B6ABB}" srcId="{C3DFA47F-3552-4986-93AA-1B5D83C4D7FD}" destId="{BF1BADD1-6EC5-4B43-8A3B-01E223AD75ED}" srcOrd="3" destOrd="0" parTransId="{7F924715-1AED-4B09-BE7A-140005944E06}" sibTransId="{C5AF86FC-7AB9-4C9F-8DAB-1D2DF4071896}"/>
    <dgm:cxn modelId="{823D99B1-59B1-413A-9FED-4FB8AD98CC7F}" type="presOf" srcId="{C35E6835-85A4-473F-88C8-86ABEB7A452C}" destId="{D856B644-B023-4DBE-954E-458E34A2C632}" srcOrd="0" destOrd="0" presId="urn:microsoft.com/office/officeart/2005/8/layout/lProcess2"/>
    <dgm:cxn modelId="{354865B5-4F64-4A0F-B9AC-C30C9495525F}" srcId="{C3DFA47F-3552-4986-93AA-1B5D83C4D7FD}" destId="{90D05E57-DAF9-4119-9DB2-232BD39CBFF2}" srcOrd="0" destOrd="0" parTransId="{55498615-9A69-4187-95A8-45764B71A97C}" sibTransId="{0F7FAF25-8588-429C-8C0D-3936E52632E3}"/>
    <dgm:cxn modelId="{032B01B8-29B6-4135-AA2A-88284A625A60}" type="presOf" srcId="{2F4B59EE-BCF3-4A74-962C-02331D9781E6}" destId="{15405420-A825-4FA2-9FD6-1098030040C6}" srcOrd="0" destOrd="0" presId="urn:microsoft.com/office/officeart/2005/8/layout/lProcess2"/>
    <dgm:cxn modelId="{2EE823BC-1742-43D6-9453-D87E3CCAB2E6}" type="presOf" srcId="{6BC2A6A3-A52D-4EA6-A5A6-5F30D9540BB8}" destId="{723A24BE-58B2-46CB-AAB0-8424099A7D69}" srcOrd="0" destOrd="0" presId="urn:microsoft.com/office/officeart/2005/8/layout/lProcess2"/>
    <dgm:cxn modelId="{A5FB81C2-E45A-45BD-A3E9-A949BAB96265}" srcId="{90D05E57-DAF9-4119-9DB2-232BD39CBFF2}" destId="{95CCBE17-9D30-4E35-8AA1-8675903996A0}" srcOrd="4" destOrd="0" parTransId="{1AEEE406-D7DF-452D-A684-E53AF203E6C7}" sibTransId="{95F2CE61-6862-43EA-B737-75710FE6E238}"/>
    <dgm:cxn modelId="{F56581CA-6DC4-4B08-B03D-A2E4D847BC8B}" srcId="{BF1BADD1-6EC5-4B43-8A3B-01E223AD75ED}" destId="{2F4B59EE-BCF3-4A74-962C-02331D9781E6}" srcOrd="2" destOrd="0" parTransId="{81700454-6301-4CAD-9773-10F01F5BCA95}" sibTransId="{FB014B86-34C5-4CE1-8C0B-2595A1E642AB}"/>
    <dgm:cxn modelId="{5BDA8ECA-C0E5-46AE-AAFE-60D065B385FA}" type="presOf" srcId="{4BA20896-1B04-41E5-A4B1-A8BF1BC263A2}" destId="{20A0A321-639C-4E45-B3CD-A037B09C8BAD}" srcOrd="0" destOrd="0" presId="urn:microsoft.com/office/officeart/2005/8/layout/lProcess2"/>
    <dgm:cxn modelId="{735C90CB-6C36-4183-AB7D-A6CB62A77167}" srcId="{4BA20896-1B04-41E5-A4B1-A8BF1BC263A2}" destId="{AFCD9309-D225-4F3E-A7CC-E8B497B9104B}" srcOrd="2" destOrd="0" parTransId="{B5D0CA4B-55E0-4126-8FCA-D625F92D5C54}" sibTransId="{55B975FD-216B-4534-B79A-AA84B9B80BDF}"/>
    <dgm:cxn modelId="{078E8DD5-AD83-43AA-AD51-911F7513B492}" type="presOf" srcId="{4B92297A-868D-4ACC-86EA-871EBFEA975D}" destId="{ADBE78C6-46B8-4869-8EC8-9B26F5C37DB0}" srcOrd="0" destOrd="0" presId="urn:microsoft.com/office/officeart/2005/8/layout/lProcess2"/>
    <dgm:cxn modelId="{09A0C6DB-1594-482D-86B4-730FA76A6204}" type="presOf" srcId="{C4C30AB0-BD9B-45C8-A869-648C5F743AA7}" destId="{F230571C-2F3E-4D57-ADF9-8FDD5932CDEB}" srcOrd="0" destOrd="0" presId="urn:microsoft.com/office/officeart/2005/8/layout/lProcess2"/>
    <dgm:cxn modelId="{BBDB27E1-E59C-45A3-B99D-F7595261BE90}" type="presOf" srcId="{AFCD9309-D225-4F3E-A7CC-E8B497B9104B}" destId="{6BA0F1FF-DD6C-4EC4-B275-EB7A3C44757E}" srcOrd="0" destOrd="0" presId="urn:microsoft.com/office/officeart/2005/8/layout/lProcess2"/>
    <dgm:cxn modelId="{A1938AE2-94FE-4BA3-AE7C-B1100F6D2FA1}" srcId="{C3DFA47F-3552-4986-93AA-1B5D83C4D7FD}" destId="{4BA20896-1B04-41E5-A4B1-A8BF1BC263A2}" srcOrd="2" destOrd="0" parTransId="{D9EE49C0-8D1F-4FE7-8059-0152034FDF6B}" sibTransId="{9134F437-E3F6-4EE0-B702-E27A3551F53E}"/>
    <dgm:cxn modelId="{5C7B7CE6-F65C-45CA-8CFD-9A2251A7DFA7}" srcId="{C3DFA47F-3552-4986-93AA-1B5D83C4D7FD}" destId="{8A3C7CE3-DA0C-44BD-9259-429298275C39}" srcOrd="1" destOrd="0" parTransId="{2F00C578-5B9E-4E1A-BB95-5407ED67673A}" sibTransId="{459B86F4-ED0A-4BB0-A232-2441838611B3}"/>
    <dgm:cxn modelId="{199904E7-8A74-417C-9C20-FE6677CC2E73}" srcId="{4BA20896-1B04-41E5-A4B1-A8BF1BC263A2}" destId="{6BC2A6A3-A52D-4EA6-A5A6-5F30D9540BB8}" srcOrd="3" destOrd="0" parTransId="{D4402F53-94BB-4B0E-8B6A-9CDA696E27E1}" sibTransId="{D3024F6C-AA74-4172-96F5-921DA40A5BB6}"/>
    <dgm:cxn modelId="{5E823AEF-8E57-4EF1-B94A-6B7095CBA4A7}" type="presOf" srcId="{D1C334B8-A935-4351-A70B-DCD2A4BEAB5D}" destId="{FEF12D79-268E-4D4D-9318-8444DEC654B7}" srcOrd="0" destOrd="0" presId="urn:microsoft.com/office/officeart/2005/8/layout/lProcess2"/>
    <dgm:cxn modelId="{C88C6EF1-5C4D-4252-8CC5-E2AF47261FDE}" type="presOf" srcId="{0E718EE9-EC73-4FBB-A442-046ED42D8F40}" destId="{9F530EA9-DCC0-4231-86CA-21F18E2EE414}" srcOrd="0" destOrd="0" presId="urn:microsoft.com/office/officeart/2005/8/layout/lProcess2"/>
    <dgm:cxn modelId="{58F056F3-C7D4-428B-86A7-97DF9045875B}" srcId="{4BA20896-1B04-41E5-A4B1-A8BF1BC263A2}" destId="{41192008-5C8B-42D1-AF7C-3CEC06323183}" srcOrd="0" destOrd="0" parTransId="{05D28EDB-CDB9-483A-A31A-63E073178643}" sibTransId="{BE7FD719-DBFF-46D1-A612-0ECA94062DEA}"/>
    <dgm:cxn modelId="{19D96AF5-AC78-4A9F-87CC-AE1E1AF7BD94}" srcId="{90D05E57-DAF9-4119-9DB2-232BD39CBFF2}" destId="{72AD70D6-EDA2-473B-955A-DBD23B52DB48}" srcOrd="2" destOrd="0" parTransId="{613C31A2-8C7A-401D-8117-D55A452546DC}" sibTransId="{614A7227-6851-432A-AAF4-7F29A1BC52BB}"/>
    <dgm:cxn modelId="{3B1835F9-42CB-426E-8035-8888533DBCF7}" srcId="{BF1BADD1-6EC5-4B43-8A3B-01E223AD75ED}" destId="{7D1FBEDE-0021-46AF-B983-F41BAC8C9E37}" srcOrd="3" destOrd="0" parTransId="{7820E208-B889-4EC7-AADD-5D16E03C667D}" sibTransId="{FC49FBBC-F62D-43BA-AC73-E6A6FAE645E5}"/>
    <dgm:cxn modelId="{A40A3A7B-4060-4F87-A0A4-2356C13E1D55}" type="presParOf" srcId="{27EBEC1A-60FB-49EE-894B-F63B68A9D654}" destId="{9A448AC2-A8CB-46E8-8248-03351C90569A}" srcOrd="0" destOrd="0" presId="urn:microsoft.com/office/officeart/2005/8/layout/lProcess2"/>
    <dgm:cxn modelId="{18D53229-0D79-4E3A-93D3-4FEF04C89A6D}" type="presParOf" srcId="{9A448AC2-A8CB-46E8-8248-03351C90569A}" destId="{46A03653-8F1B-4480-8D56-0F09A48CB637}" srcOrd="0" destOrd="0" presId="urn:microsoft.com/office/officeart/2005/8/layout/lProcess2"/>
    <dgm:cxn modelId="{2459A8C2-2739-467F-B647-44B32EA7AC2C}" type="presParOf" srcId="{9A448AC2-A8CB-46E8-8248-03351C90569A}" destId="{3ABCF19B-DC7F-4C9D-8EE6-42FB32161602}" srcOrd="1" destOrd="0" presId="urn:microsoft.com/office/officeart/2005/8/layout/lProcess2"/>
    <dgm:cxn modelId="{1346885F-C2F6-468D-9851-B044607E4291}" type="presParOf" srcId="{9A448AC2-A8CB-46E8-8248-03351C90569A}" destId="{024132BF-E9DC-4148-A0B4-A75B7A5AA73F}" srcOrd="2" destOrd="0" presId="urn:microsoft.com/office/officeart/2005/8/layout/lProcess2"/>
    <dgm:cxn modelId="{FE44F9BB-C63F-4F9F-98C3-2A2E097B5EF8}" type="presParOf" srcId="{024132BF-E9DC-4148-A0B4-A75B7A5AA73F}" destId="{CA5660E8-F7C9-47AF-9300-80BCEE906D32}" srcOrd="0" destOrd="0" presId="urn:microsoft.com/office/officeart/2005/8/layout/lProcess2"/>
    <dgm:cxn modelId="{EB3F8D77-F857-4AC1-B030-439B533F3466}" type="presParOf" srcId="{CA5660E8-F7C9-47AF-9300-80BCEE906D32}" destId="{B3319FDF-7885-455B-9BF6-49905CB15978}" srcOrd="0" destOrd="0" presId="urn:microsoft.com/office/officeart/2005/8/layout/lProcess2"/>
    <dgm:cxn modelId="{283AFE62-68FF-4D77-B896-60ECF1A1AD22}" type="presParOf" srcId="{CA5660E8-F7C9-47AF-9300-80BCEE906D32}" destId="{AC24EA9C-5CED-487F-8FC3-EED5DB281091}" srcOrd="1" destOrd="0" presId="urn:microsoft.com/office/officeart/2005/8/layout/lProcess2"/>
    <dgm:cxn modelId="{F17A22AA-F645-4B34-A365-210B91230BF4}" type="presParOf" srcId="{CA5660E8-F7C9-47AF-9300-80BCEE906D32}" destId="{D96FDE08-37F8-48D7-8F44-CD9D1D3564D1}" srcOrd="2" destOrd="0" presId="urn:microsoft.com/office/officeart/2005/8/layout/lProcess2"/>
    <dgm:cxn modelId="{BCD3BCD0-EFCF-4DB1-8FA8-ECC1C0B8D702}" type="presParOf" srcId="{CA5660E8-F7C9-47AF-9300-80BCEE906D32}" destId="{4ADC35C4-0F8D-4019-946C-1233F63AD705}" srcOrd="3" destOrd="0" presId="urn:microsoft.com/office/officeart/2005/8/layout/lProcess2"/>
    <dgm:cxn modelId="{CE0DC64A-D78E-4FC8-9B7A-D344EA3285E6}" type="presParOf" srcId="{CA5660E8-F7C9-47AF-9300-80BCEE906D32}" destId="{865A028D-1B13-4840-893B-7A7D9FEFBDEF}" srcOrd="4" destOrd="0" presId="urn:microsoft.com/office/officeart/2005/8/layout/lProcess2"/>
    <dgm:cxn modelId="{5991AAF4-9168-4CAA-9CA6-175D35D8463C}" type="presParOf" srcId="{CA5660E8-F7C9-47AF-9300-80BCEE906D32}" destId="{76CBD970-0E72-45CA-A58A-C77A96BCC0BD}" srcOrd="5" destOrd="0" presId="urn:microsoft.com/office/officeart/2005/8/layout/lProcess2"/>
    <dgm:cxn modelId="{056922BA-EF24-4BAB-804A-8A7A182C99F7}" type="presParOf" srcId="{CA5660E8-F7C9-47AF-9300-80BCEE906D32}" destId="{067D0F55-EDD5-4C26-8FE2-CB89978760C4}" srcOrd="6" destOrd="0" presId="urn:microsoft.com/office/officeart/2005/8/layout/lProcess2"/>
    <dgm:cxn modelId="{C60FB6E1-55BD-4195-B36C-85374FE98791}" type="presParOf" srcId="{CA5660E8-F7C9-47AF-9300-80BCEE906D32}" destId="{41B5F11E-6E96-4FB7-A798-7620AF0DBED1}" srcOrd="7" destOrd="0" presId="urn:microsoft.com/office/officeart/2005/8/layout/lProcess2"/>
    <dgm:cxn modelId="{CAA5B529-BEED-4BC4-ACDD-2DF4D58D75C5}" type="presParOf" srcId="{CA5660E8-F7C9-47AF-9300-80BCEE906D32}" destId="{D5072FB1-BEE1-4179-BC9B-21A0C97B7A4E}" srcOrd="8" destOrd="0" presId="urn:microsoft.com/office/officeart/2005/8/layout/lProcess2"/>
    <dgm:cxn modelId="{B05817AC-1CB5-4D47-AE00-90F01512F1E8}" type="presParOf" srcId="{27EBEC1A-60FB-49EE-894B-F63B68A9D654}" destId="{6F0EC43B-9FFC-4EBF-AF63-B26BA7CE2277}" srcOrd="1" destOrd="0" presId="urn:microsoft.com/office/officeart/2005/8/layout/lProcess2"/>
    <dgm:cxn modelId="{D44561C7-B5D6-4007-ADB0-E2F41C7F0F4F}" type="presParOf" srcId="{27EBEC1A-60FB-49EE-894B-F63B68A9D654}" destId="{1038928E-09F0-4220-BD27-7478997F02ED}" srcOrd="2" destOrd="0" presId="urn:microsoft.com/office/officeart/2005/8/layout/lProcess2"/>
    <dgm:cxn modelId="{1C6ACDF8-7147-436B-A413-863A121047BB}" type="presParOf" srcId="{1038928E-09F0-4220-BD27-7478997F02ED}" destId="{28D74D13-9CA9-45C1-BC7E-665E926CBD88}" srcOrd="0" destOrd="0" presId="urn:microsoft.com/office/officeart/2005/8/layout/lProcess2"/>
    <dgm:cxn modelId="{6A8AC82D-8B0C-4D8F-85DC-8721F732F5BB}" type="presParOf" srcId="{1038928E-09F0-4220-BD27-7478997F02ED}" destId="{A77935CF-47C1-46F9-B557-B3A27A9DCA5A}" srcOrd="1" destOrd="0" presId="urn:microsoft.com/office/officeart/2005/8/layout/lProcess2"/>
    <dgm:cxn modelId="{304701C9-D7E0-4363-8B52-FBA58641EA4C}" type="presParOf" srcId="{1038928E-09F0-4220-BD27-7478997F02ED}" destId="{F86368F5-8B7F-4768-A3F7-46F4D9E7E8F8}" srcOrd="2" destOrd="0" presId="urn:microsoft.com/office/officeart/2005/8/layout/lProcess2"/>
    <dgm:cxn modelId="{19CCA5D1-B4EB-4EDF-8793-D19EF2BA1B14}" type="presParOf" srcId="{F86368F5-8B7F-4768-A3F7-46F4D9E7E8F8}" destId="{F3A23441-1DD9-4042-B09A-25296DB132E3}" srcOrd="0" destOrd="0" presId="urn:microsoft.com/office/officeart/2005/8/layout/lProcess2"/>
    <dgm:cxn modelId="{760A6AA2-FAD5-46EC-AEFC-24B9ED46D11C}" type="presParOf" srcId="{F3A23441-1DD9-4042-B09A-25296DB132E3}" destId="{FEF12D79-268E-4D4D-9318-8444DEC654B7}" srcOrd="0" destOrd="0" presId="urn:microsoft.com/office/officeart/2005/8/layout/lProcess2"/>
    <dgm:cxn modelId="{D8FD6ACD-0E4F-4FD7-8AE3-C934C0798D67}" type="presParOf" srcId="{F3A23441-1DD9-4042-B09A-25296DB132E3}" destId="{36AF1D3D-313D-4647-B352-658857A32F35}" srcOrd="1" destOrd="0" presId="urn:microsoft.com/office/officeart/2005/8/layout/lProcess2"/>
    <dgm:cxn modelId="{906761E4-5C53-4AF7-AF9C-AE532FBB73C9}" type="presParOf" srcId="{F3A23441-1DD9-4042-B09A-25296DB132E3}" destId="{F4CCCE94-25BB-457B-BD73-07758C420518}" srcOrd="2" destOrd="0" presId="urn:microsoft.com/office/officeart/2005/8/layout/lProcess2"/>
    <dgm:cxn modelId="{3847219A-D2D4-4967-8936-CF00B4169559}" type="presParOf" srcId="{F3A23441-1DD9-4042-B09A-25296DB132E3}" destId="{9E5D6232-6304-4A73-A7B9-32E12F7C0540}" srcOrd="3" destOrd="0" presId="urn:microsoft.com/office/officeart/2005/8/layout/lProcess2"/>
    <dgm:cxn modelId="{250B8768-515C-4B68-BE20-7C4D2C5471A2}" type="presParOf" srcId="{F3A23441-1DD9-4042-B09A-25296DB132E3}" destId="{7B54F6E8-7CAA-4DB0-80D7-5689E258F165}" srcOrd="4" destOrd="0" presId="urn:microsoft.com/office/officeart/2005/8/layout/lProcess2"/>
    <dgm:cxn modelId="{D0C47CCD-1F04-498E-8FA3-652DD84F8477}" type="presParOf" srcId="{F3A23441-1DD9-4042-B09A-25296DB132E3}" destId="{98608B9B-39E5-4698-8E23-BCC661119662}" srcOrd="5" destOrd="0" presId="urn:microsoft.com/office/officeart/2005/8/layout/lProcess2"/>
    <dgm:cxn modelId="{3AEABD46-AC57-438A-A731-ED6942DDFFCF}" type="presParOf" srcId="{F3A23441-1DD9-4042-B09A-25296DB132E3}" destId="{D856B644-B023-4DBE-954E-458E34A2C632}" srcOrd="6" destOrd="0" presId="urn:microsoft.com/office/officeart/2005/8/layout/lProcess2"/>
    <dgm:cxn modelId="{A62962E5-CE11-4C4D-9D11-5B858351E11C}" type="presParOf" srcId="{F3A23441-1DD9-4042-B09A-25296DB132E3}" destId="{7D869656-65FC-4B6D-B645-93D9857B818B}" srcOrd="7" destOrd="0" presId="urn:microsoft.com/office/officeart/2005/8/layout/lProcess2"/>
    <dgm:cxn modelId="{F6FB366D-196D-49B6-ADD2-F9DC89A2FAF4}" type="presParOf" srcId="{F3A23441-1DD9-4042-B09A-25296DB132E3}" destId="{71F181A1-AE6C-4D12-86FF-B9FB8E42D8A0}" srcOrd="8" destOrd="0" presId="urn:microsoft.com/office/officeart/2005/8/layout/lProcess2"/>
    <dgm:cxn modelId="{3A37010E-3BED-4C08-84C9-C7445F07DE3D}" type="presParOf" srcId="{27EBEC1A-60FB-49EE-894B-F63B68A9D654}" destId="{0B3CE0FD-41F4-46B9-A737-274EE4B715FC}" srcOrd="3" destOrd="0" presId="urn:microsoft.com/office/officeart/2005/8/layout/lProcess2"/>
    <dgm:cxn modelId="{E0A82353-F3B9-437F-8CDC-1D4A9FF01DF8}" type="presParOf" srcId="{27EBEC1A-60FB-49EE-894B-F63B68A9D654}" destId="{0467D5F7-28AD-4CC0-B2C3-B771741EBAA0}" srcOrd="4" destOrd="0" presId="urn:microsoft.com/office/officeart/2005/8/layout/lProcess2"/>
    <dgm:cxn modelId="{44DDACB1-C112-476B-A01F-006A47C9E54B}" type="presParOf" srcId="{0467D5F7-28AD-4CC0-B2C3-B771741EBAA0}" destId="{20A0A321-639C-4E45-B3CD-A037B09C8BAD}" srcOrd="0" destOrd="0" presId="urn:microsoft.com/office/officeart/2005/8/layout/lProcess2"/>
    <dgm:cxn modelId="{C7E6EE4D-518D-44B7-BE8C-BF4DD214EE8C}" type="presParOf" srcId="{0467D5F7-28AD-4CC0-B2C3-B771741EBAA0}" destId="{4CB2B72E-DF66-49D9-83DD-75ACFDA39419}" srcOrd="1" destOrd="0" presId="urn:microsoft.com/office/officeart/2005/8/layout/lProcess2"/>
    <dgm:cxn modelId="{36F3294A-16A3-427A-987E-B04FAE0981BE}" type="presParOf" srcId="{0467D5F7-28AD-4CC0-B2C3-B771741EBAA0}" destId="{80200D09-F4C2-4B22-8AFC-7102DA83EE5F}" srcOrd="2" destOrd="0" presId="urn:microsoft.com/office/officeart/2005/8/layout/lProcess2"/>
    <dgm:cxn modelId="{237969F6-20BF-4E4F-BCA5-9C5D43115F28}" type="presParOf" srcId="{80200D09-F4C2-4B22-8AFC-7102DA83EE5F}" destId="{6E9E215F-6538-47BD-B766-0AB1DCF0AA59}" srcOrd="0" destOrd="0" presId="urn:microsoft.com/office/officeart/2005/8/layout/lProcess2"/>
    <dgm:cxn modelId="{087CA4C9-726B-4847-86EA-6992F7296C50}" type="presParOf" srcId="{6E9E215F-6538-47BD-B766-0AB1DCF0AA59}" destId="{3A50DAE9-7F5D-42F1-8498-65ABBDB28391}" srcOrd="0" destOrd="0" presId="urn:microsoft.com/office/officeart/2005/8/layout/lProcess2"/>
    <dgm:cxn modelId="{D19CCBC2-AB48-4C54-B83E-95ED913248B2}" type="presParOf" srcId="{6E9E215F-6538-47BD-B766-0AB1DCF0AA59}" destId="{0C393806-8F58-401A-A4F5-396E290A4FBD}" srcOrd="1" destOrd="0" presId="urn:microsoft.com/office/officeart/2005/8/layout/lProcess2"/>
    <dgm:cxn modelId="{9BB7B03C-C8B0-4DA7-AF03-C548F0F59E11}" type="presParOf" srcId="{6E9E215F-6538-47BD-B766-0AB1DCF0AA59}" destId="{9E99E54F-9CA5-48B5-AF94-96EFF979A9B4}" srcOrd="2" destOrd="0" presId="urn:microsoft.com/office/officeart/2005/8/layout/lProcess2"/>
    <dgm:cxn modelId="{3CC41EB3-1638-47BE-9A04-3A419DFAF343}" type="presParOf" srcId="{6E9E215F-6538-47BD-B766-0AB1DCF0AA59}" destId="{4B0A02AB-4164-4D4E-A6A3-9E02B1B0D245}" srcOrd="3" destOrd="0" presId="urn:microsoft.com/office/officeart/2005/8/layout/lProcess2"/>
    <dgm:cxn modelId="{556940FF-7925-4468-9FE8-1D96CF30F875}" type="presParOf" srcId="{6E9E215F-6538-47BD-B766-0AB1DCF0AA59}" destId="{6BA0F1FF-DD6C-4EC4-B275-EB7A3C44757E}" srcOrd="4" destOrd="0" presId="urn:microsoft.com/office/officeart/2005/8/layout/lProcess2"/>
    <dgm:cxn modelId="{1B33E1EF-3125-4F0C-BC9D-F8ED87A64590}" type="presParOf" srcId="{6E9E215F-6538-47BD-B766-0AB1DCF0AA59}" destId="{CB3BBCC2-2634-4FA8-AF8E-342C53DB69BB}" srcOrd="5" destOrd="0" presId="urn:microsoft.com/office/officeart/2005/8/layout/lProcess2"/>
    <dgm:cxn modelId="{01A5F40B-F025-4B1E-BE43-3A3BE941DFC8}" type="presParOf" srcId="{6E9E215F-6538-47BD-B766-0AB1DCF0AA59}" destId="{723A24BE-58B2-46CB-AAB0-8424099A7D69}" srcOrd="6" destOrd="0" presId="urn:microsoft.com/office/officeart/2005/8/layout/lProcess2"/>
    <dgm:cxn modelId="{8013AEEE-4DB7-4AA1-8195-BA70AF65C522}" type="presParOf" srcId="{6E9E215F-6538-47BD-B766-0AB1DCF0AA59}" destId="{8BC48A43-340E-4405-AB85-034F3C5C9C83}" srcOrd="7" destOrd="0" presId="urn:microsoft.com/office/officeart/2005/8/layout/lProcess2"/>
    <dgm:cxn modelId="{98FDDC3C-6851-4FE6-88F0-B1D9FFE64F2E}" type="presParOf" srcId="{6E9E215F-6538-47BD-B766-0AB1DCF0AA59}" destId="{ADBE78C6-46B8-4869-8EC8-9B26F5C37DB0}" srcOrd="8" destOrd="0" presId="urn:microsoft.com/office/officeart/2005/8/layout/lProcess2"/>
    <dgm:cxn modelId="{F5F777A1-BFF0-420E-9013-65A3D94E8CCA}" type="presParOf" srcId="{27EBEC1A-60FB-49EE-894B-F63B68A9D654}" destId="{3AF1B0A2-6D20-4342-B22E-08B351E9AEC3}" srcOrd="5" destOrd="0" presId="urn:microsoft.com/office/officeart/2005/8/layout/lProcess2"/>
    <dgm:cxn modelId="{AB3413D3-398A-461D-96C0-215BADFF4E14}" type="presParOf" srcId="{27EBEC1A-60FB-49EE-894B-F63B68A9D654}" destId="{E12A2F46-031A-4929-9838-CB80046C666C}" srcOrd="6" destOrd="0" presId="urn:microsoft.com/office/officeart/2005/8/layout/lProcess2"/>
    <dgm:cxn modelId="{653FBB51-CBE8-40F3-B363-C2496FE00570}" type="presParOf" srcId="{E12A2F46-031A-4929-9838-CB80046C666C}" destId="{0EB578AD-2B73-4A30-A866-AFB1C8F2055F}" srcOrd="0" destOrd="0" presId="urn:microsoft.com/office/officeart/2005/8/layout/lProcess2"/>
    <dgm:cxn modelId="{D35498B0-A2BE-4CD3-83FF-22EDBB92A9CA}" type="presParOf" srcId="{E12A2F46-031A-4929-9838-CB80046C666C}" destId="{1210A104-D02A-41C2-88C0-ACAA7A729217}" srcOrd="1" destOrd="0" presId="urn:microsoft.com/office/officeart/2005/8/layout/lProcess2"/>
    <dgm:cxn modelId="{8103D21C-98D6-4FE9-8247-A310D2384FF6}" type="presParOf" srcId="{E12A2F46-031A-4929-9838-CB80046C666C}" destId="{54E86ACF-5C98-4721-83BC-C18EED654D2D}" srcOrd="2" destOrd="0" presId="urn:microsoft.com/office/officeart/2005/8/layout/lProcess2"/>
    <dgm:cxn modelId="{91D280B0-7F9D-4B42-8686-AD1228FDAEFC}" type="presParOf" srcId="{54E86ACF-5C98-4721-83BC-C18EED654D2D}" destId="{8998AB2F-2CC2-4F25-AA26-47F96DB8ADFF}" srcOrd="0" destOrd="0" presId="urn:microsoft.com/office/officeart/2005/8/layout/lProcess2"/>
    <dgm:cxn modelId="{E1619854-0090-4EF5-B327-57712EDDC5E5}" type="presParOf" srcId="{8998AB2F-2CC2-4F25-AA26-47F96DB8ADFF}" destId="{F230571C-2F3E-4D57-ADF9-8FDD5932CDEB}" srcOrd="0" destOrd="0" presId="urn:microsoft.com/office/officeart/2005/8/layout/lProcess2"/>
    <dgm:cxn modelId="{A2B7519C-2870-4348-ABFE-34E91A160DEC}" type="presParOf" srcId="{8998AB2F-2CC2-4F25-AA26-47F96DB8ADFF}" destId="{76B49593-25AE-441C-BE7E-AED8963FE83D}" srcOrd="1" destOrd="0" presId="urn:microsoft.com/office/officeart/2005/8/layout/lProcess2"/>
    <dgm:cxn modelId="{EDA18746-DD01-4CCD-B39A-F3483B2424FF}" type="presParOf" srcId="{8998AB2F-2CC2-4F25-AA26-47F96DB8ADFF}" destId="{9F530EA9-DCC0-4231-86CA-21F18E2EE414}" srcOrd="2" destOrd="0" presId="urn:microsoft.com/office/officeart/2005/8/layout/lProcess2"/>
    <dgm:cxn modelId="{0CBD4ACE-3B54-420D-845F-2CBF7864A035}" type="presParOf" srcId="{8998AB2F-2CC2-4F25-AA26-47F96DB8ADFF}" destId="{C3D4B4D8-2390-4282-AB22-537F0A6055FF}" srcOrd="3" destOrd="0" presId="urn:microsoft.com/office/officeart/2005/8/layout/lProcess2"/>
    <dgm:cxn modelId="{D4E63A1A-C777-4F93-AB55-A992C8227E68}" type="presParOf" srcId="{8998AB2F-2CC2-4F25-AA26-47F96DB8ADFF}" destId="{15405420-A825-4FA2-9FD6-1098030040C6}" srcOrd="4" destOrd="0" presId="urn:microsoft.com/office/officeart/2005/8/layout/lProcess2"/>
    <dgm:cxn modelId="{D63D73CF-667C-4A9A-B55B-EEC27CFB17D0}" type="presParOf" srcId="{8998AB2F-2CC2-4F25-AA26-47F96DB8ADFF}" destId="{8688211B-5B18-4D5C-BCBF-969AEAF6E623}" srcOrd="5" destOrd="0" presId="urn:microsoft.com/office/officeart/2005/8/layout/lProcess2"/>
    <dgm:cxn modelId="{D837A825-FA0E-4819-A9F4-618FB4153B71}" type="presParOf" srcId="{8998AB2F-2CC2-4F25-AA26-47F96DB8ADFF}" destId="{5EFE5EB6-B3AC-4843-B924-FC58BC92D04A}" srcOrd="6" destOrd="0" presId="urn:microsoft.com/office/officeart/2005/8/layout/lProcess2"/>
    <dgm:cxn modelId="{298F53CF-E258-45B7-83D9-EB5FEEACC03D}" type="presParOf" srcId="{8998AB2F-2CC2-4F25-AA26-47F96DB8ADFF}" destId="{6A291EC6-5017-4B81-B1BD-D6872434FD6B}" srcOrd="7" destOrd="0" presId="urn:microsoft.com/office/officeart/2005/8/layout/lProcess2"/>
    <dgm:cxn modelId="{75D208ED-48BC-4524-850C-40EA40F50B41}" type="presParOf" srcId="{8998AB2F-2CC2-4F25-AA26-47F96DB8ADFF}" destId="{39B7CC58-D545-4930-AB21-1A4F662CC287}" srcOrd="8"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1B39BE3-CF02-49BD-94EE-0E90733ADA1F}" type="doc">
      <dgm:prSet loTypeId="urn:microsoft.com/office/officeart/2005/8/layout/cycle6" loCatId="cycle" qsTypeId="urn:microsoft.com/office/officeart/2005/8/quickstyle/simple5" qsCatId="simple" csTypeId="urn:microsoft.com/office/officeart/2005/8/colors/colorful1" csCatId="colorful" phldr="1"/>
      <dgm:spPr/>
      <dgm:t>
        <a:bodyPr/>
        <a:lstStyle/>
        <a:p>
          <a:endParaRPr lang="en-GB"/>
        </a:p>
      </dgm:t>
    </dgm:pt>
    <dgm:pt modelId="{8D3F0856-9947-4C72-8651-7C0A5B9D529C}">
      <dgm:prSet phldrT="[Text]"/>
      <dgm:spPr/>
      <dgm:t>
        <a:bodyPr/>
        <a:lstStyle/>
        <a:p>
          <a:r>
            <a:rPr lang="en-GB" dirty="0"/>
            <a:t>Language </a:t>
          </a:r>
        </a:p>
      </dgm:t>
    </dgm:pt>
    <dgm:pt modelId="{F0CFD89C-60DB-49F9-AEF8-A05E7F8DD31D}" type="parTrans" cxnId="{E901327E-00C4-4B8C-A9FF-3AAFEB394822}">
      <dgm:prSet/>
      <dgm:spPr/>
      <dgm:t>
        <a:bodyPr/>
        <a:lstStyle/>
        <a:p>
          <a:endParaRPr lang="en-GB"/>
        </a:p>
      </dgm:t>
    </dgm:pt>
    <dgm:pt modelId="{04F7C130-E046-4F5A-A051-EEAB2BD1F984}" type="sibTrans" cxnId="{E901327E-00C4-4B8C-A9FF-3AAFEB394822}">
      <dgm:prSet/>
      <dgm:spPr/>
      <dgm:t>
        <a:bodyPr/>
        <a:lstStyle/>
        <a:p>
          <a:endParaRPr lang="en-GB"/>
        </a:p>
      </dgm:t>
    </dgm:pt>
    <dgm:pt modelId="{745DB701-092C-49A1-BE78-81F7E499EE4E}">
      <dgm:prSet phldrT="[Text]"/>
      <dgm:spPr/>
      <dgm:t>
        <a:bodyPr/>
        <a:lstStyle/>
        <a:p>
          <a:r>
            <a:rPr lang="en-GB" dirty="0"/>
            <a:t>Cultural</a:t>
          </a:r>
        </a:p>
      </dgm:t>
    </dgm:pt>
    <dgm:pt modelId="{5751F4C9-6D86-4A73-9F8C-D82477E17684}" type="parTrans" cxnId="{5125CF8B-C99B-4C35-B8C0-6F7410DEDFF8}">
      <dgm:prSet/>
      <dgm:spPr/>
      <dgm:t>
        <a:bodyPr/>
        <a:lstStyle/>
        <a:p>
          <a:endParaRPr lang="en-GB"/>
        </a:p>
      </dgm:t>
    </dgm:pt>
    <dgm:pt modelId="{BB777C3C-EF58-4A1E-B944-3500F68FD151}" type="sibTrans" cxnId="{5125CF8B-C99B-4C35-B8C0-6F7410DEDFF8}">
      <dgm:prSet/>
      <dgm:spPr/>
      <dgm:t>
        <a:bodyPr/>
        <a:lstStyle/>
        <a:p>
          <a:endParaRPr lang="en-GB"/>
        </a:p>
      </dgm:t>
    </dgm:pt>
    <dgm:pt modelId="{66CA1F07-C7FD-4380-A5A5-82543FC9E455}">
      <dgm:prSet phldrT="[Text]"/>
      <dgm:spPr/>
      <dgm:t>
        <a:bodyPr/>
        <a:lstStyle/>
        <a:p>
          <a:r>
            <a:rPr lang="en-GB" dirty="0"/>
            <a:t>Distance</a:t>
          </a:r>
        </a:p>
      </dgm:t>
    </dgm:pt>
    <dgm:pt modelId="{FAB3F169-39EE-42AE-9B9A-214EBE1D7EE4}" type="parTrans" cxnId="{9E180A66-C1C3-4CCF-B12A-CDA5BD74A75D}">
      <dgm:prSet/>
      <dgm:spPr/>
      <dgm:t>
        <a:bodyPr/>
        <a:lstStyle/>
        <a:p>
          <a:endParaRPr lang="en-GB"/>
        </a:p>
      </dgm:t>
    </dgm:pt>
    <dgm:pt modelId="{2E8A1925-6FC4-47D2-B027-FB324C20EF3E}" type="sibTrans" cxnId="{9E180A66-C1C3-4CCF-B12A-CDA5BD74A75D}">
      <dgm:prSet/>
      <dgm:spPr/>
      <dgm:t>
        <a:bodyPr/>
        <a:lstStyle/>
        <a:p>
          <a:endParaRPr lang="en-GB"/>
        </a:p>
      </dgm:t>
    </dgm:pt>
    <dgm:pt modelId="{58C019C5-0D00-44D8-80C2-150A9116B637}">
      <dgm:prSet phldrT="[Text]"/>
      <dgm:spPr/>
      <dgm:t>
        <a:bodyPr/>
        <a:lstStyle/>
        <a:p>
          <a:r>
            <a:rPr lang="en-GB" dirty="0"/>
            <a:t>Ignorance </a:t>
          </a:r>
          <a:r>
            <a:rPr lang="en-GB"/>
            <a:t>of medium</a:t>
          </a:r>
          <a:endParaRPr lang="en-GB" dirty="0"/>
        </a:p>
      </dgm:t>
    </dgm:pt>
    <dgm:pt modelId="{55B66696-6603-41B1-8222-6860D9B688C3}" type="parTrans" cxnId="{6D53E394-0B63-4B52-BB6E-BDDE57BD83DE}">
      <dgm:prSet/>
      <dgm:spPr/>
      <dgm:t>
        <a:bodyPr/>
        <a:lstStyle/>
        <a:p>
          <a:endParaRPr lang="en-GB"/>
        </a:p>
      </dgm:t>
    </dgm:pt>
    <dgm:pt modelId="{FA00F1FE-87E2-487C-9D49-5A6328F793C8}" type="sibTrans" cxnId="{6D53E394-0B63-4B52-BB6E-BDDE57BD83DE}">
      <dgm:prSet/>
      <dgm:spPr/>
      <dgm:t>
        <a:bodyPr/>
        <a:lstStyle/>
        <a:p>
          <a:endParaRPr lang="en-GB"/>
        </a:p>
      </dgm:t>
    </dgm:pt>
    <dgm:pt modelId="{D9102F00-791C-4F29-A9A4-B009679EC35D}">
      <dgm:prSet phldrT="[Text]"/>
      <dgm:spPr/>
      <dgm:t>
        <a:bodyPr/>
        <a:lstStyle/>
        <a:p>
          <a:endParaRPr lang="en-GB" dirty="0"/>
        </a:p>
      </dgm:t>
    </dgm:pt>
    <dgm:pt modelId="{AFEA8E08-F291-461F-8708-3CC327072A09}" type="parTrans" cxnId="{F590FF8A-8FDF-4278-BBBF-3487BADC6DC2}">
      <dgm:prSet/>
      <dgm:spPr/>
      <dgm:t>
        <a:bodyPr/>
        <a:lstStyle/>
        <a:p>
          <a:endParaRPr lang="en-GB"/>
        </a:p>
      </dgm:t>
    </dgm:pt>
    <dgm:pt modelId="{157B8CFF-A27C-4E05-848A-C6219B9DCB54}" type="sibTrans" cxnId="{F590FF8A-8FDF-4278-BBBF-3487BADC6DC2}">
      <dgm:prSet/>
      <dgm:spPr/>
      <dgm:t>
        <a:bodyPr/>
        <a:lstStyle/>
        <a:p>
          <a:endParaRPr lang="en-GB"/>
        </a:p>
      </dgm:t>
    </dgm:pt>
    <dgm:pt modelId="{223C1FE4-7B23-4EC4-A097-D2376845D42E}">
      <dgm:prSet phldrT="[Text]"/>
      <dgm:spPr/>
      <dgm:t>
        <a:bodyPr/>
        <a:lstStyle/>
        <a:p>
          <a:r>
            <a:rPr lang="en-GB" dirty="0"/>
            <a:t>National Culture</a:t>
          </a:r>
        </a:p>
      </dgm:t>
    </dgm:pt>
    <dgm:pt modelId="{C70A80A8-FE5B-4E6E-8D94-645FC51AC022}" type="parTrans" cxnId="{B2E72EDF-9437-4A2D-964E-6D61D69E3BF0}">
      <dgm:prSet/>
      <dgm:spPr/>
      <dgm:t>
        <a:bodyPr/>
        <a:lstStyle/>
        <a:p>
          <a:endParaRPr lang="en-GB"/>
        </a:p>
      </dgm:t>
    </dgm:pt>
    <dgm:pt modelId="{17B43114-79D4-4EDA-B277-348506D2CA47}" type="sibTrans" cxnId="{B2E72EDF-9437-4A2D-964E-6D61D69E3BF0}">
      <dgm:prSet/>
      <dgm:spPr/>
      <dgm:t>
        <a:bodyPr/>
        <a:lstStyle/>
        <a:p>
          <a:endParaRPr lang="en-GB"/>
        </a:p>
      </dgm:t>
    </dgm:pt>
    <dgm:pt modelId="{58AC9151-6C68-4AFA-BE21-E72A211F5E6D}" type="pres">
      <dgm:prSet presAssocID="{11B39BE3-CF02-49BD-94EE-0E90733ADA1F}" presName="cycle" presStyleCnt="0">
        <dgm:presLayoutVars>
          <dgm:dir/>
          <dgm:resizeHandles val="exact"/>
        </dgm:presLayoutVars>
      </dgm:prSet>
      <dgm:spPr/>
    </dgm:pt>
    <dgm:pt modelId="{CAAC2E2E-E6EE-44CF-B49F-8D8FD6AC4953}" type="pres">
      <dgm:prSet presAssocID="{8D3F0856-9947-4C72-8651-7C0A5B9D529C}" presName="node" presStyleLbl="node1" presStyleIdx="0" presStyleCnt="6">
        <dgm:presLayoutVars>
          <dgm:bulletEnabled val="1"/>
        </dgm:presLayoutVars>
      </dgm:prSet>
      <dgm:spPr/>
    </dgm:pt>
    <dgm:pt modelId="{326A520D-35C5-44C3-83B0-88493341666C}" type="pres">
      <dgm:prSet presAssocID="{8D3F0856-9947-4C72-8651-7C0A5B9D529C}" presName="spNode" presStyleCnt="0"/>
      <dgm:spPr/>
    </dgm:pt>
    <dgm:pt modelId="{29D7DAC5-292A-4A5E-B7FE-DA7D73CCE84A}" type="pres">
      <dgm:prSet presAssocID="{04F7C130-E046-4F5A-A051-EEAB2BD1F984}" presName="sibTrans" presStyleLbl="sibTrans1D1" presStyleIdx="0" presStyleCnt="6"/>
      <dgm:spPr/>
    </dgm:pt>
    <dgm:pt modelId="{97AB4266-4A67-4160-930B-AC8845C97784}" type="pres">
      <dgm:prSet presAssocID="{745DB701-092C-49A1-BE78-81F7E499EE4E}" presName="node" presStyleLbl="node1" presStyleIdx="1" presStyleCnt="6">
        <dgm:presLayoutVars>
          <dgm:bulletEnabled val="1"/>
        </dgm:presLayoutVars>
      </dgm:prSet>
      <dgm:spPr/>
    </dgm:pt>
    <dgm:pt modelId="{2B375C98-CB82-488D-B484-6FA62D34C4A7}" type="pres">
      <dgm:prSet presAssocID="{745DB701-092C-49A1-BE78-81F7E499EE4E}" presName="spNode" presStyleCnt="0"/>
      <dgm:spPr/>
    </dgm:pt>
    <dgm:pt modelId="{817D6797-2A62-46CA-8016-FAC6E737D5DE}" type="pres">
      <dgm:prSet presAssocID="{BB777C3C-EF58-4A1E-B944-3500F68FD151}" presName="sibTrans" presStyleLbl="sibTrans1D1" presStyleIdx="1" presStyleCnt="6"/>
      <dgm:spPr/>
    </dgm:pt>
    <dgm:pt modelId="{75E7E65B-77D9-4406-9D20-F81CC6025634}" type="pres">
      <dgm:prSet presAssocID="{66CA1F07-C7FD-4380-A5A5-82543FC9E455}" presName="node" presStyleLbl="node1" presStyleIdx="2" presStyleCnt="6">
        <dgm:presLayoutVars>
          <dgm:bulletEnabled val="1"/>
        </dgm:presLayoutVars>
      </dgm:prSet>
      <dgm:spPr/>
    </dgm:pt>
    <dgm:pt modelId="{5233ED30-F061-45FE-A3E4-EBA8BA41A7DB}" type="pres">
      <dgm:prSet presAssocID="{66CA1F07-C7FD-4380-A5A5-82543FC9E455}" presName="spNode" presStyleCnt="0"/>
      <dgm:spPr/>
    </dgm:pt>
    <dgm:pt modelId="{B3563DD5-3BC6-4544-9C78-206C202FFD48}" type="pres">
      <dgm:prSet presAssocID="{2E8A1925-6FC4-47D2-B027-FB324C20EF3E}" presName="sibTrans" presStyleLbl="sibTrans1D1" presStyleIdx="2" presStyleCnt="6"/>
      <dgm:spPr/>
    </dgm:pt>
    <dgm:pt modelId="{C2339B64-BE92-4E5C-BA97-E2FD0882D341}" type="pres">
      <dgm:prSet presAssocID="{58C019C5-0D00-44D8-80C2-150A9116B637}" presName="node" presStyleLbl="node1" presStyleIdx="3" presStyleCnt="6">
        <dgm:presLayoutVars>
          <dgm:bulletEnabled val="1"/>
        </dgm:presLayoutVars>
      </dgm:prSet>
      <dgm:spPr/>
    </dgm:pt>
    <dgm:pt modelId="{856925A1-E1D2-4E78-A6BA-C5968B9C6259}" type="pres">
      <dgm:prSet presAssocID="{58C019C5-0D00-44D8-80C2-150A9116B637}" presName="spNode" presStyleCnt="0"/>
      <dgm:spPr/>
    </dgm:pt>
    <dgm:pt modelId="{FC83DF77-427C-44B2-9808-D922829B1916}" type="pres">
      <dgm:prSet presAssocID="{FA00F1FE-87E2-487C-9D49-5A6328F793C8}" presName="sibTrans" presStyleLbl="sibTrans1D1" presStyleIdx="3" presStyleCnt="6"/>
      <dgm:spPr/>
    </dgm:pt>
    <dgm:pt modelId="{89960BED-5DC2-48FA-926A-6DC92F7C344A}" type="pres">
      <dgm:prSet presAssocID="{D9102F00-791C-4F29-A9A4-B009679EC35D}" presName="node" presStyleLbl="node1" presStyleIdx="4" presStyleCnt="6">
        <dgm:presLayoutVars>
          <dgm:bulletEnabled val="1"/>
        </dgm:presLayoutVars>
      </dgm:prSet>
      <dgm:spPr/>
    </dgm:pt>
    <dgm:pt modelId="{3797B323-8E16-4D94-8A9C-1343794E6F2C}" type="pres">
      <dgm:prSet presAssocID="{D9102F00-791C-4F29-A9A4-B009679EC35D}" presName="spNode" presStyleCnt="0"/>
      <dgm:spPr/>
    </dgm:pt>
    <dgm:pt modelId="{7BD8D251-3888-4AB6-A8CA-B52292AC6D15}" type="pres">
      <dgm:prSet presAssocID="{157B8CFF-A27C-4E05-848A-C6219B9DCB54}" presName="sibTrans" presStyleLbl="sibTrans1D1" presStyleIdx="4" presStyleCnt="6"/>
      <dgm:spPr/>
    </dgm:pt>
    <dgm:pt modelId="{9B8B3F08-D834-4448-8F48-553F3CF3A07B}" type="pres">
      <dgm:prSet presAssocID="{223C1FE4-7B23-4EC4-A097-D2376845D42E}" presName="node" presStyleLbl="node1" presStyleIdx="5" presStyleCnt="6">
        <dgm:presLayoutVars>
          <dgm:bulletEnabled val="1"/>
        </dgm:presLayoutVars>
      </dgm:prSet>
      <dgm:spPr/>
    </dgm:pt>
    <dgm:pt modelId="{F6E157F8-F2F6-414E-B0BE-D7ADFB5AAA5F}" type="pres">
      <dgm:prSet presAssocID="{223C1FE4-7B23-4EC4-A097-D2376845D42E}" presName="spNode" presStyleCnt="0"/>
      <dgm:spPr/>
    </dgm:pt>
    <dgm:pt modelId="{E1FE5B67-0F1A-47C9-B1F5-E64188AD459C}" type="pres">
      <dgm:prSet presAssocID="{17B43114-79D4-4EDA-B277-348506D2CA47}" presName="sibTrans" presStyleLbl="sibTrans1D1" presStyleIdx="5" presStyleCnt="6"/>
      <dgm:spPr/>
    </dgm:pt>
  </dgm:ptLst>
  <dgm:cxnLst>
    <dgm:cxn modelId="{94AD6610-FBCD-4A42-9A8F-A037E4592C09}" type="presOf" srcId="{04F7C130-E046-4F5A-A051-EEAB2BD1F984}" destId="{29D7DAC5-292A-4A5E-B7FE-DA7D73CCE84A}" srcOrd="0" destOrd="0" presId="urn:microsoft.com/office/officeart/2005/8/layout/cycle6"/>
    <dgm:cxn modelId="{A8D3AC22-0B30-4F07-9D4F-0601292371F0}" type="presOf" srcId="{58C019C5-0D00-44D8-80C2-150A9116B637}" destId="{C2339B64-BE92-4E5C-BA97-E2FD0882D341}" srcOrd="0" destOrd="0" presId="urn:microsoft.com/office/officeart/2005/8/layout/cycle6"/>
    <dgm:cxn modelId="{211C5C2F-07F1-44F5-95E0-A7D48B4BE8CE}" type="presOf" srcId="{223C1FE4-7B23-4EC4-A097-D2376845D42E}" destId="{9B8B3F08-D834-4448-8F48-553F3CF3A07B}" srcOrd="0" destOrd="0" presId="urn:microsoft.com/office/officeart/2005/8/layout/cycle6"/>
    <dgm:cxn modelId="{9E180A66-C1C3-4CCF-B12A-CDA5BD74A75D}" srcId="{11B39BE3-CF02-49BD-94EE-0E90733ADA1F}" destId="{66CA1F07-C7FD-4380-A5A5-82543FC9E455}" srcOrd="2" destOrd="0" parTransId="{FAB3F169-39EE-42AE-9B9A-214EBE1D7EE4}" sibTransId="{2E8A1925-6FC4-47D2-B027-FB324C20EF3E}"/>
    <dgm:cxn modelId="{EF53394D-C835-4310-BDC9-414673FCC946}" type="presOf" srcId="{BB777C3C-EF58-4A1E-B944-3500F68FD151}" destId="{817D6797-2A62-46CA-8016-FAC6E737D5DE}" srcOrd="0" destOrd="0" presId="urn:microsoft.com/office/officeart/2005/8/layout/cycle6"/>
    <dgm:cxn modelId="{4D4B3A50-2DE0-4C95-BF51-B7387FD28822}" type="presOf" srcId="{8D3F0856-9947-4C72-8651-7C0A5B9D529C}" destId="{CAAC2E2E-E6EE-44CF-B49F-8D8FD6AC4953}" srcOrd="0" destOrd="0" presId="urn:microsoft.com/office/officeart/2005/8/layout/cycle6"/>
    <dgm:cxn modelId="{E3FBB952-9334-43F3-9F5A-35FF77EAF6A8}" type="presOf" srcId="{D9102F00-791C-4F29-A9A4-B009679EC35D}" destId="{89960BED-5DC2-48FA-926A-6DC92F7C344A}" srcOrd="0" destOrd="0" presId="urn:microsoft.com/office/officeart/2005/8/layout/cycle6"/>
    <dgm:cxn modelId="{65599D53-9CC5-42F7-914E-431BC143E415}" type="presOf" srcId="{FA00F1FE-87E2-487C-9D49-5A6328F793C8}" destId="{FC83DF77-427C-44B2-9808-D922829B1916}" srcOrd="0" destOrd="0" presId="urn:microsoft.com/office/officeart/2005/8/layout/cycle6"/>
    <dgm:cxn modelId="{E901327E-00C4-4B8C-A9FF-3AAFEB394822}" srcId="{11B39BE3-CF02-49BD-94EE-0E90733ADA1F}" destId="{8D3F0856-9947-4C72-8651-7C0A5B9D529C}" srcOrd="0" destOrd="0" parTransId="{F0CFD89C-60DB-49F9-AEF8-A05E7F8DD31D}" sibTransId="{04F7C130-E046-4F5A-A051-EEAB2BD1F984}"/>
    <dgm:cxn modelId="{21B84988-AECA-420E-988D-DE85BC9F32ED}" type="presOf" srcId="{745DB701-092C-49A1-BE78-81F7E499EE4E}" destId="{97AB4266-4A67-4160-930B-AC8845C97784}" srcOrd="0" destOrd="0" presId="urn:microsoft.com/office/officeart/2005/8/layout/cycle6"/>
    <dgm:cxn modelId="{F590FF8A-8FDF-4278-BBBF-3487BADC6DC2}" srcId="{11B39BE3-CF02-49BD-94EE-0E90733ADA1F}" destId="{D9102F00-791C-4F29-A9A4-B009679EC35D}" srcOrd="4" destOrd="0" parTransId="{AFEA8E08-F291-461F-8708-3CC327072A09}" sibTransId="{157B8CFF-A27C-4E05-848A-C6219B9DCB54}"/>
    <dgm:cxn modelId="{5125CF8B-C99B-4C35-B8C0-6F7410DEDFF8}" srcId="{11B39BE3-CF02-49BD-94EE-0E90733ADA1F}" destId="{745DB701-092C-49A1-BE78-81F7E499EE4E}" srcOrd="1" destOrd="0" parTransId="{5751F4C9-6D86-4A73-9F8C-D82477E17684}" sibTransId="{BB777C3C-EF58-4A1E-B944-3500F68FD151}"/>
    <dgm:cxn modelId="{534E8892-7202-4BBF-90B6-8BECFF859A12}" type="presOf" srcId="{66CA1F07-C7FD-4380-A5A5-82543FC9E455}" destId="{75E7E65B-77D9-4406-9D20-F81CC6025634}" srcOrd="0" destOrd="0" presId="urn:microsoft.com/office/officeart/2005/8/layout/cycle6"/>
    <dgm:cxn modelId="{6D53E394-0B63-4B52-BB6E-BDDE57BD83DE}" srcId="{11B39BE3-CF02-49BD-94EE-0E90733ADA1F}" destId="{58C019C5-0D00-44D8-80C2-150A9116B637}" srcOrd="3" destOrd="0" parTransId="{55B66696-6603-41B1-8222-6860D9B688C3}" sibTransId="{FA00F1FE-87E2-487C-9D49-5A6328F793C8}"/>
    <dgm:cxn modelId="{330D789E-7CBB-43DF-BEA5-76AB2D714589}" type="presOf" srcId="{17B43114-79D4-4EDA-B277-348506D2CA47}" destId="{E1FE5B67-0F1A-47C9-B1F5-E64188AD459C}" srcOrd="0" destOrd="0" presId="urn:microsoft.com/office/officeart/2005/8/layout/cycle6"/>
    <dgm:cxn modelId="{D13441A3-E2EA-4891-BE1E-E21745F9B76D}" type="presOf" srcId="{11B39BE3-CF02-49BD-94EE-0E90733ADA1F}" destId="{58AC9151-6C68-4AFA-BE21-E72A211F5E6D}" srcOrd="0" destOrd="0" presId="urn:microsoft.com/office/officeart/2005/8/layout/cycle6"/>
    <dgm:cxn modelId="{040ECCB7-BAB5-4054-BCBC-2FC5B2DE92D3}" type="presOf" srcId="{157B8CFF-A27C-4E05-848A-C6219B9DCB54}" destId="{7BD8D251-3888-4AB6-A8CA-B52292AC6D15}" srcOrd="0" destOrd="0" presId="urn:microsoft.com/office/officeart/2005/8/layout/cycle6"/>
    <dgm:cxn modelId="{B2E72EDF-9437-4A2D-964E-6D61D69E3BF0}" srcId="{11B39BE3-CF02-49BD-94EE-0E90733ADA1F}" destId="{223C1FE4-7B23-4EC4-A097-D2376845D42E}" srcOrd="5" destOrd="0" parTransId="{C70A80A8-FE5B-4E6E-8D94-645FC51AC022}" sibTransId="{17B43114-79D4-4EDA-B277-348506D2CA47}"/>
    <dgm:cxn modelId="{F57603EE-B1FE-411A-86DD-6E90FB60752F}" type="presOf" srcId="{2E8A1925-6FC4-47D2-B027-FB324C20EF3E}" destId="{B3563DD5-3BC6-4544-9C78-206C202FFD48}" srcOrd="0" destOrd="0" presId="urn:microsoft.com/office/officeart/2005/8/layout/cycle6"/>
    <dgm:cxn modelId="{DC5275AE-69D3-43C7-84C5-9308B582A704}" type="presParOf" srcId="{58AC9151-6C68-4AFA-BE21-E72A211F5E6D}" destId="{CAAC2E2E-E6EE-44CF-B49F-8D8FD6AC4953}" srcOrd="0" destOrd="0" presId="urn:microsoft.com/office/officeart/2005/8/layout/cycle6"/>
    <dgm:cxn modelId="{E0602601-E9CB-41AD-8B0F-C6619DC4E10A}" type="presParOf" srcId="{58AC9151-6C68-4AFA-BE21-E72A211F5E6D}" destId="{326A520D-35C5-44C3-83B0-88493341666C}" srcOrd="1" destOrd="0" presId="urn:microsoft.com/office/officeart/2005/8/layout/cycle6"/>
    <dgm:cxn modelId="{369CA997-7101-40F7-A130-326B808A234D}" type="presParOf" srcId="{58AC9151-6C68-4AFA-BE21-E72A211F5E6D}" destId="{29D7DAC5-292A-4A5E-B7FE-DA7D73CCE84A}" srcOrd="2" destOrd="0" presId="urn:microsoft.com/office/officeart/2005/8/layout/cycle6"/>
    <dgm:cxn modelId="{D51A489B-DA9A-4297-932B-7E28B83DB65F}" type="presParOf" srcId="{58AC9151-6C68-4AFA-BE21-E72A211F5E6D}" destId="{97AB4266-4A67-4160-930B-AC8845C97784}" srcOrd="3" destOrd="0" presId="urn:microsoft.com/office/officeart/2005/8/layout/cycle6"/>
    <dgm:cxn modelId="{C0618ADD-6F8A-4417-AFEB-6451C8C8B673}" type="presParOf" srcId="{58AC9151-6C68-4AFA-BE21-E72A211F5E6D}" destId="{2B375C98-CB82-488D-B484-6FA62D34C4A7}" srcOrd="4" destOrd="0" presId="urn:microsoft.com/office/officeart/2005/8/layout/cycle6"/>
    <dgm:cxn modelId="{5E666F5F-8362-4309-86EF-AE7C21949B2C}" type="presParOf" srcId="{58AC9151-6C68-4AFA-BE21-E72A211F5E6D}" destId="{817D6797-2A62-46CA-8016-FAC6E737D5DE}" srcOrd="5" destOrd="0" presId="urn:microsoft.com/office/officeart/2005/8/layout/cycle6"/>
    <dgm:cxn modelId="{1394143A-DDED-4550-896D-C465F76EE5B6}" type="presParOf" srcId="{58AC9151-6C68-4AFA-BE21-E72A211F5E6D}" destId="{75E7E65B-77D9-4406-9D20-F81CC6025634}" srcOrd="6" destOrd="0" presId="urn:microsoft.com/office/officeart/2005/8/layout/cycle6"/>
    <dgm:cxn modelId="{EC016856-52ED-4B78-B64E-71F2EE2BDABC}" type="presParOf" srcId="{58AC9151-6C68-4AFA-BE21-E72A211F5E6D}" destId="{5233ED30-F061-45FE-A3E4-EBA8BA41A7DB}" srcOrd="7" destOrd="0" presId="urn:microsoft.com/office/officeart/2005/8/layout/cycle6"/>
    <dgm:cxn modelId="{838DFF0E-5E85-4A91-A7A0-659E9A4D3354}" type="presParOf" srcId="{58AC9151-6C68-4AFA-BE21-E72A211F5E6D}" destId="{B3563DD5-3BC6-4544-9C78-206C202FFD48}" srcOrd="8" destOrd="0" presId="urn:microsoft.com/office/officeart/2005/8/layout/cycle6"/>
    <dgm:cxn modelId="{E1E9B37F-4AD1-4BC4-B463-DD8E830960F5}" type="presParOf" srcId="{58AC9151-6C68-4AFA-BE21-E72A211F5E6D}" destId="{C2339B64-BE92-4E5C-BA97-E2FD0882D341}" srcOrd="9" destOrd="0" presId="urn:microsoft.com/office/officeart/2005/8/layout/cycle6"/>
    <dgm:cxn modelId="{0DE6BDA4-622C-4AB2-82D8-7E2EA31BD140}" type="presParOf" srcId="{58AC9151-6C68-4AFA-BE21-E72A211F5E6D}" destId="{856925A1-E1D2-4E78-A6BA-C5968B9C6259}" srcOrd="10" destOrd="0" presId="urn:microsoft.com/office/officeart/2005/8/layout/cycle6"/>
    <dgm:cxn modelId="{2BC6B69D-8A7A-4939-A983-044990FDAAAB}" type="presParOf" srcId="{58AC9151-6C68-4AFA-BE21-E72A211F5E6D}" destId="{FC83DF77-427C-44B2-9808-D922829B1916}" srcOrd="11" destOrd="0" presId="urn:microsoft.com/office/officeart/2005/8/layout/cycle6"/>
    <dgm:cxn modelId="{09A4D10C-76BB-49D7-974E-CCF7F86D88A0}" type="presParOf" srcId="{58AC9151-6C68-4AFA-BE21-E72A211F5E6D}" destId="{89960BED-5DC2-48FA-926A-6DC92F7C344A}" srcOrd="12" destOrd="0" presId="urn:microsoft.com/office/officeart/2005/8/layout/cycle6"/>
    <dgm:cxn modelId="{E1BB1543-6EF1-4A6D-859B-7131C4C82093}" type="presParOf" srcId="{58AC9151-6C68-4AFA-BE21-E72A211F5E6D}" destId="{3797B323-8E16-4D94-8A9C-1343794E6F2C}" srcOrd="13" destOrd="0" presId="urn:microsoft.com/office/officeart/2005/8/layout/cycle6"/>
    <dgm:cxn modelId="{D58F077F-2BE2-428E-9160-93447F982C17}" type="presParOf" srcId="{58AC9151-6C68-4AFA-BE21-E72A211F5E6D}" destId="{7BD8D251-3888-4AB6-A8CA-B52292AC6D15}" srcOrd="14" destOrd="0" presId="urn:microsoft.com/office/officeart/2005/8/layout/cycle6"/>
    <dgm:cxn modelId="{33F9F25D-BF67-4E73-848F-38C2CBC5171D}" type="presParOf" srcId="{58AC9151-6C68-4AFA-BE21-E72A211F5E6D}" destId="{9B8B3F08-D834-4448-8F48-553F3CF3A07B}" srcOrd="15" destOrd="0" presId="urn:microsoft.com/office/officeart/2005/8/layout/cycle6"/>
    <dgm:cxn modelId="{ACB80C0A-5195-4C40-9C79-C67210F7F429}" type="presParOf" srcId="{58AC9151-6C68-4AFA-BE21-E72A211F5E6D}" destId="{F6E157F8-F2F6-414E-B0BE-D7ADFB5AAA5F}" srcOrd="16" destOrd="0" presId="urn:microsoft.com/office/officeart/2005/8/layout/cycle6"/>
    <dgm:cxn modelId="{F3AFD66B-EDEB-4B70-8FEB-25A191CA2D9B}" type="presParOf" srcId="{58AC9151-6C68-4AFA-BE21-E72A211F5E6D}" destId="{E1FE5B67-0F1A-47C9-B1F5-E64188AD459C}" srcOrd="17"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DA3FE-2AC0-4318-94E1-090A76B9790F}">
      <dsp:nvSpPr>
        <dsp:cNvPr id="0" name=""/>
        <dsp:cNvSpPr/>
      </dsp:nvSpPr>
      <dsp:spPr>
        <a:xfrm>
          <a:off x="0" y="29569"/>
          <a:ext cx="11019470" cy="43056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Verbal Communication </a:t>
          </a:r>
        </a:p>
      </dsp:txBody>
      <dsp:txXfrm>
        <a:off x="21018" y="50587"/>
        <a:ext cx="10977434" cy="388524"/>
      </dsp:txXfrm>
    </dsp:sp>
    <dsp:sp modelId="{3931E048-F9D3-4C45-AC4B-1FC2D76385C5}">
      <dsp:nvSpPr>
        <dsp:cNvPr id="0" name=""/>
        <dsp:cNvSpPr/>
      </dsp:nvSpPr>
      <dsp:spPr>
        <a:xfrm>
          <a:off x="0" y="460129"/>
          <a:ext cx="11019470" cy="511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868" tIns="20320" rIns="113792" bIns="20320" numCol="1" spcCol="1270" anchor="t" anchorCtr="0">
          <a:noAutofit/>
        </a:bodyPr>
        <a:lstStyle/>
        <a:p>
          <a:pPr marL="171450" lvl="1" indent="-171450" algn="l" defTabSz="711200">
            <a:lnSpc>
              <a:spcPct val="100000"/>
            </a:lnSpc>
            <a:spcBef>
              <a:spcPct val="0"/>
            </a:spcBef>
            <a:spcAft>
              <a:spcPct val="20000"/>
            </a:spcAft>
            <a:buChar char="•"/>
          </a:pPr>
          <a:r>
            <a:rPr lang="en-GB" sz="1600" kern="1200" dirty="0">
              <a:latin typeface="Arial" panose="020B0604020202020204" pitchFamily="34" charset="0"/>
              <a:cs typeface="Arial" panose="020B0604020202020204" pitchFamily="34" charset="0"/>
            </a:rPr>
            <a:t>Verbal communication can occur when we speaking with others. It can be face-to-face or via the phone. When communication occurs face-to-face it can not be separated from non-verbal communication.</a:t>
          </a:r>
        </a:p>
      </dsp:txBody>
      <dsp:txXfrm>
        <a:off x="0" y="460129"/>
        <a:ext cx="11019470" cy="511807"/>
      </dsp:txXfrm>
    </dsp:sp>
    <dsp:sp modelId="{DD57EEB6-297F-40D3-B3A7-F5AC86C6B7F4}">
      <dsp:nvSpPr>
        <dsp:cNvPr id="0" name=""/>
        <dsp:cNvSpPr/>
      </dsp:nvSpPr>
      <dsp:spPr>
        <a:xfrm>
          <a:off x="0" y="971936"/>
          <a:ext cx="11019470" cy="430560"/>
        </a:xfrm>
        <a:prstGeom prst="roundRect">
          <a:avLst/>
        </a:prstGeom>
        <a:gradFill rotWithShape="0">
          <a:gsLst>
            <a:gs pos="0">
              <a:schemeClr val="accent4">
                <a:hueOff val="2450223"/>
                <a:satOff val="-10194"/>
                <a:lumOff val="2402"/>
                <a:alphaOff val="0"/>
                <a:satMod val="103000"/>
                <a:lumMod val="102000"/>
                <a:tint val="94000"/>
              </a:schemeClr>
            </a:gs>
            <a:gs pos="50000">
              <a:schemeClr val="accent4">
                <a:hueOff val="2450223"/>
                <a:satOff val="-10194"/>
                <a:lumOff val="2402"/>
                <a:alphaOff val="0"/>
                <a:satMod val="110000"/>
                <a:lumMod val="100000"/>
                <a:shade val="100000"/>
              </a:schemeClr>
            </a:gs>
            <a:gs pos="100000">
              <a:schemeClr val="accent4">
                <a:hueOff val="2450223"/>
                <a:satOff val="-10194"/>
                <a:lumOff val="24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Non-Verbal Communication</a:t>
          </a:r>
        </a:p>
      </dsp:txBody>
      <dsp:txXfrm>
        <a:off x="21018" y="992954"/>
        <a:ext cx="10977434" cy="388524"/>
      </dsp:txXfrm>
    </dsp:sp>
    <dsp:sp modelId="{790733ED-C19D-466A-B74B-69E47F43017D}">
      <dsp:nvSpPr>
        <dsp:cNvPr id="0" name=""/>
        <dsp:cNvSpPr/>
      </dsp:nvSpPr>
      <dsp:spPr>
        <a:xfrm>
          <a:off x="0" y="1402496"/>
          <a:ext cx="11019470" cy="511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868" tIns="20320" rIns="113792" bIns="20320" numCol="1" spcCol="1270" anchor="t" anchorCtr="0">
          <a:noAutofit/>
        </a:bodyPr>
        <a:lstStyle/>
        <a:p>
          <a:pPr marL="171450" lvl="1" indent="-171450" algn="l" defTabSz="711200">
            <a:lnSpc>
              <a:spcPct val="100000"/>
            </a:lnSpc>
            <a:spcBef>
              <a:spcPct val="0"/>
            </a:spcBef>
            <a:spcAft>
              <a:spcPct val="20000"/>
            </a:spcAft>
            <a:buChar char="•"/>
          </a:pPr>
          <a:r>
            <a:rPr lang="en-GB" sz="1600" kern="1200" dirty="0">
              <a:latin typeface="Arial" panose="020B0604020202020204" pitchFamily="34" charset="0"/>
              <a:cs typeface="Arial" panose="020B0604020202020204" pitchFamily="34" charset="0"/>
            </a:rPr>
            <a:t>The non-verbal communication sometimes is saying more that when we speak. It can include facial expression, posture, eye contact, etc.  </a:t>
          </a:r>
        </a:p>
      </dsp:txBody>
      <dsp:txXfrm>
        <a:off x="0" y="1402496"/>
        <a:ext cx="11019470" cy="511807"/>
      </dsp:txXfrm>
    </dsp:sp>
    <dsp:sp modelId="{EEE983FF-C6D4-499D-83EB-8B93FCCE5FD2}">
      <dsp:nvSpPr>
        <dsp:cNvPr id="0" name=""/>
        <dsp:cNvSpPr/>
      </dsp:nvSpPr>
      <dsp:spPr>
        <a:xfrm>
          <a:off x="0" y="1914304"/>
          <a:ext cx="11019470" cy="430560"/>
        </a:xfrm>
        <a:prstGeom prst="roundRect">
          <a:avLst/>
        </a:prstGeom>
        <a:gradFill rotWithShape="0">
          <a:gsLst>
            <a:gs pos="0">
              <a:schemeClr val="accent4">
                <a:hueOff val="4900445"/>
                <a:satOff val="-20388"/>
                <a:lumOff val="4804"/>
                <a:alphaOff val="0"/>
                <a:satMod val="103000"/>
                <a:lumMod val="102000"/>
                <a:tint val="94000"/>
              </a:schemeClr>
            </a:gs>
            <a:gs pos="50000">
              <a:schemeClr val="accent4">
                <a:hueOff val="4900445"/>
                <a:satOff val="-20388"/>
                <a:lumOff val="4804"/>
                <a:alphaOff val="0"/>
                <a:satMod val="110000"/>
                <a:lumMod val="100000"/>
                <a:shade val="100000"/>
              </a:schemeClr>
            </a:gs>
            <a:gs pos="100000">
              <a:schemeClr val="accent4">
                <a:hueOff val="4900445"/>
                <a:satOff val="-20388"/>
                <a:lumOff val="480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Written Communication</a:t>
          </a:r>
        </a:p>
      </dsp:txBody>
      <dsp:txXfrm>
        <a:off x="21018" y="1935322"/>
        <a:ext cx="10977434" cy="388524"/>
      </dsp:txXfrm>
    </dsp:sp>
    <dsp:sp modelId="{EB892780-BA6B-4009-B59A-76DBBAE2EFBB}">
      <dsp:nvSpPr>
        <dsp:cNvPr id="0" name=""/>
        <dsp:cNvSpPr/>
      </dsp:nvSpPr>
      <dsp:spPr>
        <a:xfrm>
          <a:off x="0" y="2344864"/>
          <a:ext cx="11019470" cy="511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868" tIns="20320" rIns="113792" bIns="20320" numCol="1" spcCol="1270" anchor="t" anchorCtr="0">
          <a:noAutofit/>
        </a:bodyPr>
        <a:lstStyle/>
        <a:p>
          <a:pPr marL="171450" lvl="1" indent="-171450" algn="l" defTabSz="711200">
            <a:lnSpc>
              <a:spcPct val="100000"/>
            </a:lnSpc>
            <a:spcBef>
              <a:spcPct val="0"/>
            </a:spcBef>
            <a:spcAft>
              <a:spcPct val="20000"/>
            </a:spcAft>
            <a:buChar char="•"/>
          </a:pPr>
          <a:r>
            <a:rPr lang="en-GB" sz="1600" kern="1200" dirty="0">
              <a:latin typeface="Arial" panose="020B0604020202020204" pitchFamily="34" charset="0"/>
              <a:cs typeface="Arial" panose="020B0604020202020204" pitchFamily="34" charset="0"/>
            </a:rPr>
            <a:t>Writing communication can be as email, SMS, Facebook post etc.  It can be hard and often lead to misunderstanding if there is a lack of writing skills. </a:t>
          </a:r>
        </a:p>
      </dsp:txBody>
      <dsp:txXfrm>
        <a:off x="0" y="2344864"/>
        <a:ext cx="11019470" cy="511807"/>
      </dsp:txXfrm>
    </dsp:sp>
    <dsp:sp modelId="{4FAA0005-B467-4E79-BED8-955F1804F9BD}">
      <dsp:nvSpPr>
        <dsp:cNvPr id="0" name=""/>
        <dsp:cNvSpPr/>
      </dsp:nvSpPr>
      <dsp:spPr>
        <a:xfrm>
          <a:off x="0" y="2856671"/>
          <a:ext cx="11019470" cy="430560"/>
        </a:xfrm>
        <a:prstGeom prst="roundRect">
          <a:avLst/>
        </a:prstGeom>
        <a:gradFill rotWithShape="0">
          <a:gsLst>
            <a:gs pos="0">
              <a:schemeClr val="accent4">
                <a:hueOff val="7350668"/>
                <a:satOff val="-30583"/>
                <a:lumOff val="7206"/>
                <a:alphaOff val="0"/>
                <a:satMod val="103000"/>
                <a:lumMod val="102000"/>
                <a:tint val="94000"/>
              </a:schemeClr>
            </a:gs>
            <a:gs pos="50000">
              <a:schemeClr val="accent4">
                <a:hueOff val="7350668"/>
                <a:satOff val="-30583"/>
                <a:lumOff val="7206"/>
                <a:alphaOff val="0"/>
                <a:satMod val="110000"/>
                <a:lumMod val="100000"/>
                <a:shade val="100000"/>
              </a:schemeClr>
            </a:gs>
            <a:gs pos="100000">
              <a:schemeClr val="accent4">
                <a:hueOff val="7350668"/>
                <a:satOff val="-30583"/>
                <a:lumOff val="720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Visualization</a:t>
          </a:r>
        </a:p>
      </dsp:txBody>
      <dsp:txXfrm>
        <a:off x="21018" y="2877689"/>
        <a:ext cx="10977434" cy="388524"/>
      </dsp:txXfrm>
    </dsp:sp>
    <dsp:sp modelId="{9A5E6E0A-6B8A-4078-A81E-56F0B35BC196}">
      <dsp:nvSpPr>
        <dsp:cNvPr id="0" name=""/>
        <dsp:cNvSpPr/>
      </dsp:nvSpPr>
      <dsp:spPr>
        <a:xfrm>
          <a:off x="0" y="3287231"/>
          <a:ext cx="11019470" cy="38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868" tIns="20320" rIns="113792" bIns="20320" numCol="1" spcCol="1270" anchor="t" anchorCtr="0">
          <a:noAutofit/>
        </a:bodyPr>
        <a:lstStyle/>
        <a:p>
          <a:pPr marL="171450" lvl="1" indent="-171450" algn="l" defTabSz="711200">
            <a:lnSpc>
              <a:spcPct val="100000"/>
            </a:lnSpc>
            <a:spcBef>
              <a:spcPct val="0"/>
            </a:spcBef>
            <a:spcAft>
              <a:spcPct val="20000"/>
            </a:spcAft>
            <a:buChar char="•"/>
          </a:pPr>
          <a:r>
            <a:rPr lang="en-GB" sz="1600" kern="1200" dirty="0">
              <a:latin typeface="Arial" panose="020B0604020202020204" pitchFamily="34" charset="0"/>
              <a:cs typeface="Arial" panose="020B0604020202020204" pitchFamily="34" charset="0"/>
            </a:rPr>
            <a:t>This type of communication is presented as images, videos and lots more</a:t>
          </a:r>
          <a:r>
            <a:rPr lang="en-US" sz="1600" b="0" i="0" kern="1200" dirty="0">
              <a:solidFill>
                <a:schemeClr val="tx1"/>
              </a:solidFill>
              <a:effectLst/>
              <a:latin typeface="Arial" panose="020B0604020202020204" pitchFamily="34" charset="0"/>
              <a:cs typeface="Arial" panose="020B0604020202020204" pitchFamily="34" charset="0"/>
            </a:rPr>
            <a:t> </a:t>
          </a:r>
          <a:r>
            <a:rPr lang="en-US" sz="1600" b="0" i="0" kern="1200" dirty="0" err="1">
              <a:solidFill>
                <a:schemeClr val="tx1"/>
              </a:solidFill>
              <a:effectLst/>
              <a:latin typeface="Arial" panose="020B0604020202020204" pitchFamily="34" charset="0"/>
              <a:cs typeface="Arial" panose="020B0604020202020204" pitchFamily="34" charset="0"/>
            </a:rPr>
            <a:t>SkillsYouNeed</a:t>
          </a:r>
          <a:r>
            <a:rPr lang="en-GB" sz="1600" kern="1200" dirty="0">
              <a:latin typeface="Arial" panose="020B0604020202020204" pitchFamily="34" charset="0"/>
              <a:cs typeface="Arial" panose="020B0604020202020204" pitchFamily="34" charset="0"/>
            </a:rPr>
            <a:t> </a:t>
          </a:r>
          <a:r>
            <a:rPr lang="en-US" sz="1600" b="0" i="0" kern="1200" dirty="0">
              <a:solidFill>
                <a:schemeClr val="tx1"/>
              </a:solidFill>
              <a:effectLst/>
              <a:latin typeface="Arial" panose="020B0604020202020204" pitchFamily="34" charset="0"/>
              <a:cs typeface="Arial" panose="020B0604020202020204" pitchFamily="34" charset="0"/>
            </a:rPr>
            <a:t>(2022). </a:t>
          </a:r>
          <a:endParaRPr lang="en-GB" sz="1600" kern="1200" dirty="0">
            <a:solidFill>
              <a:schemeClr val="tx1"/>
            </a:solidFill>
            <a:latin typeface="Arial" panose="020B0604020202020204" pitchFamily="34" charset="0"/>
            <a:cs typeface="Arial" panose="020B0604020202020204" pitchFamily="34" charset="0"/>
          </a:endParaRPr>
        </a:p>
      </dsp:txBody>
      <dsp:txXfrm>
        <a:off x="0" y="3287231"/>
        <a:ext cx="11019470" cy="380880"/>
      </dsp:txXfrm>
    </dsp:sp>
    <dsp:sp modelId="{C297AE35-5DA5-4F39-968E-1BFE2CFC455B}">
      <dsp:nvSpPr>
        <dsp:cNvPr id="0" name=""/>
        <dsp:cNvSpPr/>
      </dsp:nvSpPr>
      <dsp:spPr>
        <a:xfrm>
          <a:off x="0" y="3668111"/>
          <a:ext cx="11019470" cy="430560"/>
        </a:xfrm>
        <a:prstGeom prst="roundRect">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Listening</a:t>
          </a:r>
        </a:p>
      </dsp:txBody>
      <dsp:txXfrm>
        <a:off x="21018" y="3689129"/>
        <a:ext cx="10977434" cy="388524"/>
      </dsp:txXfrm>
    </dsp:sp>
    <dsp:sp modelId="{E876AB93-E34D-41E3-AF61-D8E845139CAD}">
      <dsp:nvSpPr>
        <dsp:cNvPr id="0" name=""/>
        <dsp:cNvSpPr/>
      </dsp:nvSpPr>
      <dsp:spPr>
        <a:xfrm>
          <a:off x="0" y="4098671"/>
          <a:ext cx="11019470" cy="749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868" tIns="20320" rIns="113792" bIns="20320" numCol="1" spcCol="1270" anchor="t" anchorCtr="0">
          <a:noAutofit/>
        </a:bodyPr>
        <a:lstStyle/>
        <a:p>
          <a:pPr marL="171450" lvl="1" indent="-171450" algn="l" defTabSz="711200">
            <a:lnSpc>
              <a:spcPct val="100000"/>
            </a:lnSpc>
            <a:spcBef>
              <a:spcPct val="0"/>
            </a:spcBef>
            <a:spcAft>
              <a:spcPct val="20000"/>
            </a:spcAft>
            <a:buChar char="•"/>
          </a:pPr>
          <a:r>
            <a:rPr lang="en-GB" sz="1600" kern="1200" dirty="0">
              <a:latin typeface="Arial" panose="020B0604020202020204" pitchFamily="34" charset="0"/>
              <a:cs typeface="Arial" panose="020B0604020202020204" pitchFamily="34" charset="0"/>
            </a:rPr>
            <a:t>Not everyone include ‘listening’ on the list types of communication. However, this perhaps is the most important way of communication. If we can not listen to the others, we can not effectively engage with them</a:t>
          </a:r>
          <a:r>
            <a:rPr lang="en-GB" sz="1600" b="0" i="0" kern="1200" dirty="0">
              <a:solidFill>
                <a:schemeClr val="bg1"/>
              </a:solidFill>
              <a:effectLst/>
              <a:latin typeface="Arial" panose="020B0604020202020204" pitchFamily="34" charset="0"/>
              <a:cs typeface="Arial" panose="020B0604020202020204" pitchFamily="34" charset="0"/>
            </a:rPr>
            <a:t> </a:t>
          </a:r>
          <a:r>
            <a:rPr lang="en-GB" sz="1600" b="0" i="0" kern="1200" dirty="0">
              <a:solidFill>
                <a:schemeClr val="tx1"/>
              </a:solidFill>
              <a:effectLst/>
              <a:latin typeface="Arial" panose="020B0604020202020204" pitchFamily="34" charset="0"/>
              <a:cs typeface="Arial" panose="020B0604020202020204" pitchFamily="34" charset="0"/>
            </a:rPr>
            <a:t>(</a:t>
          </a:r>
          <a:r>
            <a:rPr lang="en-GB" sz="1600" b="0" i="0" kern="1200" dirty="0" err="1">
              <a:solidFill>
                <a:schemeClr val="tx1"/>
              </a:solidFill>
              <a:effectLst/>
              <a:latin typeface="Arial" panose="020B0604020202020204" pitchFamily="34" charset="0"/>
              <a:cs typeface="Arial" panose="020B0604020202020204" pitchFamily="34" charset="0"/>
            </a:rPr>
            <a:t>Willkomm</a:t>
          </a:r>
          <a:r>
            <a:rPr lang="en-GB" sz="1600" b="0" i="0" kern="1200" dirty="0">
              <a:solidFill>
                <a:schemeClr val="tx1"/>
              </a:solidFill>
              <a:effectLst/>
              <a:latin typeface="Arial" panose="020B0604020202020204" pitchFamily="34" charset="0"/>
              <a:cs typeface="Arial" panose="020B0604020202020204" pitchFamily="34" charset="0"/>
            </a:rPr>
            <a:t>, 2018)</a:t>
          </a:r>
          <a:r>
            <a:rPr lang="en-GB" sz="1600" kern="1200" dirty="0">
              <a:solidFill>
                <a:schemeClr val="tx1"/>
              </a:solidFill>
              <a:latin typeface="Arial" panose="020B0604020202020204" pitchFamily="34" charset="0"/>
              <a:cs typeface="Arial" panose="020B0604020202020204" pitchFamily="34" charset="0"/>
            </a:rPr>
            <a:t>.</a:t>
          </a:r>
          <a:r>
            <a:rPr lang="en-US" sz="1600" i="0" kern="1200" dirty="0">
              <a:solidFill>
                <a:schemeClr val="tx1"/>
              </a:solidFill>
              <a:effectLst/>
              <a:latin typeface="Arial" panose="020B0604020202020204" pitchFamily="34" charset="0"/>
              <a:cs typeface="Arial" panose="020B0604020202020204" pitchFamily="34" charset="0"/>
            </a:rPr>
            <a:t> </a:t>
          </a:r>
          <a:r>
            <a:rPr lang="en-GB" sz="1600" kern="1200" dirty="0">
              <a:solidFill>
                <a:schemeClr val="tx1"/>
              </a:solidFill>
              <a:latin typeface="Arial" panose="020B0604020202020204" pitchFamily="34" charset="0"/>
              <a:cs typeface="Arial" panose="020B0604020202020204" pitchFamily="34" charset="0"/>
            </a:rPr>
            <a:t> </a:t>
          </a:r>
        </a:p>
      </dsp:txBody>
      <dsp:txXfrm>
        <a:off x="0" y="4098671"/>
        <a:ext cx="11019470" cy="7498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37BA79-E4B1-4080-B72C-89436DE9496A}">
      <dsp:nvSpPr>
        <dsp:cNvPr id="0" name=""/>
        <dsp:cNvSpPr/>
      </dsp:nvSpPr>
      <dsp:spPr>
        <a:xfrm rot="5400000">
          <a:off x="5475356" y="93152"/>
          <a:ext cx="1430447" cy="1244489"/>
        </a:xfrm>
        <a:prstGeom prst="hexagon">
          <a:avLst>
            <a:gd name="adj" fmla="val 25000"/>
            <a:gd name="vf" fmla="val 11547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Motivation</a:t>
          </a:r>
        </a:p>
      </dsp:txBody>
      <dsp:txXfrm rot="-5400000">
        <a:off x="5762268" y="223084"/>
        <a:ext cx="856623" cy="984625"/>
      </dsp:txXfrm>
    </dsp:sp>
    <dsp:sp modelId="{EE815AA5-1ED7-4D29-8B3C-DC13E5557134}">
      <dsp:nvSpPr>
        <dsp:cNvPr id="0" name=""/>
        <dsp:cNvSpPr/>
      </dsp:nvSpPr>
      <dsp:spPr>
        <a:xfrm>
          <a:off x="6850588" y="286263"/>
          <a:ext cx="1596379" cy="858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just"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These is when providing feedback to someone and this actually motivates them to do better.</a:t>
          </a:r>
        </a:p>
      </dsp:txBody>
      <dsp:txXfrm>
        <a:off x="6850588" y="286263"/>
        <a:ext cx="1596379" cy="858268"/>
      </dsp:txXfrm>
    </dsp:sp>
    <dsp:sp modelId="{FD2520CE-2604-45B9-84EC-29420DDED863}">
      <dsp:nvSpPr>
        <dsp:cNvPr id="0" name=""/>
        <dsp:cNvSpPr/>
      </dsp:nvSpPr>
      <dsp:spPr>
        <a:xfrm rot="5400000">
          <a:off x="4131307" y="93152"/>
          <a:ext cx="1430447" cy="1244489"/>
        </a:xfrm>
        <a:prstGeom prst="hexagon">
          <a:avLst>
            <a:gd name="adj" fmla="val 25000"/>
            <a:gd name="vf" fmla="val 115470"/>
          </a:avLst>
        </a:prstGeom>
        <a:gradFill rotWithShape="0">
          <a:gsLst>
            <a:gs pos="0">
              <a:schemeClr val="accent5">
                <a:hueOff val="-965506"/>
                <a:satOff val="-2488"/>
                <a:lumOff val="-1681"/>
                <a:alphaOff val="0"/>
                <a:satMod val="103000"/>
                <a:lumMod val="102000"/>
                <a:tint val="94000"/>
              </a:schemeClr>
            </a:gs>
            <a:gs pos="50000">
              <a:schemeClr val="accent5">
                <a:hueOff val="-965506"/>
                <a:satOff val="-2488"/>
                <a:lumOff val="-1681"/>
                <a:alphaOff val="0"/>
                <a:satMod val="110000"/>
                <a:lumMod val="100000"/>
                <a:shade val="100000"/>
              </a:schemeClr>
            </a:gs>
            <a:gs pos="100000">
              <a:schemeClr val="accent5">
                <a:hueOff val="-965506"/>
                <a:satOff val="-2488"/>
                <a:lumOff val="-16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latin typeface="Arial" panose="020B0604020202020204" pitchFamily="34" charset="0"/>
            <a:cs typeface="Arial" panose="020B0604020202020204" pitchFamily="34" charset="0"/>
          </a:endParaRPr>
        </a:p>
      </dsp:txBody>
      <dsp:txXfrm rot="-5400000">
        <a:off x="4418219" y="223084"/>
        <a:ext cx="856623" cy="984625"/>
      </dsp:txXfrm>
    </dsp:sp>
    <dsp:sp modelId="{4A3457A1-3FE9-477D-A185-D7465890D9FB}">
      <dsp:nvSpPr>
        <dsp:cNvPr id="0" name=""/>
        <dsp:cNvSpPr/>
      </dsp:nvSpPr>
      <dsp:spPr>
        <a:xfrm rot="5400000">
          <a:off x="4800757" y="1307316"/>
          <a:ext cx="1430447" cy="1244489"/>
        </a:xfrm>
        <a:prstGeom prst="hexagon">
          <a:avLst>
            <a:gd name="adj" fmla="val 25000"/>
            <a:gd name="vf" fmla="val 115470"/>
          </a:avLst>
        </a:prstGeom>
        <a:gradFill rotWithShape="0">
          <a:gsLst>
            <a:gs pos="0">
              <a:schemeClr val="accent5">
                <a:hueOff val="-1931012"/>
                <a:satOff val="-4977"/>
                <a:lumOff val="-3361"/>
                <a:alphaOff val="0"/>
                <a:satMod val="103000"/>
                <a:lumMod val="102000"/>
                <a:tint val="94000"/>
              </a:schemeClr>
            </a:gs>
            <a:gs pos="50000">
              <a:schemeClr val="accent5">
                <a:hueOff val="-1931012"/>
                <a:satOff val="-4977"/>
                <a:lumOff val="-3361"/>
                <a:alphaOff val="0"/>
                <a:satMod val="110000"/>
                <a:lumMod val="100000"/>
                <a:shade val="100000"/>
              </a:schemeClr>
            </a:gs>
            <a:gs pos="100000">
              <a:schemeClr val="accent5">
                <a:hueOff val="-1931012"/>
                <a:satOff val="-4977"/>
                <a:lumOff val="-33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Emotional Expression</a:t>
          </a:r>
        </a:p>
      </dsp:txBody>
      <dsp:txXfrm rot="-5400000">
        <a:off x="5087669" y="1437248"/>
        <a:ext cx="856623" cy="984625"/>
      </dsp:txXfrm>
    </dsp:sp>
    <dsp:sp modelId="{031A90B2-604F-42A8-8D1E-68A6382D4CB0}">
      <dsp:nvSpPr>
        <dsp:cNvPr id="0" name=""/>
        <dsp:cNvSpPr/>
      </dsp:nvSpPr>
      <dsp:spPr>
        <a:xfrm>
          <a:off x="3297356" y="1500427"/>
          <a:ext cx="1544883" cy="858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just"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The communication of this sort allows the group members to illustrate their emotions  to each other.</a:t>
          </a:r>
        </a:p>
      </dsp:txBody>
      <dsp:txXfrm>
        <a:off x="3297356" y="1500427"/>
        <a:ext cx="1544883" cy="858268"/>
      </dsp:txXfrm>
    </dsp:sp>
    <dsp:sp modelId="{C547977D-88A1-43B1-A4E1-7788D4F6C3D0}">
      <dsp:nvSpPr>
        <dsp:cNvPr id="0" name=""/>
        <dsp:cNvSpPr/>
      </dsp:nvSpPr>
      <dsp:spPr>
        <a:xfrm rot="5400000">
          <a:off x="6144805" y="1307316"/>
          <a:ext cx="1430447" cy="1244489"/>
        </a:xfrm>
        <a:prstGeom prst="hexagon">
          <a:avLst>
            <a:gd name="adj" fmla="val 25000"/>
            <a:gd name="vf" fmla="val 115470"/>
          </a:avLst>
        </a:prstGeom>
        <a:gradFill rotWithShape="0">
          <a:gsLst>
            <a:gs pos="0">
              <a:schemeClr val="accent5">
                <a:hueOff val="-2896518"/>
                <a:satOff val="-7465"/>
                <a:lumOff val="-5042"/>
                <a:alphaOff val="0"/>
                <a:satMod val="103000"/>
                <a:lumMod val="102000"/>
                <a:tint val="94000"/>
              </a:schemeClr>
            </a:gs>
            <a:gs pos="50000">
              <a:schemeClr val="accent5">
                <a:hueOff val="-2896518"/>
                <a:satOff val="-7465"/>
                <a:lumOff val="-5042"/>
                <a:alphaOff val="0"/>
                <a:satMod val="110000"/>
                <a:lumMod val="100000"/>
                <a:shade val="100000"/>
              </a:schemeClr>
            </a:gs>
            <a:gs pos="100000">
              <a:schemeClr val="accent5">
                <a:hueOff val="-2896518"/>
                <a:satOff val="-7465"/>
                <a:lumOff val="-504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latin typeface="Arial" panose="020B0604020202020204" pitchFamily="34" charset="0"/>
            <a:cs typeface="Arial" panose="020B0604020202020204" pitchFamily="34" charset="0"/>
          </a:endParaRPr>
        </a:p>
      </dsp:txBody>
      <dsp:txXfrm rot="-5400000">
        <a:off x="6431717" y="1437248"/>
        <a:ext cx="856623" cy="984625"/>
      </dsp:txXfrm>
    </dsp:sp>
    <dsp:sp modelId="{3730F32A-3D1D-452E-948C-9014873FF22C}">
      <dsp:nvSpPr>
        <dsp:cNvPr id="0" name=""/>
        <dsp:cNvSpPr/>
      </dsp:nvSpPr>
      <dsp:spPr>
        <a:xfrm rot="5400000">
          <a:off x="5475356" y="2521480"/>
          <a:ext cx="1430447" cy="1244489"/>
        </a:xfrm>
        <a:prstGeom prst="hexagon">
          <a:avLst>
            <a:gd name="adj" fmla="val 25000"/>
            <a:gd name="vf" fmla="val 115470"/>
          </a:avLst>
        </a:prstGeom>
        <a:gradFill rotWithShape="0">
          <a:gsLst>
            <a:gs pos="0">
              <a:schemeClr val="accent5">
                <a:hueOff val="-3862025"/>
                <a:satOff val="-9954"/>
                <a:lumOff val="-6723"/>
                <a:alphaOff val="0"/>
                <a:satMod val="103000"/>
                <a:lumMod val="102000"/>
                <a:tint val="94000"/>
              </a:schemeClr>
            </a:gs>
            <a:gs pos="50000">
              <a:schemeClr val="accent5">
                <a:hueOff val="-3862025"/>
                <a:satOff val="-9954"/>
                <a:lumOff val="-6723"/>
                <a:alphaOff val="0"/>
                <a:satMod val="110000"/>
                <a:lumMod val="100000"/>
                <a:shade val="100000"/>
              </a:schemeClr>
            </a:gs>
            <a:gs pos="100000">
              <a:schemeClr val="accent5">
                <a:hueOff val="-3862025"/>
                <a:satOff val="-9954"/>
                <a:lumOff val="-672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Information</a:t>
          </a:r>
        </a:p>
      </dsp:txBody>
      <dsp:txXfrm rot="-5400000">
        <a:off x="5762268" y="2651412"/>
        <a:ext cx="856623" cy="984625"/>
      </dsp:txXfrm>
    </dsp:sp>
    <dsp:sp modelId="{0E642602-F33E-4069-A253-9BAE8F4F2ABE}">
      <dsp:nvSpPr>
        <dsp:cNvPr id="0" name=""/>
        <dsp:cNvSpPr/>
      </dsp:nvSpPr>
      <dsp:spPr>
        <a:xfrm>
          <a:off x="6850588" y="2714591"/>
          <a:ext cx="1596379" cy="858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just"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This type of communication allows the individuals to transfer information about a subject or topic.</a:t>
          </a:r>
        </a:p>
      </dsp:txBody>
      <dsp:txXfrm>
        <a:off x="6850588" y="2714591"/>
        <a:ext cx="1596379" cy="858268"/>
      </dsp:txXfrm>
    </dsp:sp>
    <dsp:sp modelId="{3343227C-11D6-4EC4-9068-FED3C446947D}">
      <dsp:nvSpPr>
        <dsp:cNvPr id="0" name=""/>
        <dsp:cNvSpPr/>
      </dsp:nvSpPr>
      <dsp:spPr>
        <a:xfrm rot="5400000">
          <a:off x="4131307" y="2521480"/>
          <a:ext cx="1430447" cy="1244489"/>
        </a:xfrm>
        <a:prstGeom prst="hexagon">
          <a:avLst>
            <a:gd name="adj" fmla="val 25000"/>
            <a:gd name="vf" fmla="val 115470"/>
          </a:avLst>
        </a:prstGeom>
        <a:gradFill rotWithShape="0">
          <a:gsLst>
            <a:gs pos="0">
              <a:schemeClr val="accent5">
                <a:hueOff val="-4827531"/>
                <a:satOff val="-12442"/>
                <a:lumOff val="-8404"/>
                <a:alphaOff val="0"/>
                <a:satMod val="103000"/>
                <a:lumMod val="102000"/>
                <a:tint val="94000"/>
              </a:schemeClr>
            </a:gs>
            <a:gs pos="50000">
              <a:schemeClr val="accent5">
                <a:hueOff val="-4827531"/>
                <a:satOff val="-12442"/>
                <a:lumOff val="-8404"/>
                <a:alphaOff val="0"/>
                <a:satMod val="110000"/>
                <a:lumMod val="100000"/>
                <a:shade val="100000"/>
              </a:schemeClr>
            </a:gs>
            <a:gs pos="100000">
              <a:schemeClr val="accent5">
                <a:hueOff val="-4827531"/>
                <a:satOff val="-12442"/>
                <a:lumOff val="-840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latin typeface="Arial" panose="020B0604020202020204" pitchFamily="34" charset="0"/>
            <a:cs typeface="Arial" panose="020B0604020202020204" pitchFamily="34" charset="0"/>
          </a:endParaRPr>
        </a:p>
      </dsp:txBody>
      <dsp:txXfrm rot="-5400000">
        <a:off x="4418219" y="2651412"/>
        <a:ext cx="856623" cy="984625"/>
      </dsp:txXfrm>
    </dsp:sp>
    <dsp:sp modelId="{081817C9-2017-4F4C-9DD7-9B938C10DAB4}">
      <dsp:nvSpPr>
        <dsp:cNvPr id="0" name=""/>
        <dsp:cNvSpPr/>
      </dsp:nvSpPr>
      <dsp:spPr>
        <a:xfrm rot="5400000">
          <a:off x="4800757" y="3735644"/>
          <a:ext cx="1430447" cy="1244489"/>
        </a:xfrm>
        <a:prstGeom prst="hexagon">
          <a:avLst>
            <a:gd name="adj" fmla="val 25000"/>
            <a:gd name="vf" fmla="val 115470"/>
          </a:avLst>
        </a:prstGeom>
        <a:gradFill rotWithShape="0">
          <a:gsLst>
            <a:gs pos="0">
              <a:schemeClr val="accent5">
                <a:hueOff val="-5793037"/>
                <a:satOff val="-14931"/>
                <a:lumOff val="-10084"/>
                <a:alphaOff val="0"/>
                <a:satMod val="103000"/>
                <a:lumMod val="102000"/>
                <a:tint val="94000"/>
              </a:schemeClr>
            </a:gs>
            <a:gs pos="50000">
              <a:schemeClr val="accent5">
                <a:hueOff val="-5793037"/>
                <a:satOff val="-14931"/>
                <a:lumOff val="-10084"/>
                <a:alphaOff val="0"/>
                <a:satMod val="110000"/>
                <a:lumMod val="100000"/>
                <a:shade val="100000"/>
              </a:schemeClr>
            </a:gs>
            <a:gs pos="100000">
              <a:schemeClr val="accent5">
                <a:hueOff val="-5793037"/>
                <a:satOff val="-14931"/>
                <a:lumOff val="-1008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Control</a:t>
          </a:r>
        </a:p>
      </dsp:txBody>
      <dsp:txXfrm rot="-5400000">
        <a:off x="5087669" y="3865576"/>
        <a:ext cx="856623" cy="984625"/>
      </dsp:txXfrm>
    </dsp:sp>
    <dsp:sp modelId="{D1320059-81D0-4A8C-B5DB-E32289009BD1}">
      <dsp:nvSpPr>
        <dsp:cNvPr id="0" name=""/>
        <dsp:cNvSpPr/>
      </dsp:nvSpPr>
      <dsp:spPr>
        <a:xfrm>
          <a:off x="3297356" y="3928755"/>
          <a:ext cx="1544883" cy="858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just"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This can be identified as to controlling behaviour.</a:t>
          </a:r>
        </a:p>
      </dsp:txBody>
      <dsp:txXfrm>
        <a:off x="3297356" y="3928755"/>
        <a:ext cx="1544883" cy="858268"/>
      </dsp:txXfrm>
    </dsp:sp>
    <dsp:sp modelId="{4002D50B-B44B-4019-A661-F5DB13AAF0FC}">
      <dsp:nvSpPr>
        <dsp:cNvPr id="0" name=""/>
        <dsp:cNvSpPr/>
      </dsp:nvSpPr>
      <dsp:spPr>
        <a:xfrm rot="5400000">
          <a:off x="6144805" y="3735644"/>
          <a:ext cx="1430447" cy="1244489"/>
        </a:xfrm>
        <a:prstGeom prst="hexagon">
          <a:avLst>
            <a:gd name="adj" fmla="val 25000"/>
            <a:gd name="vf" fmla="val 115470"/>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latin typeface="Arial" panose="020B0604020202020204" pitchFamily="34" charset="0"/>
            <a:cs typeface="Arial" panose="020B0604020202020204" pitchFamily="34" charset="0"/>
          </a:endParaRPr>
        </a:p>
      </dsp:txBody>
      <dsp:txXfrm rot="-5400000">
        <a:off x="6431717" y="3865576"/>
        <a:ext cx="856623" cy="9846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A03653-8F1B-4480-8D56-0F09A48CB637}">
      <dsp:nvSpPr>
        <dsp:cNvPr id="0" name=""/>
        <dsp:cNvSpPr/>
      </dsp:nvSpPr>
      <dsp:spPr>
        <a:xfrm>
          <a:off x="0" y="0"/>
          <a:ext cx="2364275" cy="4043385"/>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Sender</a:t>
          </a:r>
        </a:p>
      </dsp:txBody>
      <dsp:txXfrm>
        <a:off x="0" y="0"/>
        <a:ext cx="2364275" cy="1213015"/>
      </dsp:txXfrm>
    </dsp:sp>
    <dsp:sp modelId="{B3319FDF-7885-455B-9BF6-49905CB15978}">
      <dsp:nvSpPr>
        <dsp:cNvPr id="0" name=""/>
        <dsp:cNvSpPr/>
      </dsp:nvSpPr>
      <dsp:spPr>
        <a:xfrm>
          <a:off x="83897" y="1213780"/>
          <a:ext cx="2206509" cy="467763"/>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Communication skills</a:t>
          </a:r>
        </a:p>
      </dsp:txBody>
      <dsp:txXfrm>
        <a:off x="97597" y="1227480"/>
        <a:ext cx="2179109" cy="440363"/>
      </dsp:txXfrm>
    </dsp:sp>
    <dsp:sp modelId="{D96FDE08-37F8-48D7-8F44-CD9D1D3564D1}">
      <dsp:nvSpPr>
        <dsp:cNvPr id="0" name=""/>
        <dsp:cNvSpPr/>
      </dsp:nvSpPr>
      <dsp:spPr>
        <a:xfrm>
          <a:off x="83897" y="1753507"/>
          <a:ext cx="2206509" cy="467763"/>
        </a:xfrm>
        <a:prstGeom prst="roundRect">
          <a:avLst>
            <a:gd name="adj" fmla="val 10000"/>
          </a:avLst>
        </a:prstGeom>
        <a:gradFill rotWithShape="0">
          <a:gsLst>
            <a:gs pos="0">
              <a:schemeClr val="accent4">
                <a:hueOff val="515836"/>
                <a:satOff val="-2146"/>
                <a:lumOff val="506"/>
                <a:alphaOff val="0"/>
                <a:satMod val="103000"/>
                <a:lumMod val="102000"/>
                <a:tint val="94000"/>
              </a:schemeClr>
            </a:gs>
            <a:gs pos="50000">
              <a:schemeClr val="accent4">
                <a:hueOff val="515836"/>
                <a:satOff val="-2146"/>
                <a:lumOff val="506"/>
                <a:alphaOff val="0"/>
                <a:satMod val="110000"/>
                <a:lumMod val="100000"/>
                <a:shade val="100000"/>
              </a:schemeClr>
            </a:gs>
            <a:gs pos="100000">
              <a:schemeClr val="accent4">
                <a:hueOff val="515836"/>
                <a:satOff val="-2146"/>
                <a:lumOff val="50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Attitudes</a:t>
          </a:r>
        </a:p>
      </dsp:txBody>
      <dsp:txXfrm>
        <a:off x="97597" y="1767207"/>
        <a:ext cx="2179109" cy="440363"/>
      </dsp:txXfrm>
    </dsp:sp>
    <dsp:sp modelId="{865A028D-1B13-4840-893B-7A7D9FEFBDEF}">
      <dsp:nvSpPr>
        <dsp:cNvPr id="0" name=""/>
        <dsp:cNvSpPr/>
      </dsp:nvSpPr>
      <dsp:spPr>
        <a:xfrm>
          <a:off x="83897" y="2293234"/>
          <a:ext cx="2206509" cy="467763"/>
        </a:xfrm>
        <a:prstGeom prst="roundRect">
          <a:avLst>
            <a:gd name="adj" fmla="val 10000"/>
          </a:avLst>
        </a:prstGeom>
        <a:gradFill rotWithShape="0">
          <a:gsLst>
            <a:gs pos="0">
              <a:schemeClr val="accent4">
                <a:hueOff val="1031673"/>
                <a:satOff val="-4292"/>
                <a:lumOff val="1011"/>
                <a:alphaOff val="0"/>
                <a:satMod val="103000"/>
                <a:lumMod val="102000"/>
                <a:tint val="94000"/>
              </a:schemeClr>
            </a:gs>
            <a:gs pos="50000">
              <a:schemeClr val="accent4">
                <a:hueOff val="1031673"/>
                <a:satOff val="-4292"/>
                <a:lumOff val="1011"/>
                <a:alphaOff val="0"/>
                <a:satMod val="110000"/>
                <a:lumMod val="100000"/>
                <a:shade val="100000"/>
              </a:schemeClr>
            </a:gs>
            <a:gs pos="100000">
              <a:schemeClr val="accent4">
                <a:hueOff val="1031673"/>
                <a:satOff val="-4292"/>
                <a:lumOff val="101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Knowledge</a:t>
          </a:r>
        </a:p>
      </dsp:txBody>
      <dsp:txXfrm>
        <a:off x="97597" y="2306934"/>
        <a:ext cx="2179109" cy="440363"/>
      </dsp:txXfrm>
    </dsp:sp>
    <dsp:sp modelId="{067D0F55-EDD5-4C26-8FE2-CB89978760C4}">
      <dsp:nvSpPr>
        <dsp:cNvPr id="0" name=""/>
        <dsp:cNvSpPr/>
      </dsp:nvSpPr>
      <dsp:spPr>
        <a:xfrm>
          <a:off x="83897" y="2832960"/>
          <a:ext cx="2206509" cy="467763"/>
        </a:xfrm>
        <a:prstGeom prst="roundRect">
          <a:avLst>
            <a:gd name="adj" fmla="val 10000"/>
          </a:avLst>
        </a:prstGeom>
        <a:gradFill rotWithShape="0">
          <a:gsLst>
            <a:gs pos="0">
              <a:schemeClr val="accent4">
                <a:hueOff val="1547509"/>
                <a:satOff val="-6438"/>
                <a:lumOff val="1517"/>
                <a:alphaOff val="0"/>
                <a:satMod val="103000"/>
                <a:lumMod val="102000"/>
                <a:tint val="94000"/>
              </a:schemeClr>
            </a:gs>
            <a:gs pos="50000">
              <a:schemeClr val="accent4">
                <a:hueOff val="1547509"/>
                <a:satOff val="-6438"/>
                <a:lumOff val="1517"/>
                <a:alphaOff val="0"/>
                <a:satMod val="110000"/>
                <a:lumMod val="100000"/>
                <a:shade val="100000"/>
              </a:schemeClr>
            </a:gs>
            <a:gs pos="100000">
              <a:schemeClr val="accent4">
                <a:hueOff val="1547509"/>
                <a:satOff val="-6438"/>
                <a:lumOff val="151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Social system</a:t>
          </a:r>
        </a:p>
      </dsp:txBody>
      <dsp:txXfrm>
        <a:off x="97597" y="2846660"/>
        <a:ext cx="2179109" cy="440363"/>
      </dsp:txXfrm>
    </dsp:sp>
    <dsp:sp modelId="{D5072FB1-BEE1-4179-BC9B-21A0C97B7A4E}">
      <dsp:nvSpPr>
        <dsp:cNvPr id="0" name=""/>
        <dsp:cNvSpPr/>
      </dsp:nvSpPr>
      <dsp:spPr>
        <a:xfrm>
          <a:off x="83897" y="3372687"/>
          <a:ext cx="2206509" cy="467763"/>
        </a:xfrm>
        <a:prstGeom prst="roundRect">
          <a:avLst>
            <a:gd name="adj" fmla="val 10000"/>
          </a:avLst>
        </a:prstGeom>
        <a:gradFill rotWithShape="0">
          <a:gsLst>
            <a:gs pos="0">
              <a:schemeClr val="accent4">
                <a:hueOff val="2063345"/>
                <a:satOff val="-8585"/>
                <a:lumOff val="2023"/>
                <a:alphaOff val="0"/>
                <a:satMod val="103000"/>
                <a:lumMod val="102000"/>
                <a:tint val="94000"/>
              </a:schemeClr>
            </a:gs>
            <a:gs pos="50000">
              <a:schemeClr val="accent4">
                <a:hueOff val="2063345"/>
                <a:satOff val="-8585"/>
                <a:lumOff val="2023"/>
                <a:alphaOff val="0"/>
                <a:satMod val="110000"/>
                <a:lumMod val="100000"/>
                <a:shade val="100000"/>
              </a:schemeClr>
            </a:gs>
            <a:gs pos="100000">
              <a:schemeClr val="accent4">
                <a:hueOff val="2063345"/>
                <a:satOff val="-8585"/>
                <a:lumOff val="202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Culture</a:t>
          </a:r>
        </a:p>
      </dsp:txBody>
      <dsp:txXfrm>
        <a:off x="97597" y="3386387"/>
        <a:ext cx="2179109" cy="440363"/>
      </dsp:txXfrm>
    </dsp:sp>
    <dsp:sp modelId="{28D74D13-9CA9-45C1-BC7E-665E926CBD88}">
      <dsp:nvSpPr>
        <dsp:cNvPr id="0" name=""/>
        <dsp:cNvSpPr/>
      </dsp:nvSpPr>
      <dsp:spPr>
        <a:xfrm>
          <a:off x="2576149" y="0"/>
          <a:ext cx="2422830" cy="4043385"/>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Message</a:t>
          </a:r>
        </a:p>
      </dsp:txBody>
      <dsp:txXfrm>
        <a:off x="2576149" y="0"/>
        <a:ext cx="2422830" cy="1213015"/>
      </dsp:txXfrm>
    </dsp:sp>
    <dsp:sp modelId="{FEF12D79-268E-4D4D-9318-8444DEC654B7}">
      <dsp:nvSpPr>
        <dsp:cNvPr id="0" name=""/>
        <dsp:cNvSpPr/>
      </dsp:nvSpPr>
      <dsp:spPr>
        <a:xfrm>
          <a:off x="2684310" y="1213780"/>
          <a:ext cx="2206509" cy="467763"/>
        </a:xfrm>
        <a:prstGeom prst="roundRect">
          <a:avLst>
            <a:gd name="adj" fmla="val 10000"/>
          </a:avLst>
        </a:prstGeom>
        <a:gradFill rotWithShape="0">
          <a:gsLst>
            <a:gs pos="0">
              <a:schemeClr val="accent4">
                <a:hueOff val="2579182"/>
                <a:satOff val="-10731"/>
                <a:lumOff val="2528"/>
                <a:alphaOff val="0"/>
                <a:satMod val="103000"/>
                <a:lumMod val="102000"/>
                <a:tint val="94000"/>
              </a:schemeClr>
            </a:gs>
            <a:gs pos="50000">
              <a:schemeClr val="accent4">
                <a:hueOff val="2579182"/>
                <a:satOff val="-10731"/>
                <a:lumOff val="2528"/>
                <a:alphaOff val="0"/>
                <a:satMod val="110000"/>
                <a:lumMod val="100000"/>
                <a:shade val="100000"/>
              </a:schemeClr>
            </a:gs>
            <a:gs pos="100000">
              <a:schemeClr val="accent4">
                <a:hueOff val="2579182"/>
                <a:satOff val="-10731"/>
                <a:lumOff val="25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Content</a:t>
          </a:r>
        </a:p>
      </dsp:txBody>
      <dsp:txXfrm>
        <a:off x="2698010" y="1227480"/>
        <a:ext cx="2179109" cy="440363"/>
      </dsp:txXfrm>
    </dsp:sp>
    <dsp:sp modelId="{F4CCCE94-25BB-457B-BD73-07758C420518}">
      <dsp:nvSpPr>
        <dsp:cNvPr id="0" name=""/>
        <dsp:cNvSpPr/>
      </dsp:nvSpPr>
      <dsp:spPr>
        <a:xfrm>
          <a:off x="2684310" y="1753507"/>
          <a:ext cx="2206509" cy="467763"/>
        </a:xfrm>
        <a:prstGeom prst="roundRect">
          <a:avLst>
            <a:gd name="adj" fmla="val 10000"/>
          </a:avLst>
        </a:prstGeom>
        <a:gradFill rotWithShape="0">
          <a:gsLst>
            <a:gs pos="0">
              <a:schemeClr val="accent4">
                <a:hueOff val="3095018"/>
                <a:satOff val="-12877"/>
                <a:lumOff val="3034"/>
                <a:alphaOff val="0"/>
                <a:satMod val="103000"/>
                <a:lumMod val="102000"/>
                <a:tint val="94000"/>
              </a:schemeClr>
            </a:gs>
            <a:gs pos="50000">
              <a:schemeClr val="accent4">
                <a:hueOff val="3095018"/>
                <a:satOff val="-12877"/>
                <a:lumOff val="3034"/>
                <a:alphaOff val="0"/>
                <a:satMod val="110000"/>
                <a:lumMod val="100000"/>
                <a:shade val="100000"/>
              </a:schemeClr>
            </a:gs>
            <a:gs pos="100000">
              <a:schemeClr val="accent4">
                <a:hueOff val="3095018"/>
                <a:satOff val="-12877"/>
                <a:lumOff val="303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Elements</a:t>
          </a:r>
        </a:p>
      </dsp:txBody>
      <dsp:txXfrm>
        <a:off x="2698010" y="1767207"/>
        <a:ext cx="2179109" cy="440363"/>
      </dsp:txXfrm>
    </dsp:sp>
    <dsp:sp modelId="{7B54F6E8-7CAA-4DB0-80D7-5689E258F165}">
      <dsp:nvSpPr>
        <dsp:cNvPr id="0" name=""/>
        <dsp:cNvSpPr/>
      </dsp:nvSpPr>
      <dsp:spPr>
        <a:xfrm>
          <a:off x="2684310" y="2293234"/>
          <a:ext cx="2206509" cy="467763"/>
        </a:xfrm>
        <a:prstGeom prst="roundRect">
          <a:avLst>
            <a:gd name="adj" fmla="val 10000"/>
          </a:avLst>
        </a:prstGeom>
        <a:gradFill rotWithShape="0">
          <a:gsLst>
            <a:gs pos="0">
              <a:schemeClr val="accent4">
                <a:hueOff val="3610854"/>
                <a:satOff val="-15023"/>
                <a:lumOff val="3540"/>
                <a:alphaOff val="0"/>
                <a:satMod val="103000"/>
                <a:lumMod val="102000"/>
                <a:tint val="94000"/>
              </a:schemeClr>
            </a:gs>
            <a:gs pos="50000">
              <a:schemeClr val="accent4">
                <a:hueOff val="3610854"/>
                <a:satOff val="-15023"/>
                <a:lumOff val="3540"/>
                <a:alphaOff val="0"/>
                <a:satMod val="110000"/>
                <a:lumMod val="100000"/>
                <a:shade val="100000"/>
              </a:schemeClr>
            </a:gs>
            <a:gs pos="100000">
              <a:schemeClr val="accent4">
                <a:hueOff val="3610854"/>
                <a:satOff val="-15023"/>
                <a:lumOff val="354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Treatment</a:t>
          </a:r>
        </a:p>
      </dsp:txBody>
      <dsp:txXfrm>
        <a:off x="2698010" y="2306934"/>
        <a:ext cx="2179109" cy="440363"/>
      </dsp:txXfrm>
    </dsp:sp>
    <dsp:sp modelId="{D856B644-B023-4DBE-954E-458E34A2C632}">
      <dsp:nvSpPr>
        <dsp:cNvPr id="0" name=""/>
        <dsp:cNvSpPr/>
      </dsp:nvSpPr>
      <dsp:spPr>
        <a:xfrm>
          <a:off x="2684310" y="2832960"/>
          <a:ext cx="2206509" cy="467763"/>
        </a:xfrm>
        <a:prstGeom prst="roundRect">
          <a:avLst>
            <a:gd name="adj" fmla="val 10000"/>
          </a:avLst>
        </a:prstGeom>
        <a:gradFill rotWithShape="0">
          <a:gsLst>
            <a:gs pos="0">
              <a:schemeClr val="accent4">
                <a:hueOff val="4126691"/>
                <a:satOff val="-17169"/>
                <a:lumOff val="4045"/>
                <a:alphaOff val="0"/>
                <a:satMod val="103000"/>
                <a:lumMod val="102000"/>
                <a:tint val="94000"/>
              </a:schemeClr>
            </a:gs>
            <a:gs pos="50000">
              <a:schemeClr val="accent4">
                <a:hueOff val="4126691"/>
                <a:satOff val="-17169"/>
                <a:lumOff val="4045"/>
                <a:alphaOff val="0"/>
                <a:satMod val="110000"/>
                <a:lumMod val="100000"/>
                <a:shade val="100000"/>
              </a:schemeClr>
            </a:gs>
            <a:gs pos="100000">
              <a:schemeClr val="accent4">
                <a:hueOff val="4126691"/>
                <a:satOff val="-17169"/>
                <a:lumOff val="404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Structure</a:t>
          </a:r>
        </a:p>
      </dsp:txBody>
      <dsp:txXfrm>
        <a:off x="2698010" y="2846660"/>
        <a:ext cx="2179109" cy="440363"/>
      </dsp:txXfrm>
    </dsp:sp>
    <dsp:sp modelId="{71F181A1-AE6C-4D12-86FF-B9FB8E42D8A0}">
      <dsp:nvSpPr>
        <dsp:cNvPr id="0" name=""/>
        <dsp:cNvSpPr/>
      </dsp:nvSpPr>
      <dsp:spPr>
        <a:xfrm>
          <a:off x="2684310" y="3372687"/>
          <a:ext cx="2206509" cy="467763"/>
        </a:xfrm>
        <a:prstGeom prst="roundRect">
          <a:avLst>
            <a:gd name="adj" fmla="val 10000"/>
          </a:avLst>
        </a:prstGeom>
        <a:gradFill rotWithShape="0">
          <a:gsLst>
            <a:gs pos="0">
              <a:schemeClr val="accent4">
                <a:hueOff val="4642527"/>
                <a:satOff val="-19315"/>
                <a:lumOff val="4551"/>
                <a:alphaOff val="0"/>
                <a:satMod val="103000"/>
                <a:lumMod val="102000"/>
                <a:tint val="94000"/>
              </a:schemeClr>
            </a:gs>
            <a:gs pos="50000">
              <a:schemeClr val="accent4">
                <a:hueOff val="4642527"/>
                <a:satOff val="-19315"/>
                <a:lumOff val="4551"/>
                <a:alphaOff val="0"/>
                <a:satMod val="110000"/>
                <a:lumMod val="100000"/>
                <a:shade val="100000"/>
              </a:schemeClr>
            </a:gs>
            <a:gs pos="100000">
              <a:schemeClr val="accent4">
                <a:hueOff val="4642527"/>
                <a:satOff val="-19315"/>
                <a:lumOff val="455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Code</a:t>
          </a:r>
        </a:p>
      </dsp:txBody>
      <dsp:txXfrm>
        <a:off x="2698010" y="3386387"/>
        <a:ext cx="2179109" cy="440363"/>
      </dsp:txXfrm>
    </dsp:sp>
    <dsp:sp modelId="{20A0A321-639C-4E45-B3CD-A037B09C8BAD}">
      <dsp:nvSpPr>
        <dsp:cNvPr id="0" name=""/>
        <dsp:cNvSpPr/>
      </dsp:nvSpPr>
      <dsp:spPr>
        <a:xfrm>
          <a:off x="5205840" y="0"/>
          <a:ext cx="2439572" cy="4043385"/>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Channel</a:t>
          </a:r>
        </a:p>
      </dsp:txBody>
      <dsp:txXfrm>
        <a:off x="5205840" y="0"/>
        <a:ext cx="2439572" cy="1213015"/>
      </dsp:txXfrm>
    </dsp:sp>
    <dsp:sp modelId="{3A50DAE9-7F5D-42F1-8498-65ABBDB28391}">
      <dsp:nvSpPr>
        <dsp:cNvPr id="0" name=""/>
        <dsp:cNvSpPr/>
      </dsp:nvSpPr>
      <dsp:spPr>
        <a:xfrm>
          <a:off x="5322371" y="1213780"/>
          <a:ext cx="2206509" cy="467763"/>
        </a:xfrm>
        <a:prstGeom prst="roundRect">
          <a:avLst>
            <a:gd name="adj" fmla="val 10000"/>
          </a:avLst>
        </a:prstGeom>
        <a:gradFill rotWithShape="0">
          <a:gsLst>
            <a:gs pos="0">
              <a:schemeClr val="accent4">
                <a:hueOff val="5158363"/>
                <a:satOff val="-21462"/>
                <a:lumOff val="5057"/>
                <a:alphaOff val="0"/>
                <a:satMod val="103000"/>
                <a:lumMod val="102000"/>
                <a:tint val="94000"/>
              </a:schemeClr>
            </a:gs>
            <a:gs pos="50000">
              <a:schemeClr val="accent4">
                <a:hueOff val="5158363"/>
                <a:satOff val="-21462"/>
                <a:lumOff val="5057"/>
                <a:alphaOff val="0"/>
                <a:satMod val="110000"/>
                <a:lumMod val="100000"/>
                <a:shade val="100000"/>
              </a:schemeClr>
            </a:gs>
            <a:gs pos="100000">
              <a:schemeClr val="accent4">
                <a:hueOff val="5158363"/>
                <a:satOff val="-21462"/>
                <a:lumOff val="505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Hearing</a:t>
          </a:r>
        </a:p>
      </dsp:txBody>
      <dsp:txXfrm>
        <a:off x="5336071" y="1227480"/>
        <a:ext cx="2179109" cy="440363"/>
      </dsp:txXfrm>
    </dsp:sp>
    <dsp:sp modelId="{9E99E54F-9CA5-48B5-AF94-96EFF979A9B4}">
      <dsp:nvSpPr>
        <dsp:cNvPr id="0" name=""/>
        <dsp:cNvSpPr/>
      </dsp:nvSpPr>
      <dsp:spPr>
        <a:xfrm>
          <a:off x="5322371" y="1753507"/>
          <a:ext cx="2206509" cy="467763"/>
        </a:xfrm>
        <a:prstGeom prst="roundRect">
          <a:avLst>
            <a:gd name="adj" fmla="val 10000"/>
          </a:avLst>
        </a:prstGeom>
        <a:gradFill rotWithShape="0">
          <a:gsLst>
            <a:gs pos="0">
              <a:schemeClr val="accent4">
                <a:hueOff val="5674200"/>
                <a:satOff val="-23608"/>
                <a:lumOff val="5563"/>
                <a:alphaOff val="0"/>
                <a:satMod val="103000"/>
                <a:lumMod val="102000"/>
                <a:tint val="94000"/>
              </a:schemeClr>
            </a:gs>
            <a:gs pos="50000">
              <a:schemeClr val="accent4">
                <a:hueOff val="5674200"/>
                <a:satOff val="-23608"/>
                <a:lumOff val="5563"/>
                <a:alphaOff val="0"/>
                <a:satMod val="110000"/>
                <a:lumMod val="100000"/>
                <a:shade val="100000"/>
              </a:schemeClr>
            </a:gs>
            <a:gs pos="100000">
              <a:schemeClr val="accent4">
                <a:hueOff val="5674200"/>
                <a:satOff val="-23608"/>
                <a:lumOff val="556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Seeing</a:t>
          </a:r>
        </a:p>
      </dsp:txBody>
      <dsp:txXfrm>
        <a:off x="5336071" y="1767207"/>
        <a:ext cx="2179109" cy="440363"/>
      </dsp:txXfrm>
    </dsp:sp>
    <dsp:sp modelId="{6BA0F1FF-DD6C-4EC4-B275-EB7A3C44757E}">
      <dsp:nvSpPr>
        <dsp:cNvPr id="0" name=""/>
        <dsp:cNvSpPr/>
      </dsp:nvSpPr>
      <dsp:spPr>
        <a:xfrm>
          <a:off x="5322371" y="2293234"/>
          <a:ext cx="2206509" cy="467763"/>
        </a:xfrm>
        <a:prstGeom prst="roundRect">
          <a:avLst>
            <a:gd name="adj" fmla="val 10000"/>
          </a:avLst>
        </a:prstGeom>
        <a:gradFill rotWithShape="0">
          <a:gsLst>
            <a:gs pos="0">
              <a:schemeClr val="accent4">
                <a:hueOff val="6190036"/>
                <a:satOff val="-25754"/>
                <a:lumOff val="6068"/>
                <a:alphaOff val="0"/>
                <a:satMod val="103000"/>
                <a:lumMod val="102000"/>
                <a:tint val="94000"/>
              </a:schemeClr>
            </a:gs>
            <a:gs pos="50000">
              <a:schemeClr val="accent4">
                <a:hueOff val="6190036"/>
                <a:satOff val="-25754"/>
                <a:lumOff val="6068"/>
                <a:alphaOff val="0"/>
                <a:satMod val="110000"/>
                <a:lumMod val="100000"/>
                <a:shade val="100000"/>
              </a:schemeClr>
            </a:gs>
            <a:gs pos="100000">
              <a:schemeClr val="accent4">
                <a:hueOff val="6190036"/>
                <a:satOff val="-25754"/>
                <a:lumOff val="606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Touching</a:t>
          </a:r>
        </a:p>
      </dsp:txBody>
      <dsp:txXfrm>
        <a:off x="5336071" y="2306934"/>
        <a:ext cx="2179109" cy="440363"/>
      </dsp:txXfrm>
    </dsp:sp>
    <dsp:sp modelId="{723A24BE-58B2-46CB-AAB0-8424099A7D69}">
      <dsp:nvSpPr>
        <dsp:cNvPr id="0" name=""/>
        <dsp:cNvSpPr/>
      </dsp:nvSpPr>
      <dsp:spPr>
        <a:xfrm>
          <a:off x="5322371" y="2832960"/>
          <a:ext cx="2206509" cy="467763"/>
        </a:xfrm>
        <a:prstGeom prst="roundRect">
          <a:avLst>
            <a:gd name="adj" fmla="val 10000"/>
          </a:avLst>
        </a:prstGeom>
        <a:gradFill rotWithShape="0">
          <a:gsLst>
            <a:gs pos="0">
              <a:schemeClr val="accent4">
                <a:hueOff val="6705872"/>
                <a:satOff val="-27900"/>
                <a:lumOff val="6574"/>
                <a:alphaOff val="0"/>
                <a:satMod val="103000"/>
                <a:lumMod val="102000"/>
                <a:tint val="94000"/>
              </a:schemeClr>
            </a:gs>
            <a:gs pos="50000">
              <a:schemeClr val="accent4">
                <a:hueOff val="6705872"/>
                <a:satOff val="-27900"/>
                <a:lumOff val="6574"/>
                <a:alphaOff val="0"/>
                <a:satMod val="110000"/>
                <a:lumMod val="100000"/>
                <a:shade val="100000"/>
              </a:schemeClr>
            </a:gs>
            <a:gs pos="100000">
              <a:schemeClr val="accent4">
                <a:hueOff val="6705872"/>
                <a:satOff val="-27900"/>
                <a:lumOff val="657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Smelling</a:t>
          </a:r>
        </a:p>
      </dsp:txBody>
      <dsp:txXfrm>
        <a:off x="5336071" y="2846660"/>
        <a:ext cx="2179109" cy="440363"/>
      </dsp:txXfrm>
    </dsp:sp>
    <dsp:sp modelId="{ADBE78C6-46B8-4869-8EC8-9B26F5C37DB0}">
      <dsp:nvSpPr>
        <dsp:cNvPr id="0" name=""/>
        <dsp:cNvSpPr/>
      </dsp:nvSpPr>
      <dsp:spPr>
        <a:xfrm>
          <a:off x="5322371" y="3372687"/>
          <a:ext cx="2206509" cy="467763"/>
        </a:xfrm>
        <a:prstGeom prst="roundRect">
          <a:avLst>
            <a:gd name="adj" fmla="val 10000"/>
          </a:avLst>
        </a:prstGeom>
        <a:gradFill rotWithShape="0">
          <a:gsLst>
            <a:gs pos="0">
              <a:schemeClr val="accent4">
                <a:hueOff val="7221709"/>
                <a:satOff val="-30046"/>
                <a:lumOff val="7080"/>
                <a:alphaOff val="0"/>
                <a:satMod val="103000"/>
                <a:lumMod val="102000"/>
                <a:tint val="94000"/>
              </a:schemeClr>
            </a:gs>
            <a:gs pos="50000">
              <a:schemeClr val="accent4">
                <a:hueOff val="7221709"/>
                <a:satOff val="-30046"/>
                <a:lumOff val="7080"/>
                <a:alphaOff val="0"/>
                <a:satMod val="110000"/>
                <a:lumMod val="100000"/>
                <a:shade val="100000"/>
              </a:schemeClr>
            </a:gs>
            <a:gs pos="100000">
              <a:schemeClr val="accent4">
                <a:hueOff val="7221709"/>
                <a:satOff val="-30046"/>
                <a:lumOff val="708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Tasting</a:t>
          </a:r>
        </a:p>
      </dsp:txBody>
      <dsp:txXfrm>
        <a:off x="5336071" y="3386387"/>
        <a:ext cx="2179109" cy="440363"/>
      </dsp:txXfrm>
    </dsp:sp>
    <dsp:sp modelId="{0EB578AD-2B73-4A30-A866-AFB1C8F2055F}">
      <dsp:nvSpPr>
        <dsp:cNvPr id="0" name=""/>
        <dsp:cNvSpPr/>
      </dsp:nvSpPr>
      <dsp:spPr>
        <a:xfrm>
          <a:off x="7852272" y="0"/>
          <a:ext cx="2450494" cy="4043385"/>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Receiver</a:t>
          </a:r>
        </a:p>
      </dsp:txBody>
      <dsp:txXfrm>
        <a:off x="7852272" y="0"/>
        <a:ext cx="2450494" cy="1213015"/>
      </dsp:txXfrm>
    </dsp:sp>
    <dsp:sp modelId="{F230571C-2F3E-4D57-ADF9-8FDD5932CDEB}">
      <dsp:nvSpPr>
        <dsp:cNvPr id="0" name=""/>
        <dsp:cNvSpPr/>
      </dsp:nvSpPr>
      <dsp:spPr>
        <a:xfrm>
          <a:off x="7974265" y="1213780"/>
          <a:ext cx="2206509" cy="467763"/>
        </a:xfrm>
        <a:prstGeom prst="roundRect">
          <a:avLst>
            <a:gd name="adj" fmla="val 10000"/>
          </a:avLst>
        </a:prstGeom>
        <a:gradFill rotWithShape="0">
          <a:gsLst>
            <a:gs pos="0">
              <a:schemeClr val="accent4">
                <a:hueOff val="7737545"/>
                <a:satOff val="-32192"/>
                <a:lumOff val="7585"/>
                <a:alphaOff val="0"/>
                <a:satMod val="103000"/>
                <a:lumMod val="102000"/>
                <a:tint val="94000"/>
              </a:schemeClr>
            </a:gs>
            <a:gs pos="50000">
              <a:schemeClr val="accent4">
                <a:hueOff val="7737545"/>
                <a:satOff val="-32192"/>
                <a:lumOff val="7585"/>
                <a:alphaOff val="0"/>
                <a:satMod val="110000"/>
                <a:lumMod val="100000"/>
                <a:shade val="100000"/>
              </a:schemeClr>
            </a:gs>
            <a:gs pos="100000">
              <a:schemeClr val="accent4">
                <a:hueOff val="7737545"/>
                <a:satOff val="-32192"/>
                <a:lumOff val="758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Communication skills </a:t>
          </a:r>
        </a:p>
      </dsp:txBody>
      <dsp:txXfrm>
        <a:off x="7987965" y="1227480"/>
        <a:ext cx="2179109" cy="440363"/>
      </dsp:txXfrm>
    </dsp:sp>
    <dsp:sp modelId="{9F530EA9-DCC0-4231-86CA-21F18E2EE414}">
      <dsp:nvSpPr>
        <dsp:cNvPr id="0" name=""/>
        <dsp:cNvSpPr/>
      </dsp:nvSpPr>
      <dsp:spPr>
        <a:xfrm>
          <a:off x="7974265" y="1753507"/>
          <a:ext cx="2206509" cy="467763"/>
        </a:xfrm>
        <a:prstGeom prst="roundRect">
          <a:avLst>
            <a:gd name="adj" fmla="val 10000"/>
          </a:avLst>
        </a:prstGeom>
        <a:gradFill rotWithShape="0">
          <a:gsLst>
            <a:gs pos="0">
              <a:schemeClr val="accent4">
                <a:hueOff val="8253382"/>
                <a:satOff val="-34339"/>
                <a:lumOff val="8091"/>
                <a:alphaOff val="0"/>
                <a:satMod val="103000"/>
                <a:lumMod val="102000"/>
                <a:tint val="94000"/>
              </a:schemeClr>
            </a:gs>
            <a:gs pos="50000">
              <a:schemeClr val="accent4">
                <a:hueOff val="8253382"/>
                <a:satOff val="-34339"/>
                <a:lumOff val="8091"/>
                <a:alphaOff val="0"/>
                <a:satMod val="110000"/>
                <a:lumMod val="100000"/>
                <a:shade val="100000"/>
              </a:schemeClr>
            </a:gs>
            <a:gs pos="100000">
              <a:schemeClr val="accent4">
                <a:hueOff val="8253382"/>
                <a:satOff val="-34339"/>
                <a:lumOff val="809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Attitudes</a:t>
          </a:r>
        </a:p>
      </dsp:txBody>
      <dsp:txXfrm>
        <a:off x="7987965" y="1767207"/>
        <a:ext cx="2179109" cy="440363"/>
      </dsp:txXfrm>
    </dsp:sp>
    <dsp:sp modelId="{15405420-A825-4FA2-9FD6-1098030040C6}">
      <dsp:nvSpPr>
        <dsp:cNvPr id="0" name=""/>
        <dsp:cNvSpPr/>
      </dsp:nvSpPr>
      <dsp:spPr>
        <a:xfrm>
          <a:off x="7974265" y="2293234"/>
          <a:ext cx="2206509" cy="467763"/>
        </a:xfrm>
        <a:prstGeom prst="roundRect">
          <a:avLst>
            <a:gd name="adj" fmla="val 10000"/>
          </a:avLst>
        </a:prstGeom>
        <a:gradFill rotWithShape="0">
          <a:gsLst>
            <a:gs pos="0">
              <a:schemeClr val="accent4">
                <a:hueOff val="8769218"/>
                <a:satOff val="-36485"/>
                <a:lumOff val="8597"/>
                <a:alphaOff val="0"/>
                <a:satMod val="103000"/>
                <a:lumMod val="102000"/>
                <a:tint val="94000"/>
              </a:schemeClr>
            </a:gs>
            <a:gs pos="50000">
              <a:schemeClr val="accent4">
                <a:hueOff val="8769218"/>
                <a:satOff val="-36485"/>
                <a:lumOff val="8597"/>
                <a:alphaOff val="0"/>
                <a:satMod val="110000"/>
                <a:lumMod val="100000"/>
                <a:shade val="100000"/>
              </a:schemeClr>
            </a:gs>
            <a:gs pos="100000">
              <a:schemeClr val="accent4">
                <a:hueOff val="8769218"/>
                <a:satOff val="-36485"/>
                <a:lumOff val="859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Knowledge</a:t>
          </a:r>
        </a:p>
      </dsp:txBody>
      <dsp:txXfrm>
        <a:off x="7987965" y="2306934"/>
        <a:ext cx="2179109" cy="440363"/>
      </dsp:txXfrm>
    </dsp:sp>
    <dsp:sp modelId="{5EFE5EB6-B3AC-4843-B924-FC58BC92D04A}">
      <dsp:nvSpPr>
        <dsp:cNvPr id="0" name=""/>
        <dsp:cNvSpPr/>
      </dsp:nvSpPr>
      <dsp:spPr>
        <a:xfrm>
          <a:off x="7974265" y="2832960"/>
          <a:ext cx="2206509" cy="467763"/>
        </a:xfrm>
        <a:prstGeom prst="roundRect">
          <a:avLst>
            <a:gd name="adj" fmla="val 10000"/>
          </a:avLst>
        </a:prstGeom>
        <a:gradFill rotWithShape="0">
          <a:gsLst>
            <a:gs pos="0">
              <a:schemeClr val="accent4">
                <a:hueOff val="9285054"/>
                <a:satOff val="-38631"/>
                <a:lumOff val="9102"/>
                <a:alphaOff val="0"/>
                <a:satMod val="103000"/>
                <a:lumMod val="102000"/>
                <a:tint val="94000"/>
              </a:schemeClr>
            </a:gs>
            <a:gs pos="50000">
              <a:schemeClr val="accent4">
                <a:hueOff val="9285054"/>
                <a:satOff val="-38631"/>
                <a:lumOff val="9102"/>
                <a:alphaOff val="0"/>
                <a:satMod val="110000"/>
                <a:lumMod val="100000"/>
                <a:shade val="100000"/>
              </a:schemeClr>
            </a:gs>
            <a:gs pos="100000">
              <a:schemeClr val="accent4">
                <a:hueOff val="9285054"/>
                <a:satOff val="-38631"/>
                <a:lumOff val="91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Social system</a:t>
          </a:r>
        </a:p>
      </dsp:txBody>
      <dsp:txXfrm>
        <a:off x="7987965" y="2846660"/>
        <a:ext cx="2179109" cy="440363"/>
      </dsp:txXfrm>
    </dsp:sp>
    <dsp:sp modelId="{39B7CC58-D545-4930-AB21-1A4F662CC287}">
      <dsp:nvSpPr>
        <dsp:cNvPr id="0" name=""/>
        <dsp:cNvSpPr/>
      </dsp:nvSpPr>
      <dsp:spPr>
        <a:xfrm>
          <a:off x="7974265" y="3372687"/>
          <a:ext cx="2206509" cy="467763"/>
        </a:xfrm>
        <a:prstGeom prst="roundRect">
          <a:avLst>
            <a:gd name="adj" fmla="val 10000"/>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Culture</a:t>
          </a:r>
        </a:p>
      </dsp:txBody>
      <dsp:txXfrm>
        <a:off x="7987965" y="3386387"/>
        <a:ext cx="2179109" cy="4403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AC2E2E-E6EE-44CF-B49F-8D8FD6AC4953}">
      <dsp:nvSpPr>
        <dsp:cNvPr id="0" name=""/>
        <dsp:cNvSpPr/>
      </dsp:nvSpPr>
      <dsp:spPr>
        <a:xfrm>
          <a:off x="4755266" y="2222"/>
          <a:ext cx="1349557" cy="87721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Language </a:t>
          </a:r>
        </a:p>
      </dsp:txBody>
      <dsp:txXfrm>
        <a:off x="4798088" y="45044"/>
        <a:ext cx="1263913" cy="791568"/>
      </dsp:txXfrm>
    </dsp:sp>
    <dsp:sp modelId="{29D7DAC5-292A-4A5E-B7FE-DA7D73CCE84A}">
      <dsp:nvSpPr>
        <dsp:cNvPr id="0" name=""/>
        <dsp:cNvSpPr/>
      </dsp:nvSpPr>
      <dsp:spPr>
        <a:xfrm>
          <a:off x="3363074" y="440828"/>
          <a:ext cx="4133940" cy="4133940"/>
        </a:xfrm>
        <a:custGeom>
          <a:avLst/>
          <a:gdLst/>
          <a:ahLst/>
          <a:cxnLst/>
          <a:rect l="0" t="0" r="0" b="0"/>
          <a:pathLst>
            <a:path>
              <a:moveTo>
                <a:pt x="2750376" y="116246"/>
              </a:moveTo>
              <a:arcTo wR="2066970" hR="2066970" stAng="17358428" swAng="1501540"/>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7AB4266-4A67-4160-930B-AC8845C97784}">
      <dsp:nvSpPr>
        <dsp:cNvPr id="0" name=""/>
        <dsp:cNvSpPr/>
      </dsp:nvSpPr>
      <dsp:spPr>
        <a:xfrm>
          <a:off x="6545315" y="1035707"/>
          <a:ext cx="1349557" cy="877212"/>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Cultural</a:t>
          </a:r>
        </a:p>
      </dsp:txBody>
      <dsp:txXfrm>
        <a:off x="6588137" y="1078529"/>
        <a:ext cx="1263913" cy="791568"/>
      </dsp:txXfrm>
    </dsp:sp>
    <dsp:sp modelId="{817D6797-2A62-46CA-8016-FAC6E737D5DE}">
      <dsp:nvSpPr>
        <dsp:cNvPr id="0" name=""/>
        <dsp:cNvSpPr/>
      </dsp:nvSpPr>
      <dsp:spPr>
        <a:xfrm>
          <a:off x="3363074" y="440828"/>
          <a:ext cx="4133940" cy="4133940"/>
        </a:xfrm>
        <a:custGeom>
          <a:avLst/>
          <a:gdLst/>
          <a:ahLst/>
          <a:cxnLst/>
          <a:rect l="0" t="0" r="0" b="0"/>
          <a:pathLst>
            <a:path>
              <a:moveTo>
                <a:pt x="4049878" y="1483495"/>
              </a:moveTo>
              <a:arcTo wR="2066970" hR="2066970" stAng="20616202" swAng="1967597"/>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75E7E65B-77D9-4406-9D20-F81CC6025634}">
      <dsp:nvSpPr>
        <dsp:cNvPr id="0" name=""/>
        <dsp:cNvSpPr/>
      </dsp:nvSpPr>
      <dsp:spPr>
        <a:xfrm>
          <a:off x="6545315" y="3102678"/>
          <a:ext cx="1349557" cy="877212"/>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Distance</a:t>
          </a:r>
        </a:p>
      </dsp:txBody>
      <dsp:txXfrm>
        <a:off x="6588137" y="3145500"/>
        <a:ext cx="1263913" cy="791568"/>
      </dsp:txXfrm>
    </dsp:sp>
    <dsp:sp modelId="{B3563DD5-3BC6-4544-9C78-206C202FFD48}">
      <dsp:nvSpPr>
        <dsp:cNvPr id="0" name=""/>
        <dsp:cNvSpPr/>
      </dsp:nvSpPr>
      <dsp:spPr>
        <a:xfrm>
          <a:off x="3363074" y="440828"/>
          <a:ext cx="4133940" cy="4133940"/>
        </a:xfrm>
        <a:custGeom>
          <a:avLst/>
          <a:gdLst/>
          <a:ahLst/>
          <a:cxnLst/>
          <a:rect l="0" t="0" r="0" b="0"/>
          <a:pathLst>
            <a:path>
              <a:moveTo>
                <a:pt x="3511420" y="3545459"/>
              </a:moveTo>
              <a:arcTo wR="2066970" hR="2066970" stAng="2740033" swAng="1501540"/>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2339B64-BE92-4E5C-BA97-E2FD0882D341}">
      <dsp:nvSpPr>
        <dsp:cNvPr id="0" name=""/>
        <dsp:cNvSpPr/>
      </dsp:nvSpPr>
      <dsp:spPr>
        <a:xfrm>
          <a:off x="4755266" y="4136163"/>
          <a:ext cx="1349557" cy="87721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Ignorance </a:t>
          </a:r>
          <a:r>
            <a:rPr lang="en-GB" sz="1900" kern="1200"/>
            <a:t>of medium</a:t>
          </a:r>
          <a:endParaRPr lang="en-GB" sz="1900" kern="1200" dirty="0"/>
        </a:p>
      </dsp:txBody>
      <dsp:txXfrm>
        <a:off x="4798088" y="4178985"/>
        <a:ext cx="1263913" cy="791568"/>
      </dsp:txXfrm>
    </dsp:sp>
    <dsp:sp modelId="{FC83DF77-427C-44B2-9808-D922829B1916}">
      <dsp:nvSpPr>
        <dsp:cNvPr id="0" name=""/>
        <dsp:cNvSpPr/>
      </dsp:nvSpPr>
      <dsp:spPr>
        <a:xfrm>
          <a:off x="3363074" y="440828"/>
          <a:ext cx="4133940" cy="4133940"/>
        </a:xfrm>
        <a:custGeom>
          <a:avLst/>
          <a:gdLst/>
          <a:ahLst/>
          <a:cxnLst/>
          <a:rect l="0" t="0" r="0" b="0"/>
          <a:pathLst>
            <a:path>
              <a:moveTo>
                <a:pt x="1383564" y="4017693"/>
              </a:moveTo>
              <a:arcTo wR="2066970" hR="2066970" stAng="6558428" swAng="1501540"/>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9960BED-5DC2-48FA-926A-6DC92F7C344A}">
      <dsp:nvSpPr>
        <dsp:cNvPr id="0" name=""/>
        <dsp:cNvSpPr/>
      </dsp:nvSpPr>
      <dsp:spPr>
        <a:xfrm>
          <a:off x="2965217" y="3102678"/>
          <a:ext cx="1349557" cy="877212"/>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endParaRPr lang="en-GB" sz="1900" kern="1200" dirty="0"/>
        </a:p>
      </dsp:txBody>
      <dsp:txXfrm>
        <a:off x="3008039" y="3145500"/>
        <a:ext cx="1263913" cy="791568"/>
      </dsp:txXfrm>
    </dsp:sp>
    <dsp:sp modelId="{7BD8D251-3888-4AB6-A8CA-B52292AC6D15}">
      <dsp:nvSpPr>
        <dsp:cNvPr id="0" name=""/>
        <dsp:cNvSpPr/>
      </dsp:nvSpPr>
      <dsp:spPr>
        <a:xfrm>
          <a:off x="3363074" y="440828"/>
          <a:ext cx="4133940" cy="4133940"/>
        </a:xfrm>
        <a:custGeom>
          <a:avLst/>
          <a:gdLst/>
          <a:ahLst/>
          <a:cxnLst/>
          <a:rect l="0" t="0" r="0" b="0"/>
          <a:pathLst>
            <a:path>
              <a:moveTo>
                <a:pt x="84062" y="2650445"/>
              </a:moveTo>
              <a:arcTo wR="2066970" hR="2066970" stAng="9816202" swAng="1967597"/>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B8B3F08-D834-4448-8F48-553F3CF3A07B}">
      <dsp:nvSpPr>
        <dsp:cNvPr id="0" name=""/>
        <dsp:cNvSpPr/>
      </dsp:nvSpPr>
      <dsp:spPr>
        <a:xfrm>
          <a:off x="2965217" y="1035707"/>
          <a:ext cx="1349557" cy="87721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National Culture</a:t>
          </a:r>
        </a:p>
      </dsp:txBody>
      <dsp:txXfrm>
        <a:off x="3008039" y="1078529"/>
        <a:ext cx="1263913" cy="791568"/>
      </dsp:txXfrm>
    </dsp:sp>
    <dsp:sp modelId="{E1FE5B67-0F1A-47C9-B1F5-E64188AD459C}">
      <dsp:nvSpPr>
        <dsp:cNvPr id="0" name=""/>
        <dsp:cNvSpPr/>
      </dsp:nvSpPr>
      <dsp:spPr>
        <a:xfrm>
          <a:off x="3363074" y="440828"/>
          <a:ext cx="4133940" cy="4133940"/>
        </a:xfrm>
        <a:custGeom>
          <a:avLst/>
          <a:gdLst/>
          <a:ahLst/>
          <a:cxnLst/>
          <a:rect l="0" t="0" r="0" b="0"/>
          <a:pathLst>
            <a:path>
              <a:moveTo>
                <a:pt x="622520" y="588481"/>
              </a:moveTo>
              <a:arcTo wR="2066970" hR="2066970" stAng="13540033" swAng="1501540"/>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2A42ECD-799A-D5CA-44FF-A6DBDA386A2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EDEC80D0-B5E0-13EF-9B6E-BCA15A71391A}"/>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E988A15-59AB-4304-AE3A-7028BA19E1DB}" type="datetime1">
              <a:rPr lang="en-US"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7/24/2022</a:t>
            </a:fld>
            <a:endParaRPr lang="en-US"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0881DC0C-D6C1-9D9F-0173-B1417F8AEAC6}"/>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EE478162-5D6C-8172-9F2C-EA700FC478A7}"/>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6F5C219-9CA2-4B1D-BABC-F36AC806A927}" type="slidenum">
              <a:t>‹#›</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3784826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037285-80AC-45B6-F652-CF7423BF5EB4}"/>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1A5DDCDC-1AFE-6E57-04FF-6C04579D7098}"/>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7AE7F282-BD66-4246-B6F7-6B6ED28D1119}" type="datetime1">
              <a:rPr lang="en-US"/>
              <a:pPr lvl="0"/>
              <a:t>7/24/2022</a:t>
            </a:fld>
            <a:endParaRPr lang="en-US"/>
          </a:p>
        </p:txBody>
      </p:sp>
      <p:sp>
        <p:nvSpPr>
          <p:cNvPr id="4" name="Slide Image Placeholder 3">
            <a:extLst>
              <a:ext uri="{FF2B5EF4-FFF2-40B4-BE49-F238E27FC236}">
                <a16:creationId xmlns:a16="http://schemas.microsoft.com/office/drawing/2014/main" id="{C748867E-0F09-9CBD-3D86-8A1D0661DACE}"/>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A7772C7-E356-B323-B90A-6C2337D6799D}"/>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F0B9C4DD-8C34-85EE-ECC3-C06503F87CC9}"/>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AB4A267D-229C-901F-68A3-328A527BC587}"/>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443EFA63-FA10-49ED-B35C-882325DC220A}" type="slidenum">
              <a:t>‹#›</a:t>
            </a:fld>
            <a:endParaRPr lang="en-US"/>
          </a:p>
        </p:txBody>
      </p:sp>
    </p:spTree>
    <p:extLst>
      <p:ext uri="{BB962C8B-B14F-4D97-AF65-F5344CB8AC3E}">
        <p14:creationId xmlns:p14="http://schemas.microsoft.com/office/powerpoint/2010/main" val="587405442"/>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0DC012-1A51-7127-F1B8-AEE8BAAEC672}"/>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861BAD40-1BD9-C9AA-59CC-5B466501AED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CB68F99-27D2-43D3-0702-8C94B1AC3FB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9C80784-3545-4DC6-B36A-93C32EF0B108}" type="slidenum">
              <a:t>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214A68-87E6-E099-BBD3-1CA226C1DB55}"/>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51433C51-70BB-1BE2-0CFB-65E79319B42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A437BDD-2AF6-BFD5-829C-77621B768C0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46B5611-4A24-4D86-ACA4-2327B5363361}" type="slidenum">
              <a:t>4</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0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7AA5A-D1FA-F833-39C0-4DDD5429E53E}"/>
              </a:ext>
            </a:extLst>
          </p:cNvPr>
          <p:cNvSpPr txBox="1">
            <a:spLocks noGrp="1"/>
          </p:cNvSpPr>
          <p:nvPr>
            <p:ph type="title"/>
          </p:nvPr>
        </p:nvSpPr>
        <p:spPr>
          <a:xfrm>
            <a:off x="6343650" y="2173291"/>
            <a:ext cx="5143499" cy="2090812"/>
          </a:xfrm>
        </p:spPr>
        <p:txBody>
          <a:bodyPr anchor="b">
            <a:noAutofit/>
          </a:bodyPr>
          <a:lstStyle>
            <a:lvl1pPr>
              <a:defRPr sz="5400" b="1" cap="all">
                <a:solidFill>
                  <a:srgbClr val="B2606E"/>
                </a:solidFill>
              </a:defRPr>
            </a:lvl1pPr>
          </a:lstStyle>
          <a:p>
            <a:pPr lvl="0"/>
            <a:r>
              <a:rPr lang="en-US"/>
              <a:t>Title comes here</a:t>
            </a:r>
          </a:p>
        </p:txBody>
      </p:sp>
      <p:sp>
        <p:nvSpPr>
          <p:cNvPr id="3" name="Subtitle 2">
            <a:extLst>
              <a:ext uri="{FF2B5EF4-FFF2-40B4-BE49-F238E27FC236}">
                <a16:creationId xmlns:a16="http://schemas.microsoft.com/office/drawing/2014/main" id="{B1F67DBA-16C8-665C-7B4C-502D90760062}"/>
              </a:ext>
            </a:extLst>
          </p:cNvPr>
          <p:cNvSpPr txBox="1">
            <a:spLocks noGrp="1"/>
          </p:cNvSpPr>
          <p:nvPr>
            <p:ph type="subTitle" idx="4294967295"/>
          </p:nvPr>
        </p:nvSpPr>
        <p:spPr>
          <a:xfrm>
            <a:off x="6343650" y="4279968"/>
            <a:ext cx="5143499" cy="503166"/>
          </a:xfrm>
        </p:spPr>
        <p:txBody>
          <a:bodyPr>
            <a:noAutofit/>
          </a:bodyPr>
          <a:lstStyle>
            <a:lvl1pPr marL="0" indent="0">
              <a:buNone/>
              <a:defRPr sz="1800" cap="all"/>
            </a:lvl1pPr>
          </a:lstStyle>
          <a:p>
            <a:pPr lvl="0"/>
            <a:r>
              <a:rPr lang="en-US"/>
              <a:t>Click to edit Master subtitle style</a:t>
            </a:r>
          </a:p>
        </p:txBody>
      </p:sp>
      <p:sp>
        <p:nvSpPr>
          <p:cNvPr id="4" name="Picture Placeholder 12">
            <a:extLst>
              <a:ext uri="{FF2B5EF4-FFF2-40B4-BE49-F238E27FC236}">
                <a16:creationId xmlns:a16="http://schemas.microsoft.com/office/drawing/2014/main" id="{2C7BBC06-A238-4533-99AA-BB9C7FED90A9}"/>
              </a:ext>
            </a:extLst>
          </p:cNvPr>
          <p:cNvSpPr txBox="1">
            <a:spLocks noGrp="1"/>
          </p:cNvSpPr>
          <p:nvPr>
            <p:ph type="pic" idx="4294967295"/>
          </p:nvPr>
        </p:nvSpPr>
        <p:spPr>
          <a:xfrm>
            <a:off x="710808" y="728548"/>
            <a:ext cx="5305659" cy="5305659"/>
          </a:xfrm>
          <a:solidFill>
            <a:srgbClr val="E7E6E6"/>
          </a:solidFill>
        </p:spPr>
        <p:txBody>
          <a:bodyPr anchor="ctr" anchorCtr="1"/>
          <a:lstStyle>
            <a:lvl1pPr marL="0" indent="0" algn="ctr">
              <a:buNone/>
              <a:defRPr/>
            </a:lvl1pPr>
          </a:lstStyle>
          <a:p>
            <a:pPr lvl="0"/>
            <a:r>
              <a:rPr lang="en-US"/>
              <a:t>Click icon to add picture</a:t>
            </a:r>
          </a:p>
        </p:txBody>
      </p:sp>
      <p:grpSp>
        <p:nvGrpSpPr>
          <p:cNvPr id="5" name="Group 13">
            <a:extLst>
              <a:ext uri="{FF2B5EF4-FFF2-40B4-BE49-F238E27FC236}">
                <a16:creationId xmlns:a16="http://schemas.microsoft.com/office/drawing/2014/main" id="{7057B426-4D4D-E831-8E4C-A9B9CCBD7DB0}"/>
              </a:ext>
            </a:extLst>
          </p:cNvPr>
          <p:cNvGrpSpPr/>
          <p:nvPr/>
        </p:nvGrpSpPr>
        <p:grpSpPr>
          <a:xfrm>
            <a:off x="-1728307" y="-2049517"/>
            <a:ext cx="8917228" cy="10769766"/>
            <a:chOff x="-1728307" y="-2049517"/>
            <a:chExt cx="8917228" cy="10769766"/>
          </a:xfrm>
        </p:grpSpPr>
        <p:sp>
          <p:nvSpPr>
            <p:cNvPr id="6" name="Freeform 5">
              <a:extLst>
                <a:ext uri="{FF2B5EF4-FFF2-40B4-BE49-F238E27FC236}">
                  <a16:creationId xmlns:a16="http://schemas.microsoft.com/office/drawing/2014/main" id="{DFF330A8-3BC9-359C-33D8-B398C4C83BAD}"/>
                </a:ext>
              </a:extLst>
            </p:cNvPr>
            <p:cNvSpPr/>
            <p:nvPr/>
          </p:nvSpPr>
          <p:spPr>
            <a:xfrm>
              <a:off x="-1728307" y="-2049517"/>
              <a:ext cx="8917228" cy="10769766"/>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91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7" name="Freeform 6">
              <a:extLst>
                <a:ext uri="{FF2B5EF4-FFF2-40B4-BE49-F238E27FC236}">
                  <a16:creationId xmlns:a16="http://schemas.microsoft.com/office/drawing/2014/main" id="{B7C1BDD1-BD76-8BEB-620B-E85F9510569A}"/>
                </a:ext>
              </a:extLst>
            </p:cNvPr>
            <p:cNvSpPr/>
            <p:nvPr/>
          </p:nvSpPr>
          <p:spPr>
            <a:xfrm>
              <a:off x="-331268" y="-451841"/>
              <a:ext cx="3908721" cy="7654305"/>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91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pic>
        <p:nvPicPr>
          <p:cNvPr id="8" name="Picture 8">
            <a:extLst>
              <a:ext uri="{FF2B5EF4-FFF2-40B4-BE49-F238E27FC236}">
                <a16:creationId xmlns:a16="http://schemas.microsoft.com/office/drawing/2014/main" id="{261CD65E-6BD6-24BD-BCD4-3A245905397C}"/>
              </a:ext>
            </a:extLst>
          </p:cNvPr>
          <p:cNvPicPr>
            <a:picLocks noChangeAspect="1"/>
          </p:cNvPicPr>
          <p:nvPr/>
        </p:nvPicPr>
        <p:blipFill>
          <a:blip r:embed="rId2"/>
          <a:stretch>
            <a:fillRect/>
          </a:stretch>
        </p:blipFill>
        <p:spPr>
          <a:xfrm>
            <a:off x="6373002" y="1312602"/>
            <a:ext cx="1745251" cy="673364"/>
          </a:xfrm>
          <a:prstGeom prst="rect">
            <a:avLst/>
          </a:prstGeom>
          <a:noFill/>
          <a:ln cap="flat">
            <a:noFill/>
          </a:ln>
        </p:spPr>
      </p:pic>
      <p:cxnSp>
        <p:nvCxnSpPr>
          <p:cNvPr id="9" name="Straight Connector 4">
            <a:extLst>
              <a:ext uri="{FF2B5EF4-FFF2-40B4-BE49-F238E27FC236}">
                <a16:creationId xmlns:a16="http://schemas.microsoft.com/office/drawing/2014/main" id="{1284505C-23ED-02F0-57A5-C6CB9D3A6A95}"/>
              </a:ext>
            </a:extLst>
          </p:cNvPr>
          <p:cNvCxnSpPr/>
          <p:nvPr/>
        </p:nvCxnSpPr>
        <p:spPr>
          <a:xfrm>
            <a:off x="6469782" y="4233580"/>
            <a:ext cx="2532330" cy="0"/>
          </a:xfrm>
          <a:prstGeom prst="straightConnector1">
            <a:avLst/>
          </a:prstGeom>
          <a:noFill/>
          <a:ln w="6345" cap="flat">
            <a:solidFill>
              <a:srgbClr val="666666"/>
            </a:solidFill>
            <a:prstDash val="solid"/>
            <a:miter/>
          </a:ln>
        </p:spPr>
      </p:cxnSp>
    </p:spTree>
    <p:extLst>
      <p:ext uri="{BB962C8B-B14F-4D97-AF65-F5344CB8AC3E}">
        <p14:creationId xmlns:p14="http://schemas.microsoft.com/office/powerpoint/2010/main" val="347141021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Slide_02">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0B6713CA-128A-D6C4-A276-96A5B73FD64C}"/>
              </a:ext>
            </a:extLst>
          </p:cNvPr>
          <p:cNvSpPr/>
          <p:nvPr/>
        </p:nvSpPr>
        <p:spPr>
          <a:xfrm>
            <a:off x="0" y="0"/>
            <a:ext cx="12191996" cy="6858000"/>
          </a:xfrm>
          <a:prstGeom prst="rect">
            <a:avLst/>
          </a:pr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ACEA552B-B395-F5C2-2CEF-2CF710B548F7}"/>
              </a:ext>
            </a:extLst>
          </p:cNvPr>
          <p:cNvSpPr txBox="1">
            <a:spLocks noGrp="1"/>
          </p:cNvSpPr>
          <p:nvPr>
            <p:ph type="title"/>
          </p:nvPr>
        </p:nvSpPr>
        <p:spPr>
          <a:xfrm>
            <a:off x="6343650" y="2173291"/>
            <a:ext cx="5143499" cy="2090812"/>
          </a:xfrm>
        </p:spPr>
        <p:txBody>
          <a:bodyPr anchor="b">
            <a:noAutofit/>
          </a:bodyPr>
          <a:lstStyle>
            <a:lvl1pPr>
              <a:defRPr sz="5400" b="1" cap="all">
                <a:solidFill>
                  <a:srgbClr val="FFFFFF"/>
                </a:solidFill>
              </a:defRPr>
            </a:lvl1pPr>
          </a:lstStyle>
          <a:p>
            <a:pPr lvl="0"/>
            <a:r>
              <a:rPr lang="en-US"/>
              <a:t>Title comes here</a:t>
            </a:r>
          </a:p>
        </p:txBody>
      </p:sp>
      <p:sp>
        <p:nvSpPr>
          <p:cNvPr id="4" name="Subtitle 2">
            <a:extLst>
              <a:ext uri="{FF2B5EF4-FFF2-40B4-BE49-F238E27FC236}">
                <a16:creationId xmlns:a16="http://schemas.microsoft.com/office/drawing/2014/main" id="{A68AA398-8A5D-7D04-FFD4-A3FC2599765E}"/>
              </a:ext>
            </a:extLst>
          </p:cNvPr>
          <p:cNvSpPr txBox="1">
            <a:spLocks noGrp="1"/>
          </p:cNvSpPr>
          <p:nvPr>
            <p:ph type="subTitle" idx="4294967295"/>
          </p:nvPr>
        </p:nvSpPr>
        <p:spPr>
          <a:xfrm>
            <a:off x="6343650" y="4279968"/>
            <a:ext cx="5143499" cy="503166"/>
          </a:xfrm>
        </p:spPr>
        <p:txBody>
          <a:bodyPr>
            <a:noAutofit/>
          </a:bodyPr>
          <a:lstStyle>
            <a:lvl1pPr marL="0" indent="0">
              <a:buNone/>
              <a:defRPr sz="1800" cap="all">
                <a:solidFill>
                  <a:srgbClr val="FFFFFF"/>
                </a:solidFill>
              </a:defRPr>
            </a:lvl1pPr>
          </a:lstStyle>
          <a:p>
            <a:pPr lvl="0"/>
            <a:r>
              <a:rPr lang="en-US"/>
              <a:t>Click to edit Master subtitle style</a:t>
            </a:r>
          </a:p>
        </p:txBody>
      </p:sp>
      <p:sp>
        <p:nvSpPr>
          <p:cNvPr id="5" name="Picture Placeholder 12">
            <a:extLst>
              <a:ext uri="{FF2B5EF4-FFF2-40B4-BE49-F238E27FC236}">
                <a16:creationId xmlns:a16="http://schemas.microsoft.com/office/drawing/2014/main" id="{F1D051E9-6F5A-78ED-3E6F-77586A1C3D39}"/>
              </a:ext>
            </a:extLst>
          </p:cNvPr>
          <p:cNvSpPr txBox="1">
            <a:spLocks noGrp="1"/>
          </p:cNvSpPr>
          <p:nvPr>
            <p:ph type="pic" idx="4294967295"/>
          </p:nvPr>
        </p:nvSpPr>
        <p:spPr>
          <a:xfrm>
            <a:off x="710808" y="728548"/>
            <a:ext cx="5305659" cy="5305659"/>
          </a:xfrm>
          <a:solidFill>
            <a:srgbClr val="E7E6E6"/>
          </a:solidFill>
        </p:spPr>
        <p:txBody>
          <a:bodyPr anchor="ctr" anchorCtr="1"/>
          <a:lstStyle>
            <a:lvl1pPr marL="0" indent="0" algn="ctr">
              <a:buNone/>
              <a:defRPr/>
            </a:lvl1pPr>
          </a:lstStyle>
          <a:p>
            <a:pPr lvl="0"/>
            <a:r>
              <a:rPr lang="en-US"/>
              <a:t>Click icon to add picture</a:t>
            </a:r>
          </a:p>
        </p:txBody>
      </p:sp>
      <p:grpSp>
        <p:nvGrpSpPr>
          <p:cNvPr id="6" name="Group 13">
            <a:extLst>
              <a:ext uri="{FF2B5EF4-FFF2-40B4-BE49-F238E27FC236}">
                <a16:creationId xmlns:a16="http://schemas.microsoft.com/office/drawing/2014/main" id="{44FDE658-CF50-6D5B-3F03-00A43202E740}"/>
              </a:ext>
            </a:extLst>
          </p:cNvPr>
          <p:cNvGrpSpPr/>
          <p:nvPr/>
        </p:nvGrpSpPr>
        <p:grpSpPr>
          <a:xfrm>
            <a:off x="-1728307" y="-2049517"/>
            <a:ext cx="8917228" cy="10769766"/>
            <a:chOff x="-1728307" y="-2049517"/>
            <a:chExt cx="8917228" cy="10769766"/>
          </a:xfrm>
        </p:grpSpPr>
        <p:sp>
          <p:nvSpPr>
            <p:cNvPr id="7" name="Freeform 5">
              <a:extLst>
                <a:ext uri="{FF2B5EF4-FFF2-40B4-BE49-F238E27FC236}">
                  <a16:creationId xmlns:a16="http://schemas.microsoft.com/office/drawing/2014/main" id="{B39A6FB4-70E0-C6EF-31D3-C94F0CE0E0EC}"/>
                </a:ext>
              </a:extLst>
            </p:cNvPr>
            <p:cNvSpPr/>
            <p:nvPr/>
          </p:nvSpPr>
          <p:spPr>
            <a:xfrm>
              <a:off x="-1728307" y="-2049517"/>
              <a:ext cx="8917228" cy="10769766"/>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Freeform 6">
              <a:extLst>
                <a:ext uri="{FF2B5EF4-FFF2-40B4-BE49-F238E27FC236}">
                  <a16:creationId xmlns:a16="http://schemas.microsoft.com/office/drawing/2014/main" id="{75437719-63A8-3CAC-76A6-F2D2DCD89B82}"/>
                </a:ext>
              </a:extLst>
            </p:cNvPr>
            <p:cNvSpPr/>
            <p:nvPr/>
          </p:nvSpPr>
          <p:spPr>
            <a:xfrm>
              <a:off x="-331268" y="-451841"/>
              <a:ext cx="3908721" cy="7654305"/>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pic>
        <p:nvPicPr>
          <p:cNvPr id="9" name="Picture 8">
            <a:extLst>
              <a:ext uri="{FF2B5EF4-FFF2-40B4-BE49-F238E27FC236}">
                <a16:creationId xmlns:a16="http://schemas.microsoft.com/office/drawing/2014/main" id="{E6EF6BC8-1217-C196-9A08-7CCA8CC1F41A}"/>
              </a:ext>
            </a:extLst>
          </p:cNvPr>
          <p:cNvPicPr>
            <a:picLocks noChangeAspect="1"/>
          </p:cNvPicPr>
          <p:nvPr/>
        </p:nvPicPr>
        <p:blipFill>
          <a:blip r:embed="rId2"/>
          <a:stretch>
            <a:fillRect/>
          </a:stretch>
        </p:blipFill>
        <p:spPr>
          <a:xfrm>
            <a:off x="10015852" y="391866"/>
            <a:ext cx="1745251" cy="673364"/>
          </a:xfrm>
          <a:prstGeom prst="rect">
            <a:avLst/>
          </a:prstGeom>
          <a:noFill/>
          <a:ln cap="flat">
            <a:noFill/>
          </a:ln>
        </p:spPr>
      </p:pic>
      <p:cxnSp>
        <p:nvCxnSpPr>
          <p:cNvPr id="10" name="Straight Connector 4">
            <a:extLst>
              <a:ext uri="{FF2B5EF4-FFF2-40B4-BE49-F238E27FC236}">
                <a16:creationId xmlns:a16="http://schemas.microsoft.com/office/drawing/2014/main" id="{55AC639A-8FB3-90B9-3CE8-E05907D6A3A5}"/>
              </a:ext>
            </a:extLst>
          </p:cNvPr>
          <p:cNvCxnSpPr/>
          <p:nvPr/>
        </p:nvCxnSpPr>
        <p:spPr>
          <a:xfrm>
            <a:off x="6469782" y="4233580"/>
            <a:ext cx="2532330" cy="0"/>
          </a:xfrm>
          <a:prstGeom prst="straightConnector1">
            <a:avLst/>
          </a:prstGeom>
          <a:noFill/>
          <a:ln w="6345" cap="flat">
            <a:solidFill>
              <a:srgbClr val="FFFFFF"/>
            </a:solidFill>
            <a:prstDash val="solid"/>
            <a:miter/>
          </a:ln>
        </p:spPr>
      </p:cxnSp>
    </p:spTree>
    <p:extLst>
      <p:ext uri="{BB962C8B-B14F-4D97-AF65-F5344CB8AC3E}">
        <p14:creationId xmlns:p14="http://schemas.microsoft.com/office/powerpoint/2010/main" val="81801956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with Image">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CAFD3F3D-73DE-B0E3-B9A9-6759C7CDEB2B}"/>
              </a:ext>
            </a:extLst>
          </p:cNvPr>
          <p:cNvSpPr/>
          <p:nvPr/>
        </p:nvSpPr>
        <p:spPr>
          <a:xfrm>
            <a:off x="0" y="0"/>
            <a:ext cx="12191996" cy="6858000"/>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0A81049B-92E4-2A88-DF6A-A654B5A6C260}"/>
              </a:ext>
            </a:extLst>
          </p:cNvPr>
          <p:cNvSpPr txBox="1">
            <a:spLocks noGrp="1"/>
          </p:cNvSpPr>
          <p:nvPr>
            <p:ph type="title"/>
          </p:nvPr>
        </p:nvSpPr>
        <p:spPr>
          <a:xfrm>
            <a:off x="831847" y="182559"/>
            <a:ext cx="10515600" cy="940176"/>
          </a:xfrm>
        </p:spPr>
        <p:txBody>
          <a:bodyPr anchor="b" anchorCtr="1">
            <a:noAutofit/>
          </a:bodyPr>
          <a:lstStyle>
            <a:lvl1pPr algn="ctr">
              <a:defRPr sz="4000" b="1" cap="all">
                <a:solidFill>
                  <a:srgbClr val="FFFFFF"/>
                </a:solidFill>
              </a:defRPr>
            </a:lvl1pPr>
          </a:lstStyle>
          <a:p>
            <a:pPr lvl="0"/>
            <a:r>
              <a:rPr lang="en-US"/>
              <a:t>Click to edit Master title style</a:t>
            </a:r>
          </a:p>
        </p:txBody>
      </p:sp>
      <p:sp>
        <p:nvSpPr>
          <p:cNvPr id="4" name="Text Placeholder 2">
            <a:extLst>
              <a:ext uri="{FF2B5EF4-FFF2-40B4-BE49-F238E27FC236}">
                <a16:creationId xmlns:a16="http://schemas.microsoft.com/office/drawing/2014/main" id="{D6CCEA71-9B58-7503-6FBC-8E04443F6578}"/>
              </a:ext>
            </a:extLst>
          </p:cNvPr>
          <p:cNvSpPr txBox="1">
            <a:spLocks noGrp="1"/>
          </p:cNvSpPr>
          <p:nvPr>
            <p:ph type="body" idx="4294967295"/>
          </p:nvPr>
        </p:nvSpPr>
        <p:spPr>
          <a:xfrm>
            <a:off x="2139385" y="1154832"/>
            <a:ext cx="7900525" cy="764456"/>
          </a:xfrm>
        </p:spPr>
        <p:txBody>
          <a:bodyPr anchorCtr="1">
            <a:noAutofit/>
          </a:bodyPr>
          <a:lstStyle>
            <a:lvl1pPr marL="0" indent="0" algn="ctr">
              <a:buNone/>
              <a:defRPr sz="1800">
                <a:solidFill>
                  <a:srgbClr val="FFFFFF"/>
                </a:solidFill>
              </a:defRPr>
            </a:lvl1pPr>
          </a:lstStyle>
          <a:p>
            <a:pPr lvl="0"/>
            <a:r>
              <a:rPr lang="en-US"/>
              <a:t>Dummy Text Comes Here</a:t>
            </a:r>
          </a:p>
        </p:txBody>
      </p:sp>
      <p:pic>
        <p:nvPicPr>
          <p:cNvPr id="5" name="Picture 7">
            <a:extLst>
              <a:ext uri="{FF2B5EF4-FFF2-40B4-BE49-F238E27FC236}">
                <a16:creationId xmlns:a16="http://schemas.microsoft.com/office/drawing/2014/main" id="{F67CA8CC-78C3-99FA-6157-E4BEDD11D7BD}"/>
              </a:ext>
            </a:extLst>
          </p:cNvPr>
          <p:cNvPicPr>
            <a:picLocks noChangeAspect="1"/>
          </p:cNvPicPr>
          <p:nvPr/>
        </p:nvPicPr>
        <p:blipFill>
          <a:blip r:embed="rId2">
            <a:biLevel thresh="50000"/>
          </a:blip>
          <a:stretch>
            <a:fillRect/>
          </a:stretch>
        </p:blipFill>
        <p:spPr>
          <a:xfrm>
            <a:off x="469635" y="6260503"/>
            <a:ext cx="1075425" cy="414927"/>
          </a:xfrm>
          <a:prstGeom prst="rect">
            <a:avLst/>
          </a:prstGeom>
          <a:noFill/>
          <a:ln cap="flat">
            <a:noFill/>
          </a:ln>
        </p:spPr>
      </p:pic>
      <p:sp>
        <p:nvSpPr>
          <p:cNvPr id="6" name="Oval 10">
            <a:extLst>
              <a:ext uri="{FF2B5EF4-FFF2-40B4-BE49-F238E27FC236}">
                <a16:creationId xmlns:a16="http://schemas.microsoft.com/office/drawing/2014/main" id="{FB86676D-861F-35DE-1A9C-8C3B03000409}"/>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Slide Number Placeholder 5">
            <a:extLst>
              <a:ext uri="{FF2B5EF4-FFF2-40B4-BE49-F238E27FC236}">
                <a16:creationId xmlns:a16="http://schemas.microsoft.com/office/drawing/2014/main" id="{225306E1-FEB9-008C-D205-0A78C9D8367E}"/>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2C567A"/>
                </a:solidFill>
              </a:defRPr>
            </a:lvl1pPr>
          </a:lstStyle>
          <a:p>
            <a:pPr lvl="0"/>
            <a:fld id="{7D06A1B4-7635-4453-90E4-1B3572ECDC5A}" type="slidenum">
              <a:t>‹#›</a:t>
            </a:fld>
            <a:endParaRPr lang="en-US"/>
          </a:p>
        </p:txBody>
      </p:sp>
      <p:sp>
        <p:nvSpPr>
          <p:cNvPr id="8" name="Picture Placeholder 14">
            <a:extLst>
              <a:ext uri="{FF2B5EF4-FFF2-40B4-BE49-F238E27FC236}">
                <a16:creationId xmlns:a16="http://schemas.microsoft.com/office/drawing/2014/main" id="{4E4FE4EB-30AF-A0B6-40E6-6C10232E9237}"/>
              </a:ext>
            </a:extLst>
          </p:cNvPr>
          <p:cNvSpPr txBox="1">
            <a:spLocks noGrp="1"/>
          </p:cNvSpPr>
          <p:nvPr>
            <p:ph type="pic" idx="4294967295"/>
          </p:nvPr>
        </p:nvSpPr>
        <p:spPr>
          <a:xfrm>
            <a:off x="2993041" y="2270372"/>
            <a:ext cx="6206398" cy="4587627"/>
          </a:xfrm>
          <a:solidFill>
            <a:srgbClr val="E7E6E6"/>
          </a:solidFill>
        </p:spPr>
        <p:txBody>
          <a:bodyPr anchor="ctr" anchorCtr="1">
            <a:noAutofit/>
          </a:bodyPr>
          <a:lstStyle>
            <a:lvl1pPr marL="0" indent="0" algn="ctr">
              <a:buNone/>
              <a:defRPr sz="2400"/>
            </a:lvl1pPr>
          </a:lstStyle>
          <a:p>
            <a:pPr lvl="0"/>
            <a:r>
              <a:rPr lang="en-US"/>
              <a:t>Click icon to add picture</a:t>
            </a:r>
          </a:p>
        </p:txBody>
      </p:sp>
    </p:spTree>
    <p:extLst>
      <p:ext uri="{BB962C8B-B14F-4D97-AF65-F5344CB8AC3E}">
        <p14:creationId xmlns:p14="http://schemas.microsoft.com/office/powerpoint/2010/main" val="229127946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and Content with image">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37B33B4-710B-AA8A-F690-E58FC1CFB61D}"/>
              </a:ext>
            </a:extLst>
          </p:cNvPr>
          <p:cNvSpPr txBox="1">
            <a:spLocks noGrp="1"/>
          </p:cNvSpPr>
          <p:nvPr>
            <p:ph idx="4294967295"/>
          </p:nvPr>
        </p:nvSpPr>
        <p:spPr>
          <a:xfrm>
            <a:off x="538956" y="1825627"/>
            <a:ext cx="4914186" cy="4351336"/>
          </a:xfrm>
        </p:spPr>
        <p:txBody>
          <a:bodyPr lIns="0" tIns="0" rIns="0" bIns="0">
            <a:no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6">
            <a:extLst>
              <a:ext uri="{FF2B5EF4-FFF2-40B4-BE49-F238E27FC236}">
                <a16:creationId xmlns:a16="http://schemas.microsoft.com/office/drawing/2014/main" id="{4D547009-99C2-580F-1648-CA7F2668D586}"/>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4" name="Picture 7">
            <a:extLst>
              <a:ext uri="{FF2B5EF4-FFF2-40B4-BE49-F238E27FC236}">
                <a16:creationId xmlns:a16="http://schemas.microsoft.com/office/drawing/2014/main" id="{94EF8163-4C4A-ABA6-C292-87E18281914B}"/>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grpSp>
        <p:nvGrpSpPr>
          <p:cNvPr id="5" name="Group 9">
            <a:extLst>
              <a:ext uri="{FF2B5EF4-FFF2-40B4-BE49-F238E27FC236}">
                <a16:creationId xmlns:a16="http://schemas.microsoft.com/office/drawing/2014/main" id="{92FE1D8D-5DFF-835C-6592-2A59CE9A35D3}"/>
              </a:ext>
            </a:extLst>
          </p:cNvPr>
          <p:cNvGrpSpPr/>
          <p:nvPr/>
        </p:nvGrpSpPr>
        <p:grpSpPr>
          <a:xfrm>
            <a:off x="5037647" y="4336098"/>
            <a:ext cx="1904996" cy="2354259"/>
            <a:chOff x="5037647" y="4336098"/>
            <a:chExt cx="1904996" cy="2354259"/>
          </a:xfrm>
        </p:grpSpPr>
        <p:sp>
          <p:nvSpPr>
            <p:cNvPr id="6" name="Freeform 5">
              <a:extLst>
                <a:ext uri="{FF2B5EF4-FFF2-40B4-BE49-F238E27FC236}">
                  <a16:creationId xmlns:a16="http://schemas.microsoft.com/office/drawing/2014/main" id="{6665ADA4-4DBD-EE8A-09A1-BC99DA7208DB}"/>
                </a:ext>
              </a:extLst>
            </p:cNvPr>
            <p:cNvSpPr/>
            <p:nvPr/>
          </p:nvSpPr>
          <p:spPr>
            <a:xfrm rot="8650780">
              <a:off x="5037647" y="4336098"/>
              <a:ext cx="1904996" cy="2354259"/>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7" name="Freeform 6">
              <a:extLst>
                <a:ext uri="{FF2B5EF4-FFF2-40B4-BE49-F238E27FC236}">
                  <a16:creationId xmlns:a16="http://schemas.microsoft.com/office/drawing/2014/main" id="{B5E24780-9E50-7574-46F0-14DE2B99C385}"/>
                </a:ext>
              </a:extLst>
            </p:cNvPr>
            <p:cNvSpPr/>
            <p:nvPr/>
          </p:nvSpPr>
          <p:spPr>
            <a:xfrm rot="8650780">
              <a:off x="5759321" y="4531092"/>
              <a:ext cx="835020" cy="1673223"/>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Freeform 7">
              <a:extLst>
                <a:ext uri="{FF2B5EF4-FFF2-40B4-BE49-F238E27FC236}">
                  <a16:creationId xmlns:a16="http://schemas.microsoft.com/office/drawing/2014/main" id="{986EABA2-4EA0-F8FE-066A-31DA48483307}"/>
                </a:ext>
              </a:extLst>
            </p:cNvPr>
            <p:cNvSpPr/>
            <p:nvPr/>
          </p:nvSpPr>
          <p:spPr>
            <a:xfrm rot="8650780">
              <a:off x="5979462" y="5035118"/>
              <a:ext cx="306388" cy="719139"/>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9" name="Oval 14">
            <a:extLst>
              <a:ext uri="{FF2B5EF4-FFF2-40B4-BE49-F238E27FC236}">
                <a16:creationId xmlns:a16="http://schemas.microsoft.com/office/drawing/2014/main" id="{D1729894-4281-4BAA-D314-29DD1D9CB187}"/>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Slide Number Placeholder 5">
            <a:extLst>
              <a:ext uri="{FF2B5EF4-FFF2-40B4-BE49-F238E27FC236}">
                <a16:creationId xmlns:a16="http://schemas.microsoft.com/office/drawing/2014/main" id="{10669B4E-CE7A-A0EE-CA2A-E8B9194B9789}"/>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C39EA821-62BD-4D8F-8C22-95AEFE4206F6}" type="slidenum">
              <a:t>‹#›</a:t>
            </a:fld>
            <a:endParaRPr lang="en-US"/>
          </a:p>
        </p:txBody>
      </p:sp>
      <p:sp>
        <p:nvSpPr>
          <p:cNvPr id="11" name="Picture Placeholder 22">
            <a:extLst>
              <a:ext uri="{FF2B5EF4-FFF2-40B4-BE49-F238E27FC236}">
                <a16:creationId xmlns:a16="http://schemas.microsoft.com/office/drawing/2014/main" id="{9419CEEC-7A49-7D65-8799-798F143991F4}"/>
              </a:ext>
            </a:extLst>
          </p:cNvPr>
          <p:cNvSpPr txBox="1">
            <a:spLocks noGrp="1"/>
          </p:cNvSpPr>
          <p:nvPr>
            <p:ph type="pic" idx="4294967295"/>
          </p:nvPr>
        </p:nvSpPr>
        <p:spPr>
          <a:xfrm>
            <a:off x="5884648" y="0"/>
            <a:ext cx="6307357" cy="5780370"/>
          </a:xfrm>
          <a:solidFill>
            <a:srgbClr val="E7E6E6"/>
          </a:solidFill>
        </p:spPr>
        <p:txBody>
          <a:bodyPr anchor="ctr" anchorCtr="1">
            <a:noAutofit/>
          </a:bodyPr>
          <a:lstStyle>
            <a:lvl1pPr marL="0" indent="0" algn="ctr">
              <a:buNone/>
              <a:defRPr/>
            </a:lvl1pPr>
          </a:lstStyle>
          <a:p>
            <a:pPr lvl="0"/>
            <a:r>
              <a:rPr lang="en-US"/>
              <a:t>Click icon to add picture</a:t>
            </a:r>
          </a:p>
        </p:txBody>
      </p:sp>
      <p:sp>
        <p:nvSpPr>
          <p:cNvPr id="12" name="Title 1">
            <a:extLst>
              <a:ext uri="{FF2B5EF4-FFF2-40B4-BE49-F238E27FC236}">
                <a16:creationId xmlns:a16="http://schemas.microsoft.com/office/drawing/2014/main" id="{59FF6F26-D151-D50E-F630-D1BB944F4DC5}"/>
              </a:ext>
            </a:extLst>
          </p:cNvPr>
          <p:cNvSpPr txBox="1">
            <a:spLocks noGrp="1"/>
          </p:cNvSpPr>
          <p:nvPr>
            <p:ph type="title"/>
          </p:nvPr>
        </p:nvSpPr>
        <p:spPr>
          <a:xfrm>
            <a:off x="515941" y="499591"/>
            <a:ext cx="4937211" cy="1325559"/>
          </a:xfrm>
        </p:spPr>
        <p:txBody>
          <a:bodyPr lIns="0" tIns="0" rIns="0" bIns="0">
            <a:noAutofit/>
          </a:bodyPr>
          <a:lstStyle>
            <a:lvl1pPr>
              <a:defRPr sz="3200" b="1" cap="all"/>
            </a:lvl1pPr>
          </a:lstStyle>
          <a:p>
            <a:pPr lvl="0"/>
            <a:r>
              <a:rPr lang="en-US"/>
              <a:t>Click to edit Master title style</a:t>
            </a:r>
          </a:p>
        </p:txBody>
      </p:sp>
    </p:spTree>
    <p:extLst>
      <p:ext uri="{BB962C8B-B14F-4D97-AF65-F5344CB8AC3E}">
        <p14:creationId xmlns:p14="http://schemas.microsoft.com/office/powerpoint/2010/main" val="153712377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and Content 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443AC-B0BF-BB8C-8C6B-FB6A3420432E}"/>
              </a:ext>
            </a:extLst>
          </p:cNvPr>
          <p:cNvSpPr txBox="1">
            <a:spLocks noGrp="1"/>
          </p:cNvSpPr>
          <p:nvPr>
            <p:ph type="title"/>
          </p:nvPr>
        </p:nvSpPr>
        <p:spPr>
          <a:xfrm>
            <a:off x="515941" y="499591"/>
            <a:ext cx="4937211" cy="1325559"/>
          </a:xfrm>
        </p:spPr>
        <p:txBody>
          <a:bodyPr lIns="0" tIns="0" rIns="0" bIns="0">
            <a:noAutofit/>
          </a:bodyPr>
          <a:lstStyle>
            <a:lvl1pPr>
              <a:defRPr sz="3200" b="1" cap="all"/>
            </a:lvl1pPr>
          </a:lstStyle>
          <a:p>
            <a:pPr lvl="0"/>
            <a:r>
              <a:rPr lang="en-US"/>
              <a:t>Click to edit Master title style</a:t>
            </a:r>
          </a:p>
        </p:txBody>
      </p:sp>
      <p:sp>
        <p:nvSpPr>
          <p:cNvPr id="3" name="Content Placeholder 2">
            <a:extLst>
              <a:ext uri="{FF2B5EF4-FFF2-40B4-BE49-F238E27FC236}">
                <a16:creationId xmlns:a16="http://schemas.microsoft.com/office/drawing/2014/main" id="{0FB842B3-A82F-1BCF-AE68-4EB39469FD5C}"/>
              </a:ext>
            </a:extLst>
          </p:cNvPr>
          <p:cNvSpPr txBox="1">
            <a:spLocks noGrp="1"/>
          </p:cNvSpPr>
          <p:nvPr>
            <p:ph idx="4294967295"/>
          </p:nvPr>
        </p:nvSpPr>
        <p:spPr>
          <a:xfrm>
            <a:off x="538956" y="1825627"/>
            <a:ext cx="4914186" cy="4351336"/>
          </a:xfrm>
        </p:spPr>
        <p:txBody>
          <a:bodyPr lIns="0" tIns="0" rIns="0" bIns="0">
            <a:no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a:extLst>
              <a:ext uri="{FF2B5EF4-FFF2-40B4-BE49-F238E27FC236}">
                <a16:creationId xmlns:a16="http://schemas.microsoft.com/office/drawing/2014/main" id="{742EDC02-6F04-0B98-9B1E-B8F3CE86DF14}"/>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5" name="Picture 7">
            <a:extLst>
              <a:ext uri="{FF2B5EF4-FFF2-40B4-BE49-F238E27FC236}">
                <a16:creationId xmlns:a16="http://schemas.microsoft.com/office/drawing/2014/main" id="{05955B0F-FFDA-64FF-239B-EF947535C0A2}"/>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6" name="Oval 14">
            <a:extLst>
              <a:ext uri="{FF2B5EF4-FFF2-40B4-BE49-F238E27FC236}">
                <a16:creationId xmlns:a16="http://schemas.microsoft.com/office/drawing/2014/main" id="{34767B64-552D-E7E5-D3B1-FE00784220CE}"/>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Slide Number Placeholder 5">
            <a:extLst>
              <a:ext uri="{FF2B5EF4-FFF2-40B4-BE49-F238E27FC236}">
                <a16:creationId xmlns:a16="http://schemas.microsoft.com/office/drawing/2014/main" id="{AA22600F-8959-FA72-0B03-C6A08C0E00E2}"/>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617811BC-B77F-404E-951F-9E4BA0670607}" type="slidenum">
              <a:t>‹#›</a:t>
            </a:fld>
            <a:endParaRPr lang="en-US"/>
          </a:p>
        </p:txBody>
      </p:sp>
      <p:sp>
        <p:nvSpPr>
          <p:cNvPr id="8" name="Rectangle 13">
            <a:extLst>
              <a:ext uri="{FF2B5EF4-FFF2-40B4-BE49-F238E27FC236}">
                <a16:creationId xmlns:a16="http://schemas.microsoft.com/office/drawing/2014/main" id="{B36C7C0D-9BA2-4F05-2381-0964F9E72D6F}"/>
              </a:ext>
            </a:extLst>
          </p:cNvPr>
          <p:cNvSpPr/>
          <p:nvPr/>
        </p:nvSpPr>
        <p:spPr>
          <a:xfrm>
            <a:off x="7854458" y="988539"/>
            <a:ext cx="4329126" cy="4880930"/>
          </a:xfrm>
          <a:prstGeom prst="rect">
            <a:avLst/>
          </a:pr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Oval 3">
            <a:extLst>
              <a:ext uri="{FF2B5EF4-FFF2-40B4-BE49-F238E27FC236}">
                <a16:creationId xmlns:a16="http://schemas.microsoft.com/office/drawing/2014/main" id="{BBD9AF2C-51A7-4063-924F-D0839068ED8B}"/>
              </a:ext>
            </a:extLst>
          </p:cNvPr>
          <p:cNvSpPr/>
          <p:nvPr/>
        </p:nvSpPr>
        <p:spPr>
          <a:xfrm>
            <a:off x="5107820" y="633615"/>
            <a:ext cx="5571905" cy="557190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7E6E6">
              <a:alpha val="53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Picture Placeholder 5">
            <a:extLst>
              <a:ext uri="{FF2B5EF4-FFF2-40B4-BE49-F238E27FC236}">
                <a16:creationId xmlns:a16="http://schemas.microsoft.com/office/drawing/2014/main" id="{FEF46234-9F3A-325A-90EF-51BAD3DE0020}"/>
              </a:ext>
            </a:extLst>
          </p:cNvPr>
          <p:cNvSpPr txBox="1">
            <a:spLocks noGrp="1"/>
          </p:cNvSpPr>
          <p:nvPr>
            <p:ph type="pic" idx="4294967295"/>
          </p:nvPr>
        </p:nvSpPr>
        <p:spPr>
          <a:xfrm>
            <a:off x="5455209" y="988539"/>
            <a:ext cx="4884843" cy="4884843"/>
          </a:xfrm>
          <a:solidFill>
            <a:srgbClr val="D9D9D9"/>
          </a:solidFill>
        </p:spPr>
        <p:txBody>
          <a:bodyPr anchor="ctr" anchorCtr="1"/>
          <a:lstStyle>
            <a:lvl1pPr marL="0" indent="0" algn="ctr">
              <a:buNone/>
              <a:defRPr/>
            </a:lvl1pPr>
          </a:lstStyle>
          <a:p>
            <a:pPr lvl="0"/>
            <a:r>
              <a:rPr lang="en-US"/>
              <a:t>Click icon to add picture</a:t>
            </a:r>
          </a:p>
        </p:txBody>
      </p:sp>
    </p:spTree>
    <p:extLst>
      <p:ext uri="{BB962C8B-B14F-4D97-AF65-F5344CB8AC3E}">
        <p14:creationId xmlns:p14="http://schemas.microsoft.com/office/powerpoint/2010/main" val="354005343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and Content 03">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06B948C8-AEC3-AFA7-6B20-EC27F3935512}"/>
              </a:ext>
            </a:extLst>
          </p:cNvPr>
          <p:cNvSpPr/>
          <p:nvPr/>
        </p:nvSpPr>
        <p:spPr>
          <a:xfrm>
            <a:off x="8308183" y="1630018"/>
            <a:ext cx="3883822" cy="4373218"/>
          </a:xfrm>
          <a:prstGeom prst="rect">
            <a:avLst/>
          </a:prstGeom>
          <a:solidFill>
            <a:srgbClr val="E7E6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Oval 21">
            <a:extLst>
              <a:ext uri="{FF2B5EF4-FFF2-40B4-BE49-F238E27FC236}">
                <a16:creationId xmlns:a16="http://schemas.microsoft.com/office/drawing/2014/main" id="{6D5FDB7E-B43D-6A69-6A53-4A0DEC554D03}"/>
              </a:ext>
            </a:extLst>
          </p:cNvPr>
          <p:cNvSpPr/>
          <p:nvPr/>
        </p:nvSpPr>
        <p:spPr>
          <a:xfrm>
            <a:off x="9833704" y="1823752"/>
            <a:ext cx="832104" cy="83210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2606E"/>
          </a:solidFill>
          <a:ln w="12701" cap="flat">
            <a:solidFill>
              <a:srgbClr val="BF678E"/>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Picture Placeholder 11">
            <a:extLst>
              <a:ext uri="{FF2B5EF4-FFF2-40B4-BE49-F238E27FC236}">
                <a16:creationId xmlns:a16="http://schemas.microsoft.com/office/drawing/2014/main" id="{0765076C-FE40-0F17-C4FA-13FA193FD98A}"/>
              </a:ext>
            </a:extLst>
          </p:cNvPr>
          <p:cNvSpPr txBox="1">
            <a:spLocks noGrp="1"/>
          </p:cNvSpPr>
          <p:nvPr>
            <p:ph type="pic" idx="4294967295"/>
          </p:nvPr>
        </p:nvSpPr>
        <p:spPr>
          <a:xfrm>
            <a:off x="9998314" y="1988371"/>
            <a:ext cx="502874" cy="502874"/>
          </a:xfrm>
        </p:spPr>
        <p:txBody>
          <a:bodyPr lIns="0" rIns="0" anchor="ctr" anchorCtr="1">
            <a:noAutofit/>
          </a:bodyPr>
          <a:lstStyle>
            <a:lvl1pPr marL="0" indent="0" algn="ctr">
              <a:buNone/>
              <a:defRPr sz="1100">
                <a:solidFill>
                  <a:srgbClr val="FFFFFF"/>
                </a:solidFill>
              </a:defRPr>
            </a:lvl1pPr>
          </a:lstStyle>
          <a:p>
            <a:pPr lvl="0"/>
            <a:r>
              <a:rPr lang="en-US"/>
              <a:t>icon</a:t>
            </a:r>
          </a:p>
        </p:txBody>
      </p:sp>
      <p:sp>
        <p:nvSpPr>
          <p:cNvPr id="5" name="Rectangle 8">
            <a:extLst>
              <a:ext uri="{FF2B5EF4-FFF2-40B4-BE49-F238E27FC236}">
                <a16:creationId xmlns:a16="http://schemas.microsoft.com/office/drawing/2014/main" id="{21B1ADA8-C31F-A7B9-5E23-DA734BF0C342}"/>
              </a:ext>
            </a:extLst>
          </p:cNvPr>
          <p:cNvSpPr/>
          <p:nvPr/>
        </p:nvSpPr>
        <p:spPr>
          <a:xfrm>
            <a:off x="0" y="1630018"/>
            <a:ext cx="3883822" cy="4373218"/>
          </a:xfrm>
          <a:prstGeom prst="rect">
            <a:avLst/>
          </a:prstGeom>
          <a:solidFill>
            <a:srgbClr val="E7E6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Oval 3">
            <a:extLst>
              <a:ext uri="{FF2B5EF4-FFF2-40B4-BE49-F238E27FC236}">
                <a16:creationId xmlns:a16="http://schemas.microsoft.com/office/drawing/2014/main" id="{3E1DD821-B368-2135-C2FF-571C5A9752FB}"/>
              </a:ext>
            </a:extLst>
          </p:cNvPr>
          <p:cNvSpPr/>
          <p:nvPr/>
        </p:nvSpPr>
        <p:spPr>
          <a:xfrm>
            <a:off x="1526014" y="1823752"/>
            <a:ext cx="832104" cy="83210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55078"/>
          </a:solidFill>
          <a:ln w="12701" cap="flat">
            <a:solidFill>
              <a:srgbClr val="155078"/>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Title 1">
            <a:extLst>
              <a:ext uri="{FF2B5EF4-FFF2-40B4-BE49-F238E27FC236}">
                <a16:creationId xmlns:a16="http://schemas.microsoft.com/office/drawing/2014/main" id="{3B719D6B-9ABE-D8F4-A97D-64885E70C93C}"/>
              </a:ext>
            </a:extLst>
          </p:cNvPr>
          <p:cNvSpPr txBox="1">
            <a:spLocks noGrp="1"/>
          </p:cNvSpPr>
          <p:nvPr>
            <p:ph type="title"/>
          </p:nvPr>
        </p:nvSpPr>
        <p:spPr>
          <a:xfrm>
            <a:off x="515941" y="246622"/>
            <a:ext cx="11150595" cy="920334"/>
          </a:xfrm>
        </p:spPr>
        <p:txBody>
          <a:bodyPr lIns="0" tIns="0" rIns="0" bIns="0" anchor="b">
            <a:noAutofit/>
          </a:bodyPr>
          <a:lstStyle>
            <a:lvl1pPr>
              <a:defRPr sz="3200" b="1" cap="all"/>
            </a:lvl1pPr>
          </a:lstStyle>
          <a:p>
            <a:pPr lvl="0"/>
            <a:r>
              <a:rPr lang="en-US"/>
              <a:t>Click to edit Master title style</a:t>
            </a:r>
          </a:p>
        </p:txBody>
      </p:sp>
      <p:sp>
        <p:nvSpPr>
          <p:cNvPr id="8" name="Content Placeholder 2">
            <a:extLst>
              <a:ext uri="{FF2B5EF4-FFF2-40B4-BE49-F238E27FC236}">
                <a16:creationId xmlns:a16="http://schemas.microsoft.com/office/drawing/2014/main" id="{BF646228-4485-1E87-BCE1-81558F0BDD49}"/>
              </a:ext>
            </a:extLst>
          </p:cNvPr>
          <p:cNvSpPr txBox="1">
            <a:spLocks noGrp="1"/>
          </p:cNvSpPr>
          <p:nvPr>
            <p:ph idx="4294967295"/>
          </p:nvPr>
        </p:nvSpPr>
        <p:spPr>
          <a:xfrm>
            <a:off x="219126" y="3207020"/>
            <a:ext cx="3445568" cy="2504660"/>
          </a:xfrm>
        </p:spPr>
        <p:txBody>
          <a:bodyPr lIns="0" tIns="0" rIns="0" bIns="0" anchorCtr="1"/>
          <a:lstStyle>
            <a:lvl1pPr marL="0" indent="0" algn="ctr">
              <a:buNone/>
              <a:defRPr sz="1600"/>
            </a:lvl1pPr>
          </a:lstStyle>
          <a:p>
            <a:pPr lvl="0"/>
            <a:r>
              <a:rPr lang="en-US"/>
              <a:t>Click to edit Master text styles</a:t>
            </a:r>
          </a:p>
        </p:txBody>
      </p:sp>
      <p:sp>
        <p:nvSpPr>
          <p:cNvPr id="9" name="Rectangle 6">
            <a:extLst>
              <a:ext uri="{FF2B5EF4-FFF2-40B4-BE49-F238E27FC236}">
                <a16:creationId xmlns:a16="http://schemas.microsoft.com/office/drawing/2014/main" id="{8184904B-2E9C-BFF9-782C-D9611F3A7219}"/>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10" name="Picture 7">
            <a:extLst>
              <a:ext uri="{FF2B5EF4-FFF2-40B4-BE49-F238E27FC236}">
                <a16:creationId xmlns:a16="http://schemas.microsoft.com/office/drawing/2014/main" id="{5B274E78-76F6-3E6E-21D8-37ECD994C905}"/>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11" name="Oval 14">
            <a:extLst>
              <a:ext uri="{FF2B5EF4-FFF2-40B4-BE49-F238E27FC236}">
                <a16:creationId xmlns:a16="http://schemas.microsoft.com/office/drawing/2014/main" id="{7A11C34C-7ECF-BE0C-662E-A95F4AE31E7D}"/>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Slide Number Placeholder 5">
            <a:extLst>
              <a:ext uri="{FF2B5EF4-FFF2-40B4-BE49-F238E27FC236}">
                <a16:creationId xmlns:a16="http://schemas.microsoft.com/office/drawing/2014/main" id="{1152D52F-021F-DF0F-4487-DDFC9605D2C9}"/>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200E7DBD-96E4-4FAD-AFC4-3C420BC6B939}" type="slidenum">
              <a:t>‹#›</a:t>
            </a:fld>
            <a:endParaRPr lang="en-US"/>
          </a:p>
        </p:txBody>
      </p:sp>
      <p:sp>
        <p:nvSpPr>
          <p:cNvPr id="13" name="Picture Placeholder 5">
            <a:extLst>
              <a:ext uri="{FF2B5EF4-FFF2-40B4-BE49-F238E27FC236}">
                <a16:creationId xmlns:a16="http://schemas.microsoft.com/office/drawing/2014/main" id="{F3C5FB44-2994-59CA-4B63-E5247756766E}"/>
              </a:ext>
            </a:extLst>
          </p:cNvPr>
          <p:cNvSpPr txBox="1">
            <a:spLocks noGrp="1"/>
          </p:cNvSpPr>
          <p:nvPr>
            <p:ph type="pic" idx="4294967295"/>
          </p:nvPr>
        </p:nvSpPr>
        <p:spPr>
          <a:xfrm>
            <a:off x="3883822" y="1630018"/>
            <a:ext cx="4424360" cy="4373218"/>
          </a:xfrm>
          <a:solidFill>
            <a:srgbClr val="D0CECE"/>
          </a:solidFill>
        </p:spPr>
        <p:txBody>
          <a:bodyPr anchor="ctr" anchorCtr="1"/>
          <a:lstStyle>
            <a:lvl1pPr marL="0" indent="0" algn="ctr">
              <a:buNone/>
              <a:defRPr/>
            </a:lvl1pPr>
          </a:lstStyle>
          <a:p>
            <a:pPr lvl="0"/>
            <a:r>
              <a:rPr lang="en-US"/>
              <a:t>Click icon to add picture</a:t>
            </a:r>
          </a:p>
        </p:txBody>
      </p:sp>
      <p:sp>
        <p:nvSpPr>
          <p:cNvPr id="14" name="Content Placeholder 2">
            <a:extLst>
              <a:ext uri="{FF2B5EF4-FFF2-40B4-BE49-F238E27FC236}">
                <a16:creationId xmlns:a16="http://schemas.microsoft.com/office/drawing/2014/main" id="{6F5B3CBF-059F-02BF-0AD0-34E3093B63E7}"/>
              </a:ext>
            </a:extLst>
          </p:cNvPr>
          <p:cNvSpPr txBox="1">
            <a:spLocks noGrp="1"/>
          </p:cNvSpPr>
          <p:nvPr>
            <p:ph idx="4294967295"/>
          </p:nvPr>
        </p:nvSpPr>
        <p:spPr>
          <a:xfrm>
            <a:off x="8527493" y="3207020"/>
            <a:ext cx="3445203" cy="2504660"/>
          </a:xfrm>
        </p:spPr>
        <p:txBody>
          <a:bodyPr lIns="0" tIns="0" rIns="0" bIns="0" anchorCtr="1"/>
          <a:lstStyle>
            <a:lvl1pPr marL="0" indent="0" algn="ctr">
              <a:buNone/>
              <a:defRPr sz="1600"/>
            </a:lvl1pPr>
          </a:lstStyle>
          <a:p>
            <a:pPr lvl="0"/>
            <a:r>
              <a:rPr lang="en-US"/>
              <a:t>Click to edit Master text styles</a:t>
            </a:r>
          </a:p>
        </p:txBody>
      </p:sp>
      <p:sp>
        <p:nvSpPr>
          <p:cNvPr id="15" name="Content Placeholder 2">
            <a:extLst>
              <a:ext uri="{FF2B5EF4-FFF2-40B4-BE49-F238E27FC236}">
                <a16:creationId xmlns:a16="http://schemas.microsoft.com/office/drawing/2014/main" id="{CBCC5D81-DC46-4F58-094B-A71EB61D7D67}"/>
              </a:ext>
            </a:extLst>
          </p:cNvPr>
          <p:cNvSpPr txBox="1">
            <a:spLocks noGrp="1"/>
          </p:cNvSpPr>
          <p:nvPr>
            <p:ph idx="4294967295"/>
          </p:nvPr>
        </p:nvSpPr>
        <p:spPr>
          <a:xfrm>
            <a:off x="219126" y="2711634"/>
            <a:ext cx="3445568" cy="495385"/>
          </a:xfrm>
        </p:spPr>
        <p:txBody>
          <a:bodyPr lIns="0" tIns="0" rIns="0" bIns="0" anchor="ctr" anchorCtr="1">
            <a:noAutofit/>
          </a:bodyPr>
          <a:lstStyle>
            <a:lvl1pPr marL="0" indent="0" algn="ctr">
              <a:buNone/>
              <a:defRPr sz="1800" b="1" cap="all">
                <a:latin typeface="Corbel"/>
              </a:defRPr>
            </a:lvl1pPr>
          </a:lstStyle>
          <a:p>
            <a:pPr lvl="0"/>
            <a:r>
              <a:rPr lang="en-US"/>
              <a:t>Click to edit Master text styles</a:t>
            </a:r>
          </a:p>
        </p:txBody>
      </p:sp>
      <p:sp>
        <p:nvSpPr>
          <p:cNvPr id="16" name="Content Placeholder 2">
            <a:extLst>
              <a:ext uri="{FF2B5EF4-FFF2-40B4-BE49-F238E27FC236}">
                <a16:creationId xmlns:a16="http://schemas.microsoft.com/office/drawing/2014/main" id="{7C20E127-351A-415F-1B4C-A778E1C09981}"/>
              </a:ext>
            </a:extLst>
          </p:cNvPr>
          <p:cNvSpPr txBox="1">
            <a:spLocks noGrp="1"/>
          </p:cNvSpPr>
          <p:nvPr>
            <p:ph idx="4294967295"/>
          </p:nvPr>
        </p:nvSpPr>
        <p:spPr>
          <a:xfrm>
            <a:off x="8527127" y="2711634"/>
            <a:ext cx="3445568" cy="495385"/>
          </a:xfrm>
        </p:spPr>
        <p:txBody>
          <a:bodyPr lIns="0" tIns="0" rIns="0" bIns="0" anchor="ctr" anchorCtr="1">
            <a:noAutofit/>
          </a:bodyPr>
          <a:lstStyle>
            <a:lvl1pPr marL="0" indent="0" algn="ctr">
              <a:buNone/>
              <a:defRPr sz="1800" b="1" cap="all">
                <a:latin typeface="Corbel"/>
              </a:defRPr>
            </a:lvl1pPr>
          </a:lstStyle>
          <a:p>
            <a:pPr lvl="0"/>
            <a:r>
              <a:rPr lang="en-US"/>
              <a:t>Click to edit Master text styles</a:t>
            </a:r>
          </a:p>
        </p:txBody>
      </p:sp>
      <p:sp>
        <p:nvSpPr>
          <p:cNvPr id="17" name="Picture Placeholder 11">
            <a:extLst>
              <a:ext uri="{FF2B5EF4-FFF2-40B4-BE49-F238E27FC236}">
                <a16:creationId xmlns:a16="http://schemas.microsoft.com/office/drawing/2014/main" id="{A2F61817-BDD3-69FE-FE57-A681456845FF}"/>
              </a:ext>
            </a:extLst>
          </p:cNvPr>
          <p:cNvSpPr txBox="1">
            <a:spLocks noGrp="1"/>
          </p:cNvSpPr>
          <p:nvPr>
            <p:ph type="pic" idx="4294967295"/>
          </p:nvPr>
        </p:nvSpPr>
        <p:spPr>
          <a:xfrm>
            <a:off x="1690625" y="1988371"/>
            <a:ext cx="502874" cy="502874"/>
          </a:xfrm>
        </p:spPr>
        <p:txBody>
          <a:bodyPr lIns="0" rIns="0" anchor="ctr" anchorCtr="1">
            <a:noAutofit/>
          </a:bodyPr>
          <a:lstStyle>
            <a:lvl1pPr marL="0" indent="0" algn="ctr">
              <a:buNone/>
              <a:defRPr sz="1100">
                <a:solidFill>
                  <a:srgbClr val="FFFFFF"/>
                </a:solidFill>
              </a:defRPr>
            </a:lvl1pPr>
          </a:lstStyle>
          <a:p>
            <a:pPr lvl="0"/>
            <a:r>
              <a:rPr lang="en-US"/>
              <a:t>icon</a:t>
            </a:r>
          </a:p>
        </p:txBody>
      </p:sp>
    </p:spTree>
    <p:extLst>
      <p:ext uri="{BB962C8B-B14F-4D97-AF65-F5344CB8AC3E}">
        <p14:creationId xmlns:p14="http://schemas.microsoft.com/office/powerpoint/2010/main" val="209065055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mparison with Images">
    <p:spTree>
      <p:nvGrpSpPr>
        <p:cNvPr id="1" name=""/>
        <p:cNvGrpSpPr/>
        <p:nvPr/>
      </p:nvGrpSpPr>
      <p:grpSpPr>
        <a:xfrm>
          <a:off x="0" y="0"/>
          <a:ext cx="0" cy="0"/>
          <a:chOff x="0" y="0"/>
          <a:chExt cx="0" cy="0"/>
        </a:xfrm>
      </p:grpSpPr>
      <p:sp>
        <p:nvSpPr>
          <p:cNvPr id="2" name="Rectangle 21">
            <a:extLst>
              <a:ext uri="{FF2B5EF4-FFF2-40B4-BE49-F238E27FC236}">
                <a16:creationId xmlns:a16="http://schemas.microsoft.com/office/drawing/2014/main" id="{4EFA5EF4-04E2-3D99-8C36-5C8198CDDEEE}"/>
              </a:ext>
            </a:extLst>
          </p:cNvPr>
          <p:cNvSpPr/>
          <p:nvPr/>
        </p:nvSpPr>
        <p:spPr>
          <a:xfrm>
            <a:off x="6599233" y="4707907"/>
            <a:ext cx="5592763" cy="1006470"/>
          </a:xfrm>
          <a:prstGeom prst="rect">
            <a:avLst/>
          </a:prstGeom>
          <a:solidFill>
            <a:srgbClr val="E7E6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3">
            <a:extLst>
              <a:ext uri="{FF2B5EF4-FFF2-40B4-BE49-F238E27FC236}">
                <a16:creationId xmlns:a16="http://schemas.microsoft.com/office/drawing/2014/main" id="{D16F40BB-56A6-6E23-E782-C44E08A38373}"/>
              </a:ext>
            </a:extLst>
          </p:cNvPr>
          <p:cNvSpPr/>
          <p:nvPr/>
        </p:nvSpPr>
        <p:spPr>
          <a:xfrm>
            <a:off x="-82067" y="1648187"/>
            <a:ext cx="5709138" cy="1006470"/>
          </a:xfrm>
          <a:prstGeom prst="rect">
            <a:avLst/>
          </a:prstGeom>
          <a:solidFill>
            <a:srgbClr val="E7E6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0B186E92-7D28-5337-4A48-CFB6C69AFA8B}"/>
              </a:ext>
            </a:extLst>
          </p:cNvPr>
          <p:cNvSpPr txBox="1">
            <a:spLocks noGrp="1"/>
          </p:cNvSpPr>
          <p:nvPr>
            <p:ph type="title"/>
          </p:nvPr>
        </p:nvSpPr>
        <p:spPr>
          <a:xfrm>
            <a:off x="515941" y="246622"/>
            <a:ext cx="11150595" cy="920334"/>
          </a:xfrm>
        </p:spPr>
        <p:txBody>
          <a:bodyPr lIns="0" tIns="0" rIns="0" bIns="0" anchor="b">
            <a:noAutofit/>
          </a:bodyPr>
          <a:lstStyle>
            <a:lvl1pPr>
              <a:defRPr sz="3200" b="1" cap="all"/>
            </a:lvl1pPr>
          </a:lstStyle>
          <a:p>
            <a:pPr lvl="0"/>
            <a:r>
              <a:rPr lang="en-US"/>
              <a:t>Click to edit Master title style</a:t>
            </a:r>
          </a:p>
        </p:txBody>
      </p:sp>
      <p:sp>
        <p:nvSpPr>
          <p:cNvPr id="5" name="Content Placeholder 2">
            <a:extLst>
              <a:ext uri="{FF2B5EF4-FFF2-40B4-BE49-F238E27FC236}">
                <a16:creationId xmlns:a16="http://schemas.microsoft.com/office/drawing/2014/main" id="{339ABEBF-6963-C572-5BAA-1BD74E75DABB}"/>
              </a:ext>
            </a:extLst>
          </p:cNvPr>
          <p:cNvSpPr txBox="1">
            <a:spLocks noGrp="1"/>
          </p:cNvSpPr>
          <p:nvPr>
            <p:ph idx="4294967295"/>
          </p:nvPr>
        </p:nvSpPr>
        <p:spPr>
          <a:xfrm>
            <a:off x="680935" y="2863160"/>
            <a:ext cx="4073999" cy="2846646"/>
          </a:xfrm>
        </p:spPr>
        <p:txBody>
          <a:bodyPr lIns="0" tIns="0" rIns="0" bIns="0">
            <a:noAutofit/>
          </a:bodyPr>
          <a:lstStyle>
            <a:lvl1pPr marL="0" indent="0" algn="r">
              <a:buNone/>
              <a:defRPr sz="1600"/>
            </a:lvl1pPr>
          </a:lstStyle>
          <a:p>
            <a:pPr lvl="0"/>
            <a:r>
              <a:rPr lang="en-US"/>
              <a:t>Click to edit Master text styles</a:t>
            </a:r>
          </a:p>
        </p:txBody>
      </p:sp>
      <p:sp>
        <p:nvSpPr>
          <p:cNvPr id="6" name="Rectangle 6">
            <a:extLst>
              <a:ext uri="{FF2B5EF4-FFF2-40B4-BE49-F238E27FC236}">
                <a16:creationId xmlns:a16="http://schemas.microsoft.com/office/drawing/2014/main" id="{ED04F266-14FE-6D87-B50B-D2F808C88FA0}"/>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F3955"/>
              </a:solidFill>
              <a:uFillTx/>
              <a:latin typeface="Calibri"/>
            </a:endParaRPr>
          </a:p>
        </p:txBody>
      </p:sp>
      <p:pic>
        <p:nvPicPr>
          <p:cNvPr id="7" name="Picture 7">
            <a:extLst>
              <a:ext uri="{FF2B5EF4-FFF2-40B4-BE49-F238E27FC236}">
                <a16:creationId xmlns:a16="http://schemas.microsoft.com/office/drawing/2014/main" id="{85168527-EE99-47FE-9D12-23ADBDEE856B}"/>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8" name="Oval 14">
            <a:extLst>
              <a:ext uri="{FF2B5EF4-FFF2-40B4-BE49-F238E27FC236}">
                <a16:creationId xmlns:a16="http://schemas.microsoft.com/office/drawing/2014/main" id="{D161D892-73E9-2110-14F9-A9BAFC3EC055}"/>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Slide Number Placeholder 5">
            <a:extLst>
              <a:ext uri="{FF2B5EF4-FFF2-40B4-BE49-F238E27FC236}">
                <a16:creationId xmlns:a16="http://schemas.microsoft.com/office/drawing/2014/main" id="{9062E423-4F72-8378-F58C-91C4CDB0BC55}"/>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F326C308-195D-4BE6-8D19-DE825E818ED3}" type="slidenum">
              <a:t>‹#›</a:t>
            </a:fld>
            <a:endParaRPr lang="en-US"/>
          </a:p>
        </p:txBody>
      </p:sp>
      <p:sp>
        <p:nvSpPr>
          <p:cNvPr id="10" name="Content Placeholder 2">
            <a:extLst>
              <a:ext uri="{FF2B5EF4-FFF2-40B4-BE49-F238E27FC236}">
                <a16:creationId xmlns:a16="http://schemas.microsoft.com/office/drawing/2014/main" id="{8471DCC8-8B2B-0DE9-D0C7-A2BDF236F962}"/>
              </a:ext>
            </a:extLst>
          </p:cNvPr>
          <p:cNvSpPr txBox="1">
            <a:spLocks noGrp="1"/>
          </p:cNvSpPr>
          <p:nvPr>
            <p:ph idx="4294967295"/>
          </p:nvPr>
        </p:nvSpPr>
        <p:spPr>
          <a:xfrm>
            <a:off x="1309365" y="1903725"/>
            <a:ext cx="3445568" cy="495385"/>
          </a:xfrm>
        </p:spPr>
        <p:txBody>
          <a:bodyPr lIns="0" tIns="0" rIns="0" bIns="0" anchor="ctr">
            <a:noAutofit/>
          </a:bodyPr>
          <a:lstStyle>
            <a:lvl1pPr marL="0" indent="0" algn="r">
              <a:buNone/>
              <a:defRPr sz="1800" b="1" cap="all">
                <a:solidFill>
                  <a:srgbClr val="155078"/>
                </a:solidFill>
                <a:latin typeface="Corbel"/>
              </a:defRPr>
            </a:lvl1pPr>
          </a:lstStyle>
          <a:p>
            <a:pPr lvl="0"/>
            <a:r>
              <a:rPr lang="en-US"/>
              <a:t>Topic 01 comes here</a:t>
            </a:r>
          </a:p>
        </p:txBody>
      </p:sp>
      <p:sp>
        <p:nvSpPr>
          <p:cNvPr id="11" name="Content Placeholder 2">
            <a:extLst>
              <a:ext uri="{FF2B5EF4-FFF2-40B4-BE49-F238E27FC236}">
                <a16:creationId xmlns:a16="http://schemas.microsoft.com/office/drawing/2014/main" id="{ED25E799-C649-74D6-AA3A-E689822D6244}"/>
              </a:ext>
            </a:extLst>
          </p:cNvPr>
          <p:cNvSpPr txBox="1">
            <a:spLocks noGrp="1"/>
          </p:cNvSpPr>
          <p:nvPr>
            <p:ph idx="4294967295"/>
          </p:nvPr>
        </p:nvSpPr>
        <p:spPr>
          <a:xfrm>
            <a:off x="7327919" y="1648187"/>
            <a:ext cx="4073999" cy="2834511"/>
          </a:xfrm>
        </p:spPr>
        <p:txBody>
          <a:bodyPr lIns="0" tIns="0" rIns="0" bIns="0" anchor="b">
            <a:noAutofit/>
          </a:bodyPr>
          <a:lstStyle>
            <a:lvl1pPr marL="0" indent="0">
              <a:buNone/>
              <a:defRPr sz="1600"/>
            </a:lvl1pPr>
          </a:lstStyle>
          <a:p>
            <a:pPr lvl="0"/>
            <a:r>
              <a:rPr lang="en-US"/>
              <a:t>Click to edit Master text styles</a:t>
            </a:r>
          </a:p>
        </p:txBody>
      </p:sp>
      <p:sp>
        <p:nvSpPr>
          <p:cNvPr id="12" name="Content Placeholder 2">
            <a:extLst>
              <a:ext uri="{FF2B5EF4-FFF2-40B4-BE49-F238E27FC236}">
                <a16:creationId xmlns:a16="http://schemas.microsoft.com/office/drawing/2014/main" id="{4A930D0F-B127-2959-5BF7-5262A3AB402A}"/>
              </a:ext>
            </a:extLst>
          </p:cNvPr>
          <p:cNvSpPr txBox="1">
            <a:spLocks noGrp="1"/>
          </p:cNvSpPr>
          <p:nvPr>
            <p:ph idx="4294967295"/>
          </p:nvPr>
        </p:nvSpPr>
        <p:spPr>
          <a:xfrm>
            <a:off x="7475704" y="4963445"/>
            <a:ext cx="3445568" cy="495385"/>
          </a:xfrm>
        </p:spPr>
        <p:txBody>
          <a:bodyPr lIns="0" tIns="0" rIns="0" bIns="0" anchor="ctr">
            <a:noAutofit/>
          </a:bodyPr>
          <a:lstStyle>
            <a:lvl1pPr marL="0" indent="0">
              <a:buNone/>
              <a:defRPr sz="1800" b="1" cap="all">
                <a:solidFill>
                  <a:srgbClr val="B2606E"/>
                </a:solidFill>
                <a:latin typeface="Corbel"/>
              </a:defRPr>
            </a:lvl1pPr>
          </a:lstStyle>
          <a:p>
            <a:pPr lvl="0"/>
            <a:r>
              <a:rPr lang="en-US"/>
              <a:t>Topic 02 comes here</a:t>
            </a:r>
          </a:p>
        </p:txBody>
      </p:sp>
      <p:sp>
        <p:nvSpPr>
          <p:cNvPr id="13" name="Oval 20">
            <a:extLst>
              <a:ext uri="{FF2B5EF4-FFF2-40B4-BE49-F238E27FC236}">
                <a16:creationId xmlns:a16="http://schemas.microsoft.com/office/drawing/2014/main" id="{9A6B5B3E-F90A-BEE8-313B-AA96F9D1FC82}"/>
              </a:ext>
            </a:extLst>
          </p:cNvPr>
          <p:cNvSpPr/>
          <p:nvPr/>
        </p:nvSpPr>
        <p:spPr>
          <a:xfrm>
            <a:off x="5084758" y="1652759"/>
            <a:ext cx="1001898" cy="100189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55078"/>
          </a:solidFill>
          <a:ln w="12701" cap="flat">
            <a:solidFill>
              <a:srgbClr val="155078"/>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4" name="Picture Placeholder 11">
            <a:extLst>
              <a:ext uri="{FF2B5EF4-FFF2-40B4-BE49-F238E27FC236}">
                <a16:creationId xmlns:a16="http://schemas.microsoft.com/office/drawing/2014/main" id="{265C13F9-A230-E1D6-6952-E7C0B1DC3A31}"/>
              </a:ext>
            </a:extLst>
          </p:cNvPr>
          <p:cNvSpPr txBox="1">
            <a:spLocks noGrp="1"/>
          </p:cNvSpPr>
          <p:nvPr>
            <p:ph type="pic" idx="4294967295"/>
          </p:nvPr>
        </p:nvSpPr>
        <p:spPr>
          <a:xfrm>
            <a:off x="5282973" y="1850965"/>
            <a:ext cx="605488" cy="605488"/>
          </a:xfrm>
        </p:spPr>
        <p:txBody>
          <a:bodyPr lIns="0" rIns="0" anchor="ctr" anchorCtr="1"/>
          <a:lstStyle>
            <a:lvl1pPr marL="0" indent="0" algn="ctr">
              <a:buNone/>
              <a:defRPr sz="1100">
                <a:solidFill>
                  <a:srgbClr val="FFFFFF"/>
                </a:solidFill>
              </a:defRPr>
            </a:lvl1pPr>
          </a:lstStyle>
          <a:p>
            <a:pPr lvl="0"/>
            <a:r>
              <a:rPr lang="en-US"/>
              <a:t>icon</a:t>
            </a:r>
          </a:p>
        </p:txBody>
      </p:sp>
      <p:sp>
        <p:nvSpPr>
          <p:cNvPr id="15" name="Oval 27">
            <a:extLst>
              <a:ext uri="{FF2B5EF4-FFF2-40B4-BE49-F238E27FC236}">
                <a16:creationId xmlns:a16="http://schemas.microsoft.com/office/drawing/2014/main" id="{7F20AE10-0676-A7C9-5F01-49D37BE39AEC}"/>
              </a:ext>
            </a:extLst>
          </p:cNvPr>
          <p:cNvSpPr/>
          <p:nvPr/>
        </p:nvSpPr>
        <p:spPr>
          <a:xfrm>
            <a:off x="6100575" y="4707907"/>
            <a:ext cx="1001898" cy="100189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2606E"/>
          </a:solidFill>
          <a:ln w="12701" cap="flat">
            <a:solidFill>
              <a:srgbClr val="BF678E"/>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6" name="Picture Placeholder 11">
            <a:extLst>
              <a:ext uri="{FF2B5EF4-FFF2-40B4-BE49-F238E27FC236}">
                <a16:creationId xmlns:a16="http://schemas.microsoft.com/office/drawing/2014/main" id="{794E5B79-0E74-BD17-FB0E-462169284ECF}"/>
              </a:ext>
            </a:extLst>
          </p:cNvPr>
          <p:cNvSpPr txBox="1">
            <a:spLocks noGrp="1"/>
          </p:cNvSpPr>
          <p:nvPr>
            <p:ph type="pic" idx="4294967295"/>
          </p:nvPr>
        </p:nvSpPr>
        <p:spPr>
          <a:xfrm>
            <a:off x="6298780" y="4906112"/>
            <a:ext cx="605488" cy="605488"/>
          </a:xfrm>
        </p:spPr>
        <p:txBody>
          <a:bodyPr lIns="0" rIns="0" anchor="ctr" anchorCtr="1"/>
          <a:lstStyle>
            <a:lvl1pPr marL="0" indent="0" algn="ctr">
              <a:buNone/>
              <a:defRPr sz="1100">
                <a:solidFill>
                  <a:srgbClr val="FFFFFF"/>
                </a:solidFill>
              </a:defRPr>
            </a:lvl1pPr>
          </a:lstStyle>
          <a:p>
            <a:pPr lvl="0"/>
            <a:r>
              <a:rPr lang="en-US"/>
              <a:t>icon</a:t>
            </a:r>
          </a:p>
        </p:txBody>
      </p:sp>
    </p:spTree>
    <p:extLst>
      <p:ext uri="{BB962C8B-B14F-4D97-AF65-F5344CB8AC3E}">
        <p14:creationId xmlns:p14="http://schemas.microsoft.com/office/powerpoint/2010/main" val="391935255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2A660-D5AE-10F0-28AC-616CF0DBC423}"/>
              </a:ext>
            </a:extLst>
          </p:cNvPr>
          <p:cNvSpPr txBox="1">
            <a:spLocks noGrp="1"/>
          </p:cNvSpPr>
          <p:nvPr>
            <p:ph type="title"/>
          </p:nvPr>
        </p:nvSpPr>
        <p:spPr>
          <a:xfrm>
            <a:off x="515941" y="246622"/>
            <a:ext cx="11150595" cy="920334"/>
          </a:xfrm>
        </p:spPr>
        <p:txBody>
          <a:bodyPr lIns="0" tIns="0" rIns="0" bIns="0" anchor="b">
            <a:noAutofit/>
          </a:bodyPr>
          <a:lstStyle>
            <a:lvl1pPr>
              <a:defRPr sz="3200" b="1" cap="all"/>
            </a:lvl1pPr>
          </a:lstStyle>
          <a:p>
            <a:pPr lvl="0"/>
            <a:r>
              <a:rPr lang="en-US"/>
              <a:t>Click to edit Master title style</a:t>
            </a:r>
          </a:p>
        </p:txBody>
      </p:sp>
      <p:sp>
        <p:nvSpPr>
          <p:cNvPr id="3" name="Rectangle 6">
            <a:extLst>
              <a:ext uri="{FF2B5EF4-FFF2-40B4-BE49-F238E27FC236}">
                <a16:creationId xmlns:a16="http://schemas.microsoft.com/office/drawing/2014/main" id="{C4018DA5-1636-B3F4-EB00-9668BBE3D288}"/>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4" name="Picture 7">
            <a:extLst>
              <a:ext uri="{FF2B5EF4-FFF2-40B4-BE49-F238E27FC236}">
                <a16:creationId xmlns:a16="http://schemas.microsoft.com/office/drawing/2014/main" id="{0854B2B9-914A-1345-0C28-99954E80C452}"/>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5" name="Oval 8">
            <a:extLst>
              <a:ext uri="{FF2B5EF4-FFF2-40B4-BE49-F238E27FC236}">
                <a16:creationId xmlns:a16="http://schemas.microsoft.com/office/drawing/2014/main" id="{DDD844AB-7A22-A172-CBA7-41592CC83642}"/>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Slide Number Placeholder 5">
            <a:extLst>
              <a:ext uri="{FF2B5EF4-FFF2-40B4-BE49-F238E27FC236}">
                <a16:creationId xmlns:a16="http://schemas.microsoft.com/office/drawing/2014/main" id="{B66471FC-58A1-2401-AD79-60B8A13C0257}"/>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3CA70FCE-8487-49A1-B02D-65CEDBB10C56}" type="slidenum">
              <a:t>‹#›</a:t>
            </a:fld>
            <a:endParaRPr lang="en-US"/>
          </a:p>
        </p:txBody>
      </p:sp>
      <p:grpSp>
        <p:nvGrpSpPr>
          <p:cNvPr id="7" name="Group 10">
            <a:extLst>
              <a:ext uri="{FF2B5EF4-FFF2-40B4-BE49-F238E27FC236}">
                <a16:creationId xmlns:a16="http://schemas.microsoft.com/office/drawing/2014/main" id="{8066C8FE-D63A-778A-2E0A-A522E66C588A}"/>
              </a:ext>
            </a:extLst>
          </p:cNvPr>
          <p:cNvGrpSpPr/>
          <p:nvPr/>
        </p:nvGrpSpPr>
        <p:grpSpPr>
          <a:xfrm>
            <a:off x="7430040" y="-1843126"/>
            <a:ext cx="4436220" cy="5482431"/>
            <a:chOff x="7430040" y="-1843126"/>
            <a:chExt cx="4436220" cy="5482431"/>
          </a:xfrm>
        </p:grpSpPr>
        <p:sp>
          <p:nvSpPr>
            <p:cNvPr id="8" name="Freeform 5">
              <a:extLst>
                <a:ext uri="{FF2B5EF4-FFF2-40B4-BE49-F238E27FC236}">
                  <a16:creationId xmlns:a16="http://schemas.microsoft.com/office/drawing/2014/main" id="{E9309881-6397-0594-A016-51CD9A8F6BE0}"/>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9" name="Freeform 6">
              <a:extLst>
                <a:ext uri="{FF2B5EF4-FFF2-40B4-BE49-F238E27FC236}">
                  <a16:creationId xmlns:a16="http://schemas.microsoft.com/office/drawing/2014/main" id="{254C2651-7F95-F905-5EDB-8B302EE45A04}"/>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0" name="Freeform 7">
              <a:extLst>
                <a:ext uri="{FF2B5EF4-FFF2-40B4-BE49-F238E27FC236}">
                  <a16:creationId xmlns:a16="http://schemas.microsoft.com/office/drawing/2014/main" id="{5C722FE4-CEF0-FA7C-AD33-9666BFDC3A3A}"/>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Tree>
    <p:extLst>
      <p:ext uri="{BB962C8B-B14F-4D97-AF65-F5344CB8AC3E}">
        <p14:creationId xmlns:p14="http://schemas.microsoft.com/office/powerpoint/2010/main" val="193821306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68BCA-5A24-E369-4927-0EC3425264F6}"/>
              </a:ext>
            </a:extLst>
          </p:cNvPr>
          <p:cNvSpPr txBox="1">
            <a:spLocks noGrp="1"/>
          </p:cNvSpPr>
          <p:nvPr>
            <p:ph type="title"/>
          </p:nvPr>
        </p:nvSpPr>
        <p:spPr>
          <a:xfrm>
            <a:off x="515941" y="246622"/>
            <a:ext cx="11150595" cy="920334"/>
          </a:xfrm>
        </p:spPr>
        <p:txBody>
          <a:bodyPr lIns="0" tIns="0" rIns="0" bIns="0" anchor="b">
            <a:noAutofit/>
          </a:bodyPr>
          <a:lstStyle>
            <a:lvl1pPr>
              <a:defRPr sz="3200" b="1" cap="all"/>
            </a:lvl1pPr>
          </a:lstStyle>
          <a:p>
            <a:pPr lvl="0"/>
            <a:r>
              <a:rPr lang="en-US"/>
              <a:t>Click to edit Master title style</a:t>
            </a:r>
          </a:p>
        </p:txBody>
      </p:sp>
      <p:sp>
        <p:nvSpPr>
          <p:cNvPr id="3" name="Rectangle 6">
            <a:extLst>
              <a:ext uri="{FF2B5EF4-FFF2-40B4-BE49-F238E27FC236}">
                <a16:creationId xmlns:a16="http://schemas.microsoft.com/office/drawing/2014/main" id="{1EA7AD72-4D9E-C3AB-0CCB-E715D55B2F09}"/>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4" name="Picture 7">
            <a:extLst>
              <a:ext uri="{FF2B5EF4-FFF2-40B4-BE49-F238E27FC236}">
                <a16:creationId xmlns:a16="http://schemas.microsoft.com/office/drawing/2014/main" id="{3BDBF1ED-0FC5-126B-4C76-A04BB5780016}"/>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5" name="Oval 8">
            <a:extLst>
              <a:ext uri="{FF2B5EF4-FFF2-40B4-BE49-F238E27FC236}">
                <a16:creationId xmlns:a16="http://schemas.microsoft.com/office/drawing/2014/main" id="{5AC36CE7-4609-F5C5-A53C-1000E94E9D1A}"/>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Slide Number Placeholder 5">
            <a:extLst>
              <a:ext uri="{FF2B5EF4-FFF2-40B4-BE49-F238E27FC236}">
                <a16:creationId xmlns:a16="http://schemas.microsoft.com/office/drawing/2014/main" id="{8150153C-CAAC-159B-D69E-CD9EB617F184}"/>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2488EC77-8E86-444F-A0B1-31B60A4DCAC3}" type="slidenum">
              <a:t>‹#›</a:t>
            </a:fld>
            <a:endParaRPr lang="en-US"/>
          </a:p>
        </p:txBody>
      </p:sp>
      <p:grpSp>
        <p:nvGrpSpPr>
          <p:cNvPr id="7" name="Group 10">
            <a:extLst>
              <a:ext uri="{FF2B5EF4-FFF2-40B4-BE49-F238E27FC236}">
                <a16:creationId xmlns:a16="http://schemas.microsoft.com/office/drawing/2014/main" id="{9DED2487-F425-5AB2-5374-51A4275A0669}"/>
              </a:ext>
            </a:extLst>
          </p:cNvPr>
          <p:cNvGrpSpPr/>
          <p:nvPr/>
        </p:nvGrpSpPr>
        <p:grpSpPr>
          <a:xfrm>
            <a:off x="7430040" y="-1843126"/>
            <a:ext cx="4436220" cy="5482431"/>
            <a:chOff x="7430040" y="-1843126"/>
            <a:chExt cx="4436220" cy="5482431"/>
          </a:xfrm>
        </p:grpSpPr>
        <p:sp>
          <p:nvSpPr>
            <p:cNvPr id="8" name="Freeform 5">
              <a:extLst>
                <a:ext uri="{FF2B5EF4-FFF2-40B4-BE49-F238E27FC236}">
                  <a16:creationId xmlns:a16="http://schemas.microsoft.com/office/drawing/2014/main" id="{1FFE83EC-B9D0-1B97-16E0-A6C08DB32B8C}"/>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9" name="Freeform 6">
              <a:extLst>
                <a:ext uri="{FF2B5EF4-FFF2-40B4-BE49-F238E27FC236}">
                  <a16:creationId xmlns:a16="http://schemas.microsoft.com/office/drawing/2014/main" id="{D78AE240-89EC-1FA9-BCF7-D5470D7DC417}"/>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0" name="Freeform 7">
              <a:extLst>
                <a:ext uri="{FF2B5EF4-FFF2-40B4-BE49-F238E27FC236}">
                  <a16:creationId xmlns:a16="http://schemas.microsoft.com/office/drawing/2014/main" id="{24C9AEF0-19BB-CC74-0B9E-3249AEEF892E}"/>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11" name="Text Placeholder 2">
            <a:extLst>
              <a:ext uri="{FF2B5EF4-FFF2-40B4-BE49-F238E27FC236}">
                <a16:creationId xmlns:a16="http://schemas.microsoft.com/office/drawing/2014/main" id="{A9B41989-B371-2B5B-3821-B9C0CFFD6DD8}"/>
              </a:ext>
            </a:extLst>
          </p:cNvPr>
          <p:cNvSpPr txBox="1">
            <a:spLocks noGrp="1"/>
          </p:cNvSpPr>
          <p:nvPr>
            <p:ph type="body" idx="4294967295"/>
          </p:nvPr>
        </p:nvSpPr>
        <p:spPr>
          <a:xfrm>
            <a:off x="1447796" y="1847060"/>
            <a:ext cx="9296403" cy="3163888"/>
          </a:xfrm>
        </p:spPr>
        <p:txBody>
          <a:bodyPr anchor="ctr" anchorCtr="1"/>
          <a:lstStyle>
            <a:lvl1pPr marL="0" indent="0" algn="ctr">
              <a:buNone/>
              <a:defRPr sz="6000"/>
            </a:lvl1pPr>
          </a:lstStyle>
          <a:p>
            <a:pPr lvl="0"/>
            <a:r>
              <a:rPr lang="en-US"/>
              <a:t>Click to edit Master text styles</a:t>
            </a:r>
          </a:p>
        </p:txBody>
      </p:sp>
    </p:spTree>
    <p:extLst>
      <p:ext uri="{BB962C8B-B14F-4D97-AF65-F5344CB8AC3E}">
        <p14:creationId xmlns:p14="http://schemas.microsoft.com/office/powerpoint/2010/main" val="1525052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E01AFFC2-0CAF-8017-9355-6AF9076767CA}"/>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7">
            <a:extLst>
              <a:ext uri="{FF2B5EF4-FFF2-40B4-BE49-F238E27FC236}">
                <a16:creationId xmlns:a16="http://schemas.microsoft.com/office/drawing/2014/main" id="{FBBF98C1-D0C3-3C0C-4F21-FD3463A6B828}"/>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4" name="Oval 8">
            <a:extLst>
              <a:ext uri="{FF2B5EF4-FFF2-40B4-BE49-F238E27FC236}">
                <a16:creationId xmlns:a16="http://schemas.microsoft.com/office/drawing/2014/main" id="{64E8FC5C-81F1-E095-B190-E808ED3DD2F9}"/>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Slide Number Placeholder 5">
            <a:extLst>
              <a:ext uri="{FF2B5EF4-FFF2-40B4-BE49-F238E27FC236}">
                <a16:creationId xmlns:a16="http://schemas.microsoft.com/office/drawing/2014/main" id="{228B575A-5801-FD69-8321-1427A6AB72A6}"/>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505A99B5-C865-4E44-B9B6-5A9900BD8D3D}" type="slidenum">
              <a:t>‹#›</a:t>
            </a:fld>
            <a:endParaRPr lang="en-US"/>
          </a:p>
        </p:txBody>
      </p:sp>
      <p:grpSp>
        <p:nvGrpSpPr>
          <p:cNvPr id="6" name="Group 10">
            <a:extLst>
              <a:ext uri="{FF2B5EF4-FFF2-40B4-BE49-F238E27FC236}">
                <a16:creationId xmlns:a16="http://schemas.microsoft.com/office/drawing/2014/main" id="{464BA70B-13E9-8672-735E-DFE44D676AC6}"/>
              </a:ext>
            </a:extLst>
          </p:cNvPr>
          <p:cNvGrpSpPr/>
          <p:nvPr/>
        </p:nvGrpSpPr>
        <p:grpSpPr>
          <a:xfrm>
            <a:off x="7430040" y="-1843126"/>
            <a:ext cx="4436220" cy="5482431"/>
            <a:chOff x="7430040" y="-1843126"/>
            <a:chExt cx="4436220" cy="5482431"/>
          </a:xfrm>
        </p:grpSpPr>
        <p:sp>
          <p:nvSpPr>
            <p:cNvPr id="7" name="Freeform 5">
              <a:extLst>
                <a:ext uri="{FF2B5EF4-FFF2-40B4-BE49-F238E27FC236}">
                  <a16:creationId xmlns:a16="http://schemas.microsoft.com/office/drawing/2014/main" id="{6F2CFF02-943E-C0EF-13C3-FC5EB8B73048}"/>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Freeform 6">
              <a:extLst>
                <a:ext uri="{FF2B5EF4-FFF2-40B4-BE49-F238E27FC236}">
                  <a16:creationId xmlns:a16="http://schemas.microsoft.com/office/drawing/2014/main" id="{55E70116-E24A-4A9E-ACA7-EC207A72A70F}"/>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9" name="Freeform 7">
              <a:extLst>
                <a:ext uri="{FF2B5EF4-FFF2-40B4-BE49-F238E27FC236}">
                  <a16:creationId xmlns:a16="http://schemas.microsoft.com/office/drawing/2014/main" id="{D17ED280-BF7E-68D0-1946-BF208969522E}"/>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Tree>
    <p:extLst>
      <p:ext uri="{BB962C8B-B14F-4D97-AF65-F5344CB8AC3E}">
        <p14:creationId xmlns:p14="http://schemas.microsoft.com/office/powerpoint/2010/main" val="3238508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eam Slide">
    <p:spTree>
      <p:nvGrpSpPr>
        <p:cNvPr id="1" name=""/>
        <p:cNvGrpSpPr/>
        <p:nvPr/>
      </p:nvGrpSpPr>
      <p:grpSpPr>
        <a:xfrm>
          <a:off x="0" y="0"/>
          <a:ext cx="0" cy="0"/>
          <a:chOff x="0" y="0"/>
          <a:chExt cx="0" cy="0"/>
        </a:xfrm>
      </p:grpSpPr>
      <p:grpSp>
        <p:nvGrpSpPr>
          <p:cNvPr id="2" name="Group 34">
            <a:extLst>
              <a:ext uri="{FF2B5EF4-FFF2-40B4-BE49-F238E27FC236}">
                <a16:creationId xmlns:a16="http://schemas.microsoft.com/office/drawing/2014/main" id="{1D104064-0ECF-2582-0998-383E4674F45D}"/>
              </a:ext>
            </a:extLst>
          </p:cNvPr>
          <p:cNvGrpSpPr/>
          <p:nvPr/>
        </p:nvGrpSpPr>
        <p:grpSpPr>
          <a:xfrm>
            <a:off x="7430040" y="-1843126"/>
            <a:ext cx="4436220" cy="5482431"/>
            <a:chOff x="7430040" y="-1843126"/>
            <a:chExt cx="4436220" cy="5482431"/>
          </a:xfrm>
        </p:grpSpPr>
        <p:sp>
          <p:nvSpPr>
            <p:cNvPr id="3" name="Freeform 5">
              <a:extLst>
                <a:ext uri="{FF2B5EF4-FFF2-40B4-BE49-F238E27FC236}">
                  <a16:creationId xmlns:a16="http://schemas.microsoft.com/office/drawing/2014/main" id="{470F566A-6555-802F-026C-75622239477F}"/>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Freeform 6">
              <a:extLst>
                <a:ext uri="{FF2B5EF4-FFF2-40B4-BE49-F238E27FC236}">
                  <a16:creationId xmlns:a16="http://schemas.microsoft.com/office/drawing/2014/main" id="{3A4E6507-51EB-037B-FB1C-323408F292D8}"/>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7">
              <a:extLst>
                <a:ext uri="{FF2B5EF4-FFF2-40B4-BE49-F238E27FC236}">
                  <a16:creationId xmlns:a16="http://schemas.microsoft.com/office/drawing/2014/main" id="{1190FF03-AFF4-A2A7-62AC-B922AE90B91E}"/>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6" name="Oval 22">
            <a:extLst>
              <a:ext uri="{FF2B5EF4-FFF2-40B4-BE49-F238E27FC236}">
                <a16:creationId xmlns:a16="http://schemas.microsoft.com/office/drawing/2014/main" id="{5B164206-4C4C-BD73-9485-AFE13AFF4231}"/>
              </a:ext>
            </a:extLst>
          </p:cNvPr>
          <p:cNvSpPr/>
          <p:nvPr/>
        </p:nvSpPr>
        <p:spPr>
          <a:xfrm>
            <a:off x="954139" y="1698470"/>
            <a:ext cx="1729331" cy="172933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0000">
              <a:alpha val="13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Oval 23">
            <a:extLst>
              <a:ext uri="{FF2B5EF4-FFF2-40B4-BE49-F238E27FC236}">
                <a16:creationId xmlns:a16="http://schemas.microsoft.com/office/drawing/2014/main" id="{435F47A5-05B9-AA5F-6CB7-A4A39B29BB0C}"/>
              </a:ext>
            </a:extLst>
          </p:cNvPr>
          <p:cNvSpPr/>
          <p:nvPr/>
        </p:nvSpPr>
        <p:spPr>
          <a:xfrm>
            <a:off x="3807543" y="1698470"/>
            <a:ext cx="1729331" cy="172933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0000">
              <a:alpha val="13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Oval 24">
            <a:extLst>
              <a:ext uri="{FF2B5EF4-FFF2-40B4-BE49-F238E27FC236}">
                <a16:creationId xmlns:a16="http://schemas.microsoft.com/office/drawing/2014/main" id="{F758BA9E-3D05-DED8-5968-3C922F4081BA}"/>
              </a:ext>
            </a:extLst>
          </p:cNvPr>
          <p:cNvSpPr/>
          <p:nvPr/>
        </p:nvSpPr>
        <p:spPr>
          <a:xfrm>
            <a:off x="6646270" y="1698470"/>
            <a:ext cx="1729331" cy="172933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0000">
              <a:alpha val="13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Oval 25">
            <a:extLst>
              <a:ext uri="{FF2B5EF4-FFF2-40B4-BE49-F238E27FC236}">
                <a16:creationId xmlns:a16="http://schemas.microsoft.com/office/drawing/2014/main" id="{2907A33A-66CE-57E8-BF75-CF161B654184}"/>
              </a:ext>
            </a:extLst>
          </p:cNvPr>
          <p:cNvSpPr/>
          <p:nvPr/>
        </p:nvSpPr>
        <p:spPr>
          <a:xfrm>
            <a:off x="9498659" y="1698470"/>
            <a:ext cx="1729331" cy="172933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0000">
              <a:alpha val="13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Freeform: Shape 19">
            <a:extLst>
              <a:ext uri="{FF2B5EF4-FFF2-40B4-BE49-F238E27FC236}">
                <a16:creationId xmlns:a16="http://schemas.microsoft.com/office/drawing/2014/main" id="{ACEE6157-A7D3-9871-0BCE-9852C38A0B19}"/>
              </a:ext>
            </a:extLst>
          </p:cNvPr>
          <p:cNvSpPr/>
          <p:nvPr/>
        </p:nvSpPr>
        <p:spPr>
          <a:xfrm>
            <a:off x="4011966" y="1778215"/>
            <a:ext cx="1320475" cy="362084"/>
          </a:xfrm>
          <a:custGeom>
            <a:avLst/>
            <a:gdLst>
              <a:gd name="f0" fmla="val 10800000"/>
              <a:gd name="f1" fmla="val 5400000"/>
              <a:gd name="f2" fmla="val 180"/>
              <a:gd name="f3" fmla="val w"/>
              <a:gd name="f4" fmla="val h"/>
              <a:gd name="f5" fmla="val 0"/>
              <a:gd name="f6" fmla="val 1320476"/>
              <a:gd name="f7" fmla="val 362088"/>
              <a:gd name="f8" fmla="val 660238"/>
              <a:gd name="f9" fmla="val 931569"/>
              <a:gd name="f10" fmla="val 1170791"/>
              <a:gd name="f11" fmla="val 137473"/>
              <a:gd name="f12" fmla="val 1312051"/>
              <a:gd name="f13" fmla="val 346566"/>
              <a:gd name="f14" fmla="val 8425"/>
              <a:gd name="f15" fmla="val 149685"/>
              <a:gd name="f16" fmla="val 388907"/>
              <a:gd name="f17" fmla="+- 0 0 -90"/>
              <a:gd name="f18" fmla="*/ f3 1 1320476"/>
              <a:gd name="f19" fmla="*/ f4 1 362088"/>
              <a:gd name="f20" fmla="+- f7 0 f5"/>
              <a:gd name="f21" fmla="+- f6 0 f5"/>
              <a:gd name="f22" fmla="*/ f17 f0 1"/>
              <a:gd name="f23" fmla="*/ f21 1 1320476"/>
              <a:gd name="f24" fmla="*/ f20 1 362088"/>
              <a:gd name="f25" fmla="*/ 660238 f21 1"/>
              <a:gd name="f26" fmla="*/ 0 f20 1"/>
              <a:gd name="f27" fmla="*/ 1312051 f21 1"/>
              <a:gd name="f28" fmla="*/ 346566 f20 1"/>
              <a:gd name="f29" fmla="*/ 1320476 f21 1"/>
              <a:gd name="f30" fmla="*/ 362088 f20 1"/>
              <a:gd name="f31" fmla="*/ 0 f21 1"/>
              <a:gd name="f32" fmla="*/ 8425 f21 1"/>
              <a:gd name="f33" fmla="*/ f22 1 f2"/>
              <a:gd name="f34" fmla="*/ f25 1 1320476"/>
              <a:gd name="f35" fmla="*/ f26 1 362088"/>
              <a:gd name="f36" fmla="*/ f27 1 1320476"/>
              <a:gd name="f37" fmla="*/ f28 1 362088"/>
              <a:gd name="f38" fmla="*/ f29 1 1320476"/>
              <a:gd name="f39" fmla="*/ f30 1 362088"/>
              <a:gd name="f40" fmla="*/ f31 1 1320476"/>
              <a:gd name="f41" fmla="*/ f32 1 1320476"/>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320476" h="362088">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20">
            <a:extLst>
              <a:ext uri="{FF2B5EF4-FFF2-40B4-BE49-F238E27FC236}">
                <a16:creationId xmlns:a16="http://schemas.microsoft.com/office/drawing/2014/main" id="{5CB5BB77-21CA-E053-2A38-9A3C47A847F8}"/>
              </a:ext>
            </a:extLst>
          </p:cNvPr>
          <p:cNvSpPr/>
          <p:nvPr/>
        </p:nvSpPr>
        <p:spPr>
          <a:xfrm>
            <a:off x="6850703" y="1778215"/>
            <a:ext cx="1320475" cy="362084"/>
          </a:xfrm>
          <a:custGeom>
            <a:avLst/>
            <a:gdLst>
              <a:gd name="f0" fmla="val 10800000"/>
              <a:gd name="f1" fmla="val 5400000"/>
              <a:gd name="f2" fmla="val 180"/>
              <a:gd name="f3" fmla="val w"/>
              <a:gd name="f4" fmla="val h"/>
              <a:gd name="f5" fmla="val 0"/>
              <a:gd name="f6" fmla="val 1320476"/>
              <a:gd name="f7" fmla="val 362088"/>
              <a:gd name="f8" fmla="val 660238"/>
              <a:gd name="f9" fmla="val 931569"/>
              <a:gd name="f10" fmla="val 1170791"/>
              <a:gd name="f11" fmla="val 137473"/>
              <a:gd name="f12" fmla="val 1312051"/>
              <a:gd name="f13" fmla="val 346566"/>
              <a:gd name="f14" fmla="val 8425"/>
              <a:gd name="f15" fmla="val 149685"/>
              <a:gd name="f16" fmla="val 388907"/>
              <a:gd name="f17" fmla="+- 0 0 -90"/>
              <a:gd name="f18" fmla="*/ f3 1 1320476"/>
              <a:gd name="f19" fmla="*/ f4 1 362088"/>
              <a:gd name="f20" fmla="+- f7 0 f5"/>
              <a:gd name="f21" fmla="+- f6 0 f5"/>
              <a:gd name="f22" fmla="*/ f17 f0 1"/>
              <a:gd name="f23" fmla="*/ f21 1 1320476"/>
              <a:gd name="f24" fmla="*/ f20 1 362088"/>
              <a:gd name="f25" fmla="*/ 660238 f21 1"/>
              <a:gd name="f26" fmla="*/ 0 f20 1"/>
              <a:gd name="f27" fmla="*/ 1312051 f21 1"/>
              <a:gd name="f28" fmla="*/ 346566 f20 1"/>
              <a:gd name="f29" fmla="*/ 1320476 f21 1"/>
              <a:gd name="f30" fmla="*/ 362088 f20 1"/>
              <a:gd name="f31" fmla="*/ 0 f21 1"/>
              <a:gd name="f32" fmla="*/ 8425 f21 1"/>
              <a:gd name="f33" fmla="*/ f22 1 f2"/>
              <a:gd name="f34" fmla="*/ f25 1 1320476"/>
              <a:gd name="f35" fmla="*/ f26 1 362088"/>
              <a:gd name="f36" fmla="*/ f27 1 1320476"/>
              <a:gd name="f37" fmla="*/ f28 1 362088"/>
              <a:gd name="f38" fmla="*/ f29 1 1320476"/>
              <a:gd name="f39" fmla="*/ f30 1 362088"/>
              <a:gd name="f40" fmla="*/ f31 1 1320476"/>
              <a:gd name="f41" fmla="*/ f32 1 1320476"/>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320476" h="362088">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1">
            <a:extLst>
              <a:ext uri="{FF2B5EF4-FFF2-40B4-BE49-F238E27FC236}">
                <a16:creationId xmlns:a16="http://schemas.microsoft.com/office/drawing/2014/main" id="{0AA2854D-63B4-9039-198C-81EF2FB25F93}"/>
              </a:ext>
            </a:extLst>
          </p:cNvPr>
          <p:cNvSpPr/>
          <p:nvPr/>
        </p:nvSpPr>
        <p:spPr>
          <a:xfrm>
            <a:off x="9703082" y="1778215"/>
            <a:ext cx="1320475" cy="362084"/>
          </a:xfrm>
          <a:custGeom>
            <a:avLst/>
            <a:gdLst>
              <a:gd name="f0" fmla="val 10800000"/>
              <a:gd name="f1" fmla="val 5400000"/>
              <a:gd name="f2" fmla="val 180"/>
              <a:gd name="f3" fmla="val w"/>
              <a:gd name="f4" fmla="val h"/>
              <a:gd name="f5" fmla="val 0"/>
              <a:gd name="f6" fmla="val 1320476"/>
              <a:gd name="f7" fmla="val 362088"/>
              <a:gd name="f8" fmla="val 660238"/>
              <a:gd name="f9" fmla="val 931569"/>
              <a:gd name="f10" fmla="val 1170791"/>
              <a:gd name="f11" fmla="val 137473"/>
              <a:gd name="f12" fmla="val 1312051"/>
              <a:gd name="f13" fmla="val 346566"/>
              <a:gd name="f14" fmla="val 8425"/>
              <a:gd name="f15" fmla="val 149685"/>
              <a:gd name="f16" fmla="val 388907"/>
              <a:gd name="f17" fmla="+- 0 0 -90"/>
              <a:gd name="f18" fmla="*/ f3 1 1320476"/>
              <a:gd name="f19" fmla="*/ f4 1 362088"/>
              <a:gd name="f20" fmla="+- f7 0 f5"/>
              <a:gd name="f21" fmla="+- f6 0 f5"/>
              <a:gd name="f22" fmla="*/ f17 f0 1"/>
              <a:gd name="f23" fmla="*/ f21 1 1320476"/>
              <a:gd name="f24" fmla="*/ f20 1 362088"/>
              <a:gd name="f25" fmla="*/ 660238 f21 1"/>
              <a:gd name="f26" fmla="*/ 0 f20 1"/>
              <a:gd name="f27" fmla="*/ 1312051 f21 1"/>
              <a:gd name="f28" fmla="*/ 346566 f20 1"/>
              <a:gd name="f29" fmla="*/ 1320476 f21 1"/>
              <a:gd name="f30" fmla="*/ 362088 f20 1"/>
              <a:gd name="f31" fmla="*/ 0 f21 1"/>
              <a:gd name="f32" fmla="*/ 8425 f21 1"/>
              <a:gd name="f33" fmla="*/ f22 1 f2"/>
              <a:gd name="f34" fmla="*/ f25 1 1320476"/>
              <a:gd name="f35" fmla="*/ f26 1 362088"/>
              <a:gd name="f36" fmla="*/ f27 1 1320476"/>
              <a:gd name="f37" fmla="*/ f28 1 362088"/>
              <a:gd name="f38" fmla="*/ f29 1 1320476"/>
              <a:gd name="f39" fmla="*/ f30 1 362088"/>
              <a:gd name="f40" fmla="*/ f31 1 1320476"/>
              <a:gd name="f41" fmla="*/ f32 1 1320476"/>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320476" h="362088">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3" name="Freeform: Shape 16">
            <a:extLst>
              <a:ext uri="{FF2B5EF4-FFF2-40B4-BE49-F238E27FC236}">
                <a16:creationId xmlns:a16="http://schemas.microsoft.com/office/drawing/2014/main" id="{26BA20A0-CD77-02A1-8386-3D4A9422F5FF}"/>
              </a:ext>
            </a:extLst>
          </p:cNvPr>
          <p:cNvSpPr/>
          <p:nvPr/>
        </p:nvSpPr>
        <p:spPr>
          <a:xfrm>
            <a:off x="1158572" y="1778215"/>
            <a:ext cx="1320475" cy="362084"/>
          </a:xfrm>
          <a:custGeom>
            <a:avLst/>
            <a:gdLst>
              <a:gd name="f0" fmla="val 10800000"/>
              <a:gd name="f1" fmla="val 5400000"/>
              <a:gd name="f2" fmla="val 180"/>
              <a:gd name="f3" fmla="val w"/>
              <a:gd name="f4" fmla="val h"/>
              <a:gd name="f5" fmla="val 0"/>
              <a:gd name="f6" fmla="val 1320476"/>
              <a:gd name="f7" fmla="val 362088"/>
              <a:gd name="f8" fmla="val 660238"/>
              <a:gd name="f9" fmla="val 931569"/>
              <a:gd name="f10" fmla="val 1170791"/>
              <a:gd name="f11" fmla="val 137473"/>
              <a:gd name="f12" fmla="val 1312051"/>
              <a:gd name="f13" fmla="val 346566"/>
              <a:gd name="f14" fmla="val 8425"/>
              <a:gd name="f15" fmla="val 149685"/>
              <a:gd name="f16" fmla="val 388907"/>
              <a:gd name="f17" fmla="+- 0 0 -90"/>
              <a:gd name="f18" fmla="*/ f3 1 1320476"/>
              <a:gd name="f19" fmla="*/ f4 1 362088"/>
              <a:gd name="f20" fmla="+- f7 0 f5"/>
              <a:gd name="f21" fmla="+- f6 0 f5"/>
              <a:gd name="f22" fmla="*/ f17 f0 1"/>
              <a:gd name="f23" fmla="*/ f21 1 1320476"/>
              <a:gd name="f24" fmla="*/ f20 1 362088"/>
              <a:gd name="f25" fmla="*/ 660238 f21 1"/>
              <a:gd name="f26" fmla="*/ 0 f20 1"/>
              <a:gd name="f27" fmla="*/ 1312051 f21 1"/>
              <a:gd name="f28" fmla="*/ 346566 f20 1"/>
              <a:gd name="f29" fmla="*/ 1320476 f21 1"/>
              <a:gd name="f30" fmla="*/ 362088 f20 1"/>
              <a:gd name="f31" fmla="*/ 0 f21 1"/>
              <a:gd name="f32" fmla="*/ 8425 f21 1"/>
              <a:gd name="f33" fmla="*/ f22 1 f2"/>
              <a:gd name="f34" fmla="*/ f25 1 1320476"/>
              <a:gd name="f35" fmla="*/ f26 1 362088"/>
              <a:gd name="f36" fmla="*/ f27 1 1320476"/>
              <a:gd name="f37" fmla="*/ f28 1 362088"/>
              <a:gd name="f38" fmla="*/ f29 1 1320476"/>
              <a:gd name="f39" fmla="*/ f30 1 362088"/>
              <a:gd name="f40" fmla="*/ f31 1 1320476"/>
              <a:gd name="f41" fmla="*/ f32 1 1320476"/>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320476" h="362088">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4" name="Title 1">
            <a:extLst>
              <a:ext uri="{FF2B5EF4-FFF2-40B4-BE49-F238E27FC236}">
                <a16:creationId xmlns:a16="http://schemas.microsoft.com/office/drawing/2014/main" id="{89B4BD2B-DB56-7C13-5582-329CE05E5522}"/>
              </a:ext>
            </a:extLst>
          </p:cNvPr>
          <p:cNvSpPr txBox="1">
            <a:spLocks noGrp="1"/>
          </p:cNvSpPr>
          <p:nvPr>
            <p:ph type="title"/>
          </p:nvPr>
        </p:nvSpPr>
        <p:spPr>
          <a:xfrm>
            <a:off x="515941" y="246622"/>
            <a:ext cx="11150595" cy="920334"/>
          </a:xfrm>
        </p:spPr>
        <p:txBody>
          <a:bodyPr lIns="0" tIns="0" rIns="0" bIns="0" anchor="b">
            <a:noAutofit/>
          </a:bodyPr>
          <a:lstStyle>
            <a:lvl1pPr>
              <a:defRPr sz="3200" b="1" cap="all"/>
            </a:lvl1pPr>
          </a:lstStyle>
          <a:p>
            <a:pPr lvl="0"/>
            <a:r>
              <a:rPr lang="en-US"/>
              <a:t>Click to edit Master title style</a:t>
            </a:r>
          </a:p>
        </p:txBody>
      </p:sp>
      <p:sp>
        <p:nvSpPr>
          <p:cNvPr id="15" name="Rectangle 6">
            <a:extLst>
              <a:ext uri="{FF2B5EF4-FFF2-40B4-BE49-F238E27FC236}">
                <a16:creationId xmlns:a16="http://schemas.microsoft.com/office/drawing/2014/main" id="{47BDC4DA-9462-B4D3-A061-FA1FCF56CD64}"/>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16" name="Picture 7">
            <a:extLst>
              <a:ext uri="{FF2B5EF4-FFF2-40B4-BE49-F238E27FC236}">
                <a16:creationId xmlns:a16="http://schemas.microsoft.com/office/drawing/2014/main" id="{3070D56E-2B9B-1199-651C-64B4C2023D3E}"/>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17" name="Oval 8">
            <a:extLst>
              <a:ext uri="{FF2B5EF4-FFF2-40B4-BE49-F238E27FC236}">
                <a16:creationId xmlns:a16="http://schemas.microsoft.com/office/drawing/2014/main" id="{486DA04F-B96E-1FDC-59DE-5F5C082D2E1E}"/>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8" name="Slide Number Placeholder 5">
            <a:extLst>
              <a:ext uri="{FF2B5EF4-FFF2-40B4-BE49-F238E27FC236}">
                <a16:creationId xmlns:a16="http://schemas.microsoft.com/office/drawing/2014/main" id="{0CB7BD80-5054-0A3A-A83B-110645B6B495}"/>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801F796B-4B88-4151-B0A8-52C2B6FE64BE}" type="slidenum">
              <a:t>‹#›</a:t>
            </a:fld>
            <a:endParaRPr lang="en-US"/>
          </a:p>
        </p:txBody>
      </p:sp>
      <p:sp>
        <p:nvSpPr>
          <p:cNvPr id="19" name="Picture Placeholder 2">
            <a:extLst>
              <a:ext uri="{FF2B5EF4-FFF2-40B4-BE49-F238E27FC236}">
                <a16:creationId xmlns:a16="http://schemas.microsoft.com/office/drawing/2014/main" id="{70D7CBA5-C6EF-9C88-209A-E56C8E420410}"/>
              </a:ext>
            </a:extLst>
          </p:cNvPr>
          <p:cNvSpPr txBox="1">
            <a:spLocks noGrp="1"/>
          </p:cNvSpPr>
          <p:nvPr>
            <p:ph type="pic" idx="4294967295"/>
          </p:nvPr>
        </p:nvSpPr>
        <p:spPr>
          <a:xfrm>
            <a:off x="1103635" y="1848532"/>
            <a:ext cx="1430341" cy="1430341"/>
          </a:xfrm>
          <a:solidFill>
            <a:srgbClr val="E7E6E6"/>
          </a:solidFill>
        </p:spPr>
        <p:txBody>
          <a:bodyPr anchor="ctr" anchorCtr="1"/>
          <a:lstStyle>
            <a:lvl1pPr marL="0" indent="0" algn="ctr">
              <a:buNone/>
              <a:defRPr sz="2000"/>
            </a:lvl1pPr>
          </a:lstStyle>
          <a:p>
            <a:pPr lvl="0"/>
            <a:r>
              <a:rPr lang="en-US"/>
              <a:t>Click icon to add picture</a:t>
            </a:r>
          </a:p>
        </p:txBody>
      </p:sp>
      <p:sp>
        <p:nvSpPr>
          <p:cNvPr id="20" name="Picture Placeholder 2">
            <a:extLst>
              <a:ext uri="{FF2B5EF4-FFF2-40B4-BE49-F238E27FC236}">
                <a16:creationId xmlns:a16="http://schemas.microsoft.com/office/drawing/2014/main" id="{2A8D6A0F-D20D-B805-C5F5-F93353A6BF40}"/>
              </a:ext>
            </a:extLst>
          </p:cNvPr>
          <p:cNvSpPr txBox="1">
            <a:spLocks noGrp="1"/>
          </p:cNvSpPr>
          <p:nvPr>
            <p:ph type="pic" idx="4294967295"/>
          </p:nvPr>
        </p:nvSpPr>
        <p:spPr>
          <a:xfrm>
            <a:off x="3957038" y="1848532"/>
            <a:ext cx="1430341" cy="1430341"/>
          </a:xfrm>
          <a:solidFill>
            <a:srgbClr val="E7E6E6"/>
          </a:solidFill>
        </p:spPr>
        <p:txBody>
          <a:bodyPr anchor="ctr" anchorCtr="1"/>
          <a:lstStyle>
            <a:lvl1pPr marL="0" indent="0" algn="ctr">
              <a:buNone/>
              <a:defRPr sz="2000"/>
            </a:lvl1pPr>
          </a:lstStyle>
          <a:p>
            <a:pPr lvl="0"/>
            <a:r>
              <a:rPr lang="en-US"/>
              <a:t>Click icon to add picture</a:t>
            </a:r>
          </a:p>
        </p:txBody>
      </p:sp>
      <p:sp>
        <p:nvSpPr>
          <p:cNvPr id="21" name="Picture Placeholder 2">
            <a:extLst>
              <a:ext uri="{FF2B5EF4-FFF2-40B4-BE49-F238E27FC236}">
                <a16:creationId xmlns:a16="http://schemas.microsoft.com/office/drawing/2014/main" id="{57EC7FC2-2F41-543F-8232-509A452A0E66}"/>
              </a:ext>
            </a:extLst>
          </p:cNvPr>
          <p:cNvSpPr txBox="1">
            <a:spLocks noGrp="1"/>
          </p:cNvSpPr>
          <p:nvPr>
            <p:ph type="pic" idx="4294967295"/>
          </p:nvPr>
        </p:nvSpPr>
        <p:spPr>
          <a:xfrm>
            <a:off x="6795775" y="1848532"/>
            <a:ext cx="1430341" cy="1430341"/>
          </a:xfrm>
          <a:solidFill>
            <a:srgbClr val="E7E6E6"/>
          </a:solidFill>
        </p:spPr>
        <p:txBody>
          <a:bodyPr anchor="ctr" anchorCtr="1"/>
          <a:lstStyle>
            <a:lvl1pPr marL="0" indent="0" algn="ctr">
              <a:buNone/>
              <a:defRPr sz="2000"/>
            </a:lvl1pPr>
          </a:lstStyle>
          <a:p>
            <a:pPr lvl="0"/>
            <a:r>
              <a:rPr lang="en-US"/>
              <a:t>Click icon to add picture</a:t>
            </a:r>
          </a:p>
        </p:txBody>
      </p:sp>
      <p:sp>
        <p:nvSpPr>
          <p:cNvPr id="22" name="Picture Placeholder 2">
            <a:extLst>
              <a:ext uri="{FF2B5EF4-FFF2-40B4-BE49-F238E27FC236}">
                <a16:creationId xmlns:a16="http://schemas.microsoft.com/office/drawing/2014/main" id="{0E21DD36-834D-7430-F125-E6BFBBDB913E}"/>
              </a:ext>
            </a:extLst>
          </p:cNvPr>
          <p:cNvSpPr txBox="1">
            <a:spLocks noGrp="1"/>
          </p:cNvSpPr>
          <p:nvPr>
            <p:ph type="pic" idx="4294967295"/>
          </p:nvPr>
        </p:nvSpPr>
        <p:spPr>
          <a:xfrm>
            <a:off x="9648154" y="1848532"/>
            <a:ext cx="1430341" cy="1430341"/>
          </a:xfrm>
          <a:solidFill>
            <a:srgbClr val="E7E6E6"/>
          </a:solidFill>
        </p:spPr>
        <p:txBody>
          <a:bodyPr anchor="ctr" anchorCtr="1"/>
          <a:lstStyle>
            <a:lvl1pPr marL="0" indent="0" algn="ctr">
              <a:buNone/>
              <a:defRPr sz="2000"/>
            </a:lvl1pPr>
          </a:lstStyle>
          <a:p>
            <a:pPr lvl="0"/>
            <a:r>
              <a:rPr lang="en-US"/>
              <a:t>Click icon to add picture</a:t>
            </a:r>
          </a:p>
        </p:txBody>
      </p:sp>
      <p:sp>
        <p:nvSpPr>
          <p:cNvPr id="23" name="Content Placeholder 2">
            <a:extLst>
              <a:ext uri="{FF2B5EF4-FFF2-40B4-BE49-F238E27FC236}">
                <a16:creationId xmlns:a16="http://schemas.microsoft.com/office/drawing/2014/main" id="{42840FA9-0763-17EA-A82B-0F459FEAC3CB}"/>
              </a:ext>
            </a:extLst>
          </p:cNvPr>
          <p:cNvSpPr txBox="1">
            <a:spLocks noGrp="1"/>
          </p:cNvSpPr>
          <p:nvPr>
            <p:ph idx="4294967295"/>
          </p:nvPr>
        </p:nvSpPr>
        <p:spPr>
          <a:xfrm>
            <a:off x="524454" y="4052309"/>
            <a:ext cx="2588702" cy="1749009"/>
          </a:xfrm>
        </p:spPr>
        <p:txBody>
          <a:bodyPr lIns="0" tIns="0" rIns="0" bIns="0" anchorCtr="1">
            <a:noAutofit/>
          </a:bodyPr>
          <a:lstStyle>
            <a:lvl1pPr marL="0" indent="0" algn="ctr">
              <a:buNone/>
              <a:defRPr sz="1600"/>
            </a:lvl1pPr>
          </a:lstStyle>
          <a:p>
            <a:pPr lvl="0"/>
            <a:r>
              <a:rPr lang="en-US"/>
              <a:t>Click to edit Master text styles</a:t>
            </a:r>
          </a:p>
        </p:txBody>
      </p:sp>
      <p:sp>
        <p:nvSpPr>
          <p:cNvPr id="24" name="Content Placeholder 2">
            <a:extLst>
              <a:ext uri="{FF2B5EF4-FFF2-40B4-BE49-F238E27FC236}">
                <a16:creationId xmlns:a16="http://schemas.microsoft.com/office/drawing/2014/main" id="{E16B005D-B849-611D-587B-883EE62A4671}"/>
              </a:ext>
            </a:extLst>
          </p:cNvPr>
          <p:cNvSpPr txBox="1">
            <a:spLocks noGrp="1"/>
          </p:cNvSpPr>
          <p:nvPr>
            <p:ph idx="4294967295"/>
          </p:nvPr>
        </p:nvSpPr>
        <p:spPr>
          <a:xfrm>
            <a:off x="524454" y="3539267"/>
            <a:ext cx="2588702" cy="495385"/>
          </a:xfrm>
        </p:spPr>
        <p:txBody>
          <a:bodyPr lIns="0" tIns="0" rIns="0" bIns="0" anchor="ctr" anchorCtr="1">
            <a:noAutofit/>
          </a:bodyPr>
          <a:lstStyle>
            <a:lvl1pPr marL="0" indent="0" algn="ctr">
              <a:buNone/>
              <a:defRPr sz="1600" b="1" cap="all">
                <a:solidFill>
                  <a:srgbClr val="0D1D51"/>
                </a:solidFill>
                <a:latin typeface="Corbel"/>
              </a:defRPr>
            </a:lvl1pPr>
          </a:lstStyle>
          <a:p>
            <a:pPr lvl="0"/>
            <a:r>
              <a:rPr lang="en-US"/>
              <a:t>Executive 01</a:t>
            </a:r>
          </a:p>
        </p:txBody>
      </p:sp>
      <p:sp>
        <p:nvSpPr>
          <p:cNvPr id="25" name="Content Placeholder 2">
            <a:extLst>
              <a:ext uri="{FF2B5EF4-FFF2-40B4-BE49-F238E27FC236}">
                <a16:creationId xmlns:a16="http://schemas.microsoft.com/office/drawing/2014/main" id="{73F3112D-A055-73C9-3DB6-37C8EA9833CD}"/>
              </a:ext>
            </a:extLst>
          </p:cNvPr>
          <p:cNvSpPr txBox="1">
            <a:spLocks noGrp="1"/>
          </p:cNvSpPr>
          <p:nvPr>
            <p:ph idx="4294967295"/>
          </p:nvPr>
        </p:nvSpPr>
        <p:spPr>
          <a:xfrm>
            <a:off x="3377848" y="4052309"/>
            <a:ext cx="2588702" cy="1749009"/>
          </a:xfrm>
        </p:spPr>
        <p:txBody>
          <a:bodyPr lIns="0" tIns="0" rIns="0" bIns="0" anchorCtr="1">
            <a:noAutofit/>
          </a:bodyPr>
          <a:lstStyle>
            <a:lvl1pPr marL="0" indent="0" algn="ctr">
              <a:buNone/>
              <a:defRPr sz="1600"/>
            </a:lvl1pPr>
          </a:lstStyle>
          <a:p>
            <a:pPr lvl="0"/>
            <a:r>
              <a:rPr lang="en-US"/>
              <a:t>Click to edit Master text styles</a:t>
            </a:r>
          </a:p>
        </p:txBody>
      </p:sp>
      <p:sp>
        <p:nvSpPr>
          <p:cNvPr id="26" name="Content Placeholder 2">
            <a:extLst>
              <a:ext uri="{FF2B5EF4-FFF2-40B4-BE49-F238E27FC236}">
                <a16:creationId xmlns:a16="http://schemas.microsoft.com/office/drawing/2014/main" id="{1BB7BA57-3FDF-DDD5-86C6-B1776D5ECCC0}"/>
              </a:ext>
            </a:extLst>
          </p:cNvPr>
          <p:cNvSpPr txBox="1">
            <a:spLocks noGrp="1"/>
          </p:cNvSpPr>
          <p:nvPr>
            <p:ph idx="4294967295"/>
          </p:nvPr>
        </p:nvSpPr>
        <p:spPr>
          <a:xfrm>
            <a:off x="3377848" y="3539267"/>
            <a:ext cx="2588702" cy="495385"/>
          </a:xfrm>
        </p:spPr>
        <p:txBody>
          <a:bodyPr lIns="0" tIns="0" rIns="0" bIns="0" anchor="ctr" anchorCtr="1">
            <a:noAutofit/>
          </a:bodyPr>
          <a:lstStyle>
            <a:lvl1pPr marL="0" indent="0" algn="ctr">
              <a:buNone/>
              <a:defRPr sz="1600" b="1" cap="all">
                <a:solidFill>
                  <a:srgbClr val="0D1D51"/>
                </a:solidFill>
                <a:latin typeface="Corbel"/>
              </a:defRPr>
            </a:lvl1pPr>
          </a:lstStyle>
          <a:p>
            <a:pPr lvl="0"/>
            <a:r>
              <a:rPr lang="en-US"/>
              <a:t>Executive 01</a:t>
            </a:r>
          </a:p>
        </p:txBody>
      </p:sp>
      <p:sp>
        <p:nvSpPr>
          <p:cNvPr id="27" name="Content Placeholder 2">
            <a:extLst>
              <a:ext uri="{FF2B5EF4-FFF2-40B4-BE49-F238E27FC236}">
                <a16:creationId xmlns:a16="http://schemas.microsoft.com/office/drawing/2014/main" id="{31475C3B-B68B-EC99-578E-0F21D1A1B3FD}"/>
              </a:ext>
            </a:extLst>
          </p:cNvPr>
          <p:cNvSpPr txBox="1">
            <a:spLocks noGrp="1"/>
          </p:cNvSpPr>
          <p:nvPr>
            <p:ph idx="4294967295"/>
          </p:nvPr>
        </p:nvSpPr>
        <p:spPr>
          <a:xfrm>
            <a:off x="6216584" y="4052309"/>
            <a:ext cx="2588702" cy="1749009"/>
          </a:xfrm>
        </p:spPr>
        <p:txBody>
          <a:bodyPr lIns="0" tIns="0" rIns="0" bIns="0" anchorCtr="1">
            <a:noAutofit/>
          </a:bodyPr>
          <a:lstStyle>
            <a:lvl1pPr marL="0" indent="0" algn="ctr">
              <a:buNone/>
              <a:defRPr sz="1600"/>
            </a:lvl1pPr>
          </a:lstStyle>
          <a:p>
            <a:pPr lvl="0"/>
            <a:r>
              <a:rPr lang="en-US"/>
              <a:t>Click to edit Master text styles</a:t>
            </a:r>
          </a:p>
        </p:txBody>
      </p:sp>
      <p:sp>
        <p:nvSpPr>
          <p:cNvPr id="28" name="Content Placeholder 2">
            <a:extLst>
              <a:ext uri="{FF2B5EF4-FFF2-40B4-BE49-F238E27FC236}">
                <a16:creationId xmlns:a16="http://schemas.microsoft.com/office/drawing/2014/main" id="{EABA121E-376E-BFD6-F26F-0DB470240D2B}"/>
              </a:ext>
            </a:extLst>
          </p:cNvPr>
          <p:cNvSpPr txBox="1">
            <a:spLocks noGrp="1"/>
          </p:cNvSpPr>
          <p:nvPr>
            <p:ph idx="4294967295"/>
          </p:nvPr>
        </p:nvSpPr>
        <p:spPr>
          <a:xfrm>
            <a:off x="6216584" y="3539267"/>
            <a:ext cx="2588702" cy="495385"/>
          </a:xfrm>
        </p:spPr>
        <p:txBody>
          <a:bodyPr lIns="0" tIns="0" rIns="0" bIns="0" anchor="ctr" anchorCtr="1">
            <a:noAutofit/>
          </a:bodyPr>
          <a:lstStyle>
            <a:lvl1pPr marL="0" indent="0" algn="ctr">
              <a:buNone/>
              <a:defRPr sz="1600" b="1" cap="all">
                <a:solidFill>
                  <a:srgbClr val="0D1D51"/>
                </a:solidFill>
                <a:latin typeface="Corbel"/>
              </a:defRPr>
            </a:lvl1pPr>
          </a:lstStyle>
          <a:p>
            <a:pPr lvl="0"/>
            <a:r>
              <a:rPr lang="en-US"/>
              <a:t>Executive 01</a:t>
            </a:r>
          </a:p>
        </p:txBody>
      </p:sp>
      <p:sp>
        <p:nvSpPr>
          <p:cNvPr id="29" name="Content Placeholder 2">
            <a:extLst>
              <a:ext uri="{FF2B5EF4-FFF2-40B4-BE49-F238E27FC236}">
                <a16:creationId xmlns:a16="http://schemas.microsoft.com/office/drawing/2014/main" id="{C8EED521-271D-705A-53A8-831B26D7A727}"/>
              </a:ext>
            </a:extLst>
          </p:cNvPr>
          <p:cNvSpPr txBox="1">
            <a:spLocks noGrp="1"/>
          </p:cNvSpPr>
          <p:nvPr>
            <p:ph idx="4294967295"/>
          </p:nvPr>
        </p:nvSpPr>
        <p:spPr>
          <a:xfrm>
            <a:off x="9068973" y="4052309"/>
            <a:ext cx="2588702" cy="1749009"/>
          </a:xfrm>
        </p:spPr>
        <p:txBody>
          <a:bodyPr lIns="0" tIns="0" rIns="0" bIns="0" anchorCtr="1">
            <a:noAutofit/>
          </a:bodyPr>
          <a:lstStyle>
            <a:lvl1pPr marL="0" indent="0" algn="ctr">
              <a:buNone/>
              <a:defRPr sz="1600"/>
            </a:lvl1pPr>
          </a:lstStyle>
          <a:p>
            <a:pPr lvl="0"/>
            <a:r>
              <a:rPr lang="en-US"/>
              <a:t>Click to edit Master text styles</a:t>
            </a:r>
          </a:p>
        </p:txBody>
      </p:sp>
      <p:sp>
        <p:nvSpPr>
          <p:cNvPr id="30" name="Content Placeholder 2">
            <a:extLst>
              <a:ext uri="{FF2B5EF4-FFF2-40B4-BE49-F238E27FC236}">
                <a16:creationId xmlns:a16="http://schemas.microsoft.com/office/drawing/2014/main" id="{772818E9-2BEF-661A-55A7-258C80AC0408}"/>
              </a:ext>
            </a:extLst>
          </p:cNvPr>
          <p:cNvSpPr txBox="1">
            <a:spLocks noGrp="1"/>
          </p:cNvSpPr>
          <p:nvPr>
            <p:ph idx="4294967295"/>
          </p:nvPr>
        </p:nvSpPr>
        <p:spPr>
          <a:xfrm>
            <a:off x="9068973" y="3539267"/>
            <a:ext cx="2588702" cy="495385"/>
          </a:xfrm>
        </p:spPr>
        <p:txBody>
          <a:bodyPr lIns="0" tIns="0" rIns="0" bIns="0" anchor="ctr" anchorCtr="1">
            <a:noAutofit/>
          </a:bodyPr>
          <a:lstStyle>
            <a:lvl1pPr marL="0" indent="0" algn="ctr">
              <a:buNone/>
              <a:defRPr sz="1600" b="1" cap="all">
                <a:solidFill>
                  <a:srgbClr val="0D1D51"/>
                </a:solidFill>
                <a:latin typeface="Corbel"/>
              </a:defRPr>
            </a:lvl1pPr>
          </a:lstStyle>
          <a:p>
            <a:pPr lvl="0"/>
            <a:r>
              <a:rPr lang="en-US"/>
              <a:t>Executive 01</a:t>
            </a:r>
          </a:p>
        </p:txBody>
      </p:sp>
    </p:spTree>
    <p:extLst>
      <p:ext uri="{BB962C8B-B14F-4D97-AF65-F5344CB8AC3E}">
        <p14:creationId xmlns:p14="http://schemas.microsoft.com/office/powerpoint/2010/main" val="412556053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hank You 01">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CD13B590-B3AC-EECE-8059-B9FBD558F28F}"/>
              </a:ext>
            </a:extLst>
          </p:cNvPr>
          <p:cNvSpPr txBox="1">
            <a:spLocks noGrp="1"/>
          </p:cNvSpPr>
          <p:nvPr>
            <p:ph type="subTitle" idx="4294967295"/>
          </p:nvPr>
        </p:nvSpPr>
        <p:spPr>
          <a:xfrm>
            <a:off x="7002127" y="4484693"/>
            <a:ext cx="4540444" cy="503166"/>
          </a:xfrm>
        </p:spPr>
        <p:txBody>
          <a:bodyPr>
            <a:noAutofit/>
          </a:bodyPr>
          <a:lstStyle>
            <a:lvl1pPr marL="0" indent="0">
              <a:buNone/>
              <a:defRPr sz="1600" cap="all"/>
            </a:lvl1pPr>
          </a:lstStyle>
          <a:p>
            <a:pPr lvl="0"/>
            <a:r>
              <a:rPr lang="en-US"/>
              <a:t>email</a:t>
            </a:r>
          </a:p>
        </p:txBody>
      </p:sp>
      <p:sp>
        <p:nvSpPr>
          <p:cNvPr id="3" name="Picture Placeholder 12">
            <a:extLst>
              <a:ext uri="{FF2B5EF4-FFF2-40B4-BE49-F238E27FC236}">
                <a16:creationId xmlns:a16="http://schemas.microsoft.com/office/drawing/2014/main" id="{70569345-D1D3-B81F-3364-6CCF78F34FF1}"/>
              </a:ext>
            </a:extLst>
          </p:cNvPr>
          <p:cNvSpPr txBox="1">
            <a:spLocks noGrp="1"/>
          </p:cNvSpPr>
          <p:nvPr>
            <p:ph type="pic" idx="4294967295"/>
          </p:nvPr>
        </p:nvSpPr>
        <p:spPr>
          <a:xfrm>
            <a:off x="710808" y="728548"/>
            <a:ext cx="5305659" cy="5305659"/>
          </a:xfrm>
          <a:solidFill>
            <a:srgbClr val="E7E6E6"/>
          </a:solidFill>
        </p:spPr>
        <p:txBody>
          <a:bodyPr anchor="ctr" anchorCtr="1"/>
          <a:lstStyle>
            <a:lvl1pPr marL="0" indent="0" algn="ctr">
              <a:buNone/>
              <a:defRPr/>
            </a:lvl1pPr>
          </a:lstStyle>
          <a:p>
            <a:pPr lvl="0"/>
            <a:r>
              <a:rPr lang="en-US"/>
              <a:t>Click icon to add picture</a:t>
            </a:r>
          </a:p>
        </p:txBody>
      </p:sp>
      <p:grpSp>
        <p:nvGrpSpPr>
          <p:cNvPr id="4" name="Group 13">
            <a:extLst>
              <a:ext uri="{FF2B5EF4-FFF2-40B4-BE49-F238E27FC236}">
                <a16:creationId xmlns:a16="http://schemas.microsoft.com/office/drawing/2014/main" id="{5D2A2BA5-6420-B6BF-447E-796EBD0BF0F1}"/>
              </a:ext>
            </a:extLst>
          </p:cNvPr>
          <p:cNvGrpSpPr/>
          <p:nvPr/>
        </p:nvGrpSpPr>
        <p:grpSpPr>
          <a:xfrm>
            <a:off x="-1728307" y="-2049517"/>
            <a:ext cx="8917228" cy="10769766"/>
            <a:chOff x="-1728307" y="-2049517"/>
            <a:chExt cx="8917228" cy="10769766"/>
          </a:xfrm>
        </p:grpSpPr>
        <p:sp>
          <p:nvSpPr>
            <p:cNvPr id="5" name="Freeform 5">
              <a:extLst>
                <a:ext uri="{FF2B5EF4-FFF2-40B4-BE49-F238E27FC236}">
                  <a16:creationId xmlns:a16="http://schemas.microsoft.com/office/drawing/2014/main" id="{2BAE4105-A6A2-95C6-3C92-1BD0F95287FE}"/>
                </a:ext>
              </a:extLst>
            </p:cNvPr>
            <p:cNvSpPr/>
            <p:nvPr/>
          </p:nvSpPr>
          <p:spPr>
            <a:xfrm>
              <a:off x="-1728307" y="-2049517"/>
              <a:ext cx="8917228" cy="10769766"/>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91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6" name="Freeform 6">
              <a:extLst>
                <a:ext uri="{FF2B5EF4-FFF2-40B4-BE49-F238E27FC236}">
                  <a16:creationId xmlns:a16="http://schemas.microsoft.com/office/drawing/2014/main" id="{0C89141B-022E-919C-27D3-072535BB306D}"/>
                </a:ext>
              </a:extLst>
            </p:cNvPr>
            <p:cNvSpPr/>
            <p:nvPr/>
          </p:nvSpPr>
          <p:spPr>
            <a:xfrm>
              <a:off x="-331268" y="-451841"/>
              <a:ext cx="3908721" cy="7654305"/>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91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pic>
        <p:nvPicPr>
          <p:cNvPr id="7" name="Picture 8">
            <a:extLst>
              <a:ext uri="{FF2B5EF4-FFF2-40B4-BE49-F238E27FC236}">
                <a16:creationId xmlns:a16="http://schemas.microsoft.com/office/drawing/2014/main" id="{BD409D5C-469E-1E5F-F875-8009C4C4823F}"/>
              </a:ext>
            </a:extLst>
          </p:cNvPr>
          <p:cNvPicPr>
            <a:picLocks noChangeAspect="1"/>
          </p:cNvPicPr>
          <p:nvPr/>
        </p:nvPicPr>
        <p:blipFill>
          <a:blip r:embed="rId2"/>
          <a:stretch>
            <a:fillRect/>
          </a:stretch>
        </p:blipFill>
        <p:spPr>
          <a:xfrm>
            <a:off x="6373002" y="1844884"/>
            <a:ext cx="1745251" cy="673364"/>
          </a:xfrm>
          <a:prstGeom prst="rect">
            <a:avLst/>
          </a:prstGeom>
          <a:noFill/>
          <a:ln cap="flat">
            <a:noFill/>
          </a:ln>
        </p:spPr>
      </p:pic>
      <p:cxnSp>
        <p:nvCxnSpPr>
          <p:cNvPr id="8" name="Straight Connector 4">
            <a:extLst>
              <a:ext uri="{FF2B5EF4-FFF2-40B4-BE49-F238E27FC236}">
                <a16:creationId xmlns:a16="http://schemas.microsoft.com/office/drawing/2014/main" id="{6BCDF58E-3851-2819-8893-4BDFC958740C}"/>
              </a:ext>
            </a:extLst>
          </p:cNvPr>
          <p:cNvCxnSpPr/>
          <p:nvPr/>
        </p:nvCxnSpPr>
        <p:spPr>
          <a:xfrm>
            <a:off x="6469782" y="4233580"/>
            <a:ext cx="2532330" cy="0"/>
          </a:xfrm>
          <a:prstGeom prst="straightConnector1">
            <a:avLst/>
          </a:prstGeom>
          <a:noFill/>
          <a:ln w="6345" cap="flat">
            <a:solidFill>
              <a:srgbClr val="666666"/>
            </a:solidFill>
            <a:prstDash val="solid"/>
            <a:miter/>
          </a:ln>
        </p:spPr>
      </p:cxnSp>
      <p:sp>
        <p:nvSpPr>
          <p:cNvPr id="9" name="Text Placeholder 6">
            <a:extLst>
              <a:ext uri="{FF2B5EF4-FFF2-40B4-BE49-F238E27FC236}">
                <a16:creationId xmlns:a16="http://schemas.microsoft.com/office/drawing/2014/main" id="{0613A592-3C9B-984B-D810-7512EC62E7C6}"/>
              </a:ext>
            </a:extLst>
          </p:cNvPr>
          <p:cNvSpPr txBox="1">
            <a:spLocks noGrp="1"/>
          </p:cNvSpPr>
          <p:nvPr>
            <p:ph type="body" idx="4294967295"/>
          </p:nvPr>
        </p:nvSpPr>
        <p:spPr>
          <a:xfrm>
            <a:off x="7002319" y="5012631"/>
            <a:ext cx="4533896" cy="503240"/>
          </a:xfrm>
        </p:spPr>
        <p:txBody>
          <a:bodyPr>
            <a:noAutofit/>
          </a:bodyPr>
          <a:lstStyle>
            <a:lvl1pPr>
              <a:buNone/>
              <a:defRPr sz="1600" cap="all"/>
            </a:lvl1pPr>
          </a:lstStyle>
          <a:p>
            <a:pPr lvl="0"/>
            <a:r>
              <a:rPr lang="en-US"/>
              <a:t>Website url here</a:t>
            </a:r>
          </a:p>
        </p:txBody>
      </p:sp>
      <p:pic>
        <p:nvPicPr>
          <p:cNvPr id="10" name="Graphic 16" descr="Envelope">
            <a:extLst>
              <a:ext uri="{FF2B5EF4-FFF2-40B4-BE49-F238E27FC236}">
                <a16:creationId xmlns:a16="http://schemas.microsoft.com/office/drawing/2014/main" id="{C8788D3E-17E2-2AA3-81D1-B772E9894B2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41471" y="4452332"/>
            <a:ext cx="387797" cy="387797"/>
          </a:xfrm>
          <a:prstGeom prst="rect">
            <a:avLst/>
          </a:prstGeom>
          <a:noFill/>
          <a:ln cap="flat">
            <a:noFill/>
          </a:ln>
        </p:spPr>
      </p:pic>
      <p:pic>
        <p:nvPicPr>
          <p:cNvPr id="11" name="Graphic 17" descr="Network">
            <a:extLst>
              <a:ext uri="{FF2B5EF4-FFF2-40B4-BE49-F238E27FC236}">
                <a16:creationId xmlns:a16="http://schemas.microsoft.com/office/drawing/2014/main" id="{2026F87D-EDCD-27D2-9ED3-5C883754188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522086" y="4925644"/>
            <a:ext cx="426576" cy="426576"/>
          </a:xfrm>
          <a:prstGeom prst="rect">
            <a:avLst/>
          </a:prstGeom>
          <a:noFill/>
          <a:ln cap="flat">
            <a:noFill/>
          </a:ln>
        </p:spPr>
      </p:pic>
      <p:sp>
        <p:nvSpPr>
          <p:cNvPr id="12" name="Title 1">
            <a:extLst>
              <a:ext uri="{FF2B5EF4-FFF2-40B4-BE49-F238E27FC236}">
                <a16:creationId xmlns:a16="http://schemas.microsoft.com/office/drawing/2014/main" id="{8B6EA554-F12C-DA79-FB4A-1F4FF8B6658D}"/>
              </a:ext>
            </a:extLst>
          </p:cNvPr>
          <p:cNvSpPr txBox="1">
            <a:spLocks noGrp="1"/>
          </p:cNvSpPr>
          <p:nvPr>
            <p:ph type="title"/>
          </p:nvPr>
        </p:nvSpPr>
        <p:spPr>
          <a:xfrm>
            <a:off x="6373002" y="3309113"/>
            <a:ext cx="5163223" cy="673364"/>
          </a:xfrm>
        </p:spPr>
        <p:txBody>
          <a:bodyPr>
            <a:noAutofit/>
          </a:bodyPr>
          <a:lstStyle>
            <a:lvl1pPr>
              <a:defRPr sz="6000" b="1" cap="all">
                <a:solidFill>
                  <a:srgbClr val="B2606E"/>
                </a:solidFill>
              </a:defRPr>
            </a:lvl1pPr>
          </a:lstStyle>
          <a:p>
            <a:pPr lvl="0"/>
            <a:r>
              <a:rPr lang="en-US"/>
              <a:t>Click to edit Master title style</a:t>
            </a:r>
          </a:p>
        </p:txBody>
      </p:sp>
    </p:spTree>
    <p:extLst>
      <p:ext uri="{BB962C8B-B14F-4D97-AF65-F5344CB8AC3E}">
        <p14:creationId xmlns:p14="http://schemas.microsoft.com/office/powerpoint/2010/main" val="215730205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Title Slide_02">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2BE6AA1E-6EC3-E1F0-54CA-2A56672AB2F9}"/>
              </a:ext>
            </a:extLst>
          </p:cNvPr>
          <p:cNvSpPr/>
          <p:nvPr/>
        </p:nvSpPr>
        <p:spPr>
          <a:xfrm>
            <a:off x="0" y="0"/>
            <a:ext cx="12191996" cy="6858000"/>
          </a:xfrm>
          <a:prstGeom prst="rect">
            <a:avLst/>
          </a:pr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Picture Placeholder 12">
            <a:extLst>
              <a:ext uri="{FF2B5EF4-FFF2-40B4-BE49-F238E27FC236}">
                <a16:creationId xmlns:a16="http://schemas.microsoft.com/office/drawing/2014/main" id="{4AA5BFE0-3662-E77D-66B9-5355807D4065}"/>
              </a:ext>
            </a:extLst>
          </p:cNvPr>
          <p:cNvSpPr txBox="1">
            <a:spLocks noGrp="1"/>
          </p:cNvSpPr>
          <p:nvPr>
            <p:ph type="pic" idx="4294967295"/>
          </p:nvPr>
        </p:nvSpPr>
        <p:spPr>
          <a:xfrm>
            <a:off x="710808" y="728548"/>
            <a:ext cx="5305659" cy="5305659"/>
          </a:xfrm>
          <a:solidFill>
            <a:srgbClr val="E7E6E6"/>
          </a:solidFill>
        </p:spPr>
        <p:txBody>
          <a:bodyPr anchor="ctr" anchorCtr="1"/>
          <a:lstStyle>
            <a:lvl1pPr marL="0" indent="0" algn="ctr">
              <a:buNone/>
              <a:defRPr/>
            </a:lvl1pPr>
          </a:lstStyle>
          <a:p>
            <a:pPr lvl="0"/>
            <a:r>
              <a:rPr lang="en-US"/>
              <a:t>Click icon to add picture</a:t>
            </a:r>
          </a:p>
        </p:txBody>
      </p:sp>
      <p:grpSp>
        <p:nvGrpSpPr>
          <p:cNvPr id="4" name="Group 13">
            <a:extLst>
              <a:ext uri="{FF2B5EF4-FFF2-40B4-BE49-F238E27FC236}">
                <a16:creationId xmlns:a16="http://schemas.microsoft.com/office/drawing/2014/main" id="{5323E77A-5972-AFF6-795F-C87B71A4EE0D}"/>
              </a:ext>
            </a:extLst>
          </p:cNvPr>
          <p:cNvGrpSpPr/>
          <p:nvPr/>
        </p:nvGrpSpPr>
        <p:grpSpPr>
          <a:xfrm>
            <a:off x="-1728307" y="-2049517"/>
            <a:ext cx="8917228" cy="10769766"/>
            <a:chOff x="-1728307" y="-2049517"/>
            <a:chExt cx="8917228" cy="10769766"/>
          </a:xfrm>
        </p:grpSpPr>
        <p:sp>
          <p:nvSpPr>
            <p:cNvPr id="5" name="Freeform 5">
              <a:extLst>
                <a:ext uri="{FF2B5EF4-FFF2-40B4-BE49-F238E27FC236}">
                  <a16:creationId xmlns:a16="http://schemas.microsoft.com/office/drawing/2014/main" id="{59970F67-C493-D482-79B5-70ABBB21F670}"/>
                </a:ext>
              </a:extLst>
            </p:cNvPr>
            <p:cNvSpPr/>
            <p:nvPr/>
          </p:nvSpPr>
          <p:spPr>
            <a:xfrm>
              <a:off x="-1728307" y="-2049517"/>
              <a:ext cx="8917228" cy="10769766"/>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6" name="Freeform 6">
              <a:extLst>
                <a:ext uri="{FF2B5EF4-FFF2-40B4-BE49-F238E27FC236}">
                  <a16:creationId xmlns:a16="http://schemas.microsoft.com/office/drawing/2014/main" id="{3B1BC704-EE94-7067-5816-88C4FCA412CD}"/>
                </a:ext>
              </a:extLst>
            </p:cNvPr>
            <p:cNvSpPr/>
            <p:nvPr/>
          </p:nvSpPr>
          <p:spPr>
            <a:xfrm>
              <a:off x="-331268" y="-451841"/>
              <a:ext cx="3908721" cy="7654305"/>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pic>
        <p:nvPicPr>
          <p:cNvPr id="7" name="Picture 8">
            <a:extLst>
              <a:ext uri="{FF2B5EF4-FFF2-40B4-BE49-F238E27FC236}">
                <a16:creationId xmlns:a16="http://schemas.microsoft.com/office/drawing/2014/main" id="{996B0CF5-44EE-2077-5453-6A60AC4D4419}"/>
              </a:ext>
            </a:extLst>
          </p:cNvPr>
          <p:cNvPicPr>
            <a:picLocks noChangeAspect="1"/>
          </p:cNvPicPr>
          <p:nvPr/>
        </p:nvPicPr>
        <p:blipFill>
          <a:blip r:embed="rId2"/>
          <a:stretch>
            <a:fillRect/>
          </a:stretch>
        </p:blipFill>
        <p:spPr>
          <a:xfrm>
            <a:off x="10015852" y="391866"/>
            <a:ext cx="1745251" cy="673364"/>
          </a:xfrm>
          <a:prstGeom prst="rect">
            <a:avLst/>
          </a:prstGeom>
          <a:noFill/>
          <a:ln cap="flat">
            <a:noFill/>
          </a:ln>
        </p:spPr>
      </p:pic>
      <p:cxnSp>
        <p:nvCxnSpPr>
          <p:cNvPr id="8" name="Straight Connector 11">
            <a:extLst>
              <a:ext uri="{FF2B5EF4-FFF2-40B4-BE49-F238E27FC236}">
                <a16:creationId xmlns:a16="http://schemas.microsoft.com/office/drawing/2014/main" id="{C1C391C7-6622-166E-0B32-E11B62A7D50D}"/>
              </a:ext>
            </a:extLst>
          </p:cNvPr>
          <p:cNvCxnSpPr/>
          <p:nvPr/>
        </p:nvCxnSpPr>
        <p:spPr>
          <a:xfrm>
            <a:off x="6469782" y="4233580"/>
            <a:ext cx="2532330" cy="0"/>
          </a:xfrm>
          <a:prstGeom prst="straightConnector1">
            <a:avLst/>
          </a:prstGeom>
          <a:noFill/>
          <a:ln w="6345" cap="flat">
            <a:solidFill>
              <a:srgbClr val="FFFFFF"/>
            </a:solidFill>
            <a:prstDash val="solid"/>
            <a:miter/>
          </a:ln>
        </p:spPr>
      </p:cxnSp>
      <p:sp>
        <p:nvSpPr>
          <p:cNvPr id="9" name="Subtitle 2">
            <a:extLst>
              <a:ext uri="{FF2B5EF4-FFF2-40B4-BE49-F238E27FC236}">
                <a16:creationId xmlns:a16="http://schemas.microsoft.com/office/drawing/2014/main" id="{952B046F-5284-071E-72E0-96285A66A661}"/>
              </a:ext>
            </a:extLst>
          </p:cNvPr>
          <p:cNvSpPr txBox="1">
            <a:spLocks noGrp="1"/>
          </p:cNvSpPr>
          <p:nvPr>
            <p:ph type="subTitle" idx="4294967295"/>
          </p:nvPr>
        </p:nvSpPr>
        <p:spPr>
          <a:xfrm>
            <a:off x="7002127" y="4484693"/>
            <a:ext cx="4540444" cy="503166"/>
          </a:xfrm>
        </p:spPr>
        <p:txBody>
          <a:bodyPr>
            <a:noAutofit/>
          </a:bodyPr>
          <a:lstStyle>
            <a:lvl1pPr marL="0" indent="0">
              <a:buNone/>
              <a:defRPr sz="1600" cap="all">
                <a:solidFill>
                  <a:srgbClr val="FFFFFF"/>
                </a:solidFill>
              </a:defRPr>
            </a:lvl1pPr>
          </a:lstStyle>
          <a:p>
            <a:pPr lvl="0"/>
            <a:r>
              <a:rPr lang="en-US"/>
              <a:t>email</a:t>
            </a:r>
          </a:p>
        </p:txBody>
      </p:sp>
      <p:sp>
        <p:nvSpPr>
          <p:cNvPr id="10" name="Text Placeholder 6">
            <a:extLst>
              <a:ext uri="{FF2B5EF4-FFF2-40B4-BE49-F238E27FC236}">
                <a16:creationId xmlns:a16="http://schemas.microsoft.com/office/drawing/2014/main" id="{D0A3B790-508F-F3C9-F1F1-0A40C59D3D26}"/>
              </a:ext>
            </a:extLst>
          </p:cNvPr>
          <p:cNvSpPr txBox="1">
            <a:spLocks noGrp="1"/>
          </p:cNvSpPr>
          <p:nvPr>
            <p:ph type="body" idx="4294967295"/>
          </p:nvPr>
        </p:nvSpPr>
        <p:spPr>
          <a:xfrm>
            <a:off x="7002319" y="5012631"/>
            <a:ext cx="4533896" cy="503240"/>
          </a:xfrm>
        </p:spPr>
        <p:txBody>
          <a:bodyPr>
            <a:noAutofit/>
          </a:bodyPr>
          <a:lstStyle>
            <a:lvl1pPr>
              <a:buNone/>
              <a:defRPr sz="1600" cap="all">
                <a:solidFill>
                  <a:srgbClr val="FFFFFF"/>
                </a:solidFill>
              </a:defRPr>
            </a:lvl1pPr>
          </a:lstStyle>
          <a:p>
            <a:pPr lvl="0"/>
            <a:r>
              <a:rPr lang="en-US"/>
              <a:t>Website url here</a:t>
            </a:r>
          </a:p>
        </p:txBody>
      </p:sp>
      <p:pic>
        <p:nvPicPr>
          <p:cNvPr id="11" name="Graphic 16" descr="Envelope">
            <a:extLst>
              <a:ext uri="{FF2B5EF4-FFF2-40B4-BE49-F238E27FC236}">
                <a16:creationId xmlns:a16="http://schemas.microsoft.com/office/drawing/2014/main" id="{5F42CC09-2CD5-8D5E-D6D3-F5CCD698E2C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41471" y="4452332"/>
            <a:ext cx="387797" cy="387797"/>
          </a:xfrm>
          <a:prstGeom prst="rect">
            <a:avLst/>
          </a:prstGeom>
          <a:noFill/>
          <a:ln cap="flat">
            <a:noFill/>
          </a:ln>
        </p:spPr>
      </p:pic>
      <p:pic>
        <p:nvPicPr>
          <p:cNvPr id="12" name="Graphic 17" descr="Network">
            <a:extLst>
              <a:ext uri="{FF2B5EF4-FFF2-40B4-BE49-F238E27FC236}">
                <a16:creationId xmlns:a16="http://schemas.microsoft.com/office/drawing/2014/main" id="{7384106C-D294-923E-6E83-867E1F42ECF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522086" y="4925644"/>
            <a:ext cx="426576" cy="426576"/>
          </a:xfrm>
          <a:prstGeom prst="rect">
            <a:avLst/>
          </a:prstGeom>
          <a:noFill/>
          <a:ln cap="flat">
            <a:noFill/>
          </a:ln>
        </p:spPr>
      </p:pic>
      <p:sp>
        <p:nvSpPr>
          <p:cNvPr id="13" name="Title 1">
            <a:extLst>
              <a:ext uri="{FF2B5EF4-FFF2-40B4-BE49-F238E27FC236}">
                <a16:creationId xmlns:a16="http://schemas.microsoft.com/office/drawing/2014/main" id="{F5C63899-342C-5283-D73E-056D16DF48C9}"/>
              </a:ext>
            </a:extLst>
          </p:cNvPr>
          <p:cNvSpPr txBox="1">
            <a:spLocks noGrp="1"/>
          </p:cNvSpPr>
          <p:nvPr>
            <p:ph type="title"/>
          </p:nvPr>
        </p:nvSpPr>
        <p:spPr>
          <a:xfrm>
            <a:off x="6347746" y="3275216"/>
            <a:ext cx="5188479" cy="826626"/>
          </a:xfrm>
        </p:spPr>
        <p:txBody>
          <a:bodyPr>
            <a:noAutofit/>
          </a:bodyPr>
          <a:lstStyle>
            <a:lvl1pPr>
              <a:defRPr sz="6000" b="1" cap="all">
                <a:solidFill>
                  <a:srgbClr val="FFFFFF"/>
                </a:solidFill>
              </a:defRPr>
            </a:lvl1pPr>
          </a:lstStyle>
          <a:p>
            <a:pPr lvl="0"/>
            <a:r>
              <a:rPr lang="en-US"/>
              <a:t>Click to edit Master title style</a:t>
            </a:r>
          </a:p>
        </p:txBody>
      </p:sp>
    </p:spTree>
    <p:extLst>
      <p:ext uri="{BB962C8B-B14F-4D97-AF65-F5344CB8AC3E}">
        <p14:creationId xmlns:p14="http://schemas.microsoft.com/office/powerpoint/2010/main" val="142799397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38D7B260-1D13-E6BE-BFA4-B271EA7026A3}"/>
              </a:ext>
            </a:extLst>
          </p:cNvPr>
          <p:cNvSpPr/>
          <p:nvPr/>
        </p:nvSpPr>
        <p:spPr>
          <a:xfrm>
            <a:off x="0" y="0"/>
            <a:ext cx="12191996" cy="6858000"/>
          </a:xfrm>
          <a:prstGeom prst="rect">
            <a:avLst/>
          </a:pr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Oval 5">
            <a:extLst>
              <a:ext uri="{FF2B5EF4-FFF2-40B4-BE49-F238E27FC236}">
                <a16:creationId xmlns:a16="http://schemas.microsoft.com/office/drawing/2014/main" id="{468BC0ED-D9B7-42CD-5079-4E5EF68ECFE5}"/>
              </a:ext>
            </a:extLst>
          </p:cNvPr>
          <p:cNvSpPr/>
          <p:nvPr/>
        </p:nvSpPr>
        <p:spPr>
          <a:xfrm>
            <a:off x="754014" y="708294"/>
            <a:ext cx="5334033" cy="533403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alpha val="16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48132569-1F90-AEC5-B3D8-68AF44DB8451}"/>
              </a:ext>
            </a:extLst>
          </p:cNvPr>
          <p:cNvSpPr txBox="1">
            <a:spLocks noGrp="1"/>
          </p:cNvSpPr>
          <p:nvPr>
            <p:ph type="title"/>
          </p:nvPr>
        </p:nvSpPr>
        <p:spPr>
          <a:xfrm>
            <a:off x="6343650" y="2173291"/>
            <a:ext cx="5143499" cy="2090812"/>
          </a:xfrm>
        </p:spPr>
        <p:txBody>
          <a:bodyPr anchor="b">
            <a:noAutofit/>
          </a:bodyPr>
          <a:lstStyle>
            <a:lvl1pPr>
              <a:defRPr sz="5400" b="1" cap="all">
                <a:solidFill>
                  <a:srgbClr val="FFFFFF"/>
                </a:solidFill>
              </a:defRPr>
            </a:lvl1pPr>
          </a:lstStyle>
          <a:p>
            <a:pPr lvl="0"/>
            <a:r>
              <a:rPr lang="en-US"/>
              <a:t>Title comes here</a:t>
            </a:r>
          </a:p>
        </p:txBody>
      </p:sp>
      <p:sp>
        <p:nvSpPr>
          <p:cNvPr id="5" name="Subtitle 2">
            <a:extLst>
              <a:ext uri="{FF2B5EF4-FFF2-40B4-BE49-F238E27FC236}">
                <a16:creationId xmlns:a16="http://schemas.microsoft.com/office/drawing/2014/main" id="{58B51762-3987-9916-9686-C693DDCFC09E}"/>
              </a:ext>
            </a:extLst>
          </p:cNvPr>
          <p:cNvSpPr txBox="1">
            <a:spLocks noGrp="1"/>
          </p:cNvSpPr>
          <p:nvPr>
            <p:ph type="subTitle" idx="4294967295"/>
          </p:nvPr>
        </p:nvSpPr>
        <p:spPr>
          <a:xfrm>
            <a:off x="6343650" y="4279968"/>
            <a:ext cx="5143499" cy="503166"/>
          </a:xfrm>
        </p:spPr>
        <p:txBody>
          <a:bodyPr>
            <a:noAutofit/>
          </a:bodyPr>
          <a:lstStyle>
            <a:lvl1pPr marL="0" indent="0">
              <a:buNone/>
              <a:defRPr sz="1800" cap="all">
                <a:solidFill>
                  <a:srgbClr val="FFFFFF"/>
                </a:solidFill>
              </a:defRPr>
            </a:lvl1pPr>
          </a:lstStyle>
          <a:p>
            <a:pPr lvl="0"/>
            <a:r>
              <a:rPr lang="en-US"/>
              <a:t>Click to edit Master subtitle style</a:t>
            </a:r>
          </a:p>
        </p:txBody>
      </p:sp>
      <p:grpSp>
        <p:nvGrpSpPr>
          <p:cNvPr id="6" name="Group 13">
            <a:extLst>
              <a:ext uri="{FF2B5EF4-FFF2-40B4-BE49-F238E27FC236}">
                <a16:creationId xmlns:a16="http://schemas.microsoft.com/office/drawing/2014/main" id="{067D97CC-AC68-87A2-AD7F-85B4534CE34D}"/>
              </a:ext>
            </a:extLst>
          </p:cNvPr>
          <p:cNvGrpSpPr/>
          <p:nvPr/>
        </p:nvGrpSpPr>
        <p:grpSpPr>
          <a:xfrm>
            <a:off x="-1728307" y="-2049517"/>
            <a:ext cx="8917228" cy="10769766"/>
            <a:chOff x="-1728307" y="-2049517"/>
            <a:chExt cx="8917228" cy="10769766"/>
          </a:xfrm>
        </p:grpSpPr>
        <p:sp>
          <p:nvSpPr>
            <p:cNvPr id="7" name="Freeform 5">
              <a:extLst>
                <a:ext uri="{FF2B5EF4-FFF2-40B4-BE49-F238E27FC236}">
                  <a16:creationId xmlns:a16="http://schemas.microsoft.com/office/drawing/2014/main" id="{C4346ADC-8354-36FB-92EB-B5A276514FC6}"/>
                </a:ext>
              </a:extLst>
            </p:cNvPr>
            <p:cNvSpPr/>
            <p:nvPr/>
          </p:nvSpPr>
          <p:spPr>
            <a:xfrm>
              <a:off x="-1728307" y="-2049517"/>
              <a:ext cx="8917228" cy="10769766"/>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Freeform 6">
              <a:extLst>
                <a:ext uri="{FF2B5EF4-FFF2-40B4-BE49-F238E27FC236}">
                  <a16:creationId xmlns:a16="http://schemas.microsoft.com/office/drawing/2014/main" id="{5AF554A6-75AC-CAE6-09BD-D5785E083354}"/>
                </a:ext>
              </a:extLst>
            </p:cNvPr>
            <p:cNvSpPr/>
            <p:nvPr/>
          </p:nvSpPr>
          <p:spPr>
            <a:xfrm>
              <a:off x="-331268" y="-451841"/>
              <a:ext cx="3908721" cy="7654305"/>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pic>
        <p:nvPicPr>
          <p:cNvPr id="9" name="Picture 8">
            <a:extLst>
              <a:ext uri="{FF2B5EF4-FFF2-40B4-BE49-F238E27FC236}">
                <a16:creationId xmlns:a16="http://schemas.microsoft.com/office/drawing/2014/main" id="{B8C49D42-B49D-6BA3-4820-D454FDBFDB71}"/>
              </a:ext>
            </a:extLst>
          </p:cNvPr>
          <p:cNvPicPr>
            <a:picLocks noChangeAspect="1"/>
          </p:cNvPicPr>
          <p:nvPr/>
        </p:nvPicPr>
        <p:blipFill>
          <a:blip r:embed="rId2"/>
          <a:stretch>
            <a:fillRect/>
          </a:stretch>
        </p:blipFill>
        <p:spPr>
          <a:xfrm>
            <a:off x="10015852" y="391866"/>
            <a:ext cx="1745251" cy="673364"/>
          </a:xfrm>
          <a:prstGeom prst="rect">
            <a:avLst/>
          </a:prstGeom>
          <a:noFill/>
          <a:ln cap="flat">
            <a:noFill/>
          </a:ln>
        </p:spPr>
      </p:pic>
      <p:cxnSp>
        <p:nvCxnSpPr>
          <p:cNvPr id="10" name="Straight Connector 4">
            <a:extLst>
              <a:ext uri="{FF2B5EF4-FFF2-40B4-BE49-F238E27FC236}">
                <a16:creationId xmlns:a16="http://schemas.microsoft.com/office/drawing/2014/main" id="{FA1715FE-5D62-14B1-CAC5-FAFB86F62211}"/>
              </a:ext>
            </a:extLst>
          </p:cNvPr>
          <p:cNvCxnSpPr/>
          <p:nvPr/>
        </p:nvCxnSpPr>
        <p:spPr>
          <a:xfrm>
            <a:off x="6469782" y="4233580"/>
            <a:ext cx="2532330" cy="0"/>
          </a:xfrm>
          <a:prstGeom prst="straightConnector1">
            <a:avLst/>
          </a:prstGeom>
          <a:noFill/>
          <a:ln w="6345" cap="flat">
            <a:solidFill>
              <a:srgbClr val="FFFFFF"/>
            </a:solidFill>
            <a:prstDash val="solid"/>
            <a:miter/>
          </a:ln>
        </p:spPr>
      </p:cxnSp>
    </p:spTree>
    <p:extLst>
      <p:ext uri="{BB962C8B-B14F-4D97-AF65-F5344CB8AC3E}">
        <p14:creationId xmlns:p14="http://schemas.microsoft.com/office/powerpoint/2010/main" val="11286729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69BE34D1-BBA5-1FEA-AD38-0ED295076044}"/>
              </a:ext>
            </a:extLst>
          </p:cNvPr>
          <p:cNvSpPr/>
          <p:nvPr/>
        </p:nvSpPr>
        <p:spPr>
          <a:xfrm>
            <a:off x="0" y="0"/>
            <a:ext cx="12191996" cy="6858000"/>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4DDF08E7-93B0-C281-D7F4-1EBA8834F886}"/>
              </a:ext>
            </a:extLst>
          </p:cNvPr>
          <p:cNvSpPr txBox="1">
            <a:spLocks noGrp="1"/>
          </p:cNvSpPr>
          <p:nvPr>
            <p:ph type="title"/>
          </p:nvPr>
        </p:nvSpPr>
        <p:spPr>
          <a:xfrm>
            <a:off x="831847" y="182559"/>
            <a:ext cx="10515600" cy="940176"/>
          </a:xfrm>
        </p:spPr>
        <p:txBody>
          <a:bodyPr anchor="b" anchorCtr="1">
            <a:noAutofit/>
          </a:bodyPr>
          <a:lstStyle>
            <a:lvl1pPr algn="ctr">
              <a:defRPr sz="4000" b="1" cap="all">
                <a:solidFill>
                  <a:srgbClr val="FFFFFF"/>
                </a:solidFill>
              </a:defRPr>
            </a:lvl1pPr>
          </a:lstStyle>
          <a:p>
            <a:pPr lvl="0"/>
            <a:r>
              <a:rPr lang="en-US"/>
              <a:t>Click to edit Master title style</a:t>
            </a:r>
          </a:p>
        </p:txBody>
      </p:sp>
      <p:pic>
        <p:nvPicPr>
          <p:cNvPr id="4" name="Picture 7">
            <a:extLst>
              <a:ext uri="{FF2B5EF4-FFF2-40B4-BE49-F238E27FC236}">
                <a16:creationId xmlns:a16="http://schemas.microsoft.com/office/drawing/2014/main" id="{DBCF8B7F-CF27-DDBB-BACF-665278595C16}"/>
              </a:ext>
            </a:extLst>
          </p:cNvPr>
          <p:cNvPicPr>
            <a:picLocks noChangeAspect="1"/>
          </p:cNvPicPr>
          <p:nvPr/>
        </p:nvPicPr>
        <p:blipFill>
          <a:blip r:embed="rId2">
            <a:biLevel thresh="50000"/>
          </a:blip>
          <a:stretch>
            <a:fillRect/>
          </a:stretch>
        </p:blipFill>
        <p:spPr>
          <a:xfrm>
            <a:off x="469635" y="6260503"/>
            <a:ext cx="1075425" cy="414927"/>
          </a:xfrm>
          <a:prstGeom prst="rect">
            <a:avLst/>
          </a:prstGeom>
          <a:noFill/>
          <a:ln cap="flat">
            <a:noFill/>
          </a:ln>
        </p:spPr>
      </p:pic>
      <p:sp>
        <p:nvSpPr>
          <p:cNvPr id="5" name="Oval 10">
            <a:extLst>
              <a:ext uri="{FF2B5EF4-FFF2-40B4-BE49-F238E27FC236}">
                <a16:creationId xmlns:a16="http://schemas.microsoft.com/office/drawing/2014/main" id="{5A6A326E-A508-D6F5-6BC8-648A2F20D2CC}"/>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Slide Number Placeholder 5">
            <a:extLst>
              <a:ext uri="{FF2B5EF4-FFF2-40B4-BE49-F238E27FC236}">
                <a16:creationId xmlns:a16="http://schemas.microsoft.com/office/drawing/2014/main" id="{3023AC39-2D88-CC8E-B177-6E21F30E1CCE}"/>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2C567A"/>
                </a:solidFill>
              </a:defRPr>
            </a:lvl1pPr>
          </a:lstStyle>
          <a:p>
            <a:pPr lvl="0"/>
            <a:fld id="{E13E6929-28D9-4E26-B09A-9339150CE62B}" type="slidenum">
              <a:t>‹#›</a:t>
            </a:fld>
            <a:endParaRPr lang="en-US"/>
          </a:p>
        </p:txBody>
      </p:sp>
      <p:grpSp>
        <p:nvGrpSpPr>
          <p:cNvPr id="7" name="Group 3">
            <a:extLst>
              <a:ext uri="{FF2B5EF4-FFF2-40B4-BE49-F238E27FC236}">
                <a16:creationId xmlns:a16="http://schemas.microsoft.com/office/drawing/2014/main" id="{23C24AC0-7804-0BB8-E57C-6851F88B93BE}"/>
              </a:ext>
            </a:extLst>
          </p:cNvPr>
          <p:cNvGrpSpPr/>
          <p:nvPr/>
        </p:nvGrpSpPr>
        <p:grpSpPr>
          <a:xfrm>
            <a:off x="711120" y="2399386"/>
            <a:ext cx="10769766" cy="8917228"/>
            <a:chOff x="711120" y="2399386"/>
            <a:chExt cx="10769766" cy="8917228"/>
          </a:xfrm>
        </p:grpSpPr>
        <p:sp>
          <p:nvSpPr>
            <p:cNvPr id="8" name="Oval 16">
              <a:extLst>
                <a:ext uri="{FF2B5EF4-FFF2-40B4-BE49-F238E27FC236}">
                  <a16:creationId xmlns:a16="http://schemas.microsoft.com/office/drawing/2014/main" id="{2BD8437B-0A9F-5642-3365-EE810735316C}"/>
                </a:ext>
              </a:extLst>
            </p:cNvPr>
            <p:cNvSpPr/>
            <p:nvPr/>
          </p:nvSpPr>
          <p:spPr>
            <a:xfrm rot="16200004">
              <a:off x="3468932" y="3500250"/>
              <a:ext cx="5334033" cy="533403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alpha val="16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nvGrpSpPr>
            <p:cNvPr id="9" name="Group 17">
              <a:extLst>
                <a:ext uri="{FF2B5EF4-FFF2-40B4-BE49-F238E27FC236}">
                  <a16:creationId xmlns:a16="http://schemas.microsoft.com/office/drawing/2014/main" id="{C281F519-AFFE-9ACB-E36F-CCF9D236A56E}"/>
                </a:ext>
              </a:extLst>
            </p:cNvPr>
            <p:cNvGrpSpPr/>
            <p:nvPr/>
          </p:nvGrpSpPr>
          <p:grpSpPr>
            <a:xfrm>
              <a:off x="711120" y="2399386"/>
              <a:ext cx="10769766" cy="8917228"/>
              <a:chOff x="711120" y="2399386"/>
              <a:chExt cx="10769766" cy="8917228"/>
            </a:xfrm>
          </p:grpSpPr>
          <p:sp>
            <p:nvSpPr>
              <p:cNvPr id="10" name="Freeform 5">
                <a:extLst>
                  <a:ext uri="{FF2B5EF4-FFF2-40B4-BE49-F238E27FC236}">
                    <a16:creationId xmlns:a16="http://schemas.microsoft.com/office/drawing/2014/main" id="{9202347B-9382-ADA3-F6F0-7726C8BF574A}"/>
                  </a:ext>
                </a:extLst>
              </p:cNvPr>
              <p:cNvSpPr/>
              <p:nvPr/>
            </p:nvSpPr>
            <p:spPr>
              <a:xfrm rot="16200004">
                <a:off x="1637389" y="1473117"/>
                <a:ext cx="8917228" cy="10769766"/>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1" name="Freeform 6">
                <a:extLst>
                  <a:ext uri="{FF2B5EF4-FFF2-40B4-BE49-F238E27FC236}">
                    <a16:creationId xmlns:a16="http://schemas.microsoft.com/office/drawing/2014/main" id="{570432EF-EAC3-BCF5-71EE-326555601BA4}"/>
                  </a:ext>
                </a:extLst>
              </p:cNvPr>
              <p:cNvSpPr/>
              <p:nvPr/>
            </p:nvSpPr>
            <p:spPr>
              <a:xfrm rot="16200004">
                <a:off x="4181588" y="4138044"/>
                <a:ext cx="3908721" cy="7654305"/>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grpSp>
      <p:sp>
        <p:nvSpPr>
          <p:cNvPr id="12" name="Text Placeholder 2">
            <a:extLst>
              <a:ext uri="{FF2B5EF4-FFF2-40B4-BE49-F238E27FC236}">
                <a16:creationId xmlns:a16="http://schemas.microsoft.com/office/drawing/2014/main" id="{F8E7B88F-5FBE-6FCE-7A40-B2BB6664CCF5}"/>
              </a:ext>
            </a:extLst>
          </p:cNvPr>
          <p:cNvSpPr txBox="1">
            <a:spLocks noGrp="1"/>
          </p:cNvSpPr>
          <p:nvPr>
            <p:ph type="body" idx="4294967295"/>
          </p:nvPr>
        </p:nvSpPr>
        <p:spPr>
          <a:xfrm>
            <a:off x="831847" y="1153351"/>
            <a:ext cx="10515600" cy="648547"/>
          </a:xfrm>
        </p:spPr>
        <p:txBody>
          <a:bodyPr anchorCtr="1"/>
          <a:lstStyle>
            <a:lvl1pPr marL="0" indent="0" algn="ctr">
              <a:buNone/>
              <a:defRPr sz="1800">
                <a:solidFill>
                  <a:srgbClr val="FFFFFF"/>
                </a:solidFill>
              </a:defRPr>
            </a:lvl1pPr>
          </a:lstStyle>
          <a:p>
            <a:pPr lvl="0"/>
            <a:r>
              <a:rPr lang="en-US"/>
              <a:t>Click to edit Master text styles</a:t>
            </a:r>
          </a:p>
        </p:txBody>
      </p:sp>
    </p:spTree>
    <p:extLst>
      <p:ext uri="{BB962C8B-B14F-4D97-AF65-F5344CB8AC3E}">
        <p14:creationId xmlns:p14="http://schemas.microsoft.com/office/powerpoint/2010/main" val="33398162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3D0E24E4-848D-404F-AA63-FA4CDE9F0FAE}"/>
              </a:ext>
            </a:extLst>
          </p:cNvPr>
          <p:cNvGrpSpPr/>
          <p:nvPr/>
        </p:nvGrpSpPr>
        <p:grpSpPr>
          <a:xfrm>
            <a:off x="7430040" y="-1843126"/>
            <a:ext cx="4436220" cy="5482431"/>
            <a:chOff x="7430040" y="-1843126"/>
            <a:chExt cx="4436220" cy="5482431"/>
          </a:xfrm>
        </p:grpSpPr>
        <p:sp>
          <p:nvSpPr>
            <p:cNvPr id="3" name="Freeform 5">
              <a:extLst>
                <a:ext uri="{FF2B5EF4-FFF2-40B4-BE49-F238E27FC236}">
                  <a16:creationId xmlns:a16="http://schemas.microsoft.com/office/drawing/2014/main" id="{9C5AFAF4-31C6-EBF1-1F61-D217DB6F53D4}"/>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Freeform 6">
              <a:extLst>
                <a:ext uri="{FF2B5EF4-FFF2-40B4-BE49-F238E27FC236}">
                  <a16:creationId xmlns:a16="http://schemas.microsoft.com/office/drawing/2014/main" id="{6583C9F5-D030-C6E4-A0ED-D7AAD14C29B4}"/>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7">
              <a:extLst>
                <a:ext uri="{FF2B5EF4-FFF2-40B4-BE49-F238E27FC236}">
                  <a16:creationId xmlns:a16="http://schemas.microsoft.com/office/drawing/2014/main" id="{AA6C9147-12A6-1EB1-9DD4-3E858F33B384}"/>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6" name="Rectangle 6">
            <a:extLst>
              <a:ext uri="{FF2B5EF4-FFF2-40B4-BE49-F238E27FC236}">
                <a16:creationId xmlns:a16="http://schemas.microsoft.com/office/drawing/2014/main" id="{3FD1CC78-9A5D-AF55-B3D5-2734EF6941B4}"/>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7" name="Picture 7">
            <a:extLst>
              <a:ext uri="{FF2B5EF4-FFF2-40B4-BE49-F238E27FC236}">
                <a16:creationId xmlns:a16="http://schemas.microsoft.com/office/drawing/2014/main" id="{51FF6EC2-7FC6-CEE8-97D1-68DDA1880F83}"/>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8" name="Oval 14">
            <a:extLst>
              <a:ext uri="{FF2B5EF4-FFF2-40B4-BE49-F238E27FC236}">
                <a16:creationId xmlns:a16="http://schemas.microsoft.com/office/drawing/2014/main" id="{C89D9BDC-2C28-016E-F8D5-758DBBF76025}"/>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Slide Number Placeholder 5">
            <a:extLst>
              <a:ext uri="{FF2B5EF4-FFF2-40B4-BE49-F238E27FC236}">
                <a16:creationId xmlns:a16="http://schemas.microsoft.com/office/drawing/2014/main" id="{82EACC6A-472F-BD4F-24FC-9F712D7F6835}"/>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62986E70-0931-4DC6-8653-D314D56E6667}" type="slidenum">
              <a:t>‹#›</a:t>
            </a:fld>
            <a:endParaRPr lang="en-US"/>
          </a:p>
        </p:txBody>
      </p:sp>
      <p:sp>
        <p:nvSpPr>
          <p:cNvPr id="10" name="Title 3">
            <a:extLst>
              <a:ext uri="{FF2B5EF4-FFF2-40B4-BE49-F238E27FC236}">
                <a16:creationId xmlns:a16="http://schemas.microsoft.com/office/drawing/2014/main" id="{B713A506-AD48-A7E4-CD9C-E171A87769F8}"/>
              </a:ext>
            </a:extLst>
          </p:cNvPr>
          <p:cNvSpPr txBox="1">
            <a:spLocks noGrp="1"/>
          </p:cNvSpPr>
          <p:nvPr>
            <p:ph type="title"/>
          </p:nvPr>
        </p:nvSpPr>
        <p:spPr>
          <a:xfrm>
            <a:off x="515941" y="365129"/>
            <a:ext cx="10837861" cy="1325559"/>
          </a:xfrm>
        </p:spPr>
        <p:txBody>
          <a:bodyPr/>
          <a:lstStyle>
            <a:lvl1pPr>
              <a:defRPr/>
            </a:lvl1pPr>
          </a:lstStyle>
          <a:p>
            <a:pPr lvl="0"/>
            <a:r>
              <a:rPr lang="en-US"/>
              <a:t>Click to edit Master title style</a:t>
            </a:r>
          </a:p>
        </p:txBody>
      </p:sp>
      <p:sp>
        <p:nvSpPr>
          <p:cNvPr id="11" name="Content Placeholder 2">
            <a:extLst>
              <a:ext uri="{FF2B5EF4-FFF2-40B4-BE49-F238E27FC236}">
                <a16:creationId xmlns:a16="http://schemas.microsoft.com/office/drawing/2014/main" id="{D4DEC978-0D65-DF4B-2D17-E30D912737DC}"/>
              </a:ext>
            </a:extLst>
          </p:cNvPr>
          <p:cNvSpPr txBox="1">
            <a:spLocks noGrp="1"/>
          </p:cNvSpPr>
          <p:nvPr>
            <p:ph idx="4294967295"/>
          </p:nvPr>
        </p:nvSpPr>
        <p:spPr>
          <a:xfrm>
            <a:off x="515941" y="1825627"/>
            <a:ext cx="10837861"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992031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grpSp>
        <p:nvGrpSpPr>
          <p:cNvPr id="2" name="Group 17">
            <a:extLst>
              <a:ext uri="{FF2B5EF4-FFF2-40B4-BE49-F238E27FC236}">
                <a16:creationId xmlns:a16="http://schemas.microsoft.com/office/drawing/2014/main" id="{4FC909F0-31E5-6D1A-4BED-75D851CBAF95}"/>
              </a:ext>
            </a:extLst>
          </p:cNvPr>
          <p:cNvGrpSpPr/>
          <p:nvPr/>
        </p:nvGrpSpPr>
        <p:grpSpPr>
          <a:xfrm>
            <a:off x="7430040" y="-1843126"/>
            <a:ext cx="4436220" cy="5482431"/>
            <a:chOff x="7430040" y="-1843126"/>
            <a:chExt cx="4436220" cy="5482431"/>
          </a:xfrm>
        </p:grpSpPr>
        <p:sp>
          <p:nvSpPr>
            <p:cNvPr id="3" name="Freeform 5">
              <a:extLst>
                <a:ext uri="{FF2B5EF4-FFF2-40B4-BE49-F238E27FC236}">
                  <a16:creationId xmlns:a16="http://schemas.microsoft.com/office/drawing/2014/main" id="{1F04415E-5FD7-91A5-64E1-78D2FC9D2ED9}"/>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Freeform 6">
              <a:extLst>
                <a:ext uri="{FF2B5EF4-FFF2-40B4-BE49-F238E27FC236}">
                  <a16:creationId xmlns:a16="http://schemas.microsoft.com/office/drawing/2014/main" id="{5EF246C7-67D7-1C47-CF51-039166FB8A10}"/>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7">
              <a:extLst>
                <a:ext uri="{FF2B5EF4-FFF2-40B4-BE49-F238E27FC236}">
                  <a16:creationId xmlns:a16="http://schemas.microsoft.com/office/drawing/2014/main" id="{E5A5949A-8F89-DBBE-73B9-C61BC847AA81}"/>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6" name="Rectangle 6">
            <a:extLst>
              <a:ext uri="{FF2B5EF4-FFF2-40B4-BE49-F238E27FC236}">
                <a16:creationId xmlns:a16="http://schemas.microsoft.com/office/drawing/2014/main" id="{A6263DFB-FA9F-F6C6-B458-34919D0EFD00}"/>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7" name="Picture 7">
            <a:extLst>
              <a:ext uri="{FF2B5EF4-FFF2-40B4-BE49-F238E27FC236}">
                <a16:creationId xmlns:a16="http://schemas.microsoft.com/office/drawing/2014/main" id="{1DACFF5C-DD84-48BB-E4D5-3D333F6E2ADA}"/>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8" name="Oval 14">
            <a:extLst>
              <a:ext uri="{FF2B5EF4-FFF2-40B4-BE49-F238E27FC236}">
                <a16:creationId xmlns:a16="http://schemas.microsoft.com/office/drawing/2014/main" id="{B302C8BC-5BDA-1DE5-7998-29A4D0F0BC9C}"/>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Slide Number Placeholder 5">
            <a:extLst>
              <a:ext uri="{FF2B5EF4-FFF2-40B4-BE49-F238E27FC236}">
                <a16:creationId xmlns:a16="http://schemas.microsoft.com/office/drawing/2014/main" id="{7EAAEEDB-1C0C-F45F-8111-894E94B3995A}"/>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D5B945CE-5A7E-4273-B9CD-C675F7EF04C1}" type="slidenum">
              <a:t>‹#›</a:t>
            </a:fld>
            <a:endParaRPr lang="en-US"/>
          </a:p>
        </p:txBody>
      </p:sp>
      <p:sp>
        <p:nvSpPr>
          <p:cNvPr id="10" name="Title 1">
            <a:extLst>
              <a:ext uri="{FF2B5EF4-FFF2-40B4-BE49-F238E27FC236}">
                <a16:creationId xmlns:a16="http://schemas.microsoft.com/office/drawing/2014/main" id="{1210A6F5-1828-5B08-B138-EE6447244358}"/>
              </a:ext>
            </a:extLst>
          </p:cNvPr>
          <p:cNvSpPr txBox="1">
            <a:spLocks noGrp="1"/>
          </p:cNvSpPr>
          <p:nvPr>
            <p:ph type="title"/>
          </p:nvPr>
        </p:nvSpPr>
        <p:spPr>
          <a:xfrm>
            <a:off x="515941" y="365129"/>
            <a:ext cx="10837861" cy="1325559"/>
          </a:xfrm>
        </p:spPr>
        <p:txBody>
          <a:bodyPr/>
          <a:lstStyle>
            <a:lvl1pPr>
              <a:defRPr/>
            </a:lvl1pPr>
          </a:lstStyle>
          <a:p>
            <a:pPr lvl="0"/>
            <a:r>
              <a:rPr lang="en-US"/>
              <a:t>Click to edit Master title style</a:t>
            </a:r>
          </a:p>
        </p:txBody>
      </p:sp>
      <p:sp>
        <p:nvSpPr>
          <p:cNvPr id="11" name="Content Placeholder 2">
            <a:extLst>
              <a:ext uri="{FF2B5EF4-FFF2-40B4-BE49-F238E27FC236}">
                <a16:creationId xmlns:a16="http://schemas.microsoft.com/office/drawing/2014/main" id="{CD00E5F0-E8A1-5D39-E2B1-117CCE16E818}"/>
              </a:ext>
            </a:extLst>
          </p:cNvPr>
          <p:cNvSpPr txBox="1">
            <a:spLocks noGrp="1"/>
          </p:cNvSpPr>
          <p:nvPr>
            <p:ph idx="4294967295"/>
          </p:nvPr>
        </p:nvSpPr>
        <p:spPr>
          <a:xfrm>
            <a:off x="515941" y="1825627"/>
            <a:ext cx="5503865"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3">
            <a:extLst>
              <a:ext uri="{FF2B5EF4-FFF2-40B4-BE49-F238E27FC236}">
                <a16:creationId xmlns:a16="http://schemas.microsoft.com/office/drawing/2014/main" id="{680AA874-B797-17D9-ADE7-73B325C38CEF}"/>
              </a:ext>
            </a:extLst>
          </p:cNvPr>
          <p:cNvSpPr txBox="1">
            <a:spLocks noGrp="1"/>
          </p:cNvSpPr>
          <p:nvPr>
            <p:ph idx="4294967295"/>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196091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grpSp>
        <p:nvGrpSpPr>
          <p:cNvPr id="2" name="Group 19">
            <a:extLst>
              <a:ext uri="{FF2B5EF4-FFF2-40B4-BE49-F238E27FC236}">
                <a16:creationId xmlns:a16="http://schemas.microsoft.com/office/drawing/2014/main" id="{448F55DC-A76B-AD36-BDCD-A924A6E9372F}"/>
              </a:ext>
            </a:extLst>
          </p:cNvPr>
          <p:cNvGrpSpPr/>
          <p:nvPr/>
        </p:nvGrpSpPr>
        <p:grpSpPr>
          <a:xfrm>
            <a:off x="7430040" y="-1843126"/>
            <a:ext cx="4436220" cy="5482431"/>
            <a:chOff x="7430040" y="-1843126"/>
            <a:chExt cx="4436220" cy="5482431"/>
          </a:xfrm>
        </p:grpSpPr>
        <p:sp>
          <p:nvSpPr>
            <p:cNvPr id="3" name="Freeform 5">
              <a:extLst>
                <a:ext uri="{FF2B5EF4-FFF2-40B4-BE49-F238E27FC236}">
                  <a16:creationId xmlns:a16="http://schemas.microsoft.com/office/drawing/2014/main" id="{54BE8A43-4485-A595-78EB-93DEBE6100AD}"/>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Freeform 6">
              <a:extLst>
                <a:ext uri="{FF2B5EF4-FFF2-40B4-BE49-F238E27FC236}">
                  <a16:creationId xmlns:a16="http://schemas.microsoft.com/office/drawing/2014/main" id="{B39A0815-A6AD-5075-ECA6-D679FE04DD95}"/>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7">
              <a:extLst>
                <a:ext uri="{FF2B5EF4-FFF2-40B4-BE49-F238E27FC236}">
                  <a16:creationId xmlns:a16="http://schemas.microsoft.com/office/drawing/2014/main" id="{3C29C388-EF8E-B6E9-1B0F-F390F1DFF0F4}"/>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6" name="Rectangle 6">
            <a:extLst>
              <a:ext uri="{FF2B5EF4-FFF2-40B4-BE49-F238E27FC236}">
                <a16:creationId xmlns:a16="http://schemas.microsoft.com/office/drawing/2014/main" id="{0E3FE804-ADDC-AE53-2054-C13E17933E47}"/>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7" name="Picture 7">
            <a:extLst>
              <a:ext uri="{FF2B5EF4-FFF2-40B4-BE49-F238E27FC236}">
                <a16:creationId xmlns:a16="http://schemas.microsoft.com/office/drawing/2014/main" id="{8D51BC93-83F0-034B-B6DA-F8C03198C097}"/>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8" name="Oval 14">
            <a:extLst>
              <a:ext uri="{FF2B5EF4-FFF2-40B4-BE49-F238E27FC236}">
                <a16:creationId xmlns:a16="http://schemas.microsoft.com/office/drawing/2014/main" id="{0D4EC52D-0CC1-79AE-9D97-FCFEAD62F6E9}"/>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Slide Number Placeholder 5">
            <a:extLst>
              <a:ext uri="{FF2B5EF4-FFF2-40B4-BE49-F238E27FC236}">
                <a16:creationId xmlns:a16="http://schemas.microsoft.com/office/drawing/2014/main" id="{F32212B8-3506-A176-8A68-AD456545E887}"/>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91395098-DBBF-471E-B18B-01FA3D4029AF}" type="slidenum">
              <a:t>‹#›</a:t>
            </a:fld>
            <a:endParaRPr lang="en-US"/>
          </a:p>
        </p:txBody>
      </p:sp>
      <p:sp>
        <p:nvSpPr>
          <p:cNvPr id="10" name="Title 1">
            <a:extLst>
              <a:ext uri="{FF2B5EF4-FFF2-40B4-BE49-F238E27FC236}">
                <a16:creationId xmlns:a16="http://schemas.microsoft.com/office/drawing/2014/main" id="{0872160B-4C4E-2CFE-185D-157D503F5B26}"/>
              </a:ext>
            </a:extLst>
          </p:cNvPr>
          <p:cNvSpPr txBox="1">
            <a:spLocks noGrp="1"/>
          </p:cNvSpPr>
          <p:nvPr>
            <p:ph type="title"/>
          </p:nvPr>
        </p:nvSpPr>
        <p:spPr>
          <a:xfrm>
            <a:off x="515941" y="365129"/>
            <a:ext cx="10837861" cy="1325559"/>
          </a:xfrm>
        </p:spPr>
        <p:txBody>
          <a:bodyPr/>
          <a:lstStyle>
            <a:lvl1pPr>
              <a:defRPr/>
            </a:lvl1pPr>
          </a:lstStyle>
          <a:p>
            <a:pPr lvl="0"/>
            <a:r>
              <a:rPr lang="en-US"/>
              <a:t>Click to edit Master title style</a:t>
            </a:r>
          </a:p>
        </p:txBody>
      </p:sp>
      <p:sp>
        <p:nvSpPr>
          <p:cNvPr id="11" name="Text Placeholder 2">
            <a:extLst>
              <a:ext uri="{FF2B5EF4-FFF2-40B4-BE49-F238E27FC236}">
                <a16:creationId xmlns:a16="http://schemas.microsoft.com/office/drawing/2014/main" id="{FC763F48-67EE-1D6E-37C6-99AF967464B4}"/>
              </a:ext>
            </a:extLst>
          </p:cNvPr>
          <p:cNvSpPr txBox="1">
            <a:spLocks noGrp="1"/>
          </p:cNvSpPr>
          <p:nvPr>
            <p:ph type="body" idx="4294967295"/>
          </p:nvPr>
        </p:nvSpPr>
        <p:spPr>
          <a:xfrm>
            <a:off x="515941" y="1681160"/>
            <a:ext cx="5157782" cy="823910"/>
          </a:xfrm>
        </p:spPr>
        <p:txBody>
          <a:bodyPr anchor="b"/>
          <a:lstStyle>
            <a:lvl1pPr marL="0" indent="0">
              <a:buNone/>
              <a:defRPr sz="2400" b="1">
                <a:solidFill>
                  <a:srgbClr val="155078"/>
                </a:solidFill>
              </a:defRPr>
            </a:lvl1pPr>
          </a:lstStyle>
          <a:p>
            <a:pPr lvl="0"/>
            <a:r>
              <a:rPr lang="en-US"/>
              <a:t>Click to edit Master text styles</a:t>
            </a:r>
          </a:p>
        </p:txBody>
      </p:sp>
      <p:sp>
        <p:nvSpPr>
          <p:cNvPr id="12" name="Content Placeholder 3">
            <a:extLst>
              <a:ext uri="{FF2B5EF4-FFF2-40B4-BE49-F238E27FC236}">
                <a16:creationId xmlns:a16="http://schemas.microsoft.com/office/drawing/2014/main" id="{13FD3D88-B578-9B71-2A55-991C1298F3F6}"/>
              </a:ext>
            </a:extLst>
          </p:cNvPr>
          <p:cNvSpPr txBox="1">
            <a:spLocks noGrp="1"/>
          </p:cNvSpPr>
          <p:nvPr>
            <p:ph idx="4294967295"/>
          </p:nvPr>
        </p:nvSpPr>
        <p:spPr>
          <a:xfrm>
            <a:off x="515941"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4">
            <a:extLst>
              <a:ext uri="{FF2B5EF4-FFF2-40B4-BE49-F238E27FC236}">
                <a16:creationId xmlns:a16="http://schemas.microsoft.com/office/drawing/2014/main" id="{8CE7CDE3-2837-6061-E5EB-A5E82232C601}"/>
              </a:ext>
            </a:extLst>
          </p:cNvPr>
          <p:cNvSpPr txBox="1">
            <a:spLocks noGrp="1"/>
          </p:cNvSpPr>
          <p:nvPr>
            <p:ph type="body" idx="4294967295"/>
          </p:nvPr>
        </p:nvSpPr>
        <p:spPr>
          <a:xfrm>
            <a:off x="6172200" y="1681160"/>
            <a:ext cx="5183184" cy="823910"/>
          </a:xfrm>
        </p:spPr>
        <p:txBody>
          <a:bodyPr anchor="b"/>
          <a:lstStyle>
            <a:lvl1pPr marL="0" indent="0">
              <a:buNone/>
              <a:defRPr sz="2400" b="1">
                <a:solidFill>
                  <a:srgbClr val="731F1C"/>
                </a:solidFill>
              </a:defRPr>
            </a:lvl1pPr>
          </a:lstStyle>
          <a:p>
            <a:pPr lvl="0"/>
            <a:r>
              <a:rPr lang="en-US"/>
              <a:t>Click to edit Master text styles</a:t>
            </a:r>
          </a:p>
        </p:txBody>
      </p:sp>
      <p:sp>
        <p:nvSpPr>
          <p:cNvPr id="14" name="Content Placeholder 5">
            <a:extLst>
              <a:ext uri="{FF2B5EF4-FFF2-40B4-BE49-F238E27FC236}">
                <a16:creationId xmlns:a16="http://schemas.microsoft.com/office/drawing/2014/main" id="{86897619-3CCE-7A21-8975-855A7B51A2A9}"/>
              </a:ext>
            </a:extLst>
          </p:cNvPr>
          <p:cNvSpPr txBox="1">
            <a:spLocks noGrp="1"/>
          </p:cNvSpPr>
          <p:nvPr>
            <p:ph idx="4294967295"/>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429130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Picture Placeholder 21">
            <a:extLst>
              <a:ext uri="{FF2B5EF4-FFF2-40B4-BE49-F238E27FC236}">
                <a16:creationId xmlns:a16="http://schemas.microsoft.com/office/drawing/2014/main" id="{5853D00B-188D-3D5E-080F-9D745F99292A}"/>
              </a:ext>
            </a:extLst>
          </p:cNvPr>
          <p:cNvSpPr txBox="1">
            <a:spLocks noGrp="1"/>
          </p:cNvSpPr>
          <p:nvPr>
            <p:ph type="pic" idx="4294967295"/>
          </p:nvPr>
        </p:nvSpPr>
        <p:spPr>
          <a:xfrm>
            <a:off x="6096003" y="768489"/>
            <a:ext cx="5305659" cy="5305659"/>
          </a:xfrm>
          <a:solidFill>
            <a:srgbClr val="E7E6E6"/>
          </a:solidFill>
        </p:spPr>
        <p:txBody>
          <a:bodyPr anchor="ctr" anchorCtr="1">
            <a:noAutofit/>
          </a:bodyPr>
          <a:lstStyle>
            <a:lvl1pPr marL="0" indent="0" algn="ctr">
              <a:buNone/>
              <a:defRPr sz="3200"/>
            </a:lvl1pPr>
          </a:lstStyle>
          <a:p>
            <a:pPr lvl="0"/>
            <a:r>
              <a:rPr lang="en-US"/>
              <a:t>Click icon to add picture</a:t>
            </a:r>
          </a:p>
        </p:txBody>
      </p:sp>
      <p:grpSp>
        <p:nvGrpSpPr>
          <p:cNvPr id="3" name="Group 13">
            <a:extLst>
              <a:ext uri="{FF2B5EF4-FFF2-40B4-BE49-F238E27FC236}">
                <a16:creationId xmlns:a16="http://schemas.microsoft.com/office/drawing/2014/main" id="{53DB12E9-1038-5AA7-92A4-4196D868F5AB}"/>
              </a:ext>
            </a:extLst>
          </p:cNvPr>
          <p:cNvGrpSpPr/>
          <p:nvPr/>
        </p:nvGrpSpPr>
        <p:grpSpPr>
          <a:xfrm>
            <a:off x="5400784" y="-2003505"/>
            <a:ext cx="8917228" cy="10769766"/>
            <a:chOff x="5400784" y="-2003505"/>
            <a:chExt cx="8917228" cy="10769766"/>
          </a:xfrm>
        </p:grpSpPr>
        <p:sp>
          <p:nvSpPr>
            <p:cNvPr id="4" name="Freeform 5">
              <a:extLst>
                <a:ext uri="{FF2B5EF4-FFF2-40B4-BE49-F238E27FC236}">
                  <a16:creationId xmlns:a16="http://schemas.microsoft.com/office/drawing/2014/main" id="{77585C12-89ED-160B-F476-7731AAFC5AC6}"/>
                </a:ext>
              </a:extLst>
            </p:cNvPr>
            <p:cNvSpPr/>
            <p:nvPr/>
          </p:nvSpPr>
          <p:spPr>
            <a:xfrm flipH="1">
              <a:off x="5400784" y="-2003505"/>
              <a:ext cx="8917228" cy="10769766"/>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91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6">
              <a:extLst>
                <a:ext uri="{FF2B5EF4-FFF2-40B4-BE49-F238E27FC236}">
                  <a16:creationId xmlns:a16="http://schemas.microsoft.com/office/drawing/2014/main" id="{BB17FF5B-F4C2-5F6E-FB13-977D82AF9B54}"/>
                </a:ext>
              </a:extLst>
            </p:cNvPr>
            <p:cNvSpPr/>
            <p:nvPr/>
          </p:nvSpPr>
          <p:spPr>
            <a:xfrm flipH="1">
              <a:off x="9012262" y="-405838"/>
              <a:ext cx="3908721" cy="7654305"/>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91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6" name="Title 1">
            <a:extLst>
              <a:ext uri="{FF2B5EF4-FFF2-40B4-BE49-F238E27FC236}">
                <a16:creationId xmlns:a16="http://schemas.microsoft.com/office/drawing/2014/main" id="{4C69ACC4-E8B9-B727-2CBD-AA908F3A8D85}"/>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7" name="Text Placeholder 3">
            <a:extLst>
              <a:ext uri="{FF2B5EF4-FFF2-40B4-BE49-F238E27FC236}">
                <a16:creationId xmlns:a16="http://schemas.microsoft.com/office/drawing/2014/main" id="{2C86B1B8-1D32-06B2-24E0-51507352C259}"/>
              </a:ext>
            </a:extLst>
          </p:cNvPr>
          <p:cNvSpPr txBox="1">
            <a:spLocks noGrp="1"/>
          </p:cNvSpPr>
          <p:nvPr>
            <p:ph type="body" idx="4294967295"/>
          </p:nvPr>
        </p:nvSpPr>
        <p:spPr>
          <a:xfrm>
            <a:off x="839784" y="2057400"/>
            <a:ext cx="3932240" cy="3811584"/>
          </a:xfrm>
        </p:spPr>
        <p:txBody>
          <a:bodyPr/>
          <a:lstStyle>
            <a:lvl1pPr marL="0" indent="0">
              <a:buNone/>
              <a:defRPr sz="1600"/>
            </a:lvl1pPr>
          </a:lstStyle>
          <a:p>
            <a:pPr lvl="0"/>
            <a:r>
              <a:rPr lang="en-US"/>
              <a:t>Click to edit Master text styles</a:t>
            </a:r>
          </a:p>
        </p:txBody>
      </p:sp>
    </p:spTree>
    <p:extLst>
      <p:ext uri="{BB962C8B-B14F-4D97-AF65-F5344CB8AC3E}">
        <p14:creationId xmlns:p14="http://schemas.microsoft.com/office/powerpoint/2010/main" val="18248902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grpSp>
        <p:nvGrpSpPr>
          <p:cNvPr id="2" name="Group 18">
            <a:extLst>
              <a:ext uri="{FF2B5EF4-FFF2-40B4-BE49-F238E27FC236}">
                <a16:creationId xmlns:a16="http://schemas.microsoft.com/office/drawing/2014/main" id="{105E9CF9-C290-A4FE-D20E-8E14E3AED650}"/>
              </a:ext>
            </a:extLst>
          </p:cNvPr>
          <p:cNvGrpSpPr/>
          <p:nvPr/>
        </p:nvGrpSpPr>
        <p:grpSpPr>
          <a:xfrm>
            <a:off x="7430040" y="-1843126"/>
            <a:ext cx="4436220" cy="5482431"/>
            <a:chOff x="7430040" y="-1843126"/>
            <a:chExt cx="4436220" cy="5482431"/>
          </a:xfrm>
        </p:grpSpPr>
        <p:sp>
          <p:nvSpPr>
            <p:cNvPr id="3" name="Freeform 5">
              <a:extLst>
                <a:ext uri="{FF2B5EF4-FFF2-40B4-BE49-F238E27FC236}">
                  <a16:creationId xmlns:a16="http://schemas.microsoft.com/office/drawing/2014/main" id="{45FAF828-7270-33FD-672B-B0D6BE23C86C}"/>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Freeform 6">
              <a:extLst>
                <a:ext uri="{FF2B5EF4-FFF2-40B4-BE49-F238E27FC236}">
                  <a16:creationId xmlns:a16="http://schemas.microsoft.com/office/drawing/2014/main" id="{F22D8C16-A3A4-AACB-DBF4-9CD71CB60E94}"/>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7">
              <a:extLst>
                <a:ext uri="{FF2B5EF4-FFF2-40B4-BE49-F238E27FC236}">
                  <a16:creationId xmlns:a16="http://schemas.microsoft.com/office/drawing/2014/main" id="{FBBED6D1-60FB-66CC-B892-E5E92521D6CF}"/>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6" name="Rectangle 6">
            <a:extLst>
              <a:ext uri="{FF2B5EF4-FFF2-40B4-BE49-F238E27FC236}">
                <a16:creationId xmlns:a16="http://schemas.microsoft.com/office/drawing/2014/main" id="{6F556B83-8876-8C9A-4840-6785CE2EC7A3}"/>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7" name="Picture 7">
            <a:extLst>
              <a:ext uri="{FF2B5EF4-FFF2-40B4-BE49-F238E27FC236}">
                <a16:creationId xmlns:a16="http://schemas.microsoft.com/office/drawing/2014/main" id="{04087B98-0466-1AC3-A5B2-F4F6D2E1CCAA}"/>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8" name="Oval 14">
            <a:extLst>
              <a:ext uri="{FF2B5EF4-FFF2-40B4-BE49-F238E27FC236}">
                <a16:creationId xmlns:a16="http://schemas.microsoft.com/office/drawing/2014/main" id="{1509CCD7-353D-BD84-1821-2B334B314D30}"/>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Slide Number Placeholder 5">
            <a:extLst>
              <a:ext uri="{FF2B5EF4-FFF2-40B4-BE49-F238E27FC236}">
                <a16:creationId xmlns:a16="http://schemas.microsoft.com/office/drawing/2014/main" id="{6599CFAF-65B9-AD40-9CEB-A2685E866816}"/>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D267DF15-AC51-4A05-B331-E4C0530C96E4}" type="slidenum">
              <a:t>‹#›</a:t>
            </a:fld>
            <a:endParaRPr lang="en-US"/>
          </a:p>
        </p:txBody>
      </p:sp>
      <p:sp>
        <p:nvSpPr>
          <p:cNvPr id="10" name="Title 1">
            <a:extLst>
              <a:ext uri="{FF2B5EF4-FFF2-40B4-BE49-F238E27FC236}">
                <a16:creationId xmlns:a16="http://schemas.microsoft.com/office/drawing/2014/main" id="{AED286B2-205B-1971-D657-57FF6A09BB63}"/>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11" name="Text Placeholder 3">
            <a:extLst>
              <a:ext uri="{FF2B5EF4-FFF2-40B4-BE49-F238E27FC236}">
                <a16:creationId xmlns:a16="http://schemas.microsoft.com/office/drawing/2014/main" id="{408501BD-86A4-1D6E-152B-40F8485D73C0}"/>
              </a:ext>
            </a:extLst>
          </p:cNvPr>
          <p:cNvSpPr txBox="1">
            <a:spLocks noGrp="1"/>
          </p:cNvSpPr>
          <p:nvPr>
            <p:ph type="body" idx="4294967295"/>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12" name="Content Placeholder 2">
            <a:extLst>
              <a:ext uri="{FF2B5EF4-FFF2-40B4-BE49-F238E27FC236}">
                <a16:creationId xmlns:a16="http://schemas.microsoft.com/office/drawing/2014/main" id="{0FBC46EC-B06C-20FF-4D2D-A18B0C03D0E3}"/>
              </a:ext>
            </a:extLst>
          </p:cNvPr>
          <p:cNvSpPr txBox="1">
            <a:spLocks noGrp="1"/>
          </p:cNvSpPr>
          <p:nvPr>
            <p:ph idx="4294967295"/>
          </p:nvPr>
        </p:nvSpPr>
        <p:spPr>
          <a:xfrm>
            <a:off x="5183184" y="457200"/>
            <a:ext cx="6172200" cy="5403847"/>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5370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69D75A-7CA6-0CA9-B181-27AFB1C35A70}"/>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02F44A4A-FBC6-5D74-6790-C307CF37739D}"/>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4881C2-36DA-72CF-56A3-85646CF2D792}"/>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endParaRPr lang="en-US"/>
          </a:p>
        </p:txBody>
      </p:sp>
      <p:sp>
        <p:nvSpPr>
          <p:cNvPr id="5" name="Footer Placeholder 4">
            <a:extLst>
              <a:ext uri="{FF2B5EF4-FFF2-40B4-BE49-F238E27FC236}">
                <a16:creationId xmlns:a16="http://schemas.microsoft.com/office/drawing/2014/main" id="{005D4B65-AFA3-8C9D-F255-77882CFFEBF2}"/>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3710301D-7118-7D51-FB6E-FE4CDB9218A3}"/>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752CF090-8A37-44AA-B45C-6FB0A81EE2D0}"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orbel"/>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maskedheroes.org.za/healthcare-workers/"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6B982D2-B470-12BD-FD0D-5CE31F2AF102}"/>
              </a:ext>
            </a:extLst>
          </p:cNvPr>
          <p:cNvSpPr/>
          <p:nvPr/>
        </p:nvSpPr>
        <p:spPr>
          <a:xfrm>
            <a:off x="6236966" y="3886200"/>
            <a:ext cx="3321372" cy="51435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5">
            <a:extLst>
              <a:ext uri="{FF2B5EF4-FFF2-40B4-BE49-F238E27FC236}">
                <a16:creationId xmlns:a16="http://schemas.microsoft.com/office/drawing/2014/main" id="{402C962B-9B68-4EC8-1660-D11117284A73}"/>
              </a:ext>
            </a:extLst>
          </p:cNvPr>
          <p:cNvSpPr/>
          <p:nvPr/>
        </p:nvSpPr>
        <p:spPr>
          <a:xfrm>
            <a:off x="6343650" y="1264258"/>
            <a:ext cx="1909806" cy="909032"/>
          </a:xfrm>
          <a:prstGeom prst="rect">
            <a:avLst/>
          </a:prstGeom>
          <a:solidFill>
            <a:srgbClr val="FFFFFF"/>
          </a:solidFill>
          <a:ln w="12701"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pic>
        <p:nvPicPr>
          <p:cNvPr id="2" name="Picture Placeholder 9">
            <a:extLst>
              <a:ext uri="{FF2B5EF4-FFF2-40B4-BE49-F238E27FC236}">
                <a16:creationId xmlns:a16="http://schemas.microsoft.com/office/drawing/2014/main" id="{C941AF09-46B7-D226-D41F-BFE669A309AA}"/>
              </a:ext>
            </a:extLst>
          </p:cNvPr>
          <p:cNvPicPr>
            <a:picLocks noGrp="1" noChangeAspect="1"/>
          </p:cNvPicPr>
          <p:nvPr>
            <p:ph type="pic" idx="4294967295"/>
          </p:nvPr>
        </p:nvPicPr>
        <p:blipFill>
          <a:blip r:embed="rId3"/>
          <a:srcRect l="18145" t="2479" r="14744" b="6509"/>
          <a:stretch>
            <a:fillRect/>
          </a:stretch>
        </p:blipFill>
        <p:spPr>
          <a:xfrm>
            <a:off x="1051560" y="1356027"/>
            <a:ext cx="5185406" cy="4145944"/>
          </a:xfrm>
          <a:prstGeom prst="ellipse">
            <a:avLst/>
          </a:prstGeom>
          <a:ln>
            <a:noFill/>
          </a:ln>
          <a:effectLst>
            <a:softEdge rad="112500"/>
          </a:effectLst>
        </p:spPr>
      </p:pic>
      <p:sp>
        <p:nvSpPr>
          <p:cNvPr id="3" name="Title 1">
            <a:extLst>
              <a:ext uri="{FF2B5EF4-FFF2-40B4-BE49-F238E27FC236}">
                <a16:creationId xmlns:a16="http://schemas.microsoft.com/office/drawing/2014/main" id="{98EC78C8-AF89-A9DA-D8B6-3030279A64AA}"/>
              </a:ext>
            </a:extLst>
          </p:cNvPr>
          <p:cNvSpPr txBox="1">
            <a:spLocks noGrp="1"/>
          </p:cNvSpPr>
          <p:nvPr>
            <p:ph type="title"/>
          </p:nvPr>
        </p:nvSpPr>
        <p:spPr>
          <a:xfrm>
            <a:off x="6236966" y="1214936"/>
            <a:ext cx="5143499" cy="2090812"/>
          </a:xfrm>
        </p:spPr>
        <p:txBody>
          <a:bodyPr/>
          <a:lstStyle/>
          <a:p>
            <a:pPr lvl="0"/>
            <a:r>
              <a:rPr lang="en-US" sz="3600" dirty="0">
                <a:latin typeface="Arial" panose="020B0604020202020204" pitchFamily="34" charset="0"/>
                <a:cs typeface="Arial" panose="020B0604020202020204" pitchFamily="34" charset="0"/>
              </a:rPr>
              <a:t>Strategies for effective communication in a business setting</a:t>
            </a:r>
          </a:p>
        </p:txBody>
      </p:sp>
      <p:sp>
        <p:nvSpPr>
          <p:cNvPr id="4" name="Subtitle 2">
            <a:extLst>
              <a:ext uri="{FF2B5EF4-FFF2-40B4-BE49-F238E27FC236}">
                <a16:creationId xmlns:a16="http://schemas.microsoft.com/office/drawing/2014/main" id="{8B50A216-AEB7-7FB1-E03E-419EAB24ADFB}"/>
              </a:ext>
            </a:extLst>
          </p:cNvPr>
          <p:cNvSpPr txBox="1">
            <a:spLocks noGrp="1"/>
          </p:cNvSpPr>
          <p:nvPr>
            <p:ph type="subTitle" idx="4294967295"/>
          </p:nvPr>
        </p:nvSpPr>
        <p:spPr>
          <a:xfrm>
            <a:off x="6236966" y="3772739"/>
            <a:ext cx="5848346" cy="2127529"/>
          </a:xfrm>
        </p:spPr>
        <p:txBody>
          <a:bodyPr>
            <a:noAutofit/>
          </a:bodyPr>
          <a:lstStyle/>
          <a:p>
            <a:pPr marL="0" lvl="0" indent="0">
              <a:buNone/>
            </a:pPr>
            <a:r>
              <a:rPr lang="en-US" sz="1400" cap="all" dirty="0">
                <a:latin typeface="Arial" panose="020B0604020202020204" pitchFamily="34" charset="0"/>
                <a:cs typeface="Arial" panose="020B0604020202020204" pitchFamily="34" charset="0"/>
              </a:rPr>
              <a:t>Presenter: Aleksandra Milenova (2120210)</a:t>
            </a:r>
          </a:p>
          <a:p>
            <a:pPr marL="0" lvl="0" indent="0">
              <a:buNone/>
            </a:pPr>
            <a:r>
              <a:rPr lang="en-US" sz="1400" cap="all" dirty="0">
                <a:latin typeface="Arial" panose="020B0604020202020204" pitchFamily="34" charset="0"/>
                <a:cs typeface="Arial" panose="020B0604020202020204" pitchFamily="34" charset="0"/>
              </a:rPr>
              <a:t>Presenter: Ilinko Ignatov (2120209)</a:t>
            </a:r>
          </a:p>
          <a:p>
            <a:pPr marL="0" lvl="0" indent="0">
              <a:buNone/>
            </a:pPr>
            <a:r>
              <a:rPr lang="en-US" sz="1400" cap="all" dirty="0">
                <a:latin typeface="Arial" panose="020B0604020202020204" pitchFamily="34" charset="0"/>
                <a:cs typeface="Arial" panose="020B0604020202020204" pitchFamily="34" charset="0"/>
              </a:rPr>
              <a:t>Presenter: Touqir Hanif  (2107037)</a:t>
            </a:r>
          </a:p>
          <a:p>
            <a:pPr marL="0" lvl="0" indent="0">
              <a:buNone/>
            </a:pPr>
            <a:r>
              <a:rPr lang="en-US" sz="1400" cap="all" dirty="0">
                <a:latin typeface="Arial" panose="020B0604020202020204" pitchFamily="34" charset="0"/>
                <a:cs typeface="Arial" panose="020B0604020202020204" pitchFamily="34" charset="0"/>
              </a:rPr>
              <a:t>Presenter: Monika (2107392)</a:t>
            </a:r>
          </a:p>
          <a:p>
            <a:pPr marL="0" lvl="0" indent="0">
              <a:buNone/>
            </a:pPr>
            <a:r>
              <a:rPr lang="en-US" sz="1400" cap="all" dirty="0">
                <a:latin typeface="Arial" panose="020B0604020202020204" pitchFamily="34" charset="0"/>
                <a:cs typeface="Arial" panose="020B0604020202020204" pitchFamily="34" charset="0"/>
              </a:rPr>
              <a:t>Presenter: Tomas </a:t>
            </a:r>
            <a:r>
              <a:rPr lang="en-US" sz="1400" cap="all" dirty="0" err="1">
                <a:latin typeface="Arial" panose="020B0604020202020204" pitchFamily="34" charset="0"/>
                <a:cs typeface="Arial" panose="020B0604020202020204" pitchFamily="34" charset="0"/>
              </a:rPr>
              <a:t>gina</a:t>
            </a:r>
            <a:r>
              <a:rPr lang="en-US" sz="1400" cap="all" dirty="0">
                <a:latin typeface="Arial" panose="020B0604020202020204" pitchFamily="34" charset="0"/>
                <a:cs typeface="Arial" panose="020B0604020202020204" pitchFamily="34" charset="0"/>
              </a:rPr>
              <a:t> (2120162)</a:t>
            </a:r>
          </a:p>
          <a:p>
            <a:pPr marL="0" lvl="0" indent="0">
              <a:buNone/>
            </a:pPr>
            <a:r>
              <a:rPr lang="en-US" sz="1400" cap="all" dirty="0">
                <a:latin typeface="Arial" panose="020B0604020202020204" pitchFamily="34" charset="0"/>
                <a:cs typeface="Arial" panose="020B0604020202020204" pitchFamily="34" charset="0"/>
              </a:rPr>
              <a:t>Lecturer name: Muhammad Islam</a:t>
            </a:r>
          </a:p>
          <a:p>
            <a:pPr marL="0" lvl="0" indent="0">
              <a:buNone/>
            </a:pPr>
            <a:r>
              <a:rPr lang="en-US" sz="1400" cap="all" dirty="0">
                <a:latin typeface="Arial" panose="020B0604020202020204" pitchFamily="34" charset="0"/>
                <a:cs typeface="Arial" panose="020B0604020202020204" pitchFamily="34" charset="0"/>
              </a:rPr>
              <a:t>Effective teamworking and communication (bmsw4002_birm)</a:t>
            </a:r>
          </a:p>
          <a:p>
            <a:pPr marL="0" lvl="0" indent="0">
              <a:buNone/>
            </a:pPr>
            <a:r>
              <a:rPr lang="en-US" sz="1400" cap="all" dirty="0">
                <a:latin typeface="Arial" panose="020B0604020202020204" pitchFamily="34" charset="0"/>
                <a:cs typeface="Arial" panose="020B0604020202020204" pitchFamily="34" charset="0"/>
              </a:rPr>
              <a:t>University of Wales trinity saint David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56A1EED-A87C-6DFA-A28D-4E87945A93FA}"/>
              </a:ext>
            </a:extLst>
          </p:cNvPr>
          <p:cNvSpPr/>
          <p:nvPr/>
        </p:nvSpPr>
        <p:spPr>
          <a:xfrm>
            <a:off x="6461760" y="4053840"/>
            <a:ext cx="2727960" cy="32004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36BCE791-E72C-BB6B-A57A-269F5150DADD}"/>
              </a:ext>
            </a:extLst>
          </p:cNvPr>
          <p:cNvSpPr/>
          <p:nvPr/>
        </p:nvSpPr>
        <p:spPr>
          <a:xfrm>
            <a:off x="9845040" y="274320"/>
            <a:ext cx="1981200" cy="94488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25ED34A-29A3-ABCE-6C12-6500352ABDD5}"/>
              </a:ext>
            </a:extLst>
          </p:cNvPr>
          <p:cNvSpPr txBox="1"/>
          <p:nvPr/>
        </p:nvSpPr>
        <p:spPr>
          <a:xfrm>
            <a:off x="1508760" y="1447800"/>
            <a:ext cx="8991600" cy="1893339"/>
          </a:xfrm>
          <a:prstGeom prst="rect">
            <a:avLst/>
          </a:prstGeom>
          <a:noFill/>
        </p:spPr>
        <p:txBody>
          <a:bodyPr wrap="square" rtlCol="0">
            <a:spAutoFit/>
          </a:bodyPr>
          <a:lstStyle/>
          <a:p>
            <a:pPr algn="just">
              <a:lnSpc>
                <a:spcPct val="150000"/>
              </a:lnSpc>
            </a:pPr>
            <a:r>
              <a:rPr lang="en-US" sz="1600" dirty="0">
                <a:solidFill>
                  <a:schemeClr val="bg1"/>
                </a:solidFill>
                <a:latin typeface="Arial" panose="020B0604020202020204" pitchFamily="34" charset="0"/>
                <a:cs typeface="Arial" panose="020B0604020202020204" pitchFamily="34" charset="0"/>
              </a:rPr>
              <a:t>Strategies for effective communication in a business setting. The importance of effective collaboration is well known but it will be discussed once again as a matter of fact. Collaboration will be completed once the team can communicate effectively with each other, and their external stakeholders. To reach that, it will be discussed few communication strategies that will provide better understanding of how communication flow works. </a:t>
            </a:r>
          </a:p>
        </p:txBody>
      </p:sp>
      <p:sp>
        <p:nvSpPr>
          <p:cNvPr id="2" name="TextBox 1">
            <a:extLst>
              <a:ext uri="{FF2B5EF4-FFF2-40B4-BE49-F238E27FC236}">
                <a16:creationId xmlns:a16="http://schemas.microsoft.com/office/drawing/2014/main" id="{CCBD22A7-28F8-9EA2-E313-CC906446FF41}"/>
              </a:ext>
            </a:extLst>
          </p:cNvPr>
          <p:cNvSpPr txBox="1"/>
          <p:nvPr/>
        </p:nvSpPr>
        <p:spPr>
          <a:xfrm>
            <a:off x="2100263" y="274320"/>
            <a:ext cx="7744777" cy="707886"/>
          </a:xfrm>
          <a:prstGeom prst="rect">
            <a:avLst/>
          </a:prstGeom>
          <a:noFill/>
        </p:spPr>
        <p:txBody>
          <a:bodyPr wrap="square" rtlCol="0">
            <a:spAutoFit/>
          </a:bodyPr>
          <a:lstStyle/>
          <a:p>
            <a:pPr algn="ctr"/>
            <a:r>
              <a:rPr lang="en-GB" sz="4000" dirty="0">
                <a:solidFill>
                  <a:schemeClr val="bg1"/>
                </a:solidFill>
                <a:latin typeface="Arial" panose="020B0604020202020204" pitchFamily="34" charset="0"/>
                <a:cs typeface="Arial" panose="020B0604020202020204" pitchFamily="34" charset="0"/>
              </a:rPr>
              <a:t>INTRODUCTION</a:t>
            </a:r>
          </a:p>
        </p:txBody>
      </p:sp>
      <p:sp>
        <p:nvSpPr>
          <p:cNvPr id="3" name="TextBox 2">
            <a:extLst>
              <a:ext uri="{FF2B5EF4-FFF2-40B4-BE49-F238E27FC236}">
                <a16:creationId xmlns:a16="http://schemas.microsoft.com/office/drawing/2014/main" id="{607B2E3E-96A7-E31A-BA78-762E0069D786}"/>
              </a:ext>
            </a:extLst>
          </p:cNvPr>
          <p:cNvSpPr txBox="1"/>
          <p:nvPr/>
        </p:nvSpPr>
        <p:spPr>
          <a:xfrm>
            <a:off x="3525679" y="5468726"/>
            <a:ext cx="4957762" cy="400110"/>
          </a:xfrm>
          <a:prstGeom prst="rect">
            <a:avLst/>
          </a:prstGeom>
          <a:noFill/>
        </p:spPr>
        <p:txBody>
          <a:bodyPr wrap="square" rtlCol="0">
            <a:spAutoFit/>
          </a:bodyPr>
          <a:lstStyle/>
          <a:p>
            <a:pPr algn="ctr"/>
            <a:r>
              <a:rPr lang="en-GB" sz="2000" dirty="0">
                <a:solidFill>
                  <a:schemeClr val="bg1"/>
                </a:solidFill>
                <a:latin typeface="Arial" panose="020B0604020202020204" pitchFamily="34" charset="0"/>
                <a:cs typeface="Arial" panose="020B0604020202020204" pitchFamily="34" charset="0"/>
              </a:rPr>
              <a:t>Let’s introduce the organization!</a:t>
            </a:r>
          </a:p>
        </p:txBody>
      </p:sp>
    </p:spTree>
    <p:extLst>
      <p:ext uri="{BB962C8B-B14F-4D97-AF65-F5344CB8AC3E}">
        <p14:creationId xmlns:p14="http://schemas.microsoft.com/office/powerpoint/2010/main" val="3082596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6AE19AC-04DB-F53C-E507-D6ADD46B54DB}"/>
              </a:ext>
            </a:extLst>
          </p:cNvPr>
          <p:cNvSpPr/>
          <p:nvPr/>
        </p:nvSpPr>
        <p:spPr>
          <a:xfrm>
            <a:off x="10058400" y="400050"/>
            <a:ext cx="1814513" cy="842963"/>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618624A1-12DB-1A84-9DC2-C19ED95B5DA1}"/>
              </a:ext>
            </a:extLst>
          </p:cNvPr>
          <p:cNvSpPr/>
          <p:nvPr/>
        </p:nvSpPr>
        <p:spPr>
          <a:xfrm>
            <a:off x="6096000" y="3686175"/>
            <a:ext cx="3148013" cy="1000125"/>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76CD0D81-58B1-A0B5-6044-4EA7CA48A124}"/>
              </a:ext>
            </a:extLst>
          </p:cNvPr>
          <p:cNvSpPr>
            <a:spLocks noGrp="1"/>
          </p:cNvSpPr>
          <p:nvPr>
            <p:ph type="title"/>
          </p:nvPr>
        </p:nvSpPr>
        <p:spPr>
          <a:xfrm>
            <a:off x="428787" y="328612"/>
            <a:ext cx="11906250" cy="1684338"/>
          </a:xfrm>
        </p:spPr>
        <p:txBody>
          <a:bodyPr anchor="t"/>
          <a:lstStyle/>
          <a:p>
            <a:r>
              <a:rPr lang="en-GB" sz="4000" dirty="0">
                <a:latin typeface="Arial" panose="020B0604020202020204" pitchFamily="34" charset="0"/>
                <a:cs typeface="Arial" panose="020B0604020202020204" pitchFamily="34" charset="0"/>
              </a:rPr>
              <a:t>National Health service (NHS)</a:t>
            </a:r>
          </a:p>
        </p:txBody>
      </p:sp>
      <p:sp>
        <p:nvSpPr>
          <p:cNvPr id="8" name="TextBox 7">
            <a:extLst>
              <a:ext uri="{FF2B5EF4-FFF2-40B4-BE49-F238E27FC236}">
                <a16:creationId xmlns:a16="http://schemas.microsoft.com/office/drawing/2014/main" id="{ACF1DA05-A307-F366-0D05-EF127F818610}"/>
              </a:ext>
            </a:extLst>
          </p:cNvPr>
          <p:cNvSpPr txBox="1"/>
          <p:nvPr/>
        </p:nvSpPr>
        <p:spPr>
          <a:xfrm>
            <a:off x="428787" y="1392908"/>
            <a:ext cx="10515438" cy="4478662"/>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NHS is first established in 1948 with a workforce of around 144,000 people. The organisation was keep growing, over 70 years till that moment they become the largest employer in England with 1.1 million full-time equivalent (FTE) employees in hospitals and community services. The staff which contains the doctors, nurses, porters, clerks and therapists are the greatest asset to the healthcare systems (</a:t>
            </a:r>
            <a:r>
              <a:rPr lang="en-US" sz="1600" b="0" i="0" dirty="0">
                <a:solidFill>
                  <a:schemeClr val="bg1"/>
                </a:solidFill>
                <a:effectLst/>
                <a:latin typeface="Arial" panose="020B0604020202020204" pitchFamily="34" charset="0"/>
                <a:cs typeface="Arial" panose="020B0604020202020204" pitchFamily="34" charset="0"/>
              </a:rPr>
              <a:t>The Health Foundation, 2019</a:t>
            </a:r>
            <a:r>
              <a:rPr lang="en-GB" sz="1600" dirty="0">
                <a:solidFill>
                  <a:schemeClr val="bg1"/>
                </a:solidFill>
                <a:latin typeface="Arial" panose="020B0604020202020204" pitchFamily="34" charset="0"/>
                <a:cs typeface="Arial" panose="020B0604020202020204" pitchFamily="34" charset="0"/>
              </a:rPr>
              <a:t>). However, the staff face some barrier while trying to communicate effectively with patients and people using their services. To identify what are the barriers they face, in </a:t>
            </a:r>
            <a:r>
              <a:rPr lang="en-US" sz="1600" dirty="0">
                <a:solidFill>
                  <a:schemeClr val="bg1"/>
                </a:solidFill>
                <a:latin typeface="Arial" panose="020B0604020202020204" pitchFamily="34" charset="0"/>
                <a:cs typeface="Arial" panose="020B0604020202020204" pitchFamily="34" charset="0"/>
              </a:rPr>
              <a:t>the presentation will be answered four questions that are: </a:t>
            </a:r>
          </a:p>
          <a:p>
            <a:pPr marL="800100" lvl="1" indent="-342900" algn="just">
              <a:lnSpc>
                <a:spcPct val="150000"/>
              </a:lnSpc>
              <a:buFont typeface="+mj-lt"/>
              <a:buAutoNum type="arabicPeriod"/>
            </a:pPr>
            <a:r>
              <a:rPr lang="en-US" sz="1600" dirty="0">
                <a:solidFill>
                  <a:schemeClr val="bg1"/>
                </a:solidFill>
                <a:latin typeface="Arial" panose="020B0604020202020204" pitchFamily="34" charset="0"/>
                <a:cs typeface="Arial" panose="020B0604020202020204" pitchFamily="34" charset="0"/>
              </a:rPr>
              <a:t>Theories relating  to models of communication.</a:t>
            </a:r>
          </a:p>
          <a:p>
            <a:pPr marL="800100" lvl="1" indent="-342900" algn="just">
              <a:lnSpc>
                <a:spcPct val="150000"/>
              </a:lnSpc>
              <a:buFont typeface="+mj-lt"/>
              <a:buAutoNum type="arabicPeriod"/>
            </a:pPr>
            <a:r>
              <a:rPr lang="en-US" sz="1600" dirty="0">
                <a:solidFill>
                  <a:schemeClr val="bg1"/>
                </a:solidFill>
                <a:latin typeface="Arial" panose="020B0604020202020204" pitchFamily="34" charset="0"/>
                <a:cs typeface="Arial" panose="020B0604020202020204" pitchFamily="34" charset="0"/>
              </a:rPr>
              <a:t>The channel of communication that can be used .</a:t>
            </a:r>
          </a:p>
          <a:p>
            <a:pPr marL="800100" lvl="1" indent="-342900" algn="just">
              <a:lnSpc>
                <a:spcPct val="150000"/>
              </a:lnSpc>
              <a:buFont typeface="+mj-lt"/>
              <a:buAutoNum type="arabicPeriod"/>
            </a:pPr>
            <a:r>
              <a:rPr lang="en-US" sz="1600" dirty="0">
                <a:solidFill>
                  <a:schemeClr val="bg1"/>
                </a:solidFill>
                <a:latin typeface="Arial" panose="020B0604020202020204" pitchFamily="34" charset="0"/>
                <a:cs typeface="Arial" panose="020B0604020202020204" pitchFamily="34" charset="0"/>
              </a:rPr>
              <a:t>The types of barriers that can  prevent effective communication.</a:t>
            </a:r>
          </a:p>
          <a:p>
            <a:pPr marL="800100" lvl="1" indent="-342900" algn="just">
              <a:lnSpc>
                <a:spcPct val="150000"/>
              </a:lnSpc>
              <a:buFont typeface="+mj-lt"/>
              <a:buAutoNum type="arabicPeriod"/>
            </a:pPr>
            <a:r>
              <a:rPr lang="en-US" sz="1600" dirty="0">
                <a:solidFill>
                  <a:schemeClr val="bg1"/>
                </a:solidFill>
                <a:latin typeface="Arial" panose="020B0604020202020204" pitchFamily="34" charset="0"/>
                <a:cs typeface="Arial" panose="020B0604020202020204" pitchFamily="34" charset="0"/>
              </a:rPr>
              <a:t>The impact of communication on staff and patients. </a:t>
            </a: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8469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6" name="Rectangle 4">
            <a:extLst>
              <a:ext uri="{FF2B5EF4-FFF2-40B4-BE49-F238E27FC236}">
                <a16:creationId xmlns:a16="http://schemas.microsoft.com/office/drawing/2014/main" id="{D93B54F6-3A7E-29CE-5CFD-FFC78E5BF7BF}"/>
              </a:ext>
            </a:extLst>
          </p:cNvPr>
          <p:cNvSpPr/>
          <p:nvPr/>
        </p:nvSpPr>
        <p:spPr>
          <a:xfrm>
            <a:off x="405518" y="6176964"/>
            <a:ext cx="1272204" cy="541891"/>
          </a:xfrm>
          <a:prstGeom prst="rect">
            <a:avLst/>
          </a:prstGeom>
          <a:solidFill>
            <a:srgbClr val="FFFFFF"/>
          </a:solidFill>
          <a:ln w="12701"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2" name="Title 1">
            <a:extLst>
              <a:ext uri="{FF2B5EF4-FFF2-40B4-BE49-F238E27FC236}">
                <a16:creationId xmlns:a16="http://schemas.microsoft.com/office/drawing/2014/main" id="{E3DF73A3-7A8B-9D3D-7E7D-EC5783E2A9C6}"/>
              </a:ext>
            </a:extLst>
          </p:cNvPr>
          <p:cNvSpPr txBox="1">
            <a:spLocks noGrp="1"/>
          </p:cNvSpPr>
          <p:nvPr>
            <p:ph type="title"/>
          </p:nvPr>
        </p:nvSpPr>
        <p:spPr/>
        <p:txBody>
          <a:bodyPr/>
          <a:lstStyle/>
          <a:p>
            <a:pPr lvl="0"/>
            <a:r>
              <a:rPr lang="en-US" dirty="0"/>
              <a:t>Communication in NHS?</a:t>
            </a:r>
            <a:br>
              <a:rPr lang="en-US" dirty="0"/>
            </a:br>
            <a:endParaRPr lang="en-US" dirty="0"/>
          </a:p>
        </p:txBody>
      </p:sp>
      <p:sp>
        <p:nvSpPr>
          <p:cNvPr id="3" name="Content Placeholder 2">
            <a:extLst>
              <a:ext uri="{FF2B5EF4-FFF2-40B4-BE49-F238E27FC236}">
                <a16:creationId xmlns:a16="http://schemas.microsoft.com/office/drawing/2014/main" id="{6610BBB2-A8AC-1ADD-245C-F1A79142742A}"/>
              </a:ext>
            </a:extLst>
          </p:cNvPr>
          <p:cNvSpPr txBox="1">
            <a:spLocks noGrp="1"/>
          </p:cNvSpPr>
          <p:nvPr>
            <p:ph type="body" idx="4294967295"/>
          </p:nvPr>
        </p:nvSpPr>
        <p:spPr>
          <a:xfrm>
            <a:off x="5078696" y="1582739"/>
            <a:ext cx="6432232" cy="4351336"/>
          </a:xfrm>
        </p:spPr>
        <p:txBody>
          <a:bodyPr lIns="0" tIns="0" rIns="0" bIns="0">
            <a:noAutofit/>
          </a:bodyPr>
          <a:lstStyle/>
          <a:p>
            <a:pPr algn="just">
              <a:lnSpc>
                <a:spcPct val="150000"/>
              </a:lnSpc>
            </a:pPr>
            <a:r>
              <a:rPr lang="en-US" sz="1600" dirty="0">
                <a:solidFill>
                  <a:schemeClr val="tx1"/>
                </a:solidFill>
                <a:latin typeface="Arial" panose="020B0604020202020204" pitchFamily="34" charset="0"/>
                <a:cs typeface="Arial" panose="020B0604020202020204" pitchFamily="34" charset="0"/>
              </a:rPr>
              <a:t>It can be simply described as the action of transferring information from one person, place, or a group to another, including thoughts, ideas, and emotions. </a:t>
            </a:r>
            <a:r>
              <a:rPr lang="en-US" sz="1600" b="0" i="0" dirty="0">
                <a:solidFill>
                  <a:schemeClr val="tx1"/>
                </a:solidFill>
                <a:effectLst/>
                <a:latin typeface="Arial" panose="020B0604020202020204" pitchFamily="34" charset="0"/>
                <a:cs typeface="Arial" panose="020B0604020202020204" pitchFamily="34" charset="0"/>
              </a:rPr>
              <a:t>(What is Communication? Verbal, Non-Verbal &amp; Written | </a:t>
            </a:r>
            <a:r>
              <a:rPr lang="en-US" sz="1600" b="0" i="0" dirty="0" err="1">
                <a:solidFill>
                  <a:schemeClr val="tx1"/>
                </a:solidFill>
                <a:effectLst/>
                <a:latin typeface="Arial" panose="020B0604020202020204" pitchFamily="34" charset="0"/>
                <a:cs typeface="Arial" panose="020B0604020202020204" pitchFamily="34" charset="0"/>
              </a:rPr>
              <a:t>SkillsYouNeed</a:t>
            </a:r>
            <a:r>
              <a:rPr lang="en-US" sz="1600" b="0" i="0" dirty="0">
                <a:solidFill>
                  <a:schemeClr val="tx1"/>
                </a:solidFill>
                <a:effectLst/>
                <a:latin typeface="Arial" panose="020B0604020202020204" pitchFamily="34" charset="0"/>
                <a:cs typeface="Arial" panose="020B0604020202020204" pitchFamily="34" charset="0"/>
              </a:rPr>
              <a:t>, 2022)</a:t>
            </a:r>
            <a:r>
              <a:rPr lang="en-US" sz="1600" dirty="0">
                <a:solidFill>
                  <a:schemeClr val="tx1"/>
                </a:solidFill>
                <a:latin typeface="Arial" panose="020B0604020202020204" pitchFamily="34" charset="0"/>
                <a:cs typeface="Arial" panose="020B0604020202020204" pitchFamily="34" charset="0"/>
              </a:rPr>
              <a:t>. </a:t>
            </a:r>
          </a:p>
          <a:p>
            <a:pPr algn="just">
              <a:lnSpc>
                <a:spcPct val="150000"/>
              </a:lnSpc>
            </a:pPr>
            <a:r>
              <a:rPr lang="en-US" sz="1600" dirty="0">
                <a:solidFill>
                  <a:schemeClr val="tx1"/>
                </a:solidFill>
                <a:latin typeface="Arial" panose="020B0604020202020204" pitchFamily="34" charset="0"/>
                <a:cs typeface="Arial" panose="020B0604020202020204" pitchFamily="34" charset="0"/>
              </a:rPr>
              <a:t>It plays an important part of any environment because it facilitates the flow of information </a:t>
            </a:r>
            <a:r>
              <a:rPr lang="en-GB" sz="1600" b="0" i="0" dirty="0">
                <a:solidFill>
                  <a:schemeClr val="tx1"/>
                </a:solidFill>
                <a:effectLst/>
                <a:latin typeface="Arial" panose="020B0604020202020204" pitchFamily="34" charset="0"/>
                <a:cs typeface="Arial" panose="020B0604020202020204" pitchFamily="34" charset="0"/>
              </a:rPr>
              <a:t>(Kashyap, 2022)</a:t>
            </a:r>
            <a:r>
              <a:rPr lang="en-US" sz="1600" dirty="0">
                <a:solidFill>
                  <a:schemeClr val="tx1"/>
                </a:solidFill>
                <a:latin typeface="Arial" panose="020B0604020202020204" pitchFamily="34" charset="0"/>
                <a:cs typeface="Arial" panose="020B0604020202020204" pitchFamily="34" charset="0"/>
              </a:rPr>
              <a:t> </a:t>
            </a:r>
          </a:p>
          <a:p>
            <a:pPr algn="just">
              <a:lnSpc>
                <a:spcPct val="150000"/>
              </a:lnSpc>
            </a:pPr>
            <a:r>
              <a:rPr lang="en-US" sz="1600" dirty="0">
                <a:solidFill>
                  <a:schemeClr val="tx1"/>
                </a:solidFill>
                <a:latin typeface="Arial" panose="020B0604020202020204" pitchFamily="34" charset="0"/>
                <a:cs typeface="Arial" panose="020B0604020202020204" pitchFamily="34" charset="0"/>
              </a:rPr>
              <a:t>It is an activity for exchanging information, but how the flow of information will happen is by deciding which communication strategy can be used.</a:t>
            </a:r>
          </a:p>
          <a:p>
            <a:pPr algn="just">
              <a:lnSpc>
                <a:spcPct val="150000"/>
              </a:lnSpc>
            </a:pPr>
            <a:r>
              <a:rPr lang="en-US" sz="1600" dirty="0">
                <a:solidFill>
                  <a:schemeClr val="tx1"/>
                </a:solidFill>
                <a:latin typeface="Arial" panose="020B0604020202020204" pitchFamily="34" charset="0"/>
                <a:cs typeface="Arial" panose="020B0604020202020204" pitchFamily="34" charset="0"/>
              </a:rPr>
              <a:t>NHS experience difficulties while communicating with a wild range of different people. </a:t>
            </a:r>
          </a:p>
          <a:p>
            <a:pPr marL="0" lvl="0" indent="0" algn="just">
              <a:lnSpc>
                <a:spcPct val="150000"/>
              </a:lnSpc>
              <a:buNone/>
            </a:pPr>
            <a:endParaRPr lang="en-US" sz="1600" dirty="0">
              <a:solidFill>
                <a:schemeClr val="tx1"/>
              </a:solidFill>
              <a:latin typeface="Arial" panose="020B0604020202020204" pitchFamily="34" charset="0"/>
              <a:cs typeface="Arial" panose="020B0604020202020204" pitchFamily="34" charset="0"/>
            </a:endParaRPr>
          </a:p>
        </p:txBody>
      </p:sp>
      <p:sp>
        <p:nvSpPr>
          <p:cNvPr id="5" name="Slide Number Placeholder 3">
            <a:extLst>
              <a:ext uri="{FF2B5EF4-FFF2-40B4-BE49-F238E27FC236}">
                <a16:creationId xmlns:a16="http://schemas.microsoft.com/office/drawing/2014/main" id="{148C20C5-CD9E-489C-45DB-6DC17E9240B7}"/>
              </a:ext>
            </a:extLst>
          </p:cNvPr>
          <p:cNvSpPr txBox="1"/>
          <p:nvPr/>
        </p:nvSpPr>
        <p:spPr>
          <a:xfrm>
            <a:off x="11363696" y="6455737"/>
            <a:ext cx="294464" cy="187369"/>
          </a:xfrm>
          <a:prstGeom prst="rect">
            <a:avLst/>
          </a:prstGeom>
          <a:noFill/>
          <a:ln cap="flat">
            <a:noFill/>
          </a:ln>
        </p:spPr>
        <p:txBody>
          <a:bodyPr vert="horz" wrap="square" lIns="0" tIns="0" rIns="0" bIns="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0EC3527-B910-4232-BF9E-A60DD648FD39}" type="slidenum">
              <a:rPr lang="en-US" sz="900" b="0" i="0" u="none" strike="noStrike" kern="1200" cap="none" spc="0" baseline="0">
                <a:solidFill>
                  <a:srgbClr val="FFFFFF"/>
                </a:solidFill>
                <a:uFillTx/>
                <a:latin typeface="Calibri"/>
              </a:rPr>
              <a:t>4</a:t>
            </a:fld>
            <a:endParaRPr lang="en-US" sz="900" b="0" i="0" u="none" strike="noStrike" kern="1200" cap="none" spc="0" baseline="0" dirty="0">
              <a:solidFill>
                <a:srgbClr val="FFFFFF"/>
              </a:solidFill>
              <a:uFillTx/>
              <a:latin typeface="Calibri"/>
            </a:endParaRPr>
          </a:p>
        </p:txBody>
      </p:sp>
      <p:pic>
        <p:nvPicPr>
          <p:cNvPr id="7" name="Picture 6" descr="A picture containing text&#10;&#10;Description automatically generated">
            <a:extLst>
              <a:ext uri="{FF2B5EF4-FFF2-40B4-BE49-F238E27FC236}">
                <a16:creationId xmlns:a16="http://schemas.microsoft.com/office/drawing/2014/main" id="{108CF48B-3FBB-7D20-23DF-DD0E9AD1A07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15941" y="2105455"/>
            <a:ext cx="4005096" cy="330590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B1615C2-5E20-EA4F-8082-9EBAB1CB0746}"/>
              </a:ext>
            </a:extLst>
          </p:cNvPr>
          <p:cNvSpPr/>
          <p:nvPr/>
        </p:nvSpPr>
        <p:spPr>
          <a:xfrm>
            <a:off x="8967788" y="401641"/>
            <a:ext cx="3057525" cy="714375"/>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253C27C-6290-5FD7-5921-A902F11FE1ED}"/>
              </a:ext>
            </a:extLst>
          </p:cNvPr>
          <p:cNvSpPr>
            <a:spLocks noGrp="1"/>
          </p:cNvSpPr>
          <p:nvPr>
            <p:ph type="title"/>
          </p:nvPr>
        </p:nvSpPr>
        <p:spPr>
          <a:xfrm>
            <a:off x="859869" y="401641"/>
            <a:ext cx="10910411" cy="570283"/>
          </a:xfrm>
        </p:spPr>
        <p:txBody>
          <a:bodyPr anchor="t"/>
          <a:lstStyle/>
          <a:p>
            <a:r>
              <a:rPr lang="en-GB" sz="3200" dirty="0">
                <a:latin typeface="Arial" panose="020B0604020202020204" pitchFamily="34" charset="0"/>
                <a:cs typeface="Arial" panose="020B0604020202020204" pitchFamily="34" charset="0"/>
              </a:rPr>
              <a:t>Categories of communication in </a:t>
            </a:r>
            <a:r>
              <a:rPr lang="en-GB" sz="3200" dirty="0" err="1">
                <a:latin typeface="Arial" panose="020B0604020202020204" pitchFamily="34" charset="0"/>
                <a:cs typeface="Arial" panose="020B0604020202020204" pitchFamily="34" charset="0"/>
              </a:rPr>
              <a:t>nhs</a:t>
            </a:r>
            <a:endParaRPr lang="en-GB" sz="32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1C0490FC-9F7A-E24C-FE91-2F3AAFCA393E}"/>
              </a:ext>
            </a:extLst>
          </p:cNvPr>
          <p:cNvSpPr/>
          <p:nvPr/>
        </p:nvSpPr>
        <p:spPr>
          <a:xfrm>
            <a:off x="6315075" y="3886200"/>
            <a:ext cx="3057525" cy="714375"/>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9" name="Diagram 8">
            <a:extLst>
              <a:ext uri="{FF2B5EF4-FFF2-40B4-BE49-F238E27FC236}">
                <a16:creationId xmlns:a16="http://schemas.microsoft.com/office/drawing/2014/main" id="{9CBF96FA-4BD2-DA5B-112B-1D916DB43021}"/>
              </a:ext>
            </a:extLst>
          </p:cNvPr>
          <p:cNvGraphicFramePr/>
          <p:nvPr>
            <p:extLst>
              <p:ext uri="{D42A27DB-BD31-4B8C-83A1-F6EECF244321}">
                <p14:modId xmlns:p14="http://schemas.microsoft.com/office/powerpoint/2010/main" val="2086202176"/>
              </p:ext>
            </p:extLst>
          </p:nvPr>
        </p:nvGraphicFramePr>
        <p:xfrm>
          <a:off x="586264" y="1785939"/>
          <a:ext cx="11019471" cy="48780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1819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2AF278D-00FB-AA16-15B0-83EB7A838DE2}"/>
              </a:ext>
            </a:extLst>
          </p:cNvPr>
          <p:cNvSpPr/>
          <p:nvPr/>
        </p:nvSpPr>
        <p:spPr>
          <a:xfrm>
            <a:off x="415636" y="6179127"/>
            <a:ext cx="1233055" cy="496314"/>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E4A77E95-9949-A0BA-1B1A-BFD56DB65979}"/>
              </a:ext>
            </a:extLst>
          </p:cNvPr>
          <p:cNvSpPr txBox="1"/>
          <p:nvPr/>
        </p:nvSpPr>
        <p:spPr>
          <a:xfrm>
            <a:off x="706582" y="387927"/>
            <a:ext cx="8160327" cy="584775"/>
          </a:xfrm>
          <a:prstGeom prst="rect">
            <a:avLst/>
          </a:prstGeom>
          <a:noFill/>
        </p:spPr>
        <p:txBody>
          <a:bodyPr wrap="square" rtlCol="0">
            <a:spAutoFit/>
          </a:bodyPr>
          <a:lstStyle/>
          <a:p>
            <a:r>
              <a:rPr lang="en-GB" sz="3200" b="1" dirty="0">
                <a:solidFill>
                  <a:schemeClr val="bg1"/>
                </a:solidFill>
                <a:latin typeface="Arial" panose="020B0604020202020204" pitchFamily="34" charset="0"/>
                <a:cs typeface="Arial" panose="020B0604020202020204" pitchFamily="34" charset="0"/>
              </a:rPr>
              <a:t>THE PYRAMID OF COMMUNICATION</a:t>
            </a:r>
          </a:p>
        </p:txBody>
      </p:sp>
      <p:sp>
        <p:nvSpPr>
          <p:cNvPr id="10" name="TextBox 9">
            <a:extLst>
              <a:ext uri="{FF2B5EF4-FFF2-40B4-BE49-F238E27FC236}">
                <a16:creationId xmlns:a16="http://schemas.microsoft.com/office/drawing/2014/main" id="{4E38CA99-FC70-9A89-BEA0-CE0B163B3ED5}"/>
              </a:ext>
            </a:extLst>
          </p:cNvPr>
          <p:cNvSpPr txBox="1"/>
          <p:nvPr/>
        </p:nvSpPr>
        <p:spPr>
          <a:xfrm>
            <a:off x="706582" y="1260764"/>
            <a:ext cx="10584873" cy="785343"/>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The ‘pyramid of communication’ is used to present the different levels of communication and how they are connected to other scientific disciplines.  </a:t>
            </a:r>
          </a:p>
        </p:txBody>
      </p:sp>
      <p:sp>
        <p:nvSpPr>
          <p:cNvPr id="13" name="Free-form: Shape 12">
            <a:extLst>
              <a:ext uri="{FF2B5EF4-FFF2-40B4-BE49-F238E27FC236}">
                <a16:creationId xmlns:a16="http://schemas.microsoft.com/office/drawing/2014/main" id="{6E71336C-1123-7A08-05FE-CEB06D5F308E}"/>
              </a:ext>
            </a:extLst>
          </p:cNvPr>
          <p:cNvSpPr/>
          <p:nvPr/>
        </p:nvSpPr>
        <p:spPr>
          <a:xfrm>
            <a:off x="5283199" y="2046107"/>
            <a:ext cx="1625600" cy="904189"/>
          </a:xfrm>
          <a:custGeom>
            <a:avLst/>
            <a:gdLst>
              <a:gd name="connsiteX0" fmla="*/ 0 w 1625600"/>
              <a:gd name="connsiteY0" fmla="*/ 904189 h 904189"/>
              <a:gd name="connsiteX1" fmla="*/ 812800 w 1625600"/>
              <a:gd name="connsiteY1" fmla="*/ 0 h 904189"/>
              <a:gd name="connsiteX2" fmla="*/ 812800 w 1625600"/>
              <a:gd name="connsiteY2" fmla="*/ 0 h 904189"/>
              <a:gd name="connsiteX3" fmla="*/ 1625600 w 1625600"/>
              <a:gd name="connsiteY3" fmla="*/ 904189 h 904189"/>
              <a:gd name="connsiteX4" fmla="*/ 0 w 1625600"/>
              <a:gd name="connsiteY4" fmla="*/ 904189 h 9041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5600" h="904189">
                <a:moveTo>
                  <a:pt x="0" y="904189"/>
                </a:moveTo>
                <a:lnTo>
                  <a:pt x="812800" y="0"/>
                </a:lnTo>
                <a:lnTo>
                  <a:pt x="812800" y="0"/>
                </a:lnTo>
                <a:lnTo>
                  <a:pt x="1625600" y="904189"/>
                </a:lnTo>
                <a:lnTo>
                  <a:pt x="0" y="904189"/>
                </a:lnTo>
                <a:close/>
              </a:path>
            </a:pathLst>
          </a:custGeom>
        </p:spPr>
        <p:style>
          <a:lnRef idx="0">
            <a:schemeClr val="lt1">
              <a:hueOff val="0"/>
              <a:satOff val="0"/>
              <a:lumOff val="0"/>
              <a:alphaOff val="0"/>
            </a:schemeClr>
          </a:lnRef>
          <a:fillRef idx="3">
            <a:schemeClr val="accent5">
              <a:hueOff val="0"/>
              <a:satOff val="0"/>
              <a:lumOff val="0"/>
              <a:alphaOff val="0"/>
            </a:schemeClr>
          </a:fillRef>
          <a:effectRef idx="3">
            <a:schemeClr val="accent5">
              <a:hueOff val="0"/>
              <a:satOff val="0"/>
              <a:lumOff val="0"/>
              <a:alphaOff val="0"/>
            </a:schemeClr>
          </a:effectRef>
          <a:fontRef idx="minor">
            <a:schemeClr val="lt1"/>
          </a:fontRef>
        </p:style>
        <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dirty="0">
              <a:latin typeface="Arial" panose="020B0604020202020204" pitchFamily="34" charset="0"/>
              <a:cs typeface="Arial" panose="020B0604020202020204" pitchFamily="34" charset="0"/>
            </a:endParaRPr>
          </a:p>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Societal</a:t>
            </a:r>
          </a:p>
        </p:txBody>
      </p:sp>
      <p:sp>
        <p:nvSpPr>
          <p:cNvPr id="14" name="Free-form: Shape 13">
            <a:extLst>
              <a:ext uri="{FF2B5EF4-FFF2-40B4-BE49-F238E27FC236}">
                <a16:creationId xmlns:a16="http://schemas.microsoft.com/office/drawing/2014/main" id="{250278DB-AB5C-BF99-B174-0CA80A7C294D}"/>
              </a:ext>
            </a:extLst>
          </p:cNvPr>
          <p:cNvSpPr/>
          <p:nvPr/>
        </p:nvSpPr>
        <p:spPr>
          <a:xfrm>
            <a:off x="4470399" y="2950296"/>
            <a:ext cx="3251200" cy="904189"/>
          </a:xfrm>
          <a:custGeom>
            <a:avLst/>
            <a:gdLst>
              <a:gd name="connsiteX0" fmla="*/ 0 w 3251200"/>
              <a:gd name="connsiteY0" fmla="*/ 904189 h 904189"/>
              <a:gd name="connsiteX1" fmla="*/ 812803 w 3251200"/>
              <a:gd name="connsiteY1" fmla="*/ 0 h 904189"/>
              <a:gd name="connsiteX2" fmla="*/ 2438397 w 3251200"/>
              <a:gd name="connsiteY2" fmla="*/ 0 h 904189"/>
              <a:gd name="connsiteX3" fmla="*/ 3251200 w 3251200"/>
              <a:gd name="connsiteY3" fmla="*/ 904189 h 904189"/>
              <a:gd name="connsiteX4" fmla="*/ 0 w 3251200"/>
              <a:gd name="connsiteY4" fmla="*/ 904189 h 9041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1200" h="904189">
                <a:moveTo>
                  <a:pt x="0" y="904189"/>
                </a:moveTo>
                <a:lnTo>
                  <a:pt x="812803" y="0"/>
                </a:lnTo>
                <a:lnTo>
                  <a:pt x="2438397" y="0"/>
                </a:lnTo>
                <a:lnTo>
                  <a:pt x="3251200" y="904189"/>
                </a:lnTo>
                <a:lnTo>
                  <a:pt x="0" y="904189"/>
                </a:lnTo>
                <a:close/>
              </a:path>
            </a:pathLst>
          </a:custGeom>
        </p:spPr>
        <p:style>
          <a:lnRef idx="0">
            <a:schemeClr val="lt1">
              <a:hueOff val="0"/>
              <a:satOff val="0"/>
              <a:lumOff val="0"/>
              <a:alphaOff val="0"/>
            </a:schemeClr>
          </a:lnRef>
          <a:fillRef idx="3">
            <a:schemeClr val="accent5">
              <a:hueOff val="-1689636"/>
              <a:satOff val="-4355"/>
              <a:lumOff val="-2941"/>
              <a:alphaOff val="0"/>
            </a:schemeClr>
          </a:fillRef>
          <a:effectRef idx="3">
            <a:schemeClr val="accent5">
              <a:hueOff val="-1689636"/>
              <a:satOff val="-4355"/>
              <a:lumOff val="-2941"/>
              <a:alphaOff val="0"/>
            </a:schemeClr>
          </a:effectRef>
          <a:fontRef idx="minor">
            <a:schemeClr val="lt1"/>
          </a:fontRef>
        </p:style>
        <p:txBody>
          <a:bodyPr spcFirstLastPara="0" vert="horz" wrap="square" lIns="591820" tIns="22860" rIns="59182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Institutional </a:t>
            </a:r>
            <a:endParaRPr lang="en-GB" sz="1800" kern="1200" dirty="0">
              <a:latin typeface="Arial" panose="020B0604020202020204" pitchFamily="34" charset="0"/>
              <a:cs typeface="Arial" panose="020B0604020202020204" pitchFamily="34" charset="0"/>
            </a:endParaRPr>
          </a:p>
        </p:txBody>
      </p:sp>
      <p:sp>
        <p:nvSpPr>
          <p:cNvPr id="15" name="Free-form: Shape 14">
            <a:extLst>
              <a:ext uri="{FF2B5EF4-FFF2-40B4-BE49-F238E27FC236}">
                <a16:creationId xmlns:a16="http://schemas.microsoft.com/office/drawing/2014/main" id="{807B7213-3322-AC19-E5CB-980717FE8BDF}"/>
              </a:ext>
            </a:extLst>
          </p:cNvPr>
          <p:cNvSpPr/>
          <p:nvPr/>
        </p:nvSpPr>
        <p:spPr>
          <a:xfrm>
            <a:off x="3657599" y="3854486"/>
            <a:ext cx="4876800" cy="904189"/>
          </a:xfrm>
          <a:custGeom>
            <a:avLst/>
            <a:gdLst>
              <a:gd name="connsiteX0" fmla="*/ 0 w 4876800"/>
              <a:gd name="connsiteY0" fmla="*/ 904189 h 904189"/>
              <a:gd name="connsiteX1" fmla="*/ 812803 w 4876800"/>
              <a:gd name="connsiteY1" fmla="*/ 0 h 904189"/>
              <a:gd name="connsiteX2" fmla="*/ 4063997 w 4876800"/>
              <a:gd name="connsiteY2" fmla="*/ 0 h 904189"/>
              <a:gd name="connsiteX3" fmla="*/ 4876800 w 4876800"/>
              <a:gd name="connsiteY3" fmla="*/ 904189 h 904189"/>
              <a:gd name="connsiteX4" fmla="*/ 0 w 4876800"/>
              <a:gd name="connsiteY4" fmla="*/ 904189 h 9041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800" h="904189">
                <a:moveTo>
                  <a:pt x="0" y="904189"/>
                </a:moveTo>
                <a:lnTo>
                  <a:pt x="812803" y="0"/>
                </a:lnTo>
                <a:lnTo>
                  <a:pt x="4063997" y="0"/>
                </a:lnTo>
                <a:lnTo>
                  <a:pt x="4876800" y="904189"/>
                </a:lnTo>
                <a:lnTo>
                  <a:pt x="0" y="904189"/>
                </a:lnTo>
                <a:close/>
              </a:path>
            </a:pathLst>
          </a:custGeom>
        </p:spPr>
        <p:style>
          <a:lnRef idx="0">
            <a:schemeClr val="lt1">
              <a:hueOff val="0"/>
              <a:satOff val="0"/>
              <a:lumOff val="0"/>
              <a:alphaOff val="0"/>
            </a:schemeClr>
          </a:lnRef>
          <a:fillRef idx="3">
            <a:schemeClr val="accent5">
              <a:hueOff val="-3379271"/>
              <a:satOff val="-8710"/>
              <a:lumOff val="-5883"/>
              <a:alphaOff val="0"/>
            </a:schemeClr>
          </a:fillRef>
          <a:effectRef idx="3">
            <a:schemeClr val="accent5">
              <a:hueOff val="-3379271"/>
              <a:satOff val="-8710"/>
              <a:lumOff val="-5883"/>
              <a:alphaOff val="0"/>
            </a:schemeClr>
          </a:effectRef>
          <a:fontRef idx="minor">
            <a:schemeClr val="lt1"/>
          </a:fontRef>
        </p:style>
        <p:txBody>
          <a:bodyPr spcFirstLastPara="0" vert="horz" wrap="square" lIns="876300" tIns="22860" rIns="87630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Group</a:t>
            </a:r>
            <a:endParaRPr lang="en-GB" sz="1800" kern="1200" dirty="0">
              <a:latin typeface="Arial" panose="020B0604020202020204" pitchFamily="34" charset="0"/>
              <a:cs typeface="Arial" panose="020B0604020202020204" pitchFamily="34" charset="0"/>
            </a:endParaRPr>
          </a:p>
        </p:txBody>
      </p:sp>
      <p:sp>
        <p:nvSpPr>
          <p:cNvPr id="16" name="Free-form: Shape 15">
            <a:extLst>
              <a:ext uri="{FF2B5EF4-FFF2-40B4-BE49-F238E27FC236}">
                <a16:creationId xmlns:a16="http://schemas.microsoft.com/office/drawing/2014/main" id="{9189E367-86C8-1FD1-0354-DA9618B587CD}"/>
              </a:ext>
            </a:extLst>
          </p:cNvPr>
          <p:cNvSpPr/>
          <p:nvPr/>
        </p:nvSpPr>
        <p:spPr>
          <a:xfrm>
            <a:off x="2844799" y="4758675"/>
            <a:ext cx="6502400" cy="904189"/>
          </a:xfrm>
          <a:custGeom>
            <a:avLst/>
            <a:gdLst>
              <a:gd name="connsiteX0" fmla="*/ 0 w 6502400"/>
              <a:gd name="connsiteY0" fmla="*/ 904189 h 904189"/>
              <a:gd name="connsiteX1" fmla="*/ 812803 w 6502400"/>
              <a:gd name="connsiteY1" fmla="*/ 0 h 904189"/>
              <a:gd name="connsiteX2" fmla="*/ 5689597 w 6502400"/>
              <a:gd name="connsiteY2" fmla="*/ 0 h 904189"/>
              <a:gd name="connsiteX3" fmla="*/ 6502400 w 6502400"/>
              <a:gd name="connsiteY3" fmla="*/ 904189 h 904189"/>
              <a:gd name="connsiteX4" fmla="*/ 0 w 6502400"/>
              <a:gd name="connsiteY4" fmla="*/ 904189 h 9041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2400" h="904189">
                <a:moveTo>
                  <a:pt x="0" y="904189"/>
                </a:moveTo>
                <a:lnTo>
                  <a:pt x="812803" y="0"/>
                </a:lnTo>
                <a:lnTo>
                  <a:pt x="5689597" y="0"/>
                </a:lnTo>
                <a:lnTo>
                  <a:pt x="6502400" y="904189"/>
                </a:lnTo>
                <a:lnTo>
                  <a:pt x="0" y="904189"/>
                </a:lnTo>
                <a:close/>
              </a:path>
            </a:pathLst>
          </a:custGeom>
        </p:spPr>
        <p:style>
          <a:lnRef idx="0">
            <a:schemeClr val="lt1">
              <a:hueOff val="0"/>
              <a:satOff val="0"/>
              <a:lumOff val="0"/>
              <a:alphaOff val="0"/>
            </a:schemeClr>
          </a:lnRef>
          <a:fillRef idx="3">
            <a:schemeClr val="accent5">
              <a:hueOff val="-5068907"/>
              <a:satOff val="-13064"/>
              <a:lumOff val="-8824"/>
              <a:alphaOff val="0"/>
            </a:schemeClr>
          </a:fillRef>
          <a:effectRef idx="3">
            <a:schemeClr val="accent5">
              <a:hueOff val="-5068907"/>
              <a:satOff val="-13064"/>
              <a:lumOff val="-8824"/>
              <a:alphaOff val="0"/>
            </a:schemeClr>
          </a:effectRef>
          <a:fontRef idx="minor">
            <a:schemeClr val="lt1"/>
          </a:fontRef>
        </p:style>
        <p:txBody>
          <a:bodyPr spcFirstLastPara="0" vert="horz" wrap="square" lIns="1160780" tIns="22860" rIns="116078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Interpersonal</a:t>
            </a:r>
            <a:endParaRPr lang="en-GB" sz="1800" kern="1200" dirty="0">
              <a:latin typeface="Arial" panose="020B0604020202020204" pitchFamily="34" charset="0"/>
              <a:cs typeface="Arial" panose="020B0604020202020204" pitchFamily="34" charset="0"/>
            </a:endParaRPr>
          </a:p>
        </p:txBody>
      </p:sp>
      <p:sp>
        <p:nvSpPr>
          <p:cNvPr id="17" name="Free-form: Shape 16">
            <a:extLst>
              <a:ext uri="{FF2B5EF4-FFF2-40B4-BE49-F238E27FC236}">
                <a16:creationId xmlns:a16="http://schemas.microsoft.com/office/drawing/2014/main" id="{8AFB90A4-4FD5-13EF-049A-45A2FD5CB92B}"/>
              </a:ext>
            </a:extLst>
          </p:cNvPr>
          <p:cNvSpPr/>
          <p:nvPr/>
        </p:nvSpPr>
        <p:spPr>
          <a:xfrm>
            <a:off x="2032000" y="5662865"/>
            <a:ext cx="8128000" cy="904189"/>
          </a:xfrm>
          <a:custGeom>
            <a:avLst/>
            <a:gdLst>
              <a:gd name="connsiteX0" fmla="*/ 0 w 8128000"/>
              <a:gd name="connsiteY0" fmla="*/ 904189 h 904189"/>
              <a:gd name="connsiteX1" fmla="*/ 812803 w 8128000"/>
              <a:gd name="connsiteY1" fmla="*/ 0 h 904189"/>
              <a:gd name="connsiteX2" fmla="*/ 7315197 w 8128000"/>
              <a:gd name="connsiteY2" fmla="*/ 0 h 904189"/>
              <a:gd name="connsiteX3" fmla="*/ 8128000 w 8128000"/>
              <a:gd name="connsiteY3" fmla="*/ 904189 h 904189"/>
              <a:gd name="connsiteX4" fmla="*/ 0 w 8128000"/>
              <a:gd name="connsiteY4" fmla="*/ 904189 h 9041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000" h="904189">
                <a:moveTo>
                  <a:pt x="0" y="904189"/>
                </a:moveTo>
                <a:lnTo>
                  <a:pt x="812803" y="0"/>
                </a:lnTo>
                <a:lnTo>
                  <a:pt x="7315197" y="0"/>
                </a:lnTo>
                <a:lnTo>
                  <a:pt x="8128000" y="904189"/>
                </a:lnTo>
                <a:lnTo>
                  <a:pt x="0" y="904189"/>
                </a:lnTo>
                <a:close/>
              </a:path>
            </a:pathLst>
          </a:custGeom>
          <a:effectLst>
            <a:outerShdw blurRad="57150" dist="19050" dir="5400000" algn="ctr" rotWithShape="0">
              <a:srgbClr val="000000">
                <a:alpha val="63000"/>
              </a:srgbClr>
            </a:outerShdw>
            <a:reflection blurRad="6350" stA="50000" endA="300" endPos="55000" dir="5400000" sy="-100000" algn="bl" rotWithShape="0"/>
          </a:effectLst>
        </p:spPr>
        <p:style>
          <a:lnRef idx="0">
            <a:schemeClr val="lt1">
              <a:hueOff val="0"/>
              <a:satOff val="0"/>
              <a:lumOff val="0"/>
              <a:alphaOff val="0"/>
            </a:schemeClr>
          </a:lnRef>
          <a:fillRef idx="3">
            <a:schemeClr val="accent5">
              <a:hueOff val="-6758543"/>
              <a:satOff val="-17419"/>
              <a:lumOff val="-11765"/>
              <a:alphaOff val="0"/>
            </a:schemeClr>
          </a:fillRef>
          <a:effectRef idx="3">
            <a:schemeClr val="accent5">
              <a:hueOff val="-6758543"/>
              <a:satOff val="-17419"/>
              <a:lumOff val="-11765"/>
              <a:alphaOff val="0"/>
            </a:schemeClr>
          </a:effectRef>
          <a:fontRef idx="minor">
            <a:schemeClr val="lt1"/>
          </a:fontRef>
        </p:style>
        <p:txBody>
          <a:bodyPr spcFirstLastPara="0" vert="horz" wrap="square" lIns="1445259" tIns="22860" rIns="1445261" bIns="2286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Intrapersonal</a:t>
            </a:r>
          </a:p>
        </p:txBody>
      </p:sp>
      <p:sp>
        <p:nvSpPr>
          <p:cNvPr id="18" name="TextBox 17">
            <a:extLst>
              <a:ext uri="{FF2B5EF4-FFF2-40B4-BE49-F238E27FC236}">
                <a16:creationId xmlns:a16="http://schemas.microsoft.com/office/drawing/2014/main" id="{818B3BE8-9340-8FC4-0641-82142B92BFC4}"/>
              </a:ext>
            </a:extLst>
          </p:cNvPr>
          <p:cNvSpPr txBox="1"/>
          <p:nvPr/>
        </p:nvSpPr>
        <p:spPr>
          <a:xfrm>
            <a:off x="7474527" y="2165466"/>
            <a:ext cx="1625600" cy="461665"/>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Large, massive audience</a:t>
            </a:r>
          </a:p>
        </p:txBody>
      </p:sp>
      <p:sp>
        <p:nvSpPr>
          <p:cNvPr id="19" name="TextBox 18">
            <a:extLst>
              <a:ext uri="{FF2B5EF4-FFF2-40B4-BE49-F238E27FC236}">
                <a16:creationId xmlns:a16="http://schemas.microsoft.com/office/drawing/2014/main" id="{0FB7AE98-5CBC-D3E0-E06E-F799E34F3785}"/>
              </a:ext>
            </a:extLst>
          </p:cNvPr>
          <p:cNvSpPr txBox="1"/>
          <p:nvPr/>
        </p:nvSpPr>
        <p:spPr>
          <a:xfrm>
            <a:off x="7721599" y="2905780"/>
            <a:ext cx="2212110" cy="461665"/>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Performed by political parties, large corporations and such.</a:t>
            </a:r>
          </a:p>
        </p:txBody>
      </p:sp>
      <p:sp>
        <p:nvSpPr>
          <p:cNvPr id="20" name="TextBox 19">
            <a:extLst>
              <a:ext uri="{FF2B5EF4-FFF2-40B4-BE49-F238E27FC236}">
                <a16:creationId xmlns:a16="http://schemas.microsoft.com/office/drawing/2014/main" id="{C3B15281-BED5-9227-744D-0996DF7C0AAF}"/>
              </a:ext>
            </a:extLst>
          </p:cNvPr>
          <p:cNvSpPr txBox="1"/>
          <p:nvPr/>
        </p:nvSpPr>
        <p:spPr>
          <a:xfrm>
            <a:off x="9940635" y="5621300"/>
            <a:ext cx="2064328" cy="646331"/>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Inside thoughts, communication whit yourself </a:t>
            </a:r>
            <a:r>
              <a:rPr lang="en-GB" sz="1200" b="0" i="0" dirty="0">
                <a:solidFill>
                  <a:schemeClr val="bg1"/>
                </a:solidFill>
                <a:effectLst/>
                <a:latin typeface="Arial" panose="020B0604020202020204" pitchFamily="34" charset="0"/>
                <a:cs typeface="Arial" panose="020B0604020202020204" pitchFamily="34" charset="0"/>
              </a:rPr>
              <a:t>(Criswell, 2013)</a:t>
            </a:r>
            <a:endParaRPr lang="en-GB" sz="1200" dirty="0">
              <a:solidFill>
                <a:schemeClr val="bg1"/>
              </a:solidFill>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C78B56C6-85C3-E93C-884F-B1CBD60F22EB}"/>
              </a:ext>
            </a:extLst>
          </p:cNvPr>
          <p:cNvSpPr txBox="1"/>
          <p:nvPr/>
        </p:nvSpPr>
        <p:spPr>
          <a:xfrm>
            <a:off x="9238670" y="4661695"/>
            <a:ext cx="1842655" cy="646331"/>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Communication that happen between two people.</a:t>
            </a:r>
          </a:p>
        </p:txBody>
      </p:sp>
      <p:sp>
        <p:nvSpPr>
          <p:cNvPr id="22" name="TextBox 21">
            <a:extLst>
              <a:ext uri="{FF2B5EF4-FFF2-40B4-BE49-F238E27FC236}">
                <a16:creationId xmlns:a16="http://schemas.microsoft.com/office/drawing/2014/main" id="{892A72CF-B0C6-5385-6BBD-2047D49D7A72}"/>
              </a:ext>
            </a:extLst>
          </p:cNvPr>
          <p:cNvSpPr txBox="1"/>
          <p:nvPr/>
        </p:nvSpPr>
        <p:spPr>
          <a:xfrm>
            <a:off x="8425871" y="3771843"/>
            <a:ext cx="1842655" cy="830997"/>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Group communication is a small group of people, can be a family, friends, etc.</a:t>
            </a:r>
          </a:p>
        </p:txBody>
      </p:sp>
    </p:spTree>
    <p:extLst>
      <p:ext uri="{BB962C8B-B14F-4D97-AF65-F5344CB8AC3E}">
        <p14:creationId xmlns:p14="http://schemas.microsoft.com/office/powerpoint/2010/main" val="224429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fade">
                                      <p:cBhvr>
                                        <p:cTn id="12" dur="1000"/>
                                        <p:tgtEl>
                                          <p:spTgt spid="20"/>
                                        </p:tgtEl>
                                      </p:cBhvr>
                                    </p:animEffect>
                                    <p:anim calcmode="lin" valueType="num">
                                      <p:cBhvr>
                                        <p:cTn id="13" dur="1000" fill="hold"/>
                                        <p:tgtEl>
                                          <p:spTgt spid="20"/>
                                        </p:tgtEl>
                                        <p:attrNameLst>
                                          <p:attrName>ppt_x</p:attrName>
                                        </p:attrNameLst>
                                      </p:cBhvr>
                                      <p:tavLst>
                                        <p:tav tm="0">
                                          <p:val>
                                            <p:strVal val="#ppt_x"/>
                                          </p:val>
                                        </p:tav>
                                        <p:tav tm="100000">
                                          <p:val>
                                            <p:strVal val="#ppt_x"/>
                                          </p:val>
                                        </p:tav>
                                      </p:tavLst>
                                    </p:anim>
                                    <p:anim calcmode="lin" valueType="num">
                                      <p:cBhvr>
                                        <p:cTn id="14"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1000"/>
                                        <p:tgtEl>
                                          <p:spTgt spid="16"/>
                                        </p:tgtEl>
                                      </p:cBhvr>
                                    </p:animEffect>
                                    <p:anim calcmode="lin" valueType="num">
                                      <p:cBhvr>
                                        <p:cTn id="20" dur="1000" fill="hold"/>
                                        <p:tgtEl>
                                          <p:spTgt spid="16"/>
                                        </p:tgtEl>
                                        <p:attrNameLst>
                                          <p:attrName>ppt_x</p:attrName>
                                        </p:attrNameLst>
                                      </p:cBhvr>
                                      <p:tavLst>
                                        <p:tav tm="0">
                                          <p:val>
                                            <p:strVal val="#ppt_x"/>
                                          </p:val>
                                        </p:tav>
                                        <p:tav tm="100000">
                                          <p:val>
                                            <p:strVal val="#ppt_x"/>
                                          </p:val>
                                        </p:tav>
                                      </p:tavLst>
                                    </p:anim>
                                    <p:anim calcmode="lin" valueType="num">
                                      <p:cBhvr>
                                        <p:cTn id="21" dur="1000" fill="hold"/>
                                        <p:tgtEl>
                                          <p:spTgt spid="16"/>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1000"/>
                                        <p:tgtEl>
                                          <p:spTgt spid="21"/>
                                        </p:tgtEl>
                                      </p:cBhvr>
                                    </p:animEffect>
                                    <p:anim calcmode="lin" valueType="num">
                                      <p:cBhvr>
                                        <p:cTn id="25" dur="1000" fill="hold"/>
                                        <p:tgtEl>
                                          <p:spTgt spid="21"/>
                                        </p:tgtEl>
                                        <p:attrNameLst>
                                          <p:attrName>ppt_x</p:attrName>
                                        </p:attrNameLst>
                                      </p:cBhvr>
                                      <p:tavLst>
                                        <p:tav tm="0">
                                          <p:val>
                                            <p:strVal val="#ppt_x"/>
                                          </p:val>
                                        </p:tav>
                                        <p:tav tm="100000">
                                          <p:val>
                                            <p:strVal val="#ppt_x"/>
                                          </p:val>
                                        </p:tav>
                                      </p:tavLst>
                                    </p:anim>
                                    <p:anim calcmode="lin" valueType="num">
                                      <p:cBhvr>
                                        <p:cTn id="26"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1000"/>
                                        <p:tgtEl>
                                          <p:spTgt spid="15"/>
                                        </p:tgtEl>
                                      </p:cBhvr>
                                    </p:animEffect>
                                    <p:anim calcmode="lin" valueType="num">
                                      <p:cBhvr>
                                        <p:cTn id="32" dur="1000" fill="hold"/>
                                        <p:tgtEl>
                                          <p:spTgt spid="15"/>
                                        </p:tgtEl>
                                        <p:attrNameLst>
                                          <p:attrName>ppt_x</p:attrName>
                                        </p:attrNameLst>
                                      </p:cBhvr>
                                      <p:tavLst>
                                        <p:tav tm="0">
                                          <p:val>
                                            <p:strVal val="#ppt_x"/>
                                          </p:val>
                                        </p:tav>
                                        <p:tav tm="100000">
                                          <p:val>
                                            <p:strVal val="#ppt_x"/>
                                          </p:val>
                                        </p:tav>
                                      </p:tavLst>
                                    </p:anim>
                                    <p:anim calcmode="lin" valueType="num">
                                      <p:cBhvr>
                                        <p:cTn id="33" dur="1000" fill="hold"/>
                                        <p:tgtEl>
                                          <p:spTgt spid="15"/>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22"/>
                                        </p:tgtEl>
                                        <p:attrNameLst>
                                          <p:attrName>style.visibility</p:attrName>
                                        </p:attrNameLst>
                                      </p:cBhvr>
                                      <p:to>
                                        <p:strVal val="visible"/>
                                      </p:to>
                                    </p:set>
                                    <p:animEffect transition="in" filter="fade">
                                      <p:cBhvr>
                                        <p:cTn id="36" dur="1000"/>
                                        <p:tgtEl>
                                          <p:spTgt spid="22"/>
                                        </p:tgtEl>
                                      </p:cBhvr>
                                    </p:animEffect>
                                    <p:anim calcmode="lin" valueType="num">
                                      <p:cBhvr>
                                        <p:cTn id="37" dur="1000" fill="hold"/>
                                        <p:tgtEl>
                                          <p:spTgt spid="22"/>
                                        </p:tgtEl>
                                        <p:attrNameLst>
                                          <p:attrName>ppt_x</p:attrName>
                                        </p:attrNameLst>
                                      </p:cBhvr>
                                      <p:tavLst>
                                        <p:tav tm="0">
                                          <p:val>
                                            <p:strVal val="#ppt_x"/>
                                          </p:val>
                                        </p:tav>
                                        <p:tav tm="100000">
                                          <p:val>
                                            <p:strVal val="#ppt_x"/>
                                          </p:val>
                                        </p:tav>
                                      </p:tavLst>
                                    </p:anim>
                                    <p:anim calcmode="lin" valueType="num">
                                      <p:cBhvr>
                                        <p:cTn id="38"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fade">
                                      <p:cBhvr>
                                        <p:cTn id="43" dur="1000"/>
                                        <p:tgtEl>
                                          <p:spTgt spid="14"/>
                                        </p:tgtEl>
                                      </p:cBhvr>
                                    </p:animEffect>
                                    <p:anim calcmode="lin" valueType="num">
                                      <p:cBhvr>
                                        <p:cTn id="44" dur="1000" fill="hold"/>
                                        <p:tgtEl>
                                          <p:spTgt spid="14"/>
                                        </p:tgtEl>
                                        <p:attrNameLst>
                                          <p:attrName>ppt_x</p:attrName>
                                        </p:attrNameLst>
                                      </p:cBhvr>
                                      <p:tavLst>
                                        <p:tav tm="0">
                                          <p:val>
                                            <p:strVal val="#ppt_x"/>
                                          </p:val>
                                        </p:tav>
                                        <p:tav tm="100000">
                                          <p:val>
                                            <p:strVal val="#ppt_x"/>
                                          </p:val>
                                        </p:tav>
                                      </p:tavLst>
                                    </p:anim>
                                    <p:anim calcmode="lin" valueType="num">
                                      <p:cBhvr>
                                        <p:cTn id="45" dur="1000" fill="hold"/>
                                        <p:tgtEl>
                                          <p:spTgt spid="14"/>
                                        </p:tgtEl>
                                        <p:attrNameLst>
                                          <p:attrName>ppt_y</p:attrName>
                                        </p:attrNameLst>
                                      </p:cBhvr>
                                      <p:tavLst>
                                        <p:tav tm="0">
                                          <p:val>
                                            <p:strVal val="#ppt_y+.1"/>
                                          </p:val>
                                        </p:tav>
                                        <p:tav tm="100000">
                                          <p:val>
                                            <p:strVal val="#ppt_y"/>
                                          </p:val>
                                        </p:tav>
                                      </p:tavLst>
                                    </p:anim>
                                  </p:childTnLst>
                                </p:cTn>
                              </p:par>
                              <p:par>
                                <p:cTn id="46" presetID="42" presetClass="entr" presetSubtype="0" fill="hold" grpId="0" nodeType="withEffect">
                                  <p:stCondLst>
                                    <p:cond delay="0"/>
                                  </p:stCondLst>
                                  <p:childTnLst>
                                    <p:set>
                                      <p:cBhvr>
                                        <p:cTn id="47" dur="1" fill="hold">
                                          <p:stCondLst>
                                            <p:cond delay="0"/>
                                          </p:stCondLst>
                                        </p:cTn>
                                        <p:tgtEl>
                                          <p:spTgt spid="19"/>
                                        </p:tgtEl>
                                        <p:attrNameLst>
                                          <p:attrName>style.visibility</p:attrName>
                                        </p:attrNameLst>
                                      </p:cBhvr>
                                      <p:to>
                                        <p:strVal val="visible"/>
                                      </p:to>
                                    </p:set>
                                    <p:animEffect transition="in" filter="fade">
                                      <p:cBhvr>
                                        <p:cTn id="48" dur="1000"/>
                                        <p:tgtEl>
                                          <p:spTgt spid="19"/>
                                        </p:tgtEl>
                                      </p:cBhvr>
                                    </p:animEffect>
                                    <p:anim calcmode="lin" valueType="num">
                                      <p:cBhvr>
                                        <p:cTn id="49" dur="1000" fill="hold"/>
                                        <p:tgtEl>
                                          <p:spTgt spid="19"/>
                                        </p:tgtEl>
                                        <p:attrNameLst>
                                          <p:attrName>ppt_x</p:attrName>
                                        </p:attrNameLst>
                                      </p:cBhvr>
                                      <p:tavLst>
                                        <p:tav tm="0">
                                          <p:val>
                                            <p:strVal val="#ppt_x"/>
                                          </p:val>
                                        </p:tav>
                                        <p:tav tm="100000">
                                          <p:val>
                                            <p:strVal val="#ppt_x"/>
                                          </p:val>
                                        </p:tav>
                                      </p:tavLst>
                                    </p:anim>
                                    <p:anim calcmode="lin" valueType="num">
                                      <p:cBhvr>
                                        <p:cTn id="50"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Effect transition="in" filter="fade">
                                      <p:cBhvr>
                                        <p:cTn id="55" dur="1000"/>
                                        <p:tgtEl>
                                          <p:spTgt spid="13"/>
                                        </p:tgtEl>
                                      </p:cBhvr>
                                    </p:animEffect>
                                    <p:anim calcmode="lin" valueType="num">
                                      <p:cBhvr>
                                        <p:cTn id="56" dur="1000" fill="hold"/>
                                        <p:tgtEl>
                                          <p:spTgt spid="13"/>
                                        </p:tgtEl>
                                        <p:attrNameLst>
                                          <p:attrName>ppt_x</p:attrName>
                                        </p:attrNameLst>
                                      </p:cBhvr>
                                      <p:tavLst>
                                        <p:tav tm="0">
                                          <p:val>
                                            <p:strVal val="#ppt_x"/>
                                          </p:val>
                                        </p:tav>
                                        <p:tav tm="100000">
                                          <p:val>
                                            <p:strVal val="#ppt_x"/>
                                          </p:val>
                                        </p:tav>
                                      </p:tavLst>
                                    </p:anim>
                                    <p:anim calcmode="lin" valueType="num">
                                      <p:cBhvr>
                                        <p:cTn id="57" dur="1000" fill="hold"/>
                                        <p:tgtEl>
                                          <p:spTgt spid="13"/>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18"/>
                                        </p:tgtEl>
                                        <p:attrNameLst>
                                          <p:attrName>style.visibility</p:attrName>
                                        </p:attrNameLst>
                                      </p:cBhvr>
                                      <p:to>
                                        <p:strVal val="visible"/>
                                      </p:to>
                                    </p:set>
                                    <p:animEffect transition="in" filter="fade">
                                      <p:cBhvr>
                                        <p:cTn id="60" dur="1000"/>
                                        <p:tgtEl>
                                          <p:spTgt spid="18"/>
                                        </p:tgtEl>
                                      </p:cBhvr>
                                    </p:animEffect>
                                    <p:anim calcmode="lin" valueType="num">
                                      <p:cBhvr>
                                        <p:cTn id="61" dur="1000" fill="hold"/>
                                        <p:tgtEl>
                                          <p:spTgt spid="18"/>
                                        </p:tgtEl>
                                        <p:attrNameLst>
                                          <p:attrName>ppt_x</p:attrName>
                                        </p:attrNameLst>
                                      </p:cBhvr>
                                      <p:tavLst>
                                        <p:tav tm="0">
                                          <p:val>
                                            <p:strVal val="#ppt_x"/>
                                          </p:val>
                                        </p:tav>
                                        <p:tav tm="100000">
                                          <p:val>
                                            <p:strVal val="#ppt_x"/>
                                          </p:val>
                                        </p:tav>
                                      </p:tavLst>
                                    </p:anim>
                                    <p:anim calcmode="lin" valueType="num">
                                      <p:cBhvr>
                                        <p:cTn id="62"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animBg="1"/>
      <p:bldP spid="18" grpId="0"/>
      <p:bldP spid="19" grpId="0"/>
      <p:bldP spid="20" grpId="0"/>
      <p:bldP spid="21" grpId="0"/>
      <p:bldP spid="2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AE35E03-BF88-813D-AF58-5FF996F990C7}"/>
              </a:ext>
            </a:extLst>
          </p:cNvPr>
          <p:cNvSpPr/>
          <p:nvPr/>
        </p:nvSpPr>
        <p:spPr>
          <a:xfrm>
            <a:off x="371475" y="6215063"/>
            <a:ext cx="1443038" cy="460378"/>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25921C3-2FCC-E793-114E-F9FED71A9C56}"/>
              </a:ext>
            </a:extLst>
          </p:cNvPr>
          <p:cNvSpPr>
            <a:spLocks noGrp="1"/>
          </p:cNvSpPr>
          <p:nvPr>
            <p:ph type="title"/>
          </p:nvPr>
        </p:nvSpPr>
        <p:spPr>
          <a:xfrm>
            <a:off x="838200" y="182559"/>
            <a:ext cx="10515600" cy="940176"/>
          </a:xfrm>
        </p:spPr>
        <p:txBody>
          <a:bodyPr anchor="t"/>
          <a:lstStyle/>
          <a:p>
            <a:r>
              <a:rPr lang="en-GB" dirty="0">
                <a:latin typeface="Arial" panose="020B0604020202020204" pitchFamily="34" charset="0"/>
                <a:cs typeface="Arial" panose="020B0604020202020204" pitchFamily="34" charset="0"/>
              </a:rPr>
              <a:t>Function of communication</a:t>
            </a:r>
          </a:p>
        </p:txBody>
      </p:sp>
      <p:grpSp>
        <p:nvGrpSpPr>
          <p:cNvPr id="10" name="Group 9">
            <a:extLst>
              <a:ext uri="{FF2B5EF4-FFF2-40B4-BE49-F238E27FC236}">
                <a16:creationId xmlns:a16="http://schemas.microsoft.com/office/drawing/2014/main" id="{1760CACB-7620-B252-5A26-3413CB4458BE}"/>
              </a:ext>
            </a:extLst>
          </p:cNvPr>
          <p:cNvGrpSpPr/>
          <p:nvPr/>
        </p:nvGrpSpPr>
        <p:grpSpPr>
          <a:xfrm>
            <a:off x="76200" y="1146907"/>
            <a:ext cx="11744325" cy="5359069"/>
            <a:chOff x="76200" y="1146907"/>
            <a:chExt cx="11744325" cy="5359069"/>
          </a:xfrm>
        </p:grpSpPr>
        <p:graphicFrame>
          <p:nvGraphicFramePr>
            <p:cNvPr id="8" name="Diagram 7">
              <a:extLst>
                <a:ext uri="{FF2B5EF4-FFF2-40B4-BE49-F238E27FC236}">
                  <a16:creationId xmlns:a16="http://schemas.microsoft.com/office/drawing/2014/main" id="{412A7C1B-52E6-018C-0A69-5953F65A470A}"/>
                </a:ext>
              </a:extLst>
            </p:cNvPr>
            <p:cNvGraphicFramePr/>
            <p:nvPr>
              <p:extLst>
                <p:ext uri="{D42A27DB-BD31-4B8C-83A1-F6EECF244321}">
                  <p14:modId xmlns:p14="http://schemas.microsoft.com/office/powerpoint/2010/main" val="472156351"/>
                </p:ext>
              </p:extLst>
            </p:nvPr>
          </p:nvGraphicFramePr>
          <p:xfrm>
            <a:off x="76200" y="1146907"/>
            <a:ext cx="11744325" cy="50732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F0AFE417-F97D-67CA-06F3-3920C4A09715}"/>
                </a:ext>
              </a:extLst>
            </p:cNvPr>
            <p:cNvSpPr txBox="1"/>
            <p:nvPr/>
          </p:nvSpPr>
          <p:spPr>
            <a:xfrm>
              <a:off x="600075" y="6244366"/>
              <a:ext cx="3386138" cy="261610"/>
            </a:xfrm>
            <a:prstGeom prst="rect">
              <a:avLst/>
            </a:prstGeom>
            <a:noFill/>
          </p:spPr>
          <p:txBody>
            <a:bodyPr wrap="square" rtlCol="0">
              <a:spAutoFit/>
            </a:bodyPr>
            <a:lstStyle/>
            <a:p>
              <a:r>
                <a:rPr lang="en-GB" sz="1100" b="0" i="0" dirty="0">
                  <a:solidFill>
                    <a:srgbClr val="000000"/>
                  </a:solidFill>
                  <a:effectLst/>
                  <a:latin typeface="Arial" panose="020B0604020202020204" pitchFamily="34" charset="0"/>
                  <a:cs typeface="Arial" panose="020B0604020202020204" pitchFamily="34" charset="0"/>
                </a:rPr>
                <a:t>(</a:t>
              </a:r>
              <a:r>
                <a:rPr lang="en-GB" sz="1100" b="0" i="0" dirty="0" err="1">
                  <a:solidFill>
                    <a:srgbClr val="000000"/>
                  </a:solidFill>
                  <a:effectLst/>
                  <a:latin typeface="Arial" panose="020B0604020202020204" pitchFamily="34" charset="0"/>
                  <a:cs typeface="Arial" panose="020B0604020202020204" pitchFamily="34" charset="0"/>
                </a:rPr>
                <a:t>Tyari</a:t>
              </a:r>
              <a:r>
                <a:rPr lang="en-GB" sz="1100" b="0" i="0" dirty="0">
                  <a:solidFill>
                    <a:srgbClr val="000000"/>
                  </a:solidFill>
                  <a:effectLst/>
                  <a:latin typeface="Arial" panose="020B0604020202020204" pitchFamily="34" charset="0"/>
                  <a:cs typeface="Arial" panose="020B0604020202020204" pitchFamily="34" charset="0"/>
                </a:rPr>
                <a:t>, 2022)</a:t>
              </a:r>
              <a:endParaRPr lang="en-GB" sz="11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934739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7FF6149-4D67-9FDB-F266-F204B95EA5E2}"/>
              </a:ext>
            </a:extLst>
          </p:cNvPr>
          <p:cNvSpPr>
            <a:spLocks noGrp="1"/>
          </p:cNvSpPr>
          <p:nvPr>
            <p:ph type="title"/>
          </p:nvPr>
        </p:nvSpPr>
        <p:spPr>
          <a:xfrm>
            <a:off x="4386262" y="2726472"/>
            <a:ext cx="6819900" cy="2031266"/>
          </a:xfrm>
        </p:spPr>
        <p:txBody>
          <a:bodyPr anchor="t"/>
          <a:lstStyle/>
          <a:p>
            <a:pPr>
              <a:lnSpc>
                <a:spcPct val="150000"/>
              </a:lnSpc>
            </a:pPr>
            <a:r>
              <a:rPr lang="en-GB" sz="3200" dirty="0">
                <a:solidFill>
                  <a:schemeClr val="bg1"/>
                </a:solidFill>
                <a:latin typeface="Arial" panose="020B0604020202020204" pitchFamily="34" charset="0"/>
                <a:cs typeface="Arial" panose="020B0604020202020204" pitchFamily="34" charset="0"/>
              </a:rPr>
              <a:t>Theories relating to models of communication</a:t>
            </a:r>
          </a:p>
        </p:txBody>
      </p:sp>
      <p:sp>
        <p:nvSpPr>
          <p:cNvPr id="6" name="Rectangle 5">
            <a:extLst>
              <a:ext uri="{FF2B5EF4-FFF2-40B4-BE49-F238E27FC236}">
                <a16:creationId xmlns:a16="http://schemas.microsoft.com/office/drawing/2014/main" id="{216D0F0D-3D59-3332-CF2C-17F09A6A0018}"/>
              </a:ext>
            </a:extLst>
          </p:cNvPr>
          <p:cNvSpPr/>
          <p:nvPr/>
        </p:nvSpPr>
        <p:spPr>
          <a:xfrm>
            <a:off x="9915525" y="300038"/>
            <a:ext cx="1900238" cy="983396"/>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4">
            <a:extLst>
              <a:ext uri="{FF2B5EF4-FFF2-40B4-BE49-F238E27FC236}">
                <a16:creationId xmlns:a16="http://schemas.microsoft.com/office/drawing/2014/main" id="{E4BF0127-2EBE-3982-54AF-DD8068BDD59E}"/>
              </a:ext>
            </a:extLst>
          </p:cNvPr>
          <p:cNvSpPr txBox="1">
            <a:spLocks/>
          </p:cNvSpPr>
          <p:nvPr/>
        </p:nvSpPr>
        <p:spPr>
          <a:xfrm>
            <a:off x="4386261" y="4526696"/>
            <a:ext cx="7429501" cy="2031266"/>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90000"/>
              </a:lnSpc>
              <a:spcBef>
                <a:spcPts val="0"/>
              </a:spcBef>
              <a:spcAft>
                <a:spcPts val="0"/>
              </a:spcAft>
              <a:buNone/>
              <a:tabLst/>
              <a:defRPr lang="en-US" sz="5400" b="1" i="0" u="none" strike="noStrike" kern="1200" cap="all" spc="0" baseline="0">
                <a:solidFill>
                  <a:srgbClr val="FFFFFF"/>
                </a:solidFill>
                <a:uFillTx/>
                <a:latin typeface="Corbel"/>
              </a:defRPr>
            </a:lvl1pPr>
          </a:lstStyle>
          <a:p>
            <a:pPr marL="514350" indent="-514350">
              <a:lnSpc>
                <a:spcPct val="150000"/>
              </a:lnSpc>
              <a:buFont typeface="+mj-lt"/>
              <a:buAutoNum type="arabicPeriod"/>
            </a:pPr>
            <a:r>
              <a:rPr lang="en-GB" sz="3200" dirty="0">
                <a:solidFill>
                  <a:schemeClr val="bg1"/>
                </a:solidFill>
                <a:latin typeface="Arial" panose="020B0604020202020204" pitchFamily="34" charset="0"/>
                <a:cs typeface="Arial" panose="020B0604020202020204" pitchFamily="34" charset="0"/>
              </a:rPr>
              <a:t>Berlo’s model </a:t>
            </a:r>
          </a:p>
          <a:p>
            <a:pPr marL="514350" indent="-514350">
              <a:lnSpc>
                <a:spcPct val="150000"/>
              </a:lnSpc>
              <a:buFont typeface="+mj-lt"/>
              <a:buAutoNum type="arabicPeriod"/>
            </a:pPr>
            <a:r>
              <a:rPr lang="en-GB" sz="3200" dirty="0">
                <a:solidFill>
                  <a:schemeClr val="bg1"/>
                </a:solidFill>
                <a:latin typeface="Arial" panose="020B0604020202020204" pitchFamily="34" charset="0"/>
                <a:cs typeface="Arial" panose="020B0604020202020204" pitchFamily="34" charset="0"/>
              </a:rPr>
              <a:t>Shannon and weaver Model</a:t>
            </a:r>
          </a:p>
        </p:txBody>
      </p:sp>
    </p:spTree>
    <p:extLst>
      <p:ext uri="{BB962C8B-B14F-4D97-AF65-F5344CB8AC3E}">
        <p14:creationId xmlns:p14="http://schemas.microsoft.com/office/powerpoint/2010/main" val="3423735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7551A6-CCE3-4D0B-E429-30A039077A3C}"/>
              </a:ext>
            </a:extLst>
          </p:cNvPr>
          <p:cNvSpPr/>
          <p:nvPr/>
        </p:nvSpPr>
        <p:spPr>
          <a:xfrm>
            <a:off x="6096000" y="4023360"/>
            <a:ext cx="2971800" cy="77724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0944CC41-A582-48E7-C96E-CEB8792E9BEF}"/>
              </a:ext>
            </a:extLst>
          </p:cNvPr>
          <p:cNvSpPr/>
          <p:nvPr/>
        </p:nvSpPr>
        <p:spPr>
          <a:xfrm>
            <a:off x="9906000" y="289560"/>
            <a:ext cx="1889760" cy="82296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8D5E9B00-31D1-0CEA-8498-FA2E599B52C0}"/>
              </a:ext>
            </a:extLst>
          </p:cNvPr>
          <p:cNvSpPr>
            <a:spLocks noGrp="1"/>
          </p:cNvSpPr>
          <p:nvPr>
            <p:ph type="title"/>
          </p:nvPr>
        </p:nvSpPr>
        <p:spPr>
          <a:xfrm>
            <a:off x="396241" y="313386"/>
            <a:ext cx="11536680" cy="929627"/>
          </a:xfrm>
        </p:spPr>
        <p:txBody>
          <a:bodyPr anchor="t"/>
          <a:lstStyle/>
          <a:p>
            <a:pPr algn="ctr">
              <a:lnSpc>
                <a:spcPct val="150000"/>
              </a:lnSpc>
            </a:pPr>
            <a:r>
              <a:rPr lang="en-GB" sz="3200" dirty="0">
                <a:solidFill>
                  <a:schemeClr val="bg1"/>
                </a:solidFill>
                <a:latin typeface="Arial" panose="020B0604020202020204" pitchFamily="34" charset="0"/>
                <a:cs typeface="Arial" panose="020B0604020202020204" pitchFamily="34" charset="0"/>
              </a:rPr>
              <a:t>What is theory? </a:t>
            </a:r>
          </a:p>
        </p:txBody>
      </p:sp>
      <p:sp>
        <p:nvSpPr>
          <p:cNvPr id="10" name="TextBox 9">
            <a:extLst>
              <a:ext uri="{FF2B5EF4-FFF2-40B4-BE49-F238E27FC236}">
                <a16:creationId xmlns:a16="http://schemas.microsoft.com/office/drawing/2014/main" id="{EFD7F5E1-51AF-2345-EB2C-7B0CA669CD9A}"/>
              </a:ext>
            </a:extLst>
          </p:cNvPr>
          <p:cNvSpPr txBox="1"/>
          <p:nvPr/>
        </p:nvSpPr>
        <p:spPr>
          <a:xfrm>
            <a:off x="1653540" y="1615436"/>
            <a:ext cx="8884920" cy="1524007"/>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Theories are based on observation, experimentation, and experience </a:t>
            </a:r>
            <a:r>
              <a:rPr lang="en-US" sz="1600" b="0" i="0" dirty="0">
                <a:solidFill>
                  <a:schemeClr val="bg1"/>
                </a:solidFill>
                <a:effectLst/>
                <a:latin typeface="Arial" panose="020B0604020202020204" pitchFamily="34" charset="0"/>
                <a:cs typeface="Arial" panose="020B0604020202020204" pitchFamily="34" charset="0"/>
              </a:rPr>
              <a:t>(What Is a Theory?, 2022)</a:t>
            </a:r>
            <a:r>
              <a:rPr lang="en-GB" sz="1600" dirty="0">
                <a:solidFill>
                  <a:schemeClr val="bg1"/>
                </a:solidFill>
                <a:latin typeface="Arial" panose="020B0604020202020204" pitchFamily="34" charset="0"/>
                <a:cs typeface="Arial" panose="020B0604020202020204" pitchFamily="34" charset="0"/>
              </a:rPr>
              <a:t>. They are necessary for understanding, organizing and integrating the activities and purposes of public relations. They are used to predict and explain how things happen or why they happen within communication.</a:t>
            </a:r>
          </a:p>
        </p:txBody>
      </p:sp>
    </p:spTree>
    <p:extLst>
      <p:ext uri="{BB962C8B-B14F-4D97-AF65-F5344CB8AC3E}">
        <p14:creationId xmlns:p14="http://schemas.microsoft.com/office/powerpoint/2010/main" val="4107326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CB6734E-38FE-079D-C72B-3BBE3DF1F583}"/>
              </a:ext>
            </a:extLst>
          </p:cNvPr>
          <p:cNvSpPr/>
          <p:nvPr/>
        </p:nvSpPr>
        <p:spPr>
          <a:xfrm>
            <a:off x="9906000" y="289560"/>
            <a:ext cx="1889760" cy="82296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38AACBFE-4F81-C539-A352-DF836175D833}"/>
              </a:ext>
            </a:extLst>
          </p:cNvPr>
          <p:cNvSpPr/>
          <p:nvPr/>
        </p:nvSpPr>
        <p:spPr>
          <a:xfrm>
            <a:off x="6096000" y="4023360"/>
            <a:ext cx="2971800" cy="77724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A690D32-890B-7F1E-AD43-7442F5CEF360}"/>
              </a:ext>
            </a:extLst>
          </p:cNvPr>
          <p:cNvSpPr txBox="1"/>
          <p:nvPr/>
        </p:nvSpPr>
        <p:spPr>
          <a:xfrm>
            <a:off x="1052945" y="408652"/>
            <a:ext cx="10640291" cy="1077218"/>
          </a:xfrm>
          <a:prstGeom prst="rect">
            <a:avLst/>
          </a:prstGeom>
          <a:noFill/>
        </p:spPr>
        <p:txBody>
          <a:bodyPr wrap="square">
            <a:spAutoFit/>
          </a:bodyPr>
          <a:lstStyle/>
          <a:p>
            <a:pPr algn="ctr"/>
            <a:r>
              <a:rPr lang="en-GB" sz="3200" b="1" dirty="0">
                <a:solidFill>
                  <a:schemeClr val="bg1"/>
                </a:solidFill>
                <a:latin typeface="Arial" panose="020B0604020202020204" pitchFamily="34" charset="0"/>
                <a:cs typeface="Arial" panose="020B0604020202020204" pitchFamily="34" charset="0"/>
              </a:rPr>
              <a:t>BERLO’S MODEL OF COMMUNICATION SO-CALLED SMCR</a:t>
            </a:r>
            <a:endParaRPr lang="en-GB" sz="3200" b="1" dirty="0"/>
          </a:p>
        </p:txBody>
      </p:sp>
      <p:sp>
        <p:nvSpPr>
          <p:cNvPr id="9" name="TextBox 8">
            <a:extLst>
              <a:ext uri="{FF2B5EF4-FFF2-40B4-BE49-F238E27FC236}">
                <a16:creationId xmlns:a16="http://schemas.microsoft.com/office/drawing/2014/main" id="{6B5A8FBC-2A4E-6D19-C714-5DE52F69F358}"/>
              </a:ext>
            </a:extLst>
          </p:cNvPr>
          <p:cNvSpPr txBox="1"/>
          <p:nvPr/>
        </p:nvSpPr>
        <p:spPr>
          <a:xfrm>
            <a:off x="1309253" y="1807945"/>
            <a:ext cx="10127673" cy="1893339"/>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Based on Shannon Weaver’s model created in 1949, Berlo expanded on their </a:t>
            </a:r>
            <a:r>
              <a:rPr lang="en-US" sz="1600" b="0" i="0" dirty="0">
                <a:solidFill>
                  <a:schemeClr val="bg1"/>
                </a:solidFill>
                <a:effectLst/>
                <a:latin typeface="Arial" panose="020B0604020202020204" pitchFamily="34" charset="0"/>
                <a:cs typeface="Arial" panose="020B0604020202020204" pitchFamily="34" charset="0"/>
              </a:rPr>
              <a:t>communication model and created the SMCR Model of Communication in 1960 which stands for Sender/Source, Message, Channel, and Receiver. He described four components followed by factors in the process making the communication more efficient </a:t>
            </a:r>
            <a:r>
              <a:rPr lang="en-GB" sz="1600" b="0" i="0" dirty="0">
                <a:solidFill>
                  <a:schemeClr val="bg1"/>
                </a:solidFill>
                <a:effectLst/>
                <a:latin typeface="Arial" panose="020B0604020202020204" pitchFamily="34" charset="0"/>
                <a:cs typeface="Arial" panose="020B0604020202020204" pitchFamily="34" charset="0"/>
              </a:rPr>
              <a:t>(</a:t>
            </a:r>
            <a:r>
              <a:rPr lang="en-GB" sz="1600" b="0" i="0" dirty="0" err="1">
                <a:solidFill>
                  <a:schemeClr val="bg1"/>
                </a:solidFill>
                <a:effectLst/>
                <a:latin typeface="Arial" panose="020B0604020202020204" pitchFamily="34" charset="0"/>
                <a:cs typeface="Arial" panose="020B0604020202020204" pitchFamily="34" charset="0"/>
              </a:rPr>
              <a:t>Janse</a:t>
            </a:r>
            <a:r>
              <a:rPr lang="en-GB" sz="1600" b="0" i="0" dirty="0">
                <a:solidFill>
                  <a:schemeClr val="bg1"/>
                </a:solidFill>
                <a:effectLst/>
                <a:latin typeface="Arial" panose="020B0604020202020204" pitchFamily="34" charset="0"/>
                <a:cs typeface="Arial" panose="020B0604020202020204" pitchFamily="34" charset="0"/>
              </a:rPr>
              <a:t>, 2022)</a:t>
            </a:r>
            <a:r>
              <a:rPr lang="en-US" sz="1600" b="0" i="0" dirty="0">
                <a:solidFill>
                  <a:schemeClr val="bg1"/>
                </a:solidFill>
                <a:effectLst/>
                <a:latin typeface="Arial" panose="020B0604020202020204" pitchFamily="34" charset="0"/>
                <a:cs typeface="Arial" panose="020B0604020202020204" pitchFamily="34" charset="0"/>
              </a:rPr>
              <a:t>. </a:t>
            </a: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0EB180EA-CFE1-4EB2-F259-5340C8CDC9C6}"/>
              </a:ext>
            </a:extLst>
          </p:cNvPr>
          <p:cNvSpPr txBox="1"/>
          <p:nvPr/>
        </p:nvSpPr>
        <p:spPr>
          <a:xfrm>
            <a:off x="2895600" y="4800600"/>
            <a:ext cx="6400800" cy="523220"/>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Let’s see the model!</a:t>
            </a:r>
          </a:p>
        </p:txBody>
      </p:sp>
    </p:spTree>
    <p:extLst>
      <p:ext uri="{BB962C8B-B14F-4D97-AF65-F5344CB8AC3E}">
        <p14:creationId xmlns:p14="http://schemas.microsoft.com/office/powerpoint/2010/main" val="324104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03D33FB-31B3-BE77-6765-DAF6B675CAD8}"/>
              </a:ext>
            </a:extLst>
          </p:cNvPr>
          <p:cNvSpPr/>
          <p:nvPr/>
        </p:nvSpPr>
        <p:spPr>
          <a:xfrm>
            <a:off x="6096000" y="4023360"/>
            <a:ext cx="2971800" cy="77724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4E905C9-955A-5DB5-DD57-7B3E6AFA2CF6}"/>
              </a:ext>
            </a:extLst>
          </p:cNvPr>
          <p:cNvSpPr/>
          <p:nvPr/>
        </p:nvSpPr>
        <p:spPr>
          <a:xfrm>
            <a:off x="8930640" y="405451"/>
            <a:ext cx="2971800" cy="77724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4">
            <a:extLst>
              <a:ext uri="{FF2B5EF4-FFF2-40B4-BE49-F238E27FC236}">
                <a16:creationId xmlns:a16="http://schemas.microsoft.com/office/drawing/2014/main" id="{85B44B36-DB5B-C3F6-1AE8-3E950154A5DE}"/>
              </a:ext>
            </a:extLst>
          </p:cNvPr>
          <p:cNvSpPr>
            <a:spLocks noGrp="1"/>
          </p:cNvSpPr>
          <p:nvPr>
            <p:ph type="title"/>
          </p:nvPr>
        </p:nvSpPr>
        <p:spPr>
          <a:xfrm>
            <a:off x="327660" y="423431"/>
            <a:ext cx="11536680" cy="1059957"/>
          </a:xfrm>
        </p:spPr>
        <p:txBody>
          <a:bodyPr anchor="t"/>
          <a:lstStyle/>
          <a:p>
            <a:pPr algn="ctr">
              <a:lnSpc>
                <a:spcPct val="100000"/>
              </a:lnSpc>
            </a:pPr>
            <a:r>
              <a:rPr lang="en-GB" sz="3200" dirty="0">
                <a:solidFill>
                  <a:schemeClr val="bg1"/>
                </a:solidFill>
                <a:latin typeface="Arial" panose="020B0604020202020204" pitchFamily="34" charset="0"/>
                <a:cs typeface="Arial" panose="020B0604020202020204" pitchFamily="34" charset="0"/>
              </a:rPr>
              <a:t>Berlo’s model of communication so-called SMCR</a:t>
            </a:r>
          </a:p>
        </p:txBody>
      </p:sp>
      <p:grpSp>
        <p:nvGrpSpPr>
          <p:cNvPr id="11" name="Group 10">
            <a:extLst>
              <a:ext uri="{FF2B5EF4-FFF2-40B4-BE49-F238E27FC236}">
                <a16:creationId xmlns:a16="http://schemas.microsoft.com/office/drawing/2014/main" id="{41442B35-A51E-2049-00F0-19E735F02842}"/>
              </a:ext>
            </a:extLst>
          </p:cNvPr>
          <p:cNvGrpSpPr/>
          <p:nvPr/>
        </p:nvGrpSpPr>
        <p:grpSpPr>
          <a:xfrm>
            <a:off x="942109" y="1828800"/>
            <a:ext cx="10307782" cy="4852487"/>
            <a:chOff x="942109" y="1522869"/>
            <a:chExt cx="10390909" cy="5158418"/>
          </a:xfrm>
        </p:grpSpPr>
        <p:sp>
          <p:nvSpPr>
            <p:cNvPr id="9" name="Right Bracket 8">
              <a:extLst>
                <a:ext uri="{FF2B5EF4-FFF2-40B4-BE49-F238E27FC236}">
                  <a16:creationId xmlns:a16="http://schemas.microsoft.com/office/drawing/2014/main" id="{B74BB01C-2949-0CD8-9A76-469FDCC5BFAC}"/>
                </a:ext>
              </a:extLst>
            </p:cNvPr>
            <p:cNvSpPr/>
            <p:nvPr/>
          </p:nvSpPr>
          <p:spPr>
            <a:xfrm rot="16200000">
              <a:off x="8725353" y="1143938"/>
              <a:ext cx="410574" cy="2101798"/>
            </a:xfrm>
            <a:prstGeom prst="rightBracket">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sp>
          <p:nvSpPr>
            <p:cNvPr id="8" name="Right Bracket 7">
              <a:extLst>
                <a:ext uri="{FF2B5EF4-FFF2-40B4-BE49-F238E27FC236}">
                  <a16:creationId xmlns:a16="http://schemas.microsoft.com/office/drawing/2014/main" id="{91CA9E3C-276B-DF36-B179-8242D00A69B3}"/>
                </a:ext>
              </a:extLst>
            </p:cNvPr>
            <p:cNvSpPr/>
            <p:nvPr/>
          </p:nvSpPr>
          <p:spPr>
            <a:xfrm rot="16200000">
              <a:off x="5890713" y="1126796"/>
              <a:ext cx="410574" cy="2101798"/>
            </a:xfrm>
            <a:prstGeom prst="rightBracket">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sp>
          <p:nvSpPr>
            <p:cNvPr id="3" name="Right Bracket 2">
              <a:extLst>
                <a:ext uri="{FF2B5EF4-FFF2-40B4-BE49-F238E27FC236}">
                  <a16:creationId xmlns:a16="http://schemas.microsoft.com/office/drawing/2014/main" id="{E05F1B2A-86C4-90E1-E6DE-FCA94A6B249B}"/>
                </a:ext>
              </a:extLst>
            </p:cNvPr>
            <p:cNvSpPr/>
            <p:nvPr/>
          </p:nvSpPr>
          <p:spPr>
            <a:xfrm rot="16200000">
              <a:off x="3214742" y="1126796"/>
              <a:ext cx="410574" cy="2101798"/>
            </a:xfrm>
            <a:prstGeom prst="rightBracket">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graphicFrame>
          <p:nvGraphicFramePr>
            <p:cNvPr id="2" name="Diagram 1">
              <a:extLst>
                <a:ext uri="{FF2B5EF4-FFF2-40B4-BE49-F238E27FC236}">
                  <a16:creationId xmlns:a16="http://schemas.microsoft.com/office/drawing/2014/main" id="{C30A2214-E195-E594-9C65-22092CC94294}"/>
                </a:ext>
              </a:extLst>
            </p:cNvPr>
            <p:cNvGraphicFramePr/>
            <p:nvPr>
              <p:extLst>
                <p:ext uri="{D42A27DB-BD31-4B8C-83A1-F6EECF244321}">
                  <p14:modId xmlns:p14="http://schemas.microsoft.com/office/powerpoint/2010/main" val="4013765206"/>
                </p:ext>
              </p:extLst>
            </p:nvPr>
          </p:nvGraphicFramePr>
          <p:xfrm>
            <a:off x="942109" y="2382982"/>
            <a:ext cx="10390909" cy="42983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03EB85DF-5318-ABCC-483A-16BBCEF6AC6B}"/>
                </a:ext>
              </a:extLst>
            </p:cNvPr>
            <p:cNvSpPr txBox="1"/>
            <p:nvPr/>
          </p:nvSpPr>
          <p:spPr>
            <a:xfrm>
              <a:off x="4197927" y="1565564"/>
              <a:ext cx="1191491"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Encodes</a:t>
              </a:r>
            </a:p>
          </p:txBody>
        </p:sp>
        <p:sp>
          <p:nvSpPr>
            <p:cNvPr id="10" name="TextBox 9">
              <a:extLst>
                <a:ext uri="{FF2B5EF4-FFF2-40B4-BE49-F238E27FC236}">
                  <a16:creationId xmlns:a16="http://schemas.microsoft.com/office/drawing/2014/main" id="{0524692A-36FA-D677-EAA6-6D6FDC8D294F}"/>
                </a:ext>
              </a:extLst>
            </p:cNvPr>
            <p:cNvSpPr txBox="1"/>
            <p:nvPr/>
          </p:nvSpPr>
          <p:spPr>
            <a:xfrm>
              <a:off x="6896101" y="1522869"/>
              <a:ext cx="1371598"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Decodes</a:t>
              </a:r>
            </a:p>
          </p:txBody>
        </p:sp>
      </p:grpSp>
    </p:spTree>
    <p:extLst>
      <p:ext uri="{BB962C8B-B14F-4D97-AF65-F5344CB8AC3E}">
        <p14:creationId xmlns:p14="http://schemas.microsoft.com/office/powerpoint/2010/main" val="1593150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7C24B2B-4144-4042-14C5-967D0D271C6A}"/>
              </a:ext>
            </a:extLst>
          </p:cNvPr>
          <p:cNvSpPr/>
          <p:nvPr/>
        </p:nvSpPr>
        <p:spPr>
          <a:xfrm>
            <a:off x="193964" y="5879869"/>
            <a:ext cx="2971800" cy="7772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942246D-FCFA-A59E-23D4-63015B23CF50}"/>
              </a:ext>
            </a:extLst>
          </p:cNvPr>
          <p:cNvSpPr>
            <a:spLocks noGrp="1"/>
          </p:cNvSpPr>
          <p:nvPr>
            <p:ph type="title" idx="4294967295"/>
          </p:nvPr>
        </p:nvSpPr>
        <p:spPr>
          <a:xfrm>
            <a:off x="887412" y="294474"/>
            <a:ext cx="10417175" cy="889000"/>
          </a:xfrm>
        </p:spPr>
        <p:txBody>
          <a:bodyPr anchor="t">
            <a:normAutofit fontScale="90000"/>
          </a:bodyPr>
          <a:lstStyle/>
          <a:p>
            <a:pPr algn="ctr"/>
            <a:r>
              <a:rPr lang="en-GB" sz="3200" b="1" dirty="0">
                <a:latin typeface="Arial" panose="020B0604020202020204" pitchFamily="34" charset="0"/>
                <a:cs typeface="Arial" panose="020B0604020202020204" pitchFamily="34" charset="0"/>
              </a:rPr>
              <a:t>BERLO’S MODEL OF COMMUNICATION SO-CALLED SMRC - COMPONENTS</a:t>
            </a:r>
          </a:p>
        </p:txBody>
      </p:sp>
      <p:grpSp>
        <p:nvGrpSpPr>
          <p:cNvPr id="3" name="Group 2">
            <a:extLst>
              <a:ext uri="{FF2B5EF4-FFF2-40B4-BE49-F238E27FC236}">
                <a16:creationId xmlns:a16="http://schemas.microsoft.com/office/drawing/2014/main" id="{7AAD72BB-107B-EDC6-A8C7-E3E3DB2F2D5E}"/>
              </a:ext>
            </a:extLst>
          </p:cNvPr>
          <p:cNvGrpSpPr/>
          <p:nvPr/>
        </p:nvGrpSpPr>
        <p:grpSpPr>
          <a:xfrm>
            <a:off x="308264" y="1183474"/>
            <a:ext cx="11689772" cy="5955989"/>
            <a:chOff x="308264" y="1183474"/>
            <a:chExt cx="11689772" cy="5955989"/>
          </a:xfrm>
        </p:grpSpPr>
        <p:sp>
          <p:nvSpPr>
            <p:cNvPr id="8" name="TextBox 7">
              <a:extLst>
                <a:ext uri="{FF2B5EF4-FFF2-40B4-BE49-F238E27FC236}">
                  <a16:creationId xmlns:a16="http://schemas.microsoft.com/office/drawing/2014/main" id="{07F7D074-5174-882B-63C6-17B816ABCAE2}"/>
                </a:ext>
              </a:extLst>
            </p:cNvPr>
            <p:cNvSpPr txBox="1"/>
            <p:nvPr/>
          </p:nvSpPr>
          <p:spPr>
            <a:xfrm>
              <a:off x="308264" y="1183474"/>
              <a:ext cx="11689772" cy="5955989"/>
            </a:xfrm>
            <a:prstGeom prst="rect">
              <a:avLst/>
            </a:prstGeom>
            <a:noFill/>
          </p:spPr>
          <p:txBody>
            <a:bodyPr wrap="square" rtlCol="0">
              <a:spAutoFit/>
            </a:bodyPr>
            <a:lstStyle/>
            <a:p>
              <a:pPr algn="just">
                <a:lnSpc>
                  <a:spcPct val="150000"/>
                </a:lnSpc>
              </a:pPr>
              <a:r>
                <a:rPr lang="en-GB" sz="1500" dirty="0">
                  <a:latin typeface="Arial" panose="020B0604020202020204" pitchFamily="34" charset="0"/>
                  <a:cs typeface="Arial" panose="020B0604020202020204" pitchFamily="34" charset="0"/>
                </a:rPr>
                <a:t>	</a:t>
              </a:r>
              <a:r>
                <a:rPr lang="en-GB" sz="1500" b="1" dirty="0">
                  <a:latin typeface="Arial" panose="020B0604020202020204" pitchFamily="34" charset="0"/>
                  <a:cs typeface="Arial" panose="020B0604020202020204" pitchFamily="34" charset="0"/>
                </a:rPr>
                <a:t>Sender/Source</a:t>
              </a:r>
            </a:p>
            <a:p>
              <a:pPr algn="just">
                <a:lnSpc>
                  <a:spcPct val="150000"/>
                </a:lnSpc>
              </a:pPr>
              <a:r>
                <a:rPr lang="en-GB" sz="1500" dirty="0">
                  <a:latin typeface="Arial" panose="020B0604020202020204" pitchFamily="34" charset="0"/>
                  <a:cs typeface="Arial" panose="020B0604020202020204" pitchFamily="34" charset="0"/>
                </a:rPr>
                <a:t>	is the one who encodes the message and send it to the other person, the receiver. The factors that might influence the 	sender are the same for the receiver. </a:t>
              </a:r>
            </a:p>
            <a:p>
              <a:pPr algn="just">
                <a:lnSpc>
                  <a:spcPct val="150000"/>
                </a:lnSpc>
              </a:pPr>
              <a:r>
                <a:rPr lang="en-GB" sz="1500" b="1" dirty="0">
                  <a:latin typeface="Arial" panose="020B0604020202020204" pitchFamily="34" charset="0"/>
                  <a:cs typeface="Arial" panose="020B0604020202020204" pitchFamily="34" charset="0"/>
                </a:rPr>
                <a:t>Communication Skills </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communication can be affected by the sender while he sending the message. I can lead to good or bad 	communication. 	They also include reading, listening etc.</a:t>
              </a:r>
            </a:p>
            <a:p>
              <a:pPr algn="just">
                <a:lnSpc>
                  <a:spcPct val="150000"/>
                </a:lnSpc>
              </a:pPr>
              <a:r>
                <a:rPr lang="en-GB" sz="1500" b="1" dirty="0">
                  <a:latin typeface="Arial" panose="020B0604020202020204" pitchFamily="34" charset="0"/>
                  <a:cs typeface="Arial" panose="020B0604020202020204" pitchFamily="34" charset="0"/>
                </a:rPr>
                <a:t>Attitude</a:t>
              </a:r>
            </a:p>
            <a:p>
              <a:pPr algn="just">
                <a:lnSpc>
                  <a:spcPct val="150000"/>
                </a:lnSpc>
              </a:pPr>
              <a:r>
                <a:rPr lang="en-GB" sz="1500" dirty="0">
                  <a:latin typeface="Arial" panose="020B0604020202020204" pitchFamily="34" charset="0"/>
                  <a:cs typeface="Arial" panose="020B0604020202020204" pitchFamily="34" charset="0"/>
                </a:rPr>
                <a:t>	The attitudes of the sender and the receiver can change the effect of the message.</a:t>
              </a:r>
            </a:p>
            <a:p>
              <a:pPr algn="just">
                <a:lnSpc>
                  <a:spcPct val="150000"/>
                </a:lnSpc>
              </a:pPr>
              <a:r>
                <a:rPr lang="en-GB" sz="1500" b="1" dirty="0">
                  <a:latin typeface="Arial" panose="020B0604020202020204" pitchFamily="34" charset="0"/>
                  <a:cs typeface="Arial" panose="020B0604020202020204" pitchFamily="34" charset="0"/>
                </a:rPr>
                <a:t>Knowledge</a:t>
              </a:r>
            </a:p>
            <a:p>
              <a:pPr algn="just">
                <a:lnSpc>
                  <a:spcPct val="150000"/>
                </a:lnSpc>
              </a:pPr>
              <a:r>
                <a:rPr lang="en-GB" sz="1500" dirty="0">
                  <a:latin typeface="Arial" panose="020B0604020202020204" pitchFamily="34" charset="0"/>
                  <a:cs typeface="Arial" panose="020B0604020202020204" pitchFamily="34" charset="0"/>
                </a:rPr>
                <a:t>	Their knowledge about the message, subject make the communication between them more effectively.</a:t>
              </a:r>
            </a:p>
            <a:p>
              <a:pPr algn="just">
                <a:lnSpc>
                  <a:spcPct val="150000"/>
                </a:lnSpc>
              </a:pPr>
              <a:r>
                <a:rPr lang="en-GB" sz="1500" b="1" dirty="0">
                  <a:latin typeface="Arial" panose="020B0604020202020204" pitchFamily="34" charset="0"/>
                  <a:cs typeface="Arial" panose="020B0604020202020204" pitchFamily="34" charset="0"/>
                </a:rPr>
                <a:t>Social System</a:t>
              </a:r>
            </a:p>
            <a:p>
              <a:pPr algn="just">
                <a:lnSpc>
                  <a:spcPct val="150000"/>
                </a:lnSpc>
              </a:pPr>
              <a:r>
                <a:rPr lang="en-GB" sz="1500" dirty="0">
                  <a:latin typeface="Arial" panose="020B0604020202020204" pitchFamily="34" charset="0"/>
                  <a:cs typeface="Arial" panose="020B0604020202020204" pitchFamily="34" charset="0"/>
                </a:rPr>
                <a:t>	The social system can influence the way the sender send the message and the way that the receiver will interpret it. They 	can include: religion, beliefs, values, location and circumstances can also affect the way the message is send  and 	received.</a:t>
              </a:r>
            </a:p>
            <a:p>
              <a:pPr algn="just">
                <a:lnSpc>
                  <a:spcPct val="150000"/>
                </a:lnSpc>
              </a:pPr>
              <a:r>
                <a:rPr lang="en-GB" sz="1500" b="1" dirty="0">
                  <a:latin typeface="Arial" panose="020B0604020202020204" pitchFamily="34" charset="0"/>
                  <a:cs typeface="Arial" panose="020B0604020202020204" pitchFamily="34" charset="0"/>
                </a:rPr>
                <a:t>Culture</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cultures can vary and may affect the interpretation of the message.</a:t>
              </a:r>
              <a:endParaRPr lang="en-GB" sz="1500" b="1" dirty="0">
                <a:latin typeface="Arial" panose="020B0604020202020204" pitchFamily="34" charset="0"/>
                <a:cs typeface="Arial" panose="020B0604020202020204" pitchFamily="34" charset="0"/>
              </a:endParaRPr>
            </a:p>
            <a:p>
              <a:pPr algn="just">
                <a:lnSpc>
                  <a:spcPct val="150000"/>
                </a:lnSpc>
              </a:pPr>
              <a:r>
                <a:rPr lang="en-GB" sz="1600" dirty="0">
                  <a:latin typeface="Arial" panose="020B0604020202020204" pitchFamily="34" charset="0"/>
                  <a:cs typeface="Arial" panose="020B0604020202020204" pitchFamily="34" charset="0"/>
                </a:rPr>
                <a:t>  </a:t>
              </a:r>
            </a:p>
          </p:txBody>
        </p:sp>
        <p:pic>
          <p:nvPicPr>
            <p:cNvPr id="10" name="Graphic 9" descr="Send with solid fill">
              <a:extLst>
                <a:ext uri="{FF2B5EF4-FFF2-40B4-BE49-F238E27FC236}">
                  <a16:creationId xmlns:a16="http://schemas.microsoft.com/office/drawing/2014/main" id="{47E25414-03C7-244E-479A-03F3D309F9B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08264" y="1183474"/>
              <a:ext cx="914400" cy="914400"/>
            </a:xfrm>
            <a:prstGeom prst="rect">
              <a:avLst/>
            </a:prstGeom>
          </p:spPr>
        </p:pic>
      </p:grpSp>
    </p:spTree>
    <p:extLst>
      <p:ext uri="{BB962C8B-B14F-4D97-AF65-F5344CB8AC3E}">
        <p14:creationId xmlns:p14="http://schemas.microsoft.com/office/powerpoint/2010/main" val="1658350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3B7734-615B-73D6-4D97-2FB05F89777A}"/>
              </a:ext>
            </a:extLst>
          </p:cNvPr>
          <p:cNvSpPr/>
          <p:nvPr/>
        </p:nvSpPr>
        <p:spPr>
          <a:xfrm>
            <a:off x="428625" y="6215062"/>
            <a:ext cx="1349374" cy="5715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E64CF1E-E496-8DE5-D270-4ADA9DFF7140}"/>
              </a:ext>
            </a:extLst>
          </p:cNvPr>
          <p:cNvSpPr txBox="1">
            <a:spLocks/>
          </p:cNvSpPr>
          <p:nvPr/>
        </p:nvSpPr>
        <p:spPr>
          <a:xfrm>
            <a:off x="887412" y="294474"/>
            <a:ext cx="10417175" cy="889000"/>
          </a:xfrm>
          <a:prstGeom prst="rect">
            <a:avLst/>
          </a:prstGeom>
          <a:noFill/>
          <a:ln>
            <a:noFill/>
          </a:ln>
        </p:spPr>
        <p:txBody>
          <a:bodyPr vert="horz" wrap="square" lIns="91440" tIns="45720" rIns="91440" bIns="45720" anchor="t" anchorCtr="0" compatLnSpc="1">
            <a:normAutofit fontScale="97500" lnSpcReduction="10000"/>
          </a:bodyPr>
          <a:lst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orbel"/>
              </a:defRPr>
            </a:lvl1pPr>
          </a:lstStyle>
          <a:p>
            <a:pPr algn="ctr"/>
            <a:r>
              <a:rPr lang="en-GB" sz="3200" b="1" dirty="0">
                <a:latin typeface="Arial" panose="020B0604020202020204" pitchFamily="34" charset="0"/>
                <a:cs typeface="Arial" panose="020B0604020202020204" pitchFamily="34" charset="0"/>
              </a:rPr>
              <a:t>BERLO’S MODEL OF COMMUNICATION SO-CALLED SMRC - COMPONENTS</a:t>
            </a:r>
          </a:p>
        </p:txBody>
      </p:sp>
      <p:grpSp>
        <p:nvGrpSpPr>
          <p:cNvPr id="6" name="Group 5">
            <a:extLst>
              <a:ext uri="{FF2B5EF4-FFF2-40B4-BE49-F238E27FC236}">
                <a16:creationId xmlns:a16="http://schemas.microsoft.com/office/drawing/2014/main" id="{B19894C0-4992-0152-4474-F3D7AD8BBC2E}"/>
              </a:ext>
            </a:extLst>
          </p:cNvPr>
          <p:cNvGrpSpPr/>
          <p:nvPr/>
        </p:nvGrpSpPr>
        <p:grpSpPr>
          <a:xfrm>
            <a:off x="887412" y="1183474"/>
            <a:ext cx="11304588" cy="5328278"/>
            <a:chOff x="738187" y="1322387"/>
            <a:chExt cx="10417175" cy="5328278"/>
          </a:xfrm>
        </p:grpSpPr>
        <p:pic>
          <p:nvPicPr>
            <p:cNvPr id="4" name="Graphic 3" descr="Envelope with solid fill">
              <a:extLst>
                <a:ext uri="{FF2B5EF4-FFF2-40B4-BE49-F238E27FC236}">
                  <a16:creationId xmlns:a16="http://schemas.microsoft.com/office/drawing/2014/main" id="{0CAEC02E-58AC-542A-695B-ECB7A8186D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8187" y="1322387"/>
              <a:ext cx="890588" cy="890588"/>
            </a:xfrm>
            <a:prstGeom prst="rect">
              <a:avLst/>
            </a:prstGeom>
          </p:spPr>
        </p:pic>
        <p:sp>
          <p:nvSpPr>
            <p:cNvPr id="5" name="TextBox 4">
              <a:extLst>
                <a:ext uri="{FF2B5EF4-FFF2-40B4-BE49-F238E27FC236}">
                  <a16:creationId xmlns:a16="http://schemas.microsoft.com/office/drawing/2014/main" id="{20864CB7-E6AD-1ADE-4D76-7F5760B75698}"/>
                </a:ext>
              </a:extLst>
            </p:cNvPr>
            <p:cNvSpPr txBox="1"/>
            <p:nvPr/>
          </p:nvSpPr>
          <p:spPr>
            <a:xfrm>
              <a:off x="738187" y="1407370"/>
              <a:ext cx="10417175" cy="5243295"/>
            </a:xfrm>
            <a:prstGeom prst="rect">
              <a:avLst/>
            </a:prstGeom>
            <a:noFill/>
          </p:spPr>
          <p:txBody>
            <a:bodyPr wrap="square" rtlCol="0">
              <a:spAutoFit/>
            </a:bodyPr>
            <a:lstStyle/>
            <a:p>
              <a:pPr algn="just">
                <a:lnSpc>
                  <a:spcPct val="150000"/>
                </a:lnSpc>
              </a:pPr>
              <a:r>
                <a:rPr lang="en-GB" sz="1500" dirty="0">
                  <a:latin typeface="Arial" panose="020B0604020202020204" pitchFamily="34" charset="0"/>
                  <a:cs typeface="Arial" panose="020B0604020202020204" pitchFamily="34" charset="0"/>
                </a:rPr>
                <a:t>	</a:t>
              </a:r>
              <a:r>
                <a:rPr lang="en-GB" sz="1500" b="1" dirty="0">
                  <a:latin typeface="Arial" panose="020B0604020202020204" pitchFamily="34" charset="0"/>
                  <a:cs typeface="Arial" panose="020B0604020202020204" pitchFamily="34" charset="0"/>
                </a:rPr>
                <a:t>Message</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message is the substance/package of information that is sent by the sender to the receiver. It can be in 	various 	forms such as video, voice, text, audio, and other media.  The factors that might have effect on the 	message 	are:</a:t>
              </a:r>
            </a:p>
            <a:p>
              <a:pPr algn="just">
                <a:lnSpc>
                  <a:spcPct val="150000"/>
                </a:lnSpc>
              </a:pPr>
              <a:r>
                <a:rPr lang="en-GB" sz="1500" b="1" dirty="0">
                  <a:latin typeface="Arial" panose="020B0604020202020204" pitchFamily="34" charset="0"/>
                  <a:cs typeface="Arial" panose="020B0604020202020204" pitchFamily="34" charset="0"/>
                </a:rPr>
                <a:t>Content</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message consisting the content</a:t>
              </a:r>
            </a:p>
            <a:p>
              <a:pPr algn="just">
                <a:lnSpc>
                  <a:spcPct val="150000"/>
                </a:lnSpc>
              </a:pPr>
              <a:r>
                <a:rPr lang="en-GB" sz="1500" b="1" dirty="0">
                  <a:latin typeface="Arial" panose="020B0604020202020204" pitchFamily="34" charset="0"/>
                  <a:cs typeface="Arial" panose="020B0604020202020204" pitchFamily="34" charset="0"/>
                </a:rPr>
                <a:t>Elements</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This are the non-verbal aspect that are sent to the receiver along with the message. They can include gesture, 	posture, movements, eye contact etc.</a:t>
              </a:r>
            </a:p>
            <a:p>
              <a:pPr algn="just">
                <a:lnSpc>
                  <a:spcPct val="150000"/>
                </a:lnSpc>
              </a:pPr>
              <a:r>
                <a:rPr lang="en-GB" sz="1500" b="1" dirty="0">
                  <a:latin typeface="Arial" panose="020B0604020202020204" pitchFamily="34" charset="0"/>
                  <a:cs typeface="Arial" panose="020B0604020202020204" pitchFamily="34" charset="0"/>
                </a:rPr>
                <a:t>Treatment</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Treatment can effect the way the message is send and the response after that.</a:t>
              </a:r>
            </a:p>
            <a:p>
              <a:pPr algn="just">
                <a:lnSpc>
                  <a:spcPct val="150000"/>
                </a:lnSpc>
              </a:pPr>
              <a:r>
                <a:rPr lang="en-GB" sz="1500" b="1" dirty="0">
                  <a:latin typeface="Arial" panose="020B0604020202020204" pitchFamily="34" charset="0"/>
                  <a:cs typeface="Arial" panose="020B0604020202020204" pitchFamily="34" charset="0"/>
                </a:rPr>
                <a:t>Structure</a:t>
              </a:r>
            </a:p>
            <a:p>
              <a:pPr algn="just">
                <a:lnSpc>
                  <a:spcPct val="150000"/>
                </a:lnSpc>
              </a:pPr>
              <a:r>
                <a:rPr lang="en-GB" sz="1500" dirty="0">
                  <a:latin typeface="Arial" panose="020B0604020202020204" pitchFamily="34" charset="0"/>
                  <a:cs typeface="Arial" panose="020B0604020202020204" pitchFamily="34" charset="0"/>
                </a:rPr>
                <a:t>	This is the structure of the message or how the sender structured it. It can sometimes lead to 	misunderstanding.</a:t>
              </a:r>
            </a:p>
            <a:p>
              <a:pPr algn="just">
                <a:lnSpc>
                  <a:spcPct val="150000"/>
                </a:lnSpc>
              </a:pPr>
              <a:r>
                <a:rPr lang="en-GB" sz="1500" b="1" dirty="0">
                  <a:latin typeface="Arial" panose="020B0604020202020204" pitchFamily="34" charset="0"/>
                  <a:cs typeface="Arial" panose="020B0604020202020204" pitchFamily="34" charset="0"/>
                </a:rPr>
                <a:t>Code</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This refers to the form in which the message is send, it can be as a video, text, gesture, language etc.</a:t>
              </a:r>
              <a:endParaRPr lang="en-GB" sz="1500" b="1"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37645054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2D407D9-3B88-A402-55DA-1982551B95A5}"/>
              </a:ext>
            </a:extLst>
          </p:cNvPr>
          <p:cNvSpPr/>
          <p:nvPr/>
        </p:nvSpPr>
        <p:spPr>
          <a:xfrm>
            <a:off x="428625" y="6215062"/>
            <a:ext cx="1349374" cy="5715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AB83CAC-D0CB-C05F-97CD-A74FECAC0069}"/>
              </a:ext>
            </a:extLst>
          </p:cNvPr>
          <p:cNvSpPr txBox="1">
            <a:spLocks/>
          </p:cNvSpPr>
          <p:nvPr/>
        </p:nvSpPr>
        <p:spPr>
          <a:xfrm>
            <a:off x="887412" y="294474"/>
            <a:ext cx="10417175" cy="889000"/>
          </a:xfrm>
          <a:prstGeom prst="rect">
            <a:avLst/>
          </a:prstGeom>
          <a:noFill/>
          <a:ln>
            <a:noFill/>
          </a:ln>
        </p:spPr>
        <p:txBody>
          <a:bodyPr vert="horz" wrap="square" lIns="91440" tIns="45720" rIns="91440" bIns="45720" anchor="t" anchorCtr="0" compatLnSpc="1">
            <a:normAutofit fontScale="97500" lnSpcReduction="10000"/>
          </a:bodyPr>
          <a:lst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orbel"/>
              </a:defRPr>
            </a:lvl1pPr>
          </a:lstStyle>
          <a:p>
            <a:pPr algn="ctr"/>
            <a:r>
              <a:rPr lang="en-GB" sz="3200" b="1" dirty="0">
                <a:latin typeface="Arial" panose="020B0604020202020204" pitchFamily="34" charset="0"/>
                <a:cs typeface="Arial" panose="020B0604020202020204" pitchFamily="34" charset="0"/>
              </a:rPr>
              <a:t>BERLO’S MODEL OF COMMUNICATION SO-CALLED SMRC - COMPONENTS</a:t>
            </a:r>
          </a:p>
        </p:txBody>
      </p:sp>
      <p:sp>
        <p:nvSpPr>
          <p:cNvPr id="5" name="TextBox 4">
            <a:extLst>
              <a:ext uri="{FF2B5EF4-FFF2-40B4-BE49-F238E27FC236}">
                <a16:creationId xmlns:a16="http://schemas.microsoft.com/office/drawing/2014/main" id="{50DD88DE-9057-2113-C0C2-1AEA4E089AB1}"/>
              </a:ext>
            </a:extLst>
          </p:cNvPr>
          <p:cNvSpPr txBox="1"/>
          <p:nvPr/>
        </p:nvSpPr>
        <p:spPr>
          <a:xfrm>
            <a:off x="887412" y="1268457"/>
            <a:ext cx="11304588" cy="395814"/>
          </a:xfrm>
          <a:prstGeom prst="rect">
            <a:avLst/>
          </a:prstGeom>
          <a:noFill/>
        </p:spPr>
        <p:txBody>
          <a:bodyPr wrap="square" rtlCol="0">
            <a:spAutoFit/>
          </a:bodyPr>
          <a:lstStyle/>
          <a:p>
            <a:pPr algn="just">
              <a:lnSpc>
                <a:spcPct val="150000"/>
              </a:lnSpc>
            </a:pPr>
            <a:r>
              <a:rPr lang="en-GB" sz="1500" dirty="0">
                <a:latin typeface="Arial" panose="020B0604020202020204" pitchFamily="34" charset="0"/>
                <a:cs typeface="Arial" panose="020B0604020202020204" pitchFamily="34" charset="0"/>
              </a:rPr>
              <a:t>	</a:t>
            </a:r>
            <a:endParaRPr lang="en-GB" sz="15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8994913-5564-53BB-2C74-B62BE0D3EC14}"/>
              </a:ext>
            </a:extLst>
          </p:cNvPr>
          <p:cNvSpPr txBox="1"/>
          <p:nvPr/>
        </p:nvSpPr>
        <p:spPr>
          <a:xfrm>
            <a:off x="546100" y="1564258"/>
            <a:ext cx="10758487" cy="5243295"/>
          </a:xfrm>
          <a:prstGeom prst="rect">
            <a:avLst/>
          </a:prstGeom>
          <a:noFill/>
        </p:spPr>
        <p:txBody>
          <a:bodyPr wrap="square" rtlCol="0">
            <a:spAutoFit/>
          </a:bodyPr>
          <a:lstStyle/>
          <a:p>
            <a:pPr algn="just">
              <a:lnSpc>
                <a:spcPct val="150000"/>
              </a:lnSpc>
            </a:pPr>
            <a:r>
              <a:rPr lang="en-GB" sz="1500" b="1" dirty="0">
                <a:latin typeface="Arial" panose="020B0604020202020204" pitchFamily="34" charset="0"/>
                <a:cs typeface="Arial" panose="020B0604020202020204" pitchFamily="34" charset="0"/>
              </a:rPr>
              <a:t>Channel</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channel is the medium used to send the message. Depending of the message form, the mass communication 	aways involve technical machines as a channel that can involve phone, internet, TV. However the receiver must 	decode the message using his own sensory system as following:</a:t>
            </a:r>
          </a:p>
          <a:p>
            <a:pPr algn="just">
              <a:lnSpc>
                <a:spcPct val="150000"/>
              </a:lnSpc>
            </a:pPr>
            <a:r>
              <a:rPr lang="en-GB" sz="1500" b="1" dirty="0">
                <a:latin typeface="Arial" panose="020B0604020202020204" pitchFamily="34" charset="0"/>
                <a:cs typeface="Arial" panose="020B0604020202020204" pitchFamily="34" charset="0"/>
              </a:rPr>
              <a:t>Hearing </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receiver can receive the message through hearing.</a:t>
            </a:r>
          </a:p>
          <a:p>
            <a:pPr algn="just">
              <a:lnSpc>
                <a:spcPct val="150000"/>
              </a:lnSpc>
            </a:pPr>
            <a:r>
              <a:rPr lang="en-GB" sz="1500" b="1" dirty="0">
                <a:latin typeface="Arial" panose="020B0604020202020204" pitchFamily="34" charset="0"/>
                <a:cs typeface="Arial" panose="020B0604020202020204" pitchFamily="34" charset="0"/>
              </a:rPr>
              <a:t>Seeing</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Depending on the message form, it can be interpreted through seeing and the non-verbal communication if the 	communication is face-to-face.</a:t>
            </a:r>
          </a:p>
          <a:p>
            <a:pPr algn="just">
              <a:lnSpc>
                <a:spcPct val="150000"/>
              </a:lnSpc>
            </a:pPr>
            <a:r>
              <a:rPr lang="en-GB" sz="1500" b="1" dirty="0">
                <a:latin typeface="Arial" panose="020B0604020202020204" pitchFamily="34" charset="0"/>
                <a:cs typeface="Arial" panose="020B0604020202020204" pitchFamily="34" charset="0"/>
              </a:rPr>
              <a:t>Touching</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This include the non-verbal communication like shaking hands with the receiver</a:t>
            </a:r>
          </a:p>
          <a:p>
            <a:pPr algn="just">
              <a:lnSpc>
                <a:spcPct val="150000"/>
              </a:lnSpc>
            </a:pPr>
            <a:r>
              <a:rPr lang="en-GB" sz="1500" b="1" dirty="0">
                <a:latin typeface="Arial" panose="020B0604020202020204" pitchFamily="34" charset="0"/>
                <a:cs typeface="Arial" panose="020B0604020202020204" pitchFamily="34" charset="0"/>
              </a:rPr>
              <a:t>Smelling</a:t>
            </a:r>
          </a:p>
          <a:p>
            <a:pPr algn="just">
              <a:lnSpc>
                <a:spcPct val="150000"/>
              </a:lnSpc>
            </a:pPr>
            <a:r>
              <a:rPr lang="en-GB" sz="1500" dirty="0">
                <a:latin typeface="Arial" panose="020B0604020202020204" pitchFamily="34" charset="0"/>
                <a:cs typeface="Arial" panose="020B0604020202020204" pitchFamily="34" charset="0"/>
              </a:rPr>
              <a:t>	Collecting information from smelling </a:t>
            </a:r>
          </a:p>
          <a:p>
            <a:pPr algn="just">
              <a:lnSpc>
                <a:spcPct val="150000"/>
              </a:lnSpc>
            </a:pPr>
            <a:r>
              <a:rPr lang="en-GB" sz="1500" b="1" dirty="0">
                <a:latin typeface="Arial" panose="020B0604020202020204" pitchFamily="34" charset="0"/>
                <a:cs typeface="Arial" panose="020B0604020202020204" pitchFamily="34" charset="0"/>
              </a:rPr>
              <a:t>Tasting </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Collecting information from tasting</a:t>
            </a:r>
            <a:r>
              <a:rPr lang="en-GB" sz="1500" b="1" dirty="0">
                <a:latin typeface="Arial" panose="020B0604020202020204" pitchFamily="34" charset="0"/>
                <a:cs typeface="Arial" panose="020B0604020202020204" pitchFamily="34" charset="0"/>
              </a:rPr>
              <a:t>.</a:t>
            </a:r>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21155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FB4B40A-1026-BDB5-601A-E2BD50F60E77}"/>
              </a:ext>
            </a:extLst>
          </p:cNvPr>
          <p:cNvSpPr/>
          <p:nvPr/>
        </p:nvSpPr>
        <p:spPr>
          <a:xfrm>
            <a:off x="428625" y="6215062"/>
            <a:ext cx="1349374" cy="5715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a:extLst>
              <a:ext uri="{FF2B5EF4-FFF2-40B4-BE49-F238E27FC236}">
                <a16:creationId xmlns:a16="http://schemas.microsoft.com/office/drawing/2014/main" id="{143991D1-7E43-6D8A-093F-72A5D02C0D8C}"/>
              </a:ext>
            </a:extLst>
          </p:cNvPr>
          <p:cNvSpPr txBox="1">
            <a:spLocks/>
          </p:cNvSpPr>
          <p:nvPr/>
        </p:nvSpPr>
        <p:spPr>
          <a:xfrm>
            <a:off x="806448" y="208750"/>
            <a:ext cx="10417175" cy="889000"/>
          </a:xfrm>
          <a:prstGeom prst="rect">
            <a:avLst/>
          </a:prstGeom>
          <a:noFill/>
          <a:ln>
            <a:noFill/>
          </a:ln>
        </p:spPr>
        <p:txBody>
          <a:bodyPr vert="horz" wrap="square" lIns="91440" tIns="45720" rIns="91440" bIns="45720" anchor="t" anchorCtr="0" compatLnSpc="1">
            <a:normAutofit fontScale="97500" lnSpcReduction="10000"/>
          </a:bodyPr>
          <a:lst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orbel"/>
              </a:defRPr>
            </a:lvl1pPr>
          </a:lstStyle>
          <a:p>
            <a:pPr algn="ctr"/>
            <a:r>
              <a:rPr lang="en-GB" sz="3200" b="1" dirty="0">
                <a:latin typeface="Arial" panose="020B0604020202020204" pitchFamily="34" charset="0"/>
                <a:cs typeface="Arial" panose="020B0604020202020204" pitchFamily="34" charset="0"/>
              </a:rPr>
              <a:t>BERLO’S MODEL OF COMMUNICATION SO-CALLED SMRC - COMPONENTS</a:t>
            </a:r>
          </a:p>
        </p:txBody>
      </p:sp>
      <p:grpSp>
        <p:nvGrpSpPr>
          <p:cNvPr id="9" name="Group 8">
            <a:extLst>
              <a:ext uri="{FF2B5EF4-FFF2-40B4-BE49-F238E27FC236}">
                <a16:creationId xmlns:a16="http://schemas.microsoft.com/office/drawing/2014/main" id="{052E3C36-6FF4-2303-EE26-B9EA99155B7F}"/>
              </a:ext>
            </a:extLst>
          </p:cNvPr>
          <p:cNvGrpSpPr/>
          <p:nvPr/>
        </p:nvGrpSpPr>
        <p:grpSpPr>
          <a:xfrm>
            <a:off x="887412" y="1142287"/>
            <a:ext cx="10547349" cy="4763434"/>
            <a:chOff x="887412" y="1142287"/>
            <a:chExt cx="10547349" cy="4763434"/>
          </a:xfrm>
        </p:grpSpPr>
        <p:pic>
          <p:nvPicPr>
            <p:cNvPr id="7" name="Graphic 6" descr="Open envelope with solid fill">
              <a:extLst>
                <a:ext uri="{FF2B5EF4-FFF2-40B4-BE49-F238E27FC236}">
                  <a16:creationId xmlns:a16="http://schemas.microsoft.com/office/drawing/2014/main" id="{1BC54ACB-84EF-2F22-E78D-6A1F54AE2A4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6311" y="1142287"/>
              <a:ext cx="801688" cy="801688"/>
            </a:xfrm>
            <a:prstGeom prst="rect">
              <a:avLst/>
            </a:prstGeom>
          </p:spPr>
        </p:pic>
        <p:sp>
          <p:nvSpPr>
            <p:cNvPr id="8" name="TextBox 7">
              <a:extLst>
                <a:ext uri="{FF2B5EF4-FFF2-40B4-BE49-F238E27FC236}">
                  <a16:creationId xmlns:a16="http://schemas.microsoft.com/office/drawing/2014/main" id="{B77B47B0-3B6A-CF33-2229-78A934C7C6C4}"/>
                </a:ext>
              </a:extLst>
            </p:cNvPr>
            <p:cNvSpPr txBox="1"/>
            <p:nvPr/>
          </p:nvSpPr>
          <p:spPr>
            <a:xfrm>
              <a:off x="887412" y="1354923"/>
              <a:ext cx="10547349" cy="4550798"/>
            </a:xfrm>
            <a:prstGeom prst="rect">
              <a:avLst/>
            </a:prstGeom>
            <a:noFill/>
          </p:spPr>
          <p:txBody>
            <a:bodyPr wrap="square" rtlCol="0">
              <a:spAutoFit/>
            </a:bodyPr>
            <a:lstStyle/>
            <a:p>
              <a:pPr algn="just">
                <a:lnSpc>
                  <a:spcPct val="150000"/>
                </a:lnSpc>
              </a:pPr>
              <a:r>
                <a:rPr lang="en-GB" sz="1500" dirty="0">
                  <a:latin typeface="Arial" panose="020B0604020202020204" pitchFamily="34" charset="0"/>
                  <a:cs typeface="Arial" panose="020B0604020202020204" pitchFamily="34" charset="0"/>
                </a:rPr>
                <a:t>	</a:t>
              </a:r>
              <a:r>
                <a:rPr lang="en-GB" sz="1500" b="1" dirty="0">
                  <a:latin typeface="Arial" panose="020B0604020202020204" pitchFamily="34" charset="0"/>
                  <a:cs typeface="Arial" panose="020B0604020202020204" pitchFamily="34" charset="0"/>
                </a:rPr>
                <a:t>Receiver</a:t>
              </a:r>
            </a:p>
            <a:p>
              <a:pPr algn="just">
                <a:lnSpc>
                  <a:spcPct val="150000"/>
                </a:lnSpc>
              </a:pPr>
              <a:r>
                <a:rPr lang="en-GB" sz="1500" dirty="0">
                  <a:latin typeface="Arial" panose="020B0604020202020204" pitchFamily="34" charset="0"/>
                  <a:cs typeface="Arial" panose="020B0604020202020204" pitchFamily="34" charset="0"/>
                </a:rPr>
                <a:t>	The receiver is the other person who get the message. Berlo believes, the sender’s factors considered 	must be in a sync with those of the receiver to carry on an effective communication. </a:t>
              </a:r>
            </a:p>
            <a:p>
              <a:pPr algn="just">
                <a:lnSpc>
                  <a:spcPct val="150000"/>
                </a:lnSpc>
              </a:pPr>
              <a:r>
                <a:rPr lang="en-GB" sz="1500" b="1" dirty="0">
                  <a:latin typeface="Arial" panose="020B0604020202020204" pitchFamily="34" charset="0"/>
                  <a:cs typeface="Arial" panose="020B0604020202020204" pitchFamily="34" charset="0"/>
                </a:rPr>
                <a:t>Communication Skills</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receiver’s ability to speak, write, read and listen.</a:t>
              </a:r>
            </a:p>
            <a:p>
              <a:pPr algn="just">
                <a:lnSpc>
                  <a:spcPct val="150000"/>
                </a:lnSpc>
              </a:pPr>
              <a:r>
                <a:rPr lang="en-GB" sz="1500" b="1" dirty="0">
                  <a:latin typeface="Arial" panose="020B0604020202020204" pitchFamily="34" charset="0"/>
                  <a:cs typeface="Arial" panose="020B0604020202020204" pitchFamily="34" charset="0"/>
                </a:rPr>
                <a:t>Attitudes</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Their attitudes toward audience, subject, and substance. </a:t>
              </a:r>
            </a:p>
            <a:p>
              <a:pPr algn="just">
                <a:lnSpc>
                  <a:spcPct val="150000"/>
                </a:lnSpc>
              </a:pPr>
              <a:r>
                <a:rPr lang="en-GB" sz="1500" b="1" dirty="0">
                  <a:latin typeface="Arial" panose="020B0604020202020204" pitchFamily="34" charset="0"/>
                  <a:cs typeface="Arial" panose="020B0604020202020204" pitchFamily="34" charset="0"/>
                </a:rPr>
                <a:t>Knowledge</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Knowledge about the subject/content that will be communicated.</a:t>
              </a:r>
            </a:p>
            <a:p>
              <a:pPr algn="just">
                <a:lnSpc>
                  <a:spcPct val="150000"/>
                </a:lnSpc>
              </a:pPr>
              <a:r>
                <a:rPr lang="en-GB" sz="1500" b="1" dirty="0">
                  <a:latin typeface="Arial" panose="020B0604020202020204" pitchFamily="34" charset="0"/>
                  <a:cs typeface="Arial" panose="020B0604020202020204" pitchFamily="34" charset="0"/>
                </a:rPr>
                <a:t>Social Systems</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Any values, beliefs can impact how the person will interpret the message.</a:t>
              </a:r>
              <a:endParaRPr lang="en-GB" sz="1500" b="1" dirty="0">
                <a:latin typeface="Arial" panose="020B0604020202020204" pitchFamily="34" charset="0"/>
                <a:cs typeface="Arial" panose="020B0604020202020204" pitchFamily="34" charset="0"/>
              </a:endParaRPr>
            </a:p>
            <a:p>
              <a:pPr algn="just">
                <a:lnSpc>
                  <a:spcPct val="150000"/>
                </a:lnSpc>
              </a:pPr>
              <a:r>
                <a:rPr lang="en-GB" sz="1500" b="1" dirty="0">
                  <a:latin typeface="Arial" panose="020B0604020202020204" pitchFamily="34" charset="0"/>
                  <a:cs typeface="Arial" panose="020B0604020202020204" pitchFamily="34" charset="0"/>
                </a:rPr>
                <a:t>Culture</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 The cultures can vary and may affect the interpretation of the message.</a:t>
              </a:r>
              <a:endParaRPr lang="en-GB" sz="1500" b="1"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557889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1BC9AB3-F122-2DD3-93E9-6382519364F1}"/>
              </a:ext>
            </a:extLst>
          </p:cNvPr>
          <p:cNvSpPr/>
          <p:nvPr/>
        </p:nvSpPr>
        <p:spPr>
          <a:xfrm>
            <a:off x="6096000" y="3794760"/>
            <a:ext cx="3162300" cy="77724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771A2208-48B8-E9C1-BF3B-D19BE5E0F08F}"/>
              </a:ext>
            </a:extLst>
          </p:cNvPr>
          <p:cNvSpPr/>
          <p:nvPr/>
        </p:nvSpPr>
        <p:spPr>
          <a:xfrm>
            <a:off x="8785860" y="312420"/>
            <a:ext cx="3162300" cy="77724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6E3EA947-67C2-89A5-A47B-9C3DB9273C05}"/>
              </a:ext>
            </a:extLst>
          </p:cNvPr>
          <p:cNvSpPr txBox="1"/>
          <p:nvPr/>
        </p:nvSpPr>
        <p:spPr>
          <a:xfrm>
            <a:off x="1668780" y="312420"/>
            <a:ext cx="8732520" cy="584775"/>
          </a:xfrm>
          <a:prstGeom prst="rect">
            <a:avLst/>
          </a:prstGeom>
          <a:noFill/>
        </p:spPr>
        <p:txBody>
          <a:bodyPr wrap="square" rtlCol="0">
            <a:spAutoFit/>
          </a:bodyPr>
          <a:lstStyle/>
          <a:p>
            <a:pPr algn="ctr"/>
            <a:r>
              <a:rPr lang="en-GB" sz="3200" dirty="0">
                <a:solidFill>
                  <a:schemeClr val="bg1"/>
                </a:solidFill>
                <a:latin typeface="Arial" panose="020B0604020202020204" pitchFamily="34" charset="0"/>
                <a:cs typeface="Arial" panose="020B0604020202020204" pitchFamily="34" charset="0"/>
              </a:rPr>
              <a:t>SHANNON AND WEAVER’S MODEL</a:t>
            </a:r>
          </a:p>
        </p:txBody>
      </p:sp>
      <p:sp>
        <p:nvSpPr>
          <p:cNvPr id="8" name="TextBox 7">
            <a:extLst>
              <a:ext uri="{FF2B5EF4-FFF2-40B4-BE49-F238E27FC236}">
                <a16:creationId xmlns:a16="http://schemas.microsoft.com/office/drawing/2014/main" id="{4529E932-7A5C-1EB4-7094-4C6AA063B2C7}"/>
              </a:ext>
            </a:extLst>
          </p:cNvPr>
          <p:cNvSpPr txBox="1"/>
          <p:nvPr/>
        </p:nvSpPr>
        <p:spPr>
          <a:xfrm>
            <a:off x="1668780" y="1440180"/>
            <a:ext cx="8732520" cy="1154675"/>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Shannon and Weaver were working as Engineers for Bell Telephone Labs in the United States. They wanted to achieve an efficiency of telephone cables and radio waves. They developed a model of communication to assist in a mathematical theory of communication.</a:t>
            </a:r>
          </a:p>
        </p:txBody>
      </p:sp>
      <p:pic>
        <p:nvPicPr>
          <p:cNvPr id="9" name="Picture 8">
            <a:extLst>
              <a:ext uri="{FF2B5EF4-FFF2-40B4-BE49-F238E27FC236}">
                <a16:creationId xmlns:a16="http://schemas.microsoft.com/office/drawing/2014/main" id="{1625C7B7-36D8-655B-B8AD-D88DA91ADE6E}"/>
              </a:ext>
            </a:extLst>
          </p:cNvPr>
          <p:cNvPicPr>
            <a:picLocks noChangeAspect="1"/>
          </p:cNvPicPr>
          <p:nvPr/>
        </p:nvPicPr>
        <p:blipFill>
          <a:blip r:embed="rId2"/>
          <a:stretch>
            <a:fillRect/>
          </a:stretch>
        </p:blipFill>
        <p:spPr>
          <a:xfrm>
            <a:off x="1668780" y="2846070"/>
            <a:ext cx="8732520" cy="3699510"/>
          </a:xfrm>
          <a:prstGeom prst="rect">
            <a:avLst/>
          </a:prstGeom>
        </p:spPr>
      </p:pic>
    </p:spTree>
    <p:extLst>
      <p:ext uri="{BB962C8B-B14F-4D97-AF65-F5344CB8AC3E}">
        <p14:creationId xmlns:p14="http://schemas.microsoft.com/office/powerpoint/2010/main" val="1841492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A7F8299-9F2F-F8EB-4F33-FC4267398773}"/>
              </a:ext>
            </a:extLst>
          </p:cNvPr>
          <p:cNvSpPr/>
          <p:nvPr/>
        </p:nvSpPr>
        <p:spPr>
          <a:xfrm>
            <a:off x="9958388" y="314325"/>
            <a:ext cx="1900237" cy="814388"/>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F790F8B0-450D-448A-AF6F-45548E046A2D}"/>
              </a:ext>
            </a:extLst>
          </p:cNvPr>
          <p:cNvSpPr/>
          <p:nvPr/>
        </p:nvSpPr>
        <p:spPr>
          <a:xfrm>
            <a:off x="6353176" y="3781426"/>
            <a:ext cx="2862262" cy="814388"/>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7870F249-6B0E-BD12-93E1-DDF35A6C437A}"/>
              </a:ext>
            </a:extLst>
          </p:cNvPr>
          <p:cNvSpPr txBox="1"/>
          <p:nvPr/>
        </p:nvSpPr>
        <p:spPr>
          <a:xfrm>
            <a:off x="1668780" y="312420"/>
            <a:ext cx="8732520" cy="1077218"/>
          </a:xfrm>
          <a:prstGeom prst="rect">
            <a:avLst/>
          </a:prstGeom>
          <a:noFill/>
        </p:spPr>
        <p:txBody>
          <a:bodyPr wrap="square" rtlCol="0">
            <a:spAutoFit/>
          </a:bodyPr>
          <a:lstStyle/>
          <a:p>
            <a:pPr algn="ctr"/>
            <a:r>
              <a:rPr lang="en-GB" sz="3200" dirty="0">
                <a:solidFill>
                  <a:schemeClr val="bg1"/>
                </a:solidFill>
                <a:latin typeface="Arial" panose="020B0604020202020204" pitchFamily="34" charset="0"/>
                <a:cs typeface="Arial" panose="020B0604020202020204" pitchFamily="34" charset="0"/>
              </a:rPr>
              <a:t>SHANNON AND WEAVER’S MODEL - COMPONENTS</a:t>
            </a:r>
          </a:p>
        </p:txBody>
      </p:sp>
      <p:sp>
        <p:nvSpPr>
          <p:cNvPr id="8" name="Content Placeholder 2">
            <a:extLst>
              <a:ext uri="{FF2B5EF4-FFF2-40B4-BE49-F238E27FC236}">
                <a16:creationId xmlns:a16="http://schemas.microsoft.com/office/drawing/2014/main" id="{BE7F3435-66F4-1452-5D8F-DF987E1C34ED}"/>
              </a:ext>
            </a:extLst>
          </p:cNvPr>
          <p:cNvSpPr txBox="1">
            <a:spLocks/>
          </p:cNvSpPr>
          <p:nvPr/>
        </p:nvSpPr>
        <p:spPr>
          <a:xfrm>
            <a:off x="1920240" y="1822910"/>
            <a:ext cx="8229600" cy="3917032"/>
          </a:xfrm>
          <a:prstGeom prst="rect">
            <a:avLst/>
          </a:prstGeom>
        </p:spPr>
        <p:txBody>
          <a:bodyPr>
            <a:normAutofit/>
          </a:bodyPr>
          <a:lst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Information source – The one who send </a:t>
            </a:r>
            <a:r>
              <a:rPr lang="en-GB" sz="1600">
                <a:solidFill>
                  <a:schemeClr val="bg1"/>
                </a:solidFill>
                <a:latin typeface="Arial" panose="020B0604020202020204" pitchFamily="34" charset="0"/>
                <a:cs typeface="Arial" panose="020B0604020202020204" pitchFamily="34" charset="0"/>
              </a:rPr>
              <a:t>the message</a:t>
            </a:r>
          </a:p>
          <a:p>
            <a:pPr algn="just">
              <a:lnSpc>
                <a:spcPct val="150000"/>
              </a:lnSpc>
            </a:pPr>
            <a:r>
              <a:rPr lang="en-GB" sz="1600" dirty="0">
                <a:solidFill>
                  <a:schemeClr val="bg1"/>
                </a:solidFill>
                <a:latin typeface="Arial" panose="020B0604020202020204" pitchFamily="34" charset="0"/>
                <a:cs typeface="Arial" panose="020B0604020202020204" pitchFamily="34" charset="0"/>
              </a:rPr>
              <a:t>Transmitter – encodes the message into signals</a:t>
            </a:r>
          </a:p>
          <a:p>
            <a:pPr algn="just">
              <a:lnSpc>
                <a:spcPct val="150000"/>
              </a:lnSpc>
            </a:pPr>
            <a:r>
              <a:rPr lang="en-GB" sz="1600" dirty="0">
                <a:solidFill>
                  <a:schemeClr val="bg1"/>
                </a:solidFill>
                <a:latin typeface="Arial" panose="020B0604020202020204" pitchFamily="34" charset="0"/>
                <a:cs typeface="Arial" panose="020B0604020202020204" pitchFamily="34" charset="0"/>
              </a:rPr>
              <a:t>Channel – to which signal are adapted for transmission</a:t>
            </a:r>
          </a:p>
          <a:p>
            <a:pPr algn="just">
              <a:lnSpc>
                <a:spcPct val="150000"/>
              </a:lnSpc>
            </a:pPr>
            <a:r>
              <a:rPr lang="en-GB" sz="1600" dirty="0">
                <a:solidFill>
                  <a:schemeClr val="bg1"/>
                </a:solidFill>
                <a:latin typeface="Arial" panose="020B0604020202020204" pitchFamily="34" charset="0"/>
                <a:cs typeface="Arial" panose="020B0604020202020204" pitchFamily="34" charset="0"/>
              </a:rPr>
              <a:t>Receiver – ‘decodes’ (reconstructs) the message from the signal</a:t>
            </a:r>
          </a:p>
          <a:p>
            <a:pPr algn="just">
              <a:lnSpc>
                <a:spcPct val="150000"/>
              </a:lnSpc>
            </a:pPr>
            <a:r>
              <a:rPr lang="en-GB" sz="1600" dirty="0">
                <a:solidFill>
                  <a:schemeClr val="bg1"/>
                </a:solidFill>
                <a:latin typeface="Arial" panose="020B0604020202020204" pitchFamily="34" charset="0"/>
                <a:cs typeface="Arial" panose="020B0604020202020204" pitchFamily="34" charset="0"/>
              </a:rPr>
              <a:t>Destination – where the message arrives</a:t>
            </a:r>
          </a:p>
          <a:p>
            <a:pPr algn="just">
              <a:lnSpc>
                <a:spcPct val="150000"/>
              </a:lnSpc>
            </a:pPr>
            <a:r>
              <a:rPr lang="en-GB" sz="1600" dirty="0">
                <a:solidFill>
                  <a:schemeClr val="bg1"/>
                </a:solidFill>
                <a:latin typeface="Arial" panose="020B0604020202020204" pitchFamily="34" charset="0"/>
                <a:cs typeface="Arial" panose="020B0604020202020204" pitchFamily="34" charset="0"/>
              </a:rPr>
              <a:t>A sixth element, noise is a dysfunctional factor: any interference with the message travelling along the channel which may lead to the signal received being different from that sent</a:t>
            </a:r>
          </a:p>
        </p:txBody>
      </p:sp>
    </p:spTree>
    <p:extLst>
      <p:ext uri="{BB962C8B-B14F-4D97-AF65-F5344CB8AC3E}">
        <p14:creationId xmlns:p14="http://schemas.microsoft.com/office/powerpoint/2010/main" val="3409484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5289A37-CF65-BC2D-C581-62EA92878761}"/>
              </a:ext>
            </a:extLst>
          </p:cNvPr>
          <p:cNvSpPr/>
          <p:nvPr/>
        </p:nvSpPr>
        <p:spPr>
          <a:xfrm>
            <a:off x="9944100" y="371475"/>
            <a:ext cx="1943100" cy="80010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a:extLst>
              <a:ext uri="{FF2B5EF4-FFF2-40B4-BE49-F238E27FC236}">
                <a16:creationId xmlns:a16="http://schemas.microsoft.com/office/drawing/2014/main" id="{91352DC7-DDEB-A5A7-7E76-B67F8AC0BF7F}"/>
              </a:ext>
            </a:extLst>
          </p:cNvPr>
          <p:cNvSpPr>
            <a:spLocks noGrp="1"/>
          </p:cNvSpPr>
          <p:nvPr>
            <p:ph type="title"/>
          </p:nvPr>
        </p:nvSpPr>
        <p:spPr>
          <a:xfrm>
            <a:off x="3889273" y="3256166"/>
            <a:ext cx="8302727" cy="800101"/>
          </a:xfrm>
        </p:spPr>
        <p:txBody>
          <a:bodyPr anchor="t"/>
          <a:lstStyle/>
          <a:p>
            <a:r>
              <a:rPr lang="en-GB" dirty="0">
                <a:latin typeface="Arial" panose="020B0604020202020204" pitchFamily="34" charset="0"/>
                <a:cs typeface="Arial" panose="020B0604020202020204" pitchFamily="34" charset="0"/>
              </a:rPr>
              <a:t>Channel used in </a:t>
            </a:r>
            <a:r>
              <a:rPr lang="en-GB" dirty="0" err="1">
                <a:latin typeface="Arial" panose="020B0604020202020204" pitchFamily="34" charset="0"/>
                <a:cs typeface="Arial" panose="020B0604020202020204" pitchFamily="34" charset="0"/>
              </a:rPr>
              <a:t>nhs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91835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8A332E4-483F-7906-470A-0AA2A50A2F78}"/>
              </a:ext>
            </a:extLst>
          </p:cNvPr>
          <p:cNvGrpSpPr/>
          <p:nvPr/>
        </p:nvGrpSpPr>
        <p:grpSpPr>
          <a:xfrm>
            <a:off x="222247" y="6035361"/>
            <a:ext cx="1438913" cy="640080"/>
            <a:chOff x="222247" y="6035361"/>
            <a:chExt cx="1438913" cy="640080"/>
          </a:xfrm>
        </p:grpSpPr>
        <p:sp>
          <p:nvSpPr>
            <p:cNvPr id="8" name="Rectangle 7">
              <a:extLst>
                <a:ext uri="{FF2B5EF4-FFF2-40B4-BE49-F238E27FC236}">
                  <a16:creationId xmlns:a16="http://schemas.microsoft.com/office/drawing/2014/main" id="{73BFABAB-0A1B-DBC6-5700-076411976365}"/>
                </a:ext>
              </a:extLst>
            </p:cNvPr>
            <p:cNvSpPr/>
            <p:nvPr/>
          </p:nvSpPr>
          <p:spPr>
            <a:xfrm>
              <a:off x="1051560" y="6035361"/>
              <a:ext cx="609600" cy="640080"/>
            </a:xfrm>
            <a:prstGeom prst="rect">
              <a:avLst/>
            </a:prstGeom>
            <a:solidFill>
              <a:srgbClr val="7F7F7F"/>
            </a:solidFill>
            <a:ln>
              <a:solidFill>
                <a:srgbClr val="7F7F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2D595FF8-8CB4-BA83-300D-7ECEF74FEBC4}"/>
                </a:ext>
              </a:extLst>
            </p:cNvPr>
            <p:cNvSpPr/>
            <p:nvPr/>
          </p:nvSpPr>
          <p:spPr>
            <a:xfrm>
              <a:off x="222247" y="6035361"/>
              <a:ext cx="822960" cy="640080"/>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itle 1">
            <a:extLst>
              <a:ext uri="{FF2B5EF4-FFF2-40B4-BE49-F238E27FC236}">
                <a16:creationId xmlns:a16="http://schemas.microsoft.com/office/drawing/2014/main" id="{AD9AA80B-52A9-531D-F126-D144707FAE41}"/>
              </a:ext>
            </a:extLst>
          </p:cNvPr>
          <p:cNvSpPr>
            <a:spLocks noGrp="1"/>
          </p:cNvSpPr>
          <p:nvPr>
            <p:ph type="title"/>
          </p:nvPr>
        </p:nvSpPr>
        <p:spPr>
          <a:xfrm>
            <a:off x="838200" y="271463"/>
            <a:ext cx="10515600" cy="1139063"/>
          </a:xfrm>
        </p:spPr>
        <p:txBody>
          <a:bodyPr anchor="t"/>
          <a:lstStyle/>
          <a:p>
            <a:r>
              <a:rPr lang="en-GB" dirty="0"/>
              <a:t>What is communication channel?</a:t>
            </a:r>
          </a:p>
        </p:txBody>
      </p:sp>
      <p:sp>
        <p:nvSpPr>
          <p:cNvPr id="6" name="TextBox 5">
            <a:extLst>
              <a:ext uri="{FF2B5EF4-FFF2-40B4-BE49-F238E27FC236}">
                <a16:creationId xmlns:a16="http://schemas.microsoft.com/office/drawing/2014/main" id="{4870CAA1-7908-B969-125A-39012F4CD7EE}"/>
              </a:ext>
            </a:extLst>
          </p:cNvPr>
          <p:cNvSpPr txBox="1"/>
          <p:nvPr/>
        </p:nvSpPr>
        <p:spPr>
          <a:xfrm>
            <a:off x="259556" y="1410526"/>
            <a:ext cx="11094244" cy="4570995"/>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Communication channel refers to a method or system that is used to connect/communicate with other people.</a:t>
            </a: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a:p>
            <a:pPr algn="just">
              <a:lnSpc>
                <a:spcPct val="150000"/>
              </a:lnSpc>
            </a:pPr>
            <a:r>
              <a:rPr lang="en-GB" sz="2000" b="1" dirty="0">
                <a:solidFill>
                  <a:schemeClr val="bg1"/>
                </a:solidFill>
                <a:latin typeface="Arial" panose="020B0604020202020204" pitchFamily="34" charset="0"/>
                <a:cs typeface="Arial" panose="020B0604020202020204" pitchFamily="34" charset="0"/>
              </a:rPr>
              <a:t>Communication channel that are used in NHS</a:t>
            </a:r>
          </a:p>
          <a:p>
            <a:pPr algn="just">
              <a:lnSpc>
                <a:spcPct val="150000"/>
              </a:lnSpc>
              <a:buFont typeface="+mj-lt"/>
              <a:buAutoNum type="arabicPeriod"/>
            </a:pPr>
            <a:r>
              <a:rPr lang="en-US" sz="1600" b="0" i="0" dirty="0">
                <a:solidFill>
                  <a:schemeClr val="bg1"/>
                </a:solidFill>
                <a:effectLst/>
                <a:latin typeface="Arial" panose="020B0604020202020204" pitchFamily="34" charset="0"/>
                <a:cs typeface="Arial" panose="020B0604020202020204" pitchFamily="34" charset="0"/>
              </a:rPr>
              <a:t>Face-to-face conversations   </a:t>
            </a:r>
          </a:p>
          <a:p>
            <a:pPr algn="just">
              <a:lnSpc>
                <a:spcPct val="150000"/>
              </a:lnSpc>
              <a:buFont typeface="+mj-lt"/>
              <a:buAutoNum type="arabicPeriod"/>
            </a:pPr>
            <a:r>
              <a:rPr lang="en-US" sz="1600" b="0" i="0" dirty="0">
                <a:solidFill>
                  <a:schemeClr val="bg1"/>
                </a:solidFill>
                <a:effectLst/>
                <a:latin typeface="Arial" panose="020B0604020202020204" pitchFamily="34" charset="0"/>
                <a:cs typeface="Arial" panose="020B0604020202020204" pitchFamily="34" charset="0"/>
              </a:rPr>
              <a:t>Videoconferencing</a:t>
            </a:r>
          </a:p>
          <a:p>
            <a:pPr algn="just">
              <a:lnSpc>
                <a:spcPct val="150000"/>
              </a:lnSpc>
              <a:buFont typeface="+mj-lt"/>
              <a:buAutoNum type="arabicPeriod"/>
            </a:pPr>
            <a:r>
              <a:rPr lang="en-US" sz="1600" b="0" i="0" dirty="0">
                <a:solidFill>
                  <a:schemeClr val="bg1"/>
                </a:solidFill>
                <a:effectLst/>
                <a:latin typeface="Arial" panose="020B0604020202020204" pitchFamily="34" charset="0"/>
                <a:cs typeface="Arial" panose="020B0604020202020204" pitchFamily="34" charset="0"/>
              </a:rPr>
              <a:t>Audio conferencing</a:t>
            </a:r>
          </a:p>
          <a:p>
            <a:pPr algn="just">
              <a:lnSpc>
                <a:spcPct val="150000"/>
              </a:lnSpc>
              <a:buFont typeface="+mj-lt"/>
              <a:buAutoNum type="arabicPeriod"/>
            </a:pPr>
            <a:r>
              <a:rPr lang="en-US" sz="1600" b="0" i="0" dirty="0">
                <a:solidFill>
                  <a:schemeClr val="bg1"/>
                </a:solidFill>
                <a:effectLst/>
                <a:latin typeface="Arial" panose="020B0604020202020204" pitchFamily="34" charset="0"/>
                <a:cs typeface="Arial" panose="020B0604020202020204" pitchFamily="34" charset="0"/>
              </a:rPr>
              <a:t>Emails</a:t>
            </a:r>
          </a:p>
          <a:p>
            <a:pPr algn="just">
              <a:lnSpc>
                <a:spcPct val="150000"/>
              </a:lnSpc>
              <a:buFont typeface="+mj-lt"/>
              <a:buAutoNum type="arabicPeriod"/>
            </a:pPr>
            <a:r>
              <a:rPr lang="en-US" sz="1600" b="0" i="0" dirty="0">
                <a:solidFill>
                  <a:schemeClr val="bg1"/>
                </a:solidFill>
                <a:effectLst/>
                <a:latin typeface="Arial" panose="020B0604020202020204" pitchFamily="34" charset="0"/>
                <a:cs typeface="Arial" panose="020B0604020202020204" pitchFamily="34" charset="0"/>
              </a:rPr>
              <a:t>Blogs/news</a:t>
            </a:r>
          </a:p>
          <a:p>
            <a:pPr algn="just">
              <a:lnSpc>
                <a:spcPct val="150000"/>
              </a:lnSpc>
              <a:buFont typeface="+mj-lt"/>
              <a:buAutoNum type="arabicPeriod"/>
            </a:pPr>
            <a:r>
              <a:rPr lang="en-US" sz="1600" b="0" i="0" dirty="0">
                <a:solidFill>
                  <a:schemeClr val="bg1"/>
                </a:solidFill>
                <a:effectLst/>
                <a:latin typeface="Arial" panose="020B0604020202020204" pitchFamily="34" charset="0"/>
                <a:cs typeface="Arial" panose="020B0604020202020204" pitchFamily="34" charset="0"/>
              </a:rPr>
              <a:t>Written letters </a:t>
            </a:r>
          </a:p>
          <a:p>
            <a:pPr algn="just">
              <a:lnSpc>
                <a:spcPct val="150000"/>
              </a:lnSpc>
              <a:buFont typeface="+mj-lt"/>
              <a:buAutoNum type="arabicPeriod"/>
            </a:pPr>
            <a:r>
              <a:rPr lang="en-US" sz="1600" b="0" i="0" dirty="0">
                <a:solidFill>
                  <a:schemeClr val="bg1"/>
                </a:solidFill>
                <a:effectLst/>
                <a:latin typeface="Arial" panose="020B0604020202020204" pitchFamily="34" charset="0"/>
                <a:cs typeface="Arial" panose="020B0604020202020204" pitchFamily="34" charset="0"/>
              </a:rPr>
              <a:t>Formal written documents </a:t>
            </a:r>
            <a:r>
              <a:rPr lang="en-GB" sz="1600" b="0" i="0" dirty="0">
                <a:solidFill>
                  <a:schemeClr val="bg1"/>
                </a:solidFill>
                <a:effectLst/>
                <a:latin typeface="Arial" panose="020B0604020202020204" pitchFamily="34" charset="0"/>
                <a:cs typeface="Arial" panose="020B0604020202020204" pitchFamily="34" charset="0"/>
              </a:rPr>
              <a:t>(Communication Channels (Types &amp; Importance) - </a:t>
            </a:r>
            <a:r>
              <a:rPr lang="en-GB" sz="1600" b="0" i="0" dirty="0" err="1">
                <a:solidFill>
                  <a:schemeClr val="bg1"/>
                </a:solidFill>
                <a:effectLst/>
                <a:latin typeface="Arial" panose="020B0604020202020204" pitchFamily="34" charset="0"/>
                <a:cs typeface="Arial" panose="020B0604020202020204" pitchFamily="34" charset="0"/>
              </a:rPr>
              <a:t>KnowledgeHut</a:t>
            </a:r>
            <a:r>
              <a:rPr lang="en-GB" sz="1600" b="0" i="0" dirty="0">
                <a:solidFill>
                  <a:schemeClr val="bg1"/>
                </a:solidFill>
                <a:effectLst/>
                <a:latin typeface="Arial" panose="020B0604020202020204" pitchFamily="34" charset="0"/>
                <a:cs typeface="Arial" panose="020B0604020202020204" pitchFamily="34" charset="0"/>
              </a:rPr>
              <a:t>, 2022).</a:t>
            </a:r>
            <a:endParaRPr lang="en-US" sz="1600" b="0" i="0" dirty="0">
              <a:solidFill>
                <a:schemeClr val="bg1"/>
              </a:solidFill>
              <a:effectLst/>
              <a:latin typeface="Arial" panose="020B0604020202020204" pitchFamily="34" charset="0"/>
              <a:cs typeface="Arial" panose="020B0604020202020204" pitchFamily="34" charset="0"/>
            </a:endParaRP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63428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4D19A2B-30FA-7412-3454-8424E45CECC1}"/>
              </a:ext>
            </a:extLst>
          </p:cNvPr>
          <p:cNvGrpSpPr/>
          <p:nvPr/>
        </p:nvGrpSpPr>
        <p:grpSpPr>
          <a:xfrm>
            <a:off x="222247" y="6035361"/>
            <a:ext cx="1438913" cy="640080"/>
            <a:chOff x="222247" y="6035361"/>
            <a:chExt cx="1438913" cy="640080"/>
          </a:xfrm>
        </p:grpSpPr>
        <p:sp>
          <p:nvSpPr>
            <p:cNvPr id="5" name="Rectangle 4">
              <a:extLst>
                <a:ext uri="{FF2B5EF4-FFF2-40B4-BE49-F238E27FC236}">
                  <a16:creationId xmlns:a16="http://schemas.microsoft.com/office/drawing/2014/main" id="{2021AEDE-A92E-5032-3A2B-DE7ACDD4CAF5}"/>
                </a:ext>
              </a:extLst>
            </p:cNvPr>
            <p:cNvSpPr/>
            <p:nvPr/>
          </p:nvSpPr>
          <p:spPr>
            <a:xfrm>
              <a:off x="1051560" y="6035361"/>
              <a:ext cx="609600" cy="640080"/>
            </a:xfrm>
            <a:prstGeom prst="rect">
              <a:avLst/>
            </a:prstGeom>
            <a:solidFill>
              <a:srgbClr val="7F7F7F"/>
            </a:solidFill>
            <a:ln>
              <a:solidFill>
                <a:srgbClr val="7F7F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6A268952-C782-6405-7CD3-BAE8B668BF52}"/>
                </a:ext>
              </a:extLst>
            </p:cNvPr>
            <p:cNvSpPr/>
            <p:nvPr/>
          </p:nvSpPr>
          <p:spPr>
            <a:xfrm>
              <a:off x="222247" y="6035361"/>
              <a:ext cx="822960" cy="640080"/>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7" name="Content Placeholder 8" descr="A screenshot of a cell phone&#10;&#10;Description automatically generated">
            <a:extLst>
              <a:ext uri="{FF2B5EF4-FFF2-40B4-BE49-F238E27FC236}">
                <a16:creationId xmlns:a16="http://schemas.microsoft.com/office/drawing/2014/main" id="{E98C0484-3083-C82A-8FF4-DE423558E5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32616" y="1829124"/>
            <a:ext cx="4316288" cy="3628899"/>
          </a:xfrm>
          <a:prstGeom prst="rect">
            <a:avLst/>
          </a:prstGeom>
        </p:spPr>
      </p:pic>
      <p:sp>
        <p:nvSpPr>
          <p:cNvPr id="9" name="TextBox 8">
            <a:extLst>
              <a:ext uri="{FF2B5EF4-FFF2-40B4-BE49-F238E27FC236}">
                <a16:creationId xmlns:a16="http://schemas.microsoft.com/office/drawing/2014/main" id="{F4B6B2A6-17E0-95FE-A1B5-4481E0959AE2}"/>
              </a:ext>
            </a:extLst>
          </p:cNvPr>
          <p:cNvSpPr txBox="1"/>
          <p:nvPr/>
        </p:nvSpPr>
        <p:spPr>
          <a:xfrm>
            <a:off x="1051560" y="1829124"/>
            <a:ext cx="5420678" cy="1893339"/>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The </a:t>
            </a:r>
            <a:r>
              <a:rPr lang="en-GB" sz="1600" dirty="0" err="1">
                <a:solidFill>
                  <a:schemeClr val="bg1"/>
                </a:solidFill>
                <a:latin typeface="Arial" panose="020B0604020202020204" pitchFamily="34" charset="0"/>
                <a:cs typeface="Arial" panose="020B0604020202020204" pitchFamily="34" charset="0"/>
              </a:rPr>
              <a:t>lendle</a:t>
            </a:r>
            <a:r>
              <a:rPr lang="en-GB" sz="1600" dirty="0">
                <a:solidFill>
                  <a:schemeClr val="bg1"/>
                </a:solidFill>
                <a:latin typeface="Arial" panose="020B0604020202020204" pitchFamily="34" charset="0"/>
                <a:cs typeface="Arial" panose="020B0604020202020204" pitchFamily="34" charset="0"/>
              </a:rPr>
              <a:t>-daft model channel richness hierarchy simply explains the effectiveness of communication while using different channels of communication </a:t>
            </a:r>
          </a:p>
          <a:p>
            <a:pPr marL="285750" indent="-285750" algn="just">
              <a:lnSpc>
                <a:spcPct val="150000"/>
              </a:lnSpc>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Red marked give less effectiveness</a:t>
            </a:r>
          </a:p>
          <a:p>
            <a:pPr marL="285750" indent="-285750" algn="just">
              <a:lnSpc>
                <a:spcPct val="150000"/>
              </a:lnSpc>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Green marked more effectiveness</a:t>
            </a:r>
            <a:endParaRPr lang="en-GB" sz="1600" dirty="0">
              <a:solidFill>
                <a:schemeClr val="bg1"/>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2C839C46-380C-2B0F-6FE7-8E1FB3636183}"/>
              </a:ext>
            </a:extLst>
          </p:cNvPr>
          <p:cNvSpPr txBox="1">
            <a:spLocks/>
          </p:cNvSpPr>
          <p:nvPr/>
        </p:nvSpPr>
        <p:spPr>
          <a:xfrm>
            <a:off x="1661160" y="344352"/>
            <a:ext cx="8229600" cy="1143000"/>
          </a:xfrm>
          <a:prstGeom prst="rect">
            <a:avLst/>
          </a:prstGeom>
          <a:noFill/>
          <a:ln>
            <a:noFill/>
          </a:ln>
        </p:spPr>
        <p:txBody>
          <a:bodyPr vert="horz" wrap="square" lIns="91440" tIns="45720" rIns="91440" bIns="45720" anchor="ctr" anchorCtr="1" compatLnSpc="1">
            <a:normAutofit/>
          </a:bodyPr>
          <a:lstStyle>
            <a:lvl1pPr marL="0" marR="0" lvl="0" indent="0" algn="ctr" defTabSz="914400" rtl="0" fontAlgn="auto" hangingPunct="1">
              <a:lnSpc>
                <a:spcPct val="90000"/>
              </a:lnSpc>
              <a:spcBef>
                <a:spcPts val="0"/>
              </a:spcBef>
              <a:spcAft>
                <a:spcPts val="0"/>
              </a:spcAft>
              <a:buNone/>
              <a:tabLst/>
              <a:defRPr lang="en-US" sz="4000" b="1" i="0" u="none" strike="noStrike" kern="1200" cap="all" spc="0" baseline="0">
                <a:solidFill>
                  <a:srgbClr val="FFFFFF"/>
                </a:solidFill>
                <a:uFillTx/>
                <a:latin typeface="Corbel"/>
              </a:defRPr>
            </a:lvl1pPr>
          </a:lstStyle>
          <a:p>
            <a:r>
              <a:rPr lang="en-GB" sz="3200">
                <a:latin typeface="Arial" panose="020B0604020202020204" pitchFamily="34" charset="0"/>
                <a:cs typeface="Arial" panose="020B0604020202020204" pitchFamily="34" charset="0"/>
              </a:rPr>
              <a:t>The Lendle-Daft model Channel Richness Hierarchy:</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77558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62285D2-4E2A-552B-47A6-92B8CC52920D}"/>
              </a:ext>
            </a:extLst>
          </p:cNvPr>
          <p:cNvSpPr/>
          <p:nvPr/>
        </p:nvSpPr>
        <p:spPr>
          <a:xfrm>
            <a:off x="10001250" y="242888"/>
            <a:ext cx="1857375" cy="1071562"/>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6F1A7E5-4B25-A32E-1831-2C6CD47552EF}"/>
              </a:ext>
            </a:extLst>
          </p:cNvPr>
          <p:cNvSpPr>
            <a:spLocks noGrp="1"/>
          </p:cNvSpPr>
          <p:nvPr>
            <p:ph type="title"/>
          </p:nvPr>
        </p:nvSpPr>
        <p:spPr>
          <a:xfrm>
            <a:off x="5100638" y="2173291"/>
            <a:ext cx="6386511" cy="2090812"/>
          </a:xfrm>
        </p:spPr>
        <p:txBody>
          <a:bodyPr/>
          <a:lstStyle/>
          <a:p>
            <a:r>
              <a:rPr lang="en-GB" dirty="0">
                <a:latin typeface="Arial" panose="020B0604020202020204" pitchFamily="34" charset="0"/>
                <a:cs typeface="Arial" panose="020B0604020202020204" pitchFamily="34" charset="0"/>
              </a:rPr>
              <a:t>Barriers to communication</a:t>
            </a:r>
          </a:p>
        </p:txBody>
      </p:sp>
    </p:spTree>
    <p:extLst>
      <p:ext uri="{BB962C8B-B14F-4D97-AF65-F5344CB8AC3E}">
        <p14:creationId xmlns:p14="http://schemas.microsoft.com/office/powerpoint/2010/main" val="18178865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6FF6520-1F6C-68D0-E475-6FD938662A5E}"/>
              </a:ext>
            </a:extLst>
          </p:cNvPr>
          <p:cNvSpPr/>
          <p:nvPr/>
        </p:nvSpPr>
        <p:spPr>
          <a:xfrm>
            <a:off x="10001250" y="242888"/>
            <a:ext cx="1857375" cy="1071562"/>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EA8CFF9E-81BC-42BF-0C07-0979C479D149}"/>
              </a:ext>
            </a:extLst>
          </p:cNvPr>
          <p:cNvSpPr/>
          <p:nvPr/>
        </p:nvSpPr>
        <p:spPr>
          <a:xfrm>
            <a:off x="6210300" y="3624263"/>
            <a:ext cx="3105150" cy="1071562"/>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00DA3FD-C3F7-C54F-74BB-381A5F432E81}"/>
              </a:ext>
            </a:extLst>
          </p:cNvPr>
          <p:cNvSpPr>
            <a:spLocks noGrp="1"/>
          </p:cNvSpPr>
          <p:nvPr>
            <p:ph type="title"/>
          </p:nvPr>
        </p:nvSpPr>
        <p:spPr>
          <a:xfrm>
            <a:off x="2324100" y="758032"/>
            <a:ext cx="7543800" cy="1112835"/>
          </a:xfrm>
        </p:spPr>
        <p:txBody>
          <a:bodyPr anchor="t"/>
          <a:lstStyle/>
          <a:p>
            <a:pPr algn="ctr"/>
            <a:r>
              <a:rPr lang="en-GB" sz="3200" dirty="0">
                <a:latin typeface="Arial" panose="020B0604020202020204" pitchFamily="34" charset="0"/>
                <a:cs typeface="Arial" panose="020B0604020202020204" pitchFamily="34" charset="0"/>
              </a:rPr>
              <a:t>Barrier in NHS?</a:t>
            </a:r>
          </a:p>
        </p:txBody>
      </p:sp>
      <p:sp>
        <p:nvSpPr>
          <p:cNvPr id="8" name="TextBox 7">
            <a:extLst>
              <a:ext uri="{FF2B5EF4-FFF2-40B4-BE49-F238E27FC236}">
                <a16:creationId xmlns:a16="http://schemas.microsoft.com/office/drawing/2014/main" id="{A73FF93D-DBA9-8C04-9D8B-E236E0CFCF99}"/>
              </a:ext>
            </a:extLst>
          </p:cNvPr>
          <p:cNvSpPr txBox="1"/>
          <p:nvPr/>
        </p:nvSpPr>
        <p:spPr>
          <a:xfrm>
            <a:off x="1645444" y="1700212"/>
            <a:ext cx="9129712" cy="2874826"/>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Simply barrier can be identified as something that stay on the way of the process and blocks the message to be send or received, partially or not send or received at all.</a:t>
            </a: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a:p>
            <a:pPr algn="ctr">
              <a:lnSpc>
                <a:spcPct val="150000"/>
              </a:lnSpc>
            </a:pPr>
            <a:r>
              <a:rPr lang="en-GB" sz="2800" dirty="0">
                <a:solidFill>
                  <a:schemeClr val="bg1"/>
                </a:solidFill>
                <a:latin typeface="Arial" panose="020B0604020202020204" pitchFamily="34" charset="0"/>
                <a:cs typeface="Arial" panose="020B0604020202020204" pitchFamily="34" charset="0"/>
              </a:rPr>
              <a:t>Let’s see them!</a:t>
            </a:r>
          </a:p>
        </p:txBody>
      </p:sp>
    </p:spTree>
    <p:extLst>
      <p:ext uri="{BB962C8B-B14F-4D97-AF65-F5344CB8AC3E}">
        <p14:creationId xmlns:p14="http://schemas.microsoft.com/office/powerpoint/2010/main" val="334418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5" end="5"/>
                                            </p:txEl>
                                          </p:spTgt>
                                        </p:tgtEl>
                                        <p:attrNameLst>
                                          <p:attrName>style.visibility</p:attrName>
                                        </p:attrNameLst>
                                      </p:cBhvr>
                                      <p:to>
                                        <p:strVal val="visible"/>
                                      </p:to>
                                    </p:set>
                                    <p:animEffect transition="in" filter="fade">
                                      <p:cBhvr>
                                        <p:cTn id="7" dur="500"/>
                                        <p:tgtEl>
                                          <p:spTgt spid="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BC614-2DAD-0097-9A5F-65750D56BC24}"/>
              </a:ext>
            </a:extLst>
          </p:cNvPr>
          <p:cNvSpPr/>
          <p:nvPr/>
        </p:nvSpPr>
        <p:spPr>
          <a:xfrm>
            <a:off x="500063" y="6215063"/>
            <a:ext cx="1128712" cy="460378"/>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09F19B9E-E855-46A4-95E6-9BDA73EA986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Communication barriers in </a:t>
            </a:r>
            <a:r>
              <a:rPr lang="en-GB" dirty="0" err="1">
                <a:latin typeface="Arial" panose="020B0604020202020204" pitchFamily="34" charset="0"/>
                <a:cs typeface="Arial" panose="020B0604020202020204" pitchFamily="34" charset="0"/>
              </a:rPr>
              <a:t>nhs</a:t>
            </a:r>
            <a:endParaRPr lang="en-GB" dirty="0">
              <a:latin typeface="Arial" panose="020B0604020202020204" pitchFamily="34" charset="0"/>
              <a:cs typeface="Arial" panose="020B0604020202020204" pitchFamily="34" charset="0"/>
            </a:endParaRPr>
          </a:p>
        </p:txBody>
      </p:sp>
      <p:graphicFrame>
        <p:nvGraphicFramePr>
          <p:cNvPr id="9" name="Diagram 8">
            <a:extLst>
              <a:ext uri="{FF2B5EF4-FFF2-40B4-BE49-F238E27FC236}">
                <a16:creationId xmlns:a16="http://schemas.microsoft.com/office/drawing/2014/main" id="{0D346C03-5145-DF0A-BBDD-14F635D09A6D}"/>
              </a:ext>
            </a:extLst>
          </p:cNvPr>
          <p:cNvGraphicFramePr/>
          <p:nvPr>
            <p:extLst>
              <p:ext uri="{D42A27DB-BD31-4B8C-83A1-F6EECF244321}">
                <p14:modId xmlns:p14="http://schemas.microsoft.com/office/powerpoint/2010/main" val="1230117592"/>
              </p:ext>
            </p:extLst>
          </p:nvPr>
        </p:nvGraphicFramePr>
        <p:xfrm>
          <a:off x="500063" y="1429654"/>
          <a:ext cx="10860090" cy="50155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58392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1EB9A97-D2B4-1160-8E16-5EE603618484}"/>
              </a:ext>
            </a:extLst>
          </p:cNvPr>
          <p:cNvSpPr/>
          <p:nvPr/>
        </p:nvSpPr>
        <p:spPr>
          <a:xfrm>
            <a:off x="500063" y="6215063"/>
            <a:ext cx="1128712" cy="460378"/>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DD9AA22-B5B0-7C6E-9251-DF0624B0518C}"/>
              </a:ext>
            </a:extLst>
          </p:cNvPr>
          <p:cNvSpPr>
            <a:spLocks noGrp="1"/>
          </p:cNvSpPr>
          <p:nvPr>
            <p:ph type="title"/>
          </p:nvPr>
        </p:nvSpPr>
        <p:spPr/>
        <p:txBody>
          <a:bodyPr/>
          <a:lstStyle/>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2260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C399DA0-EE49-0CDA-EB3B-E297A2244CD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 list</a:t>
            </a:r>
          </a:p>
        </p:txBody>
      </p:sp>
      <p:sp>
        <p:nvSpPr>
          <p:cNvPr id="9" name="Rectangle 8">
            <a:extLst>
              <a:ext uri="{FF2B5EF4-FFF2-40B4-BE49-F238E27FC236}">
                <a16:creationId xmlns:a16="http://schemas.microsoft.com/office/drawing/2014/main" id="{1B16790E-61D9-8B0B-B27B-6EEBD70DDE84}"/>
              </a:ext>
            </a:extLst>
          </p:cNvPr>
          <p:cNvSpPr/>
          <p:nvPr/>
        </p:nvSpPr>
        <p:spPr>
          <a:xfrm>
            <a:off x="222247" y="6035361"/>
            <a:ext cx="822960" cy="640080"/>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F15D48BF-4F7B-C9C0-6A91-6E8D55A66324}"/>
              </a:ext>
            </a:extLst>
          </p:cNvPr>
          <p:cNvSpPr/>
          <p:nvPr/>
        </p:nvSpPr>
        <p:spPr>
          <a:xfrm>
            <a:off x="1051560" y="6035361"/>
            <a:ext cx="609600" cy="640080"/>
          </a:xfrm>
          <a:prstGeom prst="rect">
            <a:avLst/>
          </a:prstGeom>
          <a:solidFill>
            <a:srgbClr val="7F7F7F"/>
          </a:solidFill>
          <a:ln>
            <a:solidFill>
              <a:srgbClr val="7F7F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5A081EBC-ADE6-954A-7591-DFF976536CD6}"/>
              </a:ext>
            </a:extLst>
          </p:cNvPr>
          <p:cNvSpPr txBox="1"/>
          <p:nvPr/>
        </p:nvSpPr>
        <p:spPr>
          <a:xfrm>
            <a:off x="426720" y="1287646"/>
            <a:ext cx="10713720" cy="5586658"/>
          </a:xfrm>
          <a:prstGeom prst="rect">
            <a:avLst/>
          </a:prstGeom>
          <a:noFill/>
        </p:spPr>
        <p:txBody>
          <a:bodyPr wrap="square" rtlCol="0">
            <a:spAutoFit/>
          </a:bodyPr>
          <a:lstStyle/>
          <a:p>
            <a:pPr algn="just">
              <a:lnSpc>
                <a:spcPct val="150000"/>
              </a:lnSpc>
            </a:pPr>
            <a:r>
              <a:rPr lang="en-US" sz="1600" b="0" i="0" dirty="0">
                <a:solidFill>
                  <a:schemeClr val="bg1"/>
                </a:solidFill>
                <a:effectLst/>
                <a:latin typeface="Arial" panose="020B0604020202020204" pitchFamily="34" charset="0"/>
                <a:cs typeface="Arial" panose="020B0604020202020204" pitchFamily="34" charset="0"/>
              </a:rPr>
              <a:t>American Museum of Natural History. 2022. </a:t>
            </a:r>
            <a:r>
              <a:rPr lang="en-US" sz="1600" b="0" i="1" dirty="0">
                <a:solidFill>
                  <a:schemeClr val="bg1"/>
                </a:solidFill>
                <a:effectLst/>
                <a:latin typeface="Arial" panose="020B0604020202020204" pitchFamily="34" charset="0"/>
                <a:cs typeface="Arial" panose="020B0604020202020204" pitchFamily="34" charset="0"/>
              </a:rPr>
              <a:t>What Is a Theory?</a:t>
            </a:r>
            <a:r>
              <a:rPr lang="en-US" sz="1600" b="0" i="0" dirty="0">
                <a:solidFill>
                  <a:schemeClr val="bg1"/>
                </a:solidFill>
                <a:effectLst/>
                <a:latin typeface="Arial" panose="020B0604020202020204" pitchFamily="34" charset="0"/>
                <a:cs typeface="Arial" panose="020B0604020202020204" pitchFamily="34" charset="0"/>
              </a:rPr>
              <a:t>. [online] Available at: 	&lt;https://www.amnh.org/exhibitions/darwin/evolution-today/what-is-a-theory&gt; [Accessed 19 July 2022].</a:t>
            </a:r>
          </a:p>
          <a:p>
            <a:pPr algn="just">
              <a:lnSpc>
                <a:spcPct val="150000"/>
              </a:lnSpc>
            </a:pPr>
            <a:r>
              <a:rPr lang="en-US" sz="1600" b="0" i="0" dirty="0">
                <a:solidFill>
                  <a:schemeClr val="bg1"/>
                </a:solidFill>
                <a:effectLst/>
                <a:latin typeface="Arial" panose="020B0604020202020204" pitchFamily="34" charset="0"/>
                <a:cs typeface="Arial" panose="020B0604020202020204" pitchFamily="34" charset="0"/>
              </a:rPr>
              <a:t>Criswell, B., 2013. </a:t>
            </a:r>
            <a:r>
              <a:rPr lang="en-US" sz="1600" b="0" i="1" dirty="0">
                <a:solidFill>
                  <a:schemeClr val="bg1"/>
                </a:solidFill>
                <a:effectLst/>
                <a:latin typeface="Arial" panose="020B0604020202020204" pitchFamily="34" charset="0"/>
                <a:cs typeface="Arial" panose="020B0604020202020204" pitchFamily="34" charset="0"/>
              </a:rPr>
              <a:t>SPC 101 Fundamentals of Oral Communication - All Documents</a:t>
            </a:r>
            <a:r>
              <a:rPr lang="en-US" sz="1600" b="0" i="0" dirty="0">
                <a:solidFill>
                  <a:schemeClr val="bg1"/>
                </a:solidFill>
                <a:effectLst/>
                <a:latin typeface="Arial" panose="020B0604020202020204" pitchFamily="34" charset="0"/>
                <a:cs typeface="Arial" panose="020B0604020202020204" pitchFamily="34" charset="0"/>
              </a:rPr>
              <a:t>. [online] Myweb.dmacc.edu. 	Available at: 	&lt;https://myweb.dmacc.edu/personal/becriswell/instructor/SPC%20101%20Fundamentals%20of%20O	ral%20Communication/Forms/AllItems.aspx&gt; [Accessed 20 July 2022].</a:t>
            </a:r>
          </a:p>
          <a:p>
            <a:pPr algn="just">
              <a:lnSpc>
                <a:spcPct val="150000"/>
              </a:lnSpc>
            </a:pPr>
            <a:r>
              <a:rPr lang="en-US" sz="1600" b="0" i="0" dirty="0" err="1">
                <a:solidFill>
                  <a:schemeClr val="bg1"/>
                </a:solidFill>
                <a:effectLst/>
                <a:latin typeface="Arial" panose="020B0604020202020204" pitchFamily="34" charset="0"/>
                <a:cs typeface="Arial" panose="020B0604020202020204" pitchFamily="34" charset="0"/>
              </a:rPr>
              <a:t>Janse</a:t>
            </a:r>
            <a:r>
              <a:rPr lang="en-US" sz="1600" b="0" i="0" dirty="0">
                <a:solidFill>
                  <a:schemeClr val="bg1"/>
                </a:solidFill>
                <a:effectLst/>
                <a:latin typeface="Arial" panose="020B0604020202020204" pitchFamily="34" charset="0"/>
                <a:cs typeface="Arial" panose="020B0604020202020204" pitchFamily="34" charset="0"/>
              </a:rPr>
              <a:t>, B., 2022. </a:t>
            </a:r>
            <a:r>
              <a:rPr lang="en-US" sz="1600" b="0" i="1" dirty="0">
                <a:solidFill>
                  <a:schemeClr val="bg1"/>
                </a:solidFill>
                <a:effectLst/>
                <a:latin typeface="Arial" panose="020B0604020202020204" pitchFamily="34" charset="0"/>
                <a:cs typeface="Arial" panose="020B0604020202020204" pitchFamily="34" charset="0"/>
              </a:rPr>
              <a:t>Berlo's SMCR Model of Communication</a:t>
            </a:r>
            <a:r>
              <a:rPr lang="en-US" sz="1600" b="0" i="0" dirty="0">
                <a:solidFill>
                  <a:schemeClr val="bg1"/>
                </a:solidFill>
                <a:effectLst/>
                <a:latin typeface="Arial" panose="020B0604020202020204" pitchFamily="34" charset="0"/>
                <a:cs typeface="Arial" panose="020B0604020202020204" pitchFamily="34" charset="0"/>
              </a:rPr>
              <a:t>. [online] </a:t>
            </a:r>
            <a:r>
              <a:rPr lang="en-US" sz="1600" b="0" i="0" dirty="0" err="1">
                <a:solidFill>
                  <a:schemeClr val="bg1"/>
                </a:solidFill>
                <a:effectLst/>
                <a:latin typeface="Arial" panose="020B0604020202020204" pitchFamily="34" charset="0"/>
                <a:cs typeface="Arial" panose="020B0604020202020204" pitchFamily="34" charset="0"/>
              </a:rPr>
              <a:t>toolshero</a:t>
            </a:r>
            <a:r>
              <a:rPr lang="en-US" sz="1600" b="0" i="0" dirty="0">
                <a:solidFill>
                  <a:schemeClr val="bg1"/>
                </a:solidFill>
                <a:effectLst/>
                <a:latin typeface="Arial" panose="020B0604020202020204" pitchFamily="34" charset="0"/>
                <a:cs typeface="Arial" panose="020B0604020202020204" pitchFamily="34" charset="0"/>
              </a:rPr>
              <a:t>. Available at: 	&lt;https://www.toolshero.com/communication-methods/berlos-smcr-model-of-communication/&gt; [Accessed 	20 July 2022].</a:t>
            </a:r>
          </a:p>
          <a:p>
            <a:pPr algn="just">
              <a:lnSpc>
                <a:spcPct val="150000"/>
              </a:lnSpc>
            </a:pPr>
            <a:r>
              <a:rPr lang="en-US" sz="1600" b="0" i="0" dirty="0">
                <a:solidFill>
                  <a:schemeClr val="bg1"/>
                </a:solidFill>
                <a:effectLst/>
                <a:latin typeface="Arial" panose="020B0604020202020204" pitchFamily="34" charset="0"/>
                <a:cs typeface="Arial" panose="020B0604020202020204" pitchFamily="34" charset="0"/>
              </a:rPr>
              <a:t>Kashyap, S., 2022. [online] Proofhub.com. Available at: &lt;https://www.proofhub.com/articles/communication-	strategies&gt; [Accessed 19 July 2022].</a:t>
            </a:r>
          </a:p>
          <a:p>
            <a:pPr algn="just">
              <a:lnSpc>
                <a:spcPct val="150000"/>
              </a:lnSpc>
            </a:pPr>
            <a:r>
              <a:rPr lang="en-US" sz="1600" b="0" i="0" dirty="0">
                <a:solidFill>
                  <a:schemeClr val="bg1"/>
                </a:solidFill>
                <a:effectLst/>
                <a:latin typeface="Arial" panose="020B0604020202020204" pitchFamily="34" charset="0"/>
                <a:cs typeface="Arial" panose="020B0604020202020204" pitchFamily="34" charset="0"/>
              </a:rPr>
              <a:t>Knowledgehut.com. 2022. </a:t>
            </a:r>
            <a:r>
              <a:rPr lang="en-US" sz="1600" b="0" i="1" dirty="0">
                <a:solidFill>
                  <a:schemeClr val="bg1"/>
                </a:solidFill>
                <a:effectLst/>
                <a:latin typeface="Arial" panose="020B0604020202020204" pitchFamily="34" charset="0"/>
                <a:cs typeface="Arial" panose="020B0604020202020204" pitchFamily="34" charset="0"/>
              </a:rPr>
              <a:t>Communication Channels (Types &amp; Importance) - </a:t>
            </a:r>
            <a:r>
              <a:rPr lang="en-US" sz="1600" b="0" i="1" dirty="0" err="1">
                <a:solidFill>
                  <a:schemeClr val="bg1"/>
                </a:solidFill>
                <a:effectLst/>
                <a:latin typeface="Arial" panose="020B0604020202020204" pitchFamily="34" charset="0"/>
                <a:cs typeface="Arial" panose="020B0604020202020204" pitchFamily="34" charset="0"/>
              </a:rPr>
              <a:t>KnowledgeHut</a:t>
            </a:r>
            <a:r>
              <a:rPr lang="en-US" sz="1600" b="0" i="0" dirty="0">
                <a:solidFill>
                  <a:schemeClr val="bg1"/>
                </a:solidFill>
                <a:effectLst/>
                <a:latin typeface="Arial" panose="020B0604020202020204" pitchFamily="34" charset="0"/>
                <a:cs typeface="Arial" panose="020B0604020202020204" pitchFamily="34" charset="0"/>
              </a:rPr>
              <a:t>. [online] Available at: 	&lt;https://www.knowledgehut.com/tutorials/project-management/communication-channels&gt; 	[Accessed 24 	July 2022].</a:t>
            </a: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71266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0A2F1923-ECA7-9E34-E0E4-18BB2B84F2BD}"/>
              </a:ext>
            </a:extLst>
          </p:cNvPr>
          <p:cNvGrpSpPr/>
          <p:nvPr/>
        </p:nvGrpSpPr>
        <p:grpSpPr>
          <a:xfrm>
            <a:off x="222247" y="6035361"/>
            <a:ext cx="1438913" cy="640080"/>
            <a:chOff x="222247" y="6035361"/>
            <a:chExt cx="1438913" cy="640080"/>
          </a:xfrm>
        </p:grpSpPr>
        <p:sp>
          <p:nvSpPr>
            <p:cNvPr id="5" name="Rectangle 4">
              <a:extLst>
                <a:ext uri="{FF2B5EF4-FFF2-40B4-BE49-F238E27FC236}">
                  <a16:creationId xmlns:a16="http://schemas.microsoft.com/office/drawing/2014/main" id="{970ACCED-9413-6499-947B-D611D556654C}"/>
                </a:ext>
              </a:extLst>
            </p:cNvPr>
            <p:cNvSpPr/>
            <p:nvPr/>
          </p:nvSpPr>
          <p:spPr>
            <a:xfrm>
              <a:off x="1051560" y="6035361"/>
              <a:ext cx="609600" cy="640080"/>
            </a:xfrm>
            <a:prstGeom prst="rect">
              <a:avLst/>
            </a:prstGeom>
            <a:solidFill>
              <a:srgbClr val="7F7F7F"/>
            </a:solidFill>
            <a:ln>
              <a:solidFill>
                <a:srgbClr val="7F7F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3D35F5D2-B4A4-D941-CD56-0AFC4068A478}"/>
                </a:ext>
              </a:extLst>
            </p:cNvPr>
            <p:cNvSpPr/>
            <p:nvPr/>
          </p:nvSpPr>
          <p:spPr>
            <a:xfrm>
              <a:off x="222247" y="6035361"/>
              <a:ext cx="822960" cy="640080"/>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itle 1">
            <a:extLst>
              <a:ext uri="{FF2B5EF4-FFF2-40B4-BE49-F238E27FC236}">
                <a16:creationId xmlns:a16="http://schemas.microsoft.com/office/drawing/2014/main" id="{933EA887-E724-3AA8-BCA6-F2423D85042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 list</a:t>
            </a:r>
          </a:p>
        </p:txBody>
      </p:sp>
      <p:sp>
        <p:nvSpPr>
          <p:cNvPr id="6" name="TextBox 5">
            <a:extLst>
              <a:ext uri="{FF2B5EF4-FFF2-40B4-BE49-F238E27FC236}">
                <a16:creationId xmlns:a16="http://schemas.microsoft.com/office/drawing/2014/main" id="{999C12A5-994C-463D-08FF-10C5DABBC8D0}"/>
              </a:ext>
            </a:extLst>
          </p:cNvPr>
          <p:cNvSpPr txBox="1"/>
          <p:nvPr/>
        </p:nvSpPr>
        <p:spPr>
          <a:xfrm>
            <a:off x="398145" y="1259071"/>
            <a:ext cx="10713720" cy="3739998"/>
          </a:xfrm>
          <a:prstGeom prst="rect">
            <a:avLst/>
          </a:prstGeom>
          <a:noFill/>
        </p:spPr>
        <p:txBody>
          <a:bodyPr wrap="square" rtlCol="0">
            <a:spAutoFit/>
          </a:bodyPr>
          <a:lstStyle/>
          <a:p>
            <a:pPr algn="just">
              <a:lnSpc>
                <a:spcPct val="150000"/>
              </a:lnSpc>
            </a:pPr>
            <a:r>
              <a:rPr lang="en-US" sz="1600" b="0" i="0" dirty="0">
                <a:solidFill>
                  <a:schemeClr val="bg1"/>
                </a:solidFill>
                <a:effectLst/>
                <a:latin typeface="Arial" panose="020B0604020202020204" pitchFamily="34" charset="0"/>
                <a:cs typeface="Arial" panose="020B0604020202020204" pitchFamily="34" charset="0"/>
              </a:rPr>
              <a:t>Skillsyouneed.com. 2022. </a:t>
            </a:r>
            <a:r>
              <a:rPr lang="en-US" sz="1600" b="0" i="1" dirty="0">
                <a:solidFill>
                  <a:schemeClr val="bg1"/>
                </a:solidFill>
                <a:effectLst/>
                <a:latin typeface="Arial" panose="020B0604020202020204" pitchFamily="34" charset="0"/>
                <a:cs typeface="Arial" panose="020B0604020202020204" pitchFamily="34" charset="0"/>
              </a:rPr>
              <a:t>What is Communication? Verbal, Non-Verbal &amp; Written | </a:t>
            </a:r>
            <a:r>
              <a:rPr lang="en-US" sz="1600" b="0" i="1" dirty="0" err="1">
                <a:solidFill>
                  <a:schemeClr val="bg1"/>
                </a:solidFill>
                <a:effectLst/>
                <a:latin typeface="Arial" panose="020B0604020202020204" pitchFamily="34" charset="0"/>
                <a:cs typeface="Arial" panose="020B0604020202020204" pitchFamily="34" charset="0"/>
              </a:rPr>
              <a:t>SkillsYouNeed</a:t>
            </a:r>
            <a:r>
              <a:rPr lang="en-US" sz="1600" b="0" i="0" dirty="0">
                <a:solidFill>
                  <a:schemeClr val="bg1"/>
                </a:solidFill>
                <a:effectLst/>
                <a:latin typeface="Arial" panose="020B0604020202020204" pitchFamily="34" charset="0"/>
                <a:cs typeface="Arial" panose="020B0604020202020204" pitchFamily="34" charset="0"/>
              </a:rPr>
              <a:t>. [online] Available 	at: &lt;https://www.skillsyouneed.com/ips/what-is-communication.html&gt; [Accessed 19 July 2022].</a:t>
            </a:r>
          </a:p>
          <a:p>
            <a:pPr algn="just">
              <a:lnSpc>
                <a:spcPct val="150000"/>
              </a:lnSpc>
            </a:pPr>
            <a:r>
              <a:rPr lang="en-US" sz="1600" b="0" i="0" dirty="0">
                <a:solidFill>
                  <a:schemeClr val="bg1"/>
                </a:solidFill>
                <a:effectLst/>
                <a:latin typeface="Arial" panose="020B0604020202020204" pitchFamily="34" charset="0"/>
                <a:cs typeface="Arial" panose="020B0604020202020204" pitchFamily="34" charset="0"/>
              </a:rPr>
              <a:t>The Health Foundation, 2019. </a:t>
            </a:r>
            <a:r>
              <a:rPr lang="en-US" sz="1600" b="0" i="1" dirty="0">
                <a:solidFill>
                  <a:schemeClr val="bg1"/>
                </a:solidFill>
                <a:effectLst/>
                <a:latin typeface="Arial" panose="020B0604020202020204" pitchFamily="34" charset="0"/>
                <a:cs typeface="Arial" panose="020B0604020202020204" pitchFamily="34" charset="0"/>
              </a:rPr>
              <a:t>Closing the gap: Key areas for action on the health and care workforce</a:t>
            </a:r>
            <a:r>
              <a:rPr lang="en-US" sz="1600" b="0" i="0" dirty="0">
                <a:solidFill>
                  <a:schemeClr val="bg1"/>
                </a:solidFill>
                <a:effectLst/>
                <a:latin typeface="Arial" panose="020B0604020202020204" pitchFamily="34" charset="0"/>
                <a:cs typeface="Arial" panose="020B0604020202020204" pitchFamily="34" charset="0"/>
              </a:rPr>
              <a:t>.</a:t>
            </a:r>
          </a:p>
          <a:p>
            <a:pPr algn="just">
              <a:lnSpc>
                <a:spcPct val="150000"/>
              </a:lnSpc>
            </a:pPr>
            <a:r>
              <a:rPr lang="en-US" sz="1600" b="0" i="0" dirty="0" err="1">
                <a:solidFill>
                  <a:schemeClr val="bg1"/>
                </a:solidFill>
                <a:effectLst/>
                <a:latin typeface="Arial" panose="020B0604020202020204" pitchFamily="34" charset="0"/>
                <a:cs typeface="Arial" panose="020B0604020202020204" pitchFamily="34" charset="0"/>
              </a:rPr>
              <a:t>Tyari</a:t>
            </a:r>
            <a:r>
              <a:rPr lang="en-US" sz="1600" b="0" i="0" dirty="0">
                <a:solidFill>
                  <a:schemeClr val="bg1"/>
                </a:solidFill>
                <a:effectLst/>
                <a:latin typeface="Arial" panose="020B0604020202020204" pitchFamily="34" charset="0"/>
                <a:cs typeface="Arial" panose="020B0604020202020204" pitchFamily="34" charset="0"/>
              </a:rPr>
              <a:t>, P., 2022. </a:t>
            </a:r>
            <a:r>
              <a:rPr lang="en-US" sz="1600" b="0" i="1" dirty="0">
                <a:solidFill>
                  <a:schemeClr val="bg1"/>
                </a:solidFill>
                <a:effectLst/>
                <a:latin typeface="Arial" panose="020B0604020202020204" pitchFamily="34" charset="0"/>
                <a:cs typeface="Arial" panose="020B0604020202020204" pitchFamily="34" charset="0"/>
              </a:rPr>
              <a:t>What is Communication and Functions of Communication - Paper </a:t>
            </a:r>
            <a:r>
              <a:rPr lang="en-US" sz="1600" b="0" i="1" dirty="0" err="1">
                <a:solidFill>
                  <a:schemeClr val="bg1"/>
                </a:solidFill>
                <a:effectLst/>
                <a:latin typeface="Arial" panose="020B0604020202020204" pitchFamily="34" charset="0"/>
                <a:cs typeface="Arial" panose="020B0604020202020204" pitchFamily="34" charset="0"/>
              </a:rPr>
              <a:t>Tyari</a:t>
            </a:r>
            <a:r>
              <a:rPr lang="en-US" sz="1600" b="0" i="0" dirty="0">
                <a:solidFill>
                  <a:schemeClr val="bg1"/>
                </a:solidFill>
                <a:effectLst/>
                <a:latin typeface="Arial" panose="020B0604020202020204" pitchFamily="34" charset="0"/>
                <a:cs typeface="Arial" panose="020B0604020202020204" pitchFamily="34" charset="0"/>
              </a:rPr>
              <a:t>. [online] Paper </a:t>
            </a:r>
            <a:r>
              <a:rPr lang="en-US" sz="1600" b="0" i="0" dirty="0" err="1">
                <a:solidFill>
                  <a:schemeClr val="bg1"/>
                </a:solidFill>
                <a:effectLst/>
                <a:latin typeface="Arial" panose="020B0604020202020204" pitchFamily="34" charset="0"/>
                <a:cs typeface="Arial" panose="020B0604020202020204" pitchFamily="34" charset="0"/>
              </a:rPr>
              <a:t>Tyari</a:t>
            </a:r>
            <a:r>
              <a:rPr lang="en-US" sz="1600" b="0" i="0" dirty="0">
                <a:solidFill>
                  <a:schemeClr val="bg1"/>
                </a:solidFill>
                <a:effectLst/>
                <a:latin typeface="Arial" panose="020B0604020202020204" pitchFamily="34" charset="0"/>
                <a:cs typeface="Arial" panose="020B0604020202020204" pitchFamily="34" charset="0"/>
              </a:rPr>
              <a:t>. 	Available at: &lt;https://www.papertyari.com/general-awareness/management/communication-functions-	communication/&gt; [Accessed 22 July 2022].</a:t>
            </a:r>
          </a:p>
          <a:p>
            <a:pPr algn="just">
              <a:lnSpc>
                <a:spcPct val="150000"/>
              </a:lnSpc>
            </a:pPr>
            <a:r>
              <a:rPr lang="en-US" sz="1600" b="0" i="0" dirty="0" err="1">
                <a:solidFill>
                  <a:schemeClr val="bg1"/>
                </a:solidFill>
                <a:effectLst/>
                <a:latin typeface="Arial" panose="020B0604020202020204" pitchFamily="34" charset="0"/>
                <a:cs typeface="Arial" panose="020B0604020202020204" pitchFamily="34" charset="0"/>
              </a:rPr>
              <a:t>Willkomm</a:t>
            </a:r>
            <a:r>
              <a:rPr lang="en-US" sz="1600" b="0" i="0" dirty="0">
                <a:solidFill>
                  <a:schemeClr val="bg1"/>
                </a:solidFill>
                <a:effectLst/>
                <a:latin typeface="Arial" panose="020B0604020202020204" pitchFamily="34" charset="0"/>
                <a:cs typeface="Arial" panose="020B0604020202020204" pitchFamily="34" charset="0"/>
              </a:rPr>
              <a:t>, A., 2018. </a:t>
            </a:r>
            <a:r>
              <a:rPr lang="en-US" sz="1600" b="0" i="1" dirty="0">
                <a:solidFill>
                  <a:schemeClr val="bg1"/>
                </a:solidFill>
                <a:effectLst/>
                <a:latin typeface="Arial" panose="020B0604020202020204" pitchFamily="34" charset="0"/>
                <a:cs typeface="Arial" panose="020B0604020202020204" pitchFamily="34" charset="0"/>
              </a:rPr>
              <a:t>Five Types of Communication - Graduate College of Drexel University</a:t>
            </a:r>
            <a:r>
              <a:rPr lang="en-US" sz="1600" b="0" i="0" dirty="0">
                <a:solidFill>
                  <a:schemeClr val="bg1"/>
                </a:solidFill>
                <a:effectLst/>
                <a:latin typeface="Arial" panose="020B0604020202020204" pitchFamily="34" charset="0"/>
                <a:cs typeface="Arial" panose="020B0604020202020204" pitchFamily="34" charset="0"/>
              </a:rPr>
              <a:t>. [online] Graduate 	College of Drexel University. Available at: &lt;https://drexel.edu/graduatecollege/professional-	development/blog/2018/</a:t>
            </a:r>
            <a:r>
              <a:rPr lang="en-US" sz="1600" b="0" i="0" dirty="0" err="1">
                <a:solidFill>
                  <a:schemeClr val="bg1"/>
                </a:solidFill>
                <a:effectLst/>
                <a:latin typeface="Arial" panose="020B0604020202020204" pitchFamily="34" charset="0"/>
                <a:cs typeface="Arial" panose="020B0604020202020204" pitchFamily="34" charset="0"/>
              </a:rPr>
              <a:t>july</a:t>
            </a:r>
            <a:r>
              <a:rPr lang="en-US" sz="1600" b="0" i="0" dirty="0">
                <a:solidFill>
                  <a:schemeClr val="bg1"/>
                </a:solidFill>
                <a:effectLst/>
                <a:latin typeface="Arial" panose="020B0604020202020204" pitchFamily="34" charset="0"/>
                <a:cs typeface="Arial" panose="020B0604020202020204" pitchFamily="34" charset="0"/>
              </a:rPr>
              <a:t>/five-types-of-communication/&gt; [Accessed 19 July 2022].</a:t>
            </a: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48902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75153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Rose%20suite%20presentation</Template>
  <TotalTime>7723</TotalTime>
  <Words>2204</Words>
  <Application>Microsoft Office PowerPoint</Application>
  <PresentationFormat>Widescreen</PresentationFormat>
  <Paragraphs>199</Paragraphs>
  <Slides>27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Corbel</vt:lpstr>
      <vt:lpstr>Office Theme</vt:lpstr>
      <vt:lpstr>Strategies for effective communication in a business setting</vt:lpstr>
      <vt:lpstr>PowerPoint Presentation</vt:lpstr>
      <vt:lpstr>National Health service (NHS)</vt:lpstr>
      <vt:lpstr>Communication in NHS? </vt:lpstr>
      <vt:lpstr>Categories of communication in nhs</vt:lpstr>
      <vt:lpstr>PowerPoint Presentation</vt:lpstr>
      <vt:lpstr>Function of communication</vt:lpstr>
      <vt:lpstr>Theories relating to models of communication</vt:lpstr>
      <vt:lpstr>What is theory? </vt:lpstr>
      <vt:lpstr>PowerPoint Presentation</vt:lpstr>
      <vt:lpstr>Berlo’s model of communication so-called SMCR</vt:lpstr>
      <vt:lpstr>BERLO’S MODEL OF COMMUNICATION SO-CALLED SMRC - COMPONENTS</vt:lpstr>
      <vt:lpstr>PowerPoint Presentation</vt:lpstr>
      <vt:lpstr>PowerPoint Presentation</vt:lpstr>
      <vt:lpstr>PowerPoint Presentation</vt:lpstr>
      <vt:lpstr>PowerPoint Presentation</vt:lpstr>
      <vt:lpstr>PowerPoint Presentation</vt:lpstr>
      <vt:lpstr>Channel used in nhs</vt:lpstr>
      <vt:lpstr>What is communication channel?</vt:lpstr>
      <vt:lpstr>PowerPoint Presentation</vt:lpstr>
      <vt:lpstr>Barriers to communication</vt:lpstr>
      <vt:lpstr>Barrier in NHS?</vt:lpstr>
      <vt:lpstr>Communication barriers in nhs</vt:lpstr>
      <vt:lpstr>PowerPoint Presentation</vt:lpstr>
      <vt:lpstr>Reference list</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dc:title>
  <dc:creator>Aleksandra Milenova (2120210)</dc:creator>
  <cp:lastModifiedBy>Aleksandra Milenova (2120210)</cp:lastModifiedBy>
  <cp:revision>27</cp:revision>
  <dcterms:created xsi:type="dcterms:W3CDTF">2022-06-12T07:17:54Z</dcterms:created>
  <dcterms:modified xsi:type="dcterms:W3CDTF">2022-07-24T16:02:43Z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