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handoutMasterIdLst>
    <p:handoutMasterId r:id="rId11"/>
  </p:handoutMasterIdLst>
  <p:sldIdLst>
    <p:sldId id="363" r:id="rId2"/>
    <p:sldId id="331" r:id="rId3"/>
    <p:sldId id="430" r:id="rId4"/>
    <p:sldId id="452" r:id="rId5"/>
    <p:sldId id="449" r:id="rId6"/>
    <p:sldId id="447" r:id="rId7"/>
    <p:sldId id="442" r:id="rId8"/>
    <p:sldId id="444" r:id="rId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DD8FA-BA90-4C77-822C-F8733A38D580}" v="38" dt="2024-10-16T19:31:08.560"/>
    <p1510:client id="{4D60EC71-BDD3-4DF4-9AF5-7A35BA937E5A}" v="115" dt="2024-10-16T19:19:10.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5628" autoAdjust="0"/>
  </p:normalViewPr>
  <p:slideViewPr>
    <p:cSldViewPr>
      <p:cViewPr>
        <p:scale>
          <a:sx n="72" d="100"/>
          <a:sy n="72" d="100"/>
        </p:scale>
        <p:origin x="57" y="33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4D60EC71-BDD3-4DF4-9AF5-7A35BA937E5A}"/>
    <pc:docChg chg="undo custSel addSld delSld modSld">
      <pc:chgData name="Piyumika Kithulgoda Gamage" userId="8130ac14-9727-4963-a006-512f362f8357" providerId="ADAL" clId="{4D60EC71-BDD3-4DF4-9AF5-7A35BA937E5A}" dt="2024-10-16T19:21:17.299" v="261" actId="20577"/>
      <pc:docMkLst>
        <pc:docMk/>
      </pc:docMkLst>
      <pc:sldChg chg="modSp mod">
        <pc:chgData name="Piyumika Kithulgoda Gamage" userId="8130ac14-9727-4963-a006-512f362f8357" providerId="ADAL" clId="{4D60EC71-BDD3-4DF4-9AF5-7A35BA937E5A}" dt="2024-10-16T19:04:42.518" v="14" actId="20577"/>
        <pc:sldMkLst>
          <pc:docMk/>
          <pc:sldMk cId="0" sldId="331"/>
        </pc:sldMkLst>
        <pc:spChg chg="mod">
          <ac:chgData name="Piyumika Kithulgoda Gamage" userId="8130ac14-9727-4963-a006-512f362f8357" providerId="ADAL" clId="{4D60EC71-BDD3-4DF4-9AF5-7A35BA937E5A}" dt="2024-10-16T19:04:42.518" v="14" actId="20577"/>
          <ac:spMkLst>
            <pc:docMk/>
            <pc:sldMk cId="0" sldId="331"/>
            <ac:spMk id="7172" creationId="{0724A76E-155B-47DE-A1DF-4361EF20C5CA}"/>
          </ac:spMkLst>
        </pc:spChg>
      </pc:sldChg>
      <pc:sldChg chg="modSp mod">
        <pc:chgData name="Piyumika Kithulgoda Gamage" userId="8130ac14-9727-4963-a006-512f362f8357" providerId="ADAL" clId="{4D60EC71-BDD3-4DF4-9AF5-7A35BA937E5A}" dt="2024-10-16T19:21:17.299" v="261" actId="20577"/>
        <pc:sldMkLst>
          <pc:docMk/>
          <pc:sldMk cId="2370100439" sldId="363"/>
        </pc:sldMkLst>
        <pc:spChg chg="mod">
          <ac:chgData name="Piyumika Kithulgoda Gamage" userId="8130ac14-9727-4963-a006-512f362f8357" providerId="ADAL" clId="{4D60EC71-BDD3-4DF4-9AF5-7A35BA937E5A}" dt="2024-10-16T19:21:17.299" v="261" actId="20577"/>
          <ac:spMkLst>
            <pc:docMk/>
            <pc:sldMk cId="2370100439" sldId="363"/>
            <ac:spMk id="5" creationId="{E8FBFAA6-7D53-4F46-B4FA-B6E25AA48337}"/>
          </ac:spMkLst>
        </pc:spChg>
      </pc:sldChg>
      <pc:sldChg chg="modSp mod modAnim">
        <pc:chgData name="Piyumika Kithulgoda Gamage" userId="8130ac14-9727-4963-a006-512f362f8357" providerId="ADAL" clId="{4D60EC71-BDD3-4DF4-9AF5-7A35BA937E5A}" dt="2024-10-16T19:13:57.740" v="141" actId="5793"/>
        <pc:sldMkLst>
          <pc:docMk/>
          <pc:sldMk cId="1024893783" sldId="430"/>
        </pc:sldMkLst>
        <pc:spChg chg="mod">
          <ac:chgData name="Piyumika Kithulgoda Gamage" userId="8130ac14-9727-4963-a006-512f362f8357" providerId="ADAL" clId="{4D60EC71-BDD3-4DF4-9AF5-7A35BA937E5A}" dt="2024-10-16T19:13:45.536" v="139" actId="20577"/>
          <ac:spMkLst>
            <pc:docMk/>
            <pc:sldMk cId="1024893783" sldId="430"/>
            <ac:spMk id="7171" creationId="{00000000-0000-0000-0000-000000000000}"/>
          </ac:spMkLst>
        </pc:spChg>
        <pc:spChg chg="mod">
          <ac:chgData name="Piyumika Kithulgoda Gamage" userId="8130ac14-9727-4963-a006-512f362f8357" providerId="ADAL" clId="{4D60EC71-BDD3-4DF4-9AF5-7A35BA937E5A}" dt="2024-10-16T19:13:57.740" v="141" actId="5793"/>
          <ac:spMkLst>
            <pc:docMk/>
            <pc:sldMk cId="1024893783" sldId="430"/>
            <ac:spMk id="7172" creationId="{0724A76E-155B-47DE-A1DF-4361EF20C5CA}"/>
          </ac:spMkLst>
        </pc:spChg>
      </pc:sldChg>
      <pc:sldChg chg="addSp delSp modSp mod addAnim delAnim modAnim">
        <pc:chgData name="Piyumika Kithulgoda Gamage" userId="8130ac14-9727-4963-a006-512f362f8357" providerId="ADAL" clId="{4D60EC71-BDD3-4DF4-9AF5-7A35BA937E5A}" dt="2024-10-16T19:10:10.498" v="104" actId="14100"/>
        <pc:sldMkLst>
          <pc:docMk/>
          <pc:sldMk cId="3164543749" sldId="442"/>
        </pc:sldMkLst>
        <pc:spChg chg="add">
          <ac:chgData name="Piyumika Kithulgoda Gamage" userId="8130ac14-9727-4963-a006-512f362f8357" providerId="ADAL" clId="{4D60EC71-BDD3-4DF4-9AF5-7A35BA937E5A}" dt="2024-10-16T19:09:49.583" v="98"/>
          <ac:spMkLst>
            <pc:docMk/>
            <pc:sldMk cId="3164543749" sldId="442"/>
            <ac:spMk id="2" creationId="{885FB1DF-6016-9F84-F2F2-9FCFB2B24A8E}"/>
          </ac:spMkLst>
        </pc:spChg>
        <pc:spChg chg="mod">
          <ac:chgData name="Piyumika Kithulgoda Gamage" userId="8130ac14-9727-4963-a006-512f362f8357" providerId="ADAL" clId="{4D60EC71-BDD3-4DF4-9AF5-7A35BA937E5A}" dt="2024-10-16T19:09:41.532" v="97"/>
          <ac:spMkLst>
            <pc:docMk/>
            <pc:sldMk cId="3164543749" sldId="442"/>
            <ac:spMk id="7171" creationId="{00000000-0000-0000-0000-000000000000}"/>
          </ac:spMkLst>
        </pc:spChg>
        <pc:spChg chg="mod">
          <ac:chgData name="Piyumika Kithulgoda Gamage" userId="8130ac14-9727-4963-a006-512f362f8357" providerId="ADAL" clId="{4D60EC71-BDD3-4DF4-9AF5-7A35BA937E5A}" dt="2024-10-16T19:10:10.498" v="104" actId="14100"/>
          <ac:spMkLst>
            <pc:docMk/>
            <pc:sldMk cId="3164543749" sldId="442"/>
            <ac:spMk id="7172" creationId="{0724A76E-155B-47DE-A1DF-4361EF20C5CA}"/>
          </ac:spMkLst>
        </pc:spChg>
        <pc:picChg chg="add del">
          <ac:chgData name="Piyumika Kithulgoda Gamage" userId="8130ac14-9727-4963-a006-512f362f8357" providerId="ADAL" clId="{4D60EC71-BDD3-4DF4-9AF5-7A35BA937E5A}" dt="2024-10-16T19:09:56.464" v="101" actId="478"/>
          <ac:picMkLst>
            <pc:docMk/>
            <pc:sldMk cId="3164543749" sldId="442"/>
            <ac:picMk id="3" creationId="{DB28130F-0294-419E-95D8-796AFE5A17F5}"/>
          </ac:picMkLst>
        </pc:picChg>
      </pc:sldChg>
      <pc:sldChg chg="addSp delSp modSp mod delAnim modAnim">
        <pc:chgData name="Piyumika Kithulgoda Gamage" userId="8130ac14-9727-4963-a006-512f362f8357" providerId="ADAL" clId="{4D60EC71-BDD3-4DF4-9AF5-7A35BA937E5A}" dt="2024-10-16T19:10:56.750" v="118" actId="6549"/>
        <pc:sldMkLst>
          <pc:docMk/>
          <pc:sldMk cId="2650496454" sldId="444"/>
        </pc:sldMkLst>
        <pc:spChg chg="add">
          <ac:chgData name="Piyumika Kithulgoda Gamage" userId="8130ac14-9727-4963-a006-512f362f8357" providerId="ADAL" clId="{4D60EC71-BDD3-4DF4-9AF5-7A35BA937E5A}" dt="2024-10-16T19:10:45.947" v="116"/>
          <ac:spMkLst>
            <pc:docMk/>
            <pc:sldMk cId="2650496454" sldId="444"/>
            <ac:spMk id="2" creationId="{4CFDBE31-EAFA-DF7C-C644-A249B272AE41}"/>
          </ac:spMkLst>
        </pc:spChg>
        <pc:spChg chg="mod">
          <ac:chgData name="Piyumika Kithulgoda Gamage" userId="8130ac14-9727-4963-a006-512f362f8357" providerId="ADAL" clId="{4D60EC71-BDD3-4DF4-9AF5-7A35BA937E5A}" dt="2024-10-16T19:10:26.869" v="110" actId="6549"/>
          <ac:spMkLst>
            <pc:docMk/>
            <pc:sldMk cId="2650496454" sldId="444"/>
            <ac:spMk id="7171" creationId="{00000000-0000-0000-0000-000000000000}"/>
          </ac:spMkLst>
        </pc:spChg>
        <pc:spChg chg="mod">
          <ac:chgData name="Piyumika Kithulgoda Gamage" userId="8130ac14-9727-4963-a006-512f362f8357" providerId="ADAL" clId="{4D60EC71-BDD3-4DF4-9AF5-7A35BA937E5A}" dt="2024-10-16T19:10:56.750" v="118" actId="6549"/>
          <ac:spMkLst>
            <pc:docMk/>
            <pc:sldMk cId="2650496454" sldId="444"/>
            <ac:spMk id="7172" creationId="{0724A76E-155B-47DE-A1DF-4361EF20C5CA}"/>
          </ac:spMkLst>
        </pc:spChg>
        <pc:picChg chg="del">
          <ac:chgData name="Piyumika Kithulgoda Gamage" userId="8130ac14-9727-4963-a006-512f362f8357" providerId="ADAL" clId="{4D60EC71-BDD3-4DF4-9AF5-7A35BA937E5A}" dt="2024-10-16T19:10:34.633" v="111" actId="478"/>
          <ac:picMkLst>
            <pc:docMk/>
            <pc:sldMk cId="2650496454" sldId="444"/>
            <ac:picMk id="3" creationId="{C107C2F3-BE3A-4DFA-B5B9-4DD4E353B191}"/>
          </ac:picMkLst>
        </pc:picChg>
      </pc:sldChg>
      <pc:sldChg chg="add del">
        <pc:chgData name="Piyumika Kithulgoda Gamage" userId="8130ac14-9727-4963-a006-512f362f8357" providerId="ADAL" clId="{4D60EC71-BDD3-4DF4-9AF5-7A35BA937E5A}" dt="2024-10-16T19:13:10.485" v="135" actId="47"/>
        <pc:sldMkLst>
          <pc:docMk/>
          <pc:sldMk cId="1460064110" sldId="445"/>
        </pc:sldMkLst>
      </pc:sldChg>
      <pc:sldChg chg="modSp mod modAnim">
        <pc:chgData name="Piyumika Kithulgoda Gamage" userId="8130ac14-9727-4963-a006-512f362f8357" providerId="ADAL" clId="{4D60EC71-BDD3-4DF4-9AF5-7A35BA937E5A}" dt="2024-10-16T19:09:06.595" v="96" actId="20577"/>
        <pc:sldMkLst>
          <pc:docMk/>
          <pc:sldMk cId="264286740" sldId="447"/>
        </pc:sldMkLst>
        <pc:spChg chg="mod">
          <ac:chgData name="Piyumika Kithulgoda Gamage" userId="8130ac14-9727-4963-a006-512f362f8357" providerId="ADAL" clId="{4D60EC71-BDD3-4DF4-9AF5-7A35BA937E5A}" dt="2024-10-16T19:08:24.249" v="80" actId="20577"/>
          <ac:spMkLst>
            <pc:docMk/>
            <pc:sldMk cId="264286740" sldId="447"/>
            <ac:spMk id="7171" creationId="{00000000-0000-0000-0000-000000000000}"/>
          </ac:spMkLst>
        </pc:spChg>
        <pc:spChg chg="mod">
          <ac:chgData name="Piyumika Kithulgoda Gamage" userId="8130ac14-9727-4963-a006-512f362f8357" providerId="ADAL" clId="{4D60EC71-BDD3-4DF4-9AF5-7A35BA937E5A}" dt="2024-10-16T19:09:06.595" v="96" actId="20577"/>
          <ac:spMkLst>
            <pc:docMk/>
            <pc:sldMk cId="264286740" sldId="447"/>
            <ac:spMk id="7172" creationId="{0724A76E-155B-47DE-A1DF-4361EF20C5CA}"/>
          </ac:spMkLst>
        </pc:spChg>
      </pc:sldChg>
      <pc:sldChg chg="modSp mod modAnim">
        <pc:chgData name="Piyumika Kithulgoda Gamage" userId="8130ac14-9727-4963-a006-512f362f8357" providerId="ADAL" clId="{4D60EC71-BDD3-4DF4-9AF5-7A35BA937E5A}" dt="2024-10-16T19:11:43.027" v="126" actId="20577"/>
        <pc:sldMkLst>
          <pc:docMk/>
          <pc:sldMk cId="4208978144" sldId="448"/>
        </pc:sldMkLst>
        <pc:spChg chg="mod">
          <ac:chgData name="Piyumika Kithulgoda Gamage" userId="8130ac14-9727-4963-a006-512f362f8357" providerId="ADAL" clId="{4D60EC71-BDD3-4DF4-9AF5-7A35BA937E5A}" dt="2024-10-16T19:11:39.389" v="121"/>
          <ac:spMkLst>
            <pc:docMk/>
            <pc:sldMk cId="4208978144" sldId="448"/>
            <ac:spMk id="7171" creationId="{00000000-0000-0000-0000-000000000000}"/>
          </ac:spMkLst>
        </pc:spChg>
        <pc:spChg chg="mod">
          <ac:chgData name="Piyumika Kithulgoda Gamage" userId="8130ac14-9727-4963-a006-512f362f8357" providerId="ADAL" clId="{4D60EC71-BDD3-4DF4-9AF5-7A35BA937E5A}" dt="2024-10-16T19:11:43.027" v="126" actId="20577"/>
          <ac:spMkLst>
            <pc:docMk/>
            <pc:sldMk cId="4208978144" sldId="448"/>
            <ac:spMk id="7172" creationId="{0724A76E-155B-47DE-A1DF-4361EF20C5CA}"/>
          </ac:spMkLst>
        </pc:spChg>
      </pc:sldChg>
      <pc:sldChg chg="modSp mod modAnim">
        <pc:chgData name="Piyumika Kithulgoda Gamage" userId="8130ac14-9727-4963-a006-512f362f8357" providerId="ADAL" clId="{4D60EC71-BDD3-4DF4-9AF5-7A35BA937E5A}" dt="2024-10-16T19:07:29.103" v="73" actId="113"/>
        <pc:sldMkLst>
          <pc:docMk/>
          <pc:sldMk cId="712206250" sldId="449"/>
        </pc:sldMkLst>
        <pc:spChg chg="mod">
          <ac:chgData name="Piyumika Kithulgoda Gamage" userId="8130ac14-9727-4963-a006-512f362f8357" providerId="ADAL" clId="{4D60EC71-BDD3-4DF4-9AF5-7A35BA937E5A}" dt="2024-10-16T19:06:54.720" v="65"/>
          <ac:spMkLst>
            <pc:docMk/>
            <pc:sldMk cId="712206250" sldId="449"/>
            <ac:spMk id="7171" creationId="{00000000-0000-0000-0000-000000000000}"/>
          </ac:spMkLst>
        </pc:spChg>
        <pc:spChg chg="mod">
          <ac:chgData name="Piyumika Kithulgoda Gamage" userId="8130ac14-9727-4963-a006-512f362f8357" providerId="ADAL" clId="{4D60EC71-BDD3-4DF4-9AF5-7A35BA937E5A}" dt="2024-10-16T19:07:29.103" v="73" actId="113"/>
          <ac:spMkLst>
            <pc:docMk/>
            <pc:sldMk cId="712206250" sldId="449"/>
            <ac:spMk id="7172" creationId="{0724A76E-155B-47DE-A1DF-4361EF20C5CA}"/>
          </ac:spMkLst>
        </pc:spChg>
      </pc:sldChg>
      <pc:sldChg chg="del">
        <pc:chgData name="Piyumika Kithulgoda Gamage" userId="8130ac14-9727-4963-a006-512f362f8357" providerId="ADAL" clId="{4D60EC71-BDD3-4DF4-9AF5-7A35BA937E5A}" dt="2024-10-16T19:12:55.719" v="130" actId="47"/>
        <pc:sldMkLst>
          <pc:docMk/>
          <pc:sldMk cId="2400268701" sldId="450"/>
        </pc:sldMkLst>
      </pc:sldChg>
      <pc:sldChg chg="add">
        <pc:chgData name="Piyumika Kithulgoda Gamage" userId="8130ac14-9727-4963-a006-512f362f8357" providerId="ADAL" clId="{4D60EC71-BDD3-4DF4-9AF5-7A35BA937E5A}" dt="2024-10-16T19:13:39.628" v="137"/>
        <pc:sldMkLst>
          <pc:docMk/>
          <pc:sldMk cId="1446074402" sldId="452"/>
        </pc:sldMkLst>
      </pc:sldChg>
      <pc:sldChg chg="add del">
        <pc:chgData name="Piyumika Kithulgoda Gamage" userId="8130ac14-9727-4963-a006-512f362f8357" providerId="ADAL" clId="{4D60EC71-BDD3-4DF4-9AF5-7A35BA937E5A}" dt="2024-10-16T19:13:28.912" v="136" actId="2696"/>
        <pc:sldMkLst>
          <pc:docMk/>
          <pc:sldMk cId="3814902503" sldId="452"/>
        </pc:sldMkLst>
      </pc:sldChg>
      <pc:sldChg chg="addSp modSp new mod modClrScheme chgLayout">
        <pc:chgData name="Piyumika Kithulgoda Gamage" userId="8130ac14-9727-4963-a006-512f362f8357" providerId="ADAL" clId="{4D60EC71-BDD3-4DF4-9AF5-7A35BA937E5A}" dt="2024-10-16T19:15:42.999" v="164" actId="12"/>
        <pc:sldMkLst>
          <pc:docMk/>
          <pc:sldMk cId="317817756" sldId="454"/>
        </pc:sldMkLst>
        <pc:spChg chg="add mod">
          <ac:chgData name="Piyumika Kithulgoda Gamage" userId="8130ac14-9727-4963-a006-512f362f8357" providerId="ADAL" clId="{4D60EC71-BDD3-4DF4-9AF5-7A35BA937E5A}" dt="2024-10-16T19:15:23.420" v="152" actId="113"/>
          <ac:spMkLst>
            <pc:docMk/>
            <pc:sldMk cId="317817756" sldId="454"/>
            <ac:spMk id="2" creationId="{F30EE1C5-4336-B6EE-168F-3DD10102B50F}"/>
          </ac:spMkLst>
        </pc:spChg>
        <pc:spChg chg="add mod">
          <ac:chgData name="Piyumika Kithulgoda Gamage" userId="8130ac14-9727-4963-a006-512f362f8357" providerId="ADAL" clId="{4D60EC71-BDD3-4DF4-9AF5-7A35BA937E5A}" dt="2024-10-16T19:15:42.999" v="164" actId="12"/>
          <ac:spMkLst>
            <pc:docMk/>
            <pc:sldMk cId="317817756" sldId="454"/>
            <ac:spMk id="3" creationId="{CC48D921-1498-EF31-79C0-EE9787560CD1}"/>
          </ac:spMkLst>
        </pc:spChg>
        <pc:spChg chg="add">
          <ac:chgData name="Piyumika Kithulgoda Gamage" userId="8130ac14-9727-4963-a006-512f362f8357" providerId="ADAL" clId="{4D60EC71-BDD3-4DF4-9AF5-7A35BA937E5A}" dt="2024-10-16T19:14:41.857" v="144"/>
          <ac:spMkLst>
            <pc:docMk/>
            <pc:sldMk cId="317817756" sldId="454"/>
            <ac:spMk id="4" creationId="{5F21CA89-E7B2-58C6-5297-2F4F48A7A7DA}"/>
          </ac:spMkLst>
        </pc:spChg>
        <pc:spChg chg="add">
          <ac:chgData name="Piyumika Kithulgoda Gamage" userId="8130ac14-9727-4963-a006-512f362f8357" providerId="ADAL" clId="{4D60EC71-BDD3-4DF4-9AF5-7A35BA937E5A}" dt="2024-10-16T19:14:41.857" v="144"/>
          <ac:spMkLst>
            <pc:docMk/>
            <pc:sldMk cId="317817756" sldId="454"/>
            <ac:spMk id="5" creationId="{D13A0D48-E3AA-9833-8BFB-05DEFC000C95}"/>
          </ac:spMkLst>
        </pc:spChg>
        <pc:spChg chg="add">
          <ac:chgData name="Piyumika Kithulgoda Gamage" userId="8130ac14-9727-4963-a006-512f362f8357" providerId="ADAL" clId="{4D60EC71-BDD3-4DF4-9AF5-7A35BA937E5A}" dt="2024-10-16T19:14:41.857" v="144"/>
          <ac:spMkLst>
            <pc:docMk/>
            <pc:sldMk cId="317817756" sldId="454"/>
            <ac:spMk id="6" creationId="{6AC51BF5-E04E-CD3C-5E8A-817221C43385}"/>
          </ac:spMkLst>
        </pc:spChg>
        <pc:spChg chg="add">
          <ac:chgData name="Piyumika Kithulgoda Gamage" userId="8130ac14-9727-4963-a006-512f362f8357" providerId="ADAL" clId="{4D60EC71-BDD3-4DF4-9AF5-7A35BA937E5A}" dt="2024-10-16T19:14:59.918" v="145"/>
          <ac:spMkLst>
            <pc:docMk/>
            <pc:sldMk cId="317817756" sldId="454"/>
            <ac:spMk id="7" creationId="{9D1BF403-EE3C-39A1-9741-302AD3D229E3}"/>
          </ac:spMkLst>
        </pc:spChg>
        <pc:spChg chg="add">
          <ac:chgData name="Piyumika Kithulgoda Gamage" userId="8130ac14-9727-4963-a006-512f362f8357" providerId="ADAL" clId="{4D60EC71-BDD3-4DF4-9AF5-7A35BA937E5A}" dt="2024-10-16T19:14:59.918" v="145"/>
          <ac:spMkLst>
            <pc:docMk/>
            <pc:sldMk cId="317817756" sldId="454"/>
            <ac:spMk id="8" creationId="{55084400-E294-35F9-B086-6F5B1EEF7498}"/>
          </ac:spMkLst>
        </pc:spChg>
        <pc:spChg chg="add">
          <ac:chgData name="Piyumika Kithulgoda Gamage" userId="8130ac14-9727-4963-a006-512f362f8357" providerId="ADAL" clId="{4D60EC71-BDD3-4DF4-9AF5-7A35BA937E5A}" dt="2024-10-16T19:14:59.918" v="145"/>
          <ac:spMkLst>
            <pc:docMk/>
            <pc:sldMk cId="317817756" sldId="454"/>
            <ac:spMk id="9" creationId="{B678895C-F6A9-1DF8-E460-D4544077525E}"/>
          </ac:spMkLst>
        </pc:spChg>
      </pc:sldChg>
      <pc:sldChg chg="del">
        <pc:chgData name="Piyumika Kithulgoda Gamage" userId="8130ac14-9727-4963-a006-512f362f8357" providerId="ADAL" clId="{4D60EC71-BDD3-4DF4-9AF5-7A35BA937E5A}" dt="2024-10-16T19:12:49.816" v="128" actId="47"/>
        <pc:sldMkLst>
          <pc:docMk/>
          <pc:sldMk cId="2625753630" sldId="454"/>
        </pc:sldMkLst>
      </pc:sldChg>
      <pc:sldChg chg="addSp modSp add mod">
        <pc:chgData name="Piyumika Kithulgoda Gamage" userId="8130ac14-9727-4963-a006-512f362f8357" providerId="ADAL" clId="{4D60EC71-BDD3-4DF4-9AF5-7A35BA937E5A}" dt="2024-10-16T19:18:42.455" v="211" actId="20577"/>
        <pc:sldMkLst>
          <pc:docMk/>
          <pc:sldMk cId="3238663374" sldId="455"/>
        </pc:sldMkLst>
        <pc:spChg chg="mod">
          <ac:chgData name="Piyumika Kithulgoda Gamage" userId="8130ac14-9727-4963-a006-512f362f8357" providerId="ADAL" clId="{4D60EC71-BDD3-4DF4-9AF5-7A35BA937E5A}" dt="2024-10-16T19:18:42.455" v="211" actId="20577"/>
          <ac:spMkLst>
            <pc:docMk/>
            <pc:sldMk cId="3238663374" sldId="455"/>
            <ac:spMk id="2" creationId="{F30EE1C5-4336-B6EE-168F-3DD10102B50F}"/>
          </ac:spMkLst>
        </pc:spChg>
        <pc:spChg chg="mod">
          <ac:chgData name="Piyumika Kithulgoda Gamage" userId="8130ac14-9727-4963-a006-512f362f8357" providerId="ADAL" clId="{4D60EC71-BDD3-4DF4-9AF5-7A35BA937E5A}" dt="2024-10-16T19:17:10.348" v="183" actId="113"/>
          <ac:spMkLst>
            <pc:docMk/>
            <pc:sldMk cId="3238663374" sldId="455"/>
            <ac:spMk id="3" creationId="{CC48D921-1498-EF31-79C0-EE9787560CD1}"/>
          </ac:spMkLst>
        </pc:spChg>
        <pc:spChg chg="add">
          <ac:chgData name="Piyumika Kithulgoda Gamage" userId="8130ac14-9727-4963-a006-512f362f8357" providerId="ADAL" clId="{4D60EC71-BDD3-4DF4-9AF5-7A35BA937E5A}" dt="2024-10-16T19:16:26.425" v="167"/>
          <ac:spMkLst>
            <pc:docMk/>
            <pc:sldMk cId="3238663374" sldId="455"/>
            <ac:spMk id="4" creationId="{4DFB988D-2692-0072-794A-3AD9D8A5B30E}"/>
          </ac:spMkLst>
        </pc:spChg>
        <pc:spChg chg="add">
          <ac:chgData name="Piyumika Kithulgoda Gamage" userId="8130ac14-9727-4963-a006-512f362f8357" providerId="ADAL" clId="{4D60EC71-BDD3-4DF4-9AF5-7A35BA937E5A}" dt="2024-10-16T19:16:26.425" v="167"/>
          <ac:spMkLst>
            <pc:docMk/>
            <pc:sldMk cId="3238663374" sldId="455"/>
            <ac:spMk id="5" creationId="{0C893A38-C138-B314-56BA-3E8D83408D93}"/>
          </ac:spMkLst>
        </pc:spChg>
        <pc:spChg chg="add">
          <ac:chgData name="Piyumika Kithulgoda Gamage" userId="8130ac14-9727-4963-a006-512f362f8357" providerId="ADAL" clId="{4D60EC71-BDD3-4DF4-9AF5-7A35BA937E5A}" dt="2024-10-16T19:16:26.425" v="167"/>
          <ac:spMkLst>
            <pc:docMk/>
            <pc:sldMk cId="3238663374" sldId="455"/>
            <ac:spMk id="6" creationId="{DDFF23DE-C6D2-E7CB-E76C-CCC20687DEE2}"/>
          </ac:spMkLst>
        </pc:spChg>
      </pc:sldChg>
      <pc:sldChg chg="del">
        <pc:chgData name="Piyumika Kithulgoda Gamage" userId="8130ac14-9727-4963-a006-512f362f8357" providerId="ADAL" clId="{4D60EC71-BDD3-4DF4-9AF5-7A35BA937E5A}" dt="2024-10-16T19:12:54.159" v="129" actId="47"/>
        <pc:sldMkLst>
          <pc:docMk/>
          <pc:sldMk cId="3731833777" sldId="455"/>
        </pc:sldMkLst>
      </pc:sldChg>
      <pc:sldChg chg="addSp modSp add mod">
        <pc:chgData name="Piyumika Kithulgoda Gamage" userId="8130ac14-9727-4963-a006-512f362f8357" providerId="ADAL" clId="{4D60EC71-BDD3-4DF4-9AF5-7A35BA937E5A}" dt="2024-10-16T19:19:47.777" v="245" actId="113"/>
        <pc:sldMkLst>
          <pc:docMk/>
          <pc:sldMk cId="1793041571" sldId="456"/>
        </pc:sldMkLst>
        <pc:spChg chg="mod">
          <ac:chgData name="Piyumika Kithulgoda Gamage" userId="8130ac14-9727-4963-a006-512f362f8357" providerId="ADAL" clId="{4D60EC71-BDD3-4DF4-9AF5-7A35BA937E5A}" dt="2024-10-16T19:18:48.701" v="220" actId="20577"/>
          <ac:spMkLst>
            <pc:docMk/>
            <pc:sldMk cId="1793041571" sldId="456"/>
            <ac:spMk id="2" creationId="{F30EE1C5-4336-B6EE-168F-3DD10102B50F}"/>
          </ac:spMkLst>
        </pc:spChg>
        <pc:spChg chg="mod">
          <ac:chgData name="Piyumika Kithulgoda Gamage" userId="8130ac14-9727-4963-a006-512f362f8357" providerId="ADAL" clId="{4D60EC71-BDD3-4DF4-9AF5-7A35BA937E5A}" dt="2024-10-16T19:19:47.777" v="245" actId="113"/>
          <ac:spMkLst>
            <pc:docMk/>
            <pc:sldMk cId="1793041571" sldId="456"/>
            <ac:spMk id="3" creationId="{CC48D921-1498-EF31-79C0-EE9787560CD1}"/>
          </ac:spMkLst>
        </pc:spChg>
        <pc:spChg chg="add">
          <ac:chgData name="Piyumika Kithulgoda Gamage" userId="8130ac14-9727-4963-a006-512f362f8357" providerId="ADAL" clId="{4D60EC71-BDD3-4DF4-9AF5-7A35BA937E5A}" dt="2024-10-16T19:17:32.345" v="185"/>
          <ac:spMkLst>
            <pc:docMk/>
            <pc:sldMk cId="1793041571" sldId="456"/>
            <ac:spMk id="4" creationId="{B74203FA-6116-B50C-4B86-D02F0E54214A}"/>
          </ac:spMkLst>
        </pc:spChg>
        <pc:spChg chg="add">
          <ac:chgData name="Piyumika Kithulgoda Gamage" userId="8130ac14-9727-4963-a006-512f362f8357" providerId="ADAL" clId="{4D60EC71-BDD3-4DF4-9AF5-7A35BA937E5A}" dt="2024-10-16T19:17:32.345" v="185"/>
          <ac:spMkLst>
            <pc:docMk/>
            <pc:sldMk cId="1793041571" sldId="456"/>
            <ac:spMk id="5" creationId="{62E91322-DEFB-4FFB-1709-1D0134310CB0}"/>
          </ac:spMkLst>
        </pc:spChg>
        <pc:spChg chg="add">
          <ac:chgData name="Piyumika Kithulgoda Gamage" userId="8130ac14-9727-4963-a006-512f362f8357" providerId="ADAL" clId="{4D60EC71-BDD3-4DF4-9AF5-7A35BA937E5A}" dt="2024-10-16T19:17:32.345" v="185"/>
          <ac:spMkLst>
            <pc:docMk/>
            <pc:sldMk cId="1793041571" sldId="456"/>
            <ac:spMk id="6" creationId="{CD297E3F-5469-C633-73B3-EE1E5C132881}"/>
          </ac:spMkLst>
        </pc:spChg>
      </pc:sldChg>
      <pc:sldChg chg="del">
        <pc:chgData name="Piyumika Kithulgoda Gamage" userId="8130ac14-9727-4963-a006-512f362f8357" providerId="ADAL" clId="{4D60EC71-BDD3-4DF4-9AF5-7A35BA937E5A}" dt="2024-10-16T19:12:48.250" v="127" actId="47"/>
        <pc:sldMkLst>
          <pc:docMk/>
          <pc:sldMk cId="2785707604" sldId="456"/>
        </pc:sldMkLst>
      </pc:sldChg>
      <pc:sldChg chg="addSp modSp add mod">
        <pc:chgData name="Piyumika Kithulgoda Gamage" userId="8130ac14-9727-4963-a006-512f362f8357" providerId="ADAL" clId="{4D60EC71-BDD3-4DF4-9AF5-7A35BA937E5A}" dt="2024-10-16T19:20:00.635" v="247" actId="20577"/>
        <pc:sldMkLst>
          <pc:docMk/>
          <pc:sldMk cId="1470876925" sldId="457"/>
        </pc:sldMkLst>
        <pc:spChg chg="mod">
          <ac:chgData name="Piyumika Kithulgoda Gamage" userId="8130ac14-9727-4963-a006-512f362f8357" providerId="ADAL" clId="{4D60EC71-BDD3-4DF4-9AF5-7A35BA937E5A}" dt="2024-10-16T19:20:00.635" v="247" actId="20577"/>
          <ac:spMkLst>
            <pc:docMk/>
            <pc:sldMk cId="1470876925" sldId="457"/>
            <ac:spMk id="3" creationId="{CC48D921-1498-EF31-79C0-EE9787560CD1}"/>
          </ac:spMkLst>
        </pc:spChg>
        <pc:spChg chg="add">
          <ac:chgData name="Piyumika Kithulgoda Gamage" userId="8130ac14-9727-4963-a006-512f362f8357" providerId="ADAL" clId="{4D60EC71-BDD3-4DF4-9AF5-7A35BA937E5A}" dt="2024-10-16T19:19:02.133" v="222"/>
          <ac:spMkLst>
            <pc:docMk/>
            <pc:sldMk cId="1470876925" sldId="457"/>
            <ac:spMk id="4" creationId="{57FD3E85-D979-0BE6-DA62-2FBA3A595D70}"/>
          </ac:spMkLst>
        </pc:spChg>
        <pc:spChg chg="add">
          <ac:chgData name="Piyumika Kithulgoda Gamage" userId="8130ac14-9727-4963-a006-512f362f8357" providerId="ADAL" clId="{4D60EC71-BDD3-4DF4-9AF5-7A35BA937E5A}" dt="2024-10-16T19:19:02.133" v="222"/>
          <ac:spMkLst>
            <pc:docMk/>
            <pc:sldMk cId="1470876925" sldId="457"/>
            <ac:spMk id="5" creationId="{F2A5F652-BAD6-D19B-4217-387F62BE43ED}"/>
          </ac:spMkLst>
        </pc:spChg>
        <pc:spChg chg="add">
          <ac:chgData name="Piyumika Kithulgoda Gamage" userId="8130ac14-9727-4963-a006-512f362f8357" providerId="ADAL" clId="{4D60EC71-BDD3-4DF4-9AF5-7A35BA937E5A}" dt="2024-10-16T19:19:02.133" v="222"/>
          <ac:spMkLst>
            <pc:docMk/>
            <pc:sldMk cId="1470876925" sldId="457"/>
            <ac:spMk id="6" creationId="{FFCD0655-34E9-C4C6-5B95-98682ADC0A52}"/>
          </ac:spMkLst>
        </pc:spChg>
      </pc:sldChg>
    </pc:docChg>
  </pc:docChgLst>
  <pc:docChgLst>
    <pc:chgData name="Piyumika Kithulgoda Gamage" userId="8130ac14-9727-4963-a006-512f362f8357" providerId="ADAL" clId="{3D7DD8FA-BA90-4C77-822C-F8733A38D580}"/>
    <pc:docChg chg="undo custSel delSld modSld">
      <pc:chgData name="Piyumika Kithulgoda Gamage" userId="8130ac14-9727-4963-a006-512f362f8357" providerId="ADAL" clId="{3D7DD8FA-BA90-4C77-822C-F8733A38D580}" dt="2024-10-16T19:31:11.568" v="120" actId="20577"/>
      <pc:docMkLst>
        <pc:docMk/>
      </pc:docMkLst>
      <pc:sldChg chg="modSp mod">
        <pc:chgData name="Piyumika Kithulgoda Gamage" userId="8130ac14-9727-4963-a006-512f362f8357" providerId="ADAL" clId="{3D7DD8FA-BA90-4C77-822C-F8733A38D580}" dt="2024-10-16T19:25:28.522" v="52" actId="20577"/>
        <pc:sldMkLst>
          <pc:docMk/>
          <pc:sldMk cId="0" sldId="331"/>
        </pc:sldMkLst>
        <pc:spChg chg="mod">
          <ac:chgData name="Piyumika Kithulgoda Gamage" userId="8130ac14-9727-4963-a006-512f362f8357" providerId="ADAL" clId="{3D7DD8FA-BA90-4C77-822C-F8733A38D580}" dt="2024-10-16T19:25:28.522" v="52" actId="20577"/>
          <ac:spMkLst>
            <pc:docMk/>
            <pc:sldMk cId="0" sldId="331"/>
            <ac:spMk id="7172" creationId="{0724A76E-155B-47DE-A1DF-4361EF20C5CA}"/>
          </ac:spMkLst>
        </pc:spChg>
      </pc:sldChg>
      <pc:sldChg chg="modSp mod">
        <pc:chgData name="Piyumika Kithulgoda Gamage" userId="8130ac14-9727-4963-a006-512f362f8357" providerId="ADAL" clId="{3D7DD8FA-BA90-4C77-822C-F8733A38D580}" dt="2024-10-16T19:22:54.485" v="19" actId="20577"/>
        <pc:sldMkLst>
          <pc:docMk/>
          <pc:sldMk cId="2370100439" sldId="363"/>
        </pc:sldMkLst>
        <pc:spChg chg="mod">
          <ac:chgData name="Piyumika Kithulgoda Gamage" userId="8130ac14-9727-4963-a006-512f362f8357" providerId="ADAL" clId="{3D7DD8FA-BA90-4C77-822C-F8733A38D580}" dt="2024-10-16T19:22:54.485" v="19" actId="20577"/>
          <ac:spMkLst>
            <pc:docMk/>
            <pc:sldMk cId="2370100439" sldId="363"/>
            <ac:spMk id="5" creationId="{E8FBFAA6-7D53-4F46-B4FA-B6E25AA48337}"/>
          </ac:spMkLst>
        </pc:spChg>
      </pc:sldChg>
      <pc:sldChg chg="del">
        <pc:chgData name="Piyumika Kithulgoda Gamage" userId="8130ac14-9727-4963-a006-512f362f8357" providerId="ADAL" clId="{3D7DD8FA-BA90-4C77-822C-F8733A38D580}" dt="2024-10-16T19:30:43.134" v="116" actId="47"/>
        <pc:sldMkLst>
          <pc:docMk/>
          <pc:sldMk cId="2539968842" sldId="369"/>
        </pc:sldMkLst>
      </pc:sldChg>
      <pc:sldChg chg="del">
        <pc:chgData name="Piyumika Kithulgoda Gamage" userId="8130ac14-9727-4963-a006-512f362f8357" providerId="ADAL" clId="{3D7DD8FA-BA90-4C77-822C-F8733A38D580}" dt="2024-10-16T19:30:46.642" v="117" actId="47"/>
        <pc:sldMkLst>
          <pc:docMk/>
          <pc:sldMk cId="349127884" sldId="370"/>
        </pc:sldMkLst>
      </pc:sldChg>
      <pc:sldChg chg="modSp mod">
        <pc:chgData name="Piyumika Kithulgoda Gamage" userId="8130ac14-9727-4963-a006-512f362f8357" providerId="ADAL" clId="{3D7DD8FA-BA90-4C77-822C-F8733A38D580}" dt="2024-10-16T19:31:11.568" v="120" actId="20577"/>
        <pc:sldMkLst>
          <pc:docMk/>
          <pc:sldMk cId="1024893783" sldId="430"/>
        </pc:sldMkLst>
        <pc:spChg chg="mod">
          <ac:chgData name="Piyumika Kithulgoda Gamage" userId="8130ac14-9727-4963-a006-512f362f8357" providerId="ADAL" clId="{3D7DD8FA-BA90-4C77-822C-F8733A38D580}" dt="2024-10-16T19:26:02.209" v="56" actId="255"/>
          <ac:spMkLst>
            <pc:docMk/>
            <pc:sldMk cId="1024893783" sldId="430"/>
            <ac:spMk id="7171" creationId="{00000000-0000-0000-0000-000000000000}"/>
          </ac:spMkLst>
        </pc:spChg>
        <pc:spChg chg="mod">
          <ac:chgData name="Piyumika Kithulgoda Gamage" userId="8130ac14-9727-4963-a006-512f362f8357" providerId="ADAL" clId="{3D7DD8FA-BA90-4C77-822C-F8733A38D580}" dt="2024-10-16T19:31:11.568" v="120" actId="20577"/>
          <ac:spMkLst>
            <pc:docMk/>
            <pc:sldMk cId="1024893783" sldId="430"/>
            <ac:spMk id="7172" creationId="{0724A76E-155B-47DE-A1DF-4361EF20C5CA}"/>
          </ac:spMkLst>
        </pc:spChg>
      </pc:sldChg>
      <pc:sldChg chg="modSp mod modAnim">
        <pc:chgData name="Piyumika Kithulgoda Gamage" userId="8130ac14-9727-4963-a006-512f362f8357" providerId="ADAL" clId="{3D7DD8FA-BA90-4C77-822C-F8733A38D580}" dt="2024-10-16T19:29:23.472" v="99" actId="14100"/>
        <pc:sldMkLst>
          <pc:docMk/>
          <pc:sldMk cId="3164543749" sldId="442"/>
        </pc:sldMkLst>
        <pc:spChg chg="mod">
          <ac:chgData name="Piyumika Kithulgoda Gamage" userId="8130ac14-9727-4963-a006-512f362f8357" providerId="ADAL" clId="{3D7DD8FA-BA90-4C77-822C-F8733A38D580}" dt="2024-10-16T19:29:13.889" v="95" actId="255"/>
          <ac:spMkLst>
            <pc:docMk/>
            <pc:sldMk cId="3164543749" sldId="442"/>
            <ac:spMk id="7171" creationId="{00000000-0000-0000-0000-000000000000}"/>
          </ac:spMkLst>
        </pc:spChg>
        <pc:spChg chg="mod">
          <ac:chgData name="Piyumika Kithulgoda Gamage" userId="8130ac14-9727-4963-a006-512f362f8357" providerId="ADAL" clId="{3D7DD8FA-BA90-4C77-822C-F8733A38D580}" dt="2024-10-16T19:29:23.472" v="99" actId="14100"/>
          <ac:spMkLst>
            <pc:docMk/>
            <pc:sldMk cId="3164543749" sldId="442"/>
            <ac:spMk id="7172" creationId="{0724A76E-155B-47DE-A1DF-4361EF20C5CA}"/>
          </ac:spMkLst>
        </pc:spChg>
      </pc:sldChg>
      <pc:sldChg chg="modSp mod modAnim">
        <pc:chgData name="Piyumika Kithulgoda Gamage" userId="8130ac14-9727-4963-a006-512f362f8357" providerId="ADAL" clId="{3D7DD8FA-BA90-4C77-822C-F8733A38D580}" dt="2024-10-16T19:30:00.589" v="108" actId="20577"/>
        <pc:sldMkLst>
          <pc:docMk/>
          <pc:sldMk cId="2650496454" sldId="444"/>
        </pc:sldMkLst>
        <pc:spChg chg="mod">
          <ac:chgData name="Piyumika Kithulgoda Gamage" userId="8130ac14-9727-4963-a006-512f362f8357" providerId="ADAL" clId="{3D7DD8FA-BA90-4C77-822C-F8733A38D580}" dt="2024-10-16T19:29:52.299" v="103"/>
          <ac:spMkLst>
            <pc:docMk/>
            <pc:sldMk cId="2650496454" sldId="444"/>
            <ac:spMk id="7171" creationId="{00000000-0000-0000-0000-000000000000}"/>
          </ac:spMkLst>
        </pc:spChg>
        <pc:spChg chg="mod">
          <ac:chgData name="Piyumika Kithulgoda Gamage" userId="8130ac14-9727-4963-a006-512f362f8357" providerId="ADAL" clId="{3D7DD8FA-BA90-4C77-822C-F8733A38D580}" dt="2024-10-16T19:30:00.589" v="108" actId="20577"/>
          <ac:spMkLst>
            <pc:docMk/>
            <pc:sldMk cId="2650496454" sldId="444"/>
            <ac:spMk id="7172" creationId="{0724A76E-155B-47DE-A1DF-4361EF20C5CA}"/>
          </ac:spMkLst>
        </pc:spChg>
      </pc:sldChg>
      <pc:sldChg chg="modSp mod modAnim">
        <pc:chgData name="Piyumika Kithulgoda Gamage" userId="8130ac14-9727-4963-a006-512f362f8357" providerId="ADAL" clId="{3D7DD8FA-BA90-4C77-822C-F8733A38D580}" dt="2024-10-16T19:28:40.425" v="90" actId="255"/>
        <pc:sldMkLst>
          <pc:docMk/>
          <pc:sldMk cId="264286740" sldId="447"/>
        </pc:sldMkLst>
        <pc:spChg chg="mod">
          <ac:chgData name="Piyumika Kithulgoda Gamage" userId="8130ac14-9727-4963-a006-512f362f8357" providerId="ADAL" clId="{3D7DD8FA-BA90-4C77-822C-F8733A38D580}" dt="2024-10-16T19:28:40.425" v="90" actId="255"/>
          <ac:spMkLst>
            <pc:docMk/>
            <pc:sldMk cId="264286740" sldId="447"/>
            <ac:spMk id="7171" creationId="{00000000-0000-0000-0000-000000000000}"/>
          </ac:spMkLst>
        </pc:spChg>
        <pc:spChg chg="mod">
          <ac:chgData name="Piyumika Kithulgoda Gamage" userId="8130ac14-9727-4963-a006-512f362f8357" providerId="ADAL" clId="{3D7DD8FA-BA90-4C77-822C-F8733A38D580}" dt="2024-10-16T19:28:19.605" v="89" actId="5793"/>
          <ac:spMkLst>
            <pc:docMk/>
            <pc:sldMk cId="264286740" sldId="447"/>
            <ac:spMk id="7172" creationId="{0724A76E-155B-47DE-A1DF-4361EF20C5CA}"/>
          </ac:spMkLst>
        </pc:spChg>
      </pc:sldChg>
      <pc:sldChg chg="del">
        <pc:chgData name="Piyumika Kithulgoda Gamage" userId="8130ac14-9727-4963-a006-512f362f8357" providerId="ADAL" clId="{3D7DD8FA-BA90-4C77-822C-F8733A38D580}" dt="2024-10-16T19:30:39.535" v="109" actId="47"/>
        <pc:sldMkLst>
          <pc:docMk/>
          <pc:sldMk cId="4208978144" sldId="448"/>
        </pc:sldMkLst>
      </pc:sldChg>
      <pc:sldChg chg="modSp mod modAnim">
        <pc:chgData name="Piyumika Kithulgoda Gamage" userId="8130ac14-9727-4963-a006-512f362f8357" providerId="ADAL" clId="{3D7DD8FA-BA90-4C77-822C-F8733A38D580}" dt="2024-10-16T19:27:33.656" v="81" actId="5793"/>
        <pc:sldMkLst>
          <pc:docMk/>
          <pc:sldMk cId="712206250" sldId="449"/>
        </pc:sldMkLst>
        <pc:spChg chg="mod">
          <ac:chgData name="Piyumika Kithulgoda Gamage" userId="8130ac14-9727-4963-a006-512f362f8357" providerId="ADAL" clId="{3D7DD8FA-BA90-4C77-822C-F8733A38D580}" dt="2024-10-16T19:27:22.962" v="75" actId="255"/>
          <ac:spMkLst>
            <pc:docMk/>
            <pc:sldMk cId="712206250" sldId="449"/>
            <ac:spMk id="7171" creationId="{00000000-0000-0000-0000-000000000000}"/>
          </ac:spMkLst>
        </pc:spChg>
        <pc:spChg chg="mod">
          <ac:chgData name="Piyumika Kithulgoda Gamage" userId="8130ac14-9727-4963-a006-512f362f8357" providerId="ADAL" clId="{3D7DD8FA-BA90-4C77-822C-F8733A38D580}" dt="2024-10-16T19:27:33.656" v="81" actId="5793"/>
          <ac:spMkLst>
            <pc:docMk/>
            <pc:sldMk cId="712206250" sldId="449"/>
            <ac:spMk id="7172" creationId="{0724A76E-155B-47DE-A1DF-4361EF20C5CA}"/>
          </ac:spMkLst>
        </pc:spChg>
      </pc:sldChg>
      <pc:sldChg chg="del">
        <pc:chgData name="Piyumika Kithulgoda Gamage" userId="8130ac14-9727-4963-a006-512f362f8357" providerId="ADAL" clId="{3D7DD8FA-BA90-4C77-822C-F8733A38D580}" dt="2024-10-16T19:30:40.283" v="111" actId="47"/>
        <pc:sldMkLst>
          <pc:docMk/>
          <pc:sldMk cId="2636720289" sldId="451"/>
        </pc:sldMkLst>
      </pc:sldChg>
      <pc:sldChg chg="modSp mod modAnim">
        <pc:chgData name="Piyumika Kithulgoda Gamage" userId="8130ac14-9727-4963-a006-512f362f8357" providerId="ADAL" clId="{3D7DD8FA-BA90-4C77-822C-F8733A38D580}" dt="2024-10-16T19:26:49.518" v="69" actId="5793"/>
        <pc:sldMkLst>
          <pc:docMk/>
          <pc:sldMk cId="1446074402" sldId="452"/>
        </pc:sldMkLst>
        <pc:spChg chg="mod">
          <ac:chgData name="Piyumika Kithulgoda Gamage" userId="8130ac14-9727-4963-a006-512f362f8357" providerId="ADAL" clId="{3D7DD8FA-BA90-4C77-822C-F8733A38D580}" dt="2024-10-16T19:26:44.008" v="66" actId="255"/>
          <ac:spMkLst>
            <pc:docMk/>
            <pc:sldMk cId="1446074402" sldId="452"/>
            <ac:spMk id="7171" creationId="{00000000-0000-0000-0000-000000000000}"/>
          </ac:spMkLst>
        </pc:spChg>
        <pc:spChg chg="mod">
          <ac:chgData name="Piyumika Kithulgoda Gamage" userId="8130ac14-9727-4963-a006-512f362f8357" providerId="ADAL" clId="{3D7DD8FA-BA90-4C77-822C-F8733A38D580}" dt="2024-10-16T19:26:49.518" v="69" actId="5793"/>
          <ac:spMkLst>
            <pc:docMk/>
            <pc:sldMk cId="1446074402" sldId="452"/>
            <ac:spMk id="7172" creationId="{0724A76E-155B-47DE-A1DF-4361EF20C5CA}"/>
          </ac:spMkLst>
        </pc:spChg>
      </pc:sldChg>
      <pc:sldChg chg="del">
        <pc:chgData name="Piyumika Kithulgoda Gamage" userId="8130ac14-9727-4963-a006-512f362f8357" providerId="ADAL" clId="{3D7DD8FA-BA90-4C77-822C-F8733A38D580}" dt="2024-10-16T19:30:39.753" v="110" actId="47"/>
        <pc:sldMkLst>
          <pc:docMk/>
          <pc:sldMk cId="1493401094" sldId="453"/>
        </pc:sldMkLst>
      </pc:sldChg>
      <pc:sldChg chg="del">
        <pc:chgData name="Piyumika Kithulgoda Gamage" userId="8130ac14-9727-4963-a006-512f362f8357" providerId="ADAL" clId="{3D7DD8FA-BA90-4C77-822C-F8733A38D580}" dt="2024-10-16T19:30:41.155" v="112" actId="47"/>
        <pc:sldMkLst>
          <pc:docMk/>
          <pc:sldMk cId="317817756" sldId="454"/>
        </pc:sldMkLst>
      </pc:sldChg>
      <pc:sldChg chg="del">
        <pc:chgData name="Piyumika Kithulgoda Gamage" userId="8130ac14-9727-4963-a006-512f362f8357" providerId="ADAL" clId="{3D7DD8FA-BA90-4C77-822C-F8733A38D580}" dt="2024-10-16T19:30:41.699" v="113" actId="47"/>
        <pc:sldMkLst>
          <pc:docMk/>
          <pc:sldMk cId="3238663374" sldId="455"/>
        </pc:sldMkLst>
      </pc:sldChg>
      <pc:sldChg chg="del">
        <pc:chgData name="Piyumika Kithulgoda Gamage" userId="8130ac14-9727-4963-a006-512f362f8357" providerId="ADAL" clId="{3D7DD8FA-BA90-4C77-822C-F8733A38D580}" dt="2024-10-16T19:30:42.142" v="114" actId="47"/>
        <pc:sldMkLst>
          <pc:docMk/>
          <pc:sldMk cId="1793041571" sldId="456"/>
        </pc:sldMkLst>
      </pc:sldChg>
      <pc:sldChg chg="del">
        <pc:chgData name="Piyumika Kithulgoda Gamage" userId="8130ac14-9727-4963-a006-512f362f8357" providerId="ADAL" clId="{3D7DD8FA-BA90-4C77-822C-F8733A38D580}" dt="2024-10-16T19:30:42.579" v="115" actId="47"/>
        <pc:sldMkLst>
          <pc:docMk/>
          <pc:sldMk cId="1470876925" sldId="457"/>
        </pc:sldMkLst>
      </pc:sldChg>
    </pc:docChg>
  </pc:docChgLst>
  <pc:docChgLst>
    <pc:chgData name="Piyumika Kithulgoda Gamage" userId="8130ac14-9727-4963-a006-512f362f8357" providerId="ADAL" clId="{49AD2C82-4E8B-4716-B463-CA118D112BF4}"/>
    <pc:docChg chg="modSld">
      <pc:chgData name="Piyumika Kithulgoda Gamage" userId="8130ac14-9727-4963-a006-512f362f8357" providerId="ADAL" clId="{49AD2C82-4E8B-4716-B463-CA118D112BF4}" dt="2023-12-09T12:53:49.130" v="0"/>
      <pc:docMkLst>
        <pc:docMk/>
      </pc:docMkLst>
      <pc:sldChg chg="modNotesTx">
        <pc:chgData name="Piyumika Kithulgoda Gamage" userId="8130ac14-9727-4963-a006-512f362f8357" providerId="ADAL" clId="{49AD2C82-4E8B-4716-B463-CA118D112BF4}" dt="2023-12-09T12:53:49.130" v="0"/>
        <pc:sldMkLst>
          <pc:docMk/>
          <pc:sldMk cId="2636720289" sldId="45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 – Session 02</a:t>
            </a:r>
          </a:p>
          <a:p>
            <a:pPr eaLnBrk="1" hangingPunct="1"/>
            <a:r>
              <a:rPr lang="en-GB" altLang="en-US" sz="4000" dirty="0">
                <a:solidFill>
                  <a:srgbClr val="FFFF00"/>
                </a:solidFill>
              </a:rPr>
              <a:t>Group Case Studies - Ethics in Business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marL="0" indent="0" algn="just">
              <a:buNone/>
            </a:pPr>
            <a:r>
              <a:rPr lang="en-GB" sz="2600" dirty="0"/>
              <a:t>By the end of this session, participants will be able to:</a:t>
            </a:r>
          </a:p>
          <a:p>
            <a:pPr algn="just"/>
            <a:r>
              <a:rPr lang="en-GB" sz="2600" dirty="0"/>
              <a:t>Recognise common ethical dilemmas in business. </a:t>
            </a:r>
          </a:p>
          <a:p>
            <a:pPr algn="just"/>
            <a:r>
              <a:rPr lang="en-GB" sz="2600" dirty="0"/>
              <a:t>Evaluate scenarios from companies like Facebook, Volkswagen, and Apple. </a:t>
            </a:r>
          </a:p>
          <a:p>
            <a:pPr algn="just"/>
            <a:r>
              <a:rPr lang="en-GB" sz="2600" dirty="0"/>
              <a:t>Understand how ethics affects strategy and reputation.</a:t>
            </a:r>
          </a:p>
          <a:p>
            <a:pPr algn="just"/>
            <a:r>
              <a:rPr lang="en-GB" sz="2600" dirty="0"/>
              <a:t>Suggest solutions to address and prevent ethical issues.</a:t>
            </a:r>
          </a:p>
          <a:p>
            <a:pPr algn="just"/>
            <a:r>
              <a:rPr lang="en-GB" sz="2600" dirty="0"/>
              <a:t>Engage in group discussions to analyse ethical challenges.</a:t>
            </a:r>
          </a:p>
          <a:p>
            <a:pPr algn="just"/>
            <a:r>
              <a:rPr lang="en-GB" sz="2600" dirty="0"/>
              <a:t>Integrate ethics and CSR into strategic planning.</a:t>
            </a: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1: Facebook-Cambridge Analytica Data Privacy Scandal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buNone/>
            </a:pPr>
            <a:r>
              <a:rPr lang="en-GB" sz="2000" b="1" dirty="0"/>
              <a:t>Background:</a:t>
            </a:r>
            <a:r>
              <a:rPr lang="en-GB" sz="2000" dirty="0"/>
              <a:t> In 2018, it was revealed that Cambridge Analytica, a data analytics firm, had accessed data from millions of Facebook users without their consent. This data was allegedly used to influence political campaigns. Facebook faced intense scrutiny for failing to protect user data and for not being transparent about how the information was accessed and used.</a:t>
            </a:r>
            <a:endParaRPr lang="en-GB" sz="2000" b="1" dirty="0"/>
          </a:p>
          <a:p>
            <a:pPr marL="0" indent="0">
              <a:buNone/>
            </a:pPr>
            <a:r>
              <a:rPr lang="en-GB" sz="2000" b="1" dirty="0"/>
              <a:t>Key Ethical Issues:</a:t>
            </a:r>
            <a:endParaRPr lang="en-GB" sz="2000" dirty="0"/>
          </a:p>
          <a:p>
            <a:pPr>
              <a:buFont typeface="Arial" panose="020B0604020202020204" pitchFamily="34" charset="0"/>
              <a:buChar char="•"/>
            </a:pPr>
            <a:r>
              <a:rPr lang="en-GB" sz="2000" dirty="0"/>
              <a:t>Violation of data privacy.</a:t>
            </a:r>
          </a:p>
          <a:p>
            <a:pPr>
              <a:buFont typeface="Arial" panose="020B0604020202020204" pitchFamily="34" charset="0"/>
              <a:buChar char="•"/>
            </a:pPr>
            <a:r>
              <a:rPr lang="en-GB" sz="2000" dirty="0"/>
              <a:t>Lack of transparency with users regarding data usage.</a:t>
            </a:r>
          </a:p>
          <a:p>
            <a:pPr>
              <a:buFont typeface="Arial" panose="020B0604020202020204" pitchFamily="34" charset="0"/>
              <a:buChar char="•"/>
            </a:pPr>
            <a:r>
              <a:rPr lang="en-GB" sz="2000" dirty="0"/>
              <a:t>Inadequate data protection measures.</a:t>
            </a:r>
            <a:endParaRPr lang="en-GB" sz="2000" b="1" dirty="0"/>
          </a:p>
          <a:p>
            <a:pPr marL="0" indent="0">
              <a:buNone/>
            </a:pPr>
            <a:r>
              <a:rPr lang="en-GB" sz="2000" b="1" dirty="0"/>
              <a:t>Questions for Discussion:</a:t>
            </a:r>
            <a:endParaRPr lang="en-GB" sz="2000" dirty="0"/>
          </a:p>
          <a:p>
            <a:pPr>
              <a:buFont typeface="+mj-lt"/>
              <a:buAutoNum type="arabicPeriod"/>
            </a:pPr>
            <a:r>
              <a:rPr lang="en-GB" sz="2000" dirty="0"/>
              <a:t>What could Facebook have done differently to prevent this situation?</a:t>
            </a:r>
          </a:p>
          <a:p>
            <a:pPr>
              <a:buFont typeface="+mj-lt"/>
              <a:buAutoNum type="arabicPeriod"/>
            </a:pPr>
            <a:r>
              <a:rPr lang="en-GB" sz="2000" dirty="0"/>
              <a:t>How should companies balance data monetization with user privacy?</a:t>
            </a:r>
          </a:p>
          <a:p>
            <a:pPr>
              <a:buFont typeface="+mj-lt"/>
              <a:buAutoNum type="arabicPeriod"/>
            </a:pPr>
            <a:r>
              <a:rPr lang="en-GB" sz="2000" dirty="0"/>
              <a:t>What ethical guidelines should be in place to handle user data responsibly?</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2: The Volkswagen Emissions Scandal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marL="0" indent="0">
              <a:buNone/>
            </a:pPr>
            <a:r>
              <a:rPr lang="en-GB" sz="2000" b="1" dirty="0"/>
              <a:t>Background:</a:t>
            </a:r>
            <a:r>
              <a:rPr lang="en-GB" sz="2000" dirty="0"/>
              <a:t> In 2015, Volkswagen was caught using software to cheat emissions tests in the U.S., making its diesel engines appear more environmentally friendly than they actually were. The scandal led to billions of dollars in fines, a drop in sales, and severe damage to the company's reputation.</a:t>
            </a:r>
          </a:p>
          <a:p>
            <a:pPr marL="0" indent="0">
              <a:buNone/>
            </a:pPr>
            <a:r>
              <a:rPr lang="en-GB" sz="2000" b="1" dirty="0"/>
              <a:t>Key Ethical Issues:</a:t>
            </a:r>
            <a:endParaRPr lang="en-GB" sz="2000" dirty="0"/>
          </a:p>
          <a:p>
            <a:r>
              <a:rPr lang="en-GB" sz="2000" dirty="0"/>
              <a:t>Deception and dishonesty in product claims.</a:t>
            </a:r>
          </a:p>
          <a:p>
            <a:r>
              <a:rPr lang="en-GB" sz="2000" dirty="0"/>
              <a:t>Environmental harm and disregard for regulations.</a:t>
            </a:r>
          </a:p>
          <a:p>
            <a:r>
              <a:rPr lang="en-GB" sz="2000" dirty="0"/>
              <a:t>Corporate accountability and governance failures.</a:t>
            </a:r>
          </a:p>
          <a:p>
            <a:pPr marL="0" indent="0">
              <a:buNone/>
            </a:pPr>
            <a:r>
              <a:rPr lang="en-GB" sz="2000" b="1" dirty="0"/>
              <a:t>Questions for Discussion:</a:t>
            </a:r>
            <a:endParaRPr lang="en-GB" sz="2000" dirty="0"/>
          </a:p>
          <a:p>
            <a:r>
              <a:rPr lang="en-GB" sz="2000" dirty="0"/>
              <a:t>What internal checks and balances could have prevented the emission scandal at Volkswagen?</a:t>
            </a:r>
          </a:p>
          <a:p>
            <a:r>
              <a:rPr lang="en-GB" sz="2000" dirty="0"/>
              <a:t>What are the long-term consequences for a company that engages in deceptive practices?</a:t>
            </a:r>
          </a:p>
          <a:p>
            <a:r>
              <a:rPr lang="en-GB" sz="2000" dirty="0"/>
              <a:t>How can companies rebuild trust after such ethical breaches?</a:t>
            </a:r>
          </a:p>
          <a:p>
            <a:pPr marL="0" indent="0" algn="just">
              <a:buNone/>
            </a:pPr>
            <a:endParaRPr lang="en-GB" sz="20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3: Apple’s Supplier Labor Practices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Apple has faced criticism over labour practices at factories operated by its suppliers, such as Foxconn, in China. Reports highlighted poor working conditions, long hours, and low wages. While Apple has taken steps to address these issues, it remains a challenge to monitor and improve labour standards across its supply chain.</a:t>
            </a:r>
          </a:p>
          <a:p>
            <a:pPr marL="0" indent="0">
              <a:buNone/>
            </a:pPr>
            <a:r>
              <a:rPr lang="en-GB" sz="2000" b="1" dirty="0"/>
              <a:t>Key Ethical Issues:</a:t>
            </a:r>
            <a:endParaRPr lang="en-GB" sz="2000" dirty="0"/>
          </a:p>
          <a:p>
            <a:r>
              <a:rPr lang="en-GB" sz="2000" dirty="0"/>
              <a:t>Poor labour conditions and exploitation.</a:t>
            </a:r>
          </a:p>
          <a:p>
            <a:r>
              <a:rPr lang="en-GB" sz="2000" dirty="0"/>
              <a:t>Responsibility for supplier practices.</a:t>
            </a:r>
          </a:p>
          <a:p>
            <a:r>
              <a:rPr lang="en-GB" sz="2000" dirty="0"/>
              <a:t>Challenges of ethical sourcing and supply chain management.</a:t>
            </a:r>
          </a:p>
          <a:p>
            <a:pPr marL="0" indent="0">
              <a:buNone/>
            </a:pPr>
            <a:r>
              <a:rPr lang="en-GB" sz="2000" b="1" dirty="0"/>
              <a:t>Questions for Discussion:</a:t>
            </a:r>
            <a:endParaRPr lang="en-GB" sz="2000" dirty="0"/>
          </a:p>
          <a:p>
            <a:r>
              <a:rPr lang="en-GB" sz="2000" dirty="0"/>
              <a:t>Should companies be held accountable for the actions of their suppliers? Why or why not?</a:t>
            </a:r>
          </a:p>
          <a:p>
            <a:r>
              <a:rPr lang="en-GB" sz="2000" dirty="0"/>
              <a:t>What strategies can companies adopt to ensure ethical </a:t>
            </a:r>
            <a:r>
              <a:rPr lang="en-GB" sz="2000" dirty="0" err="1"/>
              <a:t>labor</a:t>
            </a:r>
            <a:r>
              <a:rPr lang="en-GB" sz="2000" dirty="0"/>
              <a:t> practices throughout their supply chain?</a:t>
            </a:r>
          </a:p>
          <a:p>
            <a:r>
              <a:rPr lang="en-GB" sz="2000" dirty="0"/>
              <a:t>How can Apple continue to balance cost-efficiency with ethical </a:t>
            </a:r>
            <a:r>
              <a:rPr lang="en-GB" sz="2000" dirty="0" err="1"/>
              <a:t>labor</a:t>
            </a:r>
            <a:r>
              <a:rPr lang="en-GB" sz="2000" dirty="0"/>
              <a:t> practices?</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 Scenario 4: Nestlé’s Water Use and Environmental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Nestlé has been criticized for its water extraction practices, particularly in regions facing water scarcity. Environmental activists have argued that the company's water extraction for bottled water production depletes local water resources, affecting communities and ecosystems.</a:t>
            </a:r>
          </a:p>
          <a:p>
            <a:pPr marL="0" indent="0">
              <a:buNone/>
            </a:pPr>
            <a:r>
              <a:rPr lang="en-GB" sz="2000" b="1" dirty="0"/>
              <a:t>Key Ethical Issues:</a:t>
            </a:r>
            <a:endParaRPr lang="en-GB" sz="2000" dirty="0"/>
          </a:p>
          <a:p>
            <a:r>
              <a:rPr lang="en-GB" sz="2000" dirty="0"/>
              <a:t>Environmental sustainability and water resource management.</a:t>
            </a:r>
          </a:p>
          <a:p>
            <a:r>
              <a:rPr lang="en-GB" sz="2000" dirty="0"/>
              <a:t>Corporate responsibility to local communities.</a:t>
            </a:r>
          </a:p>
          <a:p>
            <a:r>
              <a:rPr lang="en-GB" sz="2000" dirty="0"/>
              <a:t>Ethical implications of natural resource extraction.</a:t>
            </a:r>
          </a:p>
          <a:p>
            <a:pPr marL="0" indent="0">
              <a:buNone/>
            </a:pPr>
            <a:r>
              <a:rPr lang="en-GB" sz="2000" b="1" dirty="0"/>
              <a:t>Questions for Discussion:</a:t>
            </a:r>
            <a:endParaRPr lang="en-GB" sz="2000" dirty="0"/>
          </a:p>
          <a:p>
            <a:r>
              <a:rPr lang="en-GB" sz="2000" dirty="0"/>
              <a:t>Should Nestlé be more transparent about its water usage and sustainability practices?</a:t>
            </a:r>
          </a:p>
          <a:p>
            <a:r>
              <a:rPr lang="en-GB" sz="2000" dirty="0"/>
              <a:t>How can companies like Nestlé balance business interests with environmental sustainability?</a:t>
            </a:r>
          </a:p>
          <a:p>
            <a:r>
              <a:rPr lang="en-GB" sz="2000" dirty="0"/>
              <a:t>What are the potential risks of not addressing environmental concerns adequately?</a:t>
            </a:r>
          </a:p>
          <a:p>
            <a:pPr marL="514350" indent="-514350" algn="just">
              <a:buClr>
                <a:schemeClr val="tx1"/>
              </a:buClr>
              <a:buAutoNum type="arabicPeriod"/>
            </a:pPr>
            <a:endParaRPr lang="en-GB" altLang="en-US" sz="20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Scenario 5: Amazon’s Treatment of Warehouse Workers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536504"/>
          </a:xfrm>
        </p:spPr>
        <p:txBody>
          <a:bodyPr/>
          <a:lstStyle/>
          <a:p>
            <a:pPr marL="0" indent="0">
              <a:buNone/>
            </a:pPr>
            <a:r>
              <a:rPr lang="en-GB" sz="2000" b="1" dirty="0"/>
              <a:t>Background:</a:t>
            </a:r>
            <a:r>
              <a:rPr lang="en-GB" sz="2000" dirty="0"/>
              <a:t> Amazon has been under scrutiny for the treatment of its warehouse workers, with reports of harsh working conditions, lack of adequate breaks, and high pressure to meet targets. Although Amazon has introduced measures to improve conditions, concerns about worker welfare persist.</a:t>
            </a:r>
          </a:p>
          <a:p>
            <a:pPr marL="0" indent="0">
              <a:buNone/>
            </a:pPr>
            <a:r>
              <a:rPr lang="en-GB" sz="2000" b="1" dirty="0"/>
              <a:t>Key Ethical Issues:</a:t>
            </a:r>
            <a:endParaRPr lang="en-GB" sz="2000" dirty="0"/>
          </a:p>
          <a:p>
            <a:r>
              <a:rPr lang="en-GB" sz="2000" dirty="0"/>
              <a:t>Worker welfare and fair </a:t>
            </a:r>
            <a:r>
              <a:rPr lang="en-GB" sz="2000" dirty="0" err="1"/>
              <a:t>labor</a:t>
            </a:r>
            <a:r>
              <a:rPr lang="en-GB" sz="2000" dirty="0"/>
              <a:t> practices.</a:t>
            </a:r>
          </a:p>
          <a:p>
            <a:r>
              <a:rPr lang="en-GB" sz="2000" dirty="0"/>
              <a:t>Corporate accountability and transparency.</a:t>
            </a:r>
          </a:p>
          <a:p>
            <a:r>
              <a:rPr lang="en-GB" sz="2000" dirty="0"/>
              <a:t>Balancing productivity with employee well-being.</a:t>
            </a:r>
          </a:p>
          <a:p>
            <a:pPr marL="0" indent="0">
              <a:buNone/>
            </a:pPr>
            <a:r>
              <a:rPr lang="en-GB" sz="2000" b="1" dirty="0"/>
              <a:t>Questions for Discussion:</a:t>
            </a:r>
            <a:endParaRPr lang="en-GB" sz="2000" dirty="0"/>
          </a:p>
          <a:p>
            <a:r>
              <a:rPr lang="en-GB" sz="2000" dirty="0"/>
              <a:t>What could Amazon do to improve working conditions for its warehouse staff?</a:t>
            </a:r>
          </a:p>
          <a:p>
            <a:r>
              <a:rPr lang="en-GB" sz="2000" dirty="0"/>
              <a:t>How should companies address concerns about employee welfare while maintaining productivity?</a:t>
            </a:r>
          </a:p>
          <a:p>
            <a:r>
              <a:rPr lang="en-GB" sz="2000" dirty="0"/>
              <a:t>What role does corporate culture play in ethical </a:t>
            </a:r>
            <a:r>
              <a:rPr lang="en-GB" sz="2000" dirty="0" err="1"/>
              <a:t>labor</a:t>
            </a:r>
            <a:r>
              <a:rPr lang="en-GB" sz="2000" dirty="0"/>
              <a:t> practices?</a:t>
            </a:r>
          </a:p>
          <a:p>
            <a:r>
              <a:rPr lang="en-GB" sz="2000" dirty="0"/>
              <a:t>.</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7172">
                                            <p:txEl>
                                              <p:pRg st="9" end="9"/>
                                            </p:txEl>
                                          </p:spTgt>
                                        </p:tgtEl>
                                        <p:attrNameLst>
                                          <p:attrName>style.visibility</p:attrName>
                                        </p:attrNameLst>
                                      </p:cBhvr>
                                      <p:to>
                                        <p:strVal val="visible"/>
                                      </p:to>
                                    </p:set>
                                    <p:animEffect transition="in" filter="fade">
                                      <p:cBhvr>
                                        <p:cTn id="70" dur="1000"/>
                                        <p:tgtEl>
                                          <p:spTgt spid="7172">
                                            <p:txEl>
                                              <p:pRg st="9" end="9"/>
                                            </p:txEl>
                                          </p:spTgt>
                                        </p:tgtEl>
                                      </p:cBhvr>
                                    </p:animEffect>
                                    <p:anim calcmode="lin" valueType="num">
                                      <p:cBhvr>
                                        <p:cTn id="71"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Activity Instructions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000" b="1" dirty="0"/>
              <a:t>Group Division:</a:t>
            </a:r>
            <a:r>
              <a:rPr lang="en-GB" sz="2000" dirty="0"/>
              <a:t> Split into groups of 3-5 students, with each group assigned one of the scenarios.</a:t>
            </a:r>
          </a:p>
          <a:p>
            <a:r>
              <a:rPr lang="en-GB" sz="2000" b="1" dirty="0"/>
              <a:t>Case Analysis:</a:t>
            </a:r>
            <a:r>
              <a:rPr lang="en-GB" sz="2000" dirty="0"/>
              <a:t> Each group will:</a:t>
            </a:r>
          </a:p>
          <a:p>
            <a:pPr lvl="1"/>
            <a:r>
              <a:rPr lang="en-GB" sz="2000" dirty="0"/>
              <a:t>Identify and summarise the key ethical issues in their assigned scenario.</a:t>
            </a:r>
          </a:p>
          <a:p>
            <a:pPr lvl="1"/>
            <a:r>
              <a:rPr lang="en-GB" sz="2000" dirty="0"/>
              <a:t>Discuss the potential consequences of the company’s actions.</a:t>
            </a:r>
          </a:p>
          <a:p>
            <a:pPr lvl="1"/>
            <a:r>
              <a:rPr lang="en-GB" sz="2000" dirty="0"/>
              <a:t>Suggest ethical strategies and recommendations to address the issues.</a:t>
            </a:r>
          </a:p>
          <a:p>
            <a:r>
              <a:rPr lang="en-GB" sz="2000" b="1" dirty="0"/>
              <a:t>Presentation:</a:t>
            </a:r>
            <a:r>
              <a:rPr lang="en-GB" sz="2000" dirty="0"/>
              <a:t> Each group will present their findings, including:</a:t>
            </a:r>
          </a:p>
          <a:p>
            <a:pPr lvl="1"/>
            <a:r>
              <a:rPr lang="en-GB" sz="2000" dirty="0"/>
              <a:t>Key issues identified.</a:t>
            </a:r>
          </a:p>
          <a:p>
            <a:pPr lvl="1"/>
            <a:r>
              <a:rPr lang="en-GB" sz="2000" dirty="0"/>
              <a:t>Proposed strategies to resolve or prevent similar issues in the future.</a:t>
            </a:r>
          </a:p>
          <a:p>
            <a:pPr lvl="1"/>
            <a:r>
              <a:rPr lang="en-GB" sz="2000" dirty="0"/>
              <a:t>Answers to the discussion questions.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823</Words>
  <Application>Microsoft Office PowerPoint</Application>
  <PresentationFormat>Widescreen</PresentationFormat>
  <Paragraphs>80</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Aharoni</vt:lpstr>
      <vt:lpstr>Arial</vt:lpstr>
      <vt:lpstr>Myriad Pro</vt:lpstr>
      <vt:lpstr>Verdana</vt:lpstr>
      <vt:lpstr>20140311PresentationUWTSDTemplate</vt:lpstr>
      <vt:lpstr>LCBB6004 </vt:lpstr>
      <vt:lpstr>Learning Objectives</vt:lpstr>
      <vt:lpstr>Scenario 1: Facebook-Cambridge Analytica Data Privacy Scandal</vt:lpstr>
      <vt:lpstr>Scenario 2: The Volkswagen Emissions Scandal</vt:lpstr>
      <vt:lpstr>Scenario 3: Apple’s Supplier Labor Practices</vt:lpstr>
      <vt:lpstr> Scenario 4: Nestlé’s Water Use and Environmental Concerns</vt:lpstr>
      <vt:lpstr>Scenario 5: Amazon’s Treatment of Warehouse Workers</vt:lpstr>
      <vt:lpstr>Activity Instructions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491</cp:revision>
  <cp:lastPrinted>2018-07-09T15:27:01Z</cp:lastPrinted>
  <dcterms:created xsi:type="dcterms:W3CDTF">2002-10-07T19:43:58Z</dcterms:created>
  <dcterms:modified xsi:type="dcterms:W3CDTF">2024-10-16T19:31:18Z</dcterms:modified>
</cp:coreProperties>
</file>