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1" r:id="rId5"/>
    <p:sldId id="260" r:id="rId6"/>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6" d="100"/>
          <a:sy n="96" d="100"/>
        </p:scale>
        <p:origin x="60"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E806381-300F-4C37-8075-419ADCB7B57F}"/>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3BD98E46-7C2B-4FA1-93EF-254F102711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F2DFD907-378C-4E90-92DB-84745C53E522}"/>
              </a:ext>
            </a:extLst>
          </p:cNvPr>
          <p:cNvSpPr>
            <a:spLocks noGrp="1"/>
          </p:cNvSpPr>
          <p:nvPr>
            <p:ph type="dt" sz="half" idx="10"/>
          </p:nvPr>
        </p:nvSpPr>
        <p:spPr/>
        <p:txBody>
          <a:bodyPr/>
          <a:lstStyle/>
          <a:p>
            <a:fld id="{52E8CCB5-531E-4103-8B56-57C03A21256E}" type="datetimeFigureOut">
              <a:rPr lang="zh-CN" altLang="en-US" smtClean="0"/>
              <a:t>2020/3/3</a:t>
            </a:fld>
            <a:endParaRPr lang="zh-CN" altLang="en-US"/>
          </a:p>
        </p:txBody>
      </p:sp>
      <p:sp>
        <p:nvSpPr>
          <p:cNvPr id="5" name="页脚占位符 4">
            <a:extLst>
              <a:ext uri="{FF2B5EF4-FFF2-40B4-BE49-F238E27FC236}">
                <a16:creationId xmlns:a16="http://schemas.microsoft.com/office/drawing/2014/main" id="{66709FA1-4279-4C75-AC2C-3DDF85DCA50F}"/>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93C18F65-7ADF-4A92-8F82-5CC45B3CCD03}"/>
              </a:ext>
            </a:extLst>
          </p:cNvPr>
          <p:cNvSpPr>
            <a:spLocks noGrp="1"/>
          </p:cNvSpPr>
          <p:nvPr>
            <p:ph type="sldNum" sz="quarter" idx="12"/>
          </p:nvPr>
        </p:nvSpPr>
        <p:spPr/>
        <p:txBody>
          <a:bodyPr/>
          <a:lstStyle/>
          <a:p>
            <a:fld id="{F1102F88-6D07-4BB6-845E-B953824772AE}" type="slidenum">
              <a:rPr lang="zh-CN" altLang="en-US" smtClean="0"/>
              <a:t>‹#›</a:t>
            </a:fld>
            <a:endParaRPr lang="zh-CN" altLang="en-US"/>
          </a:p>
        </p:txBody>
      </p:sp>
    </p:spTree>
    <p:extLst>
      <p:ext uri="{BB962C8B-B14F-4D97-AF65-F5344CB8AC3E}">
        <p14:creationId xmlns:p14="http://schemas.microsoft.com/office/powerpoint/2010/main" val="13462588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D1C3D2A9-9A39-47CD-9462-55043C48CC81}"/>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537DD961-AB4F-414A-AA2F-1CCCC4681A7B}"/>
              </a:ext>
            </a:extLst>
          </p:cNvPr>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6416ABF2-0017-4994-B559-923312EBD51E}"/>
              </a:ext>
            </a:extLst>
          </p:cNvPr>
          <p:cNvSpPr>
            <a:spLocks noGrp="1"/>
          </p:cNvSpPr>
          <p:nvPr>
            <p:ph type="dt" sz="half" idx="10"/>
          </p:nvPr>
        </p:nvSpPr>
        <p:spPr/>
        <p:txBody>
          <a:bodyPr/>
          <a:lstStyle/>
          <a:p>
            <a:fld id="{52E8CCB5-531E-4103-8B56-57C03A21256E}" type="datetimeFigureOut">
              <a:rPr lang="zh-CN" altLang="en-US" smtClean="0"/>
              <a:t>2020/3/3</a:t>
            </a:fld>
            <a:endParaRPr lang="zh-CN" altLang="en-US"/>
          </a:p>
        </p:txBody>
      </p:sp>
      <p:sp>
        <p:nvSpPr>
          <p:cNvPr id="5" name="页脚占位符 4">
            <a:extLst>
              <a:ext uri="{FF2B5EF4-FFF2-40B4-BE49-F238E27FC236}">
                <a16:creationId xmlns:a16="http://schemas.microsoft.com/office/drawing/2014/main" id="{78B41500-6DBB-4B20-BEC8-33BAE8FFA036}"/>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6B1EF707-6112-4B97-BF83-56EAA907A027}"/>
              </a:ext>
            </a:extLst>
          </p:cNvPr>
          <p:cNvSpPr>
            <a:spLocks noGrp="1"/>
          </p:cNvSpPr>
          <p:nvPr>
            <p:ph type="sldNum" sz="quarter" idx="12"/>
          </p:nvPr>
        </p:nvSpPr>
        <p:spPr/>
        <p:txBody>
          <a:bodyPr/>
          <a:lstStyle/>
          <a:p>
            <a:fld id="{F1102F88-6D07-4BB6-845E-B953824772AE}" type="slidenum">
              <a:rPr lang="zh-CN" altLang="en-US" smtClean="0"/>
              <a:t>‹#›</a:t>
            </a:fld>
            <a:endParaRPr lang="zh-CN" altLang="en-US"/>
          </a:p>
        </p:txBody>
      </p:sp>
    </p:spTree>
    <p:extLst>
      <p:ext uri="{BB962C8B-B14F-4D97-AF65-F5344CB8AC3E}">
        <p14:creationId xmlns:p14="http://schemas.microsoft.com/office/powerpoint/2010/main" val="1992873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9FF93E7-172B-4720-B36B-09B550632438}"/>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C0A4646C-C645-4806-805B-73BDD13FB5A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9A828432-211A-44EF-8CBB-31AC913435AD}"/>
              </a:ext>
            </a:extLst>
          </p:cNvPr>
          <p:cNvSpPr>
            <a:spLocks noGrp="1"/>
          </p:cNvSpPr>
          <p:nvPr>
            <p:ph type="dt" sz="half" idx="10"/>
          </p:nvPr>
        </p:nvSpPr>
        <p:spPr/>
        <p:txBody>
          <a:bodyPr/>
          <a:lstStyle/>
          <a:p>
            <a:fld id="{52E8CCB5-531E-4103-8B56-57C03A21256E}" type="datetimeFigureOut">
              <a:rPr lang="zh-CN" altLang="en-US" smtClean="0"/>
              <a:t>2020/3/3</a:t>
            </a:fld>
            <a:endParaRPr lang="zh-CN" altLang="en-US"/>
          </a:p>
        </p:txBody>
      </p:sp>
      <p:sp>
        <p:nvSpPr>
          <p:cNvPr id="5" name="页脚占位符 4">
            <a:extLst>
              <a:ext uri="{FF2B5EF4-FFF2-40B4-BE49-F238E27FC236}">
                <a16:creationId xmlns:a16="http://schemas.microsoft.com/office/drawing/2014/main" id="{4C07B7D3-B579-4D01-B08F-0638D1B684DD}"/>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C5EFF4A0-432C-44BC-ACE9-2AEB2FA04E0D}"/>
              </a:ext>
            </a:extLst>
          </p:cNvPr>
          <p:cNvSpPr>
            <a:spLocks noGrp="1"/>
          </p:cNvSpPr>
          <p:nvPr>
            <p:ph type="sldNum" sz="quarter" idx="12"/>
          </p:nvPr>
        </p:nvSpPr>
        <p:spPr/>
        <p:txBody>
          <a:bodyPr/>
          <a:lstStyle/>
          <a:p>
            <a:fld id="{F1102F88-6D07-4BB6-845E-B953824772AE}" type="slidenum">
              <a:rPr lang="zh-CN" altLang="en-US" smtClean="0"/>
              <a:t>‹#›</a:t>
            </a:fld>
            <a:endParaRPr lang="zh-CN" altLang="en-US"/>
          </a:p>
        </p:txBody>
      </p:sp>
    </p:spTree>
    <p:extLst>
      <p:ext uri="{BB962C8B-B14F-4D97-AF65-F5344CB8AC3E}">
        <p14:creationId xmlns:p14="http://schemas.microsoft.com/office/powerpoint/2010/main" val="40660668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05CCD2C-A453-4E25-9ADD-D2D65C277157}"/>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93858FCF-E1C6-4DC0-9555-85F9C326C33E}"/>
              </a:ext>
            </a:extLst>
          </p:cNvPr>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0DEB1D51-A0E9-4CF6-983E-A36BD30EC962}"/>
              </a:ext>
            </a:extLst>
          </p:cNvPr>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F11CE643-8484-4E41-802E-F6743AF2B3CA}"/>
              </a:ext>
            </a:extLst>
          </p:cNvPr>
          <p:cNvSpPr>
            <a:spLocks noGrp="1"/>
          </p:cNvSpPr>
          <p:nvPr>
            <p:ph type="dt" sz="half" idx="10"/>
          </p:nvPr>
        </p:nvSpPr>
        <p:spPr/>
        <p:txBody>
          <a:bodyPr/>
          <a:lstStyle/>
          <a:p>
            <a:fld id="{52E8CCB5-531E-4103-8B56-57C03A21256E}" type="datetimeFigureOut">
              <a:rPr lang="zh-CN" altLang="en-US" smtClean="0"/>
              <a:t>2020/3/3</a:t>
            </a:fld>
            <a:endParaRPr lang="zh-CN" altLang="en-US"/>
          </a:p>
        </p:txBody>
      </p:sp>
      <p:sp>
        <p:nvSpPr>
          <p:cNvPr id="6" name="页脚占位符 5">
            <a:extLst>
              <a:ext uri="{FF2B5EF4-FFF2-40B4-BE49-F238E27FC236}">
                <a16:creationId xmlns:a16="http://schemas.microsoft.com/office/drawing/2014/main" id="{14654398-BB42-4BD0-8FB8-4A2693AF585D}"/>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6E8DFCD8-E7C3-4021-89B3-AA6B0F0B726C}"/>
              </a:ext>
            </a:extLst>
          </p:cNvPr>
          <p:cNvSpPr>
            <a:spLocks noGrp="1"/>
          </p:cNvSpPr>
          <p:nvPr>
            <p:ph type="sldNum" sz="quarter" idx="12"/>
          </p:nvPr>
        </p:nvSpPr>
        <p:spPr/>
        <p:txBody>
          <a:bodyPr/>
          <a:lstStyle/>
          <a:p>
            <a:fld id="{F1102F88-6D07-4BB6-845E-B953824772AE}" type="slidenum">
              <a:rPr lang="zh-CN" altLang="en-US" smtClean="0"/>
              <a:t>‹#›</a:t>
            </a:fld>
            <a:endParaRPr lang="zh-CN" altLang="en-US"/>
          </a:p>
        </p:txBody>
      </p:sp>
    </p:spTree>
    <p:extLst>
      <p:ext uri="{BB962C8B-B14F-4D97-AF65-F5344CB8AC3E}">
        <p14:creationId xmlns:p14="http://schemas.microsoft.com/office/powerpoint/2010/main" val="3090203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040A49D-42BE-4DE2-B6A9-04BC9FBC9D50}"/>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8EB19F64-B743-4DDC-ADE1-63039CE55D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ABDC355E-5F38-43CE-9B56-9E7EB7D59D31}"/>
              </a:ext>
            </a:extLst>
          </p:cNvPr>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004057ED-F399-4F97-BAA1-52E1573C86D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B3777EFF-FDDD-442A-BEAB-A69A4B3354A9}"/>
              </a:ext>
            </a:extLst>
          </p:cNvPr>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E1A976D6-DD0B-49E2-98E2-519E529C40E9}"/>
              </a:ext>
            </a:extLst>
          </p:cNvPr>
          <p:cNvSpPr>
            <a:spLocks noGrp="1"/>
          </p:cNvSpPr>
          <p:nvPr>
            <p:ph type="dt" sz="half" idx="10"/>
          </p:nvPr>
        </p:nvSpPr>
        <p:spPr/>
        <p:txBody>
          <a:bodyPr/>
          <a:lstStyle/>
          <a:p>
            <a:fld id="{52E8CCB5-531E-4103-8B56-57C03A21256E}" type="datetimeFigureOut">
              <a:rPr lang="zh-CN" altLang="en-US" smtClean="0"/>
              <a:t>2020/3/3</a:t>
            </a:fld>
            <a:endParaRPr lang="zh-CN" altLang="en-US"/>
          </a:p>
        </p:txBody>
      </p:sp>
      <p:sp>
        <p:nvSpPr>
          <p:cNvPr id="8" name="页脚占位符 7">
            <a:extLst>
              <a:ext uri="{FF2B5EF4-FFF2-40B4-BE49-F238E27FC236}">
                <a16:creationId xmlns:a16="http://schemas.microsoft.com/office/drawing/2014/main" id="{44D6F3A8-52F1-4350-A155-36562C68ADB1}"/>
              </a:ext>
            </a:extLst>
          </p:cNvPr>
          <p:cNvSpPr>
            <a:spLocks noGrp="1"/>
          </p:cNvSpPr>
          <p:nvPr>
            <p:ph type="ftr" sz="quarter" idx="11"/>
          </p:nvPr>
        </p:nvSpPr>
        <p:spPr/>
        <p:txBody>
          <a:bodyPr/>
          <a:lstStyle/>
          <a:p>
            <a:endParaRPr lang="zh-CN" altLang="en-US"/>
          </a:p>
        </p:txBody>
      </p:sp>
      <p:sp>
        <p:nvSpPr>
          <p:cNvPr id="9" name="灯片编号占位符 8">
            <a:extLst>
              <a:ext uri="{FF2B5EF4-FFF2-40B4-BE49-F238E27FC236}">
                <a16:creationId xmlns:a16="http://schemas.microsoft.com/office/drawing/2014/main" id="{2175E92A-05FA-4794-A83F-AE264CFF0F23}"/>
              </a:ext>
            </a:extLst>
          </p:cNvPr>
          <p:cNvSpPr>
            <a:spLocks noGrp="1"/>
          </p:cNvSpPr>
          <p:nvPr>
            <p:ph type="sldNum" sz="quarter" idx="12"/>
          </p:nvPr>
        </p:nvSpPr>
        <p:spPr/>
        <p:txBody>
          <a:bodyPr/>
          <a:lstStyle/>
          <a:p>
            <a:fld id="{F1102F88-6D07-4BB6-845E-B953824772AE}" type="slidenum">
              <a:rPr lang="zh-CN" altLang="en-US" smtClean="0"/>
              <a:t>‹#›</a:t>
            </a:fld>
            <a:endParaRPr lang="zh-CN" altLang="en-US"/>
          </a:p>
        </p:txBody>
      </p:sp>
    </p:spTree>
    <p:extLst>
      <p:ext uri="{BB962C8B-B14F-4D97-AF65-F5344CB8AC3E}">
        <p14:creationId xmlns:p14="http://schemas.microsoft.com/office/powerpoint/2010/main" val="18914023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59767C7-5639-4BB5-991B-40FE7ACDE64B}"/>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94FB4E49-925A-4B8E-9831-E01240FCBA15}"/>
              </a:ext>
            </a:extLst>
          </p:cNvPr>
          <p:cNvSpPr>
            <a:spLocks noGrp="1"/>
          </p:cNvSpPr>
          <p:nvPr>
            <p:ph type="dt" sz="half" idx="10"/>
          </p:nvPr>
        </p:nvSpPr>
        <p:spPr/>
        <p:txBody>
          <a:bodyPr/>
          <a:lstStyle/>
          <a:p>
            <a:fld id="{52E8CCB5-531E-4103-8B56-57C03A21256E}" type="datetimeFigureOut">
              <a:rPr lang="zh-CN" altLang="en-US" smtClean="0"/>
              <a:t>2020/3/3</a:t>
            </a:fld>
            <a:endParaRPr lang="zh-CN" altLang="en-US"/>
          </a:p>
        </p:txBody>
      </p:sp>
      <p:sp>
        <p:nvSpPr>
          <p:cNvPr id="4" name="页脚占位符 3">
            <a:extLst>
              <a:ext uri="{FF2B5EF4-FFF2-40B4-BE49-F238E27FC236}">
                <a16:creationId xmlns:a16="http://schemas.microsoft.com/office/drawing/2014/main" id="{DF3D37A6-FF53-49A4-90D8-D3CA018104E1}"/>
              </a:ext>
            </a:extLst>
          </p:cNvPr>
          <p:cNvSpPr>
            <a:spLocks noGrp="1"/>
          </p:cNvSpPr>
          <p:nvPr>
            <p:ph type="ftr" sz="quarter" idx="11"/>
          </p:nvPr>
        </p:nvSpPr>
        <p:spPr/>
        <p:txBody>
          <a:bodyPr/>
          <a:lstStyle/>
          <a:p>
            <a:endParaRPr lang="zh-CN" altLang="en-US"/>
          </a:p>
        </p:txBody>
      </p:sp>
      <p:sp>
        <p:nvSpPr>
          <p:cNvPr id="5" name="灯片编号占位符 4">
            <a:extLst>
              <a:ext uri="{FF2B5EF4-FFF2-40B4-BE49-F238E27FC236}">
                <a16:creationId xmlns:a16="http://schemas.microsoft.com/office/drawing/2014/main" id="{D7044789-B01F-4438-BDE1-3C3B1A129E46}"/>
              </a:ext>
            </a:extLst>
          </p:cNvPr>
          <p:cNvSpPr>
            <a:spLocks noGrp="1"/>
          </p:cNvSpPr>
          <p:nvPr>
            <p:ph type="sldNum" sz="quarter" idx="12"/>
          </p:nvPr>
        </p:nvSpPr>
        <p:spPr/>
        <p:txBody>
          <a:bodyPr/>
          <a:lstStyle/>
          <a:p>
            <a:fld id="{F1102F88-6D07-4BB6-845E-B953824772AE}" type="slidenum">
              <a:rPr lang="zh-CN" altLang="en-US" smtClean="0"/>
              <a:t>‹#›</a:t>
            </a:fld>
            <a:endParaRPr lang="zh-CN" altLang="en-US"/>
          </a:p>
        </p:txBody>
      </p:sp>
    </p:spTree>
    <p:extLst>
      <p:ext uri="{BB962C8B-B14F-4D97-AF65-F5344CB8AC3E}">
        <p14:creationId xmlns:p14="http://schemas.microsoft.com/office/powerpoint/2010/main" val="18396733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01FF0778-E2DA-4B29-AA96-6DF3C1D7B3DD}"/>
              </a:ext>
            </a:extLst>
          </p:cNvPr>
          <p:cNvSpPr>
            <a:spLocks noGrp="1"/>
          </p:cNvSpPr>
          <p:nvPr>
            <p:ph type="dt" sz="half" idx="10"/>
          </p:nvPr>
        </p:nvSpPr>
        <p:spPr/>
        <p:txBody>
          <a:bodyPr/>
          <a:lstStyle/>
          <a:p>
            <a:fld id="{52E8CCB5-531E-4103-8B56-57C03A21256E}" type="datetimeFigureOut">
              <a:rPr lang="zh-CN" altLang="en-US" smtClean="0"/>
              <a:t>2020/3/3</a:t>
            </a:fld>
            <a:endParaRPr lang="zh-CN" altLang="en-US"/>
          </a:p>
        </p:txBody>
      </p:sp>
      <p:sp>
        <p:nvSpPr>
          <p:cNvPr id="3" name="页脚占位符 2">
            <a:extLst>
              <a:ext uri="{FF2B5EF4-FFF2-40B4-BE49-F238E27FC236}">
                <a16:creationId xmlns:a16="http://schemas.microsoft.com/office/drawing/2014/main" id="{E85B36B2-8E60-45EE-800D-312A0E0159FF}"/>
              </a:ext>
            </a:extLst>
          </p:cNvPr>
          <p:cNvSpPr>
            <a:spLocks noGrp="1"/>
          </p:cNvSpPr>
          <p:nvPr>
            <p:ph type="ftr" sz="quarter" idx="11"/>
          </p:nvPr>
        </p:nvSpPr>
        <p:spPr/>
        <p:txBody>
          <a:bodyPr/>
          <a:lstStyle/>
          <a:p>
            <a:endParaRPr lang="zh-CN" altLang="en-US"/>
          </a:p>
        </p:txBody>
      </p:sp>
      <p:sp>
        <p:nvSpPr>
          <p:cNvPr id="4" name="灯片编号占位符 3">
            <a:extLst>
              <a:ext uri="{FF2B5EF4-FFF2-40B4-BE49-F238E27FC236}">
                <a16:creationId xmlns:a16="http://schemas.microsoft.com/office/drawing/2014/main" id="{07CFCFE5-14A3-4F3A-ABC5-EFC399A62FAD}"/>
              </a:ext>
            </a:extLst>
          </p:cNvPr>
          <p:cNvSpPr>
            <a:spLocks noGrp="1"/>
          </p:cNvSpPr>
          <p:nvPr>
            <p:ph type="sldNum" sz="quarter" idx="12"/>
          </p:nvPr>
        </p:nvSpPr>
        <p:spPr/>
        <p:txBody>
          <a:bodyPr/>
          <a:lstStyle/>
          <a:p>
            <a:fld id="{F1102F88-6D07-4BB6-845E-B953824772AE}" type="slidenum">
              <a:rPr lang="zh-CN" altLang="en-US" smtClean="0"/>
              <a:t>‹#›</a:t>
            </a:fld>
            <a:endParaRPr lang="zh-CN" altLang="en-US"/>
          </a:p>
        </p:txBody>
      </p:sp>
    </p:spTree>
    <p:extLst>
      <p:ext uri="{BB962C8B-B14F-4D97-AF65-F5344CB8AC3E}">
        <p14:creationId xmlns:p14="http://schemas.microsoft.com/office/powerpoint/2010/main" val="10515847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CFBD71E-97B3-4B4D-9F41-A3B7EB23AEBF}"/>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6937EAB1-474B-41B9-85A1-16C7494EC2C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84EB5781-EC51-4861-B9C2-45D6D86838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BD286BE7-2313-4DCB-9311-85E94B653657}"/>
              </a:ext>
            </a:extLst>
          </p:cNvPr>
          <p:cNvSpPr>
            <a:spLocks noGrp="1"/>
          </p:cNvSpPr>
          <p:nvPr>
            <p:ph type="dt" sz="half" idx="10"/>
          </p:nvPr>
        </p:nvSpPr>
        <p:spPr/>
        <p:txBody>
          <a:bodyPr/>
          <a:lstStyle/>
          <a:p>
            <a:fld id="{52E8CCB5-531E-4103-8B56-57C03A21256E}" type="datetimeFigureOut">
              <a:rPr lang="zh-CN" altLang="en-US" smtClean="0"/>
              <a:t>2020/3/3</a:t>
            </a:fld>
            <a:endParaRPr lang="zh-CN" altLang="en-US"/>
          </a:p>
        </p:txBody>
      </p:sp>
      <p:sp>
        <p:nvSpPr>
          <p:cNvPr id="6" name="页脚占位符 5">
            <a:extLst>
              <a:ext uri="{FF2B5EF4-FFF2-40B4-BE49-F238E27FC236}">
                <a16:creationId xmlns:a16="http://schemas.microsoft.com/office/drawing/2014/main" id="{8068B5A6-44D2-4761-997E-6AD72B7B7C28}"/>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B6B763B1-719C-4F03-9736-0EBADAFD016B}"/>
              </a:ext>
            </a:extLst>
          </p:cNvPr>
          <p:cNvSpPr>
            <a:spLocks noGrp="1"/>
          </p:cNvSpPr>
          <p:nvPr>
            <p:ph type="sldNum" sz="quarter" idx="12"/>
          </p:nvPr>
        </p:nvSpPr>
        <p:spPr/>
        <p:txBody>
          <a:bodyPr/>
          <a:lstStyle/>
          <a:p>
            <a:fld id="{F1102F88-6D07-4BB6-845E-B953824772AE}" type="slidenum">
              <a:rPr lang="zh-CN" altLang="en-US" smtClean="0"/>
              <a:t>‹#›</a:t>
            </a:fld>
            <a:endParaRPr lang="zh-CN" altLang="en-US"/>
          </a:p>
        </p:txBody>
      </p:sp>
    </p:spTree>
    <p:extLst>
      <p:ext uri="{BB962C8B-B14F-4D97-AF65-F5344CB8AC3E}">
        <p14:creationId xmlns:p14="http://schemas.microsoft.com/office/powerpoint/2010/main" val="2185443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E3F0B81-51B8-43F0-9BC2-3340E67B1956}"/>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6A0E447B-423E-4CC8-9A0E-8A3CDD55384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24AC8116-5B93-420E-893E-208EA92300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40F80DD9-FAD1-4923-B067-EF054D2D4022}"/>
              </a:ext>
            </a:extLst>
          </p:cNvPr>
          <p:cNvSpPr>
            <a:spLocks noGrp="1"/>
          </p:cNvSpPr>
          <p:nvPr>
            <p:ph type="dt" sz="half" idx="10"/>
          </p:nvPr>
        </p:nvSpPr>
        <p:spPr/>
        <p:txBody>
          <a:bodyPr/>
          <a:lstStyle/>
          <a:p>
            <a:fld id="{52E8CCB5-531E-4103-8B56-57C03A21256E}" type="datetimeFigureOut">
              <a:rPr lang="zh-CN" altLang="en-US" smtClean="0"/>
              <a:t>2020/3/3</a:t>
            </a:fld>
            <a:endParaRPr lang="zh-CN" altLang="en-US"/>
          </a:p>
        </p:txBody>
      </p:sp>
      <p:sp>
        <p:nvSpPr>
          <p:cNvPr id="6" name="页脚占位符 5">
            <a:extLst>
              <a:ext uri="{FF2B5EF4-FFF2-40B4-BE49-F238E27FC236}">
                <a16:creationId xmlns:a16="http://schemas.microsoft.com/office/drawing/2014/main" id="{C5C744AA-EE52-4E75-8305-7537104D0EAA}"/>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4E2FA7E6-6A25-432C-AE57-9F431410CB5C}"/>
              </a:ext>
            </a:extLst>
          </p:cNvPr>
          <p:cNvSpPr>
            <a:spLocks noGrp="1"/>
          </p:cNvSpPr>
          <p:nvPr>
            <p:ph type="sldNum" sz="quarter" idx="12"/>
          </p:nvPr>
        </p:nvSpPr>
        <p:spPr/>
        <p:txBody>
          <a:bodyPr/>
          <a:lstStyle/>
          <a:p>
            <a:fld id="{F1102F88-6D07-4BB6-845E-B953824772AE}" type="slidenum">
              <a:rPr lang="zh-CN" altLang="en-US" smtClean="0"/>
              <a:t>‹#›</a:t>
            </a:fld>
            <a:endParaRPr lang="zh-CN" altLang="en-US"/>
          </a:p>
        </p:txBody>
      </p:sp>
    </p:spTree>
    <p:extLst>
      <p:ext uri="{BB962C8B-B14F-4D97-AF65-F5344CB8AC3E}">
        <p14:creationId xmlns:p14="http://schemas.microsoft.com/office/powerpoint/2010/main" val="3694967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03C2BDB-2EC6-4E39-9B41-F450BA3305BA}"/>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5FCAF61D-4D77-49BC-B297-77CDA2D03332}"/>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297AA569-DB5A-4BC4-9194-C3A391B765A4}"/>
              </a:ext>
            </a:extLst>
          </p:cNvPr>
          <p:cNvSpPr>
            <a:spLocks noGrp="1"/>
          </p:cNvSpPr>
          <p:nvPr>
            <p:ph type="dt" sz="half" idx="10"/>
          </p:nvPr>
        </p:nvSpPr>
        <p:spPr/>
        <p:txBody>
          <a:bodyPr/>
          <a:lstStyle/>
          <a:p>
            <a:fld id="{52E8CCB5-531E-4103-8B56-57C03A21256E}" type="datetimeFigureOut">
              <a:rPr lang="zh-CN" altLang="en-US" smtClean="0"/>
              <a:t>2020/3/3</a:t>
            </a:fld>
            <a:endParaRPr lang="zh-CN" altLang="en-US"/>
          </a:p>
        </p:txBody>
      </p:sp>
      <p:sp>
        <p:nvSpPr>
          <p:cNvPr id="5" name="页脚占位符 4">
            <a:extLst>
              <a:ext uri="{FF2B5EF4-FFF2-40B4-BE49-F238E27FC236}">
                <a16:creationId xmlns:a16="http://schemas.microsoft.com/office/drawing/2014/main" id="{989624F5-FFF8-43C3-BF07-CC4B61CDF59B}"/>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CA5F7CA8-3260-4F31-A633-5DFEAB39C06B}"/>
              </a:ext>
            </a:extLst>
          </p:cNvPr>
          <p:cNvSpPr>
            <a:spLocks noGrp="1"/>
          </p:cNvSpPr>
          <p:nvPr>
            <p:ph type="sldNum" sz="quarter" idx="12"/>
          </p:nvPr>
        </p:nvSpPr>
        <p:spPr/>
        <p:txBody>
          <a:bodyPr/>
          <a:lstStyle/>
          <a:p>
            <a:fld id="{F1102F88-6D07-4BB6-845E-B953824772AE}" type="slidenum">
              <a:rPr lang="zh-CN" altLang="en-US" smtClean="0"/>
              <a:t>‹#›</a:t>
            </a:fld>
            <a:endParaRPr lang="zh-CN" altLang="en-US"/>
          </a:p>
        </p:txBody>
      </p:sp>
    </p:spTree>
    <p:extLst>
      <p:ext uri="{BB962C8B-B14F-4D97-AF65-F5344CB8AC3E}">
        <p14:creationId xmlns:p14="http://schemas.microsoft.com/office/powerpoint/2010/main" val="32944428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4991EE2E-EA68-4BF7-80F5-E1976BE131FB}"/>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B55B54AB-9F4E-4904-B9A8-BFBA2EDCE7EC}"/>
              </a:ext>
            </a:extLst>
          </p:cNvPr>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56EA6CFA-5370-4DBA-8B53-3DE802CFE183}"/>
              </a:ext>
            </a:extLst>
          </p:cNvPr>
          <p:cNvSpPr>
            <a:spLocks noGrp="1"/>
          </p:cNvSpPr>
          <p:nvPr>
            <p:ph type="dt" sz="half" idx="10"/>
          </p:nvPr>
        </p:nvSpPr>
        <p:spPr/>
        <p:txBody>
          <a:bodyPr/>
          <a:lstStyle/>
          <a:p>
            <a:fld id="{52E8CCB5-531E-4103-8B56-57C03A21256E}" type="datetimeFigureOut">
              <a:rPr lang="zh-CN" altLang="en-US" smtClean="0"/>
              <a:t>2020/3/3</a:t>
            </a:fld>
            <a:endParaRPr lang="zh-CN" altLang="en-US"/>
          </a:p>
        </p:txBody>
      </p:sp>
      <p:sp>
        <p:nvSpPr>
          <p:cNvPr id="5" name="页脚占位符 4">
            <a:extLst>
              <a:ext uri="{FF2B5EF4-FFF2-40B4-BE49-F238E27FC236}">
                <a16:creationId xmlns:a16="http://schemas.microsoft.com/office/drawing/2014/main" id="{EF6195A7-5008-4F9F-B506-F408289B87C6}"/>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19D4FDBF-E2A6-48F8-81AD-4CC80906D969}"/>
              </a:ext>
            </a:extLst>
          </p:cNvPr>
          <p:cNvSpPr>
            <a:spLocks noGrp="1"/>
          </p:cNvSpPr>
          <p:nvPr>
            <p:ph type="sldNum" sz="quarter" idx="12"/>
          </p:nvPr>
        </p:nvSpPr>
        <p:spPr/>
        <p:txBody>
          <a:bodyPr/>
          <a:lstStyle/>
          <a:p>
            <a:fld id="{F1102F88-6D07-4BB6-845E-B953824772AE}" type="slidenum">
              <a:rPr lang="zh-CN" altLang="en-US" smtClean="0"/>
              <a:t>‹#›</a:t>
            </a:fld>
            <a:endParaRPr lang="zh-CN" altLang="en-US"/>
          </a:p>
        </p:txBody>
      </p:sp>
    </p:spTree>
    <p:extLst>
      <p:ext uri="{BB962C8B-B14F-4D97-AF65-F5344CB8AC3E}">
        <p14:creationId xmlns:p14="http://schemas.microsoft.com/office/powerpoint/2010/main" val="13684973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7FF56850-6C2C-470D-94F0-4D5B7473859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E6101A81-9DBA-4D47-8241-858D28E1058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1410BC63-5856-46A1-8DFD-A0D5690B360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E8CCB5-531E-4103-8B56-57C03A21256E}" type="datetimeFigureOut">
              <a:rPr lang="zh-CN" altLang="en-US" smtClean="0"/>
              <a:t>2020/3/3</a:t>
            </a:fld>
            <a:endParaRPr lang="zh-CN" altLang="en-US"/>
          </a:p>
        </p:txBody>
      </p:sp>
      <p:sp>
        <p:nvSpPr>
          <p:cNvPr id="5" name="页脚占位符 4">
            <a:extLst>
              <a:ext uri="{FF2B5EF4-FFF2-40B4-BE49-F238E27FC236}">
                <a16:creationId xmlns:a16="http://schemas.microsoft.com/office/drawing/2014/main" id="{41872FC1-25E0-4D18-9BD4-5305EE2A6C8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a:extLst>
              <a:ext uri="{FF2B5EF4-FFF2-40B4-BE49-F238E27FC236}">
                <a16:creationId xmlns:a16="http://schemas.microsoft.com/office/drawing/2014/main" id="{A9FC2C38-D368-4717-A68E-A453F33C4BC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102F88-6D07-4BB6-845E-B953824772AE}" type="slidenum">
              <a:rPr lang="zh-CN" altLang="en-US" smtClean="0"/>
              <a:t>‹#›</a:t>
            </a:fld>
            <a:endParaRPr lang="zh-CN" altLang="en-US"/>
          </a:p>
        </p:txBody>
      </p:sp>
    </p:spTree>
    <p:extLst>
      <p:ext uri="{BB962C8B-B14F-4D97-AF65-F5344CB8AC3E}">
        <p14:creationId xmlns:p14="http://schemas.microsoft.com/office/powerpoint/2010/main" val="30691023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7BB3DA2-F8D1-4C88-94BD-0F68BC21DFF0}"/>
              </a:ext>
            </a:extLst>
          </p:cNvPr>
          <p:cNvSpPr>
            <a:spLocks noGrp="1"/>
          </p:cNvSpPr>
          <p:nvPr>
            <p:ph type="title"/>
          </p:nvPr>
        </p:nvSpPr>
        <p:spPr/>
        <p:txBody>
          <a:bodyPr/>
          <a:lstStyle/>
          <a:p>
            <a:r>
              <a:rPr lang="en-US" altLang="zh-CN" dirty="0">
                <a:latin typeface="Times New Roman" panose="02020603050405020304" pitchFamily="18" charset="0"/>
                <a:cs typeface="Times New Roman" panose="02020603050405020304" pitchFamily="18" charset="0"/>
              </a:rPr>
              <a:t>         </a:t>
            </a:r>
            <a:r>
              <a:rPr lang="en-US" altLang="zh-CN" sz="2400" dirty="0">
                <a:latin typeface="Times New Roman" panose="02020603050405020304" pitchFamily="18" charset="0"/>
                <a:cs typeface="Times New Roman" panose="02020603050405020304" pitchFamily="18" charset="0"/>
              </a:rPr>
              <a:t>Background of Virgin Company and identified problems</a:t>
            </a:r>
            <a:endParaRPr lang="zh-CN" altLang="en-US" sz="2400" dirty="0">
              <a:latin typeface="Times New Roman" panose="02020603050405020304" pitchFamily="18" charset="0"/>
              <a:cs typeface="Times New Roman" panose="02020603050405020304" pitchFamily="18" charset="0"/>
            </a:endParaRPr>
          </a:p>
        </p:txBody>
      </p:sp>
      <p:sp>
        <p:nvSpPr>
          <p:cNvPr id="3" name="内容占位符 2">
            <a:extLst>
              <a:ext uri="{FF2B5EF4-FFF2-40B4-BE49-F238E27FC236}">
                <a16:creationId xmlns:a16="http://schemas.microsoft.com/office/drawing/2014/main" id="{0BD62E81-3DAE-4FD7-956E-B0AFC6BE81DB}"/>
              </a:ext>
            </a:extLst>
          </p:cNvPr>
          <p:cNvSpPr>
            <a:spLocks noGrp="1"/>
          </p:cNvSpPr>
          <p:nvPr>
            <p:ph idx="1"/>
          </p:nvPr>
        </p:nvSpPr>
        <p:spPr/>
        <p:txBody>
          <a:bodyPr>
            <a:normAutofit/>
          </a:bodyPr>
          <a:lstStyle/>
          <a:p>
            <a:pPr marL="0" indent="0" algn="just">
              <a:lnSpc>
                <a:spcPct val="150000"/>
              </a:lnSpc>
              <a:buNone/>
            </a:pPr>
            <a:r>
              <a:rPr lang="en-US" altLang="zh-CN" sz="1800" dirty="0">
                <a:latin typeface="Times New Roman" panose="02020603050405020304" pitchFamily="18" charset="0"/>
                <a:cs typeface="Times New Roman" panose="02020603050405020304" pitchFamily="18" charset="0"/>
              </a:rPr>
              <a:t>In this research project, I selected the company called Virgin. Virgin Group is a multinational business group in UK. It was founded by Sir Richard Branson (Richard, 1998). The range of the group’s business includes tourism, aviation, and entertainment. Virgin is one of the world’s most desirable brands and has extended into several various sectors from travel to telecommunications, health to banking and music to relaxation (Hannah, 2015). </a:t>
            </a:r>
          </a:p>
          <a:p>
            <a:pPr algn="just">
              <a:lnSpc>
                <a:spcPct val="150000"/>
              </a:lnSpc>
              <a:buFont typeface="Wingdings" panose="05000000000000000000" pitchFamily="2" charset="2"/>
              <a:buChar char="l"/>
            </a:pPr>
            <a:r>
              <a:rPr lang="en-US" altLang="zh-CN" sz="1600" dirty="0">
                <a:latin typeface="Times New Roman" panose="02020603050405020304" pitchFamily="18" charset="0"/>
                <a:cs typeface="Times New Roman" panose="02020603050405020304" pitchFamily="18" charset="0"/>
              </a:rPr>
              <a:t>For the recruitment approaches, Virgin has some misleading information in online job advertisements. There exists some dishonest information of online job advertisement, which may come from private email addresses. The spelling and syntax are always inappropriate in the fake employment and money may be requested sometimes (Virgin Australia, 2018). </a:t>
            </a:r>
          </a:p>
          <a:p>
            <a:pPr algn="just">
              <a:lnSpc>
                <a:spcPct val="150000"/>
              </a:lnSpc>
              <a:buFont typeface="Wingdings" panose="05000000000000000000" pitchFamily="2" charset="2"/>
              <a:buChar char="l"/>
            </a:pPr>
            <a:r>
              <a:rPr lang="en-US" altLang="zh-CN" sz="1800" dirty="0">
                <a:latin typeface="Times New Roman" panose="02020603050405020304" pitchFamily="18" charset="0"/>
                <a:cs typeface="Times New Roman" panose="02020603050405020304" pitchFamily="18" charset="0"/>
              </a:rPr>
              <a:t>When it comes to choosing the right talent for Virgin Company, HR always focuses only on candidate performance. Besides, the Virgin HR did not understand the demands of reference checking very well. </a:t>
            </a:r>
            <a:endParaRPr lang="zh-CN" alt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87379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5266695-3118-43DE-A271-994D651B56E5}"/>
              </a:ext>
            </a:extLst>
          </p:cNvPr>
          <p:cNvSpPr>
            <a:spLocks noGrp="1"/>
          </p:cNvSpPr>
          <p:nvPr>
            <p:ph type="title"/>
          </p:nvPr>
        </p:nvSpPr>
        <p:spPr/>
        <p:txBody>
          <a:bodyPr/>
          <a:lstStyle/>
          <a:p>
            <a:r>
              <a:rPr lang="en-US" altLang="zh-CN" dirty="0"/>
              <a:t>                </a:t>
            </a:r>
            <a:r>
              <a:rPr lang="en-US" altLang="zh-CN" dirty="0">
                <a:latin typeface="Times New Roman" panose="02020603050405020304" pitchFamily="18" charset="0"/>
                <a:cs typeface="Times New Roman" panose="02020603050405020304" pitchFamily="18" charset="0"/>
              </a:rPr>
              <a:t>Aims and Objectives</a:t>
            </a:r>
            <a:endParaRPr lang="zh-CN" altLang="en-US" dirty="0">
              <a:latin typeface="Times New Roman" panose="02020603050405020304" pitchFamily="18" charset="0"/>
              <a:cs typeface="Times New Roman" panose="02020603050405020304" pitchFamily="18" charset="0"/>
            </a:endParaRPr>
          </a:p>
        </p:txBody>
      </p:sp>
      <p:sp>
        <p:nvSpPr>
          <p:cNvPr id="3" name="内容占位符 2">
            <a:extLst>
              <a:ext uri="{FF2B5EF4-FFF2-40B4-BE49-F238E27FC236}">
                <a16:creationId xmlns:a16="http://schemas.microsoft.com/office/drawing/2014/main" id="{E052ADE5-081D-44E7-B3E7-88F819D4D47B}"/>
              </a:ext>
            </a:extLst>
          </p:cNvPr>
          <p:cNvSpPr>
            <a:spLocks noGrp="1"/>
          </p:cNvSpPr>
          <p:nvPr>
            <p:ph idx="1"/>
          </p:nvPr>
        </p:nvSpPr>
        <p:spPr/>
        <p:txBody>
          <a:bodyPr>
            <a:normAutofit/>
          </a:bodyPr>
          <a:lstStyle/>
          <a:p>
            <a:pPr marL="0" indent="0" algn="just">
              <a:lnSpc>
                <a:spcPct val="150000"/>
              </a:lnSpc>
              <a:buNone/>
            </a:pPr>
            <a:r>
              <a:rPr lang="en-US" altLang="zh-CN" sz="2000" dirty="0">
                <a:latin typeface="Times New Roman" panose="02020603050405020304" pitchFamily="18" charset="0"/>
                <a:cs typeface="Times New Roman" panose="02020603050405020304" pitchFamily="18" charset="0"/>
              </a:rPr>
              <a:t>The aim of the project is to critically evaluate the problems and challenges of recruitment system in   Virgin Company and offer a number of recommendations.                            </a:t>
            </a:r>
          </a:p>
          <a:p>
            <a:pPr algn="just">
              <a:lnSpc>
                <a:spcPct val="150000"/>
              </a:lnSpc>
              <a:buFont typeface="Wingdings" panose="05000000000000000000" pitchFamily="2" charset="2"/>
              <a:buChar char="l"/>
            </a:pPr>
            <a:r>
              <a:rPr lang="en-US" altLang="zh-CN" sz="2000" dirty="0">
                <a:latin typeface="Times New Roman" panose="02020603050405020304" pitchFamily="18" charset="0"/>
                <a:cs typeface="Times New Roman" panose="02020603050405020304" pitchFamily="18" charset="0"/>
              </a:rPr>
              <a:t>Analyze Virgin company's culture and model in the recruitment system.               </a:t>
            </a:r>
          </a:p>
          <a:p>
            <a:pPr algn="just">
              <a:lnSpc>
                <a:spcPct val="150000"/>
              </a:lnSpc>
              <a:buFont typeface="Wingdings" panose="05000000000000000000" pitchFamily="2" charset="2"/>
              <a:buChar char="l"/>
            </a:pPr>
            <a:r>
              <a:rPr lang="en-US" altLang="zh-CN" sz="2000" dirty="0">
                <a:latin typeface="Times New Roman" panose="02020603050405020304" pitchFamily="18" charset="0"/>
                <a:cs typeface="Times New Roman" panose="02020603050405020304" pitchFamily="18" charset="0"/>
              </a:rPr>
              <a:t>Investigate the main problems related to meeting employments needs in Virgin Group.        </a:t>
            </a:r>
          </a:p>
          <a:p>
            <a:pPr algn="just">
              <a:lnSpc>
                <a:spcPct val="150000"/>
              </a:lnSpc>
              <a:buFont typeface="Wingdings" panose="05000000000000000000" pitchFamily="2" charset="2"/>
              <a:buChar char="l"/>
            </a:pPr>
            <a:r>
              <a:rPr lang="en-US" altLang="zh-CN" sz="2000" dirty="0">
                <a:latin typeface="Times New Roman" panose="02020603050405020304" pitchFamily="18" charset="0"/>
                <a:cs typeface="Times New Roman" panose="02020603050405020304" pitchFamily="18" charset="0"/>
              </a:rPr>
              <a:t>Investigate the main issues of making a recruitment plan and personnel selection in Virgin Group.</a:t>
            </a:r>
          </a:p>
          <a:p>
            <a:pPr algn="just">
              <a:lnSpc>
                <a:spcPct val="150000"/>
              </a:lnSpc>
              <a:buFont typeface="Wingdings" panose="05000000000000000000" pitchFamily="2" charset="2"/>
              <a:buChar char="l"/>
            </a:pPr>
            <a:r>
              <a:rPr lang="en-US" altLang="zh-CN" sz="2000" dirty="0">
                <a:latin typeface="Times New Roman" panose="02020603050405020304" pitchFamily="18" charset="0"/>
                <a:cs typeface="Times New Roman" panose="02020603050405020304" pitchFamily="18" charset="0"/>
              </a:rPr>
              <a:t>Analyze a number of risks of different recruiting approaches in Virgin Group. </a:t>
            </a:r>
          </a:p>
          <a:p>
            <a:pPr algn="just">
              <a:lnSpc>
                <a:spcPct val="150000"/>
              </a:lnSpc>
              <a:buFont typeface="Wingdings" panose="05000000000000000000" pitchFamily="2" charset="2"/>
              <a:buChar char="l"/>
            </a:pPr>
            <a:r>
              <a:rPr lang="en-US" altLang="zh-CN" sz="2000" dirty="0">
                <a:latin typeface="Times New Roman" panose="02020603050405020304" pitchFamily="18" charset="0"/>
                <a:cs typeface="Times New Roman" panose="02020603050405020304" pitchFamily="18" charset="0"/>
              </a:rPr>
              <a:t>Offer a number of related solutions in order to deal with these problems. </a:t>
            </a:r>
            <a:endParaRPr lang="zh-CN" alt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822312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71A9BA0-5AE1-4C43-AEAA-D32B4D7368C1}"/>
              </a:ext>
            </a:extLst>
          </p:cNvPr>
          <p:cNvSpPr>
            <a:spLocks noGrp="1"/>
          </p:cNvSpPr>
          <p:nvPr>
            <p:ph type="title"/>
          </p:nvPr>
        </p:nvSpPr>
        <p:spPr/>
        <p:txBody>
          <a:bodyPr/>
          <a:lstStyle/>
          <a:p>
            <a:r>
              <a:rPr lang="en-US" altLang="zh-CN" dirty="0"/>
              <a:t>              </a:t>
            </a:r>
            <a:r>
              <a:rPr lang="en-US" altLang="zh-CN" dirty="0">
                <a:latin typeface="Times New Roman" panose="02020603050405020304" pitchFamily="18" charset="0"/>
                <a:cs typeface="Times New Roman" panose="02020603050405020304" pitchFamily="18" charset="0"/>
              </a:rPr>
              <a:t>Research Methods</a:t>
            </a:r>
            <a:endParaRPr lang="zh-CN" altLang="en-US" dirty="0">
              <a:latin typeface="Times New Roman" panose="02020603050405020304" pitchFamily="18" charset="0"/>
              <a:cs typeface="Times New Roman" panose="02020603050405020304" pitchFamily="18" charset="0"/>
            </a:endParaRPr>
          </a:p>
        </p:txBody>
      </p:sp>
      <p:sp>
        <p:nvSpPr>
          <p:cNvPr id="3" name="内容占位符 2">
            <a:extLst>
              <a:ext uri="{FF2B5EF4-FFF2-40B4-BE49-F238E27FC236}">
                <a16:creationId xmlns:a16="http://schemas.microsoft.com/office/drawing/2014/main" id="{94149344-758E-405B-B3A3-57EDB7858CEC}"/>
              </a:ext>
            </a:extLst>
          </p:cNvPr>
          <p:cNvSpPr>
            <a:spLocks noGrp="1"/>
          </p:cNvSpPr>
          <p:nvPr>
            <p:ph idx="1"/>
          </p:nvPr>
        </p:nvSpPr>
        <p:spPr/>
        <p:txBody>
          <a:bodyPr>
            <a:normAutofit/>
          </a:bodyPr>
          <a:lstStyle/>
          <a:p>
            <a:pPr algn="just"/>
            <a:r>
              <a:rPr lang="en-US" altLang="zh-CN" sz="2400" dirty="0">
                <a:latin typeface="Times New Roman" panose="02020603050405020304" pitchFamily="18" charset="0"/>
                <a:cs typeface="Times New Roman" panose="02020603050405020304" pitchFamily="18" charset="0"/>
              </a:rPr>
              <a:t>Primary research: The specific method is issuing questionnaires in Wuhan University of Technology. The questionnaires should include  the number of people planned to recruit in recent years, the company's preferred recruitment approaches and the main problems of recruitment</a:t>
            </a:r>
            <a:r>
              <a:rPr lang="en-US" altLang="zh-CN" sz="2400" dirty="0"/>
              <a:t>. </a:t>
            </a:r>
          </a:p>
          <a:p>
            <a:pPr algn="just"/>
            <a:r>
              <a:rPr lang="en-US" altLang="zh-CN" sz="2400" dirty="0">
                <a:latin typeface="Times New Roman" panose="02020603050405020304" pitchFamily="18" charset="0"/>
                <a:cs typeface="Times New Roman" panose="02020603050405020304" pitchFamily="18" charset="0"/>
              </a:rPr>
              <a:t>Secondary research: The specific method is researching, classifying and analyzing useful information of academic paper online. To understand the framework of recruitment theory better,  the articles about the PESTL and SWOT analysis on the recruitment in a business should be researched and analyzed as they have clear structures. </a:t>
            </a:r>
            <a:endParaRPr lang="zh-CN" alt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873365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8BA6C9E-E88A-4EA2-A928-991550A98EE9}"/>
              </a:ext>
            </a:extLst>
          </p:cNvPr>
          <p:cNvSpPr>
            <a:spLocks noGrp="1"/>
          </p:cNvSpPr>
          <p:nvPr>
            <p:ph type="title"/>
          </p:nvPr>
        </p:nvSpPr>
        <p:spPr/>
        <p:txBody>
          <a:bodyPr/>
          <a:lstStyle/>
          <a:p>
            <a:r>
              <a:rPr lang="en-US" altLang="zh-CN" b="1" dirty="0">
                <a:latin typeface="Times New Roman" panose="02020603050405020304" pitchFamily="18" charset="0"/>
                <a:cs typeface="Times New Roman" panose="02020603050405020304" pitchFamily="18" charset="0"/>
              </a:rPr>
              <a:t>                     References</a:t>
            </a:r>
            <a:endParaRPr lang="zh-CN" altLang="en-US" b="1" dirty="0">
              <a:latin typeface="Times New Roman" panose="02020603050405020304" pitchFamily="18" charset="0"/>
              <a:cs typeface="Times New Roman" panose="02020603050405020304" pitchFamily="18" charset="0"/>
            </a:endParaRPr>
          </a:p>
        </p:txBody>
      </p:sp>
      <p:sp>
        <p:nvSpPr>
          <p:cNvPr id="3" name="内容占位符 2">
            <a:extLst>
              <a:ext uri="{FF2B5EF4-FFF2-40B4-BE49-F238E27FC236}">
                <a16:creationId xmlns:a16="http://schemas.microsoft.com/office/drawing/2014/main" id="{D14D7D6F-8E95-4620-B87F-4F8F4AF86CA6}"/>
              </a:ext>
            </a:extLst>
          </p:cNvPr>
          <p:cNvSpPr>
            <a:spLocks noGrp="1"/>
          </p:cNvSpPr>
          <p:nvPr>
            <p:ph idx="1"/>
          </p:nvPr>
        </p:nvSpPr>
        <p:spPr/>
        <p:txBody>
          <a:bodyPr>
            <a:normAutofit/>
          </a:bodyPr>
          <a:lstStyle/>
          <a:p>
            <a:r>
              <a:rPr lang="en-US" altLang="zh-CN" sz="2400" dirty="0">
                <a:latin typeface="Times New Roman" panose="02020603050405020304" pitchFamily="18" charset="0"/>
                <a:cs typeface="Times New Roman" panose="02020603050405020304" pitchFamily="18" charset="0"/>
              </a:rPr>
              <a:t>Akash, D. (2014) </a:t>
            </a:r>
            <a:r>
              <a:rPr lang="en-US" altLang="zh-CN" sz="2400" i="1" dirty="0">
                <a:latin typeface="Times New Roman" panose="02020603050405020304" pitchFamily="18" charset="0"/>
                <a:cs typeface="Times New Roman" panose="02020603050405020304" pitchFamily="18" charset="0"/>
              </a:rPr>
              <a:t>“Questionnaire Method”, </a:t>
            </a:r>
            <a:r>
              <a:rPr lang="en-US" altLang="zh-CN" sz="2400" dirty="0">
                <a:latin typeface="Times New Roman" panose="02020603050405020304" pitchFamily="18" charset="0"/>
                <a:cs typeface="Times New Roman" panose="02020603050405020304" pitchFamily="18" charset="0"/>
              </a:rPr>
              <a:t>[online] Available at&lt; http://www.yourarticlelibrary.com/social-research/data-collection/questionnaire-method-of-data-collection-advantages-and-disadvantages/64512&gt; Access [22nd February, 2020]</a:t>
            </a:r>
          </a:p>
          <a:p>
            <a:pPr>
              <a:buFont typeface="Wingdings" panose="05000000000000000000" pitchFamily="2" charset="2"/>
              <a:buChar char="l"/>
            </a:pPr>
            <a:r>
              <a:rPr lang="en-US" altLang="zh-CN" sz="1800" dirty="0" err="1">
                <a:latin typeface="Times New Roman" panose="02020603050405020304" pitchFamily="18" charset="0"/>
                <a:cs typeface="Times New Roman" panose="02020603050405020304" pitchFamily="18" charset="0"/>
              </a:rPr>
              <a:t>Breaugh</a:t>
            </a:r>
            <a:r>
              <a:rPr lang="en-US" altLang="zh-CN" sz="1800" dirty="0">
                <a:latin typeface="Times New Roman" panose="02020603050405020304" pitchFamily="18" charset="0"/>
                <a:cs typeface="Times New Roman" panose="02020603050405020304" pitchFamily="18" charset="0"/>
              </a:rPr>
              <a:t>, J. A. (2013). “Employee recruitment: Current knowledge and important areas for future research.” </a:t>
            </a:r>
            <a:r>
              <a:rPr lang="en-US" altLang="zh-CN" sz="1800" i="1" dirty="0">
                <a:latin typeface="Times New Roman" panose="02020603050405020304" pitchFamily="18" charset="0"/>
                <a:cs typeface="Times New Roman" panose="02020603050405020304" pitchFamily="18" charset="0"/>
              </a:rPr>
              <a:t>Human Resource Management Review,</a:t>
            </a:r>
            <a:r>
              <a:rPr lang="en-US" altLang="zh-CN" sz="1800" dirty="0">
                <a:latin typeface="Times New Roman" panose="02020603050405020304" pitchFamily="18" charset="0"/>
                <a:cs typeface="Times New Roman" panose="02020603050405020304" pitchFamily="18" charset="0"/>
              </a:rPr>
              <a:t> 18 (3): 103-118.</a:t>
            </a:r>
          </a:p>
          <a:p>
            <a:pPr>
              <a:buFont typeface="Wingdings" panose="05000000000000000000" pitchFamily="2" charset="2"/>
              <a:buChar char="l"/>
            </a:pPr>
            <a:r>
              <a:rPr lang="en-US" altLang="zh-CN" sz="1800" dirty="0">
                <a:latin typeface="Times New Roman" panose="02020603050405020304" pitchFamily="18" charset="0"/>
                <a:cs typeface="Times New Roman" panose="02020603050405020304" pitchFamily="18" charset="0"/>
              </a:rPr>
              <a:t>Business Dictionary (2013) </a:t>
            </a:r>
            <a:r>
              <a:rPr lang="en-US" altLang="zh-CN" sz="1800" i="1" dirty="0">
                <a:latin typeface="Times New Roman" panose="02020603050405020304" pitchFamily="18" charset="0"/>
                <a:cs typeface="Times New Roman" panose="02020603050405020304" pitchFamily="18" charset="0"/>
              </a:rPr>
              <a:t>“Sample Questionnaire”, </a:t>
            </a:r>
            <a:r>
              <a:rPr lang="en-US" altLang="zh-CN" sz="1800" dirty="0">
                <a:latin typeface="Times New Roman" panose="02020603050405020304" pitchFamily="18" charset="0"/>
                <a:cs typeface="Times New Roman" panose="02020603050405020304" pitchFamily="18" charset="0"/>
              </a:rPr>
              <a:t>[online] Available at&lt; http://www.samplequestionnaire.com/&gt; Access [22nd February, 2020]         </a:t>
            </a:r>
          </a:p>
          <a:p>
            <a:pPr>
              <a:buFont typeface="Wingdings" panose="05000000000000000000" pitchFamily="2" charset="2"/>
              <a:buChar char="l"/>
            </a:pPr>
            <a:r>
              <a:rPr lang="en-US" altLang="zh-CN" sz="1800" dirty="0">
                <a:latin typeface="Times New Roman" panose="02020603050405020304" pitchFamily="18" charset="0"/>
                <a:cs typeface="Times New Roman" panose="02020603050405020304" pitchFamily="18" charset="0"/>
              </a:rPr>
              <a:t> Hannah, S. (2015). "Virgin Cruises to base first 2,800-passenger ship in Miami” London: Virgin Books.</a:t>
            </a:r>
          </a:p>
          <a:p>
            <a:pPr>
              <a:buFont typeface="Wingdings" panose="05000000000000000000" pitchFamily="2" charset="2"/>
              <a:buChar char="l"/>
            </a:pPr>
            <a:r>
              <a:rPr lang="en-US" altLang="zh-CN" sz="2400" dirty="0">
                <a:latin typeface="Times New Roman" panose="02020603050405020304" pitchFamily="18" charset="0"/>
                <a:cs typeface="Times New Roman" panose="02020603050405020304" pitchFamily="18" charset="0"/>
              </a:rPr>
              <a:t> Virgin Australia (2018)</a:t>
            </a:r>
            <a:r>
              <a:rPr lang="en-US" altLang="zh-CN" sz="2400" i="1" dirty="0">
                <a:latin typeface="Times New Roman" panose="02020603050405020304" pitchFamily="18" charset="0"/>
                <a:cs typeface="Times New Roman" panose="02020603050405020304" pitchFamily="18" charset="0"/>
              </a:rPr>
              <a:t>“Our recruitment process”</a:t>
            </a:r>
            <a:r>
              <a:rPr lang="en-US" altLang="zh-CN" sz="2400" dirty="0">
                <a:latin typeface="Times New Roman" panose="02020603050405020304" pitchFamily="18" charset="0"/>
                <a:cs typeface="Times New Roman" panose="02020603050405020304" pitchFamily="18" charset="0"/>
              </a:rPr>
              <a:t> [online] Available at&lt; https://www.virginaustralia.com/au/en/about-us/careers/our-recruitment-process/&gt; Access [20nd February, 2020]</a:t>
            </a:r>
          </a:p>
          <a:p>
            <a:pPr>
              <a:buFont typeface="Wingdings" panose="05000000000000000000" pitchFamily="2" charset="2"/>
              <a:buChar char="l"/>
            </a:pPr>
            <a:endParaRPr lang="zh-CN" alt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92159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B04D03B-A118-4FA2-A29A-0A71A8765E68}"/>
              </a:ext>
            </a:extLst>
          </p:cNvPr>
          <p:cNvSpPr>
            <a:spLocks noGrp="1"/>
          </p:cNvSpPr>
          <p:nvPr>
            <p:ph type="title"/>
          </p:nvPr>
        </p:nvSpPr>
        <p:spPr/>
        <p:txBody>
          <a:bodyPr/>
          <a:lstStyle/>
          <a:p>
            <a:endParaRPr lang="zh-CN" altLang="en-US"/>
          </a:p>
        </p:txBody>
      </p:sp>
      <p:sp>
        <p:nvSpPr>
          <p:cNvPr id="3" name="内容占位符 2">
            <a:extLst>
              <a:ext uri="{FF2B5EF4-FFF2-40B4-BE49-F238E27FC236}">
                <a16:creationId xmlns:a16="http://schemas.microsoft.com/office/drawing/2014/main" id="{BF379547-5A4F-44A7-B48D-5189C111077F}"/>
              </a:ext>
            </a:extLst>
          </p:cNvPr>
          <p:cNvSpPr>
            <a:spLocks noGrp="1"/>
          </p:cNvSpPr>
          <p:nvPr>
            <p:ph idx="1"/>
          </p:nvPr>
        </p:nvSpPr>
        <p:spPr/>
        <p:txBody>
          <a:bodyPr>
            <a:normAutofit/>
          </a:bodyPr>
          <a:lstStyle/>
          <a:p>
            <a:pPr marL="0" indent="0">
              <a:buNone/>
            </a:pPr>
            <a:r>
              <a:rPr lang="en-US" altLang="zh-CN" sz="6000" dirty="0"/>
              <a:t>             </a:t>
            </a:r>
          </a:p>
          <a:p>
            <a:pPr marL="0" indent="0">
              <a:buNone/>
            </a:pPr>
            <a:r>
              <a:rPr lang="en-US" altLang="zh-CN" sz="6000" dirty="0"/>
              <a:t>              </a:t>
            </a:r>
            <a:r>
              <a:rPr lang="en-US" altLang="zh-CN" sz="6000" b="1" dirty="0">
                <a:ln w="22225">
                  <a:solidFill>
                    <a:schemeClr val="accent2"/>
                  </a:solidFill>
                  <a:prstDash val="solid"/>
                </a:ln>
                <a:solidFill>
                  <a:schemeClr val="accent2">
                    <a:lumMod val="40000"/>
                    <a:lumOff val="60000"/>
                  </a:schemeClr>
                </a:solidFill>
              </a:rPr>
              <a:t>Thank You</a:t>
            </a:r>
          </a:p>
          <a:p>
            <a:pPr marL="0" indent="0">
              <a:buNone/>
            </a:pPr>
            <a:r>
              <a:rPr lang="en-US" altLang="zh-CN" sz="6000" b="1" dirty="0">
                <a:ln w="22225">
                  <a:solidFill>
                    <a:schemeClr val="accent2"/>
                  </a:solidFill>
                  <a:prstDash val="solid"/>
                </a:ln>
                <a:solidFill>
                  <a:schemeClr val="accent2">
                    <a:lumMod val="40000"/>
                    <a:lumOff val="60000"/>
                  </a:schemeClr>
                </a:solidFill>
              </a:rPr>
              <a:t>           </a:t>
            </a:r>
            <a:r>
              <a:rPr lang="en-US" altLang="zh-CN" b="1" dirty="0">
                <a:ln w="22225">
                  <a:solidFill>
                    <a:schemeClr val="accent2"/>
                  </a:solidFill>
                  <a:prstDash val="solid"/>
                </a:ln>
                <a:solidFill>
                  <a:schemeClr val="accent2">
                    <a:lumMod val="40000"/>
                    <a:lumOff val="60000"/>
                  </a:schemeClr>
                </a:solidFill>
              </a:rPr>
              <a:t>Candidate name: </a:t>
            </a:r>
            <a:r>
              <a:rPr lang="en-US" altLang="zh-CN" b="1" dirty="0" err="1">
                <a:ln w="22225">
                  <a:solidFill>
                    <a:schemeClr val="accent2"/>
                  </a:solidFill>
                  <a:prstDash val="solid"/>
                </a:ln>
                <a:solidFill>
                  <a:schemeClr val="accent2">
                    <a:lumMod val="40000"/>
                    <a:lumOff val="60000"/>
                  </a:schemeClr>
                </a:solidFill>
              </a:rPr>
              <a:t>Chuanmo</a:t>
            </a:r>
            <a:r>
              <a:rPr lang="en-US" altLang="zh-CN" b="1" dirty="0">
                <a:ln w="22225">
                  <a:solidFill>
                    <a:schemeClr val="accent2"/>
                  </a:solidFill>
                  <a:prstDash val="solid"/>
                </a:ln>
                <a:solidFill>
                  <a:schemeClr val="accent2">
                    <a:lumMod val="40000"/>
                    <a:lumOff val="60000"/>
                  </a:schemeClr>
                </a:solidFill>
              </a:rPr>
              <a:t> Yang</a:t>
            </a:r>
          </a:p>
          <a:p>
            <a:pPr marL="0" indent="0">
              <a:buNone/>
            </a:pPr>
            <a:r>
              <a:rPr lang="en-US" altLang="zh-CN" b="1" dirty="0">
                <a:ln w="22225">
                  <a:solidFill>
                    <a:schemeClr val="accent2"/>
                  </a:solidFill>
                  <a:prstDash val="solid"/>
                </a:ln>
                <a:solidFill>
                  <a:schemeClr val="accent2">
                    <a:lumMod val="40000"/>
                    <a:lumOff val="60000"/>
                  </a:schemeClr>
                </a:solidFill>
              </a:rPr>
              <a:t>                            ID number: 1903887</a:t>
            </a:r>
          </a:p>
          <a:p>
            <a:pPr marL="0" indent="0">
              <a:buNone/>
            </a:pPr>
            <a:r>
              <a:rPr lang="en-US" altLang="zh-CN" sz="6000" b="1" dirty="0">
                <a:ln w="22225">
                  <a:solidFill>
                    <a:schemeClr val="accent2"/>
                  </a:solidFill>
                  <a:prstDash val="solid"/>
                </a:ln>
                <a:solidFill>
                  <a:schemeClr val="accent2">
                    <a:lumMod val="40000"/>
                    <a:lumOff val="60000"/>
                  </a:schemeClr>
                </a:solidFill>
              </a:rPr>
              <a:t>       </a:t>
            </a:r>
            <a:endParaRPr lang="zh-CN" altLang="en-US" sz="6000" dirty="0"/>
          </a:p>
        </p:txBody>
      </p:sp>
    </p:spTree>
    <p:extLst>
      <p:ext uri="{BB962C8B-B14F-4D97-AF65-F5344CB8AC3E}">
        <p14:creationId xmlns:p14="http://schemas.microsoft.com/office/powerpoint/2010/main" val="1635939890"/>
      </p:ext>
    </p:extLst>
  </p:cSld>
  <p:clrMapOvr>
    <a:masterClrMapping/>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133</TotalTime>
  <Words>562</Words>
  <Application>Microsoft Office PowerPoint</Application>
  <PresentationFormat>宽屏</PresentationFormat>
  <Paragraphs>25</Paragraphs>
  <Slides>5</Slides>
  <Notes>0</Notes>
  <HiddenSlides>0</HiddenSlides>
  <MMClips>0</MMClips>
  <ScaleCrop>false</ScaleCrop>
  <HeadingPairs>
    <vt:vector size="6" baseType="variant">
      <vt:variant>
        <vt:lpstr>已用的字体</vt:lpstr>
      </vt:variant>
      <vt:variant>
        <vt:i4>5</vt:i4>
      </vt:variant>
      <vt:variant>
        <vt:lpstr>主题</vt:lpstr>
      </vt:variant>
      <vt:variant>
        <vt:i4>1</vt:i4>
      </vt:variant>
      <vt:variant>
        <vt:lpstr>幻灯片标题</vt:lpstr>
      </vt:variant>
      <vt:variant>
        <vt:i4>5</vt:i4>
      </vt:variant>
    </vt:vector>
  </HeadingPairs>
  <TitlesOfParts>
    <vt:vector size="11" baseType="lpstr">
      <vt:lpstr>等线</vt:lpstr>
      <vt:lpstr>等线 Light</vt:lpstr>
      <vt:lpstr>Arial</vt:lpstr>
      <vt:lpstr>Times New Roman</vt:lpstr>
      <vt:lpstr>Wingdings</vt:lpstr>
      <vt:lpstr>Office 主题​​</vt:lpstr>
      <vt:lpstr>         Background of Virgin Company and identified problems</vt:lpstr>
      <vt:lpstr>                Aims and Objectives</vt:lpstr>
      <vt:lpstr>              Research Methods</vt:lpstr>
      <vt:lpstr>                     References</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杨 川墨</dc:creator>
  <cp:lastModifiedBy>杨 川墨</cp:lastModifiedBy>
  <cp:revision>14</cp:revision>
  <dcterms:created xsi:type="dcterms:W3CDTF">2020-03-01T14:57:15Z</dcterms:created>
  <dcterms:modified xsi:type="dcterms:W3CDTF">2020-03-03T14:17:27Z</dcterms:modified>
</cp:coreProperties>
</file>