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9" r:id="rId3"/>
    <p:sldId id="257" r:id="rId4"/>
    <p:sldId id="258"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223197-37E0-F5F8-79E8-47B4D783BF1C}" v="506" dt="2026-02-15T00:06:40.5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a Ousman (2235624)" userId="S::2235624@student.uwtsd.ac.uk::cb530afe-17a0-4276-a29d-c0caac07e41c" providerId="AD" clId="Web-{CC223197-37E0-F5F8-79E8-47B4D783BF1C}"/>
    <pc:docChg chg="addSld modSld addMainMaster delMainMaster">
      <pc:chgData name="Sadia Ousman (2235624)" userId="S::2235624@student.uwtsd.ac.uk::cb530afe-17a0-4276-a29d-c0caac07e41c" providerId="AD" clId="Web-{CC223197-37E0-F5F8-79E8-47B4D783BF1C}" dt="2026-02-15T00:06:40.564" v="537" actId="1076"/>
      <pc:docMkLst>
        <pc:docMk/>
      </pc:docMkLst>
      <pc:sldChg chg="addSp delSp modSp mod setBg modClrScheme chgLayout">
        <pc:chgData name="Sadia Ousman (2235624)" userId="S::2235624@student.uwtsd.ac.uk::cb530afe-17a0-4276-a29d-c0caac07e41c" providerId="AD" clId="Web-{CC223197-37E0-F5F8-79E8-47B4D783BF1C}" dt="2026-02-15T00:06:40.564" v="537" actId="1076"/>
        <pc:sldMkLst>
          <pc:docMk/>
          <pc:sldMk cId="109857222" sldId="256"/>
        </pc:sldMkLst>
        <pc:spChg chg="mod">
          <ac:chgData name="Sadia Ousman (2235624)" userId="S::2235624@student.uwtsd.ac.uk::cb530afe-17a0-4276-a29d-c0caac07e41c" providerId="AD" clId="Web-{CC223197-37E0-F5F8-79E8-47B4D783BF1C}" dt="2026-02-15T00:06:33.329" v="536" actId="1076"/>
          <ac:spMkLst>
            <pc:docMk/>
            <pc:sldMk cId="109857222" sldId="256"/>
            <ac:spMk id="2" creationId="{00000000-0000-0000-0000-000000000000}"/>
          </ac:spMkLst>
        </pc:spChg>
        <pc:spChg chg="mod">
          <ac:chgData name="Sadia Ousman (2235624)" userId="S::2235624@student.uwtsd.ac.uk::cb530afe-17a0-4276-a29d-c0caac07e41c" providerId="AD" clId="Web-{CC223197-37E0-F5F8-79E8-47B4D783BF1C}" dt="2026-02-15T00:06:40.564" v="537" actId="1076"/>
          <ac:spMkLst>
            <pc:docMk/>
            <pc:sldMk cId="109857222" sldId="256"/>
            <ac:spMk id="3" creationId="{00000000-0000-0000-0000-000000000000}"/>
          </ac:spMkLst>
        </pc:spChg>
        <pc:spChg chg="add del">
          <ac:chgData name="Sadia Ousman (2235624)" userId="S::2235624@student.uwtsd.ac.uk::cb530afe-17a0-4276-a29d-c0caac07e41c" providerId="AD" clId="Web-{CC223197-37E0-F5F8-79E8-47B4D783BF1C}" dt="2026-02-14T22:08:33.153" v="1"/>
          <ac:spMkLst>
            <pc:docMk/>
            <pc:sldMk cId="109857222" sldId="256"/>
            <ac:spMk id="8" creationId="{DEF92653-5D6D-47E6-8744-0DAF76E049C4}"/>
          </ac:spMkLst>
        </pc:spChg>
        <pc:spChg chg="add del">
          <ac:chgData name="Sadia Ousman (2235624)" userId="S::2235624@student.uwtsd.ac.uk::cb530afe-17a0-4276-a29d-c0caac07e41c" providerId="AD" clId="Web-{CC223197-37E0-F5F8-79E8-47B4D783BF1C}" dt="2026-02-14T22:38:00.040" v="138"/>
          <ac:spMkLst>
            <pc:docMk/>
            <pc:sldMk cId="109857222" sldId="256"/>
            <ac:spMk id="9" creationId="{55666830-9A19-4E01-8505-D6C7F9AC5665}"/>
          </ac:spMkLst>
        </pc:spChg>
        <pc:spChg chg="add del">
          <ac:chgData name="Sadia Ousman (2235624)" userId="S::2235624@student.uwtsd.ac.uk::cb530afe-17a0-4276-a29d-c0caac07e41c" providerId="AD" clId="Web-{CC223197-37E0-F5F8-79E8-47B4D783BF1C}" dt="2026-02-14T22:38:00.040" v="138"/>
          <ac:spMkLst>
            <pc:docMk/>
            <pc:sldMk cId="109857222" sldId="256"/>
            <ac:spMk id="11" creationId="{AE9FC877-7FB6-4D22-9988-35420644E202}"/>
          </ac:spMkLst>
        </pc:spChg>
        <pc:spChg chg="add del">
          <ac:chgData name="Sadia Ousman (2235624)" userId="S::2235624@student.uwtsd.ac.uk::cb530afe-17a0-4276-a29d-c0caac07e41c" providerId="AD" clId="Web-{CC223197-37E0-F5F8-79E8-47B4D783BF1C}" dt="2026-02-14T22:38:00.040" v="138"/>
          <ac:spMkLst>
            <pc:docMk/>
            <pc:sldMk cId="109857222" sldId="256"/>
            <ac:spMk id="13" creationId="{E41809D1-F12E-46BB-B804-5F209D325E8B}"/>
          </ac:spMkLst>
        </pc:spChg>
        <pc:spChg chg="add">
          <ac:chgData name="Sadia Ousman (2235624)" userId="S::2235624@student.uwtsd.ac.uk::cb530afe-17a0-4276-a29d-c0caac07e41c" providerId="AD" clId="Web-{CC223197-37E0-F5F8-79E8-47B4D783BF1C}" dt="2026-02-14T22:08:33.231" v="2"/>
          <ac:spMkLst>
            <pc:docMk/>
            <pc:sldMk cId="109857222" sldId="256"/>
            <ac:spMk id="15" creationId="{AF2F604E-43BE-4DC3-B983-E071523364F8}"/>
          </ac:spMkLst>
        </pc:spChg>
        <pc:spChg chg="add del">
          <ac:chgData name="Sadia Ousman (2235624)" userId="S::2235624@student.uwtsd.ac.uk::cb530afe-17a0-4276-a29d-c0caac07e41c" providerId="AD" clId="Web-{CC223197-37E0-F5F8-79E8-47B4D783BF1C}" dt="2026-02-14T22:38:00.040" v="138"/>
          <ac:spMkLst>
            <pc:docMk/>
            <pc:sldMk cId="109857222" sldId="256"/>
            <ac:spMk id="17" creationId="{08C9B587-E65E-4B52-B37C-ABEBB6E87928}"/>
          </ac:spMkLst>
        </pc:spChg>
        <pc:spChg chg="add">
          <ac:chgData name="Sadia Ousman (2235624)" userId="S::2235624@student.uwtsd.ac.uk::cb530afe-17a0-4276-a29d-c0caac07e41c" providerId="AD" clId="Web-{CC223197-37E0-F5F8-79E8-47B4D783BF1C}" dt="2026-02-14T22:38:00.040" v="138"/>
          <ac:spMkLst>
            <pc:docMk/>
            <pc:sldMk cId="109857222" sldId="256"/>
            <ac:spMk id="22" creationId="{E91DC736-0EF8-4F87-9146-EBF1D2EE4D3D}"/>
          </ac:spMkLst>
        </pc:spChg>
        <pc:spChg chg="add">
          <ac:chgData name="Sadia Ousman (2235624)" userId="S::2235624@student.uwtsd.ac.uk::cb530afe-17a0-4276-a29d-c0caac07e41c" providerId="AD" clId="Web-{CC223197-37E0-F5F8-79E8-47B4D783BF1C}" dt="2026-02-14T22:38:00.040" v="138"/>
          <ac:spMkLst>
            <pc:docMk/>
            <pc:sldMk cId="109857222" sldId="256"/>
            <ac:spMk id="24" creationId="{097CD68E-23E3-4007-8847-CD0944C4F7BE}"/>
          </ac:spMkLst>
        </pc:spChg>
        <pc:spChg chg="add del">
          <ac:chgData name="Sadia Ousman (2235624)" userId="S::2235624@student.uwtsd.ac.uk::cb530afe-17a0-4276-a29d-c0caac07e41c" providerId="AD" clId="Web-{CC223197-37E0-F5F8-79E8-47B4D783BF1C}" dt="2026-02-14T22:38:43.764" v="141"/>
          <ac:spMkLst>
            <pc:docMk/>
            <pc:sldMk cId="109857222" sldId="256"/>
            <ac:spMk id="26" creationId="{AF2F604E-43BE-4DC3-B983-E071523364F8}"/>
          </ac:spMkLst>
        </pc:spChg>
        <pc:spChg chg="add del">
          <ac:chgData name="Sadia Ousman (2235624)" userId="S::2235624@student.uwtsd.ac.uk::cb530afe-17a0-4276-a29d-c0caac07e41c" providerId="AD" clId="Web-{CC223197-37E0-F5F8-79E8-47B4D783BF1C}" dt="2026-02-15T00:06:09.046" v="535"/>
          <ac:spMkLst>
            <pc:docMk/>
            <pc:sldMk cId="109857222" sldId="256"/>
            <ac:spMk id="28" creationId="{08C9B587-E65E-4B52-B37C-ABEBB6E87928}"/>
          </ac:spMkLst>
        </pc:spChg>
        <pc:picChg chg="add mod">
          <ac:chgData name="Sadia Ousman (2235624)" userId="S::2235624@student.uwtsd.ac.uk::cb530afe-17a0-4276-a29d-c0caac07e41c" providerId="AD" clId="Web-{CC223197-37E0-F5F8-79E8-47B4D783BF1C}" dt="2026-02-14T22:36:49.782" v="136" actId="14100"/>
          <ac:picMkLst>
            <pc:docMk/>
            <pc:sldMk cId="109857222" sldId="256"/>
            <ac:picMk id="4" creationId="{51B49F7F-B3F7-5328-9F81-AC43B631465E}"/>
          </ac:picMkLst>
        </pc:picChg>
        <pc:cxnChg chg="add del">
          <ac:chgData name="Sadia Ousman (2235624)" userId="S::2235624@student.uwtsd.ac.uk::cb530afe-17a0-4276-a29d-c0caac07e41c" providerId="AD" clId="Web-{CC223197-37E0-F5F8-79E8-47B4D783BF1C}" dt="2026-02-14T22:08:33.153" v="1"/>
          <ac:cxnSpMkLst>
            <pc:docMk/>
            <pc:sldMk cId="109857222" sldId="256"/>
            <ac:cxnSpMk id="10" creationId="{9CA98CE3-81A7-4FFE-A047-9AA65998D877}"/>
          </ac:cxnSpMkLst>
        </pc:cxnChg>
      </pc:sldChg>
      <pc:sldChg chg="addSp delSp modSp new mod setBg">
        <pc:chgData name="Sadia Ousman (2235624)" userId="S::2235624@student.uwtsd.ac.uk::cb530afe-17a0-4276-a29d-c0caac07e41c" providerId="AD" clId="Web-{CC223197-37E0-F5F8-79E8-47B4D783BF1C}" dt="2026-02-14T23:17:00.517" v="415" actId="20577"/>
        <pc:sldMkLst>
          <pc:docMk/>
          <pc:sldMk cId="3436282339" sldId="257"/>
        </pc:sldMkLst>
        <pc:spChg chg="mod">
          <ac:chgData name="Sadia Ousman (2235624)" userId="S::2235624@student.uwtsd.ac.uk::cb530afe-17a0-4276-a29d-c0caac07e41c" providerId="AD" clId="Web-{CC223197-37E0-F5F8-79E8-47B4D783BF1C}" dt="2026-02-14T23:17:00.517" v="415" actId="20577"/>
          <ac:spMkLst>
            <pc:docMk/>
            <pc:sldMk cId="3436282339" sldId="257"/>
            <ac:spMk id="2" creationId="{CD35AC0C-0754-3617-F162-DBDCC406B153}"/>
          </ac:spMkLst>
        </pc:spChg>
        <pc:spChg chg="del mod">
          <ac:chgData name="Sadia Ousman (2235624)" userId="S::2235624@student.uwtsd.ac.uk::cb530afe-17a0-4276-a29d-c0caac07e41c" providerId="AD" clId="Web-{CC223197-37E0-F5F8-79E8-47B4D783BF1C}" dt="2026-02-14T22:47:44.849" v="151"/>
          <ac:spMkLst>
            <pc:docMk/>
            <pc:sldMk cId="3436282339" sldId="257"/>
            <ac:spMk id="3" creationId="{7057C813-ADCD-F337-5FE0-93A5CD8BD4B1}"/>
          </ac:spMkLst>
        </pc:spChg>
        <pc:spChg chg="add">
          <ac:chgData name="Sadia Ousman (2235624)" userId="S::2235624@student.uwtsd.ac.uk::cb530afe-17a0-4276-a29d-c0caac07e41c" providerId="AD" clId="Web-{CC223197-37E0-F5F8-79E8-47B4D783BF1C}" dt="2026-02-14T22:39:52.098" v="142"/>
          <ac:spMkLst>
            <pc:docMk/>
            <pc:sldMk cId="3436282339" sldId="257"/>
            <ac:spMk id="8" creationId="{1C799903-48D5-4A31-A1A2-541072D9771E}"/>
          </ac:spMkLst>
        </pc:spChg>
        <pc:spChg chg="add">
          <ac:chgData name="Sadia Ousman (2235624)" userId="S::2235624@student.uwtsd.ac.uk::cb530afe-17a0-4276-a29d-c0caac07e41c" providerId="AD" clId="Web-{CC223197-37E0-F5F8-79E8-47B4D783BF1C}" dt="2026-02-14T22:39:52.098" v="142"/>
          <ac:spMkLst>
            <pc:docMk/>
            <pc:sldMk cId="3436282339" sldId="257"/>
            <ac:spMk id="10" creationId="{8EFFF109-FC58-4FD3-BE05-9775A1310F55}"/>
          </ac:spMkLst>
        </pc:spChg>
        <pc:spChg chg="add">
          <ac:chgData name="Sadia Ousman (2235624)" userId="S::2235624@student.uwtsd.ac.uk::cb530afe-17a0-4276-a29d-c0caac07e41c" providerId="AD" clId="Web-{CC223197-37E0-F5F8-79E8-47B4D783BF1C}" dt="2026-02-14T22:39:52.098" v="142"/>
          <ac:spMkLst>
            <pc:docMk/>
            <pc:sldMk cId="3436282339" sldId="257"/>
            <ac:spMk id="12" creationId="{E1B96AD6-92A9-4273-A62B-96A1C3E0BA95}"/>
          </ac:spMkLst>
        </pc:spChg>
        <pc:spChg chg="add del">
          <ac:chgData name="Sadia Ousman (2235624)" userId="S::2235624@student.uwtsd.ac.uk::cb530afe-17a0-4276-a29d-c0caac07e41c" providerId="AD" clId="Web-{CC223197-37E0-F5F8-79E8-47B4D783BF1C}" dt="2026-02-14T23:16:00.713" v="410"/>
          <ac:spMkLst>
            <pc:docMk/>
            <pc:sldMk cId="3436282339" sldId="257"/>
            <ac:spMk id="14" creationId="{463EEC44-1BA3-44ED-81FC-A644B04B2A44}"/>
          </ac:spMkLst>
        </pc:spChg>
        <pc:picChg chg="add mod ord">
          <ac:chgData name="Sadia Ousman (2235624)" userId="S::2235624@student.uwtsd.ac.uk::cb530afe-17a0-4276-a29d-c0caac07e41c" providerId="AD" clId="Web-{CC223197-37E0-F5F8-79E8-47B4D783BF1C}" dt="2026-02-14T22:47:44.849" v="151"/>
          <ac:picMkLst>
            <pc:docMk/>
            <pc:sldMk cId="3436282339" sldId="257"/>
            <ac:picMk id="4" creationId="{18F525F6-F144-8024-123C-1F6AC53D151B}"/>
          </ac:picMkLst>
        </pc:picChg>
      </pc:sldChg>
      <pc:sldChg chg="addSp delSp modSp new mod setBg">
        <pc:chgData name="Sadia Ousman (2235624)" userId="S::2235624@student.uwtsd.ac.uk::cb530afe-17a0-4276-a29d-c0caac07e41c" providerId="AD" clId="Web-{CC223197-37E0-F5F8-79E8-47B4D783BF1C}" dt="2026-02-14T23:16:53.767" v="413" actId="20577"/>
        <pc:sldMkLst>
          <pc:docMk/>
          <pc:sldMk cId="1399254823" sldId="258"/>
        </pc:sldMkLst>
        <pc:spChg chg="mod">
          <ac:chgData name="Sadia Ousman (2235624)" userId="S::2235624@student.uwtsd.ac.uk::cb530afe-17a0-4276-a29d-c0caac07e41c" providerId="AD" clId="Web-{CC223197-37E0-F5F8-79E8-47B4D783BF1C}" dt="2026-02-14T23:16:53.767" v="413" actId="20577"/>
          <ac:spMkLst>
            <pc:docMk/>
            <pc:sldMk cId="1399254823" sldId="258"/>
            <ac:spMk id="2" creationId="{100AF632-0F8A-1625-D549-F98442B1E7E6}"/>
          </ac:spMkLst>
        </pc:spChg>
        <pc:spChg chg="del mod">
          <ac:chgData name="Sadia Ousman (2235624)" userId="S::2235624@student.uwtsd.ac.uk::cb530afe-17a0-4276-a29d-c0caac07e41c" providerId="AD" clId="Web-{CC223197-37E0-F5F8-79E8-47B4D783BF1C}" dt="2026-02-14T23:04:55.820" v="378"/>
          <ac:spMkLst>
            <pc:docMk/>
            <pc:sldMk cId="1399254823" sldId="258"/>
            <ac:spMk id="3" creationId="{473E2F44-C037-F8C1-55D3-79538EAD657C}"/>
          </ac:spMkLst>
        </pc:spChg>
        <pc:spChg chg="add del">
          <ac:chgData name="Sadia Ousman (2235624)" userId="S::2235624@student.uwtsd.ac.uk::cb530afe-17a0-4276-a29d-c0caac07e41c" providerId="AD" clId="Web-{CC223197-37E0-F5F8-79E8-47B4D783BF1C}" dt="2026-02-14T23:05:48.306" v="379"/>
          <ac:spMkLst>
            <pc:docMk/>
            <pc:sldMk cId="1399254823" sldId="258"/>
            <ac:spMk id="8" creationId="{1C799903-48D5-4A31-A1A2-541072D9771E}"/>
          </ac:spMkLst>
        </pc:spChg>
        <pc:spChg chg="add del">
          <ac:chgData name="Sadia Ousman (2235624)" userId="S::2235624@student.uwtsd.ac.uk::cb530afe-17a0-4276-a29d-c0caac07e41c" providerId="AD" clId="Web-{CC223197-37E0-F5F8-79E8-47B4D783BF1C}" dt="2026-02-14T23:05:48.306" v="379"/>
          <ac:spMkLst>
            <pc:docMk/>
            <pc:sldMk cId="1399254823" sldId="258"/>
            <ac:spMk id="10" creationId="{8EFFF109-FC58-4FD3-BE05-9775A1310F55}"/>
          </ac:spMkLst>
        </pc:spChg>
        <pc:spChg chg="add del">
          <ac:chgData name="Sadia Ousman (2235624)" userId="S::2235624@student.uwtsd.ac.uk::cb530afe-17a0-4276-a29d-c0caac07e41c" providerId="AD" clId="Web-{CC223197-37E0-F5F8-79E8-47B4D783BF1C}" dt="2026-02-14T23:05:48.306" v="379"/>
          <ac:spMkLst>
            <pc:docMk/>
            <pc:sldMk cId="1399254823" sldId="258"/>
            <ac:spMk id="12" creationId="{E1B96AD6-92A9-4273-A62B-96A1C3E0BA95}"/>
          </ac:spMkLst>
        </pc:spChg>
        <pc:spChg chg="add del">
          <ac:chgData name="Sadia Ousman (2235624)" userId="S::2235624@student.uwtsd.ac.uk::cb530afe-17a0-4276-a29d-c0caac07e41c" providerId="AD" clId="Web-{CC223197-37E0-F5F8-79E8-47B4D783BF1C}" dt="2026-02-14T23:05:48.306" v="379"/>
          <ac:spMkLst>
            <pc:docMk/>
            <pc:sldMk cId="1399254823" sldId="258"/>
            <ac:spMk id="14" creationId="{463EEC44-1BA3-44ED-81FC-A644B04B2A44}"/>
          </ac:spMkLst>
        </pc:spChg>
        <pc:spChg chg="add del mod">
          <ac:chgData name="Sadia Ousman (2235624)" userId="S::2235624@student.uwtsd.ac.uk::cb530afe-17a0-4276-a29d-c0caac07e41c" providerId="AD" clId="Web-{CC223197-37E0-F5F8-79E8-47B4D783BF1C}" dt="2026-02-14T23:06:31.513" v="381"/>
          <ac:spMkLst>
            <pc:docMk/>
            <pc:sldMk cId="1399254823" sldId="258"/>
            <ac:spMk id="18" creationId="{27FABA51-BED0-F447-3951-AF07F8A76E00}"/>
          </ac:spMkLst>
        </pc:spChg>
        <pc:spChg chg="add">
          <ac:chgData name="Sadia Ousman (2235624)" userId="S::2235624@student.uwtsd.ac.uk::cb530afe-17a0-4276-a29d-c0caac07e41c" providerId="AD" clId="Web-{CC223197-37E0-F5F8-79E8-47B4D783BF1C}" dt="2026-02-14T23:05:48.306" v="379"/>
          <ac:spMkLst>
            <pc:docMk/>
            <pc:sldMk cId="1399254823" sldId="258"/>
            <ac:spMk id="21" creationId="{57F72BCA-EE24-40BE-9ECA-E10C9BA55F90}"/>
          </ac:spMkLst>
        </pc:spChg>
        <pc:spChg chg="add">
          <ac:chgData name="Sadia Ousman (2235624)" userId="S::2235624@student.uwtsd.ac.uk::cb530afe-17a0-4276-a29d-c0caac07e41c" providerId="AD" clId="Web-{CC223197-37E0-F5F8-79E8-47B4D783BF1C}" dt="2026-02-14T23:05:48.306" v="379"/>
          <ac:spMkLst>
            <pc:docMk/>
            <pc:sldMk cId="1399254823" sldId="258"/>
            <ac:spMk id="23" creationId="{6B3C4597-DD46-4BFC-B999-C52879B95B16}"/>
          </ac:spMkLst>
        </pc:spChg>
        <pc:spChg chg="add del">
          <ac:chgData name="Sadia Ousman (2235624)" userId="S::2235624@student.uwtsd.ac.uk::cb530afe-17a0-4276-a29d-c0caac07e41c" providerId="AD" clId="Web-{CC223197-37E0-F5F8-79E8-47B4D783BF1C}" dt="2026-02-14T23:16:13.858" v="411"/>
          <ac:spMkLst>
            <pc:docMk/>
            <pc:sldMk cId="1399254823" sldId="258"/>
            <ac:spMk id="25" creationId="{632B59AC-0160-4F1D-934F-B7D8B6AE44A1}"/>
          </ac:spMkLst>
        </pc:spChg>
        <pc:picChg chg="add mod ord">
          <ac:chgData name="Sadia Ousman (2235624)" userId="S::2235624@student.uwtsd.ac.uk::cb530afe-17a0-4276-a29d-c0caac07e41c" providerId="AD" clId="Web-{CC223197-37E0-F5F8-79E8-47B4D783BF1C}" dt="2026-02-14T23:05:48.306" v="379"/>
          <ac:picMkLst>
            <pc:docMk/>
            <pc:sldMk cId="1399254823" sldId="258"/>
            <ac:picMk id="4" creationId="{0452619B-C647-3169-EF6B-3CF884DCBE20}"/>
          </ac:picMkLst>
        </pc:picChg>
      </pc:sldChg>
      <pc:sldChg chg="addSp delSp modSp new mod setBg">
        <pc:chgData name="Sadia Ousman (2235624)" userId="S::2235624@student.uwtsd.ac.uk::cb530afe-17a0-4276-a29d-c0caac07e41c" providerId="AD" clId="Web-{CC223197-37E0-F5F8-79E8-47B4D783BF1C}" dt="2026-02-14T23:56:27.741" v="534" actId="1076"/>
        <pc:sldMkLst>
          <pc:docMk/>
          <pc:sldMk cId="4227783764" sldId="259"/>
        </pc:sldMkLst>
        <pc:spChg chg="mod">
          <ac:chgData name="Sadia Ousman (2235624)" userId="S::2235624@student.uwtsd.ac.uk::cb530afe-17a0-4276-a29d-c0caac07e41c" providerId="AD" clId="Web-{CC223197-37E0-F5F8-79E8-47B4D783BF1C}" dt="2026-02-14T23:56:09.646" v="531"/>
          <ac:spMkLst>
            <pc:docMk/>
            <pc:sldMk cId="4227783764" sldId="259"/>
            <ac:spMk id="2" creationId="{A8F78F63-6BA0-010A-1153-7B4C2B741735}"/>
          </ac:spMkLst>
        </pc:spChg>
        <pc:spChg chg="mod">
          <ac:chgData name="Sadia Ousman (2235624)" userId="S::2235624@student.uwtsd.ac.uk::cb530afe-17a0-4276-a29d-c0caac07e41c" providerId="AD" clId="Web-{CC223197-37E0-F5F8-79E8-47B4D783BF1C}" dt="2026-02-14T23:56:27.741" v="534" actId="1076"/>
          <ac:spMkLst>
            <pc:docMk/>
            <pc:sldMk cId="4227783764" sldId="259"/>
            <ac:spMk id="3" creationId="{61DC718A-AE6D-94BD-4952-CCF05397C186}"/>
          </ac:spMkLst>
        </pc:spChg>
        <pc:spChg chg="add">
          <ac:chgData name="Sadia Ousman (2235624)" userId="S::2235624@student.uwtsd.ac.uk::cb530afe-17a0-4276-a29d-c0caac07e41c" providerId="AD" clId="Web-{CC223197-37E0-F5F8-79E8-47B4D783BF1C}" dt="2026-02-14T23:56:09.646" v="531"/>
          <ac:spMkLst>
            <pc:docMk/>
            <pc:sldMk cId="4227783764" sldId="259"/>
            <ac:spMk id="8" creationId="{CBB2B1F0-0DD6-4744-9A46-7A344FB48E40}"/>
          </ac:spMkLst>
        </pc:spChg>
        <pc:spChg chg="add del">
          <ac:chgData name="Sadia Ousman (2235624)" userId="S::2235624@student.uwtsd.ac.uk::cb530afe-17a0-4276-a29d-c0caac07e41c" providerId="AD" clId="Web-{CC223197-37E0-F5F8-79E8-47B4D783BF1C}" dt="2026-02-14T23:56:17.615" v="533"/>
          <ac:spMkLst>
            <pc:docMk/>
            <pc:sldMk cId="4227783764" sldId="259"/>
            <ac:spMk id="10" creationId="{7A0B5DEA-ADF6-4BA5-9307-147F0A4685A0}"/>
          </ac:spMkLst>
        </pc:spChg>
        <pc:spChg chg="add del">
          <ac:chgData name="Sadia Ousman (2235624)" userId="S::2235624@student.uwtsd.ac.uk::cb530afe-17a0-4276-a29d-c0caac07e41c" providerId="AD" clId="Web-{CC223197-37E0-F5F8-79E8-47B4D783BF1C}" dt="2026-02-14T23:56:13.896" v="532"/>
          <ac:spMkLst>
            <pc:docMk/>
            <pc:sldMk cId="4227783764" sldId="259"/>
            <ac:spMk id="12" creationId="{9DECDBF4-02B6-4BB4-B65B-B8107AD6A9E8}"/>
          </ac:spMkLst>
        </pc:spChg>
      </pc:sldChg>
      <pc:sldChg chg="addSp delSp modSp new mod setBg">
        <pc:chgData name="Sadia Ousman (2235624)" userId="S::2235624@student.uwtsd.ac.uk::cb530afe-17a0-4276-a29d-c0caac07e41c" providerId="AD" clId="Web-{CC223197-37E0-F5F8-79E8-47B4D783BF1C}" dt="2026-02-14T23:15:56.244" v="409"/>
        <pc:sldMkLst>
          <pc:docMk/>
          <pc:sldMk cId="2586894852" sldId="260"/>
        </pc:sldMkLst>
        <pc:spChg chg="mod">
          <ac:chgData name="Sadia Ousman (2235624)" userId="S::2235624@student.uwtsd.ac.uk::cb530afe-17a0-4276-a29d-c0caac07e41c" providerId="AD" clId="Web-{CC223197-37E0-F5F8-79E8-47B4D783BF1C}" dt="2026-02-14T23:11:23.909" v="407" actId="20577"/>
          <ac:spMkLst>
            <pc:docMk/>
            <pc:sldMk cId="2586894852" sldId="260"/>
            <ac:spMk id="2" creationId="{A32F9A23-3C00-06B0-9D54-5DBF14075D4A}"/>
          </ac:spMkLst>
        </pc:spChg>
        <pc:spChg chg="del mod">
          <ac:chgData name="Sadia Ousman (2235624)" userId="S::2235624@student.uwtsd.ac.uk::cb530afe-17a0-4276-a29d-c0caac07e41c" providerId="AD" clId="Web-{CC223197-37E0-F5F8-79E8-47B4D783BF1C}" dt="2026-02-14T23:14:52.271" v="408"/>
          <ac:spMkLst>
            <pc:docMk/>
            <pc:sldMk cId="2586894852" sldId="260"/>
            <ac:spMk id="3" creationId="{1C924238-21CC-BCFC-B087-C158FA478C24}"/>
          </ac:spMkLst>
        </pc:spChg>
        <pc:spChg chg="add">
          <ac:chgData name="Sadia Ousman (2235624)" userId="S::2235624@student.uwtsd.ac.uk::cb530afe-17a0-4276-a29d-c0caac07e41c" providerId="AD" clId="Web-{CC223197-37E0-F5F8-79E8-47B4D783BF1C}" dt="2026-02-14T23:07:33.342" v="387"/>
          <ac:spMkLst>
            <pc:docMk/>
            <pc:sldMk cId="2586894852" sldId="260"/>
            <ac:spMk id="8" creationId="{1C799903-48D5-4A31-A1A2-541072D9771E}"/>
          </ac:spMkLst>
        </pc:spChg>
        <pc:spChg chg="add">
          <ac:chgData name="Sadia Ousman (2235624)" userId="S::2235624@student.uwtsd.ac.uk::cb530afe-17a0-4276-a29d-c0caac07e41c" providerId="AD" clId="Web-{CC223197-37E0-F5F8-79E8-47B4D783BF1C}" dt="2026-02-14T23:07:33.342" v="387"/>
          <ac:spMkLst>
            <pc:docMk/>
            <pc:sldMk cId="2586894852" sldId="260"/>
            <ac:spMk id="10" creationId="{8EFFF109-FC58-4FD3-BE05-9775A1310F55}"/>
          </ac:spMkLst>
        </pc:spChg>
        <pc:spChg chg="add">
          <ac:chgData name="Sadia Ousman (2235624)" userId="S::2235624@student.uwtsd.ac.uk::cb530afe-17a0-4276-a29d-c0caac07e41c" providerId="AD" clId="Web-{CC223197-37E0-F5F8-79E8-47B4D783BF1C}" dt="2026-02-14T23:07:33.342" v="387"/>
          <ac:spMkLst>
            <pc:docMk/>
            <pc:sldMk cId="2586894852" sldId="260"/>
            <ac:spMk id="12" creationId="{E1B96AD6-92A9-4273-A62B-96A1C3E0BA95}"/>
          </ac:spMkLst>
        </pc:spChg>
        <pc:spChg chg="add del">
          <ac:chgData name="Sadia Ousman (2235624)" userId="S::2235624@student.uwtsd.ac.uk::cb530afe-17a0-4276-a29d-c0caac07e41c" providerId="AD" clId="Web-{CC223197-37E0-F5F8-79E8-47B4D783BF1C}" dt="2026-02-14T23:15:56.244" v="409"/>
          <ac:spMkLst>
            <pc:docMk/>
            <pc:sldMk cId="2586894852" sldId="260"/>
            <ac:spMk id="14" creationId="{463EEC44-1BA3-44ED-81FC-A644B04B2A44}"/>
          </ac:spMkLst>
        </pc:spChg>
        <pc:picChg chg="add mod ord">
          <ac:chgData name="Sadia Ousman (2235624)" userId="S::2235624@student.uwtsd.ac.uk::cb530afe-17a0-4276-a29d-c0caac07e41c" providerId="AD" clId="Web-{CC223197-37E0-F5F8-79E8-47B4D783BF1C}" dt="2026-02-14T23:14:52.271" v="408"/>
          <ac:picMkLst>
            <pc:docMk/>
            <pc:sldMk cId="2586894852" sldId="260"/>
            <ac:picMk id="4" creationId="{22D9464C-DA61-9976-9DD0-328CAED52917}"/>
          </ac:picMkLst>
        </pc:picChg>
      </pc:sldChg>
      <pc:sldChg chg="addSp delSp modSp new mod setBg">
        <pc:chgData name="Sadia Ousman (2235624)" userId="S::2235624@student.uwtsd.ac.uk::cb530afe-17a0-4276-a29d-c0caac07e41c" providerId="AD" clId="Web-{CC223197-37E0-F5F8-79E8-47B4D783BF1C}" dt="2026-02-14T23:37:42.929" v="478" actId="20577"/>
        <pc:sldMkLst>
          <pc:docMk/>
          <pc:sldMk cId="784994584" sldId="261"/>
        </pc:sldMkLst>
        <pc:spChg chg="mod">
          <ac:chgData name="Sadia Ousman (2235624)" userId="S::2235624@student.uwtsd.ac.uk::cb530afe-17a0-4276-a29d-c0caac07e41c" providerId="AD" clId="Web-{CC223197-37E0-F5F8-79E8-47B4D783BF1C}" dt="2026-02-14T23:37:42.929" v="478" actId="20577"/>
          <ac:spMkLst>
            <pc:docMk/>
            <pc:sldMk cId="784994584" sldId="261"/>
            <ac:spMk id="2" creationId="{048892FB-BCF2-381B-7EBD-8B87BE87B50A}"/>
          </ac:spMkLst>
        </pc:spChg>
        <pc:spChg chg="del mod">
          <ac:chgData name="Sadia Ousman (2235624)" userId="S::2235624@student.uwtsd.ac.uk::cb530afe-17a0-4276-a29d-c0caac07e41c" providerId="AD" clId="Web-{CC223197-37E0-F5F8-79E8-47B4D783BF1C}" dt="2026-02-14T23:22:44.654" v="446"/>
          <ac:spMkLst>
            <pc:docMk/>
            <pc:sldMk cId="784994584" sldId="261"/>
            <ac:spMk id="3" creationId="{FC06E542-0565-DD53-843C-2B851D5C76F8}"/>
          </ac:spMkLst>
        </pc:spChg>
        <pc:spChg chg="add">
          <ac:chgData name="Sadia Ousman (2235624)" userId="S::2235624@student.uwtsd.ac.uk::cb530afe-17a0-4276-a29d-c0caac07e41c" providerId="AD" clId="Web-{CC223197-37E0-F5F8-79E8-47B4D783BF1C}" dt="2026-02-14T23:17:18.330" v="417"/>
          <ac:spMkLst>
            <pc:docMk/>
            <pc:sldMk cId="784994584" sldId="261"/>
            <ac:spMk id="8" creationId="{1C799903-48D5-4A31-A1A2-541072D9771E}"/>
          </ac:spMkLst>
        </pc:spChg>
        <pc:spChg chg="add">
          <ac:chgData name="Sadia Ousman (2235624)" userId="S::2235624@student.uwtsd.ac.uk::cb530afe-17a0-4276-a29d-c0caac07e41c" providerId="AD" clId="Web-{CC223197-37E0-F5F8-79E8-47B4D783BF1C}" dt="2026-02-14T23:17:18.330" v="417"/>
          <ac:spMkLst>
            <pc:docMk/>
            <pc:sldMk cId="784994584" sldId="261"/>
            <ac:spMk id="10" creationId="{8EFFF109-FC58-4FD3-BE05-9775A1310F55}"/>
          </ac:spMkLst>
        </pc:spChg>
        <pc:spChg chg="add">
          <ac:chgData name="Sadia Ousman (2235624)" userId="S::2235624@student.uwtsd.ac.uk::cb530afe-17a0-4276-a29d-c0caac07e41c" providerId="AD" clId="Web-{CC223197-37E0-F5F8-79E8-47B4D783BF1C}" dt="2026-02-14T23:17:18.330" v="417"/>
          <ac:spMkLst>
            <pc:docMk/>
            <pc:sldMk cId="784994584" sldId="261"/>
            <ac:spMk id="12" creationId="{E1B96AD6-92A9-4273-A62B-96A1C3E0BA95}"/>
          </ac:spMkLst>
        </pc:spChg>
        <pc:spChg chg="add del">
          <ac:chgData name="Sadia Ousman (2235624)" userId="S::2235624@student.uwtsd.ac.uk::cb530afe-17a0-4276-a29d-c0caac07e41c" providerId="AD" clId="Web-{CC223197-37E0-F5F8-79E8-47B4D783BF1C}" dt="2026-02-14T23:23:11.858" v="449"/>
          <ac:spMkLst>
            <pc:docMk/>
            <pc:sldMk cId="784994584" sldId="261"/>
            <ac:spMk id="14" creationId="{463EEC44-1BA3-44ED-81FC-A644B04B2A44}"/>
          </ac:spMkLst>
        </pc:spChg>
      </pc:sldChg>
      <pc:sldChg chg="addSp delSp modSp new mod setBg">
        <pc:chgData name="Sadia Ousman (2235624)" userId="S::2235624@student.uwtsd.ac.uk::cb530afe-17a0-4276-a29d-c0caac07e41c" providerId="AD" clId="Web-{CC223197-37E0-F5F8-79E8-47B4D783BF1C}" dt="2026-02-14T23:32:50.084" v="465"/>
        <pc:sldMkLst>
          <pc:docMk/>
          <pc:sldMk cId="2675197575" sldId="262"/>
        </pc:sldMkLst>
        <pc:spChg chg="mod">
          <ac:chgData name="Sadia Ousman (2235624)" userId="S::2235624@student.uwtsd.ac.uk::cb530afe-17a0-4276-a29d-c0caac07e41c" providerId="AD" clId="Web-{CC223197-37E0-F5F8-79E8-47B4D783BF1C}" dt="2026-02-14T23:31:39.391" v="463" actId="14100"/>
          <ac:spMkLst>
            <pc:docMk/>
            <pc:sldMk cId="2675197575" sldId="262"/>
            <ac:spMk id="2" creationId="{0AC7F2C2-1BDA-FFA6-21B2-A3E8EF7A9A20}"/>
          </ac:spMkLst>
        </pc:spChg>
        <pc:spChg chg="del mod">
          <ac:chgData name="Sadia Ousman (2235624)" userId="S::2235624@student.uwtsd.ac.uk::cb530afe-17a0-4276-a29d-c0caac07e41c" providerId="AD" clId="Web-{CC223197-37E0-F5F8-79E8-47B4D783BF1C}" dt="2026-02-14T23:30:25.120" v="459"/>
          <ac:spMkLst>
            <pc:docMk/>
            <pc:sldMk cId="2675197575" sldId="262"/>
            <ac:spMk id="3" creationId="{79762A3C-4BF4-21A3-666C-79DB1D773A6E}"/>
          </ac:spMkLst>
        </pc:spChg>
        <pc:spChg chg="add">
          <ac:chgData name="Sadia Ousman (2235624)" userId="S::2235624@student.uwtsd.ac.uk::cb530afe-17a0-4276-a29d-c0caac07e41c" providerId="AD" clId="Web-{CC223197-37E0-F5F8-79E8-47B4D783BF1C}" dt="2026-02-14T23:23:49.250" v="451"/>
          <ac:spMkLst>
            <pc:docMk/>
            <pc:sldMk cId="2675197575" sldId="262"/>
            <ac:spMk id="8" creationId="{1C799903-48D5-4A31-A1A2-541072D9771E}"/>
          </ac:spMkLst>
        </pc:spChg>
        <pc:spChg chg="add">
          <ac:chgData name="Sadia Ousman (2235624)" userId="S::2235624@student.uwtsd.ac.uk::cb530afe-17a0-4276-a29d-c0caac07e41c" providerId="AD" clId="Web-{CC223197-37E0-F5F8-79E8-47B4D783BF1C}" dt="2026-02-14T23:23:49.250" v="451"/>
          <ac:spMkLst>
            <pc:docMk/>
            <pc:sldMk cId="2675197575" sldId="262"/>
            <ac:spMk id="10" creationId="{8EFFF109-FC58-4FD3-BE05-9775A1310F55}"/>
          </ac:spMkLst>
        </pc:spChg>
        <pc:spChg chg="add">
          <ac:chgData name="Sadia Ousman (2235624)" userId="S::2235624@student.uwtsd.ac.uk::cb530afe-17a0-4276-a29d-c0caac07e41c" providerId="AD" clId="Web-{CC223197-37E0-F5F8-79E8-47B4D783BF1C}" dt="2026-02-14T23:23:49.250" v="451"/>
          <ac:spMkLst>
            <pc:docMk/>
            <pc:sldMk cId="2675197575" sldId="262"/>
            <ac:spMk id="12" creationId="{E1B96AD6-92A9-4273-A62B-96A1C3E0BA95}"/>
          </ac:spMkLst>
        </pc:spChg>
        <pc:spChg chg="add del">
          <ac:chgData name="Sadia Ousman (2235624)" userId="S::2235624@student.uwtsd.ac.uk::cb530afe-17a0-4276-a29d-c0caac07e41c" providerId="AD" clId="Web-{CC223197-37E0-F5F8-79E8-47B4D783BF1C}" dt="2026-02-14T23:32:50.084" v="465"/>
          <ac:spMkLst>
            <pc:docMk/>
            <pc:sldMk cId="2675197575" sldId="262"/>
            <ac:spMk id="14" creationId="{463EEC44-1BA3-44ED-81FC-A644B04B2A44}"/>
          </ac:spMkLst>
        </pc:spChg>
        <pc:picChg chg="add mod ord">
          <ac:chgData name="Sadia Ousman (2235624)" userId="S::2235624@student.uwtsd.ac.uk::cb530afe-17a0-4276-a29d-c0caac07e41c" providerId="AD" clId="Web-{CC223197-37E0-F5F8-79E8-47B4D783BF1C}" dt="2026-02-14T23:31:32.125" v="462" actId="14100"/>
          <ac:picMkLst>
            <pc:docMk/>
            <pc:sldMk cId="2675197575" sldId="262"/>
            <ac:picMk id="4" creationId="{0C064D1E-1FC3-918F-F34C-DB4D6E53D7F0}"/>
          </ac:picMkLst>
        </pc:picChg>
      </pc:sldChg>
      <pc:sldChg chg="addSp delSp modSp new mod setBg">
        <pc:chgData name="Sadia Ousman (2235624)" userId="S::2235624@student.uwtsd.ac.uk::cb530afe-17a0-4276-a29d-c0caac07e41c" providerId="AD" clId="Web-{CC223197-37E0-F5F8-79E8-47B4D783BF1C}" dt="2026-02-14T23:37:24.286" v="477" actId="20577"/>
        <pc:sldMkLst>
          <pc:docMk/>
          <pc:sldMk cId="338518336" sldId="263"/>
        </pc:sldMkLst>
        <pc:spChg chg="mod">
          <ac:chgData name="Sadia Ousman (2235624)" userId="S::2235624@student.uwtsd.ac.uk::cb530afe-17a0-4276-a29d-c0caac07e41c" providerId="AD" clId="Web-{CC223197-37E0-F5F8-79E8-47B4D783BF1C}" dt="2026-02-14T23:37:24.286" v="477" actId="20577"/>
          <ac:spMkLst>
            <pc:docMk/>
            <pc:sldMk cId="338518336" sldId="263"/>
            <ac:spMk id="2" creationId="{41DCFC6D-7151-C522-FDC1-684713658AB6}"/>
          </ac:spMkLst>
        </pc:spChg>
        <pc:spChg chg="del mod">
          <ac:chgData name="Sadia Ousman (2235624)" userId="S::2235624@student.uwtsd.ac.uk::cb530afe-17a0-4276-a29d-c0caac07e41c" providerId="AD" clId="Web-{CC223197-37E0-F5F8-79E8-47B4D783BF1C}" dt="2026-02-14T23:36:09.405" v="471"/>
          <ac:spMkLst>
            <pc:docMk/>
            <pc:sldMk cId="338518336" sldId="263"/>
            <ac:spMk id="3" creationId="{08B64389-F75C-FF76-A58E-466BC50DF0A5}"/>
          </ac:spMkLst>
        </pc:spChg>
        <pc:spChg chg="add">
          <ac:chgData name="Sadia Ousman (2235624)" userId="S::2235624@student.uwtsd.ac.uk::cb530afe-17a0-4276-a29d-c0caac07e41c" providerId="AD" clId="Web-{CC223197-37E0-F5F8-79E8-47B4D783BF1C}" dt="2026-02-14T23:32:54.584" v="466"/>
          <ac:spMkLst>
            <pc:docMk/>
            <pc:sldMk cId="338518336" sldId="263"/>
            <ac:spMk id="8" creationId="{1C799903-48D5-4A31-A1A2-541072D9771E}"/>
          </ac:spMkLst>
        </pc:spChg>
        <pc:spChg chg="add">
          <ac:chgData name="Sadia Ousman (2235624)" userId="S::2235624@student.uwtsd.ac.uk::cb530afe-17a0-4276-a29d-c0caac07e41c" providerId="AD" clId="Web-{CC223197-37E0-F5F8-79E8-47B4D783BF1C}" dt="2026-02-14T23:32:54.584" v="466"/>
          <ac:spMkLst>
            <pc:docMk/>
            <pc:sldMk cId="338518336" sldId="263"/>
            <ac:spMk id="10" creationId="{8EFFF109-FC58-4FD3-BE05-9775A1310F55}"/>
          </ac:spMkLst>
        </pc:spChg>
        <pc:spChg chg="add">
          <ac:chgData name="Sadia Ousman (2235624)" userId="S::2235624@student.uwtsd.ac.uk::cb530afe-17a0-4276-a29d-c0caac07e41c" providerId="AD" clId="Web-{CC223197-37E0-F5F8-79E8-47B4D783BF1C}" dt="2026-02-14T23:32:54.584" v="466"/>
          <ac:spMkLst>
            <pc:docMk/>
            <pc:sldMk cId="338518336" sldId="263"/>
            <ac:spMk id="12" creationId="{E1B96AD6-92A9-4273-A62B-96A1C3E0BA95}"/>
          </ac:spMkLst>
        </pc:spChg>
        <pc:spChg chg="add del">
          <ac:chgData name="Sadia Ousman (2235624)" userId="S::2235624@student.uwtsd.ac.uk::cb530afe-17a0-4276-a29d-c0caac07e41c" providerId="AD" clId="Web-{CC223197-37E0-F5F8-79E8-47B4D783BF1C}" dt="2026-02-14T23:32:58.678" v="467"/>
          <ac:spMkLst>
            <pc:docMk/>
            <pc:sldMk cId="338518336" sldId="263"/>
            <ac:spMk id="14" creationId="{463EEC44-1BA3-44ED-81FC-A644B04B2A44}"/>
          </ac:spMkLst>
        </pc:spChg>
      </pc:sldChg>
      <pc:sldChg chg="addSp delSp modSp new mod setBg">
        <pc:chgData name="Sadia Ousman (2235624)" userId="S::2235624@student.uwtsd.ac.uk::cb530afe-17a0-4276-a29d-c0caac07e41c" providerId="AD" clId="Web-{CC223197-37E0-F5F8-79E8-47B4D783BF1C}" dt="2026-02-14T23:46:43.836" v="501" actId="14100"/>
        <pc:sldMkLst>
          <pc:docMk/>
          <pc:sldMk cId="1455714142" sldId="264"/>
        </pc:sldMkLst>
        <pc:spChg chg="mod ord">
          <ac:chgData name="Sadia Ousman (2235624)" userId="S::2235624@student.uwtsd.ac.uk::cb530afe-17a0-4276-a29d-c0caac07e41c" providerId="AD" clId="Web-{CC223197-37E0-F5F8-79E8-47B4D783BF1C}" dt="2026-02-14T23:46:43.836" v="501" actId="14100"/>
          <ac:spMkLst>
            <pc:docMk/>
            <pc:sldMk cId="1455714142" sldId="264"/>
            <ac:spMk id="2" creationId="{952BDD1E-7715-CA3A-0004-40CEF2E4C87D}"/>
          </ac:spMkLst>
        </pc:spChg>
        <pc:spChg chg="del mod">
          <ac:chgData name="Sadia Ousman (2235624)" userId="S::2235624@student.uwtsd.ac.uk::cb530afe-17a0-4276-a29d-c0caac07e41c" providerId="AD" clId="Web-{CC223197-37E0-F5F8-79E8-47B4D783BF1C}" dt="2026-02-14T23:44:36.666" v="487"/>
          <ac:spMkLst>
            <pc:docMk/>
            <pc:sldMk cId="1455714142" sldId="264"/>
            <ac:spMk id="3" creationId="{724A7AED-E8D1-F71D-AAF1-B7D7A1E6F664}"/>
          </ac:spMkLst>
        </pc:spChg>
        <pc:spChg chg="add del">
          <ac:chgData name="Sadia Ousman (2235624)" userId="S::2235624@student.uwtsd.ac.uk::cb530afe-17a0-4276-a29d-c0caac07e41c" providerId="AD" clId="Web-{CC223197-37E0-F5F8-79E8-47B4D783BF1C}" dt="2026-02-14T23:45:50.659" v="490"/>
          <ac:spMkLst>
            <pc:docMk/>
            <pc:sldMk cId="1455714142" sldId="264"/>
            <ac:spMk id="8" creationId="{1C799903-48D5-4A31-A1A2-541072D9771E}"/>
          </ac:spMkLst>
        </pc:spChg>
        <pc:spChg chg="add del">
          <ac:chgData name="Sadia Ousman (2235624)" userId="S::2235624@student.uwtsd.ac.uk::cb530afe-17a0-4276-a29d-c0caac07e41c" providerId="AD" clId="Web-{CC223197-37E0-F5F8-79E8-47B4D783BF1C}" dt="2026-02-14T23:45:50.659" v="490"/>
          <ac:spMkLst>
            <pc:docMk/>
            <pc:sldMk cId="1455714142" sldId="264"/>
            <ac:spMk id="10" creationId="{8EFFF109-FC58-4FD3-BE05-9775A1310F55}"/>
          </ac:spMkLst>
        </pc:spChg>
        <pc:spChg chg="add del">
          <ac:chgData name="Sadia Ousman (2235624)" userId="S::2235624@student.uwtsd.ac.uk::cb530afe-17a0-4276-a29d-c0caac07e41c" providerId="AD" clId="Web-{CC223197-37E0-F5F8-79E8-47B4D783BF1C}" dt="2026-02-14T23:45:50.659" v="490"/>
          <ac:spMkLst>
            <pc:docMk/>
            <pc:sldMk cId="1455714142" sldId="264"/>
            <ac:spMk id="12" creationId="{E1B96AD6-92A9-4273-A62B-96A1C3E0BA95}"/>
          </ac:spMkLst>
        </pc:spChg>
        <pc:spChg chg="add del">
          <ac:chgData name="Sadia Ousman (2235624)" userId="S::2235624@student.uwtsd.ac.uk::cb530afe-17a0-4276-a29d-c0caac07e41c" providerId="AD" clId="Web-{CC223197-37E0-F5F8-79E8-47B4D783BF1C}" dt="2026-02-14T23:45:50.659" v="490"/>
          <ac:spMkLst>
            <pc:docMk/>
            <pc:sldMk cId="1455714142" sldId="264"/>
            <ac:spMk id="14" creationId="{463EEC44-1BA3-44ED-81FC-A644B04B2A44}"/>
          </ac:spMkLst>
        </pc:spChg>
        <pc:spChg chg="add del mod">
          <ac:chgData name="Sadia Ousman (2235624)" userId="S::2235624@student.uwtsd.ac.uk::cb530afe-17a0-4276-a29d-c0caac07e41c" providerId="AD" clId="Web-{CC223197-37E0-F5F8-79E8-47B4D783BF1C}" dt="2026-02-14T23:46:00.207" v="492"/>
          <ac:spMkLst>
            <pc:docMk/>
            <pc:sldMk cId="1455714142" sldId="264"/>
            <ac:spMk id="18" creationId="{B3623E8C-A7FC-E6CA-BC4B-BD2318765CFC}"/>
          </ac:spMkLst>
        </pc:spChg>
        <pc:spChg chg="add">
          <ac:chgData name="Sadia Ousman (2235624)" userId="S::2235624@student.uwtsd.ac.uk::cb530afe-17a0-4276-a29d-c0caac07e41c" providerId="AD" clId="Web-{CC223197-37E0-F5F8-79E8-47B4D783BF1C}" dt="2026-02-14T23:45:50.659" v="490"/>
          <ac:spMkLst>
            <pc:docMk/>
            <pc:sldMk cId="1455714142" sldId="264"/>
            <ac:spMk id="21" creationId="{0C2F8F76-4F55-4ED5-AC3D-1714C449C867}"/>
          </ac:spMkLst>
        </pc:spChg>
        <pc:spChg chg="add">
          <ac:chgData name="Sadia Ousman (2235624)" userId="S::2235624@student.uwtsd.ac.uk::cb530afe-17a0-4276-a29d-c0caac07e41c" providerId="AD" clId="Web-{CC223197-37E0-F5F8-79E8-47B4D783BF1C}" dt="2026-02-14T23:45:50.659" v="490"/>
          <ac:spMkLst>
            <pc:docMk/>
            <pc:sldMk cId="1455714142" sldId="264"/>
            <ac:spMk id="23" creationId="{57F6BDD4-E066-4008-8011-6CC31AEB4556}"/>
          </ac:spMkLst>
        </pc:spChg>
        <pc:spChg chg="add del">
          <ac:chgData name="Sadia Ousman (2235624)" userId="S::2235624@student.uwtsd.ac.uk::cb530afe-17a0-4276-a29d-c0caac07e41c" providerId="AD" clId="Web-{CC223197-37E0-F5F8-79E8-47B4D783BF1C}" dt="2026-02-14T23:46:03.488" v="493"/>
          <ac:spMkLst>
            <pc:docMk/>
            <pc:sldMk cId="1455714142" sldId="264"/>
            <ac:spMk id="25" creationId="{2711A8FB-68FC-45FC-B01E-38F809E2D439}"/>
          </ac:spMkLst>
        </pc:spChg>
        <pc:spChg chg="add del">
          <ac:chgData name="Sadia Ousman (2235624)" userId="S::2235624@student.uwtsd.ac.uk::cb530afe-17a0-4276-a29d-c0caac07e41c" providerId="AD" clId="Web-{CC223197-37E0-F5F8-79E8-47B4D783BF1C}" dt="2026-02-14T23:46:07.255" v="494"/>
          <ac:spMkLst>
            <pc:docMk/>
            <pc:sldMk cId="1455714142" sldId="264"/>
            <ac:spMk id="27" creationId="{281E2DF8-F6D8-4E5C-B76E-E082FD8C1FBD}"/>
          </ac:spMkLst>
        </pc:spChg>
        <pc:picChg chg="add mod ord">
          <ac:chgData name="Sadia Ousman (2235624)" userId="S::2235624@student.uwtsd.ac.uk::cb530afe-17a0-4276-a29d-c0caac07e41c" providerId="AD" clId="Web-{CC223197-37E0-F5F8-79E8-47B4D783BF1C}" dt="2026-02-14T23:44:36.666" v="487"/>
          <ac:picMkLst>
            <pc:docMk/>
            <pc:sldMk cId="1455714142" sldId="264"/>
            <ac:picMk id="4" creationId="{0D05D46C-F952-07B4-C88D-D18176751FFB}"/>
          </ac:picMkLst>
        </pc:picChg>
      </pc:sldChg>
      <pc:sldChg chg="addSp delSp modSp new mod setBg">
        <pc:chgData name="Sadia Ousman (2235624)" userId="S::2235624@student.uwtsd.ac.uk::cb530afe-17a0-4276-a29d-c0caac07e41c" providerId="AD" clId="Web-{CC223197-37E0-F5F8-79E8-47B4D783BF1C}" dt="2026-02-14T23:52:51.218" v="530" actId="14100"/>
        <pc:sldMkLst>
          <pc:docMk/>
          <pc:sldMk cId="3030133469" sldId="265"/>
        </pc:sldMkLst>
        <pc:spChg chg="del mod">
          <ac:chgData name="Sadia Ousman (2235624)" userId="S::2235624@student.uwtsd.ac.uk::cb530afe-17a0-4276-a29d-c0caac07e41c" providerId="AD" clId="Web-{CC223197-37E0-F5F8-79E8-47B4D783BF1C}" dt="2026-02-14T23:48:45.174" v="505"/>
          <ac:spMkLst>
            <pc:docMk/>
            <pc:sldMk cId="3030133469" sldId="265"/>
            <ac:spMk id="2" creationId="{DEBACCBB-9949-0C93-7E99-A6B2A01FEBBE}"/>
          </ac:spMkLst>
        </pc:spChg>
        <pc:spChg chg="del mod">
          <ac:chgData name="Sadia Ousman (2235624)" userId="S::2235624@student.uwtsd.ac.uk::cb530afe-17a0-4276-a29d-c0caac07e41c" providerId="AD" clId="Web-{CC223197-37E0-F5F8-79E8-47B4D783BF1C}" dt="2026-02-14T23:49:07.378" v="508"/>
          <ac:spMkLst>
            <pc:docMk/>
            <pc:sldMk cId="3030133469" sldId="265"/>
            <ac:spMk id="3" creationId="{B0295D88-3EBA-53FF-311B-A19A89369561}"/>
          </ac:spMkLst>
        </pc:spChg>
        <pc:spChg chg="add mod">
          <ac:chgData name="Sadia Ousman (2235624)" userId="S::2235624@student.uwtsd.ac.uk::cb530afe-17a0-4276-a29d-c0caac07e41c" providerId="AD" clId="Web-{CC223197-37E0-F5F8-79E8-47B4D783BF1C}" dt="2026-02-14T23:52:51.218" v="530" actId="14100"/>
          <ac:spMkLst>
            <pc:docMk/>
            <pc:sldMk cId="3030133469" sldId="265"/>
            <ac:spMk id="4" creationId="{94433D52-BA50-3F77-35F2-A7CE0D2766DC}"/>
          </ac:spMkLst>
        </pc:spChg>
        <pc:spChg chg="add del">
          <ac:chgData name="Sadia Ousman (2235624)" userId="S::2235624@student.uwtsd.ac.uk::cb530afe-17a0-4276-a29d-c0caac07e41c" providerId="AD" clId="Web-{CC223197-37E0-F5F8-79E8-47B4D783BF1C}" dt="2026-02-14T23:49:07.378" v="507"/>
          <ac:spMkLst>
            <pc:docMk/>
            <pc:sldMk cId="3030133469" sldId="265"/>
            <ac:spMk id="5" creationId="{1C799903-48D5-4A31-A1A2-541072D9771E}"/>
          </ac:spMkLst>
        </pc:spChg>
        <pc:spChg chg="add del">
          <ac:chgData name="Sadia Ousman (2235624)" userId="S::2235624@student.uwtsd.ac.uk::cb530afe-17a0-4276-a29d-c0caac07e41c" providerId="AD" clId="Web-{CC223197-37E0-F5F8-79E8-47B4D783BF1C}" dt="2026-02-14T23:49:07.378" v="507"/>
          <ac:spMkLst>
            <pc:docMk/>
            <pc:sldMk cId="3030133469" sldId="265"/>
            <ac:spMk id="6" creationId="{8EFFF109-FC58-4FD3-BE05-9775A1310F55}"/>
          </ac:spMkLst>
        </pc:spChg>
        <pc:spChg chg="add del">
          <ac:chgData name="Sadia Ousman (2235624)" userId="S::2235624@student.uwtsd.ac.uk::cb530afe-17a0-4276-a29d-c0caac07e41c" providerId="AD" clId="Web-{CC223197-37E0-F5F8-79E8-47B4D783BF1C}" dt="2026-02-14T23:49:07.378" v="507"/>
          <ac:spMkLst>
            <pc:docMk/>
            <pc:sldMk cId="3030133469" sldId="265"/>
            <ac:spMk id="7" creationId="{E1B96AD6-92A9-4273-A62B-96A1C3E0BA95}"/>
          </ac:spMkLst>
        </pc:spChg>
        <pc:spChg chg="add del">
          <ac:chgData name="Sadia Ousman (2235624)" userId="S::2235624@student.uwtsd.ac.uk::cb530afe-17a0-4276-a29d-c0caac07e41c" providerId="AD" clId="Web-{CC223197-37E0-F5F8-79E8-47B4D783BF1C}" dt="2026-02-14T23:48:22.625" v="504"/>
          <ac:spMkLst>
            <pc:docMk/>
            <pc:sldMk cId="3030133469" sldId="265"/>
            <ac:spMk id="8" creationId="{1C799903-48D5-4A31-A1A2-541072D9771E}"/>
          </ac:spMkLst>
        </pc:spChg>
        <pc:spChg chg="add del">
          <ac:chgData name="Sadia Ousman (2235624)" userId="S::2235624@student.uwtsd.ac.uk::cb530afe-17a0-4276-a29d-c0caac07e41c" providerId="AD" clId="Web-{CC223197-37E0-F5F8-79E8-47B4D783BF1C}" dt="2026-02-14T23:49:07.378" v="507"/>
          <ac:spMkLst>
            <pc:docMk/>
            <pc:sldMk cId="3030133469" sldId="265"/>
            <ac:spMk id="9" creationId="{463EEC44-1BA3-44ED-81FC-A644B04B2A44}"/>
          </ac:spMkLst>
        </pc:spChg>
        <pc:spChg chg="add del">
          <ac:chgData name="Sadia Ousman (2235624)" userId="S::2235624@student.uwtsd.ac.uk::cb530afe-17a0-4276-a29d-c0caac07e41c" providerId="AD" clId="Web-{CC223197-37E0-F5F8-79E8-47B4D783BF1C}" dt="2026-02-14T23:48:22.625" v="504"/>
          <ac:spMkLst>
            <pc:docMk/>
            <pc:sldMk cId="3030133469" sldId="265"/>
            <ac:spMk id="10" creationId="{8EFFF109-FC58-4FD3-BE05-9775A1310F55}"/>
          </ac:spMkLst>
        </pc:spChg>
        <pc:spChg chg="add del">
          <ac:chgData name="Sadia Ousman (2235624)" userId="S::2235624@student.uwtsd.ac.uk::cb530afe-17a0-4276-a29d-c0caac07e41c" providerId="AD" clId="Web-{CC223197-37E0-F5F8-79E8-47B4D783BF1C}" dt="2026-02-14T23:51:55.731" v="520"/>
          <ac:spMkLst>
            <pc:docMk/>
            <pc:sldMk cId="3030133469" sldId="265"/>
            <ac:spMk id="11" creationId="{8D06CE56-3881-4ADA-8CEF-D18B02C242A3}"/>
          </ac:spMkLst>
        </pc:spChg>
        <pc:spChg chg="add del">
          <ac:chgData name="Sadia Ousman (2235624)" userId="S::2235624@student.uwtsd.ac.uk::cb530afe-17a0-4276-a29d-c0caac07e41c" providerId="AD" clId="Web-{CC223197-37E0-F5F8-79E8-47B4D783BF1C}" dt="2026-02-14T23:48:22.625" v="504"/>
          <ac:spMkLst>
            <pc:docMk/>
            <pc:sldMk cId="3030133469" sldId="265"/>
            <ac:spMk id="12" creationId="{E1B96AD6-92A9-4273-A62B-96A1C3E0BA95}"/>
          </ac:spMkLst>
        </pc:spChg>
        <pc:spChg chg="add del">
          <ac:chgData name="Sadia Ousman (2235624)" userId="S::2235624@student.uwtsd.ac.uk::cb530afe-17a0-4276-a29d-c0caac07e41c" providerId="AD" clId="Web-{CC223197-37E0-F5F8-79E8-47B4D783BF1C}" dt="2026-02-14T23:51:55.731" v="520"/>
          <ac:spMkLst>
            <pc:docMk/>
            <pc:sldMk cId="3030133469" sldId="265"/>
            <ac:spMk id="13" creationId="{79F3C543-62EC-4433-9C93-A2CD8764E9B4}"/>
          </ac:spMkLst>
        </pc:spChg>
        <pc:spChg chg="add del">
          <ac:chgData name="Sadia Ousman (2235624)" userId="S::2235624@student.uwtsd.ac.uk::cb530afe-17a0-4276-a29d-c0caac07e41c" providerId="AD" clId="Web-{CC223197-37E0-F5F8-79E8-47B4D783BF1C}" dt="2026-02-14T23:48:22.625" v="504"/>
          <ac:spMkLst>
            <pc:docMk/>
            <pc:sldMk cId="3030133469" sldId="265"/>
            <ac:spMk id="14" creationId="{463EEC44-1BA3-44ED-81FC-A644B04B2A44}"/>
          </ac:spMkLst>
        </pc:spChg>
        <pc:spChg chg="add del">
          <ac:chgData name="Sadia Ousman (2235624)" userId="S::2235624@student.uwtsd.ac.uk::cb530afe-17a0-4276-a29d-c0caac07e41c" providerId="AD" clId="Web-{CC223197-37E0-F5F8-79E8-47B4D783BF1C}" dt="2026-02-14T23:51:55.731" v="520"/>
          <ac:spMkLst>
            <pc:docMk/>
            <pc:sldMk cId="3030133469" sldId="265"/>
            <ac:spMk id="15" creationId="{D4651FF8-1F10-0AB7-49F0-9787019728CE}"/>
          </ac:spMkLst>
        </pc:spChg>
        <pc:spChg chg="add del">
          <ac:chgData name="Sadia Ousman (2235624)" userId="S::2235624@student.uwtsd.ac.uk::cb530afe-17a0-4276-a29d-c0caac07e41c" providerId="AD" clId="Web-{CC223197-37E0-F5F8-79E8-47B4D783BF1C}" dt="2026-02-14T23:49:16.113" v="510"/>
          <ac:spMkLst>
            <pc:docMk/>
            <pc:sldMk cId="3030133469" sldId="265"/>
            <ac:spMk id="16" creationId="{38058123-00F3-558B-D353-674B7B9B1BD5}"/>
          </ac:spMkLst>
        </pc:spChg>
        <pc:spChg chg="add del">
          <ac:chgData name="Sadia Ousman (2235624)" userId="S::2235624@student.uwtsd.ac.uk::cb530afe-17a0-4276-a29d-c0caac07e41c" providerId="AD" clId="Web-{CC223197-37E0-F5F8-79E8-47B4D783BF1C}" dt="2026-02-14T23:51:55.731" v="520"/>
          <ac:spMkLst>
            <pc:docMk/>
            <pc:sldMk cId="3030133469" sldId="265"/>
            <ac:spMk id="17" creationId="{2687644F-3E4E-9C97-DFDC-D3F7A2B6AE03}"/>
          </ac:spMkLst>
        </pc:spChg>
        <pc:spChg chg="add del">
          <ac:chgData name="Sadia Ousman (2235624)" userId="S::2235624@student.uwtsd.ac.uk::cb530afe-17a0-4276-a29d-c0caac07e41c" providerId="AD" clId="Web-{CC223197-37E0-F5F8-79E8-47B4D783BF1C}" dt="2026-02-14T23:49:12.269" v="509"/>
          <ac:spMkLst>
            <pc:docMk/>
            <pc:sldMk cId="3030133469" sldId="265"/>
            <ac:spMk id="18" creationId="{09211104-5508-9F53-82C5-732E80D73CBE}"/>
          </ac:spMkLst>
        </pc:spChg>
        <pc:spChg chg="add">
          <ac:chgData name="Sadia Ousman (2235624)" userId="S::2235624@student.uwtsd.ac.uk::cb530afe-17a0-4276-a29d-c0caac07e41c" providerId="AD" clId="Web-{CC223197-37E0-F5F8-79E8-47B4D783BF1C}" dt="2026-02-14T23:51:55.731" v="520"/>
          <ac:spMkLst>
            <pc:docMk/>
            <pc:sldMk cId="3030133469" sldId="265"/>
            <ac:spMk id="22" creationId="{2029D5AD-8348-4446-B191-6A9B6FE03F21}"/>
          </ac:spMkLst>
        </pc:spChg>
        <pc:spChg chg="add">
          <ac:chgData name="Sadia Ousman (2235624)" userId="S::2235624@student.uwtsd.ac.uk::cb530afe-17a0-4276-a29d-c0caac07e41c" providerId="AD" clId="Web-{CC223197-37E0-F5F8-79E8-47B4D783BF1C}" dt="2026-02-14T23:51:55.731" v="520"/>
          <ac:spMkLst>
            <pc:docMk/>
            <pc:sldMk cId="3030133469" sldId="265"/>
            <ac:spMk id="24" creationId="{A3F395A2-2B64-4749-BD93-2F159C7E1FB5}"/>
          </ac:spMkLst>
        </pc:spChg>
        <pc:spChg chg="add">
          <ac:chgData name="Sadia Ousman (2235624)" userId="S::2235624@student.uwtsd.ac.uk::cb530afe-17a0-4276-a29d-c0caac07e41c" providerId="AD" clId="Web-{CC223197-37E0-F5F8-79E8-47B4D783BF1C}" dt="2026-02-14T23:51:55.731" v="520"/>
          <ac:spMkLst>
            <pc:docMk/>
            <pc:sldMk cId="3030133469" sldId="265"/>
            <ac:spMk id="26" creationId="{5CF0135B-EAB8-4CA0-896C-2D897ECD28BC}"/>
          </ac:spMkLst>
        </pc:spChg>
        <pc:spChg chg="add del">
          <ac:chgData name="Sadia Ousman (2235624)" userId="S::2235624@student.uwtsd.ac.uk::cb530afe-17a0-4276-a29d-c0caac07e41c" providerId="AD" clId="Web-{CC223197-37E0-F5F8-79E8-47B4D783BF1C}" dt="2026-02-14T23:52:01.887" v="521"/>
          <ac:spMkLst>
            <pc:docMk/>
            <pc:sldMk cId="3030133469" sldId="265"/>
            <ac:spMk id="28" creationId="{92C3387C-D24F-4737-8A37-1DC5CFF09CFA}"/>
          </ac:spMkLst>
        </pc:spChg>
      </pc:sldChg>
      <pc:sldMasterChg chg="add del addSldLayout delSldLayout">
        <pc:chgData name="Sadia Ousman (2235624)" userId="S::2235624@student.uwtsd.ac.uk::cb530afe-17a0-4276-a29d-c0caac07e41c" providerId="AD" clId="Web-{CC223197-37E0-F5F8-79E8-47B4D783BF1C}" dt="2026-02-14T22:08:33.231" v="2"/>
        <pc:sldMasterMkLst>
          <pc:docMk/>
          <pc:sldMasterMk cId="2460954070" sldId="2147483660"/>
        </pc:sldMasterMkLst>
        <pc:sldLayoutChg chg="add del">
          <pc:chgData name="Sadia Ousman (2235624)" userId="S::2235624@student.uwtsd.ac.uk::cb530afe-17a0-4276-a29d-c0caac07e41c" providerId="AD" clId="Web-{CC223197-37E0-F5F8-79E8-47B4D783BF1C}" dt="2026-02-14T22:08:33.231" v="2"/>
          <pc:sldLayoutMkLst>
            <pc:docMk/>
            <pc:sldMasterMk cId="2460954070" sldId="2147483660"/>
            <pc:sldLayoutMk cId="2385387890" sldId="2147483661"/>
          </pc:sldLayoutMkLst>
        </pc:sldLayoutChg>
        <pc:sldLayoutChg chg="add del">
          <pc:chgData name="Sadia Ousman (2235624)" userId="S::2235624@student.uwtsd.ac.uk::cb530afe-17a0-4276-a29d-c0caac07e41c" providerId="AD" clId="Web-{CC223197-37E0-F5F8-79E8-47B4D783BF1C}" dt="2026-02-14T22:08:33.231" v="2"/>
          <pc:sldLayoutMkLst>
            <pc:docMk/>
            <pc:sldMasterMk cId="2460954070" sldId="2147483660"/>
            <pc:sldLayoutMk cId="949138452" sldId="2147483662"/>
          </pc:sldLayoutMkLst>
        </pc:sldLayoutChg>
        <pc:sldLayoutChg chg="add del">
          <pc:chgData name="Sadia Ousman (2235624)" userId="S::2235624@student.uwtsd.ac.uk::cb530afe-17a0-4276-a29d-c0caac07e41c" providerId="AD" clId="Web-{CC223197-37E0-F5F8-79E8-47B4D783BF1C}" dt="2026-02-14T22:08:33.231" v="2"/>
          <pc:sldLayoutMkLst>
            <pc:docMk/>
            <pc:sldMasterMk cId="2460954070" sldId="2147483660"/>
            <pc:sldLayoutMk cId="2591524520" sldId="2147483663"/>
          </pc:sldLayoutMkLst>
        </pc:sldLayoutChg>
        <pc:sldLayoutChg chg="add del">
          <pc:chgData name="Sadia Ousman (2235624)" userId="S::2235624@student.uwtsd.ac.uk::cb530afe-17a0-4276-a29d-c0caac07e41c" providerId="AD" clId="Web-{CC223197-37E0-F5F8-79E8-47B4D783BF1C}" dt="2026-02-14T22:08:33.231" v="2"/>
          <pc:sldLayoutMkLst>
            <pc:docMk/>
            <pc:sldMasterMk cId="2460954070" sldId="2147483660"/>
            <pc:sldLayoutMk cId="1203092039" sldId="2147483664"/>
          </pc:sldLayoutMkLst>
        </pc:sldLayoutChg>
        <pc:sldLayoutChg chg="add del">
          <pc:chgData name="Sadia Ousman (2235624)" userId="S::2235624@student.uwtsd.ac.uk::cb530afe-17a0-4276-a29d-c0caac07e41c" providerId="AD" clId="Web-{CC223197-37E0-F5F8-79E8-47B4D783BF1C}" dt="2026-02-14T22:08:33.231" v="2"/>
          <pc:sldLayoutMkLst>
            <pc:docMk/>
            <pc:sldMasterMk cId="2460954070" sldId="2147483660"/>
            <pc:sldLayoutMk cId="3733172339" sldId="2147483665"/>
          </pc:sldLayoutMkLst>
        </pc:sldLayoutChg>
        <pc:sldLayoutChg chg="add del">
          <pc:chgData name="Sadia Ousman (2235624)" userId="S::2235624@student.uwtsd.ac.uk::cb530afe-17a0-4276-a29d-c0caac07e41c" providerId="AD" clId="Web-{CC223197-37E0-F5F8-79E8-47B4D783BF1C}" dt="2026-02-14T22:08:33.231" v="2"/>
          <pc:sldLayoutMkLst>
            <pc:docMk/>
            <pc:sldMasterMk cId="2460954070" sldId="2147483660"/>
            <pc:sldLayoutMk cId="3210312558" sldId="2147483666"/>
          </pc:sldLayoutMkLst>
        </pc:sldLayoutChg>
        <pc:sldLayoutChg chg="add del">
          <pc:chgData name="Sadia Ousman (2235624)" userId="S::2235624@student.uwtsd.ac.uk::cb530afe-17a0-4276-a29d-c0caac07e41c" providerId="AD" clId="Web-{CC223197-37E0-F5F8-79E8-47B4D783BF1C}" dt="2026-02-14T22:08:33.231" v="2"/>
          <pc:sldLayoutMkLst>
            <pc:docMk/>
            <pc:sldMasterMk cId="2460954070" sldId="2147483660"/>
            <pc:sldLayoutMk cId="3146388984" sldId="2147483667"/>
          </pc:sldLayoutMkLst>
        </pc:sldLayoutChg>
        <pc:sldLayoutChg chg="add del">
          <pc:chgData name="Sadia Ousman (2235624)" userId="S::2235624@student.uwtsd.ac.uk::cb530afe-17a0-4276-a29d-c0caac07e41c" providerId="AD" clId="Web-{CC223197-37E0-F5F8-79E8-47B4D783BF1C}" dt="2026-02-14T22:08:33.231" v="2"/>
          <pc:sldLayoutMkLst>
            <pc:docMk/>
            <pc:sldMasterMk cId="2460954070" sldId="2147483660"/>
            <pc:sldLayoutMk cId="3171841454" sldId="2147483668"/>
          </pc:sldLayoutMkLst>
        </pc:sldLayoutChg>
        <pc:sldLayoutChg chg="add del">
          <pc:chgData name="Sadia Ousman (2235624)" userId="S::2235624@student.uwtsd.ac.uk::cb530afe-17a0-4276-a29d-c0caac07e41c" providerId="AD" clId="Web-{CC223197-37E0-F5F8-79E8-47B4D783BF1C}" dt="2026-02-14T22:08:33.231" v="2"/>
          <pc:sldLayoutMkLst>
            <pc:docMk/>
            <pc:sldMasterMk cId="2460954070" sldId="2147483660"/>
            <pc:sldLayoutMk cId="1718958274" sldId="2147483669"/>
          </pc:sldLayoutMkLst>
        </pc:sldLayoutChg>
        <pc:sldLayoutChg chg="add del">
          <pc:chgData name="Sadia Ousman (2235624)" userId="S::2235624@student.uwtsd.ac.uk::cb530afe-17a0-4276-a29d-c0caac07e41c" providerId="AD" clId="Web-{CC223197-37E0-F5F8-79E8-47B4D783BF1C}" dt="2026-02-14T22:08:33.231" v="2"/>
          <pc:sldLayoutMkLst>
            <pc:docMk/>
            <pc:sldMasterMk cId="2460954070" sldId="2147483660"/>
            <pc:sldLayoutMk cId="2202905451" sldId="2147483670"/>
          </pc:sldLayoutMkLst>
        </pc:sldLayoutChg>
        <pc:sldLayoutChg chg="add del">
          <pc:chgData name="Sadia Ousman (2235624)" userId="S::2235624@student.uwtsd.ac.uk::cb530afe-17a0-4276-a29d-c0caac07e41c" providerId="AD" clId="Web-{CC223197-37E0-F5F8-79E8-47B4D783BF1C}" dt="2026-02-14T22:08:33.231" v="2"/>
          <pc:sldLayoutMkLst>
            <pc:docMk/>
            <pc:sldMasterMk cId="2460954070" sldId="2147483660"/>
            <pc:sldLayoutMk cId="3479445657" sldId="2147483671"/>
          </pc:sldLayoutMkLst>
        </pc:sldLayoutChg>
      </pc:sldMasterChg>
      <pc:sldMasterChg chg="add del addSldLayout delSldLayout">
        <pc:chgData name="Sadia Ousman (2235624)" userId="S::2235624@student.uwtsd.ac.uk::cb530afe-17a0-4276-a29d-c0caac07e41c" providerId="AD" clId="Web-{CC223197-37E0-F5F8-79E8-47B4D783BF1C}" dt="2026-02-14T22:08:33.153" v="1"/>
        <pc:sldMasterMkLst>
          <pc:docMk/>
          <pc:sldMasterMk cId="694369714" sldId="2147483695"/>
        </pc:sldMasterMkLst>
        <pc:sldLayoutChg chg="add del">
          <pc:chgData name="Sadia Ousman (2235624)" userId="S::2235624@student.uwtsd.ac.uk::cb530afe-17a0-4276-a29d-c0caac07e41c" providerId="AD" clId="Web-{CC223197-37E0-F5F8-79E8-47B4D783BF1C}" dt="2026-02-14T22:08:33.153" v="1"/>
          <pc:sldLayoutMkLst>
            <pc:docMk/>
            <pc:sldMasterMk cId="694369714" sldId="2147483695"/>
            <pc:sldLayoutMk cId="2157712547" sldId="2147483684"/>
          </pc:sldLayoutMkLst>
        </pc:sldLayoutChg>
        <pc:sldLayoutChg chg="add del">
          <pc:chgData name="Sadia Ousman (2235624)" userId="S::2235624@student.uwtsd.ac.uk::cb530afe-17a0-4276-a29d-c0caac07e41c" providerId="AD" clId="Web-{CC223197-37E0-F5F8-79E8-47B4D783BF1C}" dt="2026-02-14T22:08:33.153" v="1"/>
          <pc:sldLayoutMkLst>
            <pc:docMk/>
            <pc:sldMasterMk cId="694369714" sldId="2147483695"/>
            <pc:sldLayoutMk cId="3592657168" sldId="2147483685"/>
          </pc:sldLayoutMkLst>
        </pc:sldLayoutChg>
        <pc:sldLayoutChg chg="add del">
          <pc:chgData name="Sadia Ousman (2235624)" userId="S::2235624@student.uwtsd.ac.uk::cb530afe-17a0-4276-a29d-c0caac07e41c" providerId="AD" clId="Web-{CC223197-37E0-F5F8-79E8-47B4D783BF1C}" dt="2026-02-14T22:08:33.153" v="1"/>
          <pc:sldLayoutMkLst>
            <pc:docMk/>
            <pc:sldMasterMk cId="694369714" sldId="2147483695"/>
            <pc:sldLayoutMk cId="1753925749" sldId="2147483686"/>
          </pc:sldLayoutMkLst>
        </pc:sldLayoutChg>
        <pc:sldLayoutChg chg="add del">
          <pc:chgData name="Sadia Ousman (2235624)" userId="S::2235624@student.uwtsd.ac.uk::cb530afe-17a0-4276-a29d-c0caac07e41c" providerId="AD" clId="Web-{CC223197-37E0-F5F8-79E8-47B4D783BF1C}" dt="2026-02-14T22:08:33.153" v="1"/>
          <pc:sldLayoutMkLst>
            <pc:docMk/>
            <pc:sldMasterMk cId="694369714" sldId="2147483695"/>
            <pc:sldLayoutMk cId="2379394466" sldId="2147483687"/>
          </pc:sldLayoutMkLst>
        </pc:sldLayoutChg>
        <pc:sldLayoutChg chg="add del">
          <pc:chgData name="Sadia Ousman (2235624)" userId="S::2235624@student.uwtsd.ac.uk::cb530afe-17a0-4276-a29d-c0caac07e41c" providerId="AD" clId="Web-{CC223197-37E0-F5F8-79E8-47B4D783BF1C}" dt="2026-02-14T22:08:33.153" v="1"/>
          <pc:sldLayoutMkLst>
            <pc:docMk/>
            <pc:sldMasterMk cId="694369714" sldId="2147483695"/>
            <pc:sldLayoutMk cId="292742622" sldId="2147483688"/>
          </pc:sldLayoutMkLst>
        </pc:sldLayoutChg>
        <pc:sldLayoutChg chg="add del">
          <pc:chgData name="Sadia Ousman (2235624)" userId="S::2235624@student.uwtsd.ac.uk::cb530afe-17a0-4276-a29d-c0caac07e41c" providerId="AD" clId="Web-{CC223197-37E0-F5F8-79E8-47B4D783BF1C}" dt="2026-02-14T22:08:33.153" v="1"/>
          <pc:sldLayoutMkLst>
            <pc:docMk/>
            <pc:sldMasterMk cId="694369714" sldId="2147483695"/>
            <pc:sldLayoutMk cId="4104183495" sldId="2147483689"/>
          </pc:sldLayoutMkLst>
        </pc:sldLayoutChg>
        <pc:sldLayoutChg chg="add del">
          <pc:chgData name="Sadia Ousman (2235624)" userId="S::2235624@student.uwtsd.ac.uk::cb530afe-17a0-4276-a29d-c0caac07e41c" providerId="AD" clId="Web-{CC223197-37E0-F5F8-79E8-47B4D783BF1C}" dt="2026-02-14T22:08:33.153" v="1"/>
          <pc:sldLayoutMkLst>
            <pc:docMk/>
            <pc:sldMasterMk cId="694369714" sldId="2147483695"/>
            <pc:sldLayoutMk cId="3132163764" sldId="2147483690"/>
          </pc:sldLayoutMkLst>
        </pc:sldLayoutChg>
        <pc:sldLayoutChg chg="add del">
          <pc:chgData name="Sadia Ousman (2235624)" userId="S::2235624@student.uwtsd.ac.uk::cb530afe-17a0-4276-a29d-c0caac07e41c" providerId="AD" clId="Web-{CC223197-37E0-F5F8-79E8-47B4D783BF1C}" dt="2026-02-14T22:08:33.153" v="1"/>
          <pc:sldLayoutMkLst>
            <pc:docMk/>
            <pc:sldMasterMk cId="694369714" sldId="2147483695"/>
            <pc:sldLayoutMk cId="2185211836" sldId="2147483691"/>
          </pc:sldLayoutMkLst>
        </pc:sldLayoutChg>
        <pc:sldLayoutChg chg="add del">
          <pc:chgData name="Sadia Ousman (2235624)" userId="S::2235624@student.uwtsd.ac.uk::cb530afe-17a0-4276-a29d-c0caac07e41c" providerId="AD" clId="Web-{CC223197-37E0-F5F8-79E8-47B4D783BF1C}" dt="2026-02-14T22:08:33.153" v="1"/>
          <pc:sldLayoutMkLst>
            <pc:docMk/>
            <pc:sldMasterMk cId="694369714" sldId="2147483695"/>
            <pc:sldLayoutMk cId="56854439" sldId="2147483692"/>
          </pc:sldLayoutMkLst>
        </pc:sldLayoutChg>
        <pc:sldLayoutChg chg="add del">
          <pc:chgData name="Sadia Ousman (2235624)" userId="S::2235624@student.uwtsd.ac.uk::cb530afe-17a0-4276-a29d-c0caac07e41c" providerId="AD" clId="Web-{CC223197-37E0-F5F8-79E8-47B4D783BF1C}" dt="2026-02-14T22:08:33.153" v="1"/>
          <pc:sldLayoutMkLst>
            <pc:docMk/>
            <pc:sldMasterMk cId="694369714" sldId="2147483695"/>
            <pc:sldLayoutMk cId="1764529849" sldId="2147483693"/>
          </pc:sldLayoutMkLst>
        </pc:sldLayoutChg>
        <pc:sldLayoutChg chg="add del">
          <pc:chgData name="Sadia Ousman (2235624)" userId="S::2235624@student.uwtsd.ac.uk::cb530afe-17a0-4276-a29d-c0caac07e41c" providerId="AD" clId="Web-{CC223197-37E0-F5F8-79E8-47B4D783BF1C}" dt="2026-02-14T22:08:33.153" v="1"/>
          <pc:sldLayoutMkLst>
            <pc:docMk/>
            <pc:sldMasterMk cId="694369714" sldId="2147483695"/>
            <pc:sldLayoutMk cId="2709426219" sldId="2147483694"/>
          </pc:sldLayoutMkLst>
        </pc:sldLayoutChg>
      </pc:sldMasterChg>
      <pc:sldMasterChg chg="add addSldLayout">
        <pc:chgData name="Sadia Ousman (2235624)" userId="S::2235624@student.uwtsd.ac.uk::cb530afe-17a0-4276-a29d-c0caac07e41c" providerId="AD" clId="Web-{CC223197-37E0-F5F8-79E8-47B4D783BF1C}" dt="2026-02-14T22:08:33.231" v="2"/>
        <pc:sldMasterMkLst>
          <pc:docMk/>
          <pc:sldMasterMk cId="325245906" sldId="2147483747"/>
        </pc:sldMasterMkLst>
        <pc:sldLayoutChg chg="add">
          <pc:chgData name="Sadia Ousman (2235624)" userId="S::2235624@student.uwtsd.ac.uk::cb530afe-17a0-4276-a29d-c0caac07e41c" providerId="AD" clId="Web-{CC223197-37E0-F5F8-79E8-47B4D783BF1C}" dt="2026-02-14T22:08:33.231" v="2"/>
          <pc:sldLayoutMkLst>
            <pc:docMk/>
            <pc:sldMasterMk cId="325245906" sldId="2147483747"/>
            <pc:sldLayoutMk cId="3108987746" sldId="2147483736"/>
          </pc:sldLayoutMkLst>
        </pc:sldLayoutChg>
        <pc:sldLayoutChg chg="add">
          <pc:chgData name="Sadia Ousman (2235624)" userId="S::2235624@student.uwtsd.ac.uk::cb530afe-17a0-4276-a29d-c0caac07e41c" providerId="AD" clId="Web-{CC223197-37E0-F5F8-79E8-47B4D783BF1C}" dt="2026-02-14T22:08:33.231" v="2"/>
          <pc:sldLayoutMkLst>
            <pc:docMk/>
            <pc:sldMasterMk cId="325245906" sldId="2147483747"/>
            <pc:sldLayoutMk cId="1793417266" sldId="2147483737"/>
          </pc:sldLayoutMkLst>
        </pc:sldLayoutChg>
        <pc:sldLayoutChg chg="add">
          <pc:chgData name="Sadia Ousman (2235624)" userId="S::2235624@student.uwtsd.ac.uk::cb530afe-17a0-4276-a29d-c0caac07e41c" providerId="AD" clId="Web-{CC223197-37E0-F5F8-79E8-47B4D783BF1C}" dt="2026-02-14T22:08:33.231" v="2"/>
          <pc:sldLayoutMkLst>
            <pc:docMk/>
            <pc:sldMasterMk cId="325245906" sldId="2147483747"/>
            <pc:sldLayoutMk cId="1924325034" sldId="2147483738"/>
          </pc:sldLayoutMkLst>
        </pc:sldLayoutChg>
        <pc:sldLayoutChg chg="add">
          <pc:chgData name="Sadia Ousman (2235624)" userId="S::2235624@student.uwtsd.ac.uk::cb530afe-17a0-4276-a29d-c0caac07e41c" providerId="AD" clId="Web-{CC223197-37E0-F5F8-79E8-47B4D783BF1C}" dt="2026-02-14T22:08:33.231" v="2"/>
          <pc:sldLayoutMkLst>
            <pc:docMk/>
            <pc:sldMasterMk cId="325245906" sldId="2147483747"/>
            <pc:sldLayoutMk cId="1667399889" sldId="2147483739"/>
          </pc:sldLayoutMkLst>
        </pc:sldLayoutChg>
        <pc:sldLayoutChg chg="add">
          <pc:chgData name="Sadia Ousman (2235624)" userId="S::2235624@student.uwtsd.ac.uk::cb530afe-17a0-4276-a29d-c0caac07e41c" providerId="AD" clId="Web-{CC223197-37E0-F5F8-79E8-47B4D783BF1C}" dt="2026-02-14T22:08:33.231" v="2"/>
          <pc:sldLayoutMkLst>
            <pc:docMk/>
            <pc:sldMasterMk cId="325245906" sldId="2147483747"/>
            <pc:sldLayoutMk cId="3473251205" sldId="2147483740"/>
          </pc:sldLayoutMkLst>
        </pc:sldLayoutChg>
        <pc:sldLayoutChg chg="add">
          <pc:chgData name="Sadia Ousman (2235624)" userId="S::2235624@student.uwtsd.ac.uk::cb530afe-17a0-4276-a29d-c0caac07e41c" providerId="AD" clId="Web-{CC223197-37E0-F5F8-79E8-47B4D783BF1C}" dt="2026-02-14T22:08:33.231" v="2"/>
          <pc:sldLayoutMkLst>
            <pc:docMk/>
            <pc:sldMasterMk cId="325245906" sldId="2147483747"/>
            <pc:sldLayoutMk cId="3263679797" sldId="2147483741"/>
          </pc:sldLayoutMkLst>
        </pc:sldLayoutChg>
        <pc:sldLayoutChg chg="add">
          <pc:chgData name="Sadia Ousman (2235624)" userId="S::2235624@student.uwtsd.ac.uk::cb530afe-17a0-4276-a29d-c0caac07e41c" providerId="AD" clId="Web-{CC223197-37E0-F5F8-79E8-47B4D783BF1C}" dt="2026-02-14T22:08:33.231" v="2"/>
          <pc:sldLayoutMkLst>
            <pc:docMk/>
            <pc:sldMasterMk cId="325245906" sldId="2147483747"/>
            <pc:sldLayoutMk cId="4293250707" sldId="2147483742"/>
          </pc:sldLayoutMkLst>
        </pc:sldLayoutChg>
        <pc:sldLayoutChg chg="add">
          <pc:chgData name="Sadia Ousman (2235624)" userId="S::2235624@student.uwtsd.ac.uk::cb530afe-17a0-4276-a29d-c0caac07e41c" providerId="AD" clId="Web-{CC223197-37E0-F5F8-79E8-47B4D783BF1C}" dt="2026-02-14T22:08:33.231" v="2"/>
          <pc:sldLayoutMkLst>
            <pc:docMk/>
            <pc:sldMasterMk cId="325245906" sldId="2147483747"/>
            <pc:sldLayoutMk cId="1016822698" sldId="2147483743"/>
          </pc:sldLayoutMkLst>
        </pc:sldLayoutChg>
        <pc:sldLayoutChg chg="add">
          <pc:chgData name="Sadia Ousman (2235624)" userId="S::2235624@student.uwtsd.ac.uk::cb530afe-17a0-4276-a29d-c0caac07e41c" providerId="AD" clId="Web-{CC223197-37E0-F5F8-79E8-47B4D783BF1C}" dt="2026-02-14T22:08:33.231" v="2"/>
          <pc:sldLayoutMkLst>
            <pc:docMk/>
            <pc:sldMasterMk cId="325245906" sldId="2147483747"/>
            <pc:sldLayoutMk cId="2390492644" sldId="2147483744"/>
          </pc:sldLayoutMkLst>
        </pc:sldLayoutChg>
        <pc:sldLayoutChg chg="add">
          <pc:chgData name="Sadia Ousman (2235624)" userId="S::2235624@student.uwtsd.ac.uk::cb530afe-17a0-4276-a29d-c0caac07e41c" providerId="AD" clId="Web-{CC223197-37E0-F5F8-79E8-47B4D783BF1C}" dt="2026-02-14T22:08:33.231" v="2"/>
          <pc:sldLayoutMkLst>
            <pc:docMk/>
            <pc:sldMasterMk cId="325245906" sldId="2147483747"/>
            <pc:sldLayoutMk cId="3548049106" sldId="2147483745"/>
          </pc:sldLayoutMkLst>
        </pc:sldLayoutChg>
        <pc:sldLayoutChg chg="add">
          <pc:chgData name="Sadia Ousman (2235624)" userId="S::2235624@student.uwtsd.ac.uk::cb530afe-17a0-4276-a29d-c0caac07e41c" providerId="AD" clId="Web-{CC223197-37E0-F5F8-79E8-47B4D783BF1C}" dt="2026-02-14T22:08:33.231" v="2"/>
          <pc:sldLayoutMkLst>
            <pc:docMk/>
            <pc:sldMasterMk cId="325245906" sldId="2147483747"/>
            <pc:sldLayoutMk cId="1343292468" sldId="2147483746"/>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2/14/2026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93250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2/14/2026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16822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2/14/2026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90492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2/14/2026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48049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2/14/2026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43292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2/14/2026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73251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2/14/2026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089877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2/14/2026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93417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2/14/2026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24325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2/14/2026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67399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2/14/2026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63679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2/14/2026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25245906"/>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0" r:id="rId6"/>
    <p:sldLayoutId id="2147483736" r:id="rId7"/>
    <p:sldLayoutId id="2147483737" r:id="rId8"/>
    <p:sldLayoutId id="2147483738" r:id="rId9"/>
    <p:sldLayoutId id="2147483739" r:id="rId10"/>
    <p:sldLayoutId id="2147483741"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Jigsaw puzzles in plastic figures">
            <a:extLst>
              <a:ext uri="{FF2B5EF4-FFF2-40B4-BE49-F238E27FC236}">
                <a16:creationId xmlns:a16="http://schemas.microsoft.com/office/drawing/2014/main" id="{51B49F7F-B3F7-5328-9F81-AC43B631465E}"/>
              </a:ext>
            </a:extLst>
          </p:cNvPr>
          <p:cNvPicPr>
            <a:picLocks noChangeAspect="1"/>
          </p:cNvPicPr>
          <p:nvPr/>
        </p:nvPicPr>
        <p:blipFill>
          <a:blip r:embed="rId2"/>
          <a:srcRect l="8154" r="4313"/>
          <a:stretch>
            <a:fillRect/>
          </a:stretch>
        </p:blipFill>
        <p:spPr>
          <a:xfrm>
            <a:off x="3523488" y="10"/>
            <a:ext cx="8668512" cy="6857990"/>
          </a:xfrm>
          <a:prstGeom prst="rect">
            <a:avLst/>
          </a:prstGeom>
        </p:spPr>
      </p:pic>
      <p:sp>
        <p:nvSpPr>
          <p:cNvPr id="24" name="Rectangle 23">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832171"/>
            <a:ext cx="4023360" cy="3204134"/>
          </a:xfrm>
        </p:spPr>
        <p:txBody>
          <a:bodyPr anchor="b">
            <a:normAutofit fontScale="90000"/>
          </a:bodyPr>
          <a:lstStyle/>
          <a:p>
            <a:r>
              <a:rPr lang="en-GB" sz="2000">
                <a:latin typeface="Arial Nova"/>
              </a:rPr>
              <a:t>STUDENT: SADIA OUSMAN</a:t>
            </a:r>
            <a:br>
              <a:rPr lang="en-GB" sz="2000" dirty="0">
                <a:latin typeface="Arial Nova"/>
              </a:rPr>
            </a:br>
            <a:r>
              <a:rPr lang="en-GB" sz="2000">
                <a:latin typeface="Arial Nova"/>
              </a:rPr>
              <a:t>STUDENT ID: 2235624</a:t>
            </a:r>
            <a:br>
              <a:rPr lang="en-GB" sz="2000" dirty="0">
                <a:latin typeface="Arial Nova"/>
              </a:rPr>
            </a:br>
            <a:r>
              <a:rPr lang="en-GB" sz="2000">
                <a:latin typeface="Arial Nova"/>
              </a:rPr>
              <a:t>LECTURER: ALICE CLAYTON</a:t>
            </a:r>
            <a:br>
              <a:rPr lang="en-GB" sz="2000" dirty="0">
                <a:latin typeface="Arial Nova"/>
              </a:rPr>
            </a:br>
            <a:r>
              <a:rPr lang="en-GB" sz="2000">
                <a:latin typeface="Arial Nova"/>
              </a:rPr>
              <a:t>MODULE: PSYCHOLOGY IN HEALTH AND SOCIAL CARE LCHS4010</a:t>
            </a:r>
            <a:br>
              <a:rPr lang="en-GB" sz="2000" dirty="0">
                <a:latin typeface="Arial Nova"/>
              </a:rPr>
            </a:br>
            <a:r>
              <a:rPr lang="en-GB" sz="2000">
                <a:latin typeface="Arial Nova"/>
              </a:rPr>
              <a:t>ASSIGNMENT TITLE: INDIVIDUAL PRESENTATION</a:t>
            </a:r>
            <a:br>
              <a:rPr lang="en-GB" sz="2000" dirty="0">
                <a:latin typeface="Arial Nova"/>
              </a:rPr>
            </a:br>
            <a:br>
              <a:rPr lang="en-GB" sz="2000" dirty="0">
                <a:latin typeface="Arial Nova"/>
              </a:rPr>
            </a:br>
            <a:br>
              <a:rPr lang="en-GB" sz="1200" dirty="0">
                <a:latin typeface="Arial Nova"/>
              </a:rPr>
            </a:br>
            <a:br>
              <a:rPr lang="en-GB" sz="1200" dirty="0">
                <a:latin typeface="Arial Nova"/>
              </a:rPr>
            </a:br>
            <a:br>
              <a:rPr lang="en-GB" sz="1200" dirty="0">
                <a:latin typeface="Arial Nova"/>
              </a:rPr>
            </a:br>
            <a:br>
              <a:rPr lang="en-GB" sz="1200" dirty="0">
                <a:latin typeface="Arial Nova"/>
              </a:rPr>
            </a:br>
            <a:br>
              <a:rPr lang="en-GB" sz="1200" dirty="0">
                <a:latin typeface="Arial Nova"/>
              </a:rPr>
            </a:br>
            <a:br>
              <a:rPr lang="en-GB" sz="1200" dirty="0">
                <a:latin typeface="Arial Nova"/>
              </a:rPr>
            </a:br>
            <a:br>
              <a:rPr lang="en-GB" sz="1200" dirty="0">
                <a:latin typeface="Arial Nova"/>
              </a:rPr>
            </a:br>
            <a:endParaRPr lang="en-GB" sz="1200">
              <a:latin typeface="Arial Nova"/>
            </a:endParaRPr>
          </a:p>
        </p:txBody>
      </p:sp>
      <p:sp>
        <p:nvSpPr>
          <p:cNvPr id="3" name="Subtitle 2"/>
          <p:cNvSpPr>
            <a:spLocks noGrp="1"/>
          </p:cNvSpPr>
          <p:nvPr>
            <p:ph type="subTitle" idx="1"/>
          </p:nvPr>
        </p:nvSpPr>
        <p:spPr>
          <a:xfrm>
            <a:off x="477981" y="4142237"/>
            <a:ext cx="3933306" cy="1208141"/>
          </a:xfrm>
        </p:spPr>
        <p:txBody>
          <a:bodyPr vert="horz" lIns="91440" tIns="45720" rIns="91440" bIns="45720" rtlCol="0">
            <a:normAutofit/>
          </a:bodyPr>
          <a:lstStyle/>
          <a:p>
            <a:r>
              <a:rPr lang="en-GB" sz="2000" b="1">
                <a:latin typeface="Arial Nova"/>
              </a:rPr>
              <a:t>COMMUNITY SUPPORT PLAN FOR </a:t>
            </a:r>
            <a:r>
              <a:rPr lang="en-GB" sz="2000" b="1" dirty="0">
                <a:latin typeface="Arial Nova"/>
              </a:rPr>
              <a:t>JENNY (AGE 16)</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F78F63-6BA0-010A-1153-7B4C2B741735}"/>
              </a:ext>
            </a:extLst>
          </p:cNvPr>
          <p:cNvSpPr>
            <a:spLocks noGrp="1"/>
          </p:cNvSpPr>
          <p:nvPr>
            <p:ph type="title"/>
          </p:nvPr>
        </p:nvSpPr>
        <p:spPr>
          <a:xfrm>
            <a:off x="841248" y="426720"/>
            <a:ext cx="10506456" cy="1919141"/>
          </a:xfrm>
        </p:spPr>
        <p:txBody>
          <a:bodyPr anchor="b">
            <a:normAutofit/>
          </a:bodyPr>
          <a:lstStyle/>
          <a:p>
            <a:r>
              <a:rPr lang="en-GB" sz="6000">
                <a:latin typeface="Arial Nova"/>
              </a:rPr>
              <a:t>CONTENT</a:t>
            </a:r>
          </a:p>
        </p:txBody>
      </p:sp>
      <p:sp>
        <p:nvSpPr>
          <p:cNvPr id="3" name="Content Placeholder 2">
            <a:extLst>
              <a:ext uri="{FF2B5EF4-FFF2-40B4-BE49-F238E27FC236}">
                <a16:creationId xmlns:a16="http://schemas.microsoft.com/office/drawing/2014/main" id="{61DC718A-AE6D-94BD-4952-CCF05397C186}"/>
              </a:ext>
            </a:extLst>
          </p:cNvPr>
          <p:cNvSpPr>
            <a:spLocks noGrp="1"/>
          </p:cNvSpPr>
          <p:nvPr>
            <p:ph idx="1"/>
          </p:nvPr>
        </p:nvSpPr>
        <p:spPr>
          <a:xfrm>
            <a:off x="841248" y="2877828"/>
            <a:ext cx="10509504" cy="2905686"/>
          </a:xfrm>
        </p:spPr>
        <p:txBody>
          <a:bodyPr vert="horz" lIns="91440" tIns="45720" rIns="91440" bIns="45720" rtlCol="0">
            <a:normAutofit/>
          </a:bodyPr>
          <a:lstStyle/>
          <a:p>
            <a:pPr>
              <a:lnSpc>
                <a:spcPct val="100000"/>
              </a:lnSpc>
            </a:pPr>
            <a:r>
              <a:rPr lang="en-GB" sz="1300" b="1">
                <a:latin typeface="Arial Nova"/>
              </a:rPr>
              <a:t>COMMUNITY SUPPORT PLAN: JENNY (AGE 16)</a:t>
            </a:r>
          </a:p>
          <a:p>
            <a:pPr>
              <a:lnSpc>
                <a:spcPct val="100000"/>
              </a:lnSpc>
            </a:pPr>
            <a:r>
              <a:rPr lang="en-GB" sz="1300" b="1">
                <a:latin typeface="Arial Nova"/>
              </a:rPr>
              <a:t>INTRODUCTION: THE CASE OF JENNY</a:t>
            </a:r>
          </a:p>
          <a:p>
            <a:pPr>
              <a:lnSpc>
                <a:spcPct val="100000"/>
              </a:lnSpc>
            </a:pPr>
            <a:r>
              <a:rPr lang="en-GB" sz="1300" b="1">
                <a:latin typeface="Arial Nova"/>
              </a:rPr>
              <a:t>ERIKSON'S PSYCHOSOCIAL THEORY: KEY CONCEPTS &amp; RELEVANCE</a:t>
            </a:r>
          </a:p>
          <a:p>
            <a:pPr>
              <a:lnSpc>
                <a:spcPct val="100000"/>
              </a:lnSpc>
            </a:pPr>
            <a:r>
              <a:rPr lang="en-GB" sz="1300" b="1">
                <a:latin typeface="Arial Nova"/>
              </a:rPr>
              <a:t>APPLYING ERIKSON'S THEORY: HISTORICAL IMPACT ON JENNY</a:t>
            </a:r>
          </a:p>
          <a:p>
            <a:pPr>
              <a:lnSpc>
                <a:spcPct val="100000"/>
              </a:lnSpc>
            </a:pPr>
            <a:r>
              <a:rPr lang="en-GB" sz="1300" b="1">
                <a:latin typeface="Arial Nova"/>
              </a:rPr>
              <a:t>PROPOSED SUPPORT PLAN: INTERVENTIONS INFORMED BY ERIKSON</a:t>
            </a:r>
          </a:p>
          <a:p>
            <a:pPr>
              <a:lnSpc>
                <a:spcPct val="100000"/>
              </a:lnSpc>
            </a:pPr>
            <a:r>
              <a:rPr lang="en-GB" sz="1300" b="1">
                <a:latin typeface="Arial Nova"/>
              </a:rPr>
              <a:t>NATURE AND NURTURE IN JENNY'S DEVELOPMENT</a:t>
            </a:r>
          </a:p>
          <a:p>
            <a:pPr>
              <a:lnSpc>
                <a:spcPct val="100000"/>
              </a:lnSpc>
            </a:pPr>
            <a:r>
              <a:rPr lang="en-GB" sz="1300" b="1">
                <a:latin typeface="Arial Nova"/>
              </a:rPr>
              <a:t>CRITICAL EVALUATION OF ERIKSON'S THEORY</a:t>
            </a:r>
          </a:p>
          <a:p>
            <a:pPr>
              <a:lnSpc>
                <a:spcPct val="100000"/>
              </a:lnSpc>
            </a:pPr>
            <a:r>
              <a:rPr lang="en-GB" sz="1300" b="1">
                <a:latin typeface="Arial Nova"/>
              </a:rPr>
              <a:t>CONCLUSION</a:t>
            </a:r>
          </a:p>
          <a:p>
            <a:pPr>
              <a:lnSpc>
                <a:spcPct val="100000"/>
              </a:lnSpc>
            </a:pPr>
            <a:r>
              <a:rPr lang="en-GB" sz="1300" b="1">
                <a:latin typeface="Arial Nova"/>
              </a:rPr>
              <a:t>REFERENCE LIST</a:t>
            </a:r>
          </a:p>
          <a:p>
            <a:pPr>
              <a:lnSpc>
                <a:spcPct val="100000"/>
              </a:lnSpc>
            </a:pPr>
            <a:endParaRPr lang="en-GB" sz="1300"/>
          </a:p>
        </p:txBody>
      </p:sp>
    </p:spTree>
    <p:extLst>
      <p:ext uri="{BB962C8B-B14F-4D97-AF65-F5344CB8AC3E}">
        <p14:creationId xmlns:p14="http://schemas.microsoft.com/office/powerpoint/2010/main" val="4227783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35AC0C-0754-3617-F162-DBDCC406B153}"/>
              </a:ext>
            </a:extLst>
          </p:cNvPr>
          <p:cNvSpPr>
            <a:spLocks noGrp="1"/>
          </p:cNvSpPr>
          <p:nvPr>
            <p:ph type="title"/>
          </p:nvPr>
        </p:nvSpPr>
        <p:spPr>
          <a:xfrm>
            <a:off x="621792" y="1161288"/>
            <a:ext cx="3602736" cy="4526280"/>
          </a:xfrm>
        </p:spPr>
        <p:txBody>
          <a:bodyPr>
            <a:normAutofit/>
          </a:bodyPr>
          <a:lstStyle/>
          <a:p>
            <a:r>
              <a:rPr lang="en-GB" sz="1800" dirty="0">
                <a:solidFill>
                  <a:srgbClr val="242424"/>
                </a:solidFill>
                <a:highlight>
                  <a:srgbClr val="FFFFFF"/>
                </a:highlight>
                <a:latin typeface="Arial Nova"/>
                <a:cs typeface="Segoe UI"/>
              </a:rPr>
              <a:t>Introduction: The Case of Jenny</a:t>
            </a:r>
            <a:br>
              <a:rPr lang="en-GB" sz="1800" dirty="0">
                <a:solidFill>
                  <a:srgbClr val="242424"/>
                </a:solidFill>
                <a:highlight>
                  <a:srgbClr val="FFFFFF"/>
                </a:highlight>
                <a:latin typeface="Arial Nova"/>
                <a:cs typeface="Segoe UI"/>
              </a:rPr>
            </a:br>
            <a:br>
              <a:rPr lang="en-GB" sz="1800" dirty="0">
                <a:highlight>
                  <a:srgbClr val="FFFFFF"/>
                </a:highlight>
                <a:latin typeface="Arial Nova"/>
                <a:cs typeface="Segoe UI"/>
              </a:rPr>
            </a:br>
            <a:r>
              <a:rPr lang="en-GB" sz="1800" dirty="0" err="1">
                <a:solidFill>
                  <a:srgbClr val="242424"/>
                </a:solidFill>
                <a:highlight>
                  <a:srgbClr val="FFFFFF"/>
                </a:highlight>
                <a:latin typeface="Arial Nova"/>
                <a:cs typeface="Segoe UI"/>
              </a:rPr>
              <a:t>Jenny</a:t>
            </a:r>
            <a:r>
              <a:rPr lang="en-GB" sz="1800" dirty="0">
                <a:solidFill>
                  <a:srgbClr val="242424"/>
                </a:solidFill>
                <a:highlight>
                  <a:srgbClr val="FFFFFF"/>
                </a:highlight>
                <a:latin typeface="Arial Nova"/>
                <a:cs typeface="Segoe UI"/>
              </a:rPr>
              <a:t>, at 16, has been a young carer for her mother for five years following her father’s death. Her responsibilities include practical domestic tasks and administrative support due to her mother’s physical and cognitive challenges. This plan uses Erik Erikson’s psychosocial lifespan theory to analyse the historical impact, guide current interventions, and support her future development.</a:t>
            </a:r>
            <a:endParaRPr lang="en-US" sz="1800">
              <a:latin typeface="Arial Nova"/>
            </a:endParaRPr>
          </a:p>
        </p:txBody>
      </p:sp>
      <p:pic>
        <p:nvPicPr>
          <p:cNvPr id="4" name="Content Placeholder 3" descr="A person hugging another person&#10;&#10;AI-generated content may be incorrect.">
            <a:extLst>
              <a:ext uri="{FF2B5EF4-FFF2-40B4-BE49-F238E27FC236}">
                <a16:creationId xmlns:a16="http://schemas.microsoft.com/office/drawing/2014/main" id="{18F525F6-F144-8024-123C-1F6AC53D151B}"/>
              </a:ext>
            </a:extLst>
          </p:cNvPr>
          <p:cNvPicPr>
            <a:picLocks noGrp="1" noChangeAspect="1"/>
          </p:cNvPicPr>
          <p:nvPr>
            <p:ph idx="1"/>
          </p:nvPr>
        </p:nvPicPr>
        <p:blipFill>
          <a:blip r:embed="rId2"/>
          <a:stretch>
            <a:fillRect/>
          </a:stretch>
        </p:blipFill>
        <p:spPr>
          <a:xfrm>
            <a:off x="5434149" y="1456799"/>
            <a:ext cx="5916603" cy="3944402"/>
          </a:xfrm>
          <a:prstGeom prst="rect">
            <a:avLst/>
          </a:prstGeom>
        </p:spPr>
      </p:pic>
    </p:spTree>
    <p:extLst>
      <p:ext uri="{BB962C8B-B14F-4D97-AF65-F5344CB8AC3E}">
        <p14:creationId xmlns:p14="http://schemas.microsoft.com/office/powerpoint/2010/main" val="3436282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7F72BCA-EE24-40BE-9ECA-E10C9BA55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0AF632-0F8A-1625-D549-F98442B1E7E6}"/>
              </a:ext>
            </a:extLst>
          </p:cNvPr>
          <p:cNvSpPr>
            <a:spLocks noGrp="1"/>
          </p:cNvSpPr>
          <p:nvPr>
            <p:ph type="title"/>
          </p:nvPr>
        </p:nvSpPr>
        <p:spPr>
          <a:xfrm>
            <a:off x="6775703" y="566928"/>
            <a:ext cx="4578337" cy="4635112"/>
          </a:xfrm>
        </p:spPr>
        <p:txBody>
          <a:bodyPr vert="horz" lIns="91440" tIns="45720" rIns="91440" bIns="45720" rtlCol="0" anchor="b">
            <a:noAutofit/>
          </a:bodyPr>
          <a:lstStyle/>
          <a:p>
            <a:r>
              <a:rPr lang="en-GB" sz="1600" dirty="0">
                <a:highlight>
                  <a:srgbClr val="FFFFFF"/>
                </a:highlight>
                <a:latin typeface="Arial Nova"/>
                <a:cs typeface="Segoe UI"/>
              </a:rPr>
              <a:t>Erikson’s Psychosocial Theory: Key Concepts &amp; Relevance</a:t>
            </a:r>
            <a:br>
              <a:rPr lang="en-GB" sz="1600" dirty="0">
                <a:highlight>
                  <a:srgbClr val="FFFFFF"/>
                </a:highlight>
                <a:latin typeface="Arial Nova"/>
                <a:cs typeface="Segoe UI"/>
              </a:rPr>
            </a:br>
            <a:br>
              <a:rPr lang="en-GB" sz="1600" dirty="0">
                <a:highlight>
                  <a:srgbClr val="FFFFFF"/>
                </a:highlight>
                <a:latin typeface="Arial Nova"/>
                <a:cs typeface="Segoe UI"/>
              </a:rPr>
            </a:br>
            <a:r>
              <a:rPr lang="en-GB" sz="1600" dirty="0">
                <a:highlight>
                  <a:srgbClr val="FFFFFF"/>
                </a:highlight>
                <a:latin typeface="Arial Nova"/>
                <a:cs typeface="Segoe UI"/>
              </a:rPr>
              <a:t>Erikson’s theory posits that development occurs across eight stages, each characterised by a psychosocial crisis that must be resolved for healthy personality development (Erikson, 1963). Success leads to a "virtue" or strength; failure can result in maladaptation and challenges in subsequent stages.</a:t>
            </a:r>
            <a:br>
              <a:rPr lang="en-GB" sz="1600" dirty="0">
                <a:highlight>
                  <a:srgbClr val="FFFFFF"/>
                </a:highlight>
                <a:latin typeface="Arial Nova"/>
                <a:cs typeface="Segoe UI"/>
              </a:rPr>
            </a:br>
            <a:r>
              <a:rPr lang="en-GB" sz="1600" dirty="0">
                <a:highlight>
                  <a:srgbClr val="FFFFFF"/>
                </a:highlight>
                <a:latin typeface="Arial Nova"/>
                <a:cs typeface="Segoe UI"/>
              </a:rPr>
              <a:t>Relevance for Jenny: The theory provides a structured framework to understand how caregiving responsibilities during critical developmental periods may have disrupted normative stage-specific tasks, impacting her identity, autonomy, and relationships.</a:t>
            </a:r>
            <a:br>
              <a:rPr lang="en-GB" sz="1600" dirty="0">
                <a:highlight>
                  <a:srgbClr val="FFFFFF"/>
                </a:highlight>
                <a:latin typeface="Arial Nova"/>
                <a:cs typeface="Segoe UI"/>
              </a:rPr>
            </a:br>
            <a:endParaRPr lang="en-GB" sz="2000">
              <a:highlight>
                <a:srgbClr val="FFFFFF"/>
              </a:highlight>
              <a:latin typeface="Arial Nova"/>
              <a:cs typeface="Segoe UI"/>
            </a:endParaRPr>
          </a:p>
        </p:txBody>
      </p:sp>
      <p:pic>
        <p:nvPicPr>
          <p:cNvPr id="4" name="Content Placeholder 3" descr="A diagram of steps to a child&#10;&#10;AI-generated content may be incorrect.">
            <a:extLst>
              <a:ext uri="{FF2B5EF4-FFF2-40B4-BE49-F238E27FC236}">
                <a16:creationId xmlns:a16="http://schemas.microsoft.com/office/drawing/2014/main" id="{0452619B-C647-3169-EF6B-3CF884DCBE20}"/>
              </a:ext>
            </a:extLst>
          </p:cNvPr>
          <p:cNvPicPr>
            <a:picLocks noChangeAspect="1"/>
          </p:cNvPicPr>
          <p:nvPr/>
        </p:nvPicPr>
        <p:blipFill>
          <a:blip r:embed="rId2"/>
          <a:srcRect r="12179" b="-1"/>
          <a:stretch>
            <a:fillRect/>
          </a:stretch>
        </p:blipFill>
        <p:spPr>
          <a:xfrm>
            <a:off x="838199" y="566928"/>
            <a:ext cx="5157216" cy="5285232"/>
          </a:xfrm>
          <a:prstGeom prst="rect">
            <a:avLst/>
          </a:prstGeom>
        </p:spPr>
      </p:pic>
      <p:sp>
        <p:nvSpPr>
          <p:cNvPr id="23" name="Rectangle 22">
            <a:extLst>
              <a:ext uri="{FF2B5EF4-FFF2-40B4-BE49-F238E27FC236}">
                <a16:creationId xmlns:a16="http://schemas.microsoft.com/office/drawing/2014/main" id="{6B3C4597-DD46-4BFC-B999-C52879B95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9254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2F9A23-3C00-06B0-9D54-5DBF14075D4A}"/>
              </a:ext>
            </a:extLst>
          </p:cNvPr>
          <p:cNvSpPr>
            <a:spLocks noGrp="1"/>
          </p:cNvSpPr>
          <p:nvPr>
            <p:ph type="title"/>
          </p:nvPr>
        </p:nvSpPr>
        <p:spPr>
          <a:xfrm>
            <a:off x="621792" y="461919"/>
            <a:ext cx="4552626" cy="6039840"/>
          </a:xfrm>
        </p:spPr>
        <p:txBody>
          <a:bodyPr>
            <a:normAutofit fontScale="90000"/>
          </a:bodyPr>
          <a:lstStyle/>
          <a:p>
            <a:r>
              <a:rPr lang="en-GB" sz="1500" dirty="0">
                <a:solidFill>
                  <a:srgbClr val="242424"/>
                </a:solidFill>
                <a:highlight>
                  <a:srgbClr val="FFFFFF"/>
                </a:highlight>
                <a:latin typeface="Arial Nova"/>
                <a:cs typeface="Segoe UI"/>
              </a:rPr>
              <a:t>Applying Erikson’s Theory: Historical Impact on Jenny</a:t>
            </a:r>
            <a:br>
              <a:rPr lang="en-GB" sz="1500" dirty="0">
                <a:highlight>
                  <a:srgbClr val="FFFFFF"/>
                </a:highlight>
                <a:latin typeface="Arial Nova"/>
                <a:cs typeface="Segoe UI"/>
              </a:rPr>
            </a:br>
            <a:br>
              <a:rPr lang="en-GB" sz="1500" dirty="0">
                <a:highlight>
                  <a:srgbClr val="FFFFFF"/>
                </a:highlight>
                <a:latin typeface="Arial Nova"/>
                <a:cs typeface="Segoe UI"/>
              </a:rPr>
            </a:br>
            <a:r>
              <a:rPr lang="en-GB" sz="1500" dirty="0">
                <a:solidFill>
                  <a:srgbClr val="242424"/>
                </a:solidFill>
                <a:highlight>
                  <a:srgbClr val="FFFFFF"/>
                </a:highlight>
                <a:latin typeface="Arial Nova"/>
                <a:cs typeface="Segoe UI"/>
              </a:rPr>
              <a:t>· Stage 4: Industry vs. Inferiority (Approx. ages 6-11): Jenny entered caregiving at age 11. This stage focuses on developing competence through school, hobbies, and peer activities. Jenny’s duties likely consumed time for these, risking feelings of inferiority rather than industry. Academic performance and social skill development may have been hindered (Bastable, 2017).</a:t>
            </a:r>
            <a:br>
              <a:rPr lang="en-GB" sz="1500" dirty="0">
                <a:highlight>
                  <a:srgbClr val="FFFFFF"/>
                </a:highlight>
                <a:latin typeface="Arial Nova"/>
                <a:cs typeface="Segoe UI"/>
              </a:rPr>
            </a:br>
            <a:r>
              <a:rPr lang="en-GB" sz="1500" dirty="0">
                <a:solidFill>
                  <a:srgbClr val="242424"/>
                </a:solidFill>
                <a:highlight>
                  <a:srgbClr val="FFFFFF"/>
                </a:highlight>
                <a:latin typeface="Arial Nova"/>
                <a:cs typeface="Segoe UI"/>
              </a:rPr>
              <a:t>· Stage 5: Identity vs. Role Confusion (Adolescence, 12-18): This is Jenny’s current central crisis. Adolescence involves exploring roles, values, and beliefs to form a coherent identity (Kroger, 2020). Jenny’s role as a carer is overwhelmingly prescribed, limiting this exploration. This can lead to role confusion—uncertainty about who she is beyond her caregiving function, potentially affecting self-esteem and future aspirations.</a:t>
            </a:r>
            <a:br>
              <a:rPr lang="en-GB" sz="1500" dirty="0">
                <a:highlight>
                  <a:srgbClr val="FFFFFF"/>
                </a:highlight>
                <a:latin typeface="Arial Nova"/>
                <a:cs typeface="Segoe UI"/>
              </a:rPr>
            </a:br>
            <a:r>
              <a:rPr lang="en-GB" sz="1500" dirty="0">
                <a:solidFill>
                  <a:srgbClr val="242424"/>
                </a:solidFill>
                <a:highlight>
                  <a:srgbClr val="FFFFFF"/>
                </a:highlight>
                <a:latin typeface="Arial Nova"/>
                <a:cs typeface="Segoe UI"/>
              </a:rPr>
              <a:t>· Impact on Well-being: The cumulative effect risks emotional exhaustion, social isolation, and a compromised sense of self. The tension between her adolescent needs and filial responsibilities creates significant psychological strain.</a:t>
            </a:r>
            <a:br>
              <a:rPr lang="en-GB" sz="1500" dirty="0">
                <a:highlight>
                  <a:srgbClr val="FFFFFF"/>
                </a:highlight>
                <a:latin typeface="Arial Nova"/>
                <a:cs typeface="Segoe UI"/>
              </a:rPr>
            </a:br>
            <a:endParaRPr lang="en-GB" sz="1500" dirty="0">
              <a:solidFill>
                <a:srgbClr val="242424"/>
              </a:solidFill>
              <a:highlight>
                <a:srgbClr val="FFFFFF"/>
              </a:highlight>
              <a:latin typeface="Arial Nova"/>
              <a:cs typeface="Segoe UI"/>
            </a:endParaRPr>
          </a:p>
        </p:txBody>
      </p:sp>
      <p:pic>
        <p:nvPicPr>
          <p:cNvPr id="4" name="Content Placeholder 3" descr="PPT - Erikson’s Identity Crisis PowerPoint Presentation, free download ...">
            <a:extLst>
              <a:ext uri="{FF2B5EF4-FFF2-40B4-BE49-F238E27FC236}">
                <a16:creationId xmlns:a16="http://schemas.microsoft.com/office/drawing/2014/main" id="{22D9464C-DA61-9976-9DD0-328CAED52917}"/>
              </a:ext>
            </a:extLst>
          </p:cNvPr>
          <p:cNvPicPr>
            <a:picLocks noGrp="1" noChangeAspect="1"/>
          </p:cNvPicPr>
          <p:nvPr>
            <p:ph idx="1"/>
          </p:nvPr>
        </p:nvPicPr>
        <p:blipFill>
          <a:blip r:embed="rId2"/>
          <a:stretch>
            <a:fillRect/>
          </a:stretch>
        </p:blipFill>
        <p:spPr>
          <a:xfrm>
            <a:off x="5434149" y="1210274"/>
            <a:ext cx="5916603" cy="4437452"/>
          </a:xfrm>
          <a:prstGeom prst="rect">
            <a:avLst/>
          </a:prstGeom>
        </p:spPr>
      </p:pic>
    </p:spTree>
    <p:extLst>
      <p:ext uri="{BB962C8B-B14F-4D97-AF65-F5344CB8AC3E}">
        <p14:creationId xmlns:p14="http://schemas.microsoft.com/office/powerpoint/2010/main" val="2586894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8892FB-BCF2-381B-7EBD-8B87BE87B50A}"/>
              </a:ext>
            </a:extLst>
          </p:cNvPr>
          <p:cNvSpPr>
            <a:spLocks noGrp="1"/>
          </p:cNvSpPr>
          <p:nvPr>
            <p:ph type="title"/>
          </p:nvPr>
        </p:nvSpPr>
        <p:spPr>
          <a:xfrm>
            <a:off x="621792" y="925964"/>
            <a:ext cx="10976205" cy="5008133"/>
          </a:xfrm>
        </p:spPr>
        <p:txBody>
          <a:bodyPr vert="horz" lIns="91440" tIns="45720" rIns="91440" bIns="45720" rtlCol="0" anchor="ctr">
            <a:noAutofit/>
          </a:bodyPr>
          <a:lstStyle/>
          <a:p>
            <a:r>
              <a:rPr lang="en-GB" sz="1800" dirty="0">
                <a:solidFill>
                  <a:srgbClr val="242424"/>
                </a:solidFill>
                <a:highlight>
                  <a:srgbClr val="FFFFFF"/>
                </a:highlight>
                <a:latin typeface="Arial Nova"/>
                <a:cs typeface="Segoe UI"/>
              </a:rPr>
              <a:t>Proposed Support Plan: Interventions Informed by Erikson</a:t>
            </a:r>
            <a:br>
              <a:rPr lang="en-GB" sz="1800" dirty="0">
                <a:highlight>
                  <a:srgbClr val="FFFFFF"/>
                </a:highlight>
                <a:latin typeface="Arial Nova"/>
                <a:cs typeface="Segoe UI"/>
              </a:rPr>
            </a:b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The goal is to facilitate successful resolution of Stage 5 and address deficits from Stage 4.</a:t>
            </a:r>
            <a:br>
              <a:rPr lang="en-GB" sz="1800" dirty="0">
                <a:highlight>
                  <a:srgbClr val="FFFFFF"/>
                </a:highlight>
                <a:latin typeface="Arial Nova"/>
                <a:cs typeface="Segoe UI"/>
              </a:rPr>
            </a:b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Strategy 1: Facilitate Identity Exploration</a:t>
            </a: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Intervention: Provide access to a young adult carers’ support group. This validates her experience while exposing her to peers with similar challenges, helping to explore "carer" as one part of a broader identity.</a:t>
            </a: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Theory Link: Peer interaction is crucial for identity formation (Erikson, 1968). The group provides a psychosocial moratorium - a safe space to explore self without permanent commitment.</a:t>
            </a: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Strategy 2: Foster Industry and Competence</a:t>
            </a: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Intervention: Implement practical support (e.g., home care services, online shopping deliveries) to reduce Jenny’s domestic burden. Use freed time for skill-building aligned with her interests (e.g., a funded arts, coding, or sports course).</a:t>
            </a: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Theory Link: Reduces inferiority from Stage 4 and promotes industry, contributing positively to her sense of identity in Stage 5.</a:t>
            </a: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Strategy 3: Strengthen the Support System</a:t>
            </a: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Intervention:</a:t>
            </a: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1. For Jenny: Assign a dedicated Young Carer’s Worker to provide mentoring and advocacy.</a:t>
            </a: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2. For her Mother: Referral to adult social care for needs assessment, and to mental health services for memory, mood, and grief support.</a:t>
            </a:r>
            <a:br>
              <a:rPr lang="en-GB" sz="1800" dirty="0">
                <a:highlight>
                  <a:srgbClr val="FFFFFF"/>
                </a:highlight>
                <a:latin typeface="Arial Nova"/>
                <a:cs typeface="Segoe UI"/>
              </a:rPr>
            </a:br>
            <a:r>
              <a:rPr lang="en-GB" sz="1800" dirty="0">
                <a:solidFill>
                  <a:srgbClr val="242424"/>
                </a:solidFill>
                <a:highlight>
                  <a:srgbClr val="FFFFFF"/>
                </a:highlight>
                <a:latin typeface="Arial Nova"/>
                <a:cs typeface="Segoe UI"/>
              </a:rPr>
              <a:t>· Theory Link: A supportive environment (nurture) is essential for positive crisis resolution. This intervention shares the care burden, allowing Jenny to engage in normative developmental tasks.</a:t>
            </a:r>
            <a:endParaRPr lang="en-US" sz="1800">
              <a:latin typeface="Arial Nova"/>
            </a:endParaRPr>
          </a:p>
        </p:txBody>
      </p:sp>
    </p:spTree>
    <p:extLst>
      <p:ext uri="{BB962C8B-B14F-4D97-AF65-F5344CB8AC3E}">
        <p14:creationId xmlns:p14="http://schemas.microsoft.com/office/powerpoint/2010/main" val="784994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C7F2C2-1BDA-FFA6-21B2-A3E8EF7A9A20}"/>
              </a:ext>
            </a:extLst>
          </p:cNvPr>
          <p:cNvSpPr>
            <a:spLocks noGrp="1"/>
          </p:cNvSpPr>
          <p:nvPr>
            <p:ph type="title"/>
          </p:nvPr>
        </p:nvSpPr>
        <p:spPr>
          <a:xfrm>
            <a:off x="621792" y="937171"/>
            <a:ext cx="4387147" cy="4952102"/>
          </a:xfrm>
        </p:spPr>
        <p:txBody>
          <a:bodyPr vert="horz" lIns="91440" tIns="45720" rIns="91440" bIns="45720" rtlCol="0" anchor="ctr">
            <a:noAutofit/>
          </a:bodyPr>
          <a:lstStyle/>
          <a:p>
            <a:r>
              <a:rPr lang="en-GB" sz="1600">
                <a:solidFill>
                  <a:srgbClr val="242424"/>
                </a:solidFill>
                <a:highlight>
                  <a:srgbClr val="FFFFFF"/>
                </a:highlight>
                <a:latin typeface="Arial Nova"/>
                <a:cs typeface="Segoe UI"/>
              </a:rPr>
              <a:t>Nature and Nurture in Jenny’s Development</a:t>
            </a:r>
            <a:br>
              <a:rPr lang="en-GB" sz="1600" dirty="0">
                <a:highlight>
                  <a:srgbClr val="FFFFFF"/>
                </a:highlight>
                <a:latin typeface="Arial Nova"/>
                <a:cs typeface="Segoe UI"/>
              </a:rPr>
            </a:br>
            <a:br>
              <a:rPr lang="en-GB" sz="1600" dirty="0">
                <a:highlight>
                  <a:srgbClr val="FFFFFF"/>
                </a:highlight>
                <a:latin typeface="Arial Nova"/>
                <a:cs typeface="Segoe UI"/>
              </a:rPr>
            </a:br>
            <a:r>
              <a:rPr lang="en-GB" sz="1600">
                <a:solidFill>
                  <a:srgbClr val="242424"/>
                </a:solidFill>
                <a:highlight>
                  <a:srgbClr val="FFFFFF"/>
                </a:highlight>
                <a:latin typeface="Arial Nova"/>
                <a:cs typeface="Segoe UI"/>
              </a:rPr>
              <a:t>· Nature (Biological): Jenny’s adolescent brain, particularly the developing prefrontal cortex, is biologically primed for identity exploration, risk-assessment, and social bonding (Blakemore, 2018). Her innate temperament (e.g., resilience, empathy) may influence how she copes.</a:t>
            </a:r>
            <a:br>
              <a:rPr lang="en-GB" sz="1600" dirty="0">
                <a:highlight>
                  <a:srgbClr val="FFFFFF"/>
                </a:highlight>
                <a:latin typeface="Arial Nova"/>
                <a:cs typeface="Segoe UI"/>
              </a:rPr>
            </a:br>
            <a:r>
              <a:rPr lang="en-GB" sz="1600">
                <a:solidFill>
                  <a:srgbClr val="242424"/>
                </a:solidFill>
                <a:highlight>
                  <a:srgbClr val="FFFFFF"/>
                </a:highlight>
                <a:latin typeface="Arial Nova"/>
                <a:cs typeface="Segoe UI"/>
              </a:rPr>
              <a:t>· Nurture (Environmental): The environmental trigger of her father’s death and her mother’s needs created a caregiving context that powerfully shaped her development. This interaction is key: her biological drive for autonomy and peer connection is in direct conflict with her environmental demands for responsibility and filial piety. Development is shaped by this dynamic transaction (Rutter, 2006).</a:t>
            </a:r>
            <a:endParaRPr lang="en-US" sz="1600">
              <a:latin typeface="Arial Nova"/>
            </a:endParaRPr>
          </a:p>
        </p:txBody>
      </p:sp>
      <p:pic>
        <p:nvPicPr>
          <p:cNvPr id="4" name="Content Placeholder 3" descr="Nature vs Nurture - The Debate Over Personality Development">
            <a:extLst>
              <a:ext uri="{FF2B5EF4-FFF2-40B4-BE49-F238E27FC236}">
                <a16:creationId xmlns:a16="http://schemas.microsoft.com/office/drawing/2014/main" id="{0C064D1E-1FC3-918F-F34C-DB4D6E53D7F0}"/>
              </a:ext>
            </a:extLst>
          </p:cNvPr>
          <p:cNvPicPr>
            <a:picLocks noGrp="1" noChangeAspect="1"/>
          </p:cNvPicPr>
          <p:nvPr>
            <p:ph idx="1"/>
          </p:nvPr>
        </p:nvPicPr>
        <p:blipFill>
          <a:blip r:embed="rId2"/>
          <a:stretch>
            <a:fillRect/>
          </a:stretch>
        </p:blipFill>
        <p:spPr>
          <a:xfrm>
            <a:off x="5434149" y="1103809"/>
            <a:ext cx="6241573" cy="4594352"/>
          </a:xfrm>
          <a:prstGeom prst="rect">
            <a:avLst/>
          </a:prstGeom>
        </p:spPr>
      </p:pic>
    </p:spTree>
    <p:extLst>
      <p:ext uri="{BB962C8B-B14F-4D97-AF65-F5344CB8AC3E}">
        <p14:creationId xmlns:p14="http://schemas.microsoft.com/office/powerpoint/2010/main" val="2675197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1DCFC6D-7151-C522-FDC1-684713658AB6}"/>
              </a:ext>
            </a:extLst>
          </p:cNvPr>
          <p:cNvSpPr>
            <a:spLocks noGrp="1"/>
          </p:cNvSpPr>
          <p:nvPr>
            <p:ph type="title"/>
          </p:nvPr>
        </p:nvSpPr>
        <p:spPr>
          <a:xfrm>
            <a:off x="621792" y="1161288"/>
            <a:ext cx="10953794" cy="4526280"/>
          </a:xfrm>
        </p:spPr>
        <p:txBody>
          <a:bodyPr vert="horz" lIns="91440" tIns="45720" rIns="91440" bIns="45720" rtlCol="0" anchor="ctr">
            <a:noAutofit/>
          </a:bodyPr>
          <a:lstStyle/>
          <a:p>
            <a:r>
              <a:rPr lang="en-GB" sz="2200" dirty="0">
                <a:solidFill>
                  <a:srgbClr val="242424"/>
                </a:solidFill>
                <a:highlight>
                  <a:srgbClr val="FFFFFF"/>
                </a:highlight>
                <a:latin typeface="Arial Nova"/>
                <a:cs typeface="Segoe UI"/>
              </a:rPr>
              <a:t>Critical Evaluation of Erikson’s Theory</a:t>
            </a:r>
            <a:br>
              <a:rPr lang="en-GB" sz="2200" dirty="0">
                <a:highlight>
                  <a:srgbClr val="FFFFFF"/>
                </a:highlight>
                <a:latin typeface="Arial Nova"/>
                <a:cs typeface="Segoe UI"/>
              </a:rPr>
            </a:b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 Usefulness:</a:t>
            </a: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 · Provides a clear, stage-based heuristic to anticipate developmental risks for young carers.</a:t>
            </a: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 · Emphasises the importance of social context and relationships, moving beyond purely biological models.</a:t>
            </a: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 · Offers positive goals (e.g., fostering identity) for support plans.</a:t>
            </a: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 Limitations:</a:t>
            </a: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 · Cultural Bias: The theory’s emphasis on individualistic identity may not fully capture collectivist values where familial duty is central (Arnett, 2008). Jenny’s identity may be healthily intertwined with family care.</a:t>
            </a: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 · Linear Assumption: It may oversimplify development as linear. Jenny may revisit earlier stages (e.g., building industry) concurrently with identity work.</a:t>
            </a:r>
            <a:br>
              <a:rPr lang="en-GB" sz="2200" dirty="0">
                <a:highlight>
                  <a:srgbClr val="FFFFFF"/>
                </a:highlight>
                <a:latin typeface="Arial Nova"/>
                <a:cs typeface="Segoe UI"/>
              </a:rPr>
            </a:br>
            <a:r>
              <a:rPr lang="en-GB" sz="2200" dirty="0">
                <a:solidFill>
                  <a:srgbClr val="242424"/>
                </a:solidFill>
                <a:highlight>
                  <a:srgbClr val="FFFFFF"/>
                </a:highlight>
                <a:latin typeface="Arial Nova"/>
                <a:cs typeface="Segoe UI"/>
              </a:rPr>
              <a:t> · Limited Specificity: It identifies crises but offers less detail on the mechanisms (e.g., exact parenting styles, socioeconomic factors) that influence outcomes in cases of adversity. Complementary theories (e.g., Bronfenbrenner’s ecological systems) would add depth.</a:t>
            </a:r>
            <a:endParaRPr lang="en-US" sz="2200">
              <a:latin typeface="Arial Nova"/>
            </a:endParaRPr>
          </a:p>
        </p:txBody>
      </p:sp>
    </p:spTree>
    <p:extLst>
      <p:ext uri="{BB962C8B-B14F-4D97-AF65-F5344CB8AC3E}">
        <p14:creationId xmlns:p14="http://schemas.microsoft.com/office/powerpoint/2010/main" val="338518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C2F8F76-4F55-4ED5-AC3D-1714C449C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Ex-scientist James Lyons-Weiler publishes junk science about vaccines">
            <a:extLst>
              <a:ext uri="{FF2B5EF4-FFF2-40B4-BE49-F238E27FC236}">
                <a16:creationId xmlns:a16="http://schemas.microsoft.com/office/drawing/2014/main" id="{0D05D46C-F952-07B4-C88D-D18176751FFB}"/>
              </a:ext>
            </a:extLst>
          </p:cNvPr>
          <p:cNvPicPr>
            <a:picLocks noChangeAspect="1"/>
          </p:cNvPicPr>
          <p:nvPr/>
        </p:nvPicPr>
        <p:blipFill>
          <a:blip r:embed="rId2"/>
          <a:srcRect l="4066" r="63" b="-2"/>
          <a:stretch>
            <a:fillRect/>
          </a:stretch>
        </p:blipFill>
        <p:spPr>
          <a:xfrm>
            <a:off x="409576" y="633619"/>
            <a:ext cx="6648449" cy="5495925"/>
          </a:xfrm>
          <a:prstGeom prst="rect">
            <a:avLst/>
          </a:prstGeom>
        </p:spPr>
      </p:pic>
      <p:sp useBgFill="1">
        <p:nvSpPr>
          <p:cNvPr id="23" name="Rectangle 22">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3041" y="633619"/>
            <a:ext cx="427938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52BDD1E-7715-CA3A-0004-40CEF2E4C87D}"/>
              </a:ext>
            </a:extLst>
          </p:cNvPr>
          <p:cNvSpPr>
            <a:spLocks noGrp="1"/>
          </p:cNvSpPr>
          <p:nvPr>
            <p:ph type="title"/>
          </p:nvPr>
        </p:nvSpPr>
        <p:spPr>
          <a:xfrm>
            <a:off x="7154122" y="978619"/>
            <a:ext cx="4189005" cy="5140540"/>
          </a:xfrm>
        </p:spPr>
        <p:txBody>
          <a:bodyPr vert="horz" lIns="91440" tIns="45720" rIns="91440" bIns="45720" rtlCol="0" anchor="ctr">
            <a:noAutofit/>
          </a:bodyPr>
          <a:lstStyle/>
          <a:p>
            <a:r>
              <a:rPr lang="en-GB" sz="2000" dirty="0">
                <a:highlight>
                  <a:srgbClr val="FFFFFF"/>
                </a:highlight>
                <a:latin typeface="Arial Nova"/>
                <a:cs typeface="Segoe UI"/>
              </a:rPr>
              <a:t>Conclusion</a:t>
            </a:r>
            <a:br>
              <a:rPr lang="en-GB" sz="2000" dirty="0">
                <a:highlight>
                  <a:srgbClr val="FFFFFF"/>
                </a:highlight>
                <a:latin typeface="Arial Nova"/>
                <a:cs typeface="Segoe UI"/>
              </a:rPr>
            </a:br>
            <a:br>
              <a:rPr lang="en-GB" sz="2000" dirty="0">
                <a:highlight>
                  <a:srgbClr val="FFFFFF"/>
                </a:highlight>
                <a:latin typeface="Arial Nova"/>
                <a:cs typeface="Segoe UI"/>
              </a:rPr>
            </a:br>
            <a:r>
              <a:rPr lang="en-GB" sz="2000" dirty="0">
                <a:highlight>
                  <a:srgbClr val="FFFFFF"/>
                </a:highlight>
                <a:latin typeface="Arial Nova"/>
                <a:cs typeface="Segoe UI"/>
              </a:rPr>
              <a:t>Jenny’s caregiving has placed her at high risk for negative outcomes in Erikson’s Industry vs. Inferiority and Identity vs. Role Confusion stages. A theory-informed support plan must actively create space for identity exploration, rebuild competence in areas of her choice, and systemically reduce her inappropriate care burden. While Erikson’s framework is invaluable for goal-setting, practitioners must apply it flexibly, acknowledging Jenny’s unique context and combining it with other ecological and strengths-based perspectives.</a:t>
            </a:r>
            <a:br>
              <a:rPr lang="en-GB" sz="2000" dirty="0">
                <a:highlight>
                  <a:srgbClr val="FFFFFF"/>
                </a:highlight>
                <a:latin typeface="Arial Nova"/>
                <a:cs typeface="Segoe UI"/>
              </a:rPr>
            </a:br>
            <a:endParaRPr lang="en-GB" sz="2000" dirty="0">
              <a:highlight>
                <a:srgbClr val="FFFFFF"/>
              </a:highlight>
              <a:latin typeface="Arial Nova"/>
              <a:cs typeface="Segoe UI"/>
            </a:endParaRPr>
          </a:p>
        </p:txBody>
      </p:sp>
    </p:spTree>
    <p:extLst>
      <p:ext uri="{BB962C8B-B14F-4D97-AF65-F5344CB8AC3E}">
        <p14:creationId xmlns:p14="http://schemas.microsoft.com/office/powerpoint/2010/main" val="1455714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Freeform: Shape 23">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25">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94433D52-BA50-3F77-35F2-A7CE0D2766DC}"/>
              </a:ext>
            </a:extLst>
          </p:cNvPr>
          <p:cNvSpPr txBox="1"/>
          <p:nvPr/>
        </p:nvSpPr>
        <p:spPr>
          <a:xfrm>
            <a:off x="1328803" y="1079284"/>
            <a:ext cx="10515600" cy="419521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spcAft>
                <a:spcPts val="600"/>
              </a:spcAft>
            </a:pPr>
            <a:r>
              <a:rPr lang="en-US" sz="1600" b="1">
                <a:latin typeface="Arial Nova"/>
              </a:rPr>
              <a:t>Reference List</a:t>
            </a:r>
            <a:br>
              <a:rPr lang="en-US" sz="1600" b="1" dirty="0">
                <a:latin typeface="Arial Nova"/>
              </a:rPr>
            </a:br>
            <a:br>
              <a:rPr lang="en-US" sz="1600" b="1" dirty="0">
                <a:latin typeface="Arial Nova"/>
              </a:rPr>
            </a:br>
            <a:r>
              <a:rPr lang="en-US" sz="1600" b="1">
                <a:latin typeface="Arial Nova"/>
              </a:rPr>
              <a:t>Arnett, J.J. (2008) ‘The neglected 95%: Why American psychology needs to become less American’, American Psychologist, 63(7), pp. 602-614.</a:t>
            </a:r>
            <a:br>
              <a:rPr lang="en-US" sz="1600" b="1" dirty="0">
                <a:latin typeface="Arial Nova"/>
              </a:rPr>
            </a:br>
            <a:br>
              <a:rPr lang="en-US" sz="1600" b="1" dirty="0">
                <a:latin typeface="Arial Nova"/>
              </a:rPr>
            </a:br>
            <a:r>
              <a:rPr lang="en-US" sz="1600" b="1">
                <a:latin typeface="Arial Nova"/>
              </a:rPr>
              <a:t>Bastable, S.B. (2017) Nurse as Educator: Principles of Teaching and Learning for Nursing Practice. 5th </a:t>
            </a:r>
            <a:r>
              <a:rPr lang="en-US" sz="1600" b="1" err="1">
                <a:latin typeface="Arial Nova"/>
              </a:rPr>
              <a:t>edn</a:t>
            </a:r>
            <a:r>
              <a:rPr lang="en-US" sz="1600" b="1">
                <a:latin typeface="Arial Nova"/>
              </a:rPr>
              <a:t>. Burlington, MA: Jones &amp; Bartlett Learning.</a:t>
            </a:r>
            <a:br>
              <a:rPr lang="en-US" sz="1600" b="1" dirty="0">
                <a:latin typeface="Arial Nova"/>
              </a:rPr>
            </a:br>
            <a:br>
              <a:rPr lang="en-US" sz="1600" b="1" dirty="0">
                <a:latin typeface="Arial Nova"/>
              </a:rPr>
            </a:br>
            <a:r>
              <a:rPr lang="en-US" sz="1600" b="1">
                <a:latin typeface="Arial Nova"/>
              </a:rPr>
              <a:t>Blakemore, S.J. (2018) Inventing Ourselves: The Secret Life of the Teenage Brain. London: Doubleday.</a:t>
            </a:r>
            <a:br>
              <a:rPr lang="en-US" sz="1600" b="1" dirty="0">
                <a:latin typeface="Arial Nova"/>
              </a:rPr>
            </a:br>
            <a:br>
              <a:rPr lang="en-US" sz="1600" b="1" dirty="0">
                <a:latin typeface="Arial Nova"/>
              </a:rPr>
            </a:br>
            <a:r>
              <a:rPr lang="en-US" sz="1600" b="1">
                <a:latin typeface="Arial Nova"/>
              </a:rPr>
              <a:t>Erikson, E.H. (1963) Childhood and Society. 2nd </a:t>
            </a:r>
            <a:r>
              <a:rPr lang="en-US" sz="1600" b="1" err="1">
                <a:latin typeface="Arial Nova"/>
              </a:rPr>
              <a:t>edn</a:t>
            </a:r>
            <a:r>
              <a:rPr lang="en-US" sz="1600" b="1">
                <a:latin typeface="Arial Nova"/>
              </a:rPr>
              <a:t>. New York: W.W. Norton &amp; Company.</a:t>
            </a:r>
            <a:br>
              <a:rPr lang="en-US" sz="1600" b="1" dirty="0">
                <a:latin typeface="Arial Nova"/>
              </a:rPr>
            </a:br>
            <a:br>
              <a:rPr lang="en-US" sz="1600" b="1" dirty="0">
                <a:latin typeface="Arial Nova"/>
              </a:rPr>
            </a:br>
            <a:r>
              <a:rPr lang="en-US" sz="1600" b="1">
                <a:latin typeface="Arial Nova"/>
              </a:rPr>
              <a:t>Erikson, E.H. (1968) Identity: Youth and Crisis. New York: W.W. Norton &amp; Company.</a:t>
            </a:r>
            <a:br>
              <a:rPr lang="en-US" sz="1600" b="1" dirty="0">
                <a:latin typeface="Arial Nova"/>
              </a:rPr>
            </a:br>
            <a:br>
              <a:rPr lang="en-US" sz="1600" b="1" dirty="0">
                <a:latin typeface="Arial Nova"/>
              </a:rPr>
            </a:br>
            <a:r>
              <a:rPr lang="en-US" sz="1600" b="1">
                <a:latin typeface="Arial Nova"/>
              </a:rPr>
              <a:t>Kroger, J. (2020) Identity Development: Adolescence Through Adulthood. 2nd </a:t>
            </a:r>
            <a:r>
              <a:rPr lang="en-US" sz="1600" b="1" err="1">
                <a:latin typeface="Arial Nova"/>
              </a:rPr>
              <a:t>edn</a:t>
            </a:r>
            <a:r>
              <a:rPr lang="en-US" sz="1600" b="1">
                <a:latin typeface="Arial Nova"/>
              </a:rPr>
              <a:t>. Thousand Oaks, CA: SAGE Publications.</a:t>
            </a:r>
            <a:br>
              <a:rPr lang="en-US" sz="1600" b="1" dirty="0">
                <a:latin typeface="Arial Nova"/>
              </a:rPr>
            </a:br>
            <a:br>
              <a:rPr lang="en-US" sz="1600" b="1" dirty="0">
                <a:latin typeface="Arial Nova"/>
              </a:rPr>
            </a:br>
            <a:r>
              <a:rPr lang="en-US" sz="1600" b="1">
                <a:latin typeface="Arial Nova"/>
              </a:rPr>
              <a:t>Rutter, M. (2006) Genes and Behavior: Nature-Nurture Interplay Explained. Oxford: Blackwell Publishing.</a:t>
            </a:r>
            <a:endParaRPr lang="en-US" sz="1600" b="1" dirty="0">
              <a:latin typeface="Arial Nova"/>
            </a:endParaRPr>
          </a:p>
          <a:p>
            <a:pPr indent="-228600">
              <a:spcAft>
                <a:spcPts val="600"/>
              </a:spcAft>
              <a:buFont typeface="Arial" panose="020B0604020202020204" pitchFamily="34" charset="0"/>
              <a:buChar char="•"/>
            </a:pPr>
            <a:endParaRPr lang="en-US" sz="1600" b="1" dirty="0">
              <a:latin typeface="Arial Nova"/>
            </a:endParaRPr>
          </a:p>
        </p:txBody>
      </p:sp>
    </p:spTree>
    <p:extLst>
      <p:ext uri="{BB962C8B-B14F-4D97-AF65-F5344CB8AC3E}">
        <p14:creationId xmlns:p14="http://schemas.microsoft.com/office/powerpoint/2010/main" val="3030133469"/>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AccentBoxVTI</vt:lpstr>
      <vt:lpstr>STUDENT: SADIA OUSMAN STUDENT ID: 2235624 LECTURER: ALICE CLAYTON MODULE: PSYCHOLOGY IN HEALTH AND SOCIAL CARE LCHS4010 ASSIGNMENT TITLE: INDIVIDUAL PRESENTATION         </vt:lpstr>
      <vt:lpstr>CONTENT</vt:lpstr>
      <vt:lpstr>Introduction: The Case of Jenny  Jenny, at 16, has been a young carer for her mother for five years following her father’s death. Her responsibilities include practical domestic tasks and administrative support due to her mother’s physical and cognitive challenges. This plan uses Erik Erikson’s psychosocial lifespan theory to analyse the historical impact, guide current interventions, and support her future development.</vt:lpstr>
      <vt:lpstr>Erikson’s Psychosocial Theory: Key Concepts &amp; Relevance  Erikson’s theory posits that development occurs across eight stages, each characterised by a psychosocial crisis that must be resolved for healthy personality development (Erikson, 1963). Success leads to a "virtue" or strength; failure can result in maladaptation and challenges in subsequent stages. Relevance for Jenny: The theory provides a structured framework to understand how caregiving responsibilities during critical developmental periods may have disrupted normative stage-specific tasks, impacting her identity, autonomy, and relationships. </vt:lpstr>
      <vt:lpstr>Applying Erikson’s Theory: Historical Impact on Jenny  · Stage 4: Industry vs. Inferiority (Approx. ages 6-11): Jenny entered caregiving at age 11. This stage focuses on developing competence through school, hobbies, and peer activities. Jenny’s duties likely consumed time for these, risking feelings of inferiority rather than industry. Academic performance and social skill development may have been hindered (Bastable, 2017). · Stage 5: Identity vs. Role Confusion (Adolescence, 12-18): This is Jenny’s current central crisis. Adolescence involves exploring roles, values, and beliefs to form a coherent identity (Kroger, 2020). Jenny’s role as a carer is overwhelmingly prescribed, limiting this exploration. This can lead to role confusion—uncertainty about who she is beyond her caregiving function, potentially affecting self-esteem and future aspirations. · Impact on Well-being: The cumulative effect risks emotional exhaustion, social isolation, and a compromised sense of self. The tension between her adolescent needs and filial responsibilities creates significant psychological strain. </vt:lpstr>
      <vt:lpstr>Proposed Support Plan: Interventions Informed by Erikson  The goal is to facilitate successful resolution of Stage 5 and address deficits from Stage 4.  · Strategy 1: Facilitate Identity Exploration · Intervention: Provide access to a young adult carers’ support group. This validates her experience while exposing her to peers with similar challenges, helping to explore "carer" as one part of a broader identity. · Theory Link: Peer interaction is crucial for identity formation (Erikson, 1968). The group provides a psychosocial moratorium - a safe space to explore self without permanent commitment. · Strategy 2: Foster Industry and Competence · Intervention: Implement practical support (e.g., home care services, online shopping deliveries) to reduce Jenny’s domestic burden. Use freed time for skill-building aligned with her interests (e.g., a funded arts, coding, or sports course). · Theory Link: Reduces inferiority from Stage 4 and promotes industry, contributing positively to her sense of identity in Stage 5. · Strategy 3: Strengthen the Support System · Intervention:    1. For Jenny: Assign a dedicated Young Carer’s Worker to provide mentoring and advocacy.    2. For her Mother: Referral to adult social care for needs assessment, and to mental health services for memory, mood, and grief support. · Theory Link: A supportive environment (nurture) is essential for positive crisis resolution. This intervention shares the care burden, allowing Jenny to engage in normative developmental tasks.</vt:lpstr>
      <vt:lpstr>Nature and Nurture in Jenny’s Development  · Nature (Biological): Jenny’s adolescent brain, particularly the developing prefrontal cortex, is biologically primed for identity exploration, risk-assessment, and social bonding (Blakemore, 2018). Her innate temperament (e.g., resilience, empathy) may influence how she copes. · Nurture (Environmental): The environmental trigger of her father’s death and her mother’s needs created a caregiving context that powerfully shaped her development. This interaction is key: her biological drive for autonomy and peer connection is in direct conflict with her environmental demands for responsibility and filial piety. Development is shaped by this dynamic transaction (Rutter, 2006).</vt:lpstr>
      <vt:lpstr>Critical Evaluation of Erikson’s Theory  · Usefulness:  · Provides a clear, stage-based heuristic to anticipate developmental risks for young carers.  · Emphasises the importance of social context and relationships, moving beyond purely biological models.  · Offers positive goals (e.g., fostering identity) for support plans. · Limitations:  · Cultural Bias: The theory’s emphasis on individualistic identity may not fully capture collectivist values where familial duty is central (Arnett, 2008). Jenny’s identity may be healthily intertwined with family care.  · Linear Assumption: It may oversimplify development as linear. Jenny may revisit earlier stages (e.g., building industry) concurrently with identity work.  · Limited Specificity: It identifies crises but offers less detail on the mechanisms (e.g., exact parenting styles, socioeconomic factors) that influence outcomes in cases of adversity. Complementary theories (e.g., Bronfenbrenner’s ecological systems) would add depth.</vt:lpstr>
      <vt:lpstr>Conclusion  Jenny’s caregiving has placed her at high risk for negative outcomes in Erikson’s Industry vs. Inferiority and Identity vs. Role Confusion stages. A theory-informed support plan must actively create space for identity exploration, rebuild competence in areas of her choice, and systemically reduce her inappropriate care burden. While Erikson’s framework is invaluable for goal-setting, practitioners must apply it flexibly, acknowledging Jenny’s unique context and combining it with other ecological and strengths-based perspectives.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299</cp:revision>
  <dcterms:created xsi:type="dcterms:W3CDTF">2026-02-14T21:56:22Z</dcterms:created>
  <dcterms:modified xsi:type="dcterms:W3CDTF">2026-02-15T00:07:03Z</dcterms:modified>
</cp:coreProperties>
</file>