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FF207B6-7F33-49F6-890C-6EA6A0B8B0D9}" v="1" dt="2020-06-12T12:31:09.65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umen Milenov Pavlov" userId="9fce438a-c136-4b08-aa13-b47b81b4bb32" providerId="ADAL" clId="{FFF207B6-7F33-49F6-890C-6EA6A0B8B0D9}"/>
    <pc:docChg chg="custSel addSld modSld">
      <pc:chgData name="Rumen Milenov Pavlov" userId="9fce438a-c136-4b08-aa13-b47b81b4bb32" providerId="ADAL" clId="{FFF207B6-7F33-49F6-890C-6EA6A0B8B0D9}" dt="2020-06-12T12:47:22.677" v="588" actId="20577"/>
      <pc:docMkLst>
        <pc:docMk/>
      </pc:docMkLst>
      <pc:sldChg chg="delSp modSp new mod">
        <pc:chgData name="Rumen Milenov Pavlov" userId="9fce438a-c136-4b08-aa13-b47b81b4bb32" providerId="ADAL" clId="{FFF207B6-7F33-49F6-890C-6EA6A0B8B0D9}" dt="2020-06-12T12:31:09.914" v="95" actId="27636"/>
        <pc:sldMkLst>
          <pc:docMk/>
          <pc:sldMk cId="2587453304" sldId="256"/>
        </pc:sldMkLst>
        <pc:spChg chg="mod">
          <ac:chgData name="Rumen Milenov Pavlov" userId="9fce438a-c136-4b08-aa13-b47b81b4bb32" providerId="ADAL" clId="{FFF207B6-7F33-49F6-890C-6EA6A0B8B0D9}" dt="2020-06-12T12:31:09.914" v="95" actId="27636"/>
          <ac:spMkLst>
            <pc:docMk/>
            <pc:sldMk cId="2587453304" sldId="256"/>
            <ac:spMk id="2" creationId="{1993C511-301B-41B2-A8C1-E2D45FEB1ADD}"/>
          </ac:spMkLst>
        </pc:spChg>
        <pc:spChg chg="del mod">
          <ac:chgData name="Rumen Milenov Pavlov" userId="9fce438a-c136-4b08-aa13-b47b81b4bb32" providerId="ADAL" clId="{FFF207B6-7F33-49F6-890C-6EA6A0B8B0D9}" dt="2020-06-12T12:30:28.587" v="91" actId="21"/>
          <ac:spMkLst>
            <pc:docMk/>
            <pc:sldMk cId="2587453304" sldId="256"/>
            <ac:spMk id="3" creationId="{B51D5F0C-11F9-4F0A-8574-C68B64C12B26}"/>
          </ac:spMkLst>
        </pc:spChg>
      </pc:sldChg>
      <pc:sldChg chg="modSp new mod">
        <pc:chgData name="Rumen Milenov Pavlov" userId="9fce438a-c136-4b08-aa13-b47b81b4bb32" providerId="ADAL" clId="{FFF207B6-7F33-49F6-890C-6EA6A0B8B0D9}" dt="2020-06-12T12:42:57.214" v="265" actId="20577"/>
        <pc:sldMkLst>
          <pc:docMk/>
          <pc:sldMk cId="195824057" sldId="257"/>
        </pc:sldMkLst>
        <pc:spChg chg="mod">
          <ac:chgData name="Rumen Milenov Pavlov" userId="9fce438a-c136-4b08-aa13-b47b81b4bb32" providerId="ADAL" clId="{FFF207B6-7F33-49F6-890C-6EA6A0B8B0D9}" dt="2020-06-12T12:31:09.651" v="94"/>
          <ac:spMkLst>
            <pc:docMk/>
            <pc:sldMk cId="195824057" sldId="257"/>
            <ac:spMk id="2" creationId="{D77B25B8-1456-42D3-B753-D8ED90856383}"/>
          </ac:spMkLst>
        </pc:spChg>
        <pc:spChg chg="mod">
          <ac:chgData name="Rumen Milenov Pavlov" userId="9fce438a-c136-4b08-aa13-b47b81b4bb32" providerId="ADAL" clId="{FFF207B6-7F33-49F6-890C-6EA6A0B8B0D9}" dt="2020-06-12T12:42:57.214" v="265" actId="20577"/>
          <ac:spMkLst>
            <pc:docMk/>
            <pc:sldMk cId="195824057" sldId="257"/>
            <ac:spMk id="3" creationId="{1E485B35-850A-46BD-8C53-EB71DEC11F5D}"/>
          </ac:spMkLst>
        </pc:spChg>
      </pc:sldChg>
      <pc:sldChg chg="modSp new mod">
        <pc:chgData name="Rumen Milenov Pavlov" userId="9fce438a-c136-4b08-aa13-b47b81b4bb32" providerId="ADAL" clId="{FFF207B6-7F33-49F6-890C-6EA6A0B8B0D9}" dt="2020-06-12T12:43:41.657" v="315" actId="5793"/>
        <pc:sldMkLst>
          <pc:docMk/>
          <pc:sldMk cId="341348852" sldId="258"/>
        </pc:sldMkLst>
        <pc:spChg chg="mod">
          <ac:chgData name="Rumen Milenov Pavlov" userId="9fce438a-c136-4b08-aa13-b47b81b4bb32" providerId="ADAL" clId="{FFF207B6-7F33-49F6-890C-6EA6A0B8B0D9}" dt="2020-06-12T12:31:09.651" v="94"/>
          <ac:spMkLst>
            <pc:docMk/>
            <pc:sldMk cId="341348852" sldId="258"/>
            <ac:spMk id="2" creationId="{8FE763DE-DE46-4E0E-929E-2A591361CFD2}"/>
          </ac:spMkLst>
        </pc:spChg>
        <pc:spChg chg="mod">
          <ac:chgData name="Rumen Milenov Pavlov" userId="9fce438a-c136-4b08-aa13-b47b81b4bb32" providerId="ADAL" clId="{FFF207B6-7F33-49F6-890C-6EA6A0B8B0D9}" dt="2020-06-12T12:43:41.657" v="315" actId="5793"/>
          <ac:spMkLst>
            <pc:docMk/>
            <pc:sldMk cId="341348852" sldId="258"/>
            <ac:spMk id="3" creationId="{7BC3FC2B-F614-4D37-948C-BC4ED652FE74}"/>
          </ac:spMkLst>
        </pc:spChg>
      </pc:sldChg>
      <pc:sldChg chg="modSp new mod">
        <pc:chgData name="Rumen Milenov Pavlov" userId="9fce438a-c136-4b08-aa13-b47b81b4bb32" providerId="ADAL" clId="{FFF207B6-7F33-49F6-890C-6EA6A0B8B0D9}" dt="2020-06-12T12:44:49.717" v="419" actId="20577"/>
        <pc:sldMkLst>
          <pc:docMk/>
          <pc:sldMk cId="2439492313" sldId="259"/>
        </pc:sldMkLst>
        <pc:spChg chg="mod">
          <ac:chgData name="Rumen Milenov Pavlov" userId="9fce438a-c136-4b08-aa13-b47b81b4bb32" providerId="ADAL" clId="{FFF207B6-7F33-49F6-890C-6EA6A0B8B0D9}" dt="2020-06-12T12:31:30.826" v="116" actId="20577"/>
          <ac:spMkLst>
            <pc:docMk/>
            <pc:sldMk cId="2439492313" sldId="259"/>
            <ac:spMk id="2" creationId="{73C24756-2B11-410F-81F5-7586D317C31F}"/>
          </ac:spMkLst>
        </pc:spChg>
        <pc:spChg chg="mod">
          <ac:chgData name="Rumen Milenov Pavlov" userId="9fce438a-c136-4b08-aa13-b47b81b4bb32" providerId="ADAL" clId="{FFF207B6-7F33-49F6-890C-6EA6A0B8B0D9}" dt="2020-06-12T12:44:49.717" v="419" actId="20577"/>
          <ac:spMkLst>
            <pc:docMk/>
            <pc:sldMk cId="2439492313" sldId="259"/>
            <ac:spMk id="3" creationId="{CAF06887-948D-4E7B-8ED6-BD9192B2BCDD}"/>
          </ac:spMkLst>
        </pc:spChg>
      </pc:sldChg>
      <pc:sldChg chg="modSp new mod">
        <pc:chgData name="Rumen Milenov Pavlov" userId="9fce438a-c136-4b08-aa13-b47b81b4bb32" providerId="ADAL" clId="{FFF207B6-7F33-49F6-890C-6EA6A0B8B0D9}" dt="2020-06-12T12:47:22.677" v="588" actId="20577"/>
        <pc:sldMkLst>
          <pc:docMk/>
          <pc:sldMk cId="2057294905" sldId="260"/>
        </pc:sldMkLst>
        <pc:spChg chg="mod">
          <ac:chgData name="Rumen Milenov Pavlov" userId="9fce438a-c136-4b08-aa13-b47b81b4bb32" providerId="ADAL" clId="{FFF207B6-7F33-49F6-890C-6EA6A0B8B0D9}" dt="2020-06-12T12:34:19.582" v="130" actId="20577"/>
          <ac:spMkLst>
            <pc:docMk/>
            <pc:sldMk cId="2057294905" sldId="260"/>
            <ac:spMk id="2" creationId="{60654EA9-FB80-4E7F-8A48-BD1808646E95}"/>
          </ac:spMkLst>
        </pc:spChg>
        <pc:spChg chg="mod">
          <ac:chgData name="Rumen Milenov Pavlov" userId="9fce438a-c136-4b08-aa13-b47b81b4bb32" providerId="ADAL" clId="{FFF207B6-7F33-49F6-890C-6EA6A0B8B0D9}" dt="2020-06-12T12:47:22.677" v="588" actId="20577"/>
          <ac:spMkLst>
            <pc:docMk/>
            <pc:sldMk cId="2057294905" sldId="260"/>
            <ac:spMk id="3" creationId="{32F94E24-C44F-456E-9688-2632FEA79053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F02857D-7E73-45AB-AF71-45E2D2170D3B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E232948-21D6-475B-9A69-F5229CF46F39}" type="slidenum">
              <a:rPr lang="en-GB" smtClean="0"/>
              <a:t>‹#›</a:t>
            </a:fld>
            <a:endParaRPr lang="en-GB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252111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2857D-7E73-45AB-AF71-45E2D2170D3B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32948-21D6-475B-9A69-F5229CF46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50676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2857D-7E73-45AB-AF71-45E2D2170D3B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32948-21D6-475B-9A69-F5229CF46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51105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2857D-7E73-45AB-AF71-45E2D2170D3B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32948-21D6-475B-9A69-F5229CF46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1473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2857D-7E73-45AB-AF71-45E2D2170D3B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32948-21D6-475B-9A69-F5229CF46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46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2857D-7E73-45AB-AF71-45E2D2170D3B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32948-21D6-475B-9A69-F5229CF46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3274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2857D-7E73-45AB-AF71-45E2D2170D3B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32948-21D6-475B-9A69-F5229CF46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34649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2857D-7E73-45AB-AF71-45E2D2170D3B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32948-21D6-475B-9A69-F5229CF46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97981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2857D-7E73-45AB-AF71-45E2D2170D3B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32948-21D6-475B-9A69-F5229CF46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14519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2857D-7E73-45AB-AF71-45E2D2170D3B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32948-21D6-475B-9A69-F5229CF46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3944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2857D-7E73-45AB-AF71-45E2D2170D3B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32948-21D6-475B-9A69-F5229CF46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83350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2857D-7E73-45AB-AF71-45E2D2170D3B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32948-21D6-475B-9A69-F5229CF46F39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595238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2857D-7E73-45AB-AF71-45E2D2170D3B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32948-21D6-475B-9A69-F5229CF46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60952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2857D-7E73-45AB-AF71-45E2D2170D3B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32948-21D6-475B-9A69-F5229CF46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89306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2857D-7E73-45AB-AF71-45E2D2170D3B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32948-21D6-475B-9A69-F5229CF46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14386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2857D-7E73-45AB-AF71-45E2D2170D3B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32948-21D6-475B-9A69-F5229CF46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9100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2857D-7E73-45AB-AF71-45E2D2170D3B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32948-21D6-475B-9A69-F5229CF46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417211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08DA69-F8A0-4CD6-8E57-1B0363A691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90BC97-E439-48DB-855C-CF75127F8C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478953-0FA2-49DF-9509-C9AB723396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2857D-7E73-45AB-AF71-45E2D2170D3B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714F85-819C-46D9-B8A9-B8743F428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D469E2-61C1-4906-AEB8-519A550699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32948-21D6-475B-9A69-F5229CF46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55850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F02857D-7E73-45AB-AF71-45E2D2170D3B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1E232948-21D6-475B-9A69-F5229CF46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8290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93C511-301B-41B2-A8C1-E2D45FEB1A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5131324" cy="3289381"/>
          </a:xfrm>
        </p:spPr>
        <p:txBody>
          <a:bodyPr>
            <a:normAutofit fontScale="90000"/>
          </a:bodyPr>
          <a:lstStyle/>
          <a:p>
            <a:r>
              <a:rPr lang="en-GB" dirty="0"/>
              <a:t>Project Initiation Document </a:t>
            </a:r>
          </a:p>
        </p:txBody>
      </p:sp>
    </p:spTree>
    <p:extLst>
      <p:ext uri="{BB962C8B-B14F-4D97-AF65-F5344CB8AC3E}">
        <p14:creationId xmlns:p14="http://schemas.microsoft.com/office/powerpoint/2010/main" val="25874533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B25B8-1456-42D3-B753-D8ED908563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Definition: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485B35-850A-46BD-8C53-EB71DEC11F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That is the way to achieve the goals of the company, to valuate, find the minus and make them positive. </a:t>
            </a:r>
          </a:p>
        </p:txBody>
      </p:sp>
    </p:spTree>
    <p:extLst>
      <p:ext uri="{BB962C8B-B14F-4D97-AF65-F5344CB8AC3E}">
        <p14:creationId xmlns:p14="http://schemas.microsoft.com/office/powerpoint/2010/main" val="1958240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E763DE-DE46-4E0E-929E-2A591361CF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Terminology: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C3FC2B-F614-4D37-948C-BC4ED652FE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Client</a:t>
            </a:r>
          </a:p>
          <a:p>
            <a:endParaRPr lang="en-GB" dirty="0"/>
          </a:p>
          <a:p>
            <a:r>
              <a:rPr lang="en-GB" dirty="0"/>
              <a:t>Executive company</a:t>
            </a:r>
          </a:p>
          <a:p>
            <a:endParaRPr lang="en-GB" dirty="0"/>
          </a:p>
          <a:p>
            <a:r>
              <a:rPr lang="en-GB" dirty="0"/>
              <a:t>Contract </a:t>
            </a:r>
          </a:p>
        </p:txBody>
      </p:sp>
    </p:spTree>
    <p:extLst>
      <p:ext uri="{BB962C8B-B14F-4D97-AF65-F5344CB8AC3E}">
        <p14:creationId xmlns:p14="http://schemas.microsoft.com/office/powerpoint/2010/main" val="3413488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C24756-2B11-410F-81F5-7586D317C3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Marriott branch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F06887-948D-4E7B-8ED6-BD9192B2BC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most biggest hotels in the word </a:t>
            </a:r>
          </a:p>
        </p:txBody>
      </p:sp>
    </p:spTree>
    <p:extLst>
      <p:ext uri="{BB962C8B-B14F-4D97-AF65-F5344CB8AC3E}">
        <p14:creationId xmlns:p14="http://schemas.microsoft.com/office/powerpoint/2010/main" val="24394923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54EA9-FB80-4E7F-8A48-BD1808646E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F94E24-C44F-456E-9688-2632FEA790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Project is </a:t>
            </a:r>
            <a:r>
              <a:rPr lang="en-GB"/>
              <a:t>important because YOU CAN SEE THE MINUS AND PLUS OF THE COMPANY, IS SHOWING HOW TO IMPROVE AND TO ACHIEVE THE GOALS.</a:t>
            </a:r>
          </a:p>
        </p:txBody>
      </p:sp>
    </p:spTree>
    <p:extLst>
      <p:ext uri="{BB962C8B-B14F-4D97-AF65-F5344CB8AC3E}">
        <p14:creationId xmlns:p14="http://schemas.microsoft.com/office/powerpoint/2010/main" val="205729490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TM04033927[[fn=Main Event]]</Template>
  <TotalTime>20</TotalTime>
  <Words>72</Words>
  <Application>Microsoft Office PowerPoint</Application>
  <PresentationFormat>Widescreen</PresentationFormat>
  <Paragraphs>13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Impact</vt:lpstr>
      <vt:lpstr>Main Event</vt:lpstr>
      <vt:lpstr>Project Initiation Document </vt:lpstr>
      <vt:lpstr>Definition:</vt:lpstr>
      <vt:lpstr>Terminology:</vt:lpstr>
      <vt:lpstr>Marriott branch </vt:lpstr>
      <vt:lpstr>Conclusion: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Project Initiation Document </dc:title>
  <dc:creator>Rumen Milenov Pavlov</dc:creator>
  <cp:lastModifiedBy>Rumen Milenov Pavlov</cp:lastModifiedBy>
  <cp:revision>1</cp:revision>
  <dcterms:created xsi:type="dcterms:W3CDTF">2020-06-12T12:26:46Z</dcterms:created>
  <dcterms:modified xsi:type="dcterms:W3CDTF">2020-06-12T12:47:25Z</dcterms:modified>
</cp:coreProperties>
</file>