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7" r:id="rId5"/>
    <p:sldId id="260" r:id="rId6"/>
    <p:sldId id="261" r:id="rId7"/>
    <p:sldId id="262" r:id="rId8"/>
    <p:sldId id="263" r:id="rId9"/>
    <p:sldId id="264" r:id="rId10"/>
    <p:sldId id="268" r:id="rId11"/>
    <p:sldId id="265"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16E6A-8B3F-C6B4-9E3A-81D1D3C06163}" v="388" dt="2026-01-09T22:15:08.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a Lewis (2306465)" userId="S::2306465@student.uwtsd.ac.uk::98c5ef38-d4dd-44af-a128-b210cfbe87cb" providerId="AD" clId="Web-{78E30804-D119-3FD3-3008-29D144217082}"/>
    <pc:docChg chg="addSld delSld modSld">
      <pc:chgData name="Tia Lewis (2306465)" userId="S::2306465@student.uwtsd.ac.uk::98c5ef38-d4dd-44af-a128-b210cfbe87cb" providerId="AD" clId="Web-{78E30804-D119-3FD3-3008-29D144217082}" dt="2025-12-27T18:09:59.551" v="5"/>
      <pc:docMkLst>
        <pc:docMk/>
      </pc:docMkLst>
      <pc:sldChg chg="add del">
        <pc:chgData name="Tia Lewis (2306465)" userId="S::2306465@student.uwtsd.ac.uk::98c5ef38-d4dd-44af-a128-b210cfbe87cb" providerId="AD" clId="Web-{78E30804-D119-3FD3-3008-29D144217082}" dt="2025-12-27T18:09:59.551" v="5"/>
        <pc:sldMkLst>
          <pc:docMk/>
          <pc:sldMk cId="109857222" sldId="256"/>
        </pc:sldMkLst>
      </pc:sldChg>
    </pc:docChg>
  </pc:docChgLst>
  <pc:docChgLst>
    <pc:chgData name="Tia Lewis (2306465)" userId="S::2306465@student.uwtsd.ac.uk::98c5ef38-d4dd-44af-a128-b210cfbe87cb" providerId="AD" clId="Web-{5161573E-FE43-590F-8407-F968EF620AFB}"/>
    <pc:docChg chg="addSld modSld">
      <pc:chgData name="Tia Lewis (2306465)" userId="S::2306465@student.uwtsd.ac.uk::98c5ef38-d4dd-44af-a128-b210cfbe87cb" providerId="AD" clId="Web-{5161573E-FE43-590F-8407-F968EF620AFB}" dt="2026-01-02T18:17:23.667" v="18" actId="20577"/>
      <pc:docMkLst>
        <pc:docMk/>
      </pc:docMkLst>
      <pc:sldChg chg="modSp">
        <pc:chgData name="Tia Lewis (2306465)" userId="S::2306465@student.uwtsd.ac.uk::98c5ef38-d4dd-44af-a128-b210cfbe87cb" providerId="AD" clId="Web-{5161573E-FE43-590F-8407-F968EF620AFB}" dt="2026-01-02T18:15:56.384" v="0" actId="20577"/>
        <pc:sldMkLst>
          <pc:docMk/>
          <pc:sldMk cId="3079335189" sldId="260"/>
        </pc:sldMkLst>
        <pc:spChg chg="mod">
          <ac:chgData name="Tia Lewis (2306465)" userId="S::2306465@student.uwtsd.ac.uk::98c5ef38-d4dd-44af-a128-b210cfbe87cb" providerId="AD" clId="Web-{5161573E-FE43-590F-8407-F968EF620AFB}" dt="2026-01-02T18:15:56.384" v="0" actId="20577"/>
          <ac:spMkLst>
            <pc:docMk/>
            <pc:sldMk cId="3079335189" sldId="260"/>
            <ac:spMk id="2" creationId="{A582BB7B-FFF4-F0E2-D431-121ABE932FA4}"/>
          </ac:spMkLst>
        </pc:spChg>
      </pc:sldChg>
      <pc:sldChg chg="modSp new">
        <pc:chgData name="Tia Lewis (2306465)" userId="S::2306465@student.uwtsd.ac.uk::98c5ef38-d4dd-44af-a128-b210cfbe87cb" providerId="AD" clId="Web-{5161573E-FE43-590F-8407-F968EF620AFB}" dt="2026-01-02T18:16:10.493" v="2" actId="20577"/>
        <pc:sldMkLst>
          <pc:docMk/>
          <pc:sldMk cId="3467694572" sldId="261"/>
        </pc:sldMkLst>
        <pc:spChg chg="mod">
          <ac:chgData name="Tia Lewis (2306465)" userId="S::2306465@student.uwtsd.ac.uk::98c5ef38-d4dd-44af-a128-b210cfbe87cb" providerId="AD" clId="Web-{5161573E-FE43-590F-8407-F968EF620AFB}" dt="2026-01-02T18:16:10.493" v="2" actId="20577"/>
          <ac:spMkLst>
            <pc:docMk/>
            <pc:sldMk cId="3467694572" sldId="261"/>
            <ac:spMk id="2" creationId="{DA369BFF-D5CC-A3CF-4672-8DD1895B38DA}"/>
          </ac:spMkLst>
        </pc:spChg>
      </pc:sldChg>
      <pc:sldChg chg="modSp new">
        <pc:chgData name="Tia Lewis (2306465)" userId="S::2306465@student.uwtsd.ac.uk::98c5ef38-d4dd-44af-a128-b210cfbe87cb" providerId="AD" clId="Web-{5161573E-FE43-590F-8407-F968EF620AFB}" dt="2026-01-02T18:16:26.728" v="4" actId="20577"/>
        <pc:sldMkLst>
          <pc:docMk/>
          <pc:sldMk cId="2014534272" sldId="262"/>
        </pc:sldMkLst>
        <pc:spChg chg="mod">
          <ac:chgData name="Tia Lewis (2306465)" userId="S::2306465@student.uwtsd.ac.uk::98c5ef38-d4dd-44af-a128-b210cfbe87cb" providerId="AD" clId="Web-{5161573E-FE43-590F-8407-F968EF620AFB}" dt="2026-01-02T18:16:26.728" v="4" actId="20577"/>
          <ac:spMkLst>
            <pc:docMk/>
            <pc:sldMk cId="2014534272" sldId="262"/>
            <ac:spMk id="2" creationId="{0CE079B8-012A-DA3B-E1B9-AD5E68E4CB67}"/>
          </ac:spMkLst>
        </pc:spChg>
      </pc:sldChg>
      <pc:sldChg chg="modSp new">
        <pc:chgData name="Tia Lewis (2306465)" userId="S::2306465@student.uwtsd.ac.uk::98c5ef38-d4dd-44af-a128-b210cfbe87cb" providerId="AD" clId="Web-{5161573E-FE43-590F-8407-F968EF620AFB}" dt="2026-01-02T18:16:40.447" v="6" actId="20577"/>
        <pc:sldMkLst>
          <pc:docMk/>
          <pc:sldMk cId="2312765784" sldId="263"/>
        </pc:sldMkLst>
        <pc:spChg chg="mod">
          <ac:chgData name="Tia Lewis (2306465)" userId="S::2306465@student.uwtsd.ac.uk::98c5ef38-d4dd-44af-a128-b210cfbe87cb" providerId="AD" clId="Web-{5161573E-FE43-590F-8407-F968EF620AFB}" dt="2026-01-02T18:16:40.447" v="6" actId="20577"/>
          <ac:spMkLst>
            <pc:docMk/>
            <pc:sldMk cId="2312765784" sldId="263"/>
            <ac:spMk id="2" creationId="{4DEED925-12DE-CB57-3C8F-8CEE4653DEB6}"/>
          </ac:spMkLst>
        </pc:spChg>
      </pc:sldChg>
      <pc:sldChg chg="modSp new">
        <pc:chgData name="Tia Lewis (2306465)" userId="S::2306465@student.uwtsd.ac.uk::98c5ef38-d4dd-44af-a128-b210cfbe87cb" providerId="AD" clId="Web-{5161573E-FE43-590F-8407-F968EF620AFB}" dt="2026-01-02T18:16:57.823" v="8" actId="20577"/>
        <pc:sldMkLst>
          <pc:docMk/>
          <pc:sldMk cId="2804164131" sldId="264"/>
        </pc:sldMkLst>
        <pc:spChg chg="mod">
          <ac:chgData name="Tia Lewis (2306465)" userId="S::2306465@student.uwtsd.ac.uk::98c5ef38-d4dd-44af-a128-b210cfbe87cb" providerId="AD" clId="Web-{5161573E-FE43-590F-8407-F968EF620AFB}" dt="2026-01-02T18:16:57.823" v="8" actId="20577"/>
          <ac:spMkLst>
            <pc:docMk/>
            <pc:sldMk cId="2804164131" sldId="264"/>
            <ac:spMk id="2" creationId="{F26F4B84-7B56-B356-DBA0-938DB3ACD1E3}"/>
          </ac:spMkLst>
        </pc:spChg>
      </pc:sldChg>
      <pc:sldChg chg="modSp new">
        <pc:chgData name="Tia Lewis (2306465)" userId="S::2306465@student.uwtsd.ac.uk::98c5ef38-d4dd-44af-a128-b210cfbe87cb" providerId="AD" clId="Web-{5161573E-FE43-590F-8407-F968EF620AFB}" dt="2026-01-02T18:17:03.995" v="11" actId="20577"/>
        <pc:sldMkLst>
          <pc:docMk/>
          <pc:sldMk cId="418711701" sldId="265"/>
        </pc:sldMkLst>
        <pc:spChg chg="mod">
          <ac:chgData name="Tia Lewis (2306465)" userId="S::2306465@student.uwtsd.ac.uk::98c5ef38-d4dd-44af-a128-b210cfbe87cb" providerId="AD" clId="Web-{5161573E-FE43-590F-8407-F968EF620AFB}" dt="2026-01-02T18:17:03.995" v="11" actId="20577"/>
          <ac:spMkLst>
            <pc:docMk/>
            <pc:sldMk cId="418711701" sldId="265"/>
            <ac:spMk id="2" creationId="{61603549-E368-0A1B-A7EA-D2724C46070F}"/>
          </ac:spMkLst>
        </pc:spChg>
      </pc:sldChg>
      <pc:sldChg chg="modSp new">
        <pc:chgData name="Tia Lewis (2306465)" userId="S::2306465@student.uwtsd.ac.uk::98c5ef38-d4dd-44af-a128-b210cfbe87cb" providerId="AD" clId="Web-{5161573E-FE43-590F-8407-F968EF620AFB}" dt="2026-01-02T18:17:23.667" v="18" actId="20577"/>
        <pc:sldMkLst>
          <pc:docMk/>
          <pc:sldMk cId="2575953624" sldId="266"/>
        </pc:sldMkLst>
        <pc:spChg chg="mod">
          <ac:chgData name="Tia Lewis (2306465)" userId="S::2306465@student.uwtsd.ac.uk::98c5ef38-d4dd-44af-a128-b210cfbe87cb" providerId="AD" clId="Web-{5161573E-FE43-590F-8407-F968EF620AFB}" dt="2026-01-02T18:17:23.667" v="18" actId="20577"/>
          <ac:spMkLst>
            <pc:docMk/>
            <pc:sldMk cId="2575953624" sldId="266"/>
            <ac:spMk id="2" creationId="{1D76ED9C-3AF1-4334-A120-C66DBF61EA55}"/>
          </ac:spMkLst>
        </pc:spChg>
      </pc:sldChg>
    </pc:docChg>
  </pc:docChgLst>
  <pc:docChgLst>
    <pc:chgData name="Tia Lewis (2306465)" userId="S::2306465@student.uwtsd.ac.uk::98c5ef38-d4dd-44af-a128-b210cfbe87cb" providerId="AD" clId="Web-{3AD16E6A-8B3F-C6B4-9E3A-81D1D3C06163}"/>
    <pc:docChg chg="addSld delSld modSld">
      <pc:chgData name="Tia Lewis (2306465)" userId="S::2306465@student.uwtsd.ac.uk::98c5ef38-d4dd-44af-a128-b210cfbe87cb" providerId="AD" clId="Web-{3AD16E6A-8B3F-C6B4-9E3A-81D1D3C06163}" dt="2026-01-09T22:15:08.398" v="391" actId="1076"/>
      <pc:docMkLst>
        <pc:docMk/>
      </pc:docMkLst>
      <pc:sldChg chg="addSp modSp mod setBg">
        <pc:chgData name="Tia Lewis (2306465)" userId="S::2306465@student.uwtsd.ac.uk::98c5ef38-d4dd-44af-a128-b210cfbe87cb" providerId="AD" clId="Web-{3AD16E6A-8B3F-C6B4-9E3A-81D1D3C06163}" dt="2026-01-09T21:56:39.813" v="265" actId="1076"/>
        <pc:sldMkLst>
          <pc:docMk/>
          <pc:sldMk cId="109857222" sldId="256"/>
        </pc:sldMkLst>
        <pc:spChg chg="mod">
          <ac:chgData name="Tia Lewis (2306465)" userId="S::2306465@student.uwtsd.ac.uk::98c5ef38-d4dd-44af-a128-b210cfbe87cb" providerId="AD" clId="Web-{3AD16E6A-8B3F-C6B4-9E3A-81D1D3C06163}" dt="2026-01-09T21:56:39.813" v="265" actId="1076"/>
          <ac:spMkLst>
            <pc:docMk/>
            <pc:sldMk cId="109857222" sldId="256"/>
            <ac:spMk id="2" creationId="{00000000-0000-0000-0000-000000000000}"/>
          </ac:spMkLst>
        </pc:spChg>
        <pc:spChg chg="mod">
          <ac:chgData name="Tia Lewis (2306465)" userId="S::2306465@student.uwtsd.ac.uk::98c5ef38-d4dd-44af-a128-b210cfbe87cb" providerId="AD" clId="Web-{3AD16E6A-8B3F-C6B4-9E3A-81D1D3C06163}" dt="2026-01-09T20:02:59.242" v="135"/>
          <ac:spMkLst>
            <pc:docMk/>
            <pc:sldMk cId="109857222" sldId="256"/>
            <ac:spMk id="3" creationId="{00000000-0000-0000-0000-000000000000}"/>
          </ac:spMkLst>
        </pc:spChg>
        <pc:spChg chg="add">
          <ac:chgData name="Tia Lewis (2306465)" userId="S::2306465@student.uwtsd.ac.uk::98c5ef38-d4dd-44af-a128-b210cfbe87cb" providerId="AD" clId="Web-{3AD16E6A-8B3F-C6B4-9E3A-81D1D3C06163}" dt="2026-01-09T20:02:59.242" v="135"/>
          <ac:spMkLst>
            <pc:docMk/>
            <pc:sldMk cId="109857222" sldId="256"/>
            <ac:spMk id="9" creationId="{9B7AD9F6-8CE7-4299-8FC6-328F4DCD3FF9}"/>
          </ac:spMkLst>
        </pc:spChg>
        <pc:spChg chg="add">
          <ac:chgData name="Tia Lewis (2306465)" userId="S::2306465@student.uwtsd.ac.uk::98c5ef38-d4dd-44af-a128-b210cfbe87cb" providerId="AD" clId="Web-{3AD16E6A-8B3F-C6B4-9E3A-81D1D3C06163}" dt="2026-01-09T20:02:59.242" v="135"/>
          <ac:spMkLst>
            <pc:docMk/>
            <pc:sldMk cId="109857222" sldId="256"/>
            <ac:spMk id="11" creationId="{F49775AF-8896-43EE-92C6-83497D6DC56F}"/>
          </ac:spMkLst>
        </pc:spChg>
        <pc:picChg chg="add">
          <ac:chgData name="Tia Lewis (2306465)" userId="S::2306465@student.uwtsd.ac.uk::98c5ef38-d4dd-44af-a128-b210cfbe87cb" providerId="AD" clId="Web-{3AD16E6A-8B3F-C6B4-9E3A-81D1D3C06163}" dt="2026-01-09T20:02:59.242" v="135"/>
          <ac:picMkLst>
            <pc:docMk/>
            <pc:sldMk cId="109857222" sldId="256"/>
            <ac:picMk id="5" creationId="{C45FC26D-121C-4615-2390-82AC233A1C08}"/>
          </ac:picMkLst>
        </pc:picChg>
      </pc:sldChg>
      <pc:sldChg chg="addSp delSp modSp mod setBg">
        <pc:chgData name="Tia Lewis (2306465)" userId="S::2306465@student.uwtsd.ac.uk::98c5ef38-d4dd-44af-a128-b210cfbe87cb" providerId="AD" clId="Web-{3AD16E6A-8B3F-C6B4-9E3A-81D1D3C06163}" dt="2026-01-09T20:03:16.148" v="136"/>
        <pc:sldMkLst>
          <pc:docMk/>
          <pc:sldMk cId="541051265" sldId="257"/>
        </pc:sldMkLst>
        <pc:spChg chg="mod">
          <ac:chgData name="Tia Lewis (2306465)" userId="S::2306465@student.uwtsd.ac.uk::98c5ef38-d4dd-44af-a128-b210cfbe87cb" providerId="AD" clId="Web-{3AD16E6A-8B3F-C6B4-9E3A-81D1D3C06163}" dt="2026-01-09T20:03:16.148" v="136"/>
          <ac:spMkLst>
            <pc:docMk/>
            <pc:sldMk cId="541051265" sldId="257"/>
            <ac:spMk id="2" creationId="{B627AE93-5C86-5B26-B518-2451AB954E10}"/>
          </ac:spMkLst>
        </pc:spChg>
        <pc:spChg chg="del">
          <ac:chgData name="Tia Lewis (2306465)" userId="S::2306465@student.uwtsd.ac.uk::98c5ef38-d4dd-44af-a128-b210cfbe87cb" providerId="AD" clId="Web-{3AD16E6A-8B3F-C6B4-9E3A-81D1D3C06163}" dt="2026-01-09T20:03:16.148" v="136"/>
          <ac:spMkLst>
            <pc:docMk/>
            <pc:sldMk cId="541051265" sldId="257"/>
            <ac:spMk id="3" creationId="{F4A2A5A0-E3D7-8464-CFEC-3FD6514432AE}"/>
          </ac:spMkLst>
        </pc:spChg>
        <pc:spChg chg="add">
          <ac:chgData name="Tia Lewis (2306465)" userId="S::2306465@student.uwtsd.ac.uk::98c5ef38-d4dd-44af-a128-b210cfbe87cb" providerId="AD" clId="Web-{3AD16E6A-8B3F-C6B4-9E3A-81D1D3C06163}" dt="2026-01-09T20:03:16.148" v="136"/>
          <ac:spMkLst>
            <pc:docMk/>
            <pc:sldMk cId="541051265" sldId="257"/>
            <ac:spMk id="9" creationId="{C05CBC3C-2E5A-4839-8B9B-2E5A6ADF0F58}"/>
          </ac:spMkLst>
        </pc:spChg>
        <pc:spChg chg="add">
          <ac:chgData name="Tia Lewis (2306465)" userId="S::2306465@student.uwtsd.ac.uk::98c5ef38-d4dd-44af-a128-b210cfbe87cb" providerId="AD" clId="Web-{3AD16E6A-8B3F-C6B4-9E3A-81D1D3C06163}" dt="2026-01-09T20:03:16.148" v="136"/>
          <ac:spMkLst>
            <pc:docMk/>
            <pc:sldMk cId="541051265" sldId="257"/>
            <ac:spMk id="11" creationId="{DB5B423A-57CC-4C58-AA26-8E2E862B03A0}"/>
          </ac:spMkLst>
        </pc:spChg>
        <pc:graphicFrameChg chg="add">
          <ac:chgData name="Tia Lewis (2306465)" userId="S::2306465@student.uwtsd.ac.uk::98c5ef38-d4dd-44af-a128-b210cfbe87cb" providerId="AD" clId="Web-{3AD16E6A-8B3F-C6B4-9E3A-81D1D3C06163}" dt="2026-01-09T20:03:16.148" v="136"/>
          <ac:graphicFrameMkLst>
            <pc:docMk/>
            <pc:sldMk cId="541051265" sldId="257"/>
            <ac:graphicFrameMk id="5" creationId="{1FE3ED8F-E786-618C-079A-2334C0DDE432}"/>
          </ac:graphicFrameMkLst>
        </pc:graphicFrameChg>
      </pc:sldChg>
      <pc:sldChg chg="addSp delSp modSp mod setBg">
        <pc:chgData name="Tia Lewis (2306465)" userId="S::2306465@student.uwtsd.ac.uk::98c5ef38-d4dd-44af-a128-b210cfbe87cb" providerId="AD" clId="Web-{3AD16E6A-8B3F-C6B4-9E3A-81D1D3C06163}" dt="2026-01-09T20:03:50.727" v="137"/>
        <pc:sldMkLst>
          <pc:docMk/>
          <pc:sldMk cId="1969706340" sldId="258"/>
        </pc:sldMkLst>
        <pc:spChg chg="mod">
          <ac:chgData name="Tia Lewis (2306465)" userId="S::2306465@student.uwtsd.ac.uk::98c5ef38-d4dd-44af-a128-b210cfbe87cb" providerId="AD" clId="Web-{3AD16E6A-8B3F-C6B4-9E3A-81D1D3C06163}" dt="2026-01-09T20:03:50.727" v="137"/>
          <ac:spMkLst>
            <pc:docMk/>
            <pc:sldMk cId="1969706340" sldId="258"/>
            <ac:spMk id="2" creationId="{1C082B6F-BDCF-756D-570C-62DB7C2CF2FF}"/>
          </ac:spMkLst>
        </pc:spChg>
        <pc:spChg chg="del mod">
          <ac:chgData name="Tia Lewis (2306465)" userId="S::2306465@student.uwtsd.ac.uk::98c5ef38-d4dd-44af-a128-b210cfbe87cb" providerId="AD" clId="Web-{3AD16E6A-8B3F-C6B4-9E3A-81D1D3C06163}" dt="2026-01-09T20:03:50.727" v="137"/>
          <ac:spMkLst>
            <pc:docMk/>
            <pc:sldMk cId="1969706340" sldId="258"/>
            <ac:spMk id="3" creationId="{E7ADEBC0-D9F2-F1B2-089E-64B2E796AFCD}"/>
          </ac:spMkLst>
        </pc:spChg>
        <pc:spChg chg="add">
          <ac:chgData name="Tia Lewis (2306465)" userId="S::2306465@student.uwtsd.ac.uk::98c5ef38-d4dd-44af-a128-b210cfbe87cb" providerId="AD" clId="Web-{3AD16E6A-8B3F-C6B4-9E3A-81D1D3C06163}" dt="2026-01-09T20:03:50.727" v="137"/>
          <ac:spMkLst>
            <pc:docMk/>
            <pc:sldMk cId="1969706340" sldId="258"/>
            <ac:spMk id="10" creationId="{D1D34770-47A8-402C-AF23-2B653F2D88C1}"/>
          </ac:spMkLst>
        </pc:spChg>
        <pc:graphicFrameChg chg="add">
          <ac:chgData name="Tia Lewis (2306465)" userId="S::2306465@student.uwtsd.ac.uk::98c5ef38-d4dd-44af-a128-b210cfbe87cb" providerId="AD" clId="Web-{3AD16E6A-8B3F-C6B4-9E3A-81D1D3C06163}" dt="2026-01-09T20:03:50.727" v="137"/>
          <ac:graphicFrameMkLst>
            <pc:docMk/>
            <pc:sldMk cId="1969706340" sldId="258"/>
            <ac:graphicFrameMk id="5" creationId="{B9537415-91A5-D1A8-EE9B-905D76EB2283}"/>
          </ac:graphicFrameMkLst>
        </pc:graphicFrameChg>
        <pc:picChg chg="add">
          <ac:chgData name="Tia Lewis (2306465)" userId="S::2306465@student.uwtsd.ac.uk::98c5ef38-d4dd-44af-a128-b210cfbe87cb" providerId="AD" clId="Web-{3AD16E6A-8B3F-C6B4-9E3A-81D1D3C06163}" dt="2026-01-09T20:03:50.727" v="137"/>
          <ac:picMkLst>
            <pc:docMk/>
            <pc:sldMk cId="1969706340" sldId="258"/>
            <ac:picMk id="6" creationId="{B1DDA479-926E-183C-7370-53CB27D5BEBE}"/>
          </ac:picMkLst>
        </pc:picChg>
      </pc:sldChg>
      <pc:sldChg chg="del">
        <pc:chgData name="Tia Lewis (2306465)" userId="S::2306465@student.uwtsd.ac.uk::98c5ef38-d4dd-44af-a128-b210cfbe87cb" providerId="AD" clId="Web-{3AD16E6A-8B3F-C6B4-9E3A-81D1D3C06163}" dt="2026-01-09T20:02:14.538" v="134"/>
        <pc:sldMkLst>
          <pc:docMk/>
          <pc:sldMk cId="983704642" sldId="259"/>
        </pc:sldMkLst>
      </pc:sldChg>
      <pc:sldChg chg="addSp modSp mod setBg">
        <pc:chgData name="Tia Lewis (2306465)" userId="S::2306465@student.uwtsd.ac.uk::98c5ef38-d4dd-44af-a128-b210cfbe87cb" providerId="AD" clId="Web-{3AD16E6A-8B3F-C6B4-9E3A-81D1D3C06163}" dt="2026-01-09T21:26:17.428" v="176"/>
        <pc:sldMkLst>
          <pc:docMk/>
          <pc:sldMk cId="3079335189" sldId="260"/>
        </pc:sldMkLst>
        <pc:spChg chg="mod">
          <ac:chgData name="Tia Lewis (2306465)" userId="S::2306465@student.uwtsd.ac.uk::98c5ef38-d4dd-44af-a128-b210cfbe87cb" providerId="AD" clId="Web-{3AD16E6A-8B3F-C6B4-9E3A-81D1D3C06163}" dt="2026-01-09T21:26:17.428" v="176"/>
          <ac:spMkLst>
            <pc:docMk/>
            <pc:sldMk cId="3079335189" sldId="260"/>
            <ac:spMk id="2" creationId="{A582BB7B-FFF4-F0E2-D431-121ABE932FA4}"/>
          </ac:spMkLst>
        </pc:spChg>
        <pc:spChg chg="mod">
          <ac:chgData name="Tia Lewis (2306465)" userId="S::2306465@student.uwtsd.ac.uk::98c5ef38-d4dd-44af-a128-b210cfbe87cb" providerId="AD" clId="Web-{3AD16E6A-8B3F-C6B4-9E3A-81D1D3C06163}" dt="2026-01-09T21:26:17.428" v="176"/>
          <ac:spMkLst>
            <pc:docMk/>
            <pc:sldMk cId="3079335189" sldId="260"/>
            <ac:spMk id="3" creationId="{A68A0BCB-062F-FE0E-EE2E-EB2883687C66}"/>
          </ac:spMkLst>
        </pc:spChg>
        <pc:spChg chg="add">
          <ac:chgData name="Tia Lewis (2306465)" userId="S::2306465@student.uwtsd.ac.uk::98c5ef38-d4dd-44af-a128-b210cfbe87cb" providerId="AD" clId="Web-{3AD16E6A-8B3F-C6B4-9E3A-81D1D3C06163}" dt="2026-01-09T21:26:17.428" v="176"/>
          <ac:spMkLst>
            <pc:docMk/>
            <pc:sldMk cId="3079335189" sldId="260"/>
            <ac:spMk id="9" creationId="{7FF47CB7-972F-479F-A36D-9E72D26EC8DA}"/>
          </ac:spMkLst>
        </pc:spChg>
        <pc:spChg chg="add">
          <ac:chgData name="Tia Lewis (2306465)" userId="S::2306465@student.uwtsd.ac.uk::98c5ef38-d4dd-44af-a128-b210cfbe87cb" providerId="AD" clId="Web-{3AD16E6A-8B3F-C6B4-9E3A-81D1D3C06163}" dt="2026-01-09T21:26:17.428" v="176"/>
          <ac:spMkLst>
            <pc:docMk/>
            <pc:sldMk cId="3079335189" sldId="260"/>
            <ac:spMk id="11" creationId="{0D153B68-5844-490D-8E67-F616D6D721CA}"/>
          </ac:spMkLst>
        </pc:spChg>
        <pc:spChg chg="add">
          <ac:chgData name="Tia Lewis (2306465)" userId="S::2306465@student.uwtsd.ac.uk::98c5ef38-d4dd-44af-a128-b210cfbe87cb" providerId="AD" clId="Web-{3AD16E6A-8B3F-C6B4-9E3A-81D1D3C06163}" dt="2026-01-09T21:26:17.428" v="176"/>
          <ac:spMkLst>
            <pc:docMk/>
            <pc:sldMk cId="3079335189" sldId="260"/>
            <ac:spMk id="13" creationId="{9A0D773F-7A7D-4DBB-9DEA-86BB8B8F4BC8}"/>
          </ac:spMkLst>
        </pc:spChg>
        <pc:picChg chg="add mod">
          <ac:chgData name="Tia Lewis (2306465)" userId="S::2306465@student.uwtsd.ac.uk::98c5ef38-d4dd-44af-a128-b210cfbe87cb" providerId="AD" clId="Web-{3AD16E6A-8B3F-C6B4-9E3A-81D1D3C06163}" dt="2026-01-09T21:26:17.428" v="176"/>
          <ac:picMkLst>
            <pc:docMk/>
            <pc:sldMk cId="3079335189" sldId="260"/>
            <ac:picMk id="4" creationId="{504A861F-80DF-20CA-EC6F-5C02094D1D65}"/>
          </ac:picMkLst>
        </pc:picChg>
      </pc:sldChg>
      <pc:sldChg chg="addSp modSp mod setBg">
        <pc:chgData name="Tia Lewis (2306465)" userId="S::2306465@student.uwtsd.ac.uk::98c5ef38-d4dd-44af-a128-b210cfbe87cb" providerId="AD" clId="Web-{3AD16E6A-8B3F-C6B4-9E3A-81D1D3C06163}" dt="2026-01-09T22:09:00.059" v="309" actId="20577"/>
        <pc:sldMkLst>
          <pc:docMk/>
          <pc:sldMk cId="3467694572" sldId="261"/>
        </pc:sldMkLst>
        <pc:spChg chg="mod">
          <ac:chgData name="Tia Lewis (2306465)" userId="S::2306465@student.uwtsd.ac.uk::98c5ef38-d4dd-44af-a128-b210cfbe87cb" providerId="AD" clId="Web-{3AD16E6A-8B3F-C6B4-9E3A-81D1D3C06163}" dt="2026-01-09T22:09:00.059" v="309" actId="20577"/>
          <ac:spMkLst>
            <pc:docMk/>
            <pc:sldMk cId="3467694572" sldId="261"/>
            <ac:spMk id="2" creationId="{DA369BFF-D5CC-A3CF-4672-8DD1895B38DA}"/>
          </ac:spMkLst>
        </pc:spChg>
        <pc:spChg chg="mod ord">
          <ac:chgData name="Tia Lewis (2306465)" userId="S::2306465@student.uwtsd.ac.uk::98c5ef38-d4dd-44af-a128-b210cfbe87cb" providerId="AD" clId="Web-{3AD16E6A-8B3F-C6B4-9E3A-81D1D3C06163}" dt="2026-01-09T21:34:10.747" v="200" actId="20577"/>
          <ac:spMkLst>
            <pc:docMk/>
            <pc:sldMk cId="3467694572" sldId="261"/>
            <ac:spMk id="3" creationId="{F2126BD5-D65D-E006-A855-E0FCE9CDE08D}"/>
          </ac:spMkLst>
        </pc:spChg>
        <pc:spChg chg="add">
          <ac:chgData name="Tia Lewis (2306465)" userId="S::2306465@student.uwtsd.ac.uk::98c5ef38-d4dd-44af-a128-b210cfbe87cb" providerId="AD" clId="Web-{3AD16E6A-8B3F-C6B4-9E3A-81D1D3C06163}" dt="2026-01-09T21:32:25.074" v="197"/>
          <ac:spMkLst>
            <pc:docMk/>
            <pc:sldMk cId="3467694572" sldId="261"/>
            <ac:spMk id="9" creationId="{E81BF4F6-F2CF-4984-9D14-D6966D92F99F}"/>
          </ac:spMkLst>
        </pc:spChg>
        <pc:picChg chg="add mod">
          <ac:chgData name="Tia Lewis (2306465)" userId="S::2306465@student.uwtsd.ac.uk::98c5ef38-d4dd-44af-a128-b210cfbe87cb" providerId="AD" clId="Web-{3AD16E6A-8B3F-C6B4-9E3A-81D1D3C06163}" dt="2026-01-09T21:32:25.074" v="197"/>
          <ac:picMkLst>
            <pc:docMk/>
            <pc:sldMk cId="3467694572" sldId="261"/>
            <ac:picMk id="4" creationId="{9893BF56-3D90-1B12-6F0F-92CC34A1E035}"/>
          </ac:picMkLst>
        </pc:picChg>
      </pc:sldChg>
      <pc:sldChg chg="addSp modSp mod setBg">
        <pc:chgData name="Tia Lewis (2306465)" userId="S::2306465@student.uwtsd.ac.uk::98c5ef38-d4dd-44af-a128-b210cfbe87cb" providerId="AD" clId="Web-{3AD16E6A-8B3F-C6B4-9E3A-81D1D3C06163}" dt="2026-01-09T21:42:27.468" v="229" actId="1076"/>
        <pc:sldMkLst>
          <pc:docMk/>
          <pc:sldMk cId="2014534272" sldId="262"/>
        </pc:sldMkLst>
        <pc:spChg chg="mod">
          <ac:chgData name="Tia Lewis (2306465)" userId="S::2306465@student.uwtsd.ac.uk::98c5ef38-d4dd-44af-a128-b210cfbe87cb" providerId="AD" clId="Web-{3AD16E6A-8B3F-C6B4-9E3A-81D1D3C06163}" dt="2026-01-09T21:42:21.311" v="228"/>
          <ac:spMkLst>
            <pc:docMk/>
            <pc:sldMk cId="2014534272" sldId="262"/>
            <ac:spMk id="2" creationId="{0CE079B8-012A-DA3B-E1B9-AD5E68E4CB67}"/>
          </ac:spMkLst>
        </pc:spChg>
        <pc:spChg chg="mod ord">
          <ac:chgData name="Tia Lewis (2306465)" userId="S::2306465@student.uwtsd.ac.uk::98c5ef38-d4dd-44af-a128-b210cfbe87cb" providerId="AD" clId="Web-{3AD16E6A-8B3F-C6B4-9E3A-81D1D3C06163}" dt="2026-01-09T21:42:27.468" v="229" actId="1076"/>
          <ac:spMkLst>
            <pc:docMk/>
            <pc:sldMk cId="2014534272" sldId="262"/>
            <ac:spMk id="3" creationId="{070C1942-7996-38B8-2B56-D9A5F4920C8D}"/>
          </ac:spMkLst>
        </pc:spChg>
        <pc:spChg chg="add">
          <ac:chgData name="Tia Lewis (2306465)" userId="S::2306465@student.uwtsd.ac.uk::98c5ef38-d4dd-44af-a128-b210cfbe87cb" providerId="AD" clId="Web-{3AD16E6A-8B3F-C6B4-9E3A-81D1D3C06163}" dt="2026-01-09T21:42:21.311" v="228"/>
          <ac:spMkLst>
            <pc:docMk/>
            <pc:sldMk cId="2014534272" sldId="262"/>
            <ac:spMk id="9" creationId="{640E93D9-F13F-4097-A159-E0A6CEBA8F3B}"/>
          </ac:spMkLst>
        </pc:spChg>
        <pc:spChg chg="add">
          <ac:chgData name="Tia Lewis (2306465)" userId="S::2306465@student.uwtsd.ac.uk::98c5ef38-d4dd-44af-a128-b210cfbe87cb" providerId="AD" clId="Web-{3AD16E6A-8B3F-C6B4-9E3A-81D1D3C06163}" dt="2026-01-09T21:42:21.311" v="228"/>
          <ac:spMkLst>
            <pc:docMk/>
            <pc:sldMk cId="2014534272" sldId="262"/>
            <ac:spMk id="11" creationId="{BA3D150B-ADB5-401D-8304-C7845A109595}"/>
          </ac:spMkLst>
        </pc:spChg>
        <pc:spChg chg="add">
          <ac:chgData name="Tia Lewis (2306465)" userId="S::2306465@student.uwtsd.ac.uk::98c5ef38-d4dd-44af-a128-b210cfbe87cb" providerId="AD" clId="Web-{3AD16E6A-8B3F-C6B4-9E3A-81D1D3C06163}" dt="2026-01-09T21:42:21.311" v="228"/>
          <ac:spMkLst>
            <pc:docMk/>
            <pc:sldMk cId="2014534272" sldId="262"/>
            <ac:spMk id="13" creationId="{ACD3AB31-A71C-4414-BA05-CF667CBA34D2}"/>
          </ac:spMkLst>
        </pc:spChg>
        <pc:picChg chg="add mod">
          <ac:chgData name="Tia Lewis (2306465)" userId="S::2306465@student.uwtsd.ac.uk::98c5ef38-d4dd-44af-a128-b210cfbe87cb" providerId="AD" clId="Web-{3AD16E6A-8B3F-C6B4-9E3A-81D1D3C06163}" dt="2026-01-09T21:42:21.311" v="228"/>
          <ac:picMkLst>
            <pc:docMk/>
            <pc:sldMk cId="2014534272" sldId="262"/>
            <ac:picMk id="4" creationId="{0F55DF74-2C11-B568-2E3B-06DC424B232A}"/>
          </ac:picMkLst>
        </pc:picChg>
      </pc:sldChg>
      <pc:sldChg chg="addSp modSp mod setBg">
        <pc:chgData name="Tia Lewis (2306465)" userId="S::2306465@student.uwtsd.ac.uk::98c5ef38-d4dd-44af-a128-b210cfbe87cb" providerId="AD" clId="Web-{3AD16E6A-8B3F-C6B4-9E3A-81D1D3C06163}" dt="2026-01-09T21:51:05.199" v="250"/>
        <pc:sldMkLst>
          <pc:docMk/>
          <pc:sldMk cId="2312765784" sldId="263"/>
        </pc:sldMkLst>
        <pc:spChg chg="mod">
          <ac:chgData name="Tia Lewis (2306465)" userId="S::2306465@student.uwtsd.ac.uk::98c5ef38-d4dd-44af-a128-b210cfbe87cb" providerId="AD" clId="Web-{3AD16E6A-8B3F-C6B4-9E3A-81D1D3C06163}" dt="2026-01-09T21:51:05.199" v="250"/>
          <ac:spMkLst>
            <pc:docMk/>
            <pc:sldMk cId="2312765784" sldId="263"/>
            <ac:spMk id="2" creationId="{4DEED925-12DE-CB57-3C8F-8CEE4653DEB6}"/>
          </ac:spMkLst>
        </pc:spChg>
        <pc:spChg chg="mod ord">
          <ac:chgData name="Tia Lewis (2306465)" userId="S::2306465@student.uwtsd.ac.uk::98c5ef38-d4dd-44af-a128-b210cfbe87cb" providerId="AD" clId="Web-{3AD16E6A-8B3F-C6B4-9E3A-81D1D3C06163}" dt="2026-01-09T21:51:05.199" v="250"/>
          <ac:spMkLst>
            <pc:docMk/>
            <pc:sldMk cId="2312765784" sldId="263"/>
            <ac:spMk id="3" creationId="{71219E2F-4393-A11D-221E-ED9C52797B77}"/>
          </ac:spMkLst>
        </pc:spChg>
        <pc:spChg chg="add">
          <ac:chgData name="Tia Lewis (2306465)" userId="S::2306465@student.uwtsd.ac.uk::98c5ef38-d4dd-44af-a128-b210cfbe87cb" providerId="AD" clId="Web-{3AD16E6A-8B3F-C6B4-9E3A-81D1D3C06163}" dt="2026-01-09T21:51:05.199" v="250"/>
          <ac:spMkLst>
            <pc:docMk/>
            <pc:sldMk cId="2312765784" sldId="263"/>
            <ac:spMk id="9" creationId="{90B80AB5-04E5-2C2D-26E9-EF3A3DA3A442}"/>
          </ac:spMkLst>
        </pc:spChg>
        <pc:picChg chg="add mod">
          <ac:chgData name="Tia Lewis (2306465)" userId="S::2306465@student.uwtsd.ac.uk::98c5ef38-d4dd-44af-a128-b210cfbe87cb" providerId="AD" clId="Web-{3AD16E6A-8B3F-C6B4-9E3A-81D1D3C06163}" dt="2026-01-09T21:51:05.199" v="250"/>
          <ac:picMkLst>
            <pc:docMk/>
            <pc:sldMk cId="2312765784" sldId="263"/>
            <ac:picMk id="4" creationId="{7DE17638-8EE3-4E38-6A0D-946D322B857C}"/>
          </ac:picMkLst>
        </pc:picChg>
        <pc:cxnChg chg="add">
          <ac:chgData name="Tia Lewis (2306465)" userId="S::2306465@student.uwtsd.ac.uk::98c5ef38-d4dd-44af-a128-b210cfbe87cb" providerId="AD" clId="Web-{3AD16E6A-8B3F-C6B4-9E3A-81D1D3C06163}" dt="2026-01-09T21:51:05.199" v="250"/>
          <ac:cxnSpMkLst>
            <pc:docMk/>
            <pc:sldMk cId="2312765784" sldId="263"/>
            <ac:cxnSpMk id="11" creationId="{FC23E3B9-5ABF-58B3-E2B0-E9A5DAA90037}"/>
          </ac:cxnSpMkLst>
        </pc:cxnChg>
      </pc:sldChg>
      <pc:sldChg chg="addSp modSp mod setBg">
        <pc:chgData name="Tia Lewis (2306465)" userId="S::2306465@student.uwtsd.ac.uk::98c5ef38-d4dd-44af-a128-b210cfbe87cb" providerId="AD" clId="Web-{3AD16E6A-8B3F-C6B4-9E3A-81D1D3C06163}" dt="2026-01-09T22:03:28.443" v="289"/>
        <pc:sldMkLst>
          <pc:docMk/>
          <pc:sldMk cId="2804164131" sldId="264"/>
        </pc:sldMkLst>
        <pc:spChg chg="mod">
          <ac:chgData name="Tia Lewis (2306465)" userId="S::2306465@student.uwtsd.ac.uk::98c5ef38-d4dd-44af-a128-b210cfbe87cb" providerId="AD" clId="Web-{3AD16E6A-8B3F-C6B4-9E3A-81D1D3C06163}" dt="2026-01-09T22:03:28.443" v="289"/>
          <ac:spMkLst>
            <pc:docMk/>
            <pc:sldMk cId="2804164131" sldId="264"/>
            <ac:spMk id="2" creationId="{F26F4B84-7B56-B356-DBA0-938DB3ACD1E3}"/>
          </ac:spMkLst>
        </pc:spChg>
        <pc:spChg chg="mod ord">
          <ac:chgData name="Tia Lewis (2306465)" userId="S::2306465@student.uwtsd.ac.uk::98c5ef38-d4dd-44af-a128-b210cfbe87cb" providerId="AD" clId="Web-{3AD16E6A-8B3F-C6B4-9E3A-81D1D3C06163}" dt="2026-01-09T22:03:28.443" v="289"/>
          <ac:spMkLst>
            <pc:docMk/>
            <pc:sldMk cId="2804164131" sldId="264"/>
            <ac:spMk id="3" creationId="{D7C3DA9B-5423-EDB4-A3FC-419E44D31775}"/>
          </ac:spMkLst>
        </pc:spChg>
        <pc:spChg chg="add">
          <ac:chgData name="Tia Lewis (2306465)" userId="S::2306465@student.uwtsd.ac.uk::98c5ef38-d4dd-44af-a128-b210cfbe87cb" providerId="AD" clId="Web-{3AD16E6A-8B3F-C6B4-9E3A-81D1D3C06163}" dt="2026-01-09T22:03:28.443" v="289"/>
          <ac:spMkLst>
            <pc:docMk/>
            <pc:sldMk cId="2804164131" sldId="264"/>
            <ac:spMk id="9" creationId="{90B80AB5-04E5-2C2D-26E9-EF3A3DA3A442}"/>
          </ac:spMkLst>
        </pc:spChg>
        <pc:picChg chg="add mod">
          <ac:chgData name="Tia Lewis (2306465)" userId="S::2306465@student.uwtsd.ac.uk::98c5ef38-d4dd-44af-a128-b210cfbe87cb" providerId="AD" clId="Web-{3AD16E6A-8B3F-C6B4-9E3A-81D1D3C06163}" dt="2026-01-09T22:03:28.443" v="289"/>
          <ac:picMkLst>
            <pc:docMk/>
            <pc:sldMk cId="2804164131" sldId="264"/>
            <ac:picMk id="4" creationId="{61F5E5DB-7725-D348-C2D9-37FC979135DE}"/>
          </ac:picMkLst>
        </pc:picChg>
        <pc:cxnChg chg="add">
          <ac:chgData name="Tia Lewis (2306465)" userId="S::2306465@student.uwtsd.ac.uk::98c5ef38-d4dd-44af-a128-b210cfbe87cb" providerId="AD" clId="Web-{3AD16E6A-8B3F-C6B4-9E3A-81D1D3C06163}" dt="2026-01-09T22:03:28.443" v="289"/>
          <ac:cxnSpMkLst>
            <pc:docMk/>
            <pc:sldMk cId="2804164131" sldId="264"/>
            <ac:cxnSpMk id="11" creationId="{FC23E3B9-5ABF-58B3-E2B0-E9A5DAA90037}"/>
          </ac:cxnSpMkLst>
        </pc:cxnChg>
      </pc:sldChg>
      <pc:sldChg chg="addSp modSp mod setBg">
        <pc:chgData name="Tia Lewis (2306465)" userId="S::2306465@student.uwtsd.ac.uk::98c5ef38-d4dd-44af-a128-b210cfbe87cb" providerId="AD" clId="Web-{3AD16E6A-8B3F-C6B4-9E3A-81D1D3C06163}" dt="2026-01-09T20:06:48.638" v="145"/>
        <pc:sldMkLst>
          <pc:docMk/>
          <pc:sldMk cId="418711701" sldId="265"/>
        </pc:sldMkLst>
        <pc:spChg chg="mod">
          <ac:chgData name="Tia Lewis (2306465)" userId="S::2306465@student.uwtsd.ac.uk::98c5ef38-d4dd-44af-a128-b210cfbe87cb" providerId="AD" clId="Web-{3AD16E6A-8B3F-C6B4-9E3A-81D1D3C06163}" dt="2026-01-09T20:06:48.638" v="145"/>
          <ac:spMkLst>
            <pc:docMk/>
            <pc:sldMk cId="418711701" sldId="265"/>
            <ac:spMk id="2" creationId="{61603549-E368-0A1B-A7EA-D2724C46070F}"/>
          </ac:spMkLst>
        </pc:spChg>
        <pc:spChg chg="mod">
          <ac:chgData name="Tia Lewis (2306465)" userId="S::2306465@student.uwtsd.ac.uk::98c5ef38-d4dd-44af-a128-b210cfbe87cb" providerId="AD" clId="Web-{3AD16E6A-8B3F-C6B4-9E3A-81D1D3C06163}" dt="2026-01-09T20:06:48.638" v="145"/>
          <ac:spMkLst>
            <pc:docMk/>
            <pc:sldMk cId="418711701" sldId="265"/>
            <ac:spMk id="3" creationId="{D4FD3CEA-91F7-8D92-C935-E09A23691BEC}"/>
          </ac:spMkLst>
        </pc:spChg>
        <pc:spChg chg="add">
          <ac:chgData name="Tia Lewis (2306465)" userId="S::2306465@student.uwtsd.ac.uk::98c5ef38-d4dd-44af-a128-b210cfbe87cb" providerId="AD" clId="Web-{3AD16E6A-8B3F-C6B4-9E3A-81D1D3C06163}" dt="2026-01-09T20:06:48.638" v="145"/>
          <ac:spMkLst>
            <pc:docMk/>
            <pc:sldMk cId="418711701" sldId="265"/>
            <ac:spMk id="8" creationId="{100EDD19-6802-4EC3-95CE-CFFAB042CFD6}"/>
          </ac:spMkLst>
        </pc:spChg>
        <pc:spChg chg="add">
          <ac:chgData name="Tia Lewis (2306465)" userId="S::2306465@student.uwtsd.ac.uk::98c5ef38-d4dd-44af-a128-b210cfbe87cb" providerId="AD" clId="Web-{3AD16E6A-8B3F-C6B4-9E3A-81D1D3C06163}" dt="2026-01-09T20:06:48.638" v="145"/>
          <ac:spMkLst>
            <pc:docMk/>
            <pc:sldMk cId="418711701" sldId="265"/>
            <ac:spMk id="10" creationId="{DB17E863-922E-4C26-BD64-E8FD41D28661}"/>
          </ac:spMkLst>
        </pc:spChg>
      </pc:sldChg>
      <pc:sldChg chg="modSp del">
        <pc:chgData name="Tia Lewis (2306465)" userId="S::2306465@student.uwtsd.ac.uk::98c5ef38-d4dd-44af-a128-b210cfbe87cb" providerId="AD" clId="Web-{3AD16E6A-8B3F-C6B4-9E3A-81D1D3C06163}" dt="2026-01-09T22:13:25.141" v="364"/>
        <pc:sldMkLst>
          <pc:docMk/>
          <pc:sldMk cId="2575953624" sldId="266"/>
        </pc:sldMkLst>
        <pc:spChg chg="mod">
          <ac:chgData name="Tia Lewis (2306465)" userId="S::2306465@student.uwtsd.ac.uk::98c5ef38-d4dd-44af-a128-b210cfbe87cb" providerId="AD" clId="Web-{3AD16E6A-8B3F-C6B4-9E3A-81D1D3C06163}" dt="2026-01-09T22:13:04.390" v="352" actId="20577"/>
          <ac:spMkLst>
            <pc:docMk/>
            <pc:sldMk cId="2575953624" sldId="266"/>
            <ac:spMk id="3" creationId="{73DC8CF5-A485-1BED-AB0E-D4B7BF874F9A}"/>
          </ac:spMkLst>
        </pc:spChg>
      </pc:sldChg>
      <pc:sldChg chg="addSp delSp modSp new mod setBg">
        <pc:chgData name="Tia Lewis (2306465)" userId="S::2306465@student.uwtsd.ac.uk::98c5ef38-d4dd-44af-a128-b210cfbe87cb" providerId="AD" clId="Web-{3AD16E6A-8B3F-C6B4-9E3A-81D1D3C06163}" dt="2026-01-09T20:06:17.387" v="144" actId="20577"/>
        <pc:sldMkLst>
          <pc:docMk/>
          <pc:sldMk cId="2656738660" sldId="267"/>
        </pc:sldMkLst>
        <pc:spChg chg="mod">
          <ac:chgData name="Tia Lewis (2306465)" userId="S::2306465@student.uwtsd.ac.uk::98c5ef38-d4dd-44af-a128-b210cfbe87cb" providerId="AD" clId="Web-{3AD16E6A-8B3F-C6B4-9E3A-81D1D3C06163}" dt="2026-01-09T20:06:10.887" v="141"/>
          <ac:spMkLst>
            <pc:docMk/>
            <pc:sldMk cId="2656738660" sldId="267"/>
            <ac:spMk id="2" creationId="{A43D8BAE-458C-BA4B-E9D7-4A5D6984549F}"/>
          </ac:spMkLst>
        </pc:spChg>
        <pc:spChg chg="mod ord">
          <ac:chgData name="Tia Lewis (2306465)" userId="S::2306465@student.uwtsd.ac.uk::98c5ef38-d4dd-44af-a128-b210cfbe87cb" providerId="AD" clId="Web-{3AD16E6A-8B3F-C6B4-9E3A-81D1D3C06163}" dt="2026-01-09T20:06:17.387" v="144" actId="20577"/>
          <ac:spMkLst>
            <pc:docMk/>
            <pc:sldMk cId="2656738660" sldId="267"/>
            <ac:spMk id="3" creationId="{8BF81DB2-C330-AA42-9C35-3B86AD5B1E49}"/>
          </ac:spMkLst>
        </pc:spChg>
        <pc:spChg chg="add del">
          <ac:chgData name="Tia Lewis (2306465)" userId="S::2306465@student.uwtsd.ac.uk::98c5ef38-d4dd-44af-a128-b210cfbe87cb" providerId="AD" clId="Web-{3AD16E6A-8B3F-C6B4-9E3A-81D1D3C06163}" dt="2026-01-09T20:06:10.887" v="140"/>
          <ac:spMkLst>
            <pc:docMk/>
            <pc:sldMk cId="2656738660" sldId="267"/>
            <ac:spMk id="9" creationId="{7B831B6F-405A-4B47-B9BB-5CA88F285844}"/>
          </ac:spMkLst>
        </pc:spChg>
        <pc:spChg chg="add del">
          <ac:chgData name="Tia Lewis (2306465)" userId="S::2306465@student.uwtsd.ac.uk::98c5ef38-d4dd-44af-a128-b210cfbe87cb" providerId="AD" clId="Web-{3AD16E6A-8B3F-C6B4-9E3A-81D1D3C06163}" dt="2026-01-09T20:06:10.887" v="140"/>
          <ac:spMkLst>
            <pc:docMk/>
            <pc:sldMk cId="2656738660" sldId="267"/>
            <ac:spMk id="11" creationId="{953EE71A-6488-4203-A7C4-77102FD0DCCA}"/>
          </ac:spMkLst>
        </pc:spChg>
        <pc:spChg chg="add">
          <ac:chgData name="Tia Lewis (2306465)" userId="S::2306465@student.uwtsd.ac.uk::98c5ef38-d4dd-44af-a128-b210cfbe87cb" providerId="AD" clId="Web-{3AD16E6A-8B3F-C6B4-9E3A-81D1D3C06163}" dt="2026-01-09T20:06:10.887" v="141"/>
          <ac:spMkLst>
            <pc:docMk/>
            <pc:sldMk cId="2656738660" sldId="267"/>
            <ac:spMk id="13" creationId="{45D37F4E-DDB4-456B-97E0-9937730A039F}"/>
          </ac:spMkLst>
        </pc:spChg>
        <pc:spChg chg="add">
          <ac:chgData name="Tia Lewis (2306465)" userId="S::2306465@student.uwtsd.ac.uk::98c5ef38-d4dd-44af-a128-b210cfbe87cb" providerId="AD" clId="Web-{3AD16E6A-8B3F-C6B4-9E3A-81D1D3C06163}" dt="2026-01-09T20:06:10.887" v="141"/>
          <ac:spMkLst>
            <pc:docMk/>
            <pc:sldMk cId="2656738660" sldId="267"/>
            <ac:spMk id="14" creationId="{B2DD41CD-8F47-4F56-AD12-4E2FF7696987}"/>
          </ac:spMkLst>
        </pc:spChg>
        <pc:picChg chg="add mod">
          <ac:chgData name="Tia Lewis (2306465)" userId="S::2306465@student.uwtsd.ac.uk::98c5ef38-d4dd-44af-a128-b210cfbe87cb" providerId="AD" clId="Web-{3AD16E6A-8B3F-C6B4-9E3A-81D1D3C06163}" dt="2026-01-09T20:06:10.887" v="141"/>
          <ac:picMkLst>
            <pc:docMk/>
            <pc:sldMk cId="2656738660" sldId="267"/>
            <ac:picMk id="4" creationId="{2C1E250D-CCEB-200E-1C01-3F12A0B48378}"/>
          </ac:picMkLst>
        </pc:picChg>
      </pc:sldChg>
      <pc:sldChg chg="addSp modSp new mod setBg">
        <pc:chgData name="Tia Lewis (2306465)" userId="S::2306465@student.uwtsd.ac.uk::98c5ef38-d4dd-44af-a128-b210cfbe87cb" providerId="AD" clId="Web-{3AD16E6A-8B3F-C6B4-9E3A-81D1D3C06163}" dt="2026-01-09T22:03:54.349" v="291"/>
        <pc:sldMkLst>
          <pc:docMk/>
          <pc:sldMk cId="3059551593" sldId="268"/>
        </pc:sldMkLst>
        <pc:spChg chg="mod">
          <ac:chgData name="Tia Lewis (2306465)" userId="S::2306465@student.uwtsd.ac.uk::98c5ef38-d4dd-44af-a128-b210cfbe87cb" providerId="AD" clId="Web-{3AD16E6A-8B3F-C6B4-9E3A-81D1D3C06163}" dt="2026-01-09T22:03:54.349" v="291"/>
          <ac:spMkLst>
            <pc:docMk/>
            <pc:sldMk cId="3059551593" sldId="268"/>
            <ac:spMk id="2" creationId="{7F258CD6-6F5C-8B59-3B08-6828335D6051}"/>
          </ac:spMkLst>
        </pc:spChg>
        <pc:spChg chg="mod ord">
          <ac:chgData name="Tia Lewis (2306465)" userId="S::2306465@student.uwtsd.ac.uk::98c5ef38-d4dd-44af-a128-b210cfbe87cb" providerId="AD" clId="Web-{3AD16E6A-8B3F-C6B4-9E3A-81D1D3C06163}" dt="2026-01-09T22:03:54.349" v="291"/>
          <ac:spMkLst>
            <pc:docMk/>
            <pc:sldMk cId="3059551593" sldId="268"/>
            <ac:spMk id="3" creationId="{AB65E004-8BD4-B4F0-5771-D6045D5FA78E}"/>
          </ac:spMkLst>
        </pc:spChg>
        <pc:spChg chg="add">
          <ac:chgData name="Tia Lewis (2306465)" userId="S::2306465@student.uwtsd.ac.uk::98c5ef38-d4dd-44af-a128-b210cfbe87cb" providerId="AD" clId="Web-{3AD16E6A-8B3F-C6B4-9E3A-81D1D3C06163}" dt="2026-01-09T22:03:54.349" v="291"/>
          <ac:spMkLst>
            <pc:docMk/>
            <pc:sldMk cId="3059551593" sldId="268"/>
            <ac:spMk id="9" creationId="{640E93D9-F13F-4097-A159-E0A6CEBA8F3B}"/>
          </ac:spMkLst>
        </pc:spChg>
        <pc:spChg chg="add">
          <ac:chgData name="Tia Lewis (2306465)" userId="S::2306465@student.uwtsd.ac.uk::98c5ef38-d4dd-44af-a128-b210cfbe87cb" providerId="AD" clId="Web-{3AD16E6A-8B3F-C6B4-9E3A-81D1D3C06163}" dt="2026-01-09T22:03:54.349" v="291"/>
          <ac:spMkLst>
            <pc:docMk/>
            <pc:sldMk cId="3059551593" sldId="268"/>
            <ac:spMk id="11" creationId="{BA3D150B-ADB5-401D-8304-C7845A109595}"/>
          </ac:spMkLst>
        </pc:spChg>
        <pc:spChg chg="add">
          <ac:chgData name="Tia Lewis (2306465)" userId="S::2306465@student.uwtsd.ac.uk::98c5ef38-d4dd-44af-a128-b210cfbe87cb" providerId="AD" clId="Web-{3AD16E6A-8B3F-C6B4-9E3A-81D1D3C06163}" dt="2026-01-09T22:03:54.349" v="291"/>
          <ac:spMkLst>
            <pc:docMk/>
            <pc:sldMk cId="3059551593" sldId="268"/>
            <ac:spMk id="13" creationId="{ACD3AB31-A71C-4414-BA05-CF667CBA34D2}"/>
          </ac:spMkLst>
        </pc:spChg>
        <pc:picChg chg="add mod">
          <ac:chgData name="Tia Lewis (2306465)" userId="S::2306465@student.uwtsd.ac.uk::98c5ef38-d4dd-44af-a128-b210cfbe87cb" providerId="AD" clId="Web-{3AD16E6A-8B3F-C6B4-9E3A-81D1D3C06163}" dt="2026-01-09T22:03:54.349" v="291"/>
          <ac:picMkLst>
            <pc:docMk/>
            <pc:sldMk cId="3059551593" sldId="268"/>
            <ac:picMk id="4" creationId="{9FB2CE48-789D-FAA4-355E-238AEC6C4819}"/>
          </ac:picMkLst>
        </pc:picChg>
      </pc:sldChg>
      <pc:sldChg chg="modSp new">
        <pc:chgData name="Tia Lewis (2306465)" userId="S::2306465@student.uwtsd.ac.uk::98c5ef38-d4dd-44af-a128-b210cfbe87cb" providerId="AD" clId="Web-{3AD16E6A-8B3F-C6B4-9E3A-81D1D3C06163}" dt="2026-01-09T22:15:08.398" v="391" actId="1076"/>
        <pc:sldMkLst>
          <pc:docMk/>
          <pc:sldMk cId="4221750934" sldId="269"/>
        </pc:sldMkLst>
        <pc:spChg chg="mod">
          <ac:chgData name="Tia Lewis (2306465)" userId="S::2306465@student.uwtsd.ac.uk::98c5ef38-d4dd-44af-a128-b210cfbe87cb" providerId="AD" clId="Web-{3AD16E6A-8B3F-C6B4-9E3A-81D1D3C06163}" dt="2026-01-09T22:15:08.398" v="391" actId="1076"/>
          <ac:spMkLst>
            <pc:docMk/>
            <pc:sldMk cId="4221750934" sldId="269"/>
            <ac:spMk id="2" creationId="{40592250-1B3C-2E05-2FD3-1716F552FDC9}"/>
          </ac:spMkLst>
        </pc:spChg>
        <pc:spChg chg="mod">
          <ac:chgData name="Tia Lewis (2306465)" userId="S::2306465@student.uwtsd.ac.uk::98c5ef38-d4dd-44af-a128-b210cfbe87cb" providerId="AD" clId="Web-{3AD16E6A-8B3F-C6B4-9E3A-81D1D3C06163}" dt="2026-01-09T22:14:59.210" v="390" actId="1076"/>
          <ac:spMkLst>
            <pc:docMk/>
            <pc:sldMk cId="4221750934" sldId="269"/>
            <ac:spMk id="3" creationId="{991C84A0-D196-C7F8-6BFC-99F041F09698}"/>
          </ac:spMkLst>
        </pc:spChg>
      </pc:sldChg>
    </pc:docChg>
  </pc:docChgLst>
  <pc:docChgLst>
    <pc:chgData name="Tia Lewis (2306465)" userId="S::2306465@student.uwtsd.ac.uk::98c5ef38-d4dd-44af-a128-b210cfbe87cb" providerId="AD" clId="Web-{15EA9006-2C9B-B78B-CD77-DDE8FC63CE00}"/>
    <pc:docChg chg="modSld">
      <pc:chgData name="Tia Lewis (2306465)" userId="S::2306465@student.uwtsd.ac.uk::98c5ef38-d4dd-44af-a128-b210cfbe87cb" providerId="AD" clId="Web-{15EA9006-2C9B-B78B-CD77-DDE8FC63CE00}" dt="2026-01-05T18:51:32.165" v="78" actId="14100"/>
      <pc:docMkLst>
        <pc:docMk/>
      </pc:docMkLst>
      <pc:sldChg chg="modSp">
        <pc:chgData name="Tia Lewis (2306465)" userId="S::2306465@student.uwtsd.ac.uk::98c5ef38-d4dd-44af-a128-b210cfbe87cb" providerId="AD" clId="Web-{15EA9006-2C9B-B78B-CD77-DDE8FC63CE00}" dt="2026-01-05T13:34:45.033" v="44" actId="20577"/>
        <pc:sldMkLst>
          <pc:docMk/>
          <pc:sldMk cId="1969706340" sldId="258"/>
        </pc:sldMkLst>
      </pc:sldChg>
      <pc:sldChg chg="modSp">
        <pc:chgData name="Tia Lewis (2306465)" userId="S::2306465@student.uwtsd.ac.uk::98c5ef38-d4dd-44af-a128-b210cfbe87cb" providerId="AD" clId="Web-{15EA9006-2C9B-B78B-CD77-DDE8FC63CE00}" dt="2026-01-05T13:25:49.566" v="22" actId="20577"/>
        <pc:sldMkLst>
          <pc:docMk/>
          <pc:sldMk cId="3079335189" sldId="260"/>
        </pc:sldMkLst>
        <pc:spChg chg="mod">
          <ac:chgData name="Tia Lewis (2306465)" userId="S::2306465@student.uwtsd.ac.uk::98c5ef38-d4dd-44af-a128-b210cfbe87cb" providerId="AD" clId="Web-{15EA9006-2C9B-B78B-CD77-DDE8FC63CE00}" dt="2026-01-05T13:25:49.566" v="22" actId="20577"/>
          <ac:spMkLst>
            <pc:docMk/>
            <pc:sldMk cId="3079335189" sldId="260"/>
            <ac:spMk id="3" creationId="{A68A0BCB-062F-FE0E-EE2E-EB2883687C66}"/>
          </ac:spMkLst>
        </pc:spChg>
      </pc:sldChg>
      <pc:sldChg chg="modSp">
        <pc:chgData name="Tia Lewis (2306465)" userId="S::2306465@student.uwtsd.ac.uk::98c5ef38-d4dd-44af-a128-b210cfbe87cb" providerId="AD" clId="Web-{15EA9006-2C9B-B78B-CD77-DDE8FC63CE00}" dt="2026-01-05T13:26:14.817" v="25" actId="20577"/>
        <pc:sldMkLst>
          <pc:docMk/>
          <pc:sldMk cId="3467694572" sldId="261"/>
        </pc:sldMkLst>
        <pc:spChg chg="mod">
          <ac:chgData name="Tia Lewis (2306465)" userId="S::2306465@student.uwtsd.ac.uk::98c5ef38-d4dd-44af-a128-b210cfbe87cb" providerId="AD" clId="Web-{15EA9006-2C9B-B78B-CD77-DDE8FC63CE00}" dt="2026-01-05T13:26:14.817" v="25" actId="20577"/>
          <ac:spMkLst>
            <pc:docMk/>
            <pc:sldMk cId="3467694572" sldId="261"/>
            <ac:spMk id="3" creationId="{F2126BD5-D65D-E006-A855-E0FCE9CDE08D}"/>
          </ac:spMkLst>
        </pc:spChg>
      </pc:sldChg>
      <pc:sldChg chg="modSp">
        <pc:chgData name="Tia Lewis (2306465)" userId="S::2306465@student.uwtsd.ac.uk::98c5ef38-d4dd-44af-a128-b210cfbe87cb" providerId="AD" clId="Web-{15EA9006-2C9B-B78B-CD77-DDE8FC63CE00}" dt="2026-01-05T13:26:24.536" v="27" actId="20577"/>
        <pc:sldMkLst>
          <pc:docMk/>
          <pc:sldMk cId="2014534272" sldId="262"/>
        </pc:sldMkLst>
        <pc:spChg chg="mod">
          <ac:chgData name="Tia Lewis (2306465)" userId="S::2306465@student.uwtsd.ac.uk::98c5ef38-d4dd-44af-a128-b210cfbe87cb" providerId="AD" clId="Web-{15EA9006-2C9B-B78B-CD77-DDE8FC63CE00}" dt="2026-01-05T13:26:24.536" v="27" actId="20577"/>
          <ac:spMkLst>
            <pc:docMk/>
            <pc:sldMk cId="2014534272" sldId="262"/>
            <ac:spMk id="3" creationId="{070C1942-7996-38B8-2B56-D9A5F4920C8D}"/>
          </ac:spMkLst>
        </pc:spChg>
      </pc:sldChg>
      <pc:sldChg chg="modSp">
        <pc:chgData name="Tia Lewis (2306465)" userId="S::2306465@student.uwtsd.ac.uk::98c5ef38-d4dd-44af-a128-b210cfbe87cb" providerId="AD" clId="Web-{15EA9006-2C9B-B78B-CD77-DDE8FC63CE00}" dt="2026-01-05T13:26:56.786" v="29" actId="20577"/>
        <pc:sldMkLst>
          <pc:docMk/>
          <pc:sldMk cId="2312765784" sldId="263"/>
        </pc:sldMkLst>
        <pc:spChg chg="mod">
          <ac:chgData name="Tia Lewis (2306465)" userId="S::2306465@student.uwtsd.ac.uk::98c5ef38-d4dd-44af-a128-b210cfbe87cb" providerId="AD" clId="Web-{15EA9006-2C9B-B78B-CD77-DDE8FC63CE00}" dt="2026-01-05T13:26:56.786" v="29" actId="20577"/>
          <ac:spMkLst>
            <pc:docMk/>
            <pc:sldMk cId="2312765784" sldId="263"/>
            <ac:spMk id="3" creationId="{71219E2F-4393-A11D-221E-ED9C52797B77}"/>
          </ac:spMkLst>
        </pc:spChg>
      </pc:sldChg>
      <pc:sldChg chg="modSp">
        <pc:chgData name="Tia Lewis (2306465)" userId="S::2306465@student.uwtsd.ac.uk::98c5ef38-d4dd-44af-a128-b210cfbe87cb" providerId="AD" clId="Web-{15EA9006-2C9B-B78B-CD77-DDE8FC63CE00}" dt="2026-01-05T13:28:40.170" v="32" actId="20577"/>
        <pc:sldMkLst>
          <pc:docMk/>
          <pc:sldMk cId="2804164131" sldId="264"/>
        </pc:sldMkLst>
        <pc:spChg chg="mod">
          <ac:chgData name="Tia Lewis (2306465)" userId="S::2306465@student.uwtsd.ac.uk::98c5ef38-d4dd-44af-a128-b210cfbe87cb" providerId="AD" clId="Web-{15EA9006-2C9B-B78B-CD77-DDE8FC63CE00}" dt="2026-01-05T13:28:40.170" v="32" actId="20577"/>
          <ac:spMkLst>
            <pc:docMk/>
            <pc:sldMk cId="2804164131" sldId="264"/>
            <ac:spMk id="3" creationId="{D7C3DA9B-5423-EDB4-A3FC-419E44D31775}"/>
          </ac:spMkLst>
        </pc:spChg>
      </pc:sldChg>
      <pc:sldChg chg="modSp">
        <pc:chgData name="Tia Lewis (2306465)" userId="S::2306465@student.uwtsd.ac.uk::98c5ef38-d4dd-44af-a128-b210cfbe87cb" providerId="AD" clId="Web-{15EA9006-2C9B-B78B-CD77-DDE8FC63CE00}" dt="2026-01-05T13:29:38.425" v="37" actId="20577"/>
        <pc:sldMkLst>
          <pc:docMk/>
          <pc:sldMk cId="418711701" sldId="265"/>
        </pc:sldMkLst>
        <pc:spChg chg="mod">
          <ac:chgData name="Tia Lewis (2306465)" userId="S::2306465@student.uwtsd.ac.uk::98c5ef38-d4dd-44af-a128-b210cfbe87cb" providerId="AD" clId="Web-{15EA9006-2C9B-B78B-CD77-DDE8FC63CE00}" dt="2026-01-05T13:29:38.425" v="37" actId="20577"/>
          <ac:spMkLst>
            <pc:docMk/>
            <pc:sldMk cId="418711701" sldId="265"/>
            <ac:spMk id="3" creationId="{D4FD3CEA-91F7-8D92-C935-E09A23691BEC}"/>
          </ac:spMkLst>
        </pc:spChg>
      </pc:sldChg>
      <pc:sldChg chg="modSp">
        <pc:chgData name="Tia Lewis (2306465)" userId="S::2306465@student.uwtsd.ac.uk::98c5ef38-d4dd-44af-a128-b210cfbe87cb" providerId="AD" clId="Web-{15EA9006-2C9B-B78B-CD77-DDE8FC63CE00}" dt="2026-01-05T13:38:33.929" v="45" actId="20577"/>
        <pc:sldMkLst>
          <pc:docMk/>
          <pc:sldMk cId="2575953624" sldId="266"/>
        </pc:sldMkLst>
        <pc:spChg chg="mod">
          <ac:chgData name="Tia Lewis (2306465)" userId="S::2306465@student.uwtsd.ac.uk::98c5ef38-d4dd-44af-a128-b210cfbe87cb" providerId="AD" clId="Web-{15EA9006-2C9B-B78B-CD77-DDE8FC63CE00}" dt="2026-01-05T13:38:33.929" v="45" actId="20577"/>
          <ac:spMkLst>
            <pc:docMk/>
            <pc:sldMk cId="2575953624" sldId="266"/>
            <ac:spMk id="3" creationId="{73DC8CF5-A485-1BED-AB0E-D4B7BF874F9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C4C51A-61E2-453E-9569-890973576AA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9E075066-B748-4EE5-BF59-FDF41EC3A620}">
      <dgm:prSet/>
      <dgm:spPr/>
      <dgm:t>
        <a:bodyPr/>
        <a:lstStyle/>
        <a:p>
          <a:r>
            <a:rPr lang="en-US"/>
            <a:t>Types of abuse </a:t>
          </a:r>
        </a:p>
      </dgm:t>
    </dgm:pt>
    <dgm:pt modelId="{D3C356DF-8760-4EFB-B96E-95C742169FC5}" type="parTrans" cxnId="{6D6D1E44-3151-421B-9B23-FB44D78C4D18}">
      <dgm:prSet/>
      <dgm:spPr/>
      <dgm:t>
        <a:bodyPr/>
        <a:lstStyle/>
        <a:p>
          <a:endParaRPr lang="en-US"/>
        </a:p>
      </dgm:t>
    </dgm:pt>
    <dgm:pt modelId="{486F7000-2F0F-4635-8619-0C3E8D88A213}" type="sibTrans" cxnId="{6D6D1E44-3151-421B-9B23-FB44D78C4D18}">
      <dgm:prSet/>
      <dgm:spPr/>
      <dgm:t>
        <a:bodyPr/>
        <a:lstStyle/>
        <a:p>
          <a:endParaRPr lang="en-US"/>
        </a:p>
      </dgm:t>
    </dgm:pt>
    <dgm:pt modelId="{73BBE3B0-4AC4-43D7-8511-A6FAC47F1758}">
      <dgm:prSet/>
      <dgm:spPr/>
      <dgm:t>
        <a:bodyPr/>
        <a:lstStyle/>
        <a:p>
          <a:r>
            <a:rPr lang="en-US"/>
            <a:t>Short term impacts of abuse (mentally/physically and socially)</a:t>
          </a:r>
        </a:p>
      </dgm:t>
    </dgm:pt>
    <dgm:pt modelId="{47582FC1-37CE-438D-BBEA-FA52D1BF1DF8}" type="parTrans" cxnId="{BD06808A-B918-4170-8D5C-6438A6B5423D}">
      <dgm:prSet/>
      <dgm:spPr/>
      <dgm:t>
        <a:bodyPr/>
        <a:lstStyle/>
        <a:p>
          <a:endParaRPr lang="en-US"/>
        </a:p>
      </dgm:t>
    </dgm:pt>
    <dgm:pt modelId="{D64AA223-90C7-4098-86FD-76BC6906299E}" type="sibTrans" cxnId="{BD06808A-B918-4170-8D5C-6438A6B5423D}">
      <dgm:prSet/>
      <dgm:spPr/>
      <dgm:t>
        <a:bodyPr/>
        <a:lstStyle/>
        <a:p>
          <a:endParaRPr lang="en-US"/>
        </a:p>
      </dgm:t>
    </dgm:pt>
    <dgm:pt modelId="{87BA7F8C-0A39-40D1-A94A-F6FD24335770}">
      <dgm:prSet/>
      <dgm:spPr/>
      <dgm:t>
        <a:bodyPr/>
        <a:lstStyle/>
        <a:p>
          <a:r>
            <a:rPr lang="en-US"/>
            <a:t>Long term impacts of abuse (mentally/physically and socially)</a:t>
          </a:r>
        </a:p>
      </dgm:t>
    </dgm:pt>
    <dgm:pt modelId="{74CC7DF6-86F1-478E-BA5B-A9003C7FB3E7}" type="parTrans" cxnId="{692C2354-4916-4375-8549-87925120333D}">
      <dgm:prSet/>
      <dgm:spPr/>
      <dgm:t>
        <a:bodyPr/>
        <a:lstStyle/>
        <a:p>
          <a:endParaRPr lang="en-US"/>
        </a:p>
      </dgm:t>
    </dgm:pt>
    <dgm:pt modelId="{1443C293-E839-47EA-96AC-7E4768145F90}" type="sibTrans" cxnId="{692C2354-4916-4375-8549-87925120333D}">
      <dgm:prSet/>
      <dgm:spPr/>
      <dgm:t>
        <a:bodyPr/>
        <a:lstStyle/>
        <a:p>
          <a:endParaRPr lang="en-US"/>
        </a:p>
      </dgm:t>
    </dgm:pt>
    <dgm:pt modelId="{7CD27981-CB5A-40DC-90C2-9C90D9C17953}">
      <dgm:prSet/>
      <dgm:spPr/>
      <dgm:t>
        <a:bodyPr/>
        <a:lstStyle/>
        <a:p>
          <a:r>
            <a:rPr lang="en-US"/>
            <a:t>How police should respond effectively and efficiently</a:t>
          </a:r>
        </a:p>
      </dgm:t>
    </dgm:pt>
    <dgm:pt modelId="{B8654B56-DDB4-421B-A448-CC2FD696FD34}" type="parTrans" cxnId="{A3E334D2-C7A8-45AF-8479-82EBB8B640CD}">
      <dgm:prSet/>
      <dgm:spPr/>
      <dgm:t>
        <a:bodyPr/>
        <a:lstStyle/>
        <a:p>
          <a:endParaRPr lang="en-US"/>
        </a:p>
      </dgm:t>
    </dgm:pt>
    <dgm:pt modelId="{256FA114-65C8-451D-B980-DEC1976A2EA3}" type="sibTrans" cxnId="{A3E334D2-C7A8-45AF-8479-82EBB8B640CD}">
      <dgm:prSet/>
      <dgm:spPr/>
      <dgm:t>
        <a:bodyPr/>
        <a:lstStyle/>
        <a:p>
          <a:endParaRPr lang="en-US"/>
        </a:p>
      </dgm:t>
    </dgm:pt>
    <dgm:pt modelId="{C647D55B-67C2-4EDC-BA9A-A84323E0FDC6}">
      <dgm:prSet/>
      <dgm:spPr/>
      <dgm:t>
        <a:bodyPr/>
        <a:lstStyle/>
        <a:p>
          <a:r>
            <a:rPr lang="en-US"/>
            <a:t>Multi-agencies and effective safeguarding actions</a:t>
          </a:r>
        </a:p>
      </dgm:t>
    </dgm:pt>
    <dgm:pt modelId="{6E484E5E-64EF-4684-9EA4-303D6D78B97C}" type="parTrans" cxnId="{4E9D28FE-356D-47B2-8658-A3648CCF5370}">
      <dgm:prSet/>
      <dgm:spPr/>
      <dgm:t>
        <a:bodyPr/>
        <a:lstStyle/>
        <a:p>
          <a:endParaRPr lang="en-US"/>
        </a:p>
      </dgm:t>
    </dgm:pt>
    <dgm:pt modelId="{EEB58792-69F5-42AA-A9D9-13345340D1DD}" type="sibTrans" cxnId="{4E9D28FE-356D-47B2-8658-A3648CCF5370}">
      <dgm:prSet/>
      <dgm:spPr/>
      <dgm:t>
        <a:bodyPr/>
        <a:lstStyle/>
        <a:p>
          <a:endParaRPr lang="en-US"/>
        </a:p>
      </dgm:t>
    </dgm:pt>
    <dgm:pt modelId="{E87DC711-B23D-48F9-ADF1-896F55F009EB}">
      <dgm:prSet/>
      <dgm:spPr/>
      <dgm:t>
        <a:bodyPr/>
        <a:lstStyle/>
        <a:p>
          <a:r>
            <a:rPr lang="en-US"/>
            <a:t>Barriers victims face </a:t>
          </a:r>
        </a:p>
      </dgm:t>
    </dgm:pt>
    <dgm:pt modelId="{F889CC28-19CC-47CC-8852-D865D071ECFC}" type="parTrans" cxnId="{E6025165-1EAB-4EA3-8484-420C5D6244B8}">
      <dgm:prSet/>
      <dgm:spPr/>
      <dgm:t>
        <a:bodyPr/>
        <a:lstStyle/>
        <a:p>
          <a:endParaRPr lang="en-US"/>
        </a:p>
      </dgm:t>
    </dgm:pt>
    <dgm:pt modelId="{344D69EC-3021-40FD-8E34-DF0CF4C976E5}" type="sibTrans" cxnId="{E6025165-1EAB-4EA3-8484-420C5D6244B8}">
      <dgm:prSet/>
      <dgm:spPr/>
      <dgm:t>
        <a:bodyPr/>
        <a:lstStyle/>
        <a:p>
          <a:endParaRPr lang="en-US"/>
        </a:p>
      </dgm:t>
    </dgm:pt>
    <dgm:pt modelId="{09CD7A45-5953-477D-84BB-C5D185FAC486}" type="pres">
      <dgm:prSet presAssocID="{6BC4C51A-61E2-453E-9569-890973576AA1}" presName="Name0" presStyleCnt="0">
        <dgm:presLayoutVars>
          <dgm:dir/>
          <dgm:resizeHandles val="exact"/>
        </dgm:presLayoutVars>
      </dgm:prSet>
      <dgm:spPr/>
    </dgm:pt>
    <dgm:pt modelId="{46CC9BC9-1BDD-4A35-97CC-32AC085CD7AC}" type="pres">
      <dgm:prSet presAssocID="{9E075066-B748-4EE5-BF59-FDF41EC3A620}" presName="node" presStyleLbl="node1" presStyleIdx="0" presStyleCnt="6">
        <dgm:presLayoutVars>
          <dgm:bulletEnabled val="1"/>
        </dgm:presLayoutVars>
      </dgm:prSet>
      <dgm:spPr/>
    </dgm:pt>
    <dgm:pt modelId="{9E4FDC60-C01E-4101-8502-ED42E89A8815}" type="pres">
      <dgm:prSet presAssocID="{486F7000-2F0F-4635-8619-0C3E8D88A213}" presName="sibTrans" presStyleLbl="sibTrans1D1" presStyleIdx="0" presStyleCnt="5"/>
      <dgm:spPr/>
    </dgm:pt>
    <dgm:pt modelId="{E1F8ABEB-EC7D-4D8D-863E-EEB6D7ED2BDE}" type="pres">
      <dgm:prSet presAssocID="{486F7000-2F0F-4635-8619-0C3E8D88A213}" presName="connectorText" presStyleLbl="sibTrans1D1" presStyleIdx="0" presStyleCnt="5"/>
      <dgm:spPr/>
    </dgm:pt>
    <dgm:pt modelId="{27D955F6-D21C-42FD-B187-BC66462A73C6}" type="pres">
      <dgm:prSet presAssocID="{73BBE3B0-4AC4-43D7-8511-A6FAC47F1758}" presName="node" presStyleLbl="node1" presStyleIdx="1" presStyleCnt="6">
        <dgm:presLayoutVars>
          <dgm:bulletEnabled val="1"/>
        </dgm:presLayoutVars>
      </dgm:prSet>
      <dgm:spPr/>
    </dgm:pt>
    <dgm:pt modelId="{1F6B93FB-F861-4CAB-A2EC-B061C9E7035D}" type="pres">
      <dgm:prSet presAssocID="{D64AA223-90C7-4098-86FD-76BC6906299E}" presName="sibTrans" presStyleLbl="sibTrans1D1" presStyleIdx="1" presStyleCnt="5"/>
      <dgm:spPr/>
    </dgm:pt>
    <dgm:pt modelId="{C6DDE949-E1AD-4C14-B3BC-76C8F9E67997}" type="pres">
      <dgm:prSet presAssocID="{D64AA223-90C7-4098-86FD-76BC6906299E}" presName="connectorText" presStyleLbl="sibTrans1D1" presStyleIdx="1" presStyleCnt="5"/>
      <dgm:spPr/>
    </dgm:pt>
    <dgm:pt modelId="{A3A9FE02-ACD1-4876-8F7E-D451DF0E9FB7}" type="pres">
      <dgm:prSet presAssocID="{87BA7F8C-0A39-40D1-A94A-F6FD24335770}" presName="node" presStyleLbl="node1" presStyleIdx="2" presStyleCnt="6">
        <dgm:presLayoutVars>
          <dgm:bulletEnabled val="1"/>
        </dgm:presLayoutVars>
      </dgm:prSet>
      <dgm:spPr/>
    </dgm:pt>
    <dgm:pt modelId="{39C102B6-F3D5-4672-B96D-136BB73E06D0}" type="pres">
      <dgm:prSet presAssocID="{1443C293-E839-47EA-96AC-7E4768145F90}" presName="sibTrans" presStyleLbl="sibTrans1D1" presStyleIdx="2" presStyleCnt="5"/>
      <dgm:spPr/>
    </dgm:pt>
    <dgm:pt modelId="{58ED7027-4AC0-4962-B123-DF2D857E94A9}" type="pres">
      <dgm:prSet presAssocID="{1443C293-E839-47EA-96AC-7E4768145F90}" presName="connectorText" presStyleLbl="sibTrans1D1" presStyleIdx="2" presStyleCnt="5"/>
      <dgm:spPr/>
    </dgm:pt>
    <dgm:pt modelId="{35A24BF9-A613-4716-B485-E53F8E926C75}" type="pres">
      <dgm:prSet presAssocID="{7CD27981-CB5A-40DC-90C2-9C90D9C17953}" presName="node" presStyleLbl="node1" presStyleIdx="3" presStyleCnt="6">
        <dgm:presLayoutVars>
          <dgm:bulletEnabled val="1"/>
        </dgm:presLayoutVars>
      </dgm:prSet>
      <dgm:spPr/>
    </dgm:pt>
    <dgm:pt modelId="{81BF9534-DFEC-406E-AA36-9654D7116FBC}" type="pres">
      <dgm:prSet presAssocID="{256FA114-65C8-451D-B980-DEC1976A2EA3}" presName="sibTrans" presStyleLbl="sibTrans1D1" presStyleIdx="3" presStyleCnt="5"/>
      <dgm:spPr/>
    </dgm:pt>
    <dgm:pt modelId="{3F1E86F7-8893-4C09-94EC-187A2D7EF64C}" type="pres">
      <dgm:prSet presAssocID="{256FA114-65C8-451D-B980-DEC1976A2EA3}" presName="connectorText" presStyleLbl="sibTrans1D1" presStyleIdx="3" presStyleCnt="5"/>
      <dgm:spPr/>
    </dgm:pt>
    <dgm:pt modelId="{C3016B07-23FE-499E-980F-8D5D0F26F556}" type="pres">
      <dgm:prSet presAssocID="{C647D55B-67C2-4EDC-BA9A-A84323E0FDC6}" presName="node" presStyleLbl="node1" presStyleIdx="4" presStyleCnt="6">
        <dgm:presLayoutVars>
          <dgm:bulletEnabled val="1"/>
        </dgm:presLayoutVars>
      </dgm:prSet>
      <dgm:spPr/>
    </dgm:pt>
    <dgm:pt modelId="{4581A02F-8BB4-4821-998E-31BA3854A931}" type="pres">
      <dgm:prSet presAssocID="{EEB58792-69F5-42AA-A9D9-13345340D1DD}" presName="sibTrans" presStyleLbl="sibTrans1D1" presStyleIdx="4" presStyleCnt="5"/>
      <dgm:spPr/>
    </dgm:pt>
    <dgm:pt modelId="{CB77B17B-2D34-4AEB-BD48-B0D9CC428EE8}" type="pres">
      <dgm:prSet presAssocID="{EEB58792-69F5-42AA-A9D9-13345340D1DD}" presName="connectorText" presStyleLbl="sibTrans1D1" presStyleIdx="4" presStyleCnt="5"/>
      <dgm:spPr/>
    </dgm:pt>
    <dgm:pt modelId="{5DDB2D03-7DA0-460F-B5F7-D30C2C2A14FE}" type="pres">
      <dgm:prSet presAssocID="{E87DC711-B23D-48F9-ADF1-896F55F009EB}" presName="node" presStyleLbl="node1" presStyleIdx="5" presStyleCnt="6">
        <dgm:presLayoutVars>
          <dgm:bulletEnabled val="1"/>
        </dgm:presLayoutVars>
      </dgm:prSet>
      <dgm:spPr/>
    </dgm:pt>
  </dgm:ptLst>
  <dgm:cxnLst>
    <dgm:cxn modelId="{28CEB80C-D7C7-40FB-844F-8DAFE9CB7CFE}" type="presOf" srcId="{7CD27981-CB5A-40DC-90C2-9C90D9C17953}" destId="{35A24BF9-A613-4716-B485-E53F8E926C75}" srcOrd="0" destOrd="0" presId="urn:microsoft.com/office/officeart/2016/7/layout/RepeatingBendingProcessNew"/>
    <dgm:cxn modelId="{17EF4818-6881-4487-8BB8-817B7E5CE7CE}" type="presOf" srcId="{EEB58792-69F5-42AA-A9D9-13345340D1DD}" destId="{CB77B17B-2D34-4AEB-BD48-B0D9CC428EE8}" srcOrd="1" destOrd="0" presId="urn:microsoft.com/office/officeart/2016/7/layout/RepeatingBendingProcessNew"/>
    <dgm:cxn modelId="{224EF225-1AB7-4232-BC9A-8524533940DF}" type="presOf" srcId="{486F7000-2F0F-4635-8619-0C3E8D88A213}" destId="{9E4FDC60-C01E-4101-8502-ED42E89A8815}" srcOrd="0" destOrd="0" presId="urn:microsoft.com/office/officeart/2016/7/layout/RepeatingBendingProcessNew"/>
    <dgm:cxn modelId="{6E84AF35-56ED-4E48-AF7E-32B08E434D72}" type="presOf" srcId="{73BBE3B0-4AC4-43D7-8511-A6FAC47F1758}" destId="{27D955F6-D21C-42FD-B187-BC66462A73C6}" srcOrd="0" destOrd="0" presId="urn:microsoft.com/office/officeart/2016/7/layout/RepeatingBendingProcessNew"/>
    <dgm:cxn modelId="{6D6D1E44-3151-421B-9B23-FB44D78C4D18}" srcId="{6BC4C51A-61E2-453E-9569-890973576AA1}" destId="{9E075066-B748-4EE5-BF59-FDF41EC3A620}" srcOrd="0" destOrd="0" parTransId="{D3C356DF-8760-4EFB-B96E-95C742169FC5}" sibTransId="{486F7000-2F0F-4635-8619-0C3E8D88A213}"/>
    <dgm:cxn modelId="{E6025165-1EAB-4EA3-8484-420C5D6244B8}" srcId="{6BC4C51A-61E2-453E-9569-890973576AA1}" destId="{E87DC711-B23D-48F9-ADF1-896F55F009EB}" srcOrd="5" destOrd="0" parTransId="{F889CC28-19CC-47CC-8852-D865D071ECFC}" sibTransId="{344D69EC-3021-40FD-8E34-DF0CF4C976E5}"/>
    <dgm:cxn modelId="{57149F65-8729-4E99-B102-FDAC3E60727E}" type="presOf" srcId="{256FA114-65C8-451D-B980-DEC1976A2EA3}" destId="{3F1E86F7-8893-4C09-94EC-187A2D7EF64C}" srcOrd="1" destOrd="0" presId="urn:microsoft.com/office/officeart/2016/7/layout/RepeatingBendingProcessNew"/>
    <dgm:cxn modelId="{A2107C4D-A183-409E-BEE1-72639BA9E410}" type="presOf" srcId="{E87DC711-B23D-48F9-ADF1-896F55F009EB}" destId="{5DDB2D03-7DA0-460F-B5F7-D30C2C2A14FE}" srcOrd="0" destOrd="0" presId="urn:microsoft.com/office/officeart/2016/7/layout/RepeatingBendingProcessNew"/>
    <dgm:cxn modelId="{DFCCFC6D-5123-4AAC-BC32-1DFFD755D91A}" type="presOf" srcId="{D64AA223-90C7-4098-86FD-76BC6906299E}" destId="{1F6B93FB-F861-4CAB-A2EC-B061C9E7035D}" srcOrd="0" destOrd="0" presId="urn:microsoft.com/office/officeart/2016/7/layout/RepeatingBendingProcessNew"/>
    <dgm:cxn modelId="{692C2354-4916-4375-8549-87925120333D}" srcId="{6BC4C51A-61E2-453E-9569-890973576AA1}" destId="{87BA7F8C-0A39-40D1-A94A-F6FD24335770}" srcOrd="2" destOrd="0" parTransId="{74CC7DF6-86F1-478E-BA5B-A9003C7FB3E7}" sibTransId="{1443C293-E839-47EA-96AC-7E4768145F90}"/>
    <dgm:cxn modelId="{C9745C74-5F8C-40C7-B814-32CB6634A2D5}" type="presOf" srcId="{D64AA223-90C7-4098-86FD-76BC6906299E}" destId="{C6DDE949-E1AD-4C14-B3BC-76C8F9E67997}" srcOrd="1" destOrd="0" presId="urn:microsoft.com/office/officeart/2016/7/layout/RepeatingBendingProcessNew"/>
    <dgm:cxn modelId="{78139D55-45C9-4157-8224-EC79803AC874}" type="presOf" srcId="{256FA114-65C8-451D-B980-DEC1976A2EA3}" destId="{81BF9534-DFEC-406E-AA36-9654D7116FBC}" srcOrd="0" destOrd="0" presId="urn:microsoft.com/office/officeart/2016/7/layout/RepeatingBendingProcessNew"/>
    <dgm:cxn modelId="{F40A5C7E-DC86-4F9F-A36F-B37F0A91FA1F}" type="presOf" srcId="{EEB58792-69F5-42AA-A9D9-13345340D1DD}" destId="{4581A02F-8BB4-4821-998E-31BA3854A931}" srcOrd="0" destOrd="0" presId="urn:microsoft.com/office/officeart/2016/7/layout/RepeatingBendingProcessNew"/>
    <dgm:cxn modelId="{0EB92082-04C1-4AF6-9A37-CC82F52E3725}" type="presOf" srcId="{1443C293-E839-47EA-96AC-7E4768145F90}" destId="{58ED7027-4AC0-4962-B123-DF2D857E94A9}" srcOrd="1" destOrd="0" presId="urn:microsoft.com/office/officeart/2016/7/layout/RepeatingBendingProcessNew"/>
    <dgm:cxn modelId="{BD06808A-B918-4170-8D5C-6438A6B5423D}" srcId="{6BC4C51A-61E2-453E-9569-890973576AA1}" destId="{73BBE3B0-4AC4-43D7-8511-A6FAC47F1758}" srcOrd="1" destOrd="0" parTransId="{47582FC1-37CE-438D-BBEA-FA52D1BF1DF8}" sibTransId="{D64AA223-90C7-4098-86FD-76BC6906299E}"/>
    <dgm:cxn modelId="{A50DAD8E-063C-4775-BB62-A06F2FA6FE5F}" type="presOf" srcId="{486F7000-2F0F-4635-8619-0C3E8D88A213}" destId="{E1F8ABEB-EC7D-4D8D-863E-EEB6D7ED2BDE}" srcOrd="1" destOrd="0" presId="urn:microsoft.com/office/officeart/2016/7/layout/RepeatingBendingProcessNew"/>
    <dgm:cxn modelId="{3EE3A89D-504E-404A-B83A-1EF361CE73D1}" type="presOf" srcId="{6BC4C51A-61E2-453E-9569-890973576AA1}" destId="{09CD7A45-5953-477D-84BB-C5D185FAC486}" srcOrd="0" destOrd="0" presId="urn:microsoft.com/office/officeart/2016/7/layout/RepeatingBendingProcessNew"/>
    <dgm:cxn modelId="{82966BC7-6FB8-446E-82F7-549FC2C2328B}" type="presOf" srcId="{87BA7F8C-0A39-40D1-A94A-F6FD24335770}" destId="{A3A9FE02-ACD1-4876-8F7E-D451DF0E9FB7}" srcOrd="0" destOrd="0" presId="urn:microsoft.com/office/officeart/2016/7/layout/RepeatingBendingProcessNew"/>
    <dgm:cxn modelId="{A3E334D2-C7A8-45AF-8479-82EBB8B640CD}" srcId="{6BC4C51A-61E2-453E-9569-890973576AA1}" destId="{7CD27981-CB5A-40DC-90C2-9C90D9C17953}" srcOrd="3" destOrd="0" parTransId="{B8654B56-DDB4-421B-A448-CC2FD696FD34}" sibTransId="{256FA114-65C8-451D-B980-DEC1976A2EA3}"/>
    <dgm:cxn modelId="{AE210CE0-733E-4291-A6FD-C7A8B44A99B4}" type="presOf" srcId="{C647D55B-67C2-4EDC-BA9A-A84323E0FDC6}" destId="{C3016B07-23FE-499E-980F-8D5D0F26F556}" srcOrd="0" destOrd="0" presId="urn:microsoft.com/office/officeart/2016/7/layout/RepeatingBendingProcessNew"/>
    <dgm:cxn modelId="{5C8C5CE5-EB6C-471A-B1A2-DD751A4A3D68}" type="presOf" srcId="{9E075066-B748-4EE5-BF59-FDF41EC3A620}" destId="{46CC9BC9-1BDD-4A35-97CC-32AC085CD7AC}" srcOrd="0" destOrd="0" presId="urn:microsoft.com/office/officeart/2016/7/layout/RepeatingBendingProcessNew"/>
    <dgm:cxn modelId="{254F4DE7-AC05-415A-B1A1-2CBCADC525F9}" type="presOf" srcId="{1443C293-E839-47EA-96AC-7E4768145F90}" destId="{39C102B6-F3D5-4672-B96D-136BB73E06D0}" srcOrd="0" destOrd="0" presId="urn:microsoft.com/office/officeart/2016/7/layout/RepeatingBendingProcessNew"/>
    <dgm:cxn modelId="{4E9D28FE-356D-47B2-8658-A3648CCF5370}" srcId="{6BC4C51A-61E2-453E-9569-890973576AA1}" destId="{C647D55B-67C2-4EDC-BA9A-A84323E0FDC6}" srcOrd="4" destOrd="0" parTransId="{6E484E5E-64EF-4684-9EA4-303D6D78B97C}" sibTransId="{EEB58792-69F5-42AA-A9D9-13345340D1DD}"/>
    <dgm:cxn modelId="{91ECDBC5-E719-4649-8DA4-3380AE78ACDC}" type="presParOf" srcId="{09CD7A45-5953-477D-84BB-C5D185FAC486}" destId="{46CC9BC9-1BDD-4A35-97CC-32AC085CD7AC}" srcOrd="0" destOrd="0" presId="urn:microsoft.com/office/officeart/2016/7/layout/RepeatingBendingProcessNew"/>
    <dgm:cxn modelId="{C37D1A29-DDA1-49AD-82EB-F41E9BBB40C5}" type="presParOf" srcId="{09CD7A45-5953-477D-84BB-C5D185FAC486}" destId="{9E4FDC60-C01E-4101-8502-ED42E89A8815}" srcOrd="1" destOrd="0" presId="urn:microsoft.com/office/officeart/2016/7/layout/RepeatingBendingProcessNew"/>
    <dgm:cxn modelId="{68397E45-E69A-4032-AF36-2D7D4EE9A18B}" type="presParOf" srcId="{9E4FDC60-C01E-4101-8502-ED42E89A8815}" destId="{E1F8ABEB-EC7D-4D8D-863E-EEB6D7ED2BDE}" srcOrd="0" destOrd="0" presId="urn:microsoft.com/office/officeart/2016/7/layout/RepeatingBendingProcessNew"/>
    <dgm:cxn modelId="{18D353E7-DA07-4F56-971E-9C226132754F}" type="presParOf" srcId="{09CD7A45-5953-477D-84BB-C5D185FAC486}" destId="{27D955F6-D21C-42FD-B187-BC66462A73C6}" srcOrd="2" destOrd="0" presId="urn:microsoft.com/office/officeart/2016/7/layout/RepeatingBendingProcessNew"/>
    <dgm:cxn modelId="{14E8FBBD-F4CC-4FC9-A95E-8FA4147114B3}" type="presParOf" srcId="{09CD7A45-5953-477D-84BB-C5D185FAC486}" destId="{1F6B93FB-F861-4CAB-A2EC-B061C9E7035D}" srcOrd="3" destOrd="0" presId="urn:microsoft.com/office/officeart/2016/7/layout/RepeatingBendingProcessNew"/>
    <dgm:cxn modelId="{A8DC1B02-8010-4DA7-B39C-31C8B2CFAEF0}" type="presParOf" srcId="{1F6B93FB-F861-4CAB-A2EC-B061C9E7035D}" destId="{C6DDE949-E1AD-4C14-B3BC-76C8F9E67997}" srcOrd="0" destOrd="0" presId="urn:microsoft.com/office/officeart/2016/7/layout/RepeatingBendingProcessNew"/>
    <dgm:cxn modelId="{97F8765D-6C39-4B5F-B385-3C8F8F08CA7C}" type="presParOf" srcId="{09CD7A45-5953-477D-84BB-C5D185FAC486}" destId="{A3A9FE02-ACD1-4876-8F7E-D451DF0E9FB7}" srcOrd="4" destOrd="0" presId="urn:microsoft.com/office/officeart/2016/7/layout/RepeatingBendingProcessNew"/>
    <dgm:cxn modelId="{7B799554-8FB1-4BC9-A632-88092D789930}" type="presParOf" srcId="{09CD7A45-5953-477D-84BB-C5D185FAC486}" destId="{39C102B6-F3D5-4672-B96D-136BB73E06D0}" srcOrd="5" destOrd="0" presId="urn:microsoft.com/office/officeart/2016/7/layout/RepeatingBendingProcessNew"/>
    <dgm:cxn modelId="{9AC15872-58AA-486E-AAF6-E861589119A8}" type="presParOf" srcId="{39C102B6-F3D5-4672-B96D-136BB73E06D0}" destId="{58ED7027-4AC0-4962-B123-DF2D857E94A9}" srcOrd="0" destOrd="0" presId="urn:microsoft.com/office/officeart/2016/7/layout/RepeatingBendingProcessNew"/>
    <dgm:cxn modelId="{AD61ACB9-89F6-4E28-BE38-8C3D3193D518}" type="presParOf" srcId="{09CD7A45-5953-477D-84BB-C5D185FAC486}" destId="{35A24BF9-A613-4716-B485-E53F8E926C75}" srcOrd="6" destOrd="0" presId="urn:microsoft.com/office/officeart/2016/7/layout/RepeatingBendingProcessNew"/>
    <dgm:cxn modelId="{B0FBD9BB-D622-47E0-BC01-442369640D62}" type="presParOf" srcId="{09CD7A45-5953-477D-84BB-C5D185FAC486}" destId="{81BF9534-DFEC-406E-AA36-9654D7116FBC}" srcOrd="7" destOrd="0" presId="urn:microsoft.com/office/officeart/2016/7/layout/RepeatingBendingProcessNew"/>
    <dgm:cxn modelId="{8511391E-4225-43BC-A209-F44C083EF4F3}" type="presParOf" srcId="{81BF9534-DFEC-406E-AA36-9654D7116FBC}" destId="{3F1E86F7-8893-4C09-94EC-187A2D7EF64C}" srcOrd="0" destOrd="0" presId="urn:microsoft.com/office/officeart/2016/7/layout/RepeatingBendingProcessNew"/>
    <dgm:cxn modelId="{BF4DD063-C1CD-4FB8-86FB-2C5B3F7DF569}" type="presParOf" srcId="{09CD7A45-5953-477D-84BB-C5D185FAC486}" destId="{C3016B07-23FE-499E-980F-8D5D0F26F556}" srcOrd="8" destOrd="0" presId="urn:microsoft.com/office/officeart/2016/7/layout/RepeatingBendingProcessNew"/>
    <dgm:cxn modelId="{5F0CACAA-57C1-4427-A561-BACF821E7392}" type="presParOf" srcId="{09CD7A45-5953-477D-84BB-C5D185FAC486}" destId="{4581A02F-8BB4-4821-998E-31BA3854A931}" srcOrd="9" destOrd="0" presId="urn:microsoft.com/office/officeart/2016/7/layout/RepeatingBendingProcessNew"/>
    <dgm:cxn modelId="{1419B888-A886-4460-B5B8-7E95C6113372}" type="presParOf" srcId="{4581A02F-8BB4-4821-998E-31BA3854A931}" destId="{CB77B17B-2D34-4AEB-BD48-B0D9CC428EE8}" srcOrd="0" destOrd="0" presId="urn:microsoft.com/office/officeart/2016/7/layout/RepeatingBendingProcessNew"/>
    <dgm:cxn modelId="{EFF4057B-BCCA-442F-A825-08206F49DD46}" type="presParOf" srcId="{09CD7A45-5953-477D-84BB-C5D185FAC486}" destId="{5DDB2D03-7DA0-460F-B5F7-D30C2C2A14F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23A3D4-7FDB-43EF-B02B-DA3479A819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415FAA0-C2E9-460E-9209-D6E087E21FF3}">
      <dgm:prSet/>
      <dgm:spPr/>
      <dgm:t>
        <a:bodyPr/>
        <a:lstStyle/>
        <a:p>
          <a:r>
            <a:rPr lang="en-US"/>
            <a:t>This presentation explores the short- and long-term psychological, emotional, and social impacts of abuse on victims</a:t>
          </a:r>
        </a:p>
      </dgm:t>
    </dgm:pt>
    <dgm:pt modelId="{BE99F183-D8C2-45A2-B27A-D133CB1434E1}" type="parTrans" cxnId="{203FAFE9-EC58-4963-93EC-789F96DC9A5F}">
      <dgm:prSet/>
      <dgm:spPr/>
      <dgm:t>
        <a:bodyPr/>
        <a:lstStyle/>
        <a:p>
          <a:endParaRPr lang="en-US"/>
        </a:p>
      </dgm:t>
    </dgm:pt>
    <dgm:pt modelId="{ECD0E4DF-45FC-464A-A2B7-AEEC35664A90}" type="sibTrans" cxnId="{203FAFE9-EC58-4963-93EC-789F96DC9A5F}">
      <dgm:prSet/>
      <dgm:spPr/>
      <dgm:t>
        <a:bodyPr/>
        <a:lstStyle/>
        <a:p>
          <a:endParaRPr lang="en-US"/>
        </a:p>
      </dgm:t>
    </dgm:pt>
    <dgm:pt modelId="{6FC35C54-98D5-4C3B-B18E-584267CFD4A7}">
      <dgm:prSet/>
      <dgm:spPr/>
      <dgm:t>
        <a:bodyPr/>
        <a:lstStyle/>
        <a:p>
          <a:r>
            <a:rPr lang="en-US"/>
            <a:t>Abuse can cause fear, anxiety, trauma, and long-term effects such as PTSD, depression, and social isolation</a:t>
          </a:r>
        </a:p>
      </dgm:t>
    </dgm:pt>
    <dgm:pt modelId="{606EB5CA-E0E7-455A-A8F5-2D6B282FD9A6}" type="parTrans" cxnId="{1F2EB256-0EF0-47CE-824D-736E90D1C383}">
      <dgm:prSet/>
      <dgm:spPr/>
      <dgm:t>
        <a:bodyPr/>
        <a:lstStyle/>
        <a:p>
          <a:endParaRPr lang="en-US"/>
        </a:p>
      </dgm:t>
    </dgm:pt>
    <dgm:pt modelId="{EB9AA20C-5AC7-4D43-972D-E06792381865}" type="sibTrans" cxnId="{1F2EB256-0EF0-47CE-824D-736E90D1C383}">
      <dgm:prSet/>
      <dgm:spPr/>
      <dgm:t>
        <a:bodyPr/>
        <a:lstStyle/>
        <a:p>
          <a:endParaRPr lang="en-US"/>
        </a:p>
      </dgm:t>
    </dgm:pt>
    <dgm:pt modelId="{B8E03C74-24C7-4C35-85B9-5FB6DF0AE734}">
      <dgm:prSet/>
      <dgm:spPr/>
      <dgm:t>
        <a:bodyPr/>
        <a:lstStyle/>
        <a:p>
          <a:r>
            <a:rPr lang="en-US"/>
            <a:t>These impacts can affect victims’ trust, disclosure, and engagement with the police</a:t>
          </a:r>
        </a:p>
      </dgm:t>
    </dgm:pt>
    <dgm:pt modelId="{F628F174-5C06-4539-ACE6-48B88850AC1F}" type="parTrans" cxnId="{48D49DD4-8AE2-424D-8BBC-4DA0B2CB8798}">
      <dgm:prSet/>
      <dgm:spPr/>
      <dgm:t>
        <a:bodyPr/>
        <a:lstStyle/>
        <a:p>
          <a:endParaRPr lang="en-US"/>
        </a:p>
      </dgm:t>
    </dgm:pt>
    <dgm:pt modelId="{751E3D50-C04E-470B-8D02-B077C52A9432}" type="sibTrans" cxnId="{48D49DD4-8AE2-424D-8BBC-4DA0B2CB8798}">
      <dgm:prSet/>
      <dgm:spPr/>
      <dgm:t>
        <a:bodyPr/>
        <a:lstStyle/>
        <a:p>
          <a:endParaRPr lang="en-US"/>
        </a:p>
      </dgm:t>
    </dgm:pt>
    <dgm:pt modelId="{F64A2DBC-6037-443B-A85A-EFA0BA30E985}">
      <dgm:prSet/>
      <dgm:spPr/>
      <dgm:t>
        <a:bodyPr/>
        <a:lstStyle/>
        <a:p>
          <a:r>
            <a:rPr lang="en-US"/>
            <a:t>Understanding trauma is essential for effective safeguarding</a:t>
          </a:r>
        </a:p>
      </dgm:t>
    </dgm:pt>
    <dgm:pt modelId="{3E500FFE-9201-4F3D-8344-795F2CE91D36}" type="parTrans" cxnId="{2025E2D4-B786-4B0F-BAFE-4E947CF0C761}">
      <dgm:prSet/>
      <dgm:spPr/>
      <dgm:t>
        <a:bodyPr/>
        <a:lstStyle/>
        <a:p>
          <a:endParaRPr lang="en-US"/>
        </a:p>
      </dgm:t>
    </dgm:pt>
    <dgm:pt modelId="{59B97950-177E-4C8E-9291-0F923A3C4BC9}" type="sibTrans" cxnId="{2025E2D4-B786-4B0F-BAFE-4E947CF0C761}">
      <dgm:prSet/>
      <dgm:spPr/>
      <dgm:t>
        <a:bodyPr/>
        <a:lstStyle/>
        <a:p>
          <a:endParaRPr lang="en-US"/>
        </a:p>
      </dgm:t>
    </dgm:pt>
    <dgm:pt modelId="{2A6ABD9D-69A2-4688-A485-10662A7342A8}">
      <dgm:prSet/>
      <dgm:spPr/>
      <dgm:t>
        <a:bodyPr/>
        <a:lstStyle/>
        <a:p>
          <a:r>
            <a:rPr lang="en-US"/>
            <a:t>Trauma-informed policing and multi-agency working help improve victim safety and support</a:t>
          </a:r>
        </a:p>
      </dgm:t>
    </dgm:pt>
    <dgm:pt modelId="{219A0E3A-F61D-47AA-A00F-707AF95596A3}" type="parTrans" cxnId="{498E5312-6E0B-4347-B0CD-9799EAE58056}">
      <dgm:prSet/>
      <dgm:spPr/>
      <dgm:t>
        <a:bodyPr/>
        <a:lstStyle/>
        <a:p>
          <a:endParaRPr lang="en-US"/>
        </a:p>
      </dgm:t>
    </dgm:pt>
    <dgm:pt modelId="{DADE6C9B-0510-48E7-A07F-3812CD69C425}" type="sibTrans" cxnId="{498E5312-6E0B-4347-B0CD-9799EAE58056}">
      <dgm:prSet/>
      <dgm:spPr/>
      <dgm:t>
        <a:bodyPr/>
        <a:lstStyle/>
        <a:p>
          <a:endParaRPr lang="en-US"/>
        </a:p>
      </dgm:t>
    </dgm:pt>
    <dgm:pt modelId="{719906F1-1915-42B8-9C08-554243889F90}">
      <dgm:prSet/>
      <dgm:spPr/>
      <dgm:t>
        <a:bodyPr/>
        <a:lstStyle/>
        <a:p>
          <a:r>
            <a:rPr lang="en-US"/>
            <a:t>The role of the police in effective safeguarding and positive outcomes for victims will be examined</a:t>
          </a:r>
        </a:p>
      </dgm:t>
    </dgm:pt>
    <dgm:pt modelId="{1078901C-764F-46D6-B611-20192BCFDD57}" type="parTrans" cxnId="{FAFD1A41-603D-4C84-BDD4-0CC414665326}">
      <dgm:prSet/>
      <dgm:spPr/>
      <dgm:t>
        <a:bodyPr/>
        <a:lstStyle/>
        <a:p>
          <a:endParaRPr lang="en-US"/>
        </a:p>
      </dgm:t>
    </dgm:pt>
    <dgm:pt modelId="{CDDE54AE-C0DA-46FC-ACF2-2671F6C2C1D3}" type="sibTrans" cxnId="{FAFD1A41-603D-4C84-BDD4-0CC414665326}">
      <dgm:prSet/>
      <dgm:spPr/>
      <dgm:t>
        <a:bodyPr/>
        <a:lstStyle/>
        <a:p>
          <a:endParaRPr lang="en-US"/>
        </a:p>
      </dgm:t>
    </dgm:pt>
    <dgm:pt modelId="{E822C03E-A49E-43E8-B1ED-9A19020371BE}">
      <dgm:prSet/>
      <dgm:spPr/>
      <dgm:t>
        <a:bodyPr/>
        <a:lstStyle/>
        <a:p>
          <a:r>
            <a:rPr lang="en-US"/>
            <a:t>(Somerset Domestic Abuse Service, 2025)</a:t>
          </a:r>
        </a:p>
      </dgm:t>
    </dgm:pt>
    <dgm:pt modelId="{54CB50A5-3030-42DA-A4F9-50CCC0B2A9D2}" type="parTrans" cxnId="{E02938E1-DB08-4643-A0EF-5C2D15EECFF6}">
      <dgm:prSet/>
      <dgm:spPr/>
      <dgm:t>
        <a:bodyPr/>
        <a:lstStyle/>
        <a:p>
          <a:endParaRPr lang="en-US"/>
        </a:p>
      </dgm:t>
    </dgm:pt>
    <dgm:pt modelId="{A492ACAB-39B4-450D-B42D-462F7D612F08}" type="sibTrans" cxnId="{E02938E1-DB08-4643-A0EF-5C2D15EECFF6}">
      <dgm:prSet/>
      <dgm:spPr/>
      <dgm:t>
        <a:bodyPr/>
        <a:lstStyle/>
        <a:p>
          <a:endParaRPr lang="en-US"/>
        </a:p>
      </dgm:t>
    </dgm:pt>
    <dgm:pt modelId="{C8D8683F-1FC9-470E-8F78-E5B5A5B920A9}" type="pres">
      <dgm:prSet presAssocID="{D923A3D4-7FDB-43EF-B02B-DA3479A81969}" presName="linear" presStyleCnt="0">
        <dgm:presLayoutVars>
          <dgm:animLvl val="lvl"/>
          <dgm:resizeHandles val="exact"/>
        </dgm:presLayoutVars>
      </dgm:prSet>
      <dgm:spPr/>
    </dgm:pt>
    <dgm:pt modelId="{826EE667-F7B2-4AD3-9905-DFDB7DE871C4}" type="pres">
      <dgm:prSet presAssocID="{E415FAA0-C2E9-460E-9209-D6E087E21FF3}" presName="parentText" presStyleLbl="node1" presStyleIdx="0" presStyleCnt="7">
        <dgm:presLayoutVars>
          <dgm:chMax val="0"/>
          <dgm:bulletEnabled val="1"/>
        </dgm:presLayoutVars>
      </dgm:prSet>
      <dgm:spPr/>
    </dgm:pt>
    <dgm:pt modelId="{0B880DB3-348B-41D5-8A36-1DC86B34D39C}" type="pres">
      <dgm:prSet presAssocID="{ECD0E4DF-45FC-464A-A2B7-AEEC35664A90}" presName="spacer" presStyleCnt="0"/>
      <dgm:spPr/>
    </dgm:pt>
    <dgm:pt modelId="{F94C9D8D-4FE4-423C-8F90-801999604449}" type="pres">
      <dgm:prSet presAssocID="{6FC35C54-98D5-4C3B-B18E-584267CFD4A7}" presName="parentText" presStyleLbl="node1" presStyleIdx="1" presStyleCnt="7">
        <dgm:presLayoutVars>
          <dgm:chMax val="0"/>
          <dgm:bulletEnabled val="1"/>
        </dgm:presLayoutVars>
      </dgm:prSet>
      <dgm:spPr/>
    </dgm:pt>
    <dgm:pt modelId="{37670101-663B-461C-A3D4-6926C7B9511E}" type="pres">
      <dgm:prSet presAssocID="{EB9AA20C-5AC7-4D43-972D-E06792381865}" presName="spacer" presStyleCnt="0"/>
      <dgm:spPr/>
    </dgm:pt>
    <dgm:pt modelId="{4177811B-02DE-4578-BC07-39094DFC349B}" type="pres">
      <dgm:prSet presAssocID="{B8E03C74-24C7-4C35-85B9-5FB6DF0AE734}" presName="parentText" presStyleLbl="node1" presStyleIdx="2" presStyleCnt="7">
        <dgm:presLayoutVars>
          <dgm:chMax val="0"/>
          <dgm:bulletEnabled val="1"/>
        </dgm:presLayoutVars>
      </dgm:prSet>
      <dgm:spPr/>
    </dgm:pt>
    <dgm:pt modelId="{9849215D-03EE-470A-A90B-9976BF9B355C}" type="pres">
      <dgm:prSet presAssocID="{751E3D50-C04E-470B-8D02-B077C52A9432}" presName="spacer" presStyleCnt="0"/>
      <dgm:spPr/>
    </dgm:pt>
    <dgm:pt modelId="{BC455586-51AD-4ADB-A8BF-2269CCBE56AE}" type="pres">
      <dgm:prSet presAssocID="{F64A2DBC-6037-443B-A85A-EFA0BA30E985}" presName="parentText" presStyleLbl="node1" presStyleIdx="3" presStyleCnt="7">
        <dgm:presLayoutVars>
          <dgm:chMax val="0"/>
          <dgm:bulletEnabled val="1"/>
        </dgm:presLayoutVars>
      </dgm:prSet>
      <dgm:spPr/>
    </dgm:pt>
    <dgm:pt modelId="{C67E8261-C0EC-4086-8C3B-AC52DB9B3678}" type="pres">
      <dgm:prSet presAssocID="{59B97950-177E-4C8E-9291-0F923A3C4BC9}" presName="spacer" presStyleCnt="0"/>
      <dgm:spPr/>
    </dgm:pt>
    <dgm:pt modelId="{B084CA81-ABBB-48A6-814B-DF4FA3958EAC}" type="pres">
      <dgm:prSet presAssocID="{2A6ABD9D-69A2-4688-A485-10662A7342A8}" presName="parentText" presStyleLbl="node1" presStyleIdx="4" presStyleCnt="7">
        <dgm:presLayoutVars>
          <dgm:chMax val="0"/>
          <dgm:bulletEnabled val="1"/>
        </dgm:presLayoutVars>
      </dgm:prSet>
      <dgm:spPr/>
    </dgm:pt>
    <dgm:pt modelId="{C1855E68-CB07-42E9-8BA6-01E8340825D4}" type="pres">
      <dgm:prSet presAssocID="{DADE6C9B-0510-48E7-A07F-3812CD69C425}" presName="spacer" presStyleCnt="0"/>
      <dgm:spPr/>
    </dgm:pt>
    <dgm:pt modelId="{2149CD40-2AD9-498C-BAEB-4293F2B1B9C8}" type="pres">
      <dgm:prSet presAssocID="{719906F1-1915-42B8-9C08-554243889F90}" presName="parentText" presStyleLbl="node1" presStyleIdx="5" presStyleCnt="7">
        <dgm:presLayoutVars>
          <dgm:chMax val="0"/>
          <dgm:bulletEnabled val="1"/>
        </dgm:presLayoutVars>
      </dgm:prSet>
      <dgm:spPr/>
    </dgm:pt>
    <dgm:pt modelId="{205E254D-A601-454D-BEA9-FDCD6F88AD26}" type="pres">
      <dgm:prSet presAssocID="{CDDE54AE-C0DA-46FC-ACF2-2671F6C2C1D3}" presName="spacer" presStyleCnt="0"/>
      <dgm:spPr/>
    </dgm:pt>
    <dgm:pt modelId="{9B0C7952-D247-4AB2-A28E-672AF0EF9CDB}" type="pres">
      <dgm:prSet presAssocID="{E822C03E-A49E-43E8-B1ED-9A19020371BE}" presName="parentText" presStyleLbl="node1" presStyleIdx="6" presStyleCnt="7">
        <dgm:presLayoutVars>
          <dgm:chMax val="0"/>
          <dgm:bulletEnabled val="1"/>
        </dgm:presLayoutVars>
      </dgm:prSet>
      <dgm:spPr/>
    </dgm:pt>
  </dgm:ptLst>
  <dgm:cxnLst>
    <dgm:cxn modelId="{498E5312-6E0B-4347-B0CD-9799EAE58056}" srcId="{D923A3D4-7FDB-43EF-B02B-DA3479A81969}" destId="{2A6ABD9D-69A2-4688-A485-10662A7342A8}" srcOrd="4" destOrd="0" parTransId="{219A0E3A-F61D-47AA-A00F-707AF95596A3}" sibTransId="{DADE6C9B-0510-48E7-A07F-3812CD69C425}"/>
    <dgm:cxn modelId="{69DCD036-3593-44D5-894A-10961B0661B1}" type="presOf" srcId="{E822C03E-A49E-43E8-B1ED-9A19020371BE}" destId="{9B0C7952-D247-4AB2-A28E-672AF0EF9CDB}" srcOrd="0" destOrd="0" presId="urn:microsoft.com/office/officeart/2005/8/layout/vList2"/>
    <dgm:cxn modelId="{C246013C-9AE1-46B3-AB84-7EED168E337E}" type="presOf" srcId="{719906F1-1915-42B8-9C08-554243889F90}" destId="{2149CD40-2AD9-498C-BAEB-4293F2B1B9C8}" srcOrd="0" destOrd="0" presId="urn:microsoft.com/office/officeart/2005/8/layout/vList2"/>
    <dgm:cxn modelId="{FAFD1A41-603D-4C84-BDD4-0CC414665326}" srcId="{D923A3D4-7FDB-43EF-B02B-DA3479A81969}" destId="{719906F1-1915-42B8-9C08-554243889F90}" srcOrd="5" destOrd="0" parTransId="{1078901C-764F-46D6-B611-20192BCFDD57}" sibTransId="{CDDE54AE-C0DA-46FC-ACF2-2671F6C2C1D3}"/>
    <dgm:cxn modelId="{857CD450-B03C-4793-8CEA-FC8AC70A57F6}" type="presOf" srcId="{D923A3D4-7FDB-43EF-B02B-DA3479A81969}" destId="{C8D8683F-1FC9-470E-8F78-E5B5A5B920A9}" srcOrd="0" destOrd="0" presId="urn:microsoft.com/office/officeart/2005/8/layout/vList2"/>
    <dgm:cxn modelId="{3C2CDE50-F146-4ECC-9CB8-B3987142D6C7}" type="presOf" srcId="{F64A2DBC-6037-443B-A85A-EFA0BA30E985}" destId="{BC455586-51AD-4ADB-A8BF-2269CCBE56AE}" srcOrd="0" destOrd="0" presId="urn:microsoft.com/office/officeart/2005/8/layout/vList2"/>
    <dgm:cxn modelId="{DF083954-BF98-4DBE-A4B7-0530260A7B50}" type="presOf" srcId="{6FC35C54-98D5-4C3B-B18E-584267CFD4A7}" destId="{F94C9D8D-4FE4-423C-8F90-801999604449}" srcOrd="0" destOrd="0" presId="urn:microsoft.com/office/officeart/2005/8/layout/vList2"/>
    <dgm:cxn modelId="{1F2EB256-0EF0-47CE-824D-736E90D1C383}" srcId="{D923A3D4-7FDB-43EF-B02B-DA3479A81969}" destId="{6FC35C54-98D5-4C3B-B18E-584267CFD4A7}" srcOrd="1" destOrd="0" parTransId="{606EB5CA-E0E7-455A-A8F5-2D6B282FD9A6}" sibTransId="{EB9AA20C-5AC7-4D43-972D-E06792381865}"/>
    <dgm:cxn modelId="{E3BC6782-E90B-4517-B8D6-59F49FAD20D7}" type="presOf" srcId="{B8E03C74-24C7-4C35-85B9-5FB6DF0AE734}" destId="{4177811B-02DE-4578-BC07-39094DFC349B}" srcOrd="0" destOrd="0" presId="urn:microsoft.com/office/officeart/2005/8/layout/vList2"/>
    <dgm:cxn modelId="{26F05A85-6C76-4D40-ADF9-2040491B70E9}" type="presOf" srcId="{2A6ABD9D-69A2-4688-A485-10662A7342A8}" destId="{B084CA81-ABBB-48A6-814B-DF4FA3958EAC}" srcOrd="0" destOrd="0" presId="urn:microsoft.com/office/officeart/2005/8/layout/vList2"/>
    <dgm:cxn modelId="{48D49DD4-8AE2-424D-8BBC-4DA0B2CB8798}" srcId="{D923A3D4-7FDB-43EF-B02B-DA3479A81969}" destId="{B8E03C74-24C7-4C35-85B9-5FB6DF0AE734}" srcOrd="2" destOrd="0" parTransId="{F628F174-5C06-4539-ACE6-48B88850AC1F}" sibTransId="{751E3D50-C04E-470B-8D02-B077C52A9432}"/>
    <dgm:cxn modelId="{2025E2D4-B786-4B0F-BAFE-4E947CF0C761}" srcId="{D923A3D4-7FDB-43EF-B02B-DA3479A81969}" destId="{F64A2DBC-6037-443B-A85A-EFA0BA30E985}" srcOrd="3" destOrd="0" parTransId="{3E500FFE-9201-4F3D-8344-795F2CE91D36}" sibTransId="{59B97950-177E-4C8E-9291-0F923A3C4BC9}"/>
    <dgm:cxn modelId="{E02938E1-DB08-4643-A0EF-5C2D15EECFF6}" srcId="{D923A3D4-7FDB-43EF-B02B-DA3479A81969}" destId="{E822C03E-A49E-43E8-B1ED-9A19020371BE}" srcOrd="6" destOrd="0" parTransId="{54CB50A5-3030-42DA-A4F9-50CCC0B2A9D2}" sibTransId="{A492ACAB-39B4-450D-B42D-462F7D612F08}"/>
    <dgm:cxn modelId="{203FAFE9-EC58-4963-93EC-789F96DC9A5F}" srcId="{D923A3D4-7FDB-43EF-B02B-DA3479A81969}" destId="{E415FAA0-C2E9-460E-9209-D6E087E21FF3}" srcOrd="0" destOrd="0" parTransId="{BE99F183-D8C2-45A2-B27A-D133CB1434E1}" sibTransId="{ECD0E4DF-45FC-464A-A2B7-AEEC35664A90}"/>
    <dgm:cxn modelId="{E6CAF2EE-0D45-457A-92BB-D31E76F3863B}" type="presOf" srcId="{E415FAA0-C2E9-460E-9209-D6E087E21FF3}" destId="{826EE667-F7B2-4AD3-9905-DFDB7DE871C4}" srcOrd="0" destOrd="0" presId="urn:microsoft.com/office/officeart/2005/8/layout/vList2"/>
    <dgm:cxn modelId="{884FC454-F1F3-431D-910E-F8824CD49DD5}" type="presParOf" srcId="{C8D8683F-1FC9-470E-8F78-E5B5A5B920A9}" destId="{826EE667-F7B2-4AD3-9905-DFDB7DE871C4}" srcOrd="0" destOrd="0" presId="urn:microsoft.com/office/officeart/2005/8/layout/vList2"/>
    <dgm:cxn modelId="{FED98394-737E-4D9E-88C8-728D0279FA99}" type="presParOf" srcId="{C8D8683F-1FC9-470E-8F78-E5B5A5B920A9}" destId="{0B880DB3-348B-41D5-8A36-1DC86B34D39C}" srcOrd="1" destOrd="0" presId="urn:microsoft.com/office/officeart/2005/8/layout/vList2"/>
    <dgm:cxn modelId="{66663B93-31D7-4180-A7B8-BCEE7EFBB5A2}" type="presParOf" srcId="{C8D8683F-1FC9-470E-8F78-E5B5A5B920A9}" destId="{F94C9D8D-4FE4-423C-8F90-801999604449}" srcOrd="2" destOrd="0" presId="urn:microsoft.com/office/officeart/2005/8/layout/vList2"/>
    <dgm:cxn modelId="{7E184C20-FE3E-47C4-BE72-63E678D24915}" type="presParOf" srcId="{C8D8683F-1FC9-470E-8F78-E5B5A5B920A9}" destId="{37670101-663B-461C-A3D4-6926C7B9511E}" srcOrd="3" destOrd="0" presId="urn:microsoft.com/office/officeart/2005/8/layout/vList2"/>
    <dgm:cxn modelId="{FF8E2627-A60D-4FDF-BDB4-CFF8C52733A7}" type="presParOf" srcId="{C8D8683F-1FC9-470E-8F78-E5B5A5B920A9}" destId="{4177811B-02DE-4578-BC07-39094DFC349B}" srcOrd="4" destOrd="0" presId="urn:microsoft.com/office/officeart/2005/8/layout/vList2"/>
    <dgm:cxn modelId="{5730C9E4-BAFA-429C-BDB1-1B3D66ABE47F}" type="presParOf" srcId="{C8D8683F-1FC9-470E-8F78-E5B5A5B920A9}" destId="{9849215D-03EE-470A-A90B-9976BF9B355C}" srcOrd="5" destOrd="0" presId="urn:microsoft.com/office/officeart/2005/8/layout/vList2"/>
    <dgm:cxn modelId="{815A948E-C280-41C8-8954-799416A8186A}" type="presParOf" srcId="{C8D8683F-1FC9-470E-8F78-E5B5A5B920A9}" destId="{BC455586-51AD-4ADB-A8BF-2269CCBE56AE}" srcOrd="6" destOrd="0" presId="urn:microsoft.com/office/officeart/2005/8/layout/vList2"/>
    <dgm:cxn modelId="{86CB4D87-619A-4EBF-8144-720A909E17FE}" type="presParOf" srcId="{C8D8683F-1FC9-470E-8F78-E5B5A5B920A9}" destId="{C67E8261-C0EC-4086-8C3B-AC52DB9B3678}" srcOrd="7" destOrd="0" presId="urn:microsoft.com/office/officeart/2005/8/layout/vList2"/>
    <dgm:cxn modelId="{8E47077D-3D70-4D5F-B7C2-C939329E271E}" type="presParOf" srcId="{C8D8683F-1FC9-470E-8F78-E5B5A5B920A9}" destId="{B084CA81-ABBB-48A6-814B-DF4FA3958EAC}" srcOrd="8" destOrd="0" presId="urn:microsoft.com/office/officeart/2005/8/layout/vList2"/>
    <dgm:cxn modelId="{164E3D99-7D00-4EC7-B795-D6A0466D029D}" type="presParOf" srcId="{C8D8683F-1FC9-470E-8F78-E5B5A5B920A9}" destId="{C1855E68-CB07-42E9-8BA6-01E8340825D4}" srcOrd="9" destOrd="0" presId="urn:microsoft.com/office/officeart/2005/8/layout/vList2"/>
    <dgm:cxn modelId="{DC53E50A-AD8A-497E-86D4-661DEE705508}" type="presParOf" srcId="{C8D8683F-1FC9-470E-8F78-E5B5A5B920A9}" destId="{2149CD40-2AD9-498C-BAEB-4293F2B1B9C8}" srcOrd="10" destOrd="0" presId="urn:microsoft.com/office/officeart/2005/8/layout/vList2"/>
    <dgm:cxn modelId="{932E5C76-4FCF-4D09-8CFD-37F7411E5EA6}" type="presParOf" srcId="{C8D8683F-1FC9-470E-8F78-E5B5A5B920A9}" destId="{205E254D-A601-454D-BEA9-FDCD6F88AD26}" srcOrd="11" destOrd="0" presId="urn:microsoft.com/office/officeart/2005/8/layout/vList2"/>
    <dgm:cxn modelId="{D673A953-D081-4D6A-BE70-F16BB448C8B4}" type="presParOf" srcId="{C8D8683F-1FC9-470E-8F78-E5B5A5B920A9}" destId="{9B0C7952-D247-4AB2-A28E-672AF0EF9CD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FDC60-C01E-4101-8502-ED42E89A8815}">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46CC9BC9-1BDD-4A35-97CC-32AC085CD7AC}">
      <dsp:nvSpPr>
        <dsp:cNvPr id="0" name=""/>
        <dsp:cNvSpPr/>
      </dsp:nvSpPr>
      <dsp:spPr>
        <a:xfrm>
          <a:off x="105624" y="150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889000">
            <a:lnSpc>
              <a:spcPct val="90000"/>
            </a:lnSpc>
            <a:spcBef>
              <a:spcPct val="0"/>
            </a:spcBef>
            <a:spcAft>
              <a:spcPct val="35000"/>
            </a:spcAft>
            <a:buNone/>
          </a:pPr>
          <a:r>
            <a:rPr lang="en-US" sz="2000" kern="1200"/>
            <a:t>Types of abuse </a:t>
          </a:r>
        </a:p>
      </dsp:txBody>
      <dsp:txXfrm>
        <a:off x="105624" y="1502"/>
        <a:ext cx="2511156" cy="1506693"/>
      </dsp:txXfrm>
    </dsp:sp>
    <dsp:sp modelId="{1F6B93FB-F861-4CAB-A2EC-B061C9E7035D}">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27D955F6-D21C-42FD-B187-BC66462A73C6}">
      <dsp:nvSpPr>
        <dsp:cNvPr id="0" name=""/>
        <dsp:cNvSpPr/>
      </dsp:nvSpPr>
      <dsp:spPr>
        <a:xfrm>
          <a:off x="3194346" y="1502"/>
          <a:ext cx="2511156" cy="15066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889000">
            <a:lnSpc>
              <a:spcPct val="90000"/>
            </a:lnSpc>
            <a:spcBef>
              <a:spcPct val="0"/>
            </a:spcBef>
            <a:spcAft>
              <a:spcPct val="35000"/>
            </a:spcAft>
            <a:buNone/>
          </a:pPr>
          <a:r>
            <a:rPr lang="en-US" sz="2000" kern="1200"/>
            <a:t>Short term impacts of abuse (mentally/physically and socially)</a:t>
          </a:r>
        </a:p>
      </dsp:txBody>
      <dsp:txXfrm>
        <a:off x="3194346" y="1502"/>
        <a:ext cx="2511156" cy="1506693"/>
      </dsp:txXfrm>
    </dsp:sp>
    <dsp:sp modelId="{39C102B6-F3D5-4672-B96D-136BB73E06D0}">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A3A9FE02-ACD1-4876-8F7E-D451DF0E9FB7}">
      <dsp:nvSpPr>
        <dsp:cNvPr id="0" name=""/>
        <dsp:cNvSpPr/>
      </dsp:nvSpPr>
      <dsp:spPr>
        <a:xfrm>
          <a:off x="105624" y="2085762"/>
          <a:ext cx="2511156" cy="15066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889000">
            <a:lnSpc>
              <a:spcPct val="90000"/>
            </a:lnSpc>
            <a:spcBef>
              <a:spcPct val="0"/>
            </a:spcBef>
            <a:spcAft>
              <a:spcPct val="35000"/>
            </a:spcAft>
            <a:buNone/>
          </a:pPr>
          <a:r>
            <a:rPr lang="en-US" sz="2000" kern="1200"/>
            <a:t>Long term impacts of abuse (mentally/physically and socially)</a:t>
          </a:r>
        </a:p>
      </dsp:txBody>
      <dsp:txXfrm>
        <a:off x="105624" y="2085762"/>
        <a:ext cx="2511156" cy="1506693"/>
      </dsp:txXfrm>
    </dsp:sp>
    <dsp:sp modelId="{81BF9534-DFEC-406E-AA36-9654D7116FBC}">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35A24BF9-A613-4716-B485-E53F8E926C75}">
      <dsp:nvSpPr>
        <dsp:cNvPr id="0" name=""/>
        <dsp:cNvSpPr/>
      </dsp:nvSpPr>
      <dsp:spPr>
        <a:xfrm>
          <a:off x="3194346" y="2085762"/>
          <a:ext cx="2511156" cy="15066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889000">
            <a:lnSpc>
              <a:spcPct val="90000"/>
            </a:lnSpc>
            <a:spcBef>
              <a:spcPct val="0"/>
            </a:spcBef>
            <a:spcAft>
              <a:spcPct val="35000"/>
            </a:spcAft>
            <a:buNone/>
          </a:pPr>
          <a:r>
            <a:rPr lang="en-US" sz="2000" kern="1200"/>
            <a:t>How police should respond effectively and efficiently</a:t>
          </a:r>
        </a:p>
      </dsp:txBody>
      <dsp:txXfrm>
        <a:off x="3194346" y="2085762"/>
        <a:ext cx="2511156" cy="1506693"/>
      </dsp:txXfrm>
    </dsp:sp>
    <dsp:sp modelId="{4581A02F-8BB4-4821-998E-31BA3854A931}">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C3016B07-23FE-499E-980F-8D5D0F26F556}">
      <dsp:nvSpPr>
        <dsp:cNvPr id="0" name=""/>
        <dsp:cNvSpPr/>
      </dsp:nvSpPr>
      <dsp:spPr>
        <a:xfrm>
          <a:off x="105624" y="4170022"/>
          <a:ext cx="2511156" cy="1506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889000">
            <a:lnSpc>
              <a:spcPct val="90000"/>
            </a:lnSpc>
            <a:spcBef>
              <a:spcPct val="0"/>
            </a:spcBef>
            <a:spcAft>
              <a:spcPct val="35000"/>
            </a:spcAft>
            <a:buNone/>
          </a:pPr>
          <a:r>
            <a:rPr lang="en-US" sz="2000" kern="1200"/>
            <a:t>Multi-agencies and effective safeguarding actions</a:t>
          </a:r>
        </a:p>
      </dsp:txBody>
      <dsp:txXfrm>
        <a:off x="105624" y="4170022"/>
        <a:ext cx="2511156" cy="1506693"/>
      </dsp:txXfrm>
    </dsp:sp>
    <dsp:sp modelId="{5DDB2D03-7DA0-460F-B5F7-D30C2C2A14FE}">
      <dsp:nvSpPr>
        <dsp:cNvPr id="0" name=""/>
        <dsp:cNvSpPr/>
      </dsp:nvSpPr>
      <dsp:spPr>
        <a:xfrm>
          <a:off x="3194346" y="417002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889000">
            <a:lnSpc>
              <a:spcPct val="90000"/>
            </a:lnSpc>
            <a:spcBef>
              <a:spcPct val="0"/>
            </a:spcBef>
            <a:spcAft>
              <a:spcPct val="35000"/>
            </a:spcAft>
            <a:buNone/>
          </a:pPr>
          <a:r>
            <a:rPr lang="en-US" sz="2000" kern="1200"/>
            <a:t>Barriers victims face </a:t>
          </a:r>
        </a:p>
      </dsp:txBody>
      <dsp:txXfrm>
        <a:off x="3194346" y="4170022"/>
        <a:ext cx="2511156" cy="1506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EE667-F7B2-4AD3-9905-DFDB7DE871C4}">
      <dsp:nvSpPr>
        <dsp:cNvPr id="0" name=""/>
        <dsp:cNvSpPr/>
      </dsp:nvSpPr>
      <dsp:spPr>
        <a:xfrm>
          <a:off x="0" y="90077"/>
          <a:ext cx="6002110" cy="4773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This presentation explores the short- and long-term psychological, emotional, and social impacts of abuse on victims</a:t>
          </a:r>
        </a:p>
      </dsp:txBody>
      <dsp:txXfrm>
        <a:off x="23303" y="113380"/>
        <a:ext cx="5955504" cy="430753"/>
      </dsp:txXfrm>
    </dsp:sp>
    <dsp:sp modelId="{F94C9D8D-4FE4-423C-8F90-801999604449}">
      <dsp:nvSpPr>
        <dsp:cNvPr id="0" name=""/>
        <dsp:cNvSpPr/>
      </dsp:nvSpPr>
      <dsp:spPr>
        <a:xfrm>
          <a:off x="0" y="601997"/>
          <a:ext cx="6002110" cy="477359"/>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Abuse can cause fear, anxiety, trauma, and long-term effects such as PTSD, depression, and social isolation</a:t>
          </a:r>
        </a:p>
      </dsp:txBody>
      <dsp:txXfrm>
        <a:off x="23303" y="625300"/>
        <a:ext cx="5955504" cy="430753"/>
      </dsp:txXfrm>
    </dsp:sp>
    <dsp:sp modelId="{4177811B-02DE-4578-BC07-39094DFC349B}">
      <dsp:nvSpPr>
        <dsp:cNvPr id="0" name=""/>
        <dsp:cNvSpPr/>
      </dsp:nvSpPr>
      <dsp:spPr>
        <a:xfrm>
          <a:off x="0" y="1113917"/>
          <a:ext cx="6002110" cy="477359"/>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These impacts can affect victims’ trust, disclosure, and engagement with the police</a:t>
          </a:r>
        </a:p>
      </dsp:txBody>
      <dsp:txXfrm>
        <a:off x="23303" y="1137220"/>
        <a:ext cx="5955504" cy="430753"/>
      </dsp:txXfrm>
    </dsp:sp>
    <dsp:sp modelId="{BC455586-51AD-4ADB-A8BF-2269CCBE56AE}">
      <dsp:nvSpPr>
        <dsp:cNvPr id="0" name=""/>
        <dsp:cNvSpPr/>
      </dsp:nvSpPr>
      <dsp:spPr>
        <a:xfrm>
          <a:off x="0" y="1625837"/>
          <a:ext cx="6002110" cy="47735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Understanding trauma is essential for effective safeguarding</a:t>
          </a:r>
        </a:p>
      </dsp:txBody>
      <dsp:txXfrm>
        <a:off x="23303" y="1649140"/>
        <a:ext cx="5955504" cy="430753"/>
      </dsp:txXfrm>
    </dsp:sp>
    <dsp:sp modelId="{B084CA81-ABBB-48A6-814B-DF4FA3958EAC}">
      <dsp:nvSpPr>
        <dsp:cNvPr id="0" name=""/>
        <dsp:cNvSpPr/>
      </dsp:nvSpPr>
      <dsp:spPr>
        <a:xfrm>
          <a:off x="0" y="2137757"/>
          <a:ext cx="6002110" cy="477359"/>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Trauma-informed policing and multi-agency working help improve victim safety and support</a:t>
          </a:r>
        </a:p>
      </dsp:txBody>
      <dsp:txXfrm>
        <a:off x="23303" y="2161060"/>
        <a:ext cx="5955504" cy="430753"/>
      </dsp:txXfrm>
    </dsp:sp>
    <dsp:sp modelId="{2149CD40-2AD9-498C-BAEB-4293F2B1B9C8}">
      <dsp:nvSpPr>
        <dsp:cNvPr id="0" name=""/>
        <dsp:cNvSpPr/>
      </dsp:nvSpPr>
      <dsp:spPr>
        <a:xfrm>
          <a:off x="0" y="2649676"/>
          <a:ext cx="6002110" cy="477359"/>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role of the police in effective safeguarding and positive outcomes for victims will be examined</a:t>
          </a:r>
        </a:p>
      </dsp:txBody>
      <dsp:txXfrm>
        <a:off x="23303" y="2672979"/>
        <a:ext cx="5955504" cy="430753"/>
      </dsp:txXfrm>
    </dsp:sp>
    <dsp:sp modelId="{9B0C7952-D247-4AB2-A28E-672AF0EF9CDB}">
      <dsp:nvSpPr>
        <dsp:cNvPr id="0" name=""/>
        <dsp:cNvSpPr/>
      </dsp:nvSpPr>
      <dsp:spPr>
        <a:xfrm>
          <a:off x="0" y="3161596"/>
          <a:ext cx="6002110" cy="47735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(Somerset Domestic Abuse Service, 2025)</a:t>
          </a:r>
        </a:p>
      </dsp:txBody>
      <dsp:txXfrm>
        <a:off x="23303" y="3184899"/>
        <a:ext cx="5955504" cy="43075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assets.publishing.service.gov.uk/media/6267c429e90e0716982a3250/ContCoerBehavStatGuid_V3-_10-04-22_.pdf?utm_source=chatgpt.com" TargetMode="External"/><Relationship Id="rId13" Type="http://schemas.openxmlformats.org/officeDocument/2006/relationships/hyperlink" Target="https://www.ncbi.nlm.nih.gov/books/NBK590028/?utm_source=chatgpt.com" TargetMode="External"/><Relationship Id="rId18" Type="http://schemas.openxmlformats.org/officeDocument/2006/relationships/hyperlink" Target="https://assets.publishing.service.gov.uk/media/5a7b8e94e5274a7318b8f6ef/h11_introduction_to_definitions.pdf?utm_source=chatgpt.com" TargetMode="External"/><Relationship Id="rId3" Type="http://schemas.openxmlformats.org/officeDocument/2006/relationships/hyperlink" Target="https://www.college.police.uk/guidance/domestic-abuse/responding-victims" TargetMode="External"/><Relationship Id="rId7" Type="http://schemas.openxmlformats.org/officeDocument/2006/relationships/hyperlink" Target="https://www.gov.uk/government/publications/multi-agency-safeguarding-hubs-mash" TargetMode="External"/><Relationship Id="rId12" Type="http://schemas.openxmlformats.org/officeDocument/2006/relationships/hyperlink" Target="https://www.theguardian.com/society/2025/nov/13/surrey-services-failures-sara-sharif-murder-safeguarding-review?utm_source=chatgpt.com" TargetMode="External"/><Relationship Id="rId17" Type="http://schemas.openxmlformats.org/officeDocument/2006/relationships/hyperlink" Target="https://somersetdomesticabuse.org.uk/the-impact-of-domestic-abuse-on-mental-health-beyond-ptsd/" TargetMode="External"/><Relationship Id="rId2" Type="http://schemas.openxmlformats.org/officeDocument/2006/relationships/hyperlink" Target="https://pubmed.ncbi.nlm.nih.gov/34917999/?utm_source=chatgpt.com" TargetMode="External"/><Relationship Id="rId16" Type="http://schemas.openxmlformats.org/officeDocument/2006/relationships/hyperlink" Target="https://www.nspcc.org.uk/keeping-children-safe/child-protection-system/working-with-professionals/" TargetMode="External"/><Relationship Id="rId1" Type="http://schemas.openxmlformats.org/officeDocument/2006/relationships/slideLayout" Target="../slideLayouts/slideLayout2.xml"/><Relationship Id="rId6" Type="http://schemas.openxmlformats.org/officeDocument/2006/relationships/hyperlink" Target="https://www.devonsafeguardingadultspartnership.org.uk/abuse/sexual-abuse/?utm_source=chatgpt.com" TargetMode="External"/><Relationship Id="rId11" Type="http://schemas.openxmlformats.org/officeDocument/2006/relationships/hyperlink" Target="https://www.moneyhelper.org.uk/en/family-and-care/talk-money/financial-abuse-spotting-the-signs-and-leaving-safely?utm_source=chatgpt.com" TargetMode="External"/><Relationship Id="rId5" Type="http://schemas.openxmlformats.org/officeDocument/2006/relationships/hyperlink" Target="https://www.devonsafeguardingadultspartnership.org.uk/abuse/physical-abuse/?utm_source=chatgpt.com" TargetMode="External"/><Relationship Id="rId15" Type="http://schemas.openxmlformats.org/officeDocument/2006/relationships/hyperlink" Target="https://www.nspcc.org.uk/keeping-children-safe/multi-agency-safeguarding/" TargetMode="External"/><Relationship Id="rId10" Type="http://schemas.openxmlformats.org/officeDocument/2006/relationships/hyperlink" Target="https://www.ncbi.nlm.nih.gov/pmc/articles/PMC4163751/" TargetMode="External"/><Relationship Id="rId19" Type="http://schemas.openxmlformats.org/officeDocument/2006/relationships/hyperlink" Target="https://www.ucl.ac.uk/news/2023/jan/childhood-maltreatment-linked-multiple-mental-health-problems?utm_source=chatgpt.com" TargetMode="External"/><Relationship Id="rId4" Type="http://schemas.openxmlformats.org/officeDocument/2006/relationships/hyperlink" Target="https://www.devonsafeguardingadultspartnership.org.uk/abuse/emotional-abuse/?utm_source=chatgpt.com" TargetMode="External"/><Relationship Id="rId9" Type="http://schemas.openxmlformats.org/officeDocument/2006/relationships/hyperlink" Target="https://link.springer.com/article/10.1007/s10896-020-00236-3?utm_source=chatgpt.com" TargetMode="External"/><Relationship Id="rId14" Type="http://schemas.openxmlformats.org/officeDocument/2006/relationships/hyperlink" Target="https://www.nhs.uk/social-care-and-support/help-from-social-services-and-charities/abuse-and-neglect-adults-at-risk/?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1069461"/>
            <a:ext cx="6251110" cy="3566160"/>
          </a:xfrm>
        </p:spPr>
        <p:txBody>
          <a:bodyPr vert="horz" lIns="91440" tIns="45720" rIns="91440" bIns="45720" rtlCol="0" anchor="b">
            <a:normAutofit/>
          </a:bodyPr>
          <a:lstStyle/>
          <a:p>
            <a:pPr algn="l"/>
            <a:r>
              <a:rPr lang="en-US" sz="3400" i="1" dirty="0">
                <a:latin typeface="Arial Nova"/>
              </a:rPr>
              <a:t>Examine the short-term and long-term psychological, emotional, and social impacts of abuse on victims. How should police working with support services respond to ensure effective safeguarding?</a:t>
            </a:r>
            <a:endParaRPr lang="en-US" sz="3400" dirty="0">
              <a:latin typeface="Arial Nova"/>
            </a:endParaRPr>
          </a:p>
          <a:p>
            <a:pPr algn="l"/>
            <a:endParaRPr lang="en-US" sz="3400"/>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US" dirty="0"/>
              <a:t>Tia-Louise Lewis</a:t>
            </a:r>
            <a:endParaRPr lang="en-US"/>
          </a:p>
          <a:p>
            <a:pPr algn="l"/>
            <a:r>
              <a:rPr lang="en-US">
                <a:ea typeface="+mn-lt"/>
                <a:cs typeface="+mn-lt"/>
              </a:rPr>
              <a:t>BMPL5015</a:t>
            </a:r>
            <a:endParaRPr lang="en-US"/>
          </a:p>
        </p:txBody>
      </p:sp>
      <p:pic>
        <p:nvPicPr>
          <p:cNvPr id="5" name="Picture 4">
            <a:extLst>
              <a:ext uri="{FF2B5EF4-FFF2-40B4-BE49-F238E27FC236}">
                <a16:creationId xmlns:a16="http://schemas.microsoft.com/office/drawing/2014/main" id="{C45FC26D-121C-4615-2390-82AC233A1C08}"/>
              </a:ext>
            </a:extLst>
          </p:cNvPr>
          <p:cNvPicPr>
            <a:picLocks noChangeAspect="1"/>
          </p:cNvPicPr>
          <p:nvPr/>
        </p:nvPicPr>
        <p:blipFill>
          <a:blip r:embed="rId2"/>
          <a:srcRect l="34220" r="29968" b="625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27AE93-5C86-5B26-B518-2451AB954E10}"/>
              </a:ext>
            </a:extLst>
          </p:cNvPr>
          <p:cNvSpPr>
            <a:spLocks noGrp="1"/>
          </p:cNvSpPr>
          <p:nvPr>
            <p:ph type="title"/>
          </p:nvPr>
        </p:nvSpPr>
        <p:spPr>
          <a:xfrm>
            <a:off x="838200" y="673770"/>
            <a:ext cx="3220329" cy="2027227"/>
          </a:xfrm>
        </p:spPr>
        <p:txBody>
          <a:bodyPr anchor="t">
            <a:normAutofit/>
          </a:bodyPr>
          <a:lstStyle/>
          <a:p>
            <a:r>
              <a:rPr lang="en-US" sz="5400">
                <a:solidFill>
                  <a:srgbClr val="FFFFFF"/>
                </a:solidFill>
              </a:rPr>
              <a:t>Contents- </a:t>
            </a:r>
          </a:p>
        </p:txBody>
      </p:sp>
      <p:graphicFrame>
        <p:nvGraphicFramePr>
          <p:cNvPr id="5" name="Content Placeholder 2">
            <a:extLst>
              <a:ext uri="{FF2B5EF4-FFF2-40B4-BE49-F238E27FC236}">
                <a16:creationId xmlns:a16="http://schemas.microsoft.com/office/drawing/2014/main" id="{1FE3ED8F-E786-618C-079A-2334C0DDE432}"/>
              </a:ext>
            </a:extLst>
          </p:cNvPr>
          <p:cNvGraphicFramePr>
            <a:graphicFrameLocks noGrp="1"/>
          </p:cNvGraphicFramePr>
          <p:nvPr>
            <p:ph idx="1"/>
            <p:extLst>
              <p:ext uri="{D42A27DB-BD31-4B8C-83A1-F6EECF244321}">
                <p14:modId xmlns:p14="http://schemas.microsoft.com/office/powerpoint/2010/main" val="29444507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1051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82B6F-BDCF-756D-570C-62DB7C2CF2FF}"/>
              </a:ext>
            </a:extLst>
          </p:cNvPr>
          <p:cNvSpPr>
            <a:spLocks noGrp="1"/>
          </p:cNvSpPr>
          <p:nvPr>
            <p:ph type="title"/>
          </p:nvPr>
        </p:nvSpPr>
        <p:spPr>
          <a:xfrm>
            <a:off x="836679" y="723898"/>
            <a:ext cx="6002110" cy="1495425"/>
          </a:xfrm>
        </p:spPr>
        <p:txBody>
          <a:bodyPr>
            <a:normAutofit/>
          </a:bodyPr>
          <a:lstStyle/>
          <a:p>
            <a:r>
              <a:rPr lang="en-US" sz="4000"/>
              <a:t>Introduction- </a:t>
            </a:r>
          </a:p>
        </p:txBody>
      </p:sp>
      <p:pic>
        <p:nvPicPr>
          <p:cNvPr id="6" name="Picture 5">
            <a:extLst>
              <a:ext uri="{FF2B5EF4-FFF2-40B4-BE49-F238E27FC236}">
                <a16:creationId xmlns:a16="http://schemas.microsoft.com/office/drawing/2014/main" id="{B1DDA479-926E-183C-7370-53CB27D5BEBE}"/>
              </a:ext>
            </a:extLst>
          </p:cNvPr>
          <p:cNvPicPr>
            <a:picLocks noChangeAspect="1"/>
          </p:cNvPicPr>
          <p:nvPr/>
        </p:nvPicPr>
        <p:blipFill>
          <a:blip r:embed="rId2"/>
          <a:srcRect l="11262" r="40292" b="9"/>
          <a:stretch>
            <a:fillRect/>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B9537415-91A5-D1A8-EE9B-905D76EB2283}"/>
              </a:ext>
            </a:extLst>
          </p:cNvPr>
          <p:cNvGraphicFramePr>
            <a:graphicFrameLocks noGrp="1"/>
          </p:cNvGraphicFramePr>
          <p:nvPr>
            <p:ph idx="1"/>
            <p:extLst>
              <p:ext uri="{D42A27DB-BD31-4B8C-83A1-F6EECF244321}">
                <p14:modId xmlns:p14="http://schemas.microsoft.com/office/powerpoint/2010/main" val="2473630812"/>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706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D8BAE-458C-BA4B-E9D7-4A5D6984549F}"/>
              </a:ext>
            </a:extLst>
          </p:cNvPr>
          <p:cNvSpPr>
            <a:spLocks noGrp="1"/>
          </p:cNvSpPr>
          <p:nvPr>
            <p:ph type="title"/>
          </p:nvPr>
        </p:nvSpPr>
        <p:spPr>
          <a:xfrm>
            <a:off x="572493" y="238539"/>
            <a:ext cx="11018520" cy="1434415"/>
          </a:xfrm>
        </p:spPr>
        <p:txBody>
          <a:bodyPr anchor="b">
            <a:normAutofit/>
          </a:bodyPr>
          <a:lstStyle/>
          <a:p>
            <a:r>
              <a:rPr lang="en-US" sz="5400"/>
              <a:t>Types of Abuse-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81DB2-C330-AA42-9C35-3B86AD5B1E49}"/>
              </a:ext>
            </a:extLst>
          </p:cNvPr>
          <p:cNvSpPr>
            <a:spLocks noGrp="1"/>
          </p:cNvSpPr>
          <p:nvPr>
            <p:ph idx="1"/>
          </p:nvPr>
        </p:nvSpPr>
        <p:spPr>
          <a:xfrm>
            <a:off x="572493" y="2071316"/>
            <a:ext cx="6713552" cy="4119172"/>
          </a:xfrm>
        </p:spPr>
        <p:txBody>
          <a:bodyPr vert="horz" lIns="91440" tIns="45720" rIns="91440" bIns="45720" rtlCol="0" anchor="t">
            <a:noAutofit/>
          </a:bodyPr>
          <a:lstStyle/>
          <a:p>
            <a:pPr>
              <a:buNone/>
            </a:pPr>
            <a:r>
              <a:rPr lang="en-US" sz="1400" dirty="0">
                <a:ea typeface="+mn-lt"/>
                <a:cs typeface="+mn-lt"/>
              </a:rPr>
              <a:t>• Physical Abuse - Use of force causing injury or harm; may lead to fear, anxiety, and PTSD.</a:t>
            </a:r>
          </a:p>
          <a:p>
            <a:pPr>
              <a:buNone/>
            </a:pPr>
            <a:r>
              <a:rPr lang="en-US" sz="1400" dirty="0">
                <a:ea typeface="+mn-lt"/>
                <a:cs typeface="+mn-lt"/>
              </a:rPr>
              <a:t>• Emotional / Psychological Abuse - Manipulative or controlling </a:t>
            </a:r>
            <a:r>
              <a:rPr lang="en-US" sz="1400" err="1">
                <a:ea typeface="+mn-lt"/>
                <a:cs typeface="+mn-lt"/>
              </a:rPr>
              <a:t>behaviour</a:t>
            </a:r>
            <a:r>
              <a:rPr lang="en-US" sz="1400" dirty="0">
                <a:ea typeface="+mn-lt"/>
                <a:cs typeface="+mn-lt"/>
              </a:rPr>
              <a:t> that damages confidence and mental wellbeing.</a:t>
            </a:r>
          </a:p>
          <a:p>
            <a:pPr>
              <a:buNone/>
            </a:pPr>
            <a:r>
              <a:rPr lang="en-US" sz="1400" dirty="0">
                <a:ea typeface="+mn-lt"/>
                <a:cs typeface="+mn-lt"/>
              </a:rPr>
              <a:t>• Sexual Abuse - Any non-consensual sexual act; can cause trauma, fear, and long-term psychological harm.</a:t>
            </a:r>
          </a:p>
          <a:p>
            <a:pPr>
              <a:buNone/>
            </a:pPr>
            <a:r>
              <a:rPr lang="en-US" sz="1400" dirty="0">
                <a:ea typeface="+mn-lt"/>
                <a:cs typeface="+mn-lt"/>
              </a:rPr>
              <a:t>• Financial Abuse - Control or misuse of finances, leading to dependency and reduced independence.</a:t>
            </a:r>
          </a:p>
          <a:p>
            <a:pPr>
              <a:buNone/>
            </a:pPr>
            <a:r>
              <a:rPr lang="en-US" sz="1400" dirty="0">
                <a:ea typeface="+mn-lt"/>
                <a:cs typeface="+mn-lt"/>
              </a:rPr>
              <a:t>• Neglect - Failure to meet basic needs, resulting in harm, distress, and vulnerability.</a:t>
            </a:r>
          </a:p>
          <a:p>
            <a:pPr>
              <a:buNone/>
            </a:pPr>
            <a:r>
              <a:rPr lang="en-US" sz="1400" dirty="0">
                <a:ea typeface="+mn-lt"/>
                <a:cs typeface="+mn-lt"/>
              </a:rPr>
              <a:t>• Coercive Control - Ongoing controlling </a:t>
            </a:r>
            <a:r>
              <a:rPr lang="en-US" sz="1400" err="1">
                <a:ea typeface="+mn-lt"/>
                <a:cs typeface="+mn-lt"/>
              </a:rPr>
              <a:t>behaviour</a:t>
            </a:r>
            <a:r>
              <a:rPr lang="en-US" sz="1400" dirty="0">
                <a:ea typeface="+mn-lt"/>
                <a:cs typeface="+mn-lt"/>
              </a:rPr>
              <a:t> that restricts freedom and causes chronic fear.</a:t>
            </a:r>
          </a:p>
          <a:p>
            <a:pPr>
              <a:buNone/>
            </a:pPr>
            <a:r>
              <a:rPr lang="en-US" sz="1400" dirty="0">
                <a:ea typeface="+mn-lt"/>
                <a:cs typeface="+mn-lt"/>
              </a:rPr>
              <a:t>• Abuse &amp; Neglect - Harm caused through action or inaction, affecting physical and emotional wellbeing.</a:t>
            </a:r>
          </a:p>
          <a:p>
            <a:pPr marL="0" indent="0">
              <a:buNone/>
            </a:pPr>
            <a:endParaRPr lang="en-US" sz="1400" dirty="0"/>
          </a:p>
          <a:p>
            <a:pPr marL="0" indent="0">
              <a:buNone/>
            </a:pPr>
            <a:r>
              <a:rPr lang="en-US" sz="1400" dirty="0">
                <a:ea typeface="+mn-lt"/>
                <a:cs typeface="+mn-lt"/>
              </a:rPr>
              <a:t>Devon Safeguarding Adults Partnership (2026); </a:t>
            </a:r>
            <a:r>
              <a:rPr lang="en-US" sz="1400" err="1">
                <a:ea typeface="+mn-lt"/>
                <a:cs typeface="+mn-lt"/>
              </a:rPr>
              <a:t>MoneyHelper</a:t>
            </a:r>
            <a:r>
              <a:rPr lang="en-US" sz="1400" dirty="0">
                <a:ea typeface="+mn-lt"/>
                <a:cs typeface="+mn-lt"/>
              </a:rPr>
              <a:t> (2026); UK Government (2026); Home Office (2022); NHS (2026)</a:t>
            </a:r>
          </a:p>
          <a:p>
            <a:endParaRPr lang="en-US" sz="1200"/>
          </a:p>
        </p:txBody>
      </p:sp>
      <p:pic>
        <p:nvPicPr>
          <p:cNvPr id="4" name="Picture 3" descr="Safeguarding Guide for Police Officers | Types of abuse &amp; roles">
            <a:extLst>
              <a:ext uri="{FF2B5EF4-FFF2-40B4-BE49-F238E27FC236}">
                <a16:creationId xmlns:a16="http://schemas.microsoft.com/office/drawing/2014/main" id="{2C1E250D-CCEB-200E-1C01-3F12A0B48378}"/>
              </a:ext>
            </a:extLst>
          </p:cNvPr>
          <p:cNvPicPr>
            <a:picLocks noChangeAspect="1"/>
          </p:cNvPicPr>
          <p:nvPr/>
        </p:nvPicPr>
        <p:blipFill>
          <a:blip r:embed="rId2"/>
          <a:srcRect l="1690" r="27168"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656738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82BB7B-FFF4-F0E2-D431-121ABE932FA4}"/>
              </a:ext>
            </a:extLst>
          </p:cNvPr>
          <p:cNvSpPr>
            <a:spLocks noGrp="1"/>
          </p:cNvSpPr>
          <p:nvPr>
            <p:ph type="title"/>
          </p:nvPr>
        </p:nvSpPr>
        <p:spPr>
          <a:xfrm>
            <a:off x="1137034" y="609597"/>
            <a:ext cx="9392421" cy="1330841"/>
          </a:xfrm>
        </p:spPr>
        <p:txBody>
          <a:bodyPr>
            <a:normAutofit/>
          </a:bodyPr>
          <a:lstStyle/>
          <a:p>
            <a:r>
              <a:rPr lang="en-US">
                <a:latin typeface="Aptos"/>
              </a:rPr>
              <a:t>Short term impacts of abuse </a:t>
            </a:r>
            <a:endParaRPr lang="en-US" dirty="0"/>
          </a:p>
        </p:txBody>
      </p:sp>
      <p:sp>
        <p:nvSpPr>
          <p:cNvPr id="3" name="Content Placeholder 2">
            <a:extLst>
              <a:ext uri="{FF2B5EF4-FFF2-40B4-BE49-F238E27FC236}">
                <a16:creationId xmlns:a16="http://schemas.microsoft.com/office/drawing/2014/main" id="{A68A0BCB-062F-FE0E-EE2E-EB2883687C66}"/>
              </a:ext>
            </a:extLst>
          </p:cNvPr>
          <p:cNvSpPr>
            <a:spLocks noGrp="1"/>
          </p:cNvSpPr>
          <p:nvPr>
            <p:ph idx="1"/>
          </p:nvPr>
        </p:nvSpPr>
        <p:spPr>
          <a:xfrm>
            <a:off x="1137034" y="2198362"/>
            <a:ext cx="4958966" cy="3917773"/>
          </a:xfrm>
        </p:spPr>
        <p:txBody>
          <a:bodyPr vert="horz" lIns="91440" tIns="45720" rIns="91440" bIns="45720" rtlCol="0">
            <a:normAutofit/>
          </a:bodyPr>
          <a:lstStyle/>
          <a:p>
            <a:endParaRPr lang="en-US" sz="1600">
              <a:ea typeface="+mn-lt"/>
              <a:cs typeface="+mn-lt"/>
            </a:endParaRPr>
          </a:p>
          <a:p>
            <a:r>
              <a:rPr lang="en-US" sz="1600">
                <a:ea typeface="+mn-lt"/>
                <a:cs typeface="+mn-lt"/>
              </a:rPr>
              <a:t>Victims often experience immediate psychological and emotional distress, including anxiety, depression, and acute stress</a:t>
            </a:r>
          </a:p>
          <a:p>
            <a:r>
              <a:rPr lang="en-US" sz="1600">
                <a:ea typeface="+mn-lt"/>
                <a:cs typeface="+mn-lt"/>
              </a:rPr>
              <a:t>These reactions can disrupt daily functioning and coping ability</a:t>
            </a:r>
            <a:endParaRPr lang="en-US" sz="1600"/>
          </a:p>
          <a:p>
            <a:r>
              <a:rPr lang="en-US" sz="1600">
                <a:ea typeface="+mn-lt"/>
                <a:cs typeface="+mn-lt"/>
              </a:rPr>
              <a:t>Psychological harm may affect how victims engage with support services, including the police</a:t>
            </a:r>
          </a:p>
          <a:p>
            <a:r>
              <a:rPr lang="en-US" sz="1600">
                <a:ea typeface="+mn-lt"/>
                <a:cs typeface="+mn-lt"/>
              </a:rPr>
              <a:t>For example, victims of domestic abuse may distrust authorities or appear uncooperative, complicating safeguarding responses</a:t>
            </a:r>
          </a:p>
          <a:p>
            <a:endParaRPr lang="en-US" sz="1600"/>
          </a:p>
          <a:p>
            <a:pPr marL="0" indent="0">
              <a:buNone/>
            </a:pPr>
            <a:r>
              <a:rPr lang="en-US" sz="1600">
                <a:ea typeface="+mn-lt"/>
                <a:cs typeface="+mn-lt"/>
              </a:rPr>
              <a:t>Lagdon et al. (2014); NCBI Bookshelf (2026)</a:t>
            </a:r>
            <a:endParaRPr lang="en-US" sz="1600"/>
          </a:p>
          <a:p>
            <a:endParaRPr lang="en-US" sz="1600"/>
          </a:p>
          <a:p>
            <a:endParaRPr lang="en-US" sz="1600"/>
          </a:p>
        </p:txBody>
      </p:sp>
      <p:pic>
        <p:nvPicPr>
          <p:cNvPr id="4" name="Picture 3" descr="More than 1,500 police officers were accused of violence against women and  girls in six months | HNK Solicitors">
            <a:extLst>
              <a:ext uri="{FF2B5EF4-FFF2-40B4-BE49-F238E27FC236}">
                <a16:creationId xmlns:a16="http://schemas.microsoft.com/office/drawing/2014/main" id="{504A861F-80DF-20CA-EC6F-5C02094D1D65}"/>
              </a:ext>
            </a:extLst>
          </p:cNvPr>
          <p:cNvPicPr>
            <a:picLocks noChangeAspect="1"/>
          </p:cNvPicPr>
          <p:nvPr/>
        </p:nvPicPr>
        <p:blipFill>
          <a:blip r:embed="rId2"/>
          <a:stretch>
            <a:fillRect/>
          </a:stretch>
        </p:blipFill>
        <p:spPr>
          <a:xfrm>
            <a:off x="6719367" y="2189369"/>
            <a:ext cx="4788505" cy="374700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9335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69BFF-D5CC-A3CF-4672-8DD1895B38DA}"/>
              </a:ext>
            </a:extLst>
          </p:cNvPr>
          <p:cNvSpPr>
            <a:spLocks noGrp="1"/>
          </p:cNvSpPr>
          <p:nvPr>
            <p:ph type="title"/>
          </p:nvPr>
        </p:nvSpPr>
        <p:spPr>
          <a:xfrm>
            <a:off x="707413" y="4544704"/>
            <a:ext cx="4792635" cy="1811645"/>
          </a:xfrm>
        </p:spPr>
        <p:txBody>
          <a:bodyPr anchor="ctr">
            <a:normAutofit/>
          </a:bodyPr>
          <a:lstStyle/>
          <a:p>
            <a:r>
              <a:rPr lang="en-US" sz="3100" dirty="0">
                <a:latin typeface="Aptos"/>
              </a:rPr>
              <a:t>Long term impacts of abuse </a:t>
            </a:r>
          </a:p>
        </p:txBody>
      </p:sp>
      <p:pic>
        <p:nvPicPr>
          <p:cNvPr id="4" name="Picture 3" descr="Met Police are still failing victims | End Violence Against Women">
            <a:extLst>
              <a:ext uri="{FF2B5EF4-FFF2-40B4-BE49-F238E27FC236}">
                <a16:creationId xmlns:a16="http://schemas.microsoft.com/office/drawing/2014/main" id="{9893BF56-3D90-1B12-6F0F-92CC34A1E035}"/>
              </a:ext>
            </a:extLst>
          </p:cNvPr>
          <p:cNvPicPr>
            <a:picLocks noChangeAspect="1"/>
          </p:cNvPicPr>
          <p:nvPr/>
        </p:nvPicPr>
        <p:blipFill>
          <a:blip r:embed="rId2"/>
          <a:srcRect l="2316" r="7212" b="-3"/>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F2126BD5-D65D-E006-A855-E0FCE9CDE08D}"/>
              </a:ext>
            </a:extLst>
          </p:cNvPr>
          <p:cNvSpPr>
            <a:spLocks noGrp="1"/>
          </p:cNvSpPr>
          <p:nvPr>
            <p:ph idx="1"/>
          </p:nvPr>
        </p:nvSpPr>
        <p:spPr>
          <a:xfrm>
            <a:off x="6895774" y="892033"/>
            <a:ext cx="4585646" cy="5474173"/>
          </a:xfrm>
        </p:spPr>
        <p:txBody>
          <a:bodyPr vert="horz" lIns="91440" tIns="45720" rIns="91440" bIns="45720" rtlCol="0" anchor="ctr">
            <a:normAutofit/>
          </a:bodyPr>
          <a:lstStyle/>
          <a:p>
            <a:r>
              <a:rPr lang="en-US" sz="1900" b="1" dirty="0">
                <a:ea typeface="+mn-lt"/>
                <a:cs typeface="+mn-lt"/>
              </a:rPr>
              <a:t>Mental Health</a:t>
            </a:r>
            <a:endParaRPr lang="en-US" sz="1900" dirty="0"/>
          </a:p>
          <a:p>
            <a:r>
              <a:rPr lang="en-US" sz="1900" dirty="0">
                <a:ea typeface="+mn-lt"/>
                <a:cs typeface="+mn-lt"/>
              </a:rPr>
              <a:t>Persistent issues: PTSD, depression, anxiety, sleep problems</a:t>
            </a:r>
            <a:endParaRPr lang="en-US" sz="1900" dirty="0"/>
          </a:p>
          <a:p>
            <a:r>
              <a:rPr lang="en-US" sz="1900" dirty="0">
                <a:ea typeface="+mn-lt"/>
                <a:cs typeface="+mn-lt"/>
              </a:rPr>
              <a:t>Traumatic bonding affects self-esteem and emotional wellbeing</a:t>
            </a:r>
            <a:endParaRPr lang="en-US" sz="1900" dirty="0"/>
          </a:p>
          <a:p>
            <a:r>
              <a:rPr lang="en-US" sz="1900" b="1" dirty="0">
                <a:ea typeface="+mn-lt"/>
                <a:cs typeface="+mn-lt"/>
              </a:rPr>
              <a:t>Relationships &amp; Social Life</a:t>
            </a:r>
            <a:endParaRPr lang="en-US" sz="1900" dirty="0"/>
          </a:p>
          <a:p>
            <a:r>
              <a:rPr lang="en-US" sz="1900" dirty="0">
                <a:ea typeface="+mn-lt"/>
                <a:cs typeface="+mn-lt"/>
              </a:rPr>
              <a:t>Attachment difficulties and trust issues</a:t>
            </a:r>
            <a:endParaRPr lang="en-US" sz="1900" dirty="0"/>
          </a:p>
          <a:p>
            <a:r>
              <a:rPr lang="en-US" sz="1900" dirty="0">
                <a:ea typeface="+mn-lt"/>
                <a:cs typeface="+mn-lt"/>
              </a:rPr>
              <a:t>Social isolation and maladaptive coping (e.g., self-harm, substance use)</a:t>
            </a:r>
            <a:endParaRPr lang="en-US" sz="1900" dirty="0"/>
          </a:p>
          <a:p>
            <a:r>
              <a:rPr lang="en-US" sz="1900" b="1" dirty="0">
                <a:ea typeface="+mn-lt"/>
                <a:cs typeface="+mn-lt"/>
              </a:rPr>
              <a:t>Physical &amp; Cognitive Health</a:t>
            </a:r>
            <a:endParaRPr lang="en-US" sz="1900" dirty="0"/>
          </a:p>
          <a:p>
            <a:r>
              <a:rPr lang="en-US" sz="1900" dirty="0">
                <a:ea typeface="+mn-lt"/>
                <a:cs typeface="+mn-lt"/>
              </a:rPr>
              <a:t>Chronic stress can affect physical health and cognitive function</a:t>
            </a:r>
            <a:endParaRPr lang="en-US" sz="1900" dirty="0"/>
          </a:p>
          <a:p>
            <a:pPr marL="0" indent="0">
              <a:buNone/>
            </a:pPr>
            <a:endParaRPr lang="en-US" sz="1900"/>
          </a:p>
          <a:p>
            <a:pPr>
              <a:buNone/>
            </a:pPr>
            <a:r>
              <a:rPr lang="en-US" sz="1900" dirty="0">
                <a:ea typeface="+mn-lt"/>
                <a:cs typeface="+mn-lt"/>
              </a:rPr>
              <a:t>Bird et al. (2025) UCL (2023)</a:t>
            </a:r>
          </a:p>
          <a:p>
            <a:pPr marL="0" indent="0">
              <a:buNone/>
            </a:pPr>
            <a:endParaRPr lang="en-US" sz="1900"/>
          </a:p>
          <a:p>
            <a:endParaRPr lang="en-US" sz="1900"/>
          </a:p>
        </p:txBody>
      </p:sp>
    </p:spTree>
    <p:extLst>
      <p:ext uri="{BB962C8B-B14F-4D97-AF65-F5344CB8AC3E}">
        <p14:creationId xmlns:p14="http://schemas.microsoft.com/office/powerpoint/2010/main" val="3467694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CE079B8-012A-DA3B-E1B9-AD5E68E4CB67}"/>
              </a:ext>
            </a:extLst>
          </p:cNvPr>
          <p:cNvSpPr>
            <a:spLocks noGrp="1"/>
          </p:cNvSpPr>
          <p:nvPr>
            <p:ph type="title"/>
          </p:nvPr>
        </p:nvSpPr>
        <p:spPr>
          <a:xfrm>
            <a:off x="389916" y="444464"/>
            <a:ext cx="3420305" cy="1906317"/>
          </a:xfrm>
        </p:spPr>
        <p:txBody>
          <a:bodyPr>
            <a:normAutofit/>
          </a:bodyPr>
          <a:lstStyle/>
          <a:p>
            <a:pPr algn="ctr"/>
            <a:r>
              <a:rPr lang="en-US" sz="2800" dirty="0">
                <a:latin typeface="Aptos"/>
              </a:rPr>
              <a:t>How police should respond effectively and efficiently</a:t>
            </a:r>
            <a:endParaRPr lang="en-US" sz="2800"/>
          </a:p>
        </p:txBody>
      </p:sp>
      <p:pic>
        <p:nvPicPr>
          <p:cNvPr id="4" name="Picture 3" descr="Community policing - The Association of Police and Crime Commissioners">
            <a:extLst>
              <a:ext uri="{FF2B5EF4-FFF2-40B4-BE49-F238E27FC236}">
                <a16:creationId xmlns:a16="http://schemas.microsoft.com/office/drawing/2014/main" id="{0F55DF74-2C11-B568-2E3B-06DC424B232A}"/>
              </a:ext>
            </a:extLst>
          </p:cNvPr>
          <p:cNvPicPr>
            <a:picLocks noChangeAspect="1"/>
          </p:cNvPicPr>
          <p:nvPr/>
        </p:nvPicPr>
        <p:blipFill>
          <a:blip r:embed="rId2"/>
          <a:srcRect l="812" r="20824" b="2"/>
          <a:stretch>
            <a:fillRect/>
          </a:stretch>
        </p:blipFill>
        <p:spPr>
          <a:xfrm>
            <a:off x="20" y="2768743"/>
            <a:ext cx="4278264" cy="4089258"/>
          </a:xfrm>
          <a:prstGeom prst="rect">
            <a:avLst/>
          </a:prstGeom>
        </p:spPr>
      </p:pic>
      <p:sp>
        <p:nvSpPr>
          <p:cNvPr id="11" name="Rectangle 1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70C1942-7996-38B8-2B56-D9A5F4920C8D}"/>
              </a:ext>
            </a:extLst>
          </p:cNvPr>
          <p:cNvSpPr>
            <a:spLocks noGrp="1"/>
          </p:cNvSpPr>
          <p:nvPr>
            <p:ph idx="1"/>
          </p:nvPr>
        </p:nvSpPr>
        <p:spPr>
          <a:xfrm>
            <a:off x="5419551" y="957145"/>
            <a:ext cx="5586448" cy="5409743"/>
          </a:xfrm>
        </p:spPr>
        <p:txBody>
          <a:bodyPr vert="horz" lIns="91440" tIns="45720" rIns="91440" bIns="45720" rtlCol="0" anchor="ctr">
            <a:normAutofit/>
          </a:bodyPr>
          <a:lstStyle/>
          <a:p>
            <a:r>
              <a:rPr lang="en-US" sz="1400" b="1">
                <a:ea typeface="+mn-lt"/>
                <a:cs typeface="+mn-lt"/>
              </a:rPr>
              <a:t>Building Trust</a:t>
            </a:r>
            <a:endParaRPr lang="en-US" sz="1400"/>
          </a:p>
          <a:p>
            <a:r>
              <a:rPr lang="en-US" sz="1400">
                <a:ea typeface="+mn-lt"/>
                <a:cs typeface="+mn-lt"/>
              </a:rPr>
              <a:t>Abuse often undermines trust in personal and professional relationships, including law enforcement.</a:t>
            </a:r>
            <a:endParaRPr lang="en-US" sz="1400"/>
          </a:p>
          <a:p>
            <a:r>
              <a:rPr lang="en-US" sz="1400">
                <a:ea typeface="+mn-lt"/>
                <a:cs typeface="+mn-lt"/>
              </a:rPr>
              <a:t>Police must demonstrate empathy, professionalism, and confidentiality to encourage disclosure and cooperation.</a:t>
            </a:r>
            <a:endParaRPr lang="en-US" sz="1400"/>
          </a:p>
          <a:p>
            <a:r>
              <a:rPr lang="en-US" sz="1400" b="1">
                <a:ea typeface="+mn-lt"/>
                <a:cs typeface="+mn-lt"/>
              </a:rPr>
              <a:t>Overcoming Barriers</a:t>
            </a:r>
            <a:endParaRPr lang="en-US" sz="1400"/>
          </a:p>
          <a:p>
            <a:r>
              <a:rPr lang="en-US" sz="1400">
                <a:ea typeface="+mn-lt"/>
                <a:cs typeface="+mn-lt"/>
              </a:rPr>
              <a:t>Victims may be reluctant to seek help due to social stigma or fear of retaliation.</a:t>
            </a:r>
            <a:endParaRPr lang="en-US" sz="1400"/>
          </a:p>
          <a:p>
            <a:r>
              <a:rPr lang="en-US" sz="1400">
                <a:ea typeface="+mn-lt"/>
                <a:cs typeface="+mn-lt"/>
              </a:rPr>
              <a:t>Police should use trauma-informed approaches and multi-agency collaboration to reduce these barriers.</a:t>
            </a:r>
            <a:endParaRPr lang="en-US" sz="1400"/>
          </a:p>
          <a:p>
            <a:r>
              <a:rPr lang="en-US" sz="1400" b="1">
                <a:ea typeface="+mn-lt"/>
                <a:cs typeface="+mn-lt"/>
              </a:rPr>
              <a:t>Key Goals</a:t>
            </a:r>
            <a:endParaRPr lang="en-US" sz="1400"/>
          </a:p>
          <a:p>
            <a:r>
              <a:rPr lang="en-US" sz="1400">
                <a:ea typeface="+mn-lt"/>
                <a:cs typeface="+mn-lt"/>
              </a:rPr>
              <a:t>Ensure safety and protection of victims.</a:t>
            </a:r>
            <a:endParaRPr lang="en-US" sz="1400"/>
          </a:p>
          <a:p>
            <a:r>
              <a:rPr lang="en-US" sz="1400">
                <a:ea typeface="+mn-lt"/>
                <a:cs typeface="+mn-lt"/>
              </a:rPr>
              <a:t>Promote access to support services and reduce social exclusion.</a:t>
            </a:r>
            <a:endParaRPr lang="en-US" sz="1400"/>
          </a:p>
          <a:p>
            <a:r>
              <a:rPr lang="en-US" sz="1400">
                <a:ea typeface="+mn-lt"/>
                <a:cs typeface="+mn-lt"/>
              </a:rPr>
              <a:t>Maintain clear communication and consistent support throughout the investigation.</a:t>
            </a:r>
            <a:endParaRPr lang="en-US" sz="1400"/>
          </a:p>
          <a:p>
            <a:endParaRPr lang="en-US" sz="1400"/>
          </a:p>
          <a:p>
            <a:pPr marL="0" indent="0">
              <a:buNone/>
            </a:pPr>
            <a:r>
              <a:rPr lang="en-US" sz="1400">
                <a:ea typeface="+mn-lt"/>
                <a:cs typeface="+mn-lt"/>
              </a:rPr>
              <a:t>College of Policing (2022), NSPCC (2023)</a:t>
            </a:r>
            <a:endParaRPr lang="en-US" sz="1400"/>
          </a:p>
          <a:p>
            <a:pPr marL="0" indent="0">
              <a:buNone/>
            </a:pPr>
            <a:endParaRPr lang="en-US" sz="1400"/>
          </a:p>
          <a:p>
            <a:pPr marL="0" indent="0">
              <a:buNone/>
            </a:pPr>
            <a:endParaRPr lang="en-US" sz="1400"/>
          </a:p>
          <a:p>
            <a:endParaRPr lang="en-US" sz="1400"/>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014534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B80AB5-04E5-2C2D-26E9-EF3A3DA3A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0"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ED925-12DE-CB57-3C8F-8CEE4653DEB6}"/>
              </a:ext>
            </a:extLst>
          </p:cNvPr>
          <p:cNvSpPr>
            <a:spLocks noGrp="1"/>
          </p:cNvSpPr>
          <p:nvPr>
            <p:ph type="title"/>
          </p:nvPr>
        </p:nvSpPr>
        <p:spPr>
          <a:xfrm>
            <a:off x="781878" y="5014525"/>
            <a:ext cx="4572000" cy="1401183"/>
          </a:xfrm>
        </p:spPr>
        <p:txBody>
          <a:bodyPr anchor="t">
            <a:normAutofit/>
          </a:bodyPr>
          <a:lstStyle/>
          <a:p>
            <a:r>
              <a:rPr lang="en-US" sz="3000">
                <a:latin typeface="Aptos"/>
              </a:rPr>
              <a:t>Multi-agencies and effective safeguarding actions</a:t>
            </a:r>
            <a:endParaRPr lang="en-US" sz="3000"/>
          </a:p>
        </p:txBody>
      </p:sp>
      <p:pic>
        <p:nvPicPr>
          <p:cNvPr id="4" name="Picture 3" descr="Information for residents - West Midlands Police Birmingham 2022 -  Delivering a safe and secure Commonwealth Games">
            <a:extLst>
              <a:ext uri="{FF2B5EF4-FFF2-40B4-BE49-F238E27FC236}">
                <a16:creationId xmlns:a16="http://schemas.microsoft.com/office/drawing/2014/main" id="{7DE17638-8EE3-4E38-6A0D-946D322B857C}"/>
              </a:ext>
            </a:extLst>
          </p:cNvPr>
          <p:cNvPicPr>
            <a:picLocks noChangeAspect="1"/>
          </p:cNvPicPr>
          <p:nvPr/>
        </p:nvPicPr>
        <p:blipFill>
          <a:blip r:embed="rId2"/>
          <a:stretch>
            <a:fillRect/>
          </a:stretch>
        </p:blipFill>
        <p:spPr>
          <a:xfrm>
            <a:off x="838200" y="1029626"/>
            <a:ext cx="4558748" cy="3027739"/>
          </a:xfrm>
          <a:prstGeom prst="rect">
            <a:avLst/>
          </a:prstGeom>
        </p:spPr>
      </p:pic>
      <p:cxnSp>
        <p:nvCxnSpPr>
          <p:cNvPr id="11" name="Straight Connector 1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3656" y="474740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219E2F-4393-A11D-221E-ED9C52797B77}"/>
              </a:ext>
            </a:extLst>
          </p:cNvPr>
          <p:cNvSpPr>
            <a:spLocks noGrp="1"/>
          </p:cNvSpPr>
          <p:nvPr>
            <p:ph idx="1"/>
          </p:nvPr>
        </p:nvSpPr>
        <p:spPr>
          <a:xfrm>
            <a:off x="6811617" y="838200"/>
            <a:ext cx="4542183" cy="5315911"/>
          </a:xfrm>
        </p:spPr>
        <p:txBody>
          <a:bodyPr vert="horz" lIns="91440" tIns="45720" rIns="91440" bIns="45720" rtlCol="0">
            <a:normAutofit/>
          </a:bodyPr>
          <a:lstStyle/>
          <a:p>
            <a:r>
              <a:rPr lang="en-US" sz="1400" b="1">
                <a:ea typeface="+mn-lt"/>
                <a:cs typeface="+mn-lt"/>
              </a:rPr>
              <a:t>Why It Matters for Police</a:t>
            </a:r>
            <a:endParaRPr lang="en-US" sz="1400"/>
          </a:p>
          <a:p>
            <a:r>
              <a:rPr lang="en-US" sz="1400">
                <a:ea typeface="+mn-lt"/>
                <a:cs typeface="+mn-lt"/>
              </a:rPr>
              <a:t>Victims’ emotional and psychological state affects reporting, cooperation, and safety.</a:t>
            </a:r>
            <a:endParaRPr lang="en-US" sz="1400"/>
          </a:p>
          <a:p>
            <a:r>
              <a:rPr lang="en-US" sz="1400">
                <a:ea typeface="+mn-lt"/>
                <a:cs typeface="+mn-lt"/>
              </a:rPr>
              <a:t>Understanding trauma impacts helps police respond appropriately and protect victims effectively.</a:t>
            </a:r>
            <a:endParaRPr lang="en-US" sz="1400"/>
          </a:p>
          <a:p>
            <a:r>
              <a:rPr lang="en-US" sz="1400" b="1">
                <a:ea typeface="+mn-lt"/>
                <a:cs typeface="+mn-lt"/>
              </a:rPr>
              <a:t>Multi-Agency Safeguarding</a:t>
            </a:r>
            <a:endParaRPr lang="en-US" sz="1400"/>
          </a:p>
          <a:p>
            <a:r>
              <a:rPr lang="en-US" sz="1400">
                <a:ea typeface="+mn-lt"/>
                <a:cs typeface="+mn-lt"/>
              </a:rPr>
              <a:t>Multi-Agency Safeguarding Hubs (MASH) bring together police, social services, health, and other support agencies.</a:t>
            </a:r>
            <a:endParaRPr lang="en-US" sz="1400"/>
          </a:p>
          <a:p>
            <a:r>
              <a:rPr lang="en-US" sz="1400">
                <a:ea typeface="+mn-lt"/>
                <a:cs typeface="+mn-lt"/>
              </a:rPr>
              <a:t>Coordinated responses improve risk assessment, safety planning, and access to support services.</a:t>
            </a:r>
            <a:endParaRPr lang="en-US" sz="1400"/>
          </a:p>
          <a:p>
            <a:r>
              <a:rPr lang="en-US" sz="1400" b="1">
                <a:ea typeface="+mn-lt"/>
                <a:cs typeface="+mn-lt"/>
              </a:rPr>
              <a:t>Key Benefits</a:t>
            </a:r>
            <a:endParaRPr lang="en-US" sz="1400"/>
          </a:p>
          <a:p>
            <a:r>
              <a:rPr lang="en-US" sz="1400">
                <a:ea typeface="+mn-lt"/>
                <a:cs typeface="+mn-lt"/>
              </a:rPr>
              <a:t>Ensures timely, coordinated intervention.</a:t>
            </a:r>
            <a:endParaRPr lang="en-US" sz="1400"/>
          </a:p>
          <a:p>
            <a:r>
              <a:rPr lang="en-US" sz="1400">
                <a:ea typeface="+mn-lt"/>
                <a:cs typeface="+mn-lt"/>
              </a:rPr>
              <a:t>Enhances victim protection and engagement.</a:t>
            </a:r>
            <a:endParaRPr lang="en-US" sz="1400"/>
          </a:p>
          <a:p>
            <a:r>
              <a:rPr lang="en-US" sz="1400">
                <a:ea typeface="+mn-lt"/>
                <a:cs typeface="+mn-lt"/>
              </a:rPr>
              <a:t>Reduces duplication and gaps in safeguarding responses.</a:t>
            </a:r>
            <a:endParaRPr lang="en-US" sz="1400"/>
          </a:p>
          <a:p>
            <a:endParaRPr lang="en-US" sz="1400"/>
          </a:p>
          <a:p>
            <a:pPr marL="0" indent="0">
              <a:buNone/>
            </a:pPr>
            <a:r>
              <a:rPr lang="en-US" sz="1400">
                <a:ea typeface="+mn-lt"/>
                <a:cs typeface="+mn-lt"/>
              </a:rPr>
              <a:t>Home Office (2021), NSPCC (2023)</a:t>
            </a:r>
            <a:endParaRPr lang="en-US" sz="1400"/>
          </a:p>
          <a:p>
            <a:endParaRPr lang="en-US" sz="1400"/>
          </a:p>
          <a:p>
            <a:endParaRPr lang="en-US" sz="1400"/>
          </a:p>
        </p:txBody>
      </p:sp>
    </p:spTree>
    <p:extLst>
      <p:ext uri="{BB962C8B-B14F-4D97-AF65-F5344CB8AC3E}">
        <p14:creationId xmlns:p14="http://schemas.microsoft.com/office/powerpoint/2010/main" val="2312765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B80AB5-04E5-2C2D-26E9-EF3A3DA3A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0"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F4B84-7B56-B356-DBA0-938DB3ACD1E3}"/>
              </a:ext>
            </a:extLst>
          </p:cNvPr>
          <p:cNvSpPr>
            <a:spLocks noGrp="1"/>
          </p:cNvSpPr>
          <p:nvPr>
            <p:ph type="title"/>
          </p:nvPr>
        </p:nvSpPr>
        <p:spPr>
          <a:xfrm>
            <a:off x="781878" y="5014525"/>
            <a:ext cx="4572000" cy="1401183"/>
          </a:xfrm>
        </p:spPr>
        <p:txBody>
          <a:bodyPr anchor="t">
            <a:normAutofit/>
          </a:bodyPr>
          <a:lstStyle/>
          <a:p>
            <a:r>
              <a:rPr lang="en-US" sz="3200">
                <a:latin typeface="Aptos"/>
              </a:rPr>
              <a:t>Barriers victims face</a:t>
            </a:r>
            <a:endParaRPr lang="en-US" sz="3200"/>
          </a:p>
        </p:txBody>
      </p:sp>
      <p:pic>
        <p:nvPicPr>
          <p:cNvPr id="4" name="Picture 3" descr="As thousands head to Lincolnshire's shores this summer, your Neighbourhood  Policing Team is working closely with local bars, pubs, and clubs to  promote positive beach behaviour and responsible drinking. 💬 What We">
            <a:extLst>
              <a:ext uri="{FF2B5EF4-FFF2-40B4-BE49-F238E27FC236}">
                <a16:creationId xmlns:a16="http://schemas.microsoft.com/office/drawing/2014/main" id="{61F5E5DB-7725-D348-C2D9-37FC979135DE}"/>
              </a:ext>
            </a:extLst>
          </p:cNvPr>
          <p:cNvPicPr>
            <a:picLocks noChangeAspect="1"/>
          </p:cNvPicPr>
          <p:nvPr/>
        </p:nvPicPr>
        <p:blipFill>
          <a:blip r:embed="rId2"/>
          <a:stretch>
            <a:fillRect/>
          </a:stretch>
        </p:blipFill>
        <p:spPr>
          <a:xfrm>
            <a:off x="838200" y="836165"/>
            <a:ext cx="4558748" cy="3414660"/>
          </a:xfrm>
          <a:prstGeom prst="rect">
            <a:avLst/>
          </a:prstGeom>
        </p:spPr>
      </p:pic>
      <p:cxnSp>
        <p:nvCxnSpPr>
          <p:cNvPr id="11" name="Straight Connector 1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3656" y="474740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C3DA9B-5423-EDB4-A3FC-419E44D31775}"/>
              </a:ext>
            </a:extLst>
          </p:cNvPr>
          <p:cNvSpPr>
            <a:spLocks noGrp="1"/>
          </p:cNvSpPr>
          <p:nvPr>
            <p:ph idx="1"/>
          </p:nvPr>
        </p:nvSpPr>
        <p:spPr>
          <a:xfrm>
            <a:off x="6811617" y="838200"/>
            <a:ext cx="4542183" cy="5315911"/>
          </a:xfrm>
        </p:spPr>
        <p:txBody>
          <a:bodyPr vert="horz" lIns="91440" tIns="45720" rIns="91440" bIns="45720" rtlCol="0">
            <a:normAutofit/>
          </a:bodyPr>
          <a:lstStyle/>
          <a:p>
            <a:r>
              <a:rPr lang="en-US" sz="1700" b="1">
                <a:ea typeface="+mn-lt"/>
                <a:cs typeface="+mn-lt"/>
              </a:rPr>
              <a:t>Psychological &amp; Emotional</a:t>
            </a:r>
            <a:endParaRPr lang="en-US" sz="1700" b="1"/>
          </a:p>
          <a:p>
            <a:r>
              <a:rPr lang="en-US" sz="1700">
                <a:ea typeface="+mn-lt"/>
                <a:cs typeface="+mn-lt"/>
              </a:rPr>
              <a:t>Fear of harm, trauma responses, shame or guilt</a:t>
            </a:r>
            <a:endParaRPr lang="en-US" sz="1700"/>
          </a:p>
          <a:p>
            <a:r>
              <a:rPr lang="en-US" sz="1700" b="1">
                <a:ea typeface="+mn-lt"/>
                <a:cs typeface="+mn-lt"/>
              </a:rPr>
              <a:t>Social &amp; Practical</a:t>
            </a:r>
            <a:endParaRPr lang="en-US" sz="1700"/>
          </a:p>
          <a:p>
            <a:r>
              <a:rPr lang="en-US" sz="1700">
                <a:ea typeface="+mn-lt"/>
                <a:cs typeface="+mn-lt"/>
              </a:rPr>
              <a:t>Isolation, financial dependence, cultural stigma</a:t>
            </a:r>
            <a:endParaRPr lang="en-US" sz="1700"/>
          </a:p>
          <a:p>
            <a:r>
              <a:rPr lang="en-US" sz="1700" b="1">
                <a:ea typeface="+mn-lt"/>
                <a:cs typeface="+mn-lt"/>
              </a:rPr>
              <a:t>Institutional &amp; Systemic</a:t>
            </a:r>
            <a:endParaRPr lang="en-US" sz="1700"/>
          </a:p>
          <a:p>
            <a:r>
              <a:rPr lang="en-US" sz="1700">
                <a:ea typeface="+mn-lt"/>
                <a:cs typeface="+mn-lt"/>
              </a:rPr>
              <a:t>Distrust in police/services, past negative experiences, complex reporting</a:t>
            </a:r>
            <a:endParaRPr lang="en-US" sz="1700"/>
          </a:p>
          <a:p>
            <a:r>
              <a:rPr lang="en-US" sz="1700" b="1">
                <a:ea typeface="+mn-lt"/>
                <a:cs typeface="+mn-lt"/>
              </a:rPr>
              <a:t>Impact on Safeguarding</a:t>
            </a:r>
            <a:endParaRPr lang="en-US" sz="1700"/>
          </a:p>
          <a:p>
            <a:r>
              <a:rPr lang="en-US" sz="1700">
                <a:ea typeface="+mn-lt"/>
                <a:cs typeface="+mn-lt"/>
              </a:rPr>
              <a:t>Delayed reporting, reduced engagement, higher risk of continued harm</a:t>
            </a:r>
            <a:endParaRPr lang="en-US" sz="1700"/>
          </a:p>
          <a:p>
            <a:pPr marL="0" indent="0">
              <a:buNone/>
            </a:pPr>
            <a:endParaRPr lang="en-US" sz="1700" b="1"/>
          </a:p>
          <a:p>
            <a:pPr marL="0" indent="0">
              <a:buNone/>
            </a:pPr>
            <a:r>
              <a:rPr lang="en-US" sz="1700">
                <a:ea typeface="+mn-lt"/>
                <a:cs typeface="+mn-lt"/>
              </a:rPr>
              <a:t>Jewkes et al. (2022)</a:t>
            </a:r>
            <a:endParaRPr lang="en-US" sz="1700"/>
          </a:p>
          <a:p>
            <a:endParaRPr lang="en-US" sz="1700"/>
          </a:p>
        </p:txBody>
      </p:sp>
    </p:spTree>
    <p:extLst>
      <p:ext uri="{BB962C8B-B14F-4D97-AF65-F5344CB8AC3E}">
        <p14:creationId xmlns:p14="http://schemas.microsoft.com/office/powerpoint/2010/main" val="2804164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F258CD6-6F5C-8B59-3B08-6828335D6051}"/>
              </a:ext>
            </a:extLst>
          </p:cNvPr>
          <p:cNvSpPr>
            <a:spLocks noGrp="1"/>
          </p:cNvSpPr>
          <p:nvPr>
            <p:ph type="title"/>
          </p:nvPr>
        </p:nvSpPr>
        <p:spPr>
          <a:xfrm>
            <a:off x="389916" y="444464"/>
            <a:ext cx="3420305" cy="1906317"/>
          </a:xfrm>
        </p:spPr>
        <p:txBody>
          <a:bodyPr>
            <a:normAutofit/>
          </a:bodyPr>
          <a:lstStyle/>
          <a:p>
            <a:pPr algn="ctr"/>
            <a:r>
              <a:rPr lang="en-US" sz="2800"/>
              <a:t>Case study- </a:t>
            </a:r>
            <a:r>
              <a:rPr lang="en-US" sz="2800">
                <a:ea typeface="+mj-lt"/>
                <a:cs typeface="+mj-lt"/>
              </a:rPr>
              <a:t>Sara Sharif 2023</a:t>
            </a:r>
            <a:endParaRPr lang="en-US" sz="2800"/>
          </a:p>
        </p:txBody>
      </p:sp>
      <p:pic>
        <p:nvPicPr>
          <p:cNvPr id="4" name="Picture 3" descr="Safer Streets | West Yorkshire Police">
            <a:extLst>
              <a:ext uri="{FF2B5EF4-FFF2-40B4-BE49-F238E27FC236}">
                <a16:creationId xmlns:a16="http://schemas.microsoft.com/office/drawing/2014/main" id="{9FB2CE48-789D-FAA4-355E-238AEC6C4819}"/>
              </a:ext>
            </a:extLst>
          </p:cNvPr>
          <p:cNvPicPr>
            <a:picLocks noChangeAspect="1"/>
          </p:cNvPicPr>
          <p:nvPr/>
        </p:nvPicPr>
        <p:blipFill>
          <a:blip r:embed="rId2"/>
          <a:srcRect l="18805" r="22344" b="-3"/>
          <a:stretch>
            <a:fillRect/>
          </a:stretch>
        </p:blipFill>
        <p:spPr>
          <a:xfrm>
            <a:off x="20" y="2768743"/>
            <a:ext cx="4278264" cy="4089258"/>
          </a:xfrm>
          <a:prstGeom prst="rect">
            <a:avLst/>
          </a:prstGeom>
        </p:spPr>
      </p:pic>
      <p:sp>
        <p:nvSpPr>
          <p:cNvPr id="11" name="Rectangle 1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AB65E004-8BD4-B4F0-5771-D6045D5FA78E}"/>
              </a:ext>
            </a:extLst>
          </p:cNvPr>
          <p:cNvSpPr>
            <a:spLocks noGrp="1"/>
          </p:cNvSpPr>
          <p:nvPr>
            <p:ph idx="1"/>
          </p:nvPr>
        </p:nvSpPr>
        <p:spPr>
          <a:xfrm>
            <a:off x="5431646" y="678955"/>
            <a:ext cx="5586448" cy="5409743"/>
          </a:xfrm>
        </p:spPr>
        <p:txBody>
          <a:bodyPr vert="horz" lIns="91440" tIns="45720" rIns="91440" bIns="45720" rtlCol="0" anchor="ctr">
            <a:normAutofit/>
          </a:bodyPr>
          <a:lstStyle/>
          <a:p>
            <a:pPr marL="0" indent="0">
              <a:buNone/>
            </a:pPr>
            <a:r>
              <a:rPr lang="en-US" sz="1700" b="1">
                <a:ea typeface="+mn-lt"/>
                <a:cs typeface="+mn-lt"/>
              </a:rPr>
              <a:t>what happened:</a:t>
            </a:r>
            <a:endParaRPr lang="en-US" sz="1700"/>
          </a:p>
          <a:p>
            <a:r>
              <a:rPr lang="en-US" sz="1700">
                <a:ea typeface="+mn-lt"/>
                <a:cs typeface="+mn-lt"/>
              </a:rPr>
              <a:t>10-year-old victim of prolonged abuse by father and stepmother</a:t>
            </a:r>
            <a:endParaRPr lang="en-US" sz="1700"/>
          </a:p>
          <a:p>
            <a:r>
              <a:rPr lang="en-US" sz="1700">
                <a:ea typeface="+mn-lt"/>
                <a:cs typeface="+mn-lt"/>
              </a:rPr>
              <a:t>Multiple warning signs ignored by professionals</a:t>
            </a:r>
            <a:endParaRPr lang="en-US" sz="1700"/>
          </a:p>
          <a:p>
            <a:pPr marL="0" indent="0">
              <a:buNone/>
            </a:pPr>
            <a:r>
              <a:rPr lang="en-US" sz="1700" b="1">
                <a:ea typeface="+mn-lt"/>
                <a:cs typeface="+mn-lt"/>
              </a:rPr>
              <a:t>Psychological &amp; Social Impacts:</a:t>
            </a:r>
            <a:endParaRPr lang="en-US" sz="1700"/>
          </a:p>
          <a:p>
            <a:r>
              <a:rPr lang="en-US" sz="1700">
                <a:ea typeface="+mn-lt"/>
                <a:cs typeface="+mn-lt"/>
              </a:rPr>
              <a:t>Isolation, fear, and emotional distress</a:t>
            </a:r>
            <a:endParaRPr lang="en-US" sz="1700"/>
          </a:p>
          <a:p>
            <a:r>
              <a:rPr lang="en-US" sz="1700">
                <a:ea typeface="+mn-lt"/>
                <a:cs typeface="+mn-lt"/>
              </a:rPr>
              <a:t>Undermined trust in adults and authorities</a:t>
            </a:r>
            <a:endParaRPr lang="en-US" sz="1700"/>
          </a:p>
          <a:p>
            <a:pPr marL="0" indent="0">
              <a:buNone/>
            </a:pPr>
            <a:r>
              <a:rPr lang="en-US" sz="1700" b="1">
                <a:ea typeface="+mn-lt"/>
                <a:cs typeface="+mn-lt"/>
              </a:rPr>
              <a:t>Safeguarding &amp; Police Response Lessons:</a:t>
            </a:r>
            <a:endParaRPr lang="en-US" sz="1700"/>
          </a:p>
          <a:p>
            <a:r>
              <a:rPr lang="en-US" sz="1700">
                <a:ea typeface="+mn-lt"/>
                <a:cs typeface="+mn-lt"/>
              </a:rPr>
              <a:t>Need for multi-agency coordination (police, social services, schools, health)</a:t>
            </a:r>
            <a:endParaRPr lang="en-US" sz="1700"/>
          </a:p>
          <a:p>
            <a:r>
              <a:rPr lang="en-US" sz="1700">
                <a:ea typeface="+mn-lt"/>
                <a:cs typeface="+mn-lt"/>
              </a:rPr>
              <a:t>Importance of information sharing and risk assessment</a:t>
            </a:r>
            <a:endParaRPr lang="en-US" sz="1700"/>
          </a:p>
          <a:p>
            <a:r>
              <a:rPr lang="en-US" sz="1700">
                <a:ea typeface="+mn-lt"/>
                <a:cs typeface="+mn-lt"/>
              </a:rPr>
              <a:t>Early intervention could prevent escalation of harm</a:t>
            </a:r>
            <a:endParaRPr lang="en-US" sz="1700"/>
          </a:p>
          <a:p>
            <a:endParaRPr lang="en-US" sz="1700"/>
          </a:p>
          <a:p>
            <a:pPr marL="0" indent="0">
              <a:buNone/>
            </a:pPr>
            <a:r>
              <a:rPr lang="en-US" sz="1700">
                <a:ea typeface="+mn-lt"/>
                <a:cs typeface="+mn-lt"/>
              </a:rPr>
              <a:t>The Guardian (2025)</a:t>
            </a:r>
            <a:endParaRPr lang="en-US" sz="1700"/>
          </a:p>
          <a:p>
            <a:endParaRPr lang="en-US" sz="1700"/>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059551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03549-E368-0A1B-A7EA-D2724C46070F}"/>
              </a:ext>
            </a:extLst>
          </p:cNvPr>
          <p:cNvSpPr>
            <a:spLocks noGrp="1"/>
          </p:cNvSpPr>
          <p:nvPr>
            <p:ph type="title"/>
          </p:nvPr>
        </p:nvSpPr>
        <p:spPr>
          <a:xfrm>
            <a:off x="838200" y="365125"/>
            <a:ext cx="10515600" cy="1325563"/>
          </a:xfrm>
        </p:spPr>
        <p:txBody>
          <a:bodyPr>
            <a:normAutofit/>
          </a:bodyPr>
          <a:lstStyle/>
          <a:p>
            <a:r>
              <a:rPr lang="en-US" sz="5400"/>
              <a:t>Conclusion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FD3CEA-91F7-8D92-C935-E09A23691BEC}"/>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US" sz="2200">
                <a:ea typeface="+mn-lt"/>
                <a:cs typeface="+mn-lt"/>
              </a:rPr>
              <a:t>In conclusion, abuse can have serious short-term and long-term effects on victims. In the short term, victims may experience fear, anxiety, and emotional distress. Over time, these effects can develop into long-lasting mental health problems, low self-esteem, and social isolation. These impacts often make it difficult for victims to seek help or trust professionals. Because of this, safeguarding must go beyond dealing with immediate incidents. Police officers need to understand how trauma affects behaviour and decision-making. Working closely with support services allows police to provide a more effective and compassionate response. A trauma-informed, victim-centred approach helps build trust and encourages victims to engage with safeguarding processes. Multi-agency working is essential in identifying risk, sharing information, and meeting victims’ wider needs. By recognising the lasting impact of abuse and responding collaboratively, police and support services can improve victim safety and support long-term recovery.</a:t>
            </a:r>
            <a:endParaRPr lang="en-US" sz="2200"/>
          </a:p>
        </p:txBody>
      </p:sp>
    </p:spTree>
    <p:extLst>
      <p:ext uri="{BB962C8B-B14F-4D97-AF65-F5344CB8AC3E}">
        <p14:creationId xmlns:p14="http://schemas.microsoft.com/office/powerpoint/2010/main" val="418711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92250-1B3C-2E05-2FD3-1716F552FDC9}"/>
              </a:ext>
            </a:extLst>
          </p:cNvPr>
          <p:cNvSpPr>
            <a:spLocks noGrp="1"/>
          </p:cNvSpPr>
          <p:nvPr>
            <p:ph type="title"/>
          </p:nvPr>
        </p:nvSpPr>
        <p:spPr>
          <a:xfrm>
            <a:off x="336248" y="-106590"/>
            <a:ext cx="10515600" cy="1325563"/>
          </a:xfrm>
        </p:spPr>
        <p:txBody>
          <a:bodyPr/>
          <a:lstStyle/>
          <a:p>
            <a:r>
              <a:rPr lang="en-US" dirty="0"/>
              <a:t>Reference List-</a:t>
            </a:r>
          </a:p>
        </p:txBody>
      </p:sp>
      <p:sp>
        <p:nvSpPr>
          <p:cNvPr id="3" name="Content Placeholder 2">
            <a:extLst>
              <a:ext uri="{FF2B5EF4-FFF2-40B4-BE49-F238E27FC236}">
                <a16:creationId xmlns:a16="http://schemas.microsoft.com/office/drawing/2014/main" id="{991C84A0-D196-C7F8-6BFC-99F041F09698}"/>
              </a:ext>
            </a:extLst>
          </p:cNvPr>
          <p:cNvSpPr>
            <a:spLocks noGrp="1"/>
          </p:cNvSpPr>
          <p:nvPr>
            <p:ph idx="1"/>
          </p:nvPr>
        </p:nvSpPr>
        <p:spPr>
          <a:xfrm>
            <a:off x="166915" y="1105958"/>
            <a:ext cx="12027503" cy="5754385"/>
          </a:xfrm>
        </p:spPr>
        <p:txBody>
          <a:bodyPr vert="horz" lIns="91440" tIns="45720" rIns="91440" bIns="45720" rtlCol="0" anchor="t">
            <a:noAutofit/>
          </a:bodyPr>
          <a:lstStyle/>
          <a:p>
            <a:r>
              <a:rPr lang="en-US" sz="900" dirty="0">
                <a:ea typeface="+mn-lt"/>
                <a:cs typeface="+mn-lt"/>
              </a:rPr>
              <a:t>Bird, A. et al. (2025) </a:t>
            </a:r>
            <a:r>
              <a:rPr lang="en-US" sz="900" i="1" dirty="0">
                <a:ea typeface="+mn-lt"/>
                <a:cs typeface="+mn-lt"/>
              </a:rPr>
              <a:t>Childhood maltreatment and incident mental disorders in middle and older ages: a retrospective UK Biobank cohort study</a:t>
            </a:r>
            <a:r>
              <a:rPr lang="en-US" sz="900" dirty="0">
                <a:ea typeface="+mn-lt"/>
                <a:cs typeface="+mn-lt"/>
              </a:rPr>
              <a:t>, PubMed. Available at: </a:t>
            </a:r>
            <a:r>
              <a:rPr lang="en-US" sz="900" dirty="0">
                <a:ea typeface="+mn-lt"/>
                <a:cs typeface="+mn-lt"/>
                <a:hlinkClick r:id="rId2"/>
              </a:rPr>
              <a:t>https://pubmed.ncbi.nlm.nih.gov/34917999/</a:t>
            </a:r>
            <a:r>
              <a:rPr lang="en-US" sz="900" dirty="0">
                <a:ea typeface="+mn-lt"/>
                <a:cs typeface="+mn-lt"/>
              </a:rPr>
              <a:t> (Accessed: 8 January 2026).</a:t>
            </a:r>
            <a:endParaRPr lang="en-US" sz="900"/>
          </a:p>
          <a:p>
            <a:r>
              <a:rPr lang="en-US" sz="900" dirty="0">
                <a:ea typeface="+mn-lt"/>
                <a:cs typeface="+mn-lt"/>
              </a:rPr>
              <a:t>College of Policing (2022) </a:t>
            </a:r>
            <a:r>
              <a:rPr lang="en-US" sz="900" i="1" dirty="0">
                <a:ea typeface="+mn-lt"/>
                <a:cs typeface="+mn-lt"/>
              </a:rPr>
              <a:t>Responding to victims of domestic abuse: guidance for police officers</a:t>
            </a:r>
            <a:r>
              <a:rPr lang="en-US" sz="900" dirty="0">
                <a:ea typeface="+mn-lt"/>
                <a:cs typeface="+mn-lt"/>
              </a:rPr>
              <a:t>. Available at: </a:t>
            </a:r>
            <a:r>
              <a:rPr lang="en-US" sz="900" dirty="0">
                <a:ea typeface="+mn-lt"/>
                <a:cs typeface="+mn-lt"/>
                <a:hlinkClick r:id="rId3"/>
              </a:rPr>
              <a:t>https://www.college.police.uk/guidance/domestic-abuse/responding-victims</a:t>
            </a:r>
            <a:r>
              <a:rPr lang="en-US" sz="900" dirty="0">
                <a:ea typeface="+mn-lt"/>
                <a:cs typeface="+mn-lt"/>
              </a:rPr>
              <a:t> (Accessed: 8 January 2026).</a:t>
            </a:r>
            <a:endParaRPr lang="en-US" sz="900"/>
          </a:p>
          <a:p>
            <a:r>
              <a:rPr lang="en-US" sz="900" dirty="0">
                <a:ea typeface="+mn-lt"/>
                <a:cs typeface="+mn-lt"/>
              </a:rPr>
              <a:t>Devon Safeguarding Adults Partnership (2026) </a:t>
            </a:r>
            <a:r>
              <a:rPr lang="en-US" sz="900" i="1" dirty="0">
                <a:ea typeface="+mn-lt"/>
                <a:cs typeface="+mn-lt"/>
              </a:rPr>
              <a:t>Emotional abuse</a:t>
            </a:r>
            <a:r>
              <a:rPr lang="en-US" sz="900" dirty="0">
                <a:ea typeface="+mn-lt"/>
                <a:cs typeface="+mn-lt"/>
              </a:rPr>
              <a:t>. Available at: </a:t>
            </a:r>
            <a:r>
              <a:rPr lang="en-US" sz="900" dirty="0">
                <a:ea typeface="+mn-lt"/>
                <a:cs typeface="+mn-lt"/>
                <a:hlinkClick r:id="rId4"/>
              </a:rPr>
              <a:t>https://www.devonsafeguardingadultspartnership.org.uk/abuse/emotional-abuse/</a:t>
            </a:r>
            <a:r>
              <a:rPr lang="en-US" sz="900" dirty="0">
                <a:ea typeface="+mn-lt"/>
                <a:cs typeface="+mn-lt"/>
              </a:rPr>
              <a:t> (Accessed: 5 January 2026).</a:t>
            </a:r>
            <a:endParaRPr lang="en-US" sz="900"/>
          </a:p>
          <a:p>
            <a:r>
              <a:rPr lang="en-US" sz="900" dirty="0">
                <a:ea typeface="+mn-lt"/>
                <a:cs typeface="+mn-lt"/>
              </a:rPr>
              <a:t>Devon Safeguarding Adults Partnership (2026) </a:t>
            </a:r>
            <a:r>
              <a:rPr lang="en-US" sz="900" i="1" dirty="0">
                <a:ea typeface="+mn-lt"/>
                <a:cs typeface="+mn-lt"/>
              </a:rPr>
              <a:t>Physical abuse</a:t>
            </a:r>
            <a:r>
              <a:rPr lang="en-US" sz="900" dirty="0">
                <a:ea typeface="+mn-lt"/>
                <a:cs typeface="+mn-lt"/>
              </a:rPr>
              <a:t>. Available at: </a:t>
            </a:r>
            <a:r>
              <a:rPr lang="en-US" sz="900" dirty="0">
                <a:ea typeface="+mn-lt"/>
                <a:cs typeface="+mn-lt"/>
                <a:hlinkClick r:id="rId5"/>
              </a:rPr>
              <a:t>https://www.devonsafeguardingadultspartnership.org.uk/abuse/physical-abuse/</a:t>
            </a:r>
            <a:r>
              <a:rPr lang="en-US" sz="900" dirty="0">
                <a:ea typeface="+mn-lt"/>
                <a:cs typeface="+mn-lt"/>
              </a:rPr>
              <a:t> (Accessed: 5 January 2026).</a:t>
            </a:r>
            <a:endParaRPr lang="en-US" sz="900"/>
          </a:p>
          <a:p>
            <a:r>
              <a:rPr lang="en-US" sz="900" dirty="0">
                <a:ea typeface="+mn-lt"/>
                <a:cs typeface="+mn-lt"/>
              </a:rPr>
              <a:t>Devon Safeguarding Adults Partnership (2026) </a:t>
            </a:r>
            <a:r>
              <a:rPr lang="en-US" sz="900" i="1" dirty="0">
                <a:ea typeface="+mn-lt"/>
                <a:cs typeface="+mn-lt"/>
              </a:rPr>
              <a:t>Sexual abuse</a:t>
            </a:r>
            <a:r>
              <a:rPr lang="en-US" sz="900" dirty="0">
                <a:ea typeface="+mn-lt"/>
                <a:cs typeface="+mn-lt"/>
              </a:rPr>
              <a:t>. Available at: </a:t>
            </a:r>
            <a:r>
              <a:rPr lang="en-US" sz="900" dirty="0">
                <a:ea typeface="+mn-lt"/>
                <a:cs typeface="+mn-lt"/>
                <a:hlinkClick r:id="rId6"/>
              </a:rPr>
              <a:t>https://www.devonsafeguardingadultspartnership.org.uk/abuse/sexual-abuse/</a:t>
            </a:r>
            <a:r>
              <a:rPr lang="en-US" sz="900" dirty="0">
                <a:ea typeface="+mn-lt"/>
                <a:cs typeface="+mn-lt"/>
              </a:rPr>
              <a:t> (Accessed: 6 January 2026).</a:t>
            </a:r>
            <a:endParaRPr lang="en-US" sz="900"/>
          </a:p>
          <a:p>
            <a:r>
              <a:rPr lang="en-US" sz="900" dirty="0">
                <a:ea typeface="+mn-lt"/>
                <a:cs typeface="+mn-lt"/>
              </a:rPr>
              <a:t>Home Office (2021) </a:t>
            </a:r>
            <a:r>
              <a:rPr lang="en-US" sz="900" i="1" dirty="0">
                <a:ea typeface="+mn-lt"/>
                <a:cs typeface="+mn-lt"/>
              </a:rPr>
              <a:t>Multi-Agency Safeguarding Hubs (MASH): best practice guidance</a:t>
            </a:r>
            <a:r>
              <a:rPr lang="en-US" sz="900" dirty="0">
                <a:ea typeface="+mn-lt"/>
                <a:cs typeface="+mn-lt"/>
              </a:rPr>
              <a:t>. Available at: </a:t>
            </a:r>
            <a:r>
              <a:rPr lang="en-US" sz="900" dirty="0">
                <a:ea typeface="+mn-lt"/>
                <a:cs typeface="+mn-lt"/>
                <a:hlinkClick r:id="rId7"/>
              </a:rPr>
              <a:t>https://www.gov.uk/government/publications/multi-agency-safeguarding-hubs-mash</a:t>
            </a:r>
            <a:r>
              <a:rPr lang="en-US" sz="900" dirty="0">
                <a:ea typeface="+mn-lt"/>
                <a:cs typeface="+mn-lt"/>
              </a:rPr>
              <a:t> (Accessed: 8 January 2026).</a:t>
            </a:r>
            <a:endParaRPr lang="en-US" sz="900"/>
          </a:p>
          <a:p>
            <a:r>
              <a:rPr lang="en-US" sz="900" dirty="0">
                <a:ea typeface="+mn-lt"/>
                <a:cs typeface="+mn-lt"/>
              </a:rPr>
              <a:t>Home Office (2022) </a:t>
            </a:r>
            <a:r>
              <a:rPr lang="en-US" sz="900" i="1" dirty="0">
                <a:ea typeface="+mn-lt"/>
                <a:cs typeface="+mn-lt"/>
              </a:rPr>
              <a:t>Statutory guidance framework for controlling or coercive </a:t>
            </a:r>
            <a:r>
              <a:rPr lang="en-US" sz="900" i="1" err="1">
                <a:ea typeface="+mn-lt"/>
                <a:cs typeface="+mn-lt"/>
              </a:rPr>
              <a:t>behaviour</a:t>
            </a:r>
            <a:r>
              <a:rPr lang="en-US" sz="900" i="1" dirty="0">
                <a:ea typeface="+mn-lt"/>
                <a:cs typeface="+mn-lt"/>
              </a:rPr>
              <a:t> in intimate or family relationships</a:t>
            </a:r>
            <a:r>
              <a:rPr lang="en-US" sz="900" dirty="0">
                <a:ea typeface="+mn-lt"/>
                <a:cs typeface="+mn-lt"/>
              </a:rPr>
              <a:t>. Available at: </a:t>
            </a:r>
            <a:r>
              <a:rPr lang="en-US" sz="900" dirty="0">
                <a:ea typeface="+mn-lt"/>
                <a:cs typeface="+mn-lt"/>
                <a:hlinkClick r:id="rId8"/>
              </a:rPr>
              <a:t>https://assets.publishing.service.gov.uk/media/6267c429e90e0716982a3250/ContCoerBehavStatGuid_V3-_10-04-22_.pdf</a:t>
            </a:r>
            <a:r>
              <a:rPr lang="en-US" sz="900" dirty="0">
                <a:ea typeface="+mn-lt"/>
                <a:cs typeface="+mn-lt"/>
              </a:rPr>
              <a:t> (Accessed: 6 January 2026).</a:t>
            </a:r>
            <a:endParaRPr lang="en-US" sz="900"/>
          </a:p>
          <a:p>
            <a:r>
              <a:rPr lang="en-US" sz="900" dirty="0">
                <a:ea typeface="+mn-lt"/>
                <a:cs typeface="+mn-lt"/>
              </a:rPr>
              <a:t>Jewkes, R., Flood, M. &amp; Lang, J. (2022) </a:t>
            </a:r>
            <a:r>
              <a:rPr lang="en-US" sz="900" i="1" dirty="0">
                <a:ea typeface="+mn-lt"/>
                <a:cs typeface="+mn-lt"/>
              </a:rPr>
              <a:t>Barriers and facilitators to disclosing domestic violence in UK health services: emotional, </a:t>
            </a:r>
            <a:r>
              <a:rPr lang="en-US" sz="900" i="1" err="1">
                <a:ea typeface="+mn-lt"/>
                <a:cs typeface="+mn-lt"/>
              </a:rPr>
              <a:t>organisational</a:t>
            </a:r>
            <a:r>
              <a:rPr lang="en-US" sz="900" i="1" dirty="0">
                <a:ea typeface="+mn-lt"/>
                <a:cs typeface="+mn-lt"/>
              </a:rPr>
              <a:t> and partner‑related factors</a:t>
            </a:r>
            <a:r>
              <a:rPr lang="en-US" sz="900" dirty="0">
                <a:ea typeface="+mn-lt"/>
                <a:cs typeface="+mn-lt"/>
              </a:rPr>
              <a:t>, </a:t>
            </a:r>
            <a:r>
              <a:rPr lang="en-US" sz="900" i="1" dirty="0">
                <a:ea typeface="+mn-lt"/>
                <a:cs typeface="+mn-lt"/>
              </a:rPr>
              <a:t>Journal of Family Violence</a:t>
            </a:r>
            <a:r>
              <a:rPr lang="en-US" sz="900" dirty="0">
                <a:ea typeface="+mn-lt"/>
                <a:cs typeface="+mn-lt"/>
              </a:rPr>
              <a:t>, 37(4), pp. 533–543. Available at: </a:t>
            </a:r>
            <a:r>
              <a:rPr lang="en-US" sz="900" dirty="0">
                <a:ea typeface="+mn-lt"/>
                <a:cs typeface="+mn-lt"/>
                <a:hlinkClick r:id="rId9"/>
              </a:rPr>
              <a:t>https://link.springer.com/article/10.1007/s10896-020-00236-3</a:t>
            </a:r>
            <a:r>
              <a:rPr lang="en-US" sz="900" dirty="0">
                <a:ea typeface="+mn-lt"/>
                <a:cs typeface="+mn-lt"/>
              </a:rPr>
              <a:t> (Accessed: 8 January 2026).</a:t>
            </a:r>
            <a:endParaRPr lang="en-US" sz="900"/>
          </a:p>
          <a:p>
            <a:r>
              <a:rPr lang="en-US" sz="900" err="1">
                <a:ea typeface="+mn-lt"/>
                <a:cs typeface="+mn-lt"/>
              </a:rPr>
              <a:t>Lagdon</a:t>
            </a:r>
            <a:r>
              <a:rPr lang="en-US" sz="900" dirty="0">
                <a:ea typeface="+mn-lt"/>
                <a:cs typeface="+mn-lt"/>
              </a:rPr>
              <a:t>, S., </a:t>
            </a:r>
            <a:r>
              <a:rPr lang="en-US" sz="900" err="1">
                <a:ea typeface="+mn-lt"/>
                <a:cs typeface="+mn-lt"/>
              </a:rPr>
              <a:t>Armour</a:t>
            </a:r>
            <a:r>
              <a:rPr lang="en-US" sz="900" dirty="0">
                <a:ea typeface="+mn-lt"/>
                <a:cs typeface="+mn-lt"/>
              </a:rPr>
              <a:t>, C. &amp; Stringer, M. (2014) </a:t>
            </a:r>
            <a:r>
              <a:rPr lang="en-US" sz="900" i="1" dirty="0">
                <a:ea typeface="+mn-lt"/>
                <a:cs typeface="+mn-lt"/>
              </a:rPr>
              <a:t>Adult experience of mental health outcomes as a result of intimate partner violence </a:t>
            </a:r>
            <a:r>
              <a:rPr lang="en-US" sz="900" i="1" err="1">
                <a:ea typeface="+mn-lt"/>
                <a:cs typeface="+mn-lt"/>
              </a:rPr>
              <a:t>victimisation</a:t>
            </a:r>
            <a:r>
              <a:rPr lang="en-US" sz="900" i="1" dirty="0">
                <a:ea typeface="+mn-lt"/>
                <a:cs typeface="+mn-lt"/>
              </a:rPr>
              <a:t>: a systematic review</a:t>
            </a:r>
            <a:r>
              <a:rPr lang="en-US" sz="900" dirty="0">
                <a:ea typeface="+mn-lt"/>
                <a:cs typeface="+mn-lt"/>
              </a:rPr>
              <a:t>, </a:t>
            </a:r>
            <a:r>
              <a:rPr lang="en-US" sz="900" i="1" dirty="0">
                <a:ea typeface="+mn-lt"/>
                <a:cs typeface="+mn-lt"/>
              </a:rPr>
              <a:t>European Journal of </a:t>
            </a:r>
            <a:r>
              <a:rPr lang="en-US" sz="900" i="1" err="1">
                <a:ea typeface="+mn-lt"/>
                <a:cs typeface="+mn-lt"/>
              </a:rPr>
              <a:t>Psychotraumatology</a:t>
            </a:r>
            <a:r>
              <a:rPr lang="en-US" sz="900" dirty="0">
                <a:ea typeface="+mn-lt"/>
                <a:cs typeface="+mn-lt"/>
              </a:rPr>
              <a:t>, 5: 24794. Available at: </a:t>
            </a:r>
            <a:r>
              <a:rPr lang="en-US" sz="900" dirty="0">
                <a:ea typeface="+mn-lt"/>
                <a:cs typeface="+mn-lt"/>
                <a:hlinkClick r:id="rId10"/>
              </a:rPr>
              <a:t>https://www.ncbi.nlm.nih.gov/pmc/articles/PMC4163751/</a:t>
            </a:r>
            <a:r>
              <a:rPr lang="en-US" sz="900" dirty="0">
                <a:ea typeface="+mn-lt"/>
                <a:cs typeface="+mn-lt"/>
              </a:rPr>
              <a:t> (Accessed: 8 January 2026).</a:t>
            </a:r>
            <a:endParaRPr lang="en-US" sz="900"/>
          </a:p>
          <a:p>
            <a:r>
              <a:rPr lang="en-US" sz="900" err="1">
                <a:ea typeface="+mn-lt"/>
                <a:cs typeface="+mn-lt"/>
              </a:rPr>
              <a:t>MoneyHelper</a:t>
            </a:r>
            <a:r>
              <a:rPr lang="en-US" sz="900" dirty="0">
                <a:ea typeface="+mn-lt"/>
                <a:cs typeface="+mn-lt"/>
              </a:rPr>
              <a:t> (2026) </a:t>
            </a:r>
            <a:r>
              <a:rPr lang="en-US" sz="900" i="1" dirty="0">
                <a:ea typeface="+mn-lt"/>
                <a:cs typeface="+mn-lt"/>
              </a:rPr>
              <a:t>Financial abuse: spotting the signs and leaving safely</a:t>
            </a:r>
            <a:r>
              <a:rPr lang="en-US" sz="900" dirty="0">
                <a:ea typeface="+mn-lt"/>
                <a:cs typeface="+mn-lt"/>
              </a:rPr>
              <a:t>. Available at: </a:t>
            </a:r>
            <a:r>
              <a:rPr lang="en-US" sz="900" dirty="0">
                <a:ea typeface="+mn-lt"/>
                <a:cs typeface="+mn-lt"/>
                <a:hlinkClick r:id="rId11"/>
              </a:rPr>
              <a:t>https://www.moneyhelper.org.uk/en/family-and-care/talk-money/financial-abuse-spotting-the-signs-and-leaving-safely</a:t>
            </a:r>
            <a:r>
              <a:rPr lang="en-US" sz="900" dirty="0">
                <a:ea typeface="+mn-lt"/>
                <a:cs typeface="+mn-lt"/>
              </a:rPr>
              <a:t>(Accessed: 6 January 2026).</a:t>
            </a:r>
            <a:endParaRPr lang="en-US" sz="900"/>
          </a:p>
          <a:p>
            <a:r>
              <a:rPr lang="en-US" sz="900" dirty="0">
                <a:ea typeface="+mn-lt"/>
                <a:cs typeface="+mn-lt"/>
              </a:rPr>
              <a:t>Murray, J. (2025) </a:t>
            </a:r>
            <a:r>
              <a:rPr lang="en-US" sz="900" i="1" dirty="0">
                <a:ea typeface="+mn-lt"/>
                <a:cs typeface="+mn-lt"/>
              </a:rPr>
              <a:t>Council staff visited wrong address day before Sara Sharif’s murder, review finds</a:t>
            </a:r>
            <a:r>
              <a:rPr lang="en-US" sz="900" dirty="0">
                <a:ea typeface="+mn-lt"/>
                <a:cs typeface="+mn-lt"/>
              </a:rPr>
              <a:t>, </a:t>
            </a:r>
            <a:r>
              <a:rPr lang="en-US" sz="900" i="1" dirty="0">
                <a:ea typeface="+mn-lt"/>
                <a:cs typeface="+mn-lt"/>
              </a:rPr>
              <a:t>The Guardian</a:t>
            </a:r>
            <a:r>
              <a:rPr lang="en-US" sz="900" dirty="0">
                <a:ea typeface="+mn-lt"/>
                <a:cs typeface="+mn-lt"/>
              </a:rPr>
              <a:t>, 13 November. Available at: </a:t>
            </a:r>
            <a:r>
              <a:rPr lang="en-US" sz="900" dirty="0">
                <a:ea typeface="+mn-lt"/>
                <a:cs typeface="+mn-lt"/>
                <a:hlinkClick r:id="rId12"/>
              </a:rPr>
              <a:t>https://www.theguardian.com/society/2025/nov/13/surrey-services-failures-sara-sharif-murder-safeguarding-review</a:t>
            </a:r>
            <a:r>
              <a:rPr lang="en-US" sz="900" dirty="0">
                <a:ea typeface="+mn-lt"/>
                <a:cs typeface="+mn-lt"/>
              </a:rPr>
              <a:t> (Accessed: 9 January 2026).</a:t>
            </a:r>
            <a:endParaRPr lang="en-US" sz="900"/>
          </a:p>
          <a:p>
            <a:r>
              <a:rPr lang="en-US" sz="900" dirty="0">
                <a:ea typeface="+mn-lt"/>
                <a:cs typeface="+mn-lt"/>
              </a:rPr>
              <a:t>NCBI Bookshelf (2026) </a:t>
            </a:r>
            <a:r>
              <a:rPr lang="en-US" sz="900" i="1" dirty="0">
                <a:ea typeface="+mn-lt"/>
                <a:cs typeface="+mn-lt"/>
              </a:rPr>
              <a:t>Trauma-Informed Care in Health and Social Services</a:t>
            </a:r>
            <a:r>
              <a:rPr lang="en-US" sz="900" dirty="0">
                <a:ea typeface="+mn-lt"/>
                <a:cs typeface="+mn-lt"/>
              </a:rPr>
              <a:t>. Available at: </a:t>
            </a:r>
            <a:r>
              <a:rPr lang="en-US" sz="900" dirty="0">
                <a:ea typeface="+mn-lt"/>
                <a:cs typeface="+mn-lt"/>
                <a:hlinkClick r:id="rId13"/>
              </a:rPr>
              <a:t>https://www.ncbi.nlm.nih.gov/books/NBK590028/</a:t>
            </a:r>
            <a:r>
              <a:rPr lang="en-US" sz="900" dirty="0">
                <a:ea typeface="+mn-lt"/>
                <a:cs typeface="+mn-lt"/>
              </a:rPr>
              <a:t> (Accessed: 8 January 2026).</a:t>
            </a:r>
            <a:endParaRPr lang="en-US" sz="900"/>
          </a:p>
          <a:p>
            <a:r>
              <a:rPr lang="en-US" sz="900" dirty="0">
                <a:ea typeface="+mn-lt"/>
                <a:cs typeface="+mn-lt"/>
              </a:rPr>
              <a:t>NHS (2026) </a:t>
            </a:r>
            <a:r>
              <a:rPr lang="en-US" sz="900" i="1" dirty="0">
                <a:ea typeface="+mn-lt"/>
                <a:cs typeface="+mn-lt"/>
              </a:rPr>
              <a:t>Abuse and neglect: adults at risk</a:t>
            </a:r>
            <a:r>
              <a:rPr lang="en-US" sz="900" dirty="0">
                <a:ea typeface="+mn-lt"/>
                <a:cs typeface="+mn-lt"/>
              </a:rPr>
              <a:t>. Available at: </a:t>
            </a:r>
            <a:r>
              <a:rPr lang="en-US" sz="900" dirty="0">
                <a:ea typeface="+mn-lt"/>
                <a:cs typeface="+mn-lt"/>
                <a:hlinkClick r:id="rId14"/>
              </a:rPr>
              <a:t>https://www.nhs.uk/social-care-and-support/help-from-social-services-and-charities/abuse-and-neglect-adults-at-risk/</a:t>
            </a:r>
            <a:r>
              <a:rPr lang="en-US" sz="900" dirty="0">
                <a:ea typeface="+mn-lt"/>
                <a:cs typeface="+mn-lt"/>
              </a:rPr>
              <a:t> (Accessed: 6 January 2026).</a:t>
            </a:r>
            <a:endParaRPr lang="en-US" sz="900"/>
          </a:p>
          <a:p>
            <a:r>
              <a:rPr lang="en-US" sz="900" dirty="0">
                <a:ea typeface="+mn-lt"/>
                <a:cs typeface="+mn-lt"/>
              </a:rPr>
              <a:t>NSPCC (2023) </a:t>
            </a:r>
            <a:r>
              <a:rPr lang="en-US" sz="900" i="1" dirty="0">
                <a:ea typeface="+mn-lt"/>
                <a:cs typeface="+mn-lt"/>
              </a:rPr>
              <a:t>Multi-agency safeguarding: guidance for professionals</a:t>
            </a:r>
            <a:r>
              <a:rPr lang="en-US" sz="900" dirty="0">
                <a:ea typeface="+mn-lt"/>
                <a:cs typeface="+mn-lt"/>
              </a:rPr>
              <a:t>. Available at: </a:t>
            </a:r>
            <a:r>
              <a:rPr lang="en-US" sz="900" dirty="0">
                <a:ea typeface="+mn-lt"/>
                <a:cs typeface="+mn-lt"/>
                <a:hlinkClick r:id="rId15"/>
              </a:rPr>
              <a:t>https://www.nspcc.org.uk/keeping-children-safe/multi-agency-safeguarding/</a:t>
            </a:r>
            <a:r>
              <a:rPr lang="en-US" sz="900" dirty="0">
                <a:ea typeface="+mn-lt"/>
                <a:cs typeface="+mn-lt"/>
              </a:rPr>
              <a:t> (Accessed: 8 January 2026).</a:t>
            </a:r>
            <a:endParaRPr lang="en-US" sz="900"/>
          </a:p>
          <a:p>
            <a:r>
              <a:rPr lang="en-US" sz="900" dirty="0">
                <a:ea typeface="+mn-lt"/>
                <a:cs typeface="+mn-lt"/>
              </a:rPr>
              <a:t>NSPCC (2023) </a:t>
            </a:r>
            <a:r>
              <a:rPr lang="en-US" sz="900" i="1" dirty="0">
                <a:ea typeface="+mn-lt"/>
                <a:cs typeface="+mn-lt"/>
              </a:rPr>
              <a:t>Working with victims of abuse: safeguarding guidance for professionals</a:t>
            </a:r>
            <a:r>
              <a:rPr lang="en-US" sz="900" dirty="0">
                <a:ea typeface="+mn-lt"/>
                <a:cs typeface="+mn-lt"/>
              </a:rPr>
              <a:t>. Available at: </a:t>
            </a:r>
            <a:r>
              <a:rPr lang="en-US" sz="900" dirty="0">
                <a:ea typeface="+mn-lt"/>
                <a:cs typeface="+mn-lt"/>
                <a:hlinkClick r:id="rId16"/>
              </a:rPr>
              <a:t>https://www.nspcc.org.uk/keeping-children-safe/child-protection-system/working-with-professionals/</a:t>
            </a:r>
            <a:r>
              <a:rPr lang="en-US" sz="900" dirty="0">
                <a:ea typeface="+mn-lt"/>
                <a:cs typeface="+mn-lt"/>
              </a:rPr>
              <a:t> (Accessed: 8 January 2026).</a:t>
            </a:r>
            <a:endParaRPr lang="en-US" sz="900"/>
          </a:p>
          <a:p>
            <a:r>
              <a:rPr lang="en-US" sz="900" dirty="0">
                <a:ea typeface="+mn-lt"/>
                <a:cs typeface="+mn-lt"/>
              </a:rPr>
              <a:t>Somerset Domestic Abuse Service (2025) </a:t>
            </a:r>
            <a:r>
              <a:rPr lang="en-US" sz="900" i="1" dirty="0">
                <a:ea typeface="+mn-lt"/>
                <a:cs typeface="+mn-lt"/>
              </a:rPr>
              <a:t>The impact of domestic abuse on mental health – beyond PTSD</a:t>
            </a:r>
            <a:r>
              <a:rPr lang="en-US" sz="900" dirty="0">
                <a:ea typeface="+mn-lt"/>
                <a:cs typeface="+mn-lt"/>
              </a:rPr>
              <a:t>. Available at: </a:t>
            </a:r>
            <a:r>
              <a:rPr lang="en-US" sz="900" dirty="0">
                <a:ea typeface="+mn-lt"/>
                <a:cs typeface="+mn-lt"/>
                <a:hlinkClick r:id="rId17"/>
              </a:rPr>
              <a:t>https://somersetdomesticabuse.org.uk/the-impact-of-domestic-abuse-on-mental-health-beyond-ptsd/</a:t>
            </a:r>
            <a:r>
              <a:rPr lang="en-US" sz="900" dirty="0">
                <a:ea typeface="+mn-lt"/>
                <a:cs typeface="+mn-lt"/>
              </a:rPr>
              <a:t> (Accessed: 5 January 2026).</a:t>
            </a:r>
            <a:endParaRPr lang="en-US" sz="900"/>
          </a:p>
          <a:p>
            <a:r>
              <a:rPr lang="en-US" sz="900" dirty="0">
                <a:ea typeface="+mn-lt"/>
                <a:cs typeface="+mn-lt"/>
              </a:rPr>
              <a:t>UK Government (2026) </a:t>
            </a:r>
            <a:r>
              <a:rPr lang="en-US" sz="900" i="1" dirty="0">
                <a:ea typeface="+mn-lt"/>
                <a:cs typeface="+mn-lt"/>
              </a:rPr>
              <a:t>Introduction to safeguarding and definitions</a:t>
            </a:r>
            <a:r>
              <a:rPr lang="en-US" sz="900" dirty="0">
                <a:ea typeface="+mn-lt"/>
                <a:cs typeface="+mn-lt"/>
              </a:rPr>
              <a:t>. Available at: </a:t>
            </a:r>
            <a:r>
              <a:rPr lang="en-US" sz="900" dirty="0">
                <a:ea typeface="+mn-lt"/>
                <a:cs typeface="+mn-lt"/>
                <a:hlinkClick r:id="rId18"/>
              </a:rPr>
              <a:t>https://assets.publishing.service.gov.uk/media/5a7b8e94e5274a7318b8f6ef/h11_introduction_to_definitions.pdf</a:t>
            </a:r>
            <a:r>
              <a:rPr lang="en-US" sz="900" dirty="0">
                <a:ea typeface="+mn-lt"/>
                <a:cs typeface="+mn-lt"/>
              </a:rPr>
              <a:t>(Accessed: 6 January 2026).</a:t>
            </a:r>
            <a:endParaRPr lang="en-US" sz="900"/>
          </a:p>
          <a:p>
            <a:r>
              <a:rPr lang="en-US" sz="900" dirty="0">
                <a:ea typeface="+mn-lt"/>
                <a:cs typeface="+mn-lt"/>
              </a:rPr>
              <a:t>UCL (2023) </a:t>
            </a:r>
            <a:r>
              <a:rPr lang="en-US" sz="900" i="1" dirty="0">
                <a:ea typeface="+mn-lt"/>
                <a:cs typeface="+mn-lt"/>
              </a:rPr>
              <a:t>Childhood maltreatment linked with multiple mental health problems</a:t>
            </a:r>
            <a:r>
              <a:rPr lang="en-US" sz="900" dirty="0">
                <a:ea typeface="+mn-lt"/>
                <a:cs typeface="+mn-lt"/>
              </a:rPr>
              <a:t>, </a:t>
            </a:r>
            <a:r>
              <a:rPr lang="en-US" sz="900" i="1" dirty="0">
                <a:ea typeface="+mn-lt"/>
                <a:cs typeface="+mn-lt"/>
              </a:rPr>
              <a:t>UCL News</a:t>
            </a:r>
            <a:r>
              <a:rPr lang="en-US" sz="900" dirty="0">
                <a:ea typeface="+mn-lt"/>
                <a:cs typeface="+mn-lt"/>
              </a:rPr>
              <a:t>, 11 January. Available at: </a:t>
            </a:r>
            <a:r>
              <a:rPr lang="en-US" sz="900" dirty="0">
                <a:ea typeface="+mn-lt"/>
                <a:cs typeface="+mn-lt"/>
                <a:hlinkClick r:id="rId19"/>
              </a:rPr>
              <a:t>https://www.ucl.ac.uk/news/2023/jan/childhood-maltreatment-linked-multiple-mental-health-problems</a:t>
            </a:r>
            <a:r>
              <a:rPr lang="en-US" sz="900" dirty="0">
                <a:ea typeface="+mn-lt"/>
                <a:cs typeface="+mn-lt"/>
              </a:rPr>
              <a:t> (Accessed: 8 January 2026).</a:t>
            </a:r>
            <a:endParaRPr lang="en-US" sz="900" dirty="0"/>
          </a:p>
          <a:p>
            <a:pPr marL="0" indent="0">
              <a:buNone/>
            </a:pPr>
            <a:endParaRPr lang="en-US" dirty="0"/>
          </a:p>
        </p:txBody>
      </p:sp>
    </p:spTree>
    <p:extLst>
      <p:ext uri="{BB962C8B-B14F-4D97-AF65-F5344CB8AC3E}">
        <p14:creationId xmlns:p14="http://schemas.microsoft.com/office/powerpoint/2010/main" val="4221750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Examine the short-term and long-term psychological, emotional, and social impacts of abuse on victims. How should police working with support services respond to ensure effective safeguarding? </vt:lpstr>
      <vt:lpstr>Contents- </vt:lpstr>
      <vt:lpstr>Introduction- </vt:lpstr>
      <vt:lpstr>Types of Abuse- </vt:lpstr>
      <vt:lpstr>Short term impacts of abuse </vt:lpstr>
      <vt:lpstr>Long term impacts of abuse </vt:lpstr>
      <vt:lpstr>How police should respond effectively and efficiently</vt:lpstr>
      <vt:lpstr>Multi-agencies and effective safeguarding actions</vt:lpstr>
      <vt:lpstr>Barriers victims face</vt:lpstr>
      <vt:lpstr>Case study- Sara Sharif 2023</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316</cp:revision>
  <dcterms:created xsi:type="dcterms:W3CDTF">2025-12-03T11:42:56Z</dcterms:created>
  <dcterms:modified xsi:type="dcterms:W3CDTF">2026-01-09T22:15:13Z</dcterms:modified>
</cp:coreProperties>
</file>