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tags/tag1.xml" ContentType="application/vnd.openxmlformats-officedocument.presentationml.tags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31"/>
  </p:notesMasterIdLst>
  <p:sldIdLst>
    <p:sldId id="719" r:id="rId24"/>
    <p:sldId id="768" r:id="rId25"/>
    <p:sldId id="769" r:id="rId26"/>
    <p:sldId id="770" r:id="rId27"/>
    <p:sldId id="771" r:id="rId28"/>
    <p:sldId id="772" r:id="rId29"/>
    <p:sldId id="732" r:id="rId3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1" d="100"/>
          <a:sy n="101" d="100"/>
        </p:scale>
        <p:origin x="132" y="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" Type="http://schemas.openxmlformats.org/officeDocument/2006/relationships/customXml" Target="../customXml/item3.xml"/><Relationship Id="rId21" Type="http://schemas.openxmlformats.org/officeDocument/2006/relationships/slideMaster" Target="slideMasters/slideMaster18.xml"/><Relationship Id="rId34" Type="http://schemas.openxmlformats.org/officeDocument/2006/relationships/theme" Target="theme/theme1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6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microsoft.com/office/2016/11/relationships/changesInfo" Target="changesInfos/changesInfo1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tableStyles" Target="tableStyles.xml"/><Relationship Id="rId8" Type="http://schemas.openxmlformats.org/officeDocument/2006/relationships/slideMaster" Target="slideMasters/slideMaster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784ECBD8-14C2-41DA-8FC5-47818D301267}"/>
    <pc:docChg chg="undo custSel addSld delSld modSld">
      <pc:chgData name="Jenifer Prince Devaraj" userId="c3fb109c-09d1-42a6-93f4-69472d709861" providerId="ADAL" clId="{784ECBD8-14C2-41DA-8FC5-47818D301267}" dt="2024-01-29T09:23:23.151" v="340" actId="5793"/>
      <pc:docMkLst>
        <pc:docMk/>
      </pc:docMkLst>
      <pc:sldChg chg="addSp delSp add del delDesignElem">
        <pc:chgData name="Jenifer Prince Devaraj" userId="c3fb109c-09d1-42a6-93f4-69472d709861" providerId="ADAL" clId="{784ECBD8-14C2-41DA-8FC5-47818D301267}" dt="2024-01-28T22:01:47.121" v="135"/>
        <pc:sldMkLst>
          <pc:docMk/>
          <pc:sldMk cId="1913516840" sldId="284"/>
        </pc:sldMkLst>
        <pc:spChg chg="add del">
          <ac:chgData name="Jenifer Prince Devaraj" userId="c3fb109c-09d1-42a6-93f4-69472d709861" providerId="ADAL" clId="{784ECBD8-14C2-41DA-8FC5-47818D301267}" dt="2024-01-28T22:01:47.121" v="135"/>
          <ac:spMkLst>
            <pc:docMk/>
            <pc:sldMk cId="1913516840" sldId="284"/>
            <ac:spMk id="11" creationId="{5F879AC3-D4CE-493C-ADC7-06205677F4F8}"/>
          </ac:spMkLst>
        </pc:spChg>
        <pc:spChg chg="add del">
          <ac:chgData name="Jenifer Prince Devaraj" userId="c3fb109c-09d1-42a6-93f4-69472d709861" providerId="ADAL" clId="{784ECBD8-14C2-41DA-8FC5-47818D301267}" dt="2024-01-28T22:01:47.121" v="135"/>
          <ac:spMkLst>
            <pc:docMk/>
            <pc:sldMk cId="1913516840" sldId="284"/>
            <ac:spMk id="13" creationId="{736F0DFD-0954-464F-BF12-DD2E6F6E0380}"/>
          </ac:spMkLst>
        </pc:spChg>
      </pc:sldChg>
      <pc:sldChg chg="addSp delSp add del delDesignElem">
        <pc:chgData name="Jenifer Prince Devaraj" userId="c3fb109c-09d1-42a6-93f4-69472d709861" providerId="ADAL" clId="{784ECBD8-14C2-41DA-8FC5-47818D301267}" dt="2024-01-28T22:01:47.121" v="135"/>
        <pc:sldMkLst>
          <pc:docMk/>
          <pc:sldMk cId="1103093744" sldId="298"/>
        </pc:sldMkLst>
        <pc:spChg chg="add del">
          <ac:chgData name="Jenifer Prince Devaraj" userId="c3fb109c-09d1-42a6-93f4-69472d709861" providerId="ADAL" clId="{784ECBD8-14C2-41DA-8FC5-47818D301267}" dt="2024-01-28T22:01:47.121" v="135"/>
          <ac:spMkLst>
            <pc:docMk/>
            <pc:sldMk cId="1103093744" sldId="298"/>
            <ac:spMk id="11" creationId="{5F879AC3-D4CE-493C-ADC7-06205677F4F8}"/>
          </ac:spMkLst>
        </pc:spChg>
        <pc:spChg chg="add del">
          <ac:chgData name="Jenifer Prince Devaraj" userId="c3fb109c-09d1-42a6-93f4-69472d709861" providerId="ADAL" clId="{784ECBD8-14C2-41DA-8FC5-47818D301267}" dt="2024-01-28T22:01:47.121" v="135"/>
          <ac:spMkLst>
            <pc:docMk/>
            <pc:sldMk cId="1103093744" sldId="298"/>
            <ac:spMk id="13" creationId="{736F0DFD-0954-464F-BF12-DD2E6F6E0380}"/>
          </ac:spMkLst>
        </pc:spChg>
      </pc:sldChg>
      <pc:sldChg chg="addSp delSp add del delDesignElem">
        <pc:chgData name="Jenifer Prince Devaraj" userId="c3fb109c-09d1-42a6-93f4-69472d709861" providerId="ADAL" clId="{784ECBD8-14C2-41DA-8FC5-47818D301267}" dt="2024-01-28T22:01:47.121" v="135"/>
        <pc:sldMkLst>
          <pc:docMk/>
          <pc:sldMk cId="4150285771" sldId="304"/>
        </pc:sldMkLst>
        <pc:spChg chg="add del">
          <ac:chgData name="Jenifer Prince Devaraj" userId="c3fb109c-09d1-42a6-93f4-69472d709861" providerId="ADAL" clId="{784ECBD8-14C2-41DA-8FC5-47818D301267}" dt="2024-01-28T22:01:47.121" v="135"/>
          <ac:spMkLst>
            <pc:docMk/>
            <pc:sldMk cId="4150285771" sldId="304"/>
            <ac:spMk id="11" creationId="{5F879AC3-D4CE-493C-ADC7-06205677F4F8}"/>
          </ac:spMkLst>
        </pc:spChg>
        <pc:spChg chg="add del">
          <ac:chgData name="Jenifer Prince Devaraj" userId="c3fb109c-09d1-42a6-93f4-69472d709861" providerId="ADAL" clId="{784ECBD8-14C2-41DA-8FC5-47818D301267}" dt="2024-01-28T22:01:47.121" v="135"/>
          <ac:spMkLst>
            <pc:docMk/>
            <pc:sldMk cId="4150285771" sldId="304"/>
            <ac:spMk id="13" creationId="{736F0DFD-0954-464F-BF12-DD2E6F6E0380}"/>
          </ac:spMkLst>
        </pc:spChg>
      </pc:sldChg>
      <pc:sldChg chg="addSp delSp add del delDesignElem">
        <pc:chgData name="Jenifer Prince Devaraj" userId="c3fb109c-09d1-42a6-93f4-69472d709861" providerId="ADAL" clId="{784ECBD8-14C2-41DA-8FC5-47818D301267}" dt="2024-01-28T22:01:47.121" v="135"/>
        <pc:sldMkLst>
          <pc:docMk/>
          <pc:sldMk cId="4125475636" sldId="305"/>
        </pc:sldMkLst>
        <pc:spChg chg="add del">
          <ac:chgData name="Jenifer Prince Devaraj" userId="c3fb109c-09d1-42a6-93f4-69472d709861" providerId="ADAL" clId="{784ECBD8-14C2-41DA-8FC5-47818D301267}" dt="2024-01-28T22:01:47.121" v="135"/>
          <ac:spMkLst>
            <pc:docMk/>
            <pc:sldMk cId="4125475636" sldId="305"/>
            <ac:spMk id="11" creationId="{5F879AC3-D4CE-493C-ADC7-06205677F4F8}"/>
          </ac:spMkLst>
        </pc:spChg>
        <pc:spChg chg="add del">
          <ac:chgData name="Jenifer Prince Devaraj" userId="c3fb109c-09d1-42a6-93f4-69472d709861" providerId="ADAL" clId="{784ECBD8-14C2-41DA-8FC5-47818D301267}" dt="2024-01-28T22:01:47.121" v="135"/>
          <ac:spMkLst>
            <pc:docMk/>
            <pc:sldMk cId="4125475636" sldId="305"/>
            <ac:spMk id="13" creationId="{736F0DFD-0954-464F-BF12-DD2E6F6E0380}"/>
          </ac:spMkLst>
        </pc:spChg>
      </pc:sldChg>
      <pc:sldChg chg="addSp delSp add del delDesignElem">
        <pc:chgData name="Jenifer Prince Devaraj" userId="c3fb109c-09d1-42a6-93f4-69472d709861" providerId="ADAL" clId="{784ECBD8-14C2-41DA-8FC5-47818D301267}" dt="2024-01-28T22:01:47.121" v="135"/>
        <pc:sldMkLst>
          <pc:docMk/>
          <pc:sldMk cId="1518415725" sldId="306"/>
        </pc:sldMkLst>
        <pc:spChg chg="add del">
          <ac:chgData name="Jenifer Prince Devaraj" userId="c3fb109c-09d1-42a6-93f4-69472d709861" providerId="ADAL" clId="{784ECBD8-14C2-41DA-8FC5-47818D301267}" dt="2024-01-28T22:01:47.121" v="135"/>
          <ac:spMkLst>
            <pc:docMk/>
            <pc:sldMk cId="1518415725" sldId="306"/>
            <ac:spMk id="11" creationId="{5F879AC3-D4CE-493C-ADC7-06205677F4F8}"/>
          </ac:spMkLst>
        </pc:spChg>
        <pc:spChg chg="add del">
          <ac:chgData name="Jenifer Prince Devaraj" userId="c3fb109c-09d1-42a6-93f4-69472d709861" providerId="ADAL" clId="{784ECBD8-14C2-41DA-8FC5-47818D301267}" dt="2024-01-28T22:01:47.121" v="135"/>
          <ac:spMkLst>
            <pc:docMk/>
            <pc:sldMk cId="1518415725" sldId="306"/>
            <ac:spMk id="13" creationId="{736F0DFD-0954-464F-BF12-DD2E6F6E0380}"/>
          </ac:spMkLst>
        </pc:spChg>
      </pc:sldChg>
      <pc:sldChg chg="addSp delSp add del delDesignElem">
        <pc:chgData name="Jenifer Prince Devaraj" userId="c3fb109c-09d1-42a6-93f4-69472d709861" providerId="ADAL" clId="{784ECBD8-14C2-41DA-8FC5-47818D301267}" dt="2024-01-28T22:01:47.121" v="135"/>
        <pc:sldMkLst>
          <pc:docMk/>
          <pc:sldMk cId="3492808106" sldId="307"/>
        </pc:sldMkLst>
        <pc:spChg chg="add del">
          <ac:chgData name="Jenifer Prince Devaraj" userId="c3fb109c-09d1-42a6-93f4-69472d709861" providerId="ADAL" clId="{784ECBD8-14C2-41DA-8FC5-47818D301267}" dt="2024-01-28T22:01:47.121" v="135"/>
          <ac:spMkLst>
            <pc:docMk/>
            <pc:sldMk cId="3492808106" sldId="307"/>
            <ac:spMk id="11" creationId="{5F879AC3-D4CE-493C-ADC7-06205677F4F8}"/>
          </ac:spMkLst>
        </pc:spChg>
        <pc:spChg chg="add del">
          <ac:chgData name="Jenifer Prince Devaraj" userId="c3fb109c-09d1-42a6-93f4-69472d709861" providerId="ADAL" clId="{784ECBD8-14C2-41DA-8FC5-47818D301267}" dt="2024-01-28T22:01:47.121" v="135"/>
          <ac:spMkLst>
            <pc:docMk/>
            <pc:sldMk cId="3492808106" sldId="307"/>
            <ac:spMk id="13" creationId="{736F0DFD-0954-464F-BF12-DD2E6F6E0380}"/>
          </ac:spMkLst>
        </pc:spChg>
      </pc:sldChg>
      <pc:sldChg chg="addSp delSp modSp mod">
        <pc:chgData name="Jenifer Prince Devaraj" userId="c3fb109c-09d1-42a6-93f4-69472d709861" providerId="ADAL" clId="{784ECBD8-14C2-41DA-8FC5-47818D301267}" dt="2024-01-28T22:16:14.251" v="296" actId="20577"/>
        <pc:sldMkLst>
          <pc:docMk/>
          <pc:sldMk cId="3119007398" sldId="719"/>
        </pc:sldMkLst>
        <pc:spChg chg="del">
          <ac:chgData name="Jenifer Prince Devaraj" userId="c3fb109c-09d1-42a6-93f4-69472d709861" providerId="ADAL" clId="{784ECBD8-14C2-41DA-8FC5-47818D301267}" dt="2024-01-28T21:58:02.201" v="39" actId="478"/>
          <ac:spMkLst>
            <pc:docMk/>
            <pc:sldMk cId="3119007398" sldId="719"/>
            <ac:spMk id="2" creationId="{5AF40EAB-6954-8B5E-C784-2A455332F66A}"/>
          </ac:spMkLst>
        </pc:spChg>
        <pc:spChg chg="add del mod">
          <ac:chgData name="Jenifer Prince Devaraj" userId="c3fb109c-09d1-42a6-93f4-69472d709861" providerId="ADAL" clId="{784ECBD8-14C2-41DA-8FC5-47818D301267}" dt="2024-01-28T21:58:43.490" v="43" actId="478"/>
          <ac:spMkLst>
            <pc:docMk/>
            <pc:sldMk cId="3119007398" sldId="719"/>
            <ac:spMk id="4" creationId="{F514E585-59C5-3F9E-C331-F20D20594365}"/>
          </ac:spMkLst>
        </pc:spChg>
        <pc:spChg chg="del mod">
          <ac:chgData name="Jenifer Prince Devaraj" userId="c3fb109c-09d1-42a6-93f4-69472d709861" providerId="ADAL" clId="{784ECBD8-14C2-41DA-8FC5-47818D301267}" dt="2024-01-28T21:59:10.688" v="54" actId="478"/>
          <ac:spMkLst>
            <pc:docMk/>
            <pc:sldMk cId="3119007398" sldId="719"/>
            <ac:spMk id="5" creationId="{BD78D876-541D-6E52-A364-F2210992F446}"/>
          </ac:spMkLst>
        </pc:spChg>
        <pc:spChg chg="add mod">
          <ac:chgData name="Jenifer Prince Devaraj" userId="c3fb109c-09d1-42a6-93f4-69472d709861" providerId="ADAL" clId="{784ECBD8-14C2-41DA-8FC5-47818D301267}" dt="2024-01-28T22:16:14.251" v="296" actId="20577"/>
          <ac:spMkLst>
            <pc:docMk/>
            <pc:sldMk cId="3119007398" sldId="719"/>
            <ac:spMk id="6" creationId="{32FAECD2-AEF9-E0BD-7C77-6008C9287772}"/>
          </ac:spMkLst>
        </pc:spChg>
        <pc:spChg chg="add mod">
          <ac:chgData name="Jenifer Prince Devaraj" userId="c3fb109c-09d1-42a6-93f4-69472d709861" providerId="ADAL" clId="{784ECBD8-14C2-41DA-8FC5-47818D301267}" dt="2024-01-28T21:58:35.396" v="41"/>
          <ac:spMkLst>
            <pc:docMk/>
            <pc:sldMk cId="3119007398" sldId="719"/>
            <ac:spMk id="7" creationId="{E822A2C5-03E7-9C76-CF81-917ED8B3D5DA}"/>
          </ac:spMkLst>
        </pc:spChg>
      </pc:sldChg>
      <pc:sldChg chg="addSp delSp modSp mod">
        <pc:chgData name="Jenifer Prince Devaraj" userId="c3fb109c-09d1-42a6-93f4-69472d709861" providerId="ADAL" clId="{784ECBD8-14C2-41DA-8FC5-47818D301267}" dt="2024-01-28T22:17:15.008" v="332" actId="20577"/>
        <pc:sldMkLst>
          <pc:docMk/>
          <pc:sldMk cId="2008570622" sldId="768"/>
        </pc:sldMkLst>
        <pc:spChg chg="mod">
          <ac:chgData name="Jenifer Prince Devaraj" userId="c3fb109c-09d1-42a6-93f4-69472d709861" providerId="ADAL" clId="{784ECBD8-14C2-41DA-8FC5-47818D301267}" dt="2024-01-28T22:11:46.665" v="262" actId="2711"/>
          <ac:spMkLst>
            <pc:docMk/>
            <pc:sldMk cId="2008570622" sldId="768"/>
            <ac:spMk id="2" creationId="{599D6D5D-84A5-2599-8C62-A39AD58B7439}"/>
          </ac:spMkLst>
        </pc:spChg>
        <pc:spChg chg="add mod">
          <ac:chgData name="Jenifer Prince Devaraj" userId="c3fb109c-09d1-42a6-93f4-69472d709861" providerId="ADAL" clId="{784ECBD8-14C2-41DA-8FC5-47818D301267}" dt="2024-01-28T22:17:15.008" v="332" actId="20577"/>
          <ac:spMkLst>
            <pc:docMk/>
            <pc:sldMk cId="2008570622" sldId="768"/>
            <ac:spMk id="3" creationId="{A13D7425-4FBD-407B-8095-98E19B08E662}"/>
          </ac:spMkLst>
        </pc:spChg>
        <pc:spChg chg="add del mod">
          <ac:chgData name="Jenifer Prince Devaraj" userId="c3fb109c-09d1-42a6-93f4-69472d709861" providerId="ADAL" clId="{784ECBD8-14C2-41DA-8FC5-47818D301267}" dt="2024-01-28T22:09:50.516" v="241" actId="478"/>
          <ac:spMkLst>
            <pc:docMk/>
            <pc:sldMk cId="2008570622" sldId="768"/>
            <ac:spMk id="3" creationId="{BEB0689B-DABC-FF7F-516F-D0E9A0F08E81}"/>
          </ac:spMkLst>
        </pc:spChg>
        <pc:spChg chg="del">
          <ac:chgData name="Jenifer Prince Devaraj" userId="c3fb109c-09d1-42a6-93f4-69472d709861" providerId="ADAL" clId="{784ECBD8-14C2-41DA-8FC5-47818D301267}" dt="2024-01-28T22:00:31.005" v="117" actId="478"/>
          <ac:spMkLst>
            <pc:docMk/>
            <pc:sldMk cId="2008570622" sldId="768"/>
            <ac:spMk id="4" creationId="{D18B15BA-6AF7-7BEA-D02A-43BDCA69390F}"/>
          </ac:spMkLst>
        </pc:spChg>
        <pc:spChg chg="add del mod">
          <ac:chgData name="Jenifer Prince Devaraj" userId="c3fb109c-09d1-42a6-93f4-69472d709861" providerId="ADAL" clId="{784ECBD8-14C2-41DA-8FC5-47818D301267}" dt="2024-01-28T22:03:58.662" v="156" actId="478"/>
          <ac:spMkLst>
            <pc:docMk/>
            <pc:sldMk cId="2008570622" sldId="768"/>
            <ac:spMk id="6" creationId="{7A115DA8-D821-665F-E64A-783997DEBBE5}"/>
          </ac:spMkLst>
        </pc:spChg>
        <pc:spChg chg="add mod">
          <ac:chgData name="Jenifer Prince Devaraj" userId="c3fb109c-09d1-42a6-93f4-69472d709861" providerId="ADAL" clId="{784ECBD8-14C2-41DA-8FC5-47818D301267}" dt="2024-01-28T22:11:39.755" v="261" actId="2710"/>
          <ac:spMkLst>
            <pc:docMk/>
            <pc:sldMk cId="2008570622" sldId="768"/>
            <ac:spMk id="7" creationId="{B247BDBD-0B9F-BE85-20A3-8D20E13BBC12}"/>
          </ac:spMkLst>
        </pc:spChg>
        <pc:spChg chg="del">
          <ac:chgData name="Jenifer Prince Devaraj" userId="c3fb109c-09d1-42a6-93f4-69472d709861" providerId="ADAL" clId="{784ECBD8-14C2-41DA-8FC5-47818D301267}" dt="2024-01-28T22:02:08.533" v="137" actId="478"/>
          <ac:spMkLst>
            <pc:docMk/>
            <pc:sldMk cId="2008570622" sldId="768"/>
            <ac:spMk id="15" creationId="{85B9DB09-AFF2-ED26-610C-81DB3EC95191}"/>
          </ac:spMkLst>
        </pc:spChg>
        <pc:spChg chg="del">
          <ac:chgData name="Jenifer Prince Devaraj" userId="c3fb109c-09d1-42a6-93f4-69472d709861" providerId="ADAL" clId="{784ECBD8-14C2-41DA-8FC5-47818D301267}" dt="2024-01-28T22:02:11.150" v="138" actId="478"/>
          <ac:spMkLst>
            <pc:docMk/>
            <pc:sldMk cId="2008570622" sldId="768"/>
            <ac:spMk id="16" creationId="{BAE0A156-7D83-76D0-3F38-156333046F36}"/>
          </ac:spMkLst>
        </pc:spChg>
      </pc:sldChg>
      <pc:sldChg chg="addSp delSp modSp add mod">
        <pc:chgData name="Jenifer Prince Devaraj" userId="c3fb109c-09d1-42a6-93f4-69472d709861" providerId="ADAL" clId="{784ECBD8-14C2-41DA-8FC5-47818D301267}" dt="2024-01-29T09:23:23.151" v="340" actId="5793"/>
        <pc:sldMkLst>
          <pc:docMk/>
          <pc:sldMk cId="598651805" sldId="769"/>
        </pc:sldMkLst>
        <pc:spChg chg="add mod">
          <ac:chgData name="Jenifer Prince Devaraj" userId="c3fb109c-09d1-42a6-93f4-69472d709861" providerId="ADAL" clId="{784ECBD8-14C2-41DA-8FC5-47818D301267}" dt="2024-01-29T09:23:23.151" v="340" actId="5793"/>
          <ac:spMkLst>
            <pc:docMk/>
            <pc:sldMk cId="598651805" sldId="769"/>
            <ac:spMk id="3" creationId="{9993D6EA-B230-D599-DA30-524DA88B3783}"/>
          </ac:spMkLst>
        </pc:spChg>
        <pc:spChg chg="add mod">
          <ac:chgData name="Jenifer Prince Devaraj" userId="c3fb109c-09d1-42a6-93f4-69472d709861" providerId="ADAL" clId="{784ECBD8-14C2-41DA-8FC5-47818D301267}" dt="2024-01-28T22:17:20.070" v="333"/>
          <ac:spMkLst>
            <pc:docMk/>
            <pc:sldMk cId="598651805" sldId="769"/>
            <ac:spMk id="4" creationId="{9DEAB74B-529E-054D-42F2-67192A05B6FF}"/>
          </ac:spMkLst>
        </pc:spChg>
        <pc:spChg chg="del">
          <ac:chgData name="Jenifer Prince Devaraj" userId="c3fb109c-09d1-42a6-93f4-69472d709861" providerId="ADAL" clId="{784ECBD8-14C2-41DA-8FC5-47818D301267}" dt="2024-01-28T22:02:16.975" v="140" actId="478"/>
          <ac:spMkLst>
            <pc:docMk/>
            <pc:sldMk cId="598651805" sldId="769"/>
            <ac:spMk id="15" creationId="{85B9DB09-AFF2-ED26-610C-81DB3EC95191}"/>
          </ac:spMkLst>
        </pc:spChg>
        <pc:spChg chg="del">
          <ac:chgData name="Jenifer Prince Devaraj" userId="c3fb109c-09d1-42a6-93f4-69472d709861" providerId="ADAL" clId="{784ECBD8-14C2-41DA-8FC5-47818D301267}" dt="2024-01-28T22:02:14.694" v="139" actId="478"/>
          <ac:spMkLst>
            <pc:docMk/>
            <pc:sldMk cId="598651805" sldId="769"/>
            <ac:spMk id="16" creationId="{BAE0A156-7D83-76D0-3F38-156333046F36}"/>
          </ac:spMkLst>
        </pc:spChg>
      </pc:sldChg>
      <pc:sldChg chg="del">
        <pc:chgData name="Jenifer Prince Devaraj" userId="c3fb109c-09d1-42a6-93f4-69472d709861" providerId="ADAL" clId="{784ECBD8-14C2-41DA-8FC5-47818D301267}" dt="2024-01-28T22:00:18.068" v="100" actId="47"/>
        <pc:sldMkLst>
          <pc:docMk/>
          <pc:sldMk cId="4018761230" sldId="770"/>
        </pc:sldMkLst>
      </pc:sldChg>
      <pc:sldChg chg="addSp modSp add">
        <pc:chgData name="Jenifer Prince Devaraj" userId="c3fb109c-09d1-42a6-93f4-69472d709861" providerId="ADAL" clId="{784ECBD8-14C2-41DA-8FC5-47818D301267}" dt="2024-01-28T22:17:22.882" v="334"/>
        <pc:sldMkLst>
          <pc:docMk/>
          <pc:sldMk cId="4222973395" sldId="770"/>
        </pc:sldMkLst>
        <pc:spChg chg="add mod">
          <ac:chgData name="Jenifer Prince Devaraj" userId="c3fb109c-09d1-42a6-93f4-69472d709861" providerId="ADAL" clId="{784ECBD8-14C2-41DA-8FC5-47818D301267}" dt="2024-01-28T22:09:13.915" v="236" actId="1076"/>
          <ac:spMkLst>
            <pc:docMk/>
            <pc:sldMk cId="4222973395" sldId="770"/>
            <ac:spMk id="3" creationId="{117CDB18-46FE-17FE-207F-92DE53CF3FA3}"/>
          </ac:spMkLst>
        </pc:spChg>
        <pc:spChg chg="add mod">
          <ac:chgData name="Jenifer Prince Devaraj" userId="c3fb109c-09d1-42a6-93f4-69472d709861" providerId="ADAL" clId="{784ECBD8-14C2-41DA-8FC5-47818D301267}" dt="2024-01-28T22:17:22.882" v="334"/>
          <ac:spMkLst>
            <pc:docMk/>
            <pc:sldMk cId="4222973395" sldId="770"/>
            <ac:spMk id="6" creationId="{469AC73C-8B34-0157-4E9C-AC9B196BBECA}"/>
          </ac:spMkLst>
        </pc:spChg>
        <pc:graphicFrameChg chg="add mod">
          <ac:chgData name="Jenifer Prince Devaraj" userId="c3fb109c-09d1-42a6-93f4-69472d709861" providerId="ADAL" clId="{784ECBD8-14C2-41DA-8FC5-47818D301267}" dt="2024-01-28T22:09:13.915" v="236" actId="1076"/>
          <ac:graphicFrameMkLst>
            <pc:docMk/>
            <pc:sldMk cId="4222973395" sldId="770"/>
            <ac:graphicFrameMk id="4" creationId="{389B0258-0040-430C-0BB9-A76D3DEC06A7}"/>
          </ac:graphicFrameMkLst>
        </pc:graphicFrameChg>
      </pc:sldChg>
      <pc:sldChg chg="addSp modSp add mod">
        <pc:chgData name="Jenifer Prince Devaraj" userId="c3fb109c-09d1-42a6-93f4-69472d709861" providerId="ADAL" clId="{784ECBD8-14C2-41DA-8FC5-47818D301267}" dt="2024-01-28T22:17:25.043" v="335"/>
        <pc:sldMkLst>
          <pc:docMk/>
          <pc:sldMk cId="2441997644" sldId="771"/>
        </pc:sldMkLst>
        <pc:spChg chg="add mod">
          <ac:chgData name="Jenifer Prince Devaraj" userId="c3fb109c-09d1-42a6-93f4-69472d709861" providerId="ADAL" clId="{784ECBD8-14C2-41DA-8FC5-47818D301267}" dt="2024-01-28T22:12:37.729" v="268" actId="1076"/>
          <ac:spMkLst>
            <pc:docMk/>
            <pc:sldMk cId="2441997644" sldId="771"/>
            <ac:spMk id="3" creationId="{BB82CEF4-12EC-8BD4-7371-B04309B61A3C}"/>
          </ac:spMkLst>
        </pc:spChg>
        <pc:spChg chg="add mod">
          <ac:chgData name="Jenifer Prince Devaraj" userId="c3fb109c-09d1-42a6-93f4-69472d709861" providerId="ADAL" clId="{784ECBD8-14C2-41DA-8FC5-47818D301267}" dt="2024-01-28T22:12:37.729" v="268" actId="1076"/>
          <ac:spMkLst>
            <pc:docMk/>
            <pc:sldMk cId="2441997644" sldId="771"/>
            <ac:spMk id="4" creationId="{40A8AB2E-7DB4-2AEB-2208-6F4D36575BED}"/>
          </ac:spMkLst>
        </pc:spChg>
        <pc:spChg chg="add mod">
          <ac:chgData name="Jenifer Prince Devaraj" userId="c3fb109c-09d1-42a6-93f4-69472d709861" providerId="ADAL" clId="{784ECBD8-14C2-41DA-8FC5-47818D301267}" dt="2024-01-28T22:17:25.043" v="335"/>
          <ac:spMkLst>
            <pc:docMk/>
            <pc:sldMk cId="2441997644" sldId="771"/>
            <ac:spMk id="8" creationId="{295405E9-95C2-3311-BFEB-3417EEB3051D}"/>
          </ac:spMkLst>
        </pc:spChg>
        <pc:graphicFrameChg chg="add mod">
          <ac:chgData name="Jenifer Prince Devaraj" userId="c3fb109c-09d1-42a6-93f4-69472d709861" providerId="ADAL" clId="{784ECBD8-14C2-41DA-8FC5-47818D301267}" dt="2024-01-28T22:12:56.165" v="271"/>
          <ac:graphicFrameMkLst>
            <pc:docMk/>
            <pc:sldMk cId="2441997644" sldId="771"/>
            <ac:graphicFrameMk id="6" creationId="{DE5EA170-6858-960C-3156-DCABD8EB00F7}"/>
          </ac:graphicFrameMkLst>
        </pc:graphicFrameChg>
        <pc:graphicFrameChg chg="add mod modGraphic">
          <ac:chgData name="Jenifer Prince Devaraj" userId="c3fb109c-09d1-42a6-93f4-69472d709861" providerId="ADAL" clId="{784ECBD8-14C2-41DA-8FC5-47818D301267}" dt="2024-01-28T22:14:32.977" v="289" actId="2710"/>
          <ac:graphicFrameMkLst>
            <pc:docMk/>
            <pc:sldMk cId="2441997644" sldId="771"/>
            <ac:graphicFrameMk id="7" creationId="{0D9883A0-52C9-9B61-E8CF-8D600B99F05E}"/>
          </ac:graphicFrameMkLst>
        </pc:graphicFrameChg>
      </pc:sldChg>
      <pc:sldChg chg="del">
        <pc:chgData name="Jenifer Prince Devaraj" userId="c3fb109c-09d1-42a6-93f4-69472d709861" providerId="ADAL" clId="{784ECBD8-14C2-41DA-8FC5-47818D301267}" dt="2024-01-28T22:00:18.358" v="101" actId="47"/>
        <pc:sldMkLst>
          <pc:docMk/>
          <pc:sldMk cId="2603748798" sldId="771"/>
        </pc:sldMkLst>
      </pc:sldChg>
      <pc:sldChg chg="del">
        <pc:chgData name="Jenifer Prince Devaraj" userId="c3fb109c-09d1-42a6-93f4-69472d709861" providerId="ADAL" clId="{784ECBD8-14C2-41DA-8FC5-47818D301267}" dt="2024-01-28T22:00:19.325" v="105" actId="47"/>
        <pc:sldMkLst>
          <pc:docMk/>
          <pc:sldMk cId="270595904" sldId="772"/>
        </pc:sldMkLst>
      </pc:sldChg>
      <pc:sldChg chg="addSp modSp add mod">
        <pc:chgData name="Jenifer Prince Devaraj" userId="c3fb109c-09d1-42a6-93f4-69472d709861" providerId="ADAL" clId="{784ECBD8-14C2-41DA-8FC5-47818D301267}" dt="2024-01-28T22:17:27.239" v="336"/>
        <pc:sldMkLst>
          <pc:docMk/>
          <pc:sldMk cId="938106925" sldId="772"/>
        </pc:sldMkLst>
        <pc:spChg chg="add mod">
          <ac:chgData name="Jenifer Prince Devaraj" userId="c3fb109c-09d1-42a6-93f4-69472d709861" providerId="ADAL" clId="{784ECBD8-14C2-41DA-8FC5-47818D301267}" dt="2024-01-28T22:14:53.351" v="291" actId="1076"/>
          <ac:spMkLst>
            <pc:docMk/>
            <pc:sldMk cId="938106925" sldId="772"/>
            <ac:spMk id="3" creationId="{98AFFAED-71FD-F326-AE01-DC86BC35EADC}"/>
          </ac:spMkLst>
        </pc:spChg>
        <pc:spChg chg="add mod">
          <ac:chgData name="Jenifer Prince Devaraj" userId="c3fb109c-09d1-42a6-93f4-69472d709861" providerId="ADAL" clId="{784ECBD8-14C2-41DA-8FC5-47818D301267}" dt="2024-01-28T22:14:53.351" v="291" actId="1076"/>
          <ac:spMkLst>
            <pc:docMk/>
            <pc:sldMk cId="938106925" sldId="772"/>
            <ac:spMk id="4" creationId="{680AC7BF-AAAA-D65E-E883-A9B23E777B92}"/>
          </ac:spMkLst>
        </pc:spChg>
        <pc:spChg chg="add mod">
          <ac:chgData name="Jenifer Prince Devaraj" userId="c3fb109c-09d1-42a6-93f4-69472d709861" providerId="ADAL" clId="{784ECBD8-14C2-41DA-8FC5-47818D301267}" dt="2024-01-28T22:17:27.239" v="336"/>
          <ac:spMkLst>
            <pc:docMk/>
            <pc:sldMk cId="938106925" sldId="772"/>
            <ac:spMk id="7" creationId="{CE86AE93-FF15-F7BF-6E3F-495ADA834217}"/>
          </ac:spMkLst>
        </pc:spChg>
        <pc:graphicFrameChg chg="add mod modGraphic">
          <ac:chgData name="Jenifer Prince Devaraj" userId="c3fb109c-09d1-42a6-93f4-69472d709861" providerId="ADAL" clId="{784ECBD8-14C2-41DA-8FC5-47818D301267}" dt="2024-01-28T22:15:00.435" v="295" actId="20577"/>
          <ac:graphicFrameMkLst>
            <pc:docMk/>
            <pc:sldMk cId="938106925" sldId="772"/>
            <ac:graphicFrameMk id="6" creationId="{14AD6EBD-6C8A-8421-ACB2-8E53FC1F0A5D}"/>
          </ac:graphicFrameMkLst>
        </pc:graphicFrameChg>
      </pc:sldChg>
      <pc:sldChg chg="del">
        <pc:chgData name="Jenifer Prince Devaraj" userId="c3fb109c-09d1-42a6-93f4-69472d709861" providerId="ADAL" clId="{784ECBD8-14C2-41DA-8FC5-47818D301267}" dt="2024-01-28T22:00:20.282" v="106" actId="47"/>
        <pc:sldMkLst>
          <pc:docMk/>
          <pc:sldMk cId="2481805452" sldId="773"/>
        </pc:sldMkLst>
      </pc:sldChg>
      <pc:sldChg chg="del">
        <pc:chgData name="Jenifer Prince Devaraj" userId="c3fb109c-09d1-42a6-93f4-69472d709861" providerId="ADAL" clId="{784ECBD8-14C2-41DA-8FC5-47818D301267}" dt="2024-01-28T22:00:21.292" v="110" actId="47"/>
        <pc:sldMkLst>
          <pc:docMk/>
          <pc:sldMk cId="1273182305" sldId="774"/>
        </pc:sldMkLst>
      </pc:sldChg>
      <pc:sldChg chg="del">
        <pc:chgData name="Jenifer Prince Devaraj" userId="c3fb109c-09d1-42a6-93f4-69472d709861" providerId="ADAL" clId="{784ECBD8-14C2-41DA-8FC5-47818D301267}" dt="2024-01-28T22:00:18.626" v="102" actId="47"/>
        <pc:sldMkLst>
          <pc:docMk/>
          <pc:sldMk cId="3932075452" sldId="775"/>
        </pc:sldMkLst>
      </pc:sldChg>
      <pc:sldChg chg="del">
        <pc:chgData name="Jenifer Prince Devaraj" userId="c3fb109c-09d1-42a6-93f4-69472d709861" providerId="ADAL" clId="{784ECBD8-14C2-41DA-8FC5-47818D301267}" dt="2024-01-28T22:00:18.851" v="103" actId="47"/>
        <pc:sldMkLst>
          <pc:docMk/>
          <pc:sldMk cId="278452230" sldId="776"/>
        </pc:sldMkLst>
      </pc:sldChg>
      <pc:sldChg chg="del">
        <pc:chgData name="Jenifer Prince Devaraj" userId="c3fb109c-09d1-42a6-93f4-69472d709861" providerId="ADAL" clId="{784ECBD8-14C2-41DA-8FC5-47818D301267}" dt="2024-01-28T22:00:19.084" v="104" actId="47"/>
        <pc:sldMkLst>
          <pc:docMk/>
          <pc:sldMk cId="2646607128" sldId="777"/>
        </pc:sldMkLst>
      </pc:sldChg>
      <pc:sldChg chg="del">
        <pc:chgData name="Jenifer Prince Devaraj" userId="c3fb109c-09d1-42a6-93f4-69472d709861" providerId="ADAL" clId="{784ECBD8-14C2-41DA-8FC5-47818D301267}" dt="2024-01-28T22:00:20.561" v="107" actId="47"/>
        <pc:sldMkLst>
          <pc:docMk/>
          <pc:sldMk cId="2471427115" sldId="778"/>
        </pc:sldMkLst>
      </pc:sldChg>
      <pc:sldChg chg="del">
        <pc:chgData name="Jenifer Prince Devaraj" userId="c3fb109c-09d1-42a6-93f4-69472d709861" providerId="ADAL" clId="{784ECBD8-14C2-41DA-8FC5-47818D301267}" dt="2024-01-28T22:00:20.811" v="108" actId="47"/>
        <pc:sldMkLst>
          <pc:docMk/>
          <pc:sldMk cId="925606211" sldId="779"/>
        </pc:sldMkLst>
      </pc:sldChg>
      <pc:sldChg chg="del">
        <pc:chgData name="Jenifer Prince Devaraj" userId="c3fb109c-09d1-42a6-93f4-69472d709861" providerId="ADAL" clId="{784ECBD8-14C2-41DA-8FC5-47818D301267}" dt="2024-01-28T22:00:21.048" v="109" actId="47"/>
        <pc:sldMkLst>
          <pc:docMk/>
          <pc:sldMk cId="4206149340" sldId="780"/>
        </pc:sldMkLst>
      </pc:sldChg>
      <pc:sldChg chg="del">
        <pc:chgData name="Jenifer Prince Devaraj" userId="c3fb109c-09d1-42a6-93f4-69472d709861" providerId="ADAL" clId="{784ECBD8-14C2-41DA-8FC5-47818D301267}" dt="2024-01-28T22:00:21.529" v="111" actId="47"/>
        <pc:sldMkLst>
          <pc:docMk/>
          <pc:sldMk cId="1377616698" sldId="781"/>
        </pc:sldMkLst>
      </pc:sldChg>
      <pc:sldChg chg="del">
        <pc:chgData name="Jenifer Prince Devaraj" userId="c3fb109c-09d1-42a6-93f4-69472d709861" providerId="ADAL" clId="{784ECBD8-14C2-41DA-8FC5-47818D301267}" dt="2024-01-28T22:00:21.780" v="112" actId="47"/>
        <pc:sldMkLst>
          <pc:docMk/>
          <pc:sldMk cId="3177935756" sldId="782"/>
        </pc:sldMkLst>
      </pc:sldChg>
      <pc:sldChg chg="del">
        <pc:chgData name="Jenifer Prince Devaraj" userId="c3fb109c-09d1-42a6-93f4-69472d709861" providerId="ADAL" clId="{784ECBD8-14C2-41DA-8FC5-47818D301267}" dt="2024-01-28T22:00:22.010" v="113" actId="47"/>
        <pc:sldMkLst>
          <pc:docMk/>
          <pc:sldMk cId="445010801" sldId="783"/>
        </pc:sldMkLst>
      </pc:sldChg>
      <pc:sldChg chg="del">
        <pc:chgData name="Jenifer Prince Devaraj" userId="c3fb109c-09d1-42a6-93f4-69472d709861" providerId="ADAL" clId="{784ECBD8-14C2-41DA-8FC5-47818D301267}" dt="2024-01-28T22:00:22.237" v="114" actId="47"/>
        <pc:sldMkLst>
          <pc:docMk/>
          <pc:sldMk cId="4105169044" sldId="784"/>
        </pc:sldMkLst>
      </pc:sldChg>
      <pc:sldChg chg="del">
        <pc:chgData name="Jenifer Prince Devaraj" userId="c3fb109c-09d1-42a6-93f4-69472d709861" providerId="ADAL" clId="{784ECBD8-14C2-41DA-8FC5-47818D301267}" dt="2024-01-28T22:00:23.603" v="116" actId="47"/>
        <pc:sldMkLst>
          <pc:docMk/>
          <pc:sldMk cId="1543165237" sldId="785"/>
        </pc:sldMkLst>
      </pc:sldChg>
      <pc:sldChg chg="del">
        <pc:chgData name="Jenifer Prince Devaraj" userId="c3fb109c-09d1-42a6-93f4-69472d709861" providerId="ADAL" clId="{784ECBD8-14C2-41DA-8FC5-47818D301267}" dt="2024-01-28T22:00:22.815" v="115" actId="47"/>
        <pc:sldMkLst>
          <pc:docMk/>
          <pc:sldMk cId="710103450" sldId="786"/>
        </pc:sldMkLst>
      </pc:sldChg>
    </pc:docChg>
  </pc:docChgLst>
  <pc:docChgLst>
    <pc:chgData name="Jenifer Prince Devaraj" userId="c3fb109c-09d1-42a6-93f4-69472d709861" providerId="ADAL" clId="{094B24D6-6FBF-4C40-8AFA-8B4BDBF923D7}"/>
    <pc:docChg chg="undo custSel modSld">
      <pc:chgData name="Jenifer Prince Devaraj" userId="c3fb109c-09d1-42a6-93f4-69472d709861" providerId="ADAL" clId="{094B24D6-6FBF-4C40-8AFA-8B4BDBF923D7}" dt="2024-06-04T17:17:47.164" v="9" actId="15"/>
      <pc:docMkLst>
        <pc:docMk/>
      </pc:docMkLst>
      <pc:sldChg chg="modSp mod">
        <pc:chgData name="Jenifer Prince Devaraj" userId="c3fb109c-09d1-42a6-93f4-69472d709861" providerId="ADAL" clId="{094B24D6-6FBF-4C40-8AFA-8B4BDBF923D7}" dt="2024-06-04T17:17:47.164" v="9" actId="15"/>
        <pc:sldMkLst>
          <pc:docMk/>
          <pc:sldMk cId="598651805" sldId="769"/>
        </pc:sldMkLst>
        <pc:spChg chg="mod">
          <ac:chgData name="Jenifer Prince Devaraj" userId="c3fb109c-09d1-42a6-93f4-69472d709861" providerId="ADAL" clId="{094B24D6-6FBF-4C40-8AFA-8B4BDBF923D7}" dt="2024-06-04T17:17:47.164" v="9" actId="15"/>
          <ac:spMkLst>
            <pc:docMk/>
            <pc:sldMk cId="598651805" sldId="769"/>
            <ac:spMk id="3" creationId="{9993D6EA-B230-D599-DA30-524DA88B3783}"/>
          </ac:spMkLst>
        </pc:spChg>
      </pc:sldChg>
    </pc:docChg>
  </pc:docChgLst>
  <pc:docChgLst>
    <pc:chgData name="Jenifer Prince Devaraj" userId="c3fb109c-09d1-42a6-93f4-69472d709861" providerId="ADAL" clId="{D8C5892E-4D56-4CAF-8BDC-122AF68AD4D6}"/>
    <pc:docChg chg="modSld">
      <pc:chgData name="Jenifer Prince Devaraj" userId="c3fb109c-09d1-42a6-93f4-69472d709861" providerId="ADAL" clId="{D8C5892E-4D56-4CAF-8BDC-122AF68AD4D6}" dt="2026-01-25T21:26:19.756" v="10" actId="20577"/>
      <pc:docMkLst>
        <pc:docMk/>
      </pc:docMkLst>
      <pc:sldChg chg="modSp mod">
        <pc:chgData name="Jenifer Prince Devaraj" userId="c3fb109c-09d1-42a6-93f4-69472d709861" providerId="ADAL" clId="{D8C5892E-4D56-4CAF-8BDC-122AF68AD4D6}" dt="2026-01-25T21:26:19.756" v="10" actId="20577"/>
        <pc:sldMkLst>
          <pc:docMk/>
          <pc:sldMk cId="598651805" sldId="769"/>
        </pc:sldMkLst>
        <pc:spChg chg="mod">
          <ac:chgData name="Jenifer Prince Devaraj" userId="c3fb109c-09d1-42a6-93f4-69472d709861" providerId="ADAL" clId="{D8C5892E-4D56-4CAF-8BDC-122AF68AD4D6}" dt="2026-01-25T21:26:19.756" v="10" actId="20577"/>
          <ac:spMkLst>
            <pc:docMk/>
            <pc:sldMk cId="598651805" sldId="769"/>
            <ac:spMk id="3" creationId="{9993D6EA-B230-D599-DA30-524DA88B3783}"/>
          </ac:spMkLst>
        </pc:spChg>
      </pc:sldChg>
    </pc:docChg>
  </pc:docChgLst>
  <pc:docChgLst>
    <pc:chgData name="Jenifer Prince Devaraj" userId="c3fb109c-09d1-42a6-93f4-69472d709861" providerId="ADAL" clId="{25E371B7-8CEC-4F02-9C22-9EE43F24D17E}"/>
    <pc:docChg chg="delSld">
      <pc:chgData name="Jenifer Prince Devaraj" userId="c3fb109c-09d1-42a6-93f4-69472d709861" providerId="ADAL" clId="{25E371B7-8CEC-4F02-9C22-9EE43F24D17E}" dt="2024-01-28T21:19:45.751" v="11" actId="47"/>
      <pc:docMkLst>
        <pc:docMk/>
      </pc:docMkLst>
      <pc:sldChg chg="del">
        <pc:chgData name="Jenifer Prince Devaraj" userId="c3fb109c-09d1-42a6-93f4-69472d709861" providerId="ADAL" clId="{25E371B7-8CEC-4F02-9C22-9EE43F24D17E}" dt="2024-01-28T21:19:40.932" v="2" actId="47"/>
        <pc:sldMkLst>
          <pc:docMk/>
          <pc:sldMk cId="1856619079" sldId="756"/>
        </pc:sldMkLst>
      </pc:sldChg>
      <pc:sldChg chg="del">
        <pc:chgData name="Jenifer Prince Devaraj" userId="c3fb109c-09d1-42a6-93f4-69472d709861" providerId="ADAL" clId="{25E371B7-8CEC-4F02-9C22-9EE43F24D17E}" dt="2024-01-28T21:19:41.708" v="4" actId="47"/>
        <pc:sldMkLst>
          <pc:docMk/>
          <pc:sldMk cId="2937417779" sldId="757"/>
        </pc:sldMkLst>
      </pc:sldChg>
      <pc:sldChg chg="del">
        <pc:chgData name="Jenifer Prince Devaraj" userId="c3fb109c-09d1-42a6-93f4-69472d709861" providerId="ADAL" clId="{25E371B7-8CEC-4F02-9C22-9EE43F24D17E}" dt="2024-01-28T21:19:39.110" v="0" actId="47"/>
        <pc:sldMkLst>
          <pc:docMk/>
          <pc:sldMk cId="3348614078" sldId="759"/>
        </pc:sldMkLst>
      </pc:sldChg>
      <pc:sldChg chg="del">
        <pc:chgData name="Jenifer Prince Devaraj" userId="c3fb109c-09d1-42a6-93f4-69472d709861" providerId="ADAL" clId="{25E371B7-8CEC-4F02-9C22-9EE43F24D17E}" dt="2024-01-28T21:19:39.512" v="1" actId="47"/>
        <pc:sldMkLst>
          <pc:docMk/>
          <pc:sldMk cId="121123700" sldId="760"/>
        </pc:sldMkLst>
      </pc:sldChg>
      <pc:sldChg chg="del">
        <pc:chgData name="Jenifer Prince Devaraj" userId="c3fb109c-09d1-42a6-93f4-69472d709861" providerId="ADAL" clId="{25E371B7-8CEC-4F02-9C22-9EE43F24D17E}" dt="2024-01-28T21:19:42.088" v="5" actId="47"/>
        <pc:sldMkLst>
          <pc:docMk/>
          <pc:sldMk cId="262363917" sldId="761"/>
        </pc:sldMkLst>
      </pc:sldChg>
      <pc:sldChg chg="del">
        <pc:chgData name="Jenifer Prince Devaraj" userId="c3fb109c-09d1-42a6-93f4-69472d709861" providerId="ADAL" clId="{25E371B7-8CEC-4F02-9C22-9EE43F24D17E}" dt="2024-01-28T21:19:42.463" v="6" actId="47"/>
        <pc:sldMkLst>
          <pc:docMk/>
          <pc:sldMk cId="1276500174" sldId="762"/>
        </pc:sldMkLst>
      </pc:sldChg>
      <pc:sldChg chg="del">
        <pc:chgData name="Jenifer Prince Devaraj" userId="c3fb109c-09d1-42a6-93f4-69472d709861" providerId="ADAL" clId="{25E371B7-8CEC-4F02-9C22-9EE43F24D17E}" dt="2024-01-28T21:19:43.001" v="7" actId="47"/>
        <pc:sldMkLst>
          <pc:docMk/>
          <pc:sldMk cId="1299353689" sldId="763"/>
        </pc:sldMkLst>
      </pc:sldChg>
      <pc:sldChg chg="del">
        <pc:chgData name="Jenifer Prince Devaraj" userId="c3fb109c-09d1-42a6-93f4-69472d709861" providerId="ADAL" clId="{25E371B7-8CEC-4F02-9C22-9EE43F24D17E}" dt="2024-01-28T21:19:43.481" v="8" actId="47"/>
        <pc:sldMkLst>
          <pc:docMk/>
          <pc:sldMk cId="267309320" sldId="764"/>
        </pc:sldMkLst>
      </pc:sldChg>
      <pc:sldChg chg="del">
        <pc:chgData name="Jenifer Prince Devaraj" userId="c3fb109c-09d1-42a6-93f4-69472d709861" providerId="ADAL" clId="{25E371B7-8CEC-4F02-9C22-9EE43F24D17E}" dt="2024-01-28T21:19:41.297" v="3" actId="47"/>
        <pc:sldMkLst>
          <pc:docMk/>
          <pc:sldMk cId="778523454" sldId="765"/>
        </pc:sldMkLst>
      </pc:sldChg>
      <pc:sldChg chg="del">
        <pc:chgData name="Jenifer Prince Devaraj" userId="c3fb109c-09d1-42a6-93f4-69472d709861" providerId="ADAL" clId="{25E371B7-8CEC-4F02-9C22-9EE43F24D17E}" dt="2024-01-28T21:19:44.063" v="9" actId="47"/>
        <pc:sldMkLst>
          <pc:docMk/>
          <pc:sldMk cId="1196796120" sldId="766"/>
        </pc:sldMkLst>
      </pc:sldChg>
      <pc:sldChg chg="del">
        <pc:chgData name="Jenifer Prince Devaraj" userId="c3fb109c-09d1-42a6-93f4-69472d709861" providerId="ADAL" clId="{25E371B7-8CEC-4F02-9C22-9EE43F24D17E}" dt="2024-01-28T21:19:45.139" v="10" actId="47"/>
        <pc:sldMkLst>
          <pc:docMk/>
          <pc:sldMk cId="2067114808" sldId="767"/>
        </pc:sldMkLst>
      </pc:sldChg>
      <pc:sldChg chg="del">
        <pc:chgData name="Jenifer Prince Devaraj" userId="c3fb109c-09d1-42a6-93f4-69472d709861" providerId="ADAL" clId="{25E371B7-8CEC-4F02-9C22-9EE43F24D17E}" dt="2024-01-28T21:19:45.751" v="11" actId="47"/>
        <pc:sldMkLst>
          <pc:docMk/>
          <pc:sldMk cId="784109294" sldId="769"/>
        </pc:sldMkLst>
      </pc:sldChg>
    </pc:docChg>
  </pc:docChgLst>
  <pc:docChgLst>
    <pc:chgData name="Jenifer Prince Devaraj" userId="c3fb109c-09d1-42a6-93f4-69472d709861" providerId="ADAL" clId="{10C3AFD0-0A59-41AF-8095-1F6D488CA9F5}"/>
    <pc:docChg chg="modSld">
      <pc:chgData name="Jenifer Prince Devaraj" userId="c3fb109c-09d1-42a6-93f4-69472d709861" providerId="ADAL" clId="{10C3AFD0-0A59-41AF-8095-1F6D488CA9F5}" dt="2025-01-26T23:34:17.012" v="11" actId="20577"/>
      <pc:docMkLst>
        <pc:docMk/>
      </pc:docMkLst>
      <pc:sldChg chg="modSp mod">
        <pc:chgData name="Jenifer Prince Devaraj" userId="c3fb109c-09d1-42a6-93f4-69472d709861" providerId="ADAL" clId="{10C3AFD0-0A59-41AF-8095-1F6D488CA9F5}" dt="2025-01-26T23:33:53.493" v="2" actId="1076"/>
        <pc:sldMkLst>
          <pc:docMk/>
          <pc:sldMk cId="3119007398" sldId="719"/>
        </pc:sldMkLst>
        <pc:spChg chg="mod">
          <ac:chgData name="Jenifer Prince Devaraj" userId="c3fb109c-09d1-42a6-93f4-69472d709861" providerId="ADAL" clId="{10C3AFD0-0A59-41AF-8095-1F6D488CA9F5}" dt="2025-01-26T23:33:53.493" v="2" actId="1076"/>
          <ac:spMkLst>
            <pc:docMk/>
            <pc:sldMk cId="3119007398" sldId="719"/>
            <ac:spMk id="6" creationId="{32FAECD2-AEF9-E0BD-7C77-6008C9287772}"/>
          </ac:spMkLst>
        </pc:spChg>
      </pc:sldChg>
      <pc:sldChg chg="modSp mod">
        <pc:chgData name="Jenifer Prince Devaraj" userId="c3fb109c-09d1-42a6-93f4-69472d709861" providerId="ADAL" clId="{10C3AFD0-0A59-41AF-8095-1F6D488CA9F5}" dt="2025-01-26T23:33:58.306" v="4" actId="20577"/>
        <pc:sldMkLst>
          <pc:docMk/>
          <pc:sldMk cId="2008570622" sldId="768"/>
        </pc:sldMkLst>
        <pc:spChg chg="mod">
          <ac:chgData name="Jenifer Prince Devaraj" userId="c3fb109c-09d1-42a6-93f4-69472d709861" providerId="ADAL" clId="{10C3AFD0-0A59-41AF-8095-1F6D488CA9F5}" dt="2025-01-26T23:33:58.306" v="4" actId="20577"/>
          <ac:spMkLst>
            <pc:docMk/>
            <pc:sldMk cId="2008570622" sldId="768"/>
            <ac:spMk id="2" creationId="{599D6D5D-84A5-2599-8C62-A39AD58B7439}"/>
          </ac:spMkLst>
        </pc:spChg>
      </pc:sldChg>
      <pc:sldChg chg="modSp mod">
        <pc:chgData name="Jenifer Prince Devaraj" userId="c3fb109c-09d1-42a6-93f4-69472d709861" providerId="ADAL" clId="{10C3AFD0-0A59-41AF-8095-1F6D488CA9F5}" dt="2025-01-26T23:34:03.624" v="6" actId="20577"/>
        <pc:sldMkLst>
          <pc:docMk/>
          <pc:sldMk cId="598651805" sldId="769"/>
        </pc:sldMkLst>
        <pc:spChg chg="mod">
          <ac:chgData name="Jenifer Prince Devaraj" userId="c3fb109c-09d1-42a6-93f4-69472d709861" providerId="ADAL" clId="{10C3AFD0-0A59-41AF-8095-1F6D488CA9F5}" dt="2025-01-26T23:34:03.624" v="6" actId="20577"/>
          <ac:spMkLst>
            <pc:docMk/>
            <pc:sldMk cId="598651805" sldId="769"/>
            <ac:spMk id="2" creationId="{599D6D5D-84A5-2599-8C62-A39AD58B7439}"/>
          </ac:spMkLst>
        </pc:spChg>
      </pc:sldChg>
      <pc:sldChg chg="modSp mod">
        <pc:chgData name="Jenifer Prince Devaraj" userId="c3fb109c-09d1-42a6-93f4-69472d709861" providerId="ADAL" clId="{10C3AFD0-0A59-41AF-8095-1F6D488CA9F5}" dt="2025-01-26T23:34:08.176" v="8" actId="20577"/>
        <pc:sldMkLst>
          <pc:docMk/>
          <pc:sldMk cId="4222973395" sldId="770"/>
        </pc:sldMkLst>
        <pc:spChg chg="mod">
          <ac:chgData name="Jenifer Prince Devaraj" userId="c3fb109c-09d1-42a6-93f4-69472d709861" providerId="ADAL" clId="{10C3AFD0-0A59-41AF-8095-1F6D488CA9F5}" dt="2025-01-26T23:34:08.176" v="8" actId="20577"/>
          <ac:spMkLst>
            <pc:docMk/>
            <pc:sldMk cId="4222973395" sldId="770"/>
            <ac:spMk id="2" creationId="{599D6D5D-84A5-2599-8C62-A39AD58B7439}"/>
          </ac:spMkLst>
        </pc:spChg>
      </pc:sldChg>
      <pc:sldChg chg="modSp mod">
        <pc:chgData name="Jenifer Prince Devaraj" userId="c3fb109c-09d1-42a6-93f4-69472d709861" providerId="ADAL" clId="{10C3AFD0-0A59-41AF-8095-1F6D488CA9F5}" dt="2025-01-26T23:34:12.644" v="10" actId="20577"/>
        <pc:sldMkLst>
          <pc:docMk/>
          <pc:sldMk cId="2441997644" sldId="771"/>
        </pc:sldMkLst>
        <pc:spChg chg="mod">
          <ac:chgData name="Jenifer Prince Devaraj" userId="c3fb109c-09d1-42a6-93f4-69472d709861" providerId="ADAL" clId="{10C3AFD0-0A59-41AF-8095-1F6D488CA9F5}" dt="2025-01-26T23:34:12.644" v="10" actId="20577"/>
          <ac:spMkLst>
            <pc:docMk/>
            <pc:sldMk cId="2441997644" sldId="771"/>
            <ac:spMk id="2" creationId="{599D6D5D-84A5-2599-8C62-A39AD58B7439}"/>
          </ac:spMkLst>
        </pc:spChg>
      </pc:sldChg>
      <pc:sldChg chg="modSp mod">
        <pc:chgData name="Jenifer Prince Devaraj" userId="c3fb109c-09d1-42a6-93f4-69472d709861" providerId="ADAL" clId="{10C3AFD0-0A59-41AF-8095-1F6D488CA9F5}" dt="2025-01-26T23:34:17.012" v="11" actId="20577"/>
        <pc:sldMkLst>
          <pc:docMk/>
          <pc:sldMk cId="938106925" sldId="772"/>
        </pc:sldMkLst>
        <pc:spChg chg="mod">
          <ac:chgData name="Jenifer Prince Devaraj" userId="c3fb109c-09d1-42a6-93f4-69472d709861" providerId="ADAL" clId="{10C3AFD0-0A59-41AF-8095-1F6D488CA9F5}" dt="2025-01-26T23:34:17.012" v="11" actId="20577"/>
          <ac:spMkLst>
            <pc:docMk/>
            <pc:sldMk cId="938106925" sldId="772"/>
            <ac:spMk id="2" creationId="{599D6D5D-84A5-2599-8C62-A39AD58B7439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25/01/2026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35.xml"/><Relationship Id="rId1" Type="http://schemas.openxmlformats.org/officeDocument/2006/relationships/tags" Target="../tags/tag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32FAECD2-AEF9-E0BD-7C77-6008C9287772}"/>
              </a:ext>
            </a:extLst>
          </p:cNvPr>
          <p:cNvSpPr txBox="1">
            <a:spLocks/>
          </p:cNvSpPr>
          <p:nvPr/>
        </p:nvSpPr>
        <p:spPr>
          <a:xfrm>
            <a:off x="1855785" y="2236694"/>
            <a:ext cx="8747686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Module Name	: Signals and System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Module Code		:  ACDA4009</a:t>
            </a: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E822A2C5-03E7-9C76-CF81-917ED8B3D5DA}"/>
              </a:ext>
            </a:extLst>
          </p:cNvPr>
          <p:cNvSpPr txBox="1">
            <a:spLocks/>
          </p:cNvSpPr>
          <p:nvPr/>
        </p:nvSpPr>
        <p:spPr>
          <a:xfrm>
            <a:off x="6876182" y="433528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ACDA4009 - </a:t>
            </a:r>
            <a:r>
              <a:rPr lang="en-GB" sz="32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Course Outline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429895" y="1610547"/>
            <a:ext cx="11332210" cy="41697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LEARNING OUTCOMES</a:t>
            </a:r>
            <a:endParaRPr lang="en-GB" sz="30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 </a:t>
            </a:r>
            <a:endParaRPr lang="en-GB" sz="20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 hangingPunct="0">
              <a:lnSpc>
                <a:spcPct val="150000"/>
              </a:lnSpc>
              <a:spcAft>
                <a:spcPts val="1000"/>
              </a:spcAft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Upon the successful completion of this module, the student should be able to:</a:t>
            </a:r>
          </a:p>
          <a:p>
            <a:pPr marL="985838" indent="-265113" algn="just" hangingPunct="0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Recognise, understand and evaluate different signal types and protocols;</a:t>
            </a:r>
          </a:p>
          <a:p>
            <a:pPr marL="985838" indent="-265113" algn="just" hangingPunct="0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Define and implement a simple point to point signal mechanism suitable for a predetermined task.</a:t>
            </a:r>
          </a:p>
          <a:p>
            <a:pPr algn="just" hangingPunct="0">
              <a:lnSpc>
                <a:spcPct val="115000"/>
              </a:lnSpc>
              <a:spcAft>
                <a:spcPts val="1000"/>
              </a:spcAft>
            </a:pPr>
            <a:endParaRPr lang="en-GB" sz="20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85706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ACDA4009 - Course Outline</a:t>
            </a: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993D6EA-B230-D599-DA30-524DA88B3783}"/>
              </a:ext>
            </a:extLst>
          </p:cNvPr>
          <p:cNvSpPr txBox="1"/>
          <p:nvPr/>
        </p:nvSpPr>
        <p:spPr>
          <a:xfrm>
            <a:off x="255270" y="1451845"/>
            <a:ext cx="10946130" cy="558826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 hangingPunct="0">
              <a:lnSpc>
                <a:spcPct val="150000"/>
              </a:lnSpc>
              <a:spcAft>
                <a:spcPts val="100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INDICATIVE CONTENT</a:t>
            </a:r>
            <a:endParaRPr lang="en-GB" sz="30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1884363" lvl="0" indent="-342900" algn="just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25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Analogue signals  and its types </a:t>
            </a:r>
            <a:endParaRPr lang="en-GB" sz="2500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1884363" lvl="0" indent="-342900" algn="just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25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Systems</a:t>
            </a:r>
          </a:p>
          <a:p>
            <a:pPr marL="1884363" lvl="0" indent="-342900" algn="just">
              <a:lnSpc>
                <a:spcPct val="150000"/>
              </a:lnSpc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25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</a:t>
            </a:r>
            <a:r>
              <a:rPr lang="en-GB" sz="25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ignal conditioning.</a:t>
            </a:r>
          </a:p>
          <a:p>
            <a:pPr marL="1884363" lvl="0" indent="-342900" algn="just">
              <a:lnSpc>
                <a:spcPct val="150000"/>
              </a:lnSpc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25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Signal  transmission systems.</a:t>
            </a:r>
          </a:p>
          <a:p>
            <a:pPr marL="2341563" lvl="1" indent="-342900" algn="just">
              <a:lnSpc>
                <a:spcPct val="150000"/>
              </a:lnSpc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25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Digital signal protocols for point-to-point communications.</a:t>
            </a:r>
          </a:p>
          <a:p>
            <a:pPr marL="2341563" lvl="1" indent="-342900" algn="just">
              <a:lnSpc>
                <a:spcPct val="150000"/>
              </a:lnSpc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25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Digital signal protocols for multipoint communications.</a:t>
            </a:r>
          </a:p>
          <a:p>
            <a:pPr marL="1541463" lvl="0" algn="just">
              <a:lnSpc>
                <a:spcPct val="150000"/>
              </a:lnSpc>
              <a:spcBef>
                <a:spcPts val="1200"/>
              </a:spcBef>
            </a:pPr>
            <a:endParaRPr lang="en-GB" sz="25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DEAB74B-529E-054D-42F2-67192A05B6FF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86518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ACDA4009 - Course Outline</a:t>
            </a: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17CDB18-46FE-17FE-207F-92DE53CF3FA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62902" y="1359493"/>
            <a:ext cx="9106980" cy="18466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  <a:spAutoFit/>
          </a:bodyPr>
          <a:lstStyle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tabLst>
                <a:tab pos="457200" algn="l"/>
                <a:tab pos="914400" algn="l"/>
                <a:tab pos="1371600" algn="l"/>
                <a:tab pos="1828800" algn="l"/>
              </a:tabLst>
              <a:defRPr sz="2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tabLst>
                <a:tab pos="457200" algn="l"/>
                <a:tab pos="914400" algn="l"/>
                <a:tab pos="1371600" algn="l"/>
                <a:tab pos="1828800" algn="l"/>
              </a:tabLst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tabLst>
                <a:tab pos="457200" algn="l"/>
                <a:tab pos="914400" algn="l"/>
                <a:tab pos="1371600" algn="l"/>
                <a:tab pos="1828800" algn="l"/>
              </a:tabLst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tabLst>
                <a:tab pos="457200" algn="l"/>
                <a:tab pos="914400" algn="l"/>
                <a:tab pos="1371600" algn="l"/>
                <a:tab pos="1828800" algn="l"/>
              </a:tabLst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tabLst>
                <a:tab pos="457200" algn="l"/>
                <a:tab pos="914400" algn="l"/>
                <a:tab pos="1371600" algn="l"/>
                <a:tab pos="1828800" algn="l"/>
              </a:tabLst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tabLst>
                <a:tab pos="457200" algn="l"/>
                <a:tab pos="914400" algn="l"/>
                <a:tab pos="1371600" algn="l"/>
                <a:tab pos="1828800" algn="l"/>
              </a:tabLst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tabLst>
                <a:tab pos="457200" algn="l"/>
                <a:tab pos="914400" algn="l"/>
                <a:tab pos="1371600" algn="l"/>
                <a:tab pos="1828800" algn="l"/>
              </a:tabLst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tabLst>
                <a:tab pos="457200" algn="l"/>
                <a:tab pos="914400" algn="l"/>
                <a:tab pos="1371600" algn="l"/>
                <a:tab pos="1828800" algn="l"/>
              </a:tabLst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tabLst>
                <a:tab pos="457200" algn="l"/>
                <a:tab pos="914400" algn="l"/>
                <a:tab pos="1371600" algn="l"/>
                <a:tab pos="1828800" algn="l"/>
              </a:tabLst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buFontTx/>
              <a:buNone/>
            </a:pPr>
            <a:r>
              <a:rPr lang="en-GB" altLang="en-US" sz="3000" b="1" dirty="0">
                <a:latin typeface="Book Antiqua" panose="0204060205030503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Study Time Allocation</a:t>
            </a:r>
          </a:p>
          <a:p>
            <a:pPr marL="0" indent="0">
              <a:lnSpc>
                <a:spcPct val="100000"/>
              </a:lnSpc>
              <a:buFontTx/>
              <a:buNone/>
            </a:pPr>
            <a:endParaRPr lang="en-GB" altLang="en-US" b="1" dirty="0">
              <a:latin typeface="Book Antiqua" panose="02040602050305030304" pitchFamily="18" charset="0"/>
              <a:cs typeface="Arial" panose="020B0604020202020204" pitchFamily="34" charset="0"/>
            </a:endParaRPr>
          </a:p>
          <a:p>
            <a:pPr marL="0" indent="0">
              <a:lnSpc>
                <a:spcPct val="100000"/>
              </a:lnSpc>
              <a:buFontTx/>
              <a:buNone/>
            </a:pPr>
            <a:r>
              <a:rPr lang="en-GB" altLang="en-US" dirty="0">
                <a:latin typeface="Book Antiqua" panose="0204060205030503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      The study time for the module is divided as follows:</a:t>
            </a:r>
            <a:endParaRPr lang="en-GB" altLang="en-US" dirty="0">
              <a:latin typeface="Book Antiqua" panose="02040602050305030304" pitchFamily="18" charset="0"/>
            </a:endParaRPr>
          </a:p>
          <a:p>
            <a:pPr marL="0" indent="0">
              <a:lnSpc>
                <a:spcPct val="100000"/>
              </a:lnSpc>
              <a:buFontTx/>
              <a:buNone/>
            </a:pPr>
            <a:endParaRPr lang="en-GB" altLang="en-US" dirty="0">
              <a:latin typeface="Book Antiqua" panose="02040602050305030304" pitchFamily="18" charset="0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389B0258-0040-430C-0BB9-A76D3DEC06A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30135570"/>
              </p:ext>
            </p:extLst>
          </p:nvPr>
        </p:nvGraphicFramePr>
        <p:xfrm>
          <a:off x="2562962" y="3223208"/>
          <a:ext cx="6969760" cy="319278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907493">
                  <a:extLst>
                    <a:ext uri="{9D8B030D-6E8A-4147-A177-3AD203B41FA5}">
                      <a16:colId xmlns:a16="http://schemas.microsoft.com/office/drawing/2014/main" val="1204852664"/>
                    </a:ext>
                  </a:extLst>
                </a:gridCol>
                <a:gridCol w="1279604">
                  <a:extLst>
                    <a:ext uri="{9D8B030D-6E8A-4147-A177-3AD203B41FA5}">
                      <a16:colId xmlns:a16="http://schemas.microsoft.com/office/drawing/2014/main" val="1400501190"/>
                    </a:ext>
                  </a:extLst>
                </a:gridCol>
                <a:gridCol w="2782663">
                  <a:extLst>
                    <a:ext uri="{9D8B030D-6E8A-4147-A177-3AD203B41FA5}">
                      <a16:colId xmlns:a16="http://schemas.microsoft.com/office/drawing/2014/main" val="3462893285"/>
                    </a:ext>
                  </a:extLst>
                </a:gridCol>
              </a:tblGrid>
              <a:tr h="470390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Bef>
                          <a:spcPts val="600"/>
                        </a:spcBef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</a:rPr>
                        <a:t>Activity type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Bef>
                          <a:spcPts val="600"/>
                        </a:spcBef>
                        <a:spcAft>
                          <a:spcPts val="1000"/>
                        </a:spcAft>
                      </a:pPr>
                      <a:r>
                        <a:rPr lang="en-GB" sz="2000">
                          <a:effectLst/>
                        </a:rPr>
                        <a:t>Hours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Bef>
                          <a:spcPts val="600"/>
                        </a:spcBef>
                        <a:spcAft>
                          <a:spcPts val="1000"/>
                        </a:spcAft>
                      </a:pPr>
                      <a:r>
                        <a:rPr lang="en-GB" sz="2000">
                          <a:effectLst/>
                        </a:rPr>
                        <a:t>Percentage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883992419"/>
                  </a:ext>
                </a:extLst>
              </a:tr>
              <a:tr h="470390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Bef>
                          <a:spcPts val="600"/>
                        </a:spcBef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</a:rPr>
                        <a:t>Scheduled learning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Bef>
                          <a:spcPts val="600"/>
                        </a:spcBef>
                        <a:spcAft>
                          <a:spcPts val="1000"/>
                        </a:spcAft>
                      </a:pPr>
                      <a:r>
                        <a:rPr lang="en-GB" sz="2000">
                          <a:effectLst/>
                        </a:rPr>
                        <a:t>24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Bef>
                          <a:spcPts val="600"/>
                        </a:spcBef>
                        <a:spcAft>
                          <a:spcPts val="1000"/>
                        </a:spcAft>
                      </a:pPr>
                      <a:r>
                        <a:rPr lang="en-GB" sz="2000">
                          <a:effectLst/>
                        </a:rPr>
                        <a:t>24%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675539002"/>
                  </a:ext>
                </a:extLst>
              </a:tr>
              <a:tr h="473250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Bef>
                          <a:spcPts val="600"/>
                        </a:spcBef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</a:rPr>
                        <a:t>Independent learning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Bef>
                          <a:spcPts val="600"/>
                        </a:spcBef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</a:rPr>
                        <a:t>76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Bef>
                          <a:spcPts val="600"/>
                        </a:spcBef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</a:rPr>
                        <a:t>76%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114839381"/>
                  </a:ext>
                </a:extLst>
              </a:tr>
              <a:tr h="470390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Bef>
                          <a:spcPts val="600"/>
                        </a:spcBef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</a:rPr>
                        <a:t>Placement learning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Bef>
                          <a:spcPts val="600"/>
                        </a:spcBef>
                        <a:spcAft>
                          <a:spcPts val="1000"/>
                        </a:spcAft>
                      </a:pPr>
                      <a:r>
                        <a:rPr lang="en-GB" sz="2000">
                          <a:effectLst/>
                        </a:rPr>
                        <a:t>0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Bef>
                          <a:spcPts val="600"/>
                        </a:spcBef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</a:rPr>
                        <a:t> 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115788639"/>
                  </a:ext>
                </a:extLst>
              </a:tr>
              <a:tr h="470390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Bef>
                          <a:spcPts val="600"/>
                        </a:spcBef>
                        <a:spcAft>
                          <a:spcPts val="1000"/>
                        </a:spcAft>
                      </a:pPr>
                      <a:r>
                        <a:rPr lang="en-GB" sz="2000">
                          <a:effectLst/>
                        </a:rPr>
                        <a:t>TOTAL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Bef>
                          <a:spcPts val="600"/>
                        </a:spcBef>
                        <a:spcAft>
                          <a:spcPts val="1000"/>
                        </a:spcAft>
                      </a:pPr>
                      <a:r>
                        <a:rPr lang="en-GB" sz="2000">
                          <a:effectLst/>
                        </a:rPr>
                        <a:t>100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Bef>
                          <a:spcPts val="600"/>
                        </a:spcBef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</a:rPr>
                        <a:t>100%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156336075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469AC73C-8B34-0157-4E9C-AC9B196BBECA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29733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ACDA4009 - Course Outline</a:t>
            </a: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B82CEF4-12EC-8BD4-7371-B04309B61A3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89610" y="1463126"/>
            <a:ext cx="2678938" cy="9541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kumimoji="0" lang="en-GB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ook Antiqua" panose="0204060205030503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ASSESSMENT</a:t>
            </a:r>
            <a:endParaRPr kumimoji="0" lang="en-GB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Book Antiqua" panose="0204060205030503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endParaRPr kumimoji="0" lang="en-GB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Book Antiqua" panose="0204060205030503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0A8AB2E-7DB4-2AEB-2208-6F4D36575BED}"/>
              </a:ext>
            </a:extLst>
          </p:cNvPr>
          <p:cNvSpPr txBox="1"/>
          <p:nvPr/>
        </p:nvSpPr>
        <p:spPr>
          <a:xfrm>
            <a:off x="1327032" y="2212386"/>
            <a:ext cx="60960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kumimoji="0" lang="en-GB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ook Antiqua" panose="0204060205030503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Assessment Component 1</a:t>
            </a:r>
            <a:endParaRPr kumimoji="0" lang="en-GB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Book Antiqua" panose="02040602050305030304" pitchFamily="18" charset="0"/>
            </a:endParaRP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DE5EA170-6858-960C-3156-DCABD8EB00F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85977969"/>
              </p:ext>
            </p:extLst>
          </p:nvPr>
        </p:nvGraphicFramePr>
        <p:xfrm>
          <a:off x="2651869" y="3166493"/>
          <a:ext cx="6756152" cy="80841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19089">
                  <a:extLst>
                    <a:ext uri="{9D8B030D-6E8A-4147-A177-3AD203B41FA5}">
                      <a16:colId xmlns:a16="http://schemas.microsoft.com/office/drawing/2014/main" val="3642175985"/>
                    </a:ext>
                  </a:extLst>
                </a:gridCol>
                <a:gridCol w="1832961">
                  <a:extLst>
                    <a:ext uri="{9D8B030D-6E8A-4147-A177-3AD203B41FA5}">
                      <a16:colId xmlns:a16="http://schemas.microsoft.com/office/drawing/2014/main" val="3499765404"/>
                    </a:ext>
                  </a:extLst>
                </a:gridCol>
                <a:gridCol w="401193">
                  <a:extLst>
                    <a:ext uri="{9D8B030D-6E8A-4147-A177-3AD203B41FA5}">
                      <a16:colId xmlns:a16="http://schemas.microsoft.com/office/drawing/2014/main" val="460912135"/>
                    </a:ext>
                  </a:extLst>
                </a:gridCol>
                <a:gridCol w="1850858">
                  <a:extLst>
                    <a:ext uri="{9D8B030D-6E8A-4147-A177-3AD203B41FA5}">
                      <a16:colId xmlns:a16="http://schemas.microsoft.com/office/drawing/2014/main" val="1075516448"/>
                    </a:ext>
                  </a:extLst>
                </a:gridCol>
                <a:gridCol w="401193">
                  <a:extLst>
                    <a:ext uri="{9D8B030D-6E8A-4147-A177-3AD203B41FA5}">
                      <a16:colId xmlns:a16="http://schemas.microsoft.com/office/drawing/2014/main" val="464537126"/>
                    </a:ext>
                  </a:extLst>
                </a:gridCol>
                <a:gridCol w="1850858">
                  <a:extLst>
                    <a:ext uri="{9D8B030D-6E8A-4147-A177-3AD203B41FA5}">
                      <a16:colId xmlns:a16="http://schemas.microsoft.com/office/drawing/2014/main" val="3375994644"/>
                    </a:ext>
                  </a:extLst>
                </a:gridCol>
              </a:tblGrid>
              <a:tr h="707886">
                <a:tc>
                  <a:txBody>
                    <a:bodyPr/>
                    <a:lstStyle/>
                    <a:p>
                      <a:pPr algn="just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  <a:latin typeface="Book Antiqua" panose="02040602050305030304" pitchFamily="18" charset="0"/>
                        </a:rPr>
                        <a:t>☒</a:t>
                      </a:r>
                      <a:endParaRPr lang="en-GB" sz="2000" dirty="0">
                        <a:effectLst/>
                        <a:latin typeface="Book Antiqua" panose="0204060205030503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  <a:latin typeface="Book Antiqua" panose="02040602050305030304" pitchFamily="18" charset="0"/>
                        </a:rPr>
                        <a:t>Written exam</a:t>
                      </a:r>
                      <a:endParaRPr lang="en-GB" sz="2000" dirty="0">
                        <a:effectLst/>
                        <a:latin typeface="Book Antiqua" panose="0204060205030503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auto" latinLnBrk="0" hangingPunct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>
                          <a:effectLst/>
                          <a:latin typeface="Book Antiqua" panose="02040602050305030304" pitchFamily="18" charset="0"/>
                        </a:rPr>
                        <a:t>☐</a:t>
                      </a:r>
                      <a:endParaRPr lang="en-GB" sz="2000" dirty="0">
                        <a:effectLst/>
                        <a:latin typeface="Book Antiqua" panose="0204060205030503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just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en-GB" sz="2000" dirty="0">
                        <a:effectLst/>
                        <a:latin typeface="Book Antiqua" panose="0204060205030503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  <a:latin typeface="Book Antiqua" panose="02040602050305030304" pitchFamily="18" charset="0"/>
                        </a:rPr>
                        <a:t>Coursework</a:t>
                      </a:r>
                      <a:endParaRPr lang="en-GB" sz="2000" dirty="0">
                        <a:effectLst/>
                        <a:latin typeface="Book Antiqua" panose="0204060205030503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  <a:latin typeface="Book Antiqua" panose="02040602050305030304" pitchFamily="18" charset="0"/>
                        </a:rPr>
                        <a:t>☐</a:t>
                      </a:r>
                      <a:endParaRPr lang="en-GB" sz="2000" dirty="0">
                        <a:effectLst/>
                        <a:latin typeface="Book Antiqua" panose="0204060205030503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  <a:latin typeface="Book Antiqua" panose="02040602050305030304" pitchFamily="18" charset="0"/>
                        </a:rPr>
                        <a:t>Practical</a:t>
                      </a:r>
                      <a:endParaRPr lang="en-GB" sz="2000" dirty="0">
                        <a:effectLst/>
                        <a:latin typeface="Book Antiqua" panose="0204060205030503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018988285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0D9883A0-52C9-9B61-E8CF-8D600B99F05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88240352"/>
              </p:ext>
            </p:extLst>
          </p:nvPr>
        </p:nvGraphicFramePr>
        <p:xfrm>
          <a:off x="2651869" y="4181207"/>
          <a:ext cx="6756153" cy="149637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233815">
                  <a:extLst>
                    <a:ext uri="{9D8B030D-6E8A-4147-A177-3AD203B41FA5}">
                      <a16:colId xmlns:a16="http://schemas.microsoft.com/office/drawing/2014/main" val="3605137149"/>
                    </a:ext>
                  </a:extLst>
                </a:gridCol>
                <a:gridCol w="1973959">
                  <a:extLst>
                    <a:ext uri="{9D8B030D-6E8A-4147-A177-3AD203B41FA5}">
                      <a16:colId xmlns:a16="http://schemas.microsoft.com/office/drawing/2014/main" val="460150350"/>
                    </a:ext>
                  </a:extLst>
                </a:gridCol>
                <a:gridCol w="1548379">
                  <a:extLst>
                    <a:ext uri="{9D8B030D-6E8A-4147-A177-3AD203B41FA5}">
                      <a16:colId xmlns:a16="http://schemas.microsoft.com/office/drawing/2014/main" val="2044191817"/>
                    </a:ext>
                  </a:extLst>
                </a:gridCol>
              </a:tblGrid>
              <a:tr h="155759"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Mode of assessment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Volume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Weighting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845597059"/>
                  </a:ext>
                </a:extLst>
              </a:tr>
              <a:tr h="605874"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00000"/>
                        </a:lnSpc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Exam	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00000"/>
                        </a:lnSpc>
                        <a:spcAft>
                          <a:spcPts val="1000"/>
                        </a:spcAft>
                      </a:pPr>
                      <a:endParaRPr lang="en-GB" sz="20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ctr" fontAlgn="base" hangingPunct="0">
                        <a:lnSpc>
                          <a:spcPct val="100000"/>
                        </a:lnSpc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 hours	</a:t>
                      </a:r>
                    </a:p>
                    <a:p>
                      <a:pPr algn="ctr" fontAlgn="base" hangingPunct="0">
                        <a:lnSpc>
                          <a:spcPct val="100000"/>
                        </a:lnSpc>
                        <a:spcAft>
                          <a:spcPts val="1000"/>
                        </a:spcAft>
                      </a:pPr>
                      <a:endParaRPr lang="en-GB" sz="20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00000"/>
                        </a:lnSpc>
                        <a:spcAft>
                          <a:spcPts val="1000"/>
                        </a:spcAft>
                      </a:pPr>
                      <a:endParaRPr lang="en-GB" sz="20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ctr" fontAlgn="base" hangingPunct="0">
                        <a:lnSpc>
                          <a:spcPct val="100000"/>
                        </a:lnSpc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100%</a:t>
                      </a:r>
                    </a:p>
                    <a:p>
                      <a:pPr algn="ctr" fontAlgn="base" hangingPunct="0">
                        <a:lnSpc>
                          <a:spcPct val="100000"/>
                        </a:lnSpc>
                        <a:spcAft>
                          <a:spcPts val="1000"/>
                        </a:spcAft>
                      </a:pPr>
                      <a:endParaRPr lang="en-GB" sz="20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362439662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295405E9-95C2-3311-BFEB-3417EEB3051D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19976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ACDA4009- Course </a:t>
            </a:r>
            <a:r>
              <a:rPr lang="en-GB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Outline</a:t>
            </a: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8AFFAED-71FD-F326-AE01-DC86BC35EADC}"/>
              </a:ext>
            </a:extLst>
          </p:cNvPr>
          <p:cNvSpPr/>
          <p:nvPr>
            <p:custDataLst>
              <p:tags r:id="rId1"/>
            </p:custDataLst>
          </p:nvPr>
        </p:nvSpPr>
        <p:spPr>
          <a:xfrm>
            <a:off x="3960520" y="1602763"/>
            <a:ext cx="6211443" cy="477803"/>
          </a:xfrm>
          <a:prstGeom prst="rect">
            <a:avLst/>
          </a:prstGeom>
          <a:solidFill>
            <a:srgbClr val="FF0000">
              <a:alpha val="70000"/>
              <a:alpha val="0"/>
            </a:srgbClr>
          </a:solidFill>
          <a:ln w="0" cap="flat" cmpd="sng" algn="ctr">
            <a:solidFill>
              <a:srgbClr val="4472C4">
                <a:shade val="50000"/>
                <a:alpha val="70000"/>
                <a:alpha val="0"/>
              </a:srgbClr>
            </a:solidFill>
            <a:prstDash val="solid"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80AC7BF-AAAA-D65E-E883-A9B23E777B92}"/>
              </a:ext>
            </a:extLst>
          </p:cNvPr>
          <p:cNvSpPr>
            <a:spLocks noChangeArrowheads="1"/>
          </p:cNvSpPr>
          <p:nvPr/>
        </p:nvSpPr>
        <p:spPr bwMode="auto">
          <a:xfrm>
            <a:off x="802640" y="1391195"/>
            <a:ext cx="3802644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kumimoji="0" lang="en-GB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ook Antiqua" panose="0204060205030503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Assessment Summary</a:t>
            </a:r>
            <a:endParaRPr kumimoji="0" lang="en-GB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Book Antiqua" panose="02040602050305030304" pitchFamily="18" charset="0"/>
            </a:endParaRP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14AD6EBD-6C8A-8421-ACB2-8E53FC1F0A5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11950555"/>
              </p:ext>
            </p:extLst>
          </p:nvPr>
        </p:nvGraphicFramePr>
        <p:xfrm>
          <a:off x="2135904" y="2570117"/>
          <a:ext cx="6410959" cy="339999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106705">
                  <a:extLst>
                    <a:ext uri="{9D8B030D-6E8A-4147-A177-3AD203B41FA5}">
                      <a16:colId xmlns:a16="http://schemas.microsoft.com/office/drawing/2014/main" val="58957282"/>
                    </a:ext>
                  </a:extLst>
                </a:gridCol>
                <a:gridCol w="4304254">
                  <a:extLst>
                    <a:ext uri="{9D8B030D-6E8A-4147-A177-3AD203B41FA5}">
                      <a16:colId xmlns:a16="http://schemas.microsoft.com/office/drawing/2014/main" val="4055595037"/>
                    </a:ext>
                  </a:extLst>
                </a:gridCol>
              </a:tblGrid>
              <a:tr h="679998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</a:rPr>
                        <a:t>Activity type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250000"/>
                        </a:lnSpc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</a:rPr>
                        <a:t>Percentage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809957162"/>
                  </a:ext>
                </a:extLst>
              </a:tr>
              <a:tr h="679998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</a:rPr>
                        <a:t>Written exam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250000"/>
                        </a:lnSpc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</a:rPr>
                        <a:t>100%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517708535"/>
                  </a:ext>
                </a:extLst>
              </a:tr>
              <a:tr h="679998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Aft>
                          <a:spcPts val="1000"/>
                        </a:spcAft>
                      </a:pPr>
                      <a:r>
                        <a:rPr lang="en-GB" sz="2000">
                          <a:effectLst/>
                        </a:rPr>
                        <a:t>Coursework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250000"/>
                        </a:lnSpc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</a:rPr>
                        <a:t>0%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149290080"/>
                  </a:ext>
                </a:extLst>
              </a:tr>
              <a:tr h="679998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</a:rPr>
                        <a:t>Practical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250000"/>
                        </a:lnSpc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</a:rPr>
                        <a:t>0%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710720254"/>
                  </a:ext>
                </a:extLst>
              </a:tr>
              <a:tr h="679998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Aft>
                          <a:spcPts val="1000"/>
                        </a:spcAft>
                      </a:pPr>
                      <a:r>
                        <a:rPr lang="en-GB" sz="2000">
                          <a:effectLst/>
                        </a:rPr>
                        <a:t>TOTAL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250000"/>
                        </a:lnSpc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</a:rPr>
                        <a:t>100%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213121991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CE86AE93-FF15-F7BF-6E3F-495ADA834217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81069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LERT.PANEL" val="0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257</Words>
  <Application>Microsoft Office PowerPoint</Application>
  <PresentationFormat>Widescreen</PresentationFormat>
  <Paragraphs>81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7</vt:i4>
      </vt:variant>
    </vt:vector>
  </HeadingPairs>
  <TitlesOfParts>
    <vt:vector size="32" baseType="lpstr">
      <vt:lpstr>Arial</vt:lpstr>
      <vt:lpstr>Book Antiqua</vt:lpstr>
      <vt:lpstr>Calibri</vt:lpstr>
      <vt:lpstr>Calibri Light</vt:lpstr>
      <vt:lpstr>Cambria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ACDA4009 - Course Outline</vt:lpstr>
      <vt:lpstr>ACDA4009 - Course Outline</vt:lpstr>
      <vt:lpstr>ACDA4009 - Course Outline</vt:lpstr>
      <vt:lpstr>ACDA4009 - Course Outline</vt:lpstr>
      <vt:lpstr>ACDA4009- Course Outline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3</cp:revision>
  <dcterms:created xsi:type="dcterms:W3CDTF">2021-03-09T15:35:42Z</dcterms:created>
  <dcterms:modified xsi:type="dcterms:W3CDTF">2026-01-25T21:26:28Z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