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60" r:id="rId4"/>
    <p:sldId id="261" r:id="rId5"/>
    <p:sldId id="257" r:id="rId6"/>
    <p:sldId id="258" r:id="rId7"/>
  </p:sldIdLst>
  <p:sldSz cx="12192000" cy="6858000"/>
  <p:notesSz cx="6881813" cy="100028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908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30BA2-A649-4181-ADB3-1C926339AF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AC52B3-E463-4DA0-92C4-B18BE1122D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93B4-1D1E-495B-BEBE-24427F02C0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D44B5-F639-4A0F-A583-C602EAC0E9D7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0DBE4-72E2-4689-9208-ECED4E211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F37E6-8C6B-4F0F-ADA1-3511FD841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93B7C-D579-47AB-A4CB-533811AE4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934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D127B-166B-4A40-9BB5-466C02CD4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A5C92-6783-41BA-B36D-70D70E66FB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9BDDD4-2088-4FE7-A7C5-9FE0365FAD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D44B5-F639-4A0F-A583-C602EAC0E9D7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99633-1BBC-4A81-B3DA-C4DF783EA8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F3A34-40A8-49E7-9338-060C68899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93B7C-D579-47AB-A4CB-533811AE4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628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9E966-04E4-4A29-9B84-4C8075A98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ED709A-ADC5-45B8-919D-2C6C2F49CB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39126D-1E8E-4DCF-8C5C-6BF621EEE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D44B5-F639-4A0F-A583-C602EAC0E9D7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452683-E01A-4AAA-B5DD-835F7B25B8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A54558-B19E-48B2-9FF5-66678F0A4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93B7C-D579-47AB-A4CB-533811AE4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467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CF3D0-E4EE-48FD-B506-865F8F870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E8AE8-B0E8-4E66-B43B-4A05D688CD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82B8C3-1F31-4C71-AF4B-7EA2C00CDE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C28503-B4EE-46D3-A837-167EAB7C41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D44B5-F639-4A0F-A583-C602EAC0E9D7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7A6513-DE40-4CE2-AF93-9727115C3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9BE7D-5579-4E8C-8F9A-3D47B5DB6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93B7C-D579-47AB-A4CB-533811AE4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124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F4837-3E8D-4618-8B88-7A977556B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F50EC3-0F96-43CC-B04D-737F2B7871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230ADA-4987-4703-B1F7-5A34608D60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0DD9E7-7D18-429E-BC62-767998A37E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0C8C75-5C1A-406C-848E-8C44F24491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2842A3-3568-43DF-9D28-C0A94DD97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D44B5-F639-4A0F-A583-C602EAC0E9D7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3CAA56-61A8-4126-86DB-86FF220E7F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4E357E-F4A0-4DC8-9BD6-E9F7A3CC6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93B7C-D579-47AB-A4CB-533811AE4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306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BDFAE-751C-4BF4-8370-41DC80212F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E90A6F-2BB9-47E4-8B33-FC795347CB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D44B5-F639-4A0F-A583-C602EAC0E9D7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627102-35DE-408F-8A48-4E8E6A06E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9B80B6-936C-4090-A870-13A4840B7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93B7C-D579-47AB-A4CB-533811AE4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506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AFF52B-428D-4EC0-99A5-B2B771A22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D44B5-F639-4A0F-A583-C602EAC0E9D7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8CC9F9-D7FD-4417-9871-03DAE388F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C0A3C4-4216-4579-A21D-EC109E0212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93B7C-D579-47AB-A4CB-533811AE4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6732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B6D51-A09C-49D3-AD9E-3636DCF7A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BCE72-FA59-48FF-BE80-6CDDE7DCBA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900345-E404-42A7-9C88-6505860CF6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C5B502-8352-4B8F-BDDB-5CA600092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D44B5-F639-4A0F-A583-C602EAC0E9D7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A032FE-7B46-4BB0-BC94-F50787855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C1C97-BFAD-48A8-8A22-E805B665B2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93B7C-D579-47AB-A4CB-533811AE4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379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F050A-73C2-44B8-BC92-5ED2B8C7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E677C4-D1B3-431D-B043-7CD6B41DD12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091333-369E-4C4E-91AA-E99A1D5EF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1F26DE-B576-4AA0-99F8-D367E5458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D44B5-F639-4A0F-A583-C602EAC0E9D7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A0F8B1-B726-455B-8404-FA5255696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917C1B-D7D7-479F-8A5A-D17282C93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93B7C-D579-47AB-A4CB-533811AE4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427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35A57-A1BC-4A3D-A0D7-5BAC552D2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364060-FAD5-4FE7-835C-5DDF212129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AAC2F-F023-425B-8B9F-09FB6B18D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D44B5-F639-4A0F-A583-C602EAC0E9D7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9B1F54-1A1E-4813-ABE6-556F1766E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1F30CD-4969-48EF-8A21-A279BE9483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93B7C-D579-47AB-A4CB-533811AE4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256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5F8747E-194D-4204-BF38-D55017AAB9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EF5730-0BEA-4AE8-8FAF-81CC149B1B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7B74E7-F717-4D34-8F2D-8B772511C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D44B5-F639-4A0F-A583-C602EAC0E9D7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9B92B1-48AC-4AAA-93EE-C5778C3810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F50E3C-3ABB-4742-9868-EE4668A97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93B7C-D579-47AB-A4CB-533811AE4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674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3CA0EB-4C63-443E-B83A-BD1ACB3C0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B74017-6B68-4B7C-A448-F3B6613748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A8566-2190-4A98-8A87-F4504A4CC4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DD44B5-F639-4A0F-A583-C602EAC0E9D7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1D794B-B4CF-48BD-A198-17A81DED8D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49C31E-DF91-420C-AECA-33B3C256E3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E93B7C-D579-47AB-A4CB-533811AE4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628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1E1BECC-1096-43DA-9376-A6F7C6F3B3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825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A61E7B3-14FC-4E28-9F77-EF2103B727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084" t="24150" r="50833" b="58123"/>
          <a:stretch/>
        </p:blipFill>
        <p:spPr>
          <a:xfrm>
            <a:off x="76316" y="0"/>
            <a:ext cx="11855801" cy="346863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CAF94D6-891D-4898-81F1-E9406BD817B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393" b="9093"/>
          <a:stretch/>
        </p:blipFill>
        <p:spPr>
          <a:xfrm>
            <a:off x="76316" y="3389366"/>
            <a:ext cx="12050835" cy="3468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951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40B1027-C34D-4A1A-8DED-7F0EE954B6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159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570B952-474D-4DAE-8408-C825DEDAE2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3597" y="3019647"/>
            <a:ext cx="5150171" cy="3429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F2A6C67-F4AC-42C9-AF3F-982626A250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403" y="334926"/>
            <a:ext cx="5150171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526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A12E24D-2B1E-4B41-9838-A40AFD64C5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958" t="24496" r="50989" b="59070"/>
          <a:stretch/>
        </p:blipFill>
        <p:spPr>
          <a:xfrm>
            <a:off x="382772" y="116958"/>
            <a:ext cx="7814929" cy="218570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2BEFF32-0A6A-4085-8BEC-0073E4155DB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200" r="19690" b="48567"/>
          <a:stretch/>
        </p:blipFill>
        <p:spPr>
          <a:xfrm>
            <a:off x="382772" y="2302663"/>
            <a:ext cx="7889358" cy="227180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64EF5A6-846D-422F-BADF-57E2C46BB9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0429" b="48831"/>
          <a:stretch/>
        </p:blipFill>
        <p:spPr>
          <a:xfrm>
            <a:off x="382772" y="4574466"/>
            <a:ext cx="3838354" cy="22536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51E0D6-4E3D-4CE0-ACE5-89B756237BF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8568" r="80429"/>
          <a:stretch/>
        </p:blipFill>
        <p:spPr>
          <a:xfrm>
            <a:off x="4421077" y="4521304"/>
            <a:ext cx="3776624" cy="2228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5347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35CBBB8-2030-4C07-8F2D-9E1108E30C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524" t="24341" r="50552" b="59224"/>
          <a:stretch/>
        </p:blipFill>
        <p:spPr>
          <a:xfrm>
            <a:off x="691116" y="382770"/>
            <a:ext cx="7315200" cy="199334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8AA9919-9C50-405F-82EF-D224938E95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282" r="19735" b="50144"/>
          <a:stretch/>
        </p:blipFill>
        <p:spPr>
          <a:xfrm>
            <a:off x="723013" y="2353283"/>
            <a:ext cx="7315199" cy="206395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E8C95A9-F8BB-4925-B165-BAC34A8C186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0696" b="48547"/>
          <a:stretch/>
        </p:blipFill>
        <p:spPr>
          <a:xfrm>
            <a:off x="829341" y="4341822"/>
            <a:ext cx="5370122" cy="213340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94E3442-EBA7-4AB4-A248-47670CAD102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0144" r="89873"/>
          <a:stretch/>
        </p:blipFill>
        <p:spPr>
          <a:xfrm>
            <a:off x="6231359" y="4417234"/>
            <a:ext cx="1838749" cy="2046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6778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katy james</dc:creator>
  <cp:lastModifiedBy>katy james</cp:lastModifiedBy>
  <cp:revision>4</cp:revision>
  <cp:lastPrinted>2018-11-19T18:26:25Z</cp:lastPrinted>
  <dcterms:created xsi:type="dcterms:W3CDTF">2018-11-19T18:18:38Z</dcterms:created>
  <dcterms:modified xsi:type="dcterms:W3CDTF">2018-11-19T18:50:54Z</dcterms:modified>
</cp:coreProperties>
</file>