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ink/ink2.xml" ContentType="application/inkml+xml"/>
  <Override PartName="/word/ink/ink3.xml" ContentType="application/inkml+xml"/>
  <Override PartName="/word/ink/ink4.xml" ContentType="application/inkml+xml"/>
  <Override PartName="/word/ink/ink5.xml" ContentType="application/inkml+xml"/>
  <Override PartName="/word/ink/ink6.xml" ContentType="application/inkml+xml"/>
  <Override PartName="/word/ink/ink7.xml" ContentType="application/inkml+xml"/>
  <Override PartName="/word/ink/ink8.xml" ContentType="application/inkml+xml"/>
  <Override PartName="/word/ink/ink9.xml" ContentType="application/inkml+xml"/>
  <Override PartName="/word/ink/ink10.xml" ContentType="application/inkml+xml"/>
  <Override PartName="/word/ink/ink11.xml" ContentType="application/inkml+xml"/>
  <Override PartName="/word/ink/ink12.xml" ContentType="application/inkml+xml"/>
  <Override PartName="/word/ink/ink13.xml" ContentType="application/inkml+xml"/>
  <Override PartName="/word/ink/ink14.xml" ContentType="application/inkml+xml"/>
  <Override PartName="/word/ink/ink15.xml" ContentType="application/inkml+xml"/>
  <Override PartName="/word/ink/ink16.xml" ContentType="application/inkml+xml"/>
  <Override PartName="/word/ink/ink17.xml" ContentType="application/inkml+xml"/>
  <Override PartName="/word/ink/ink18.xml" ContentType="application/inkml+xml"/>
  <Override PartName="/word/ink/ink19.xml" ContentType="application/inkml+xml"/>
  <Override PartName="/word/ink/ink20.xml" ContentType="application/inkml+xml"/>
  <Override PartName="/word/ink/ink21.xml" ContentType="application/inkml+xml"/>
  <Override PartName="/word/ink/ink22.xml" ContentType="application/inkml+xml"/>
  <Override PartName="/word/ink/ink23.xml" ContentType="application/inkml+xml"/>
  <Override PartName="/word/ink/ink24.xml" ContentType="application/inkml+xml"/>
  <Override PartName="/word/ink/ink25.xml" ContentType="application/inkml+xml"/>
  <Override PartName="/word/ink/ink26.xml" ContentType="application/inkml+xml"/>
  <Override PartName="/word/ink/ink27.xml" ContentType="application/inkml+xml"/>
  <Override PartName="/word/ink/ink28.xml" ContentType="application/inkml+xml"/>
  <Override PartName="/word/ink/ink29.xml" ContentType="application/inkml+xml"/>
  <Override PartName="/word/ink/ink30.xml" ContentType="application/inkml+xml"/>
  <Override PartName="/word/ink/ink31.xml" ContentType="application/inkml+xml"/>
  <Override PartName="/word/ink/ink32.xml" ContentType="application/inkml+xml"/>
  <Override PartName="/word/ink/ink33.xml" ContentType="application/inkml+xml"/>
  <Override PartName="/word/ink/ink34.xml" ContentType="application/inkml+xml"/>
  <Override PartName="/word/ink/ink35.xml" ContentType="application/inkml+xml"/>
  <Override PartName="/word/ink/ink36.xml" ContentType="application/inkml+xml"/>
  <Override PartName="/word/ink/ink37.xml" ContentType="application/inkml+xml"/>
  <Override PartName="/word/header1.xml" ContentType="application/vnd.openxmlformats-officedocument.wordprocessingml.header+xml"/>
  <Override PartName="/word/footer1.xml" ContentType="application/vnd.openxmlformats-officedocument.wordprocessingml.footer+xml"/>
  <Override PartName="/word/ink/ink38.xml" ContentType="application/inkml+xml"/>
  <Override PartName="/word/ink/ink39.xml" ContentType="application/inkml+xml"/>
  <Override PartName="/word/ink/ink40.xml" ContentType="application/inkml+xml"/>
  <Override PartName="/word/ink/ink41.xml" ContentType="application/inkml+xml"/>
  <Override PartName="/word/ink/ink42.xml" ContentType="application/inkml+xml"/>
  <Override PartName="/word/ink/ink43.xml" ContentType="application/inkml+xml"/>
  <Override PartName="/word/ink/ink44.xml" ContentType="application/inkml+xml"/>
  <Override PartName="/word/ink/ink45.xml" ContentType="application/inkml+xml"/>
  <Override PartName="/word/ink/ink46.xml" ContentType="application/inkml+xml"/>
  <Override PartName="/word/ink/ink47.xml" ContentType="application/inkml+xml"/>
  <Override PartName="/word/ink/ink48.xml" ContentType="application/inkml+xml"/>
  <Override PartName="/word/ink/ink49.xml" ContentType="application/inkml+xml"/>
  <Override PartName="/word/ink/ink50.xml" ContentType="application/inkml+xml"/>
  <Override PartName="/word/ink/ink51.xml" ContentType="application/inkml+xml"/>
  <Override PartName="/word/ink/ink52.xml" ContentType="application/inkml+xml"/>
  <Override PartName="/word/ink/ink53.xml" ContentType="application/inkml+xml"/>
  <Override PartName="/word/ink/ink54.xml" ContentType="application/inkml+xml"/>
  <Override PartName="/word/ink/ink55.xml" ContentType="application/inkml+xml"/>
  <Override PartName="/word/ink/ink56.xml" ContentType="application/inkml+xml"/>
  <Override PartName="/word/ink/ink57.xml" ContentType="application/inkml+xml"/>
  <Override PartName="/word/ink/ink58.xml" ContentType="application/inkml+xml"/>
  <Override PartName="/word/ink/ink59.xml" ContentType="application/inkml+xml"/>
  <Override PartName="/word/ink/ink60.xml" ContentType="application/inkml+xml"/>
  <Override PartName="/word/ink/ink61.xml" ContentType="application/inkml+xml"/>
  <Override PartName="/word/ink/ink62.xml" ContentType="application/inkml+xml"/>
  <Override PartName="/word/ink/ink63.xml" ContentType="application/inkml+xml"/>
  <Override PartName="/word/ink/ink64.xml" ContentType="application/inkml+xml"/>
  <Override PartName="/word/ink/ink65.xml" ContentType="application/inkml+xml"/>
  <Override PartName="/word/ink/ink66.xml" ContentType="application/inkml+xml"/>
  <Override PartName="/word/ink/ink67.xml" ContentType="application/inkml+xml"/>
  <Override PartName="/word/ink/ink68.xml" ContentType="application/inkml+xml"/>
  <Override PartName="/word/ink/ink69.xml" ContentType="application/inkml+xml"/>
  <Override PartName="/word/ink/ink70.xml" ContentType="application/inkml+xml"/>
  <Override PartName="/word/ink/ink71.xml" ContentType="application/inkml+xml"/>
  <Override PartName="/word/ink/ink72.xml" ContentType="application/inkml+xml"/>
  <Override PartName="/word/ink/ink73.xml" ContentType="application/inkml+xml"/>
  <Override PartName="/word/ink/ink74.xml" ContentType="application/inkml+xml"/>
  <Override PartName="/word/ink/ink75.xml" ContentType="application/inkml+xml"/>
  <Override PartName="/word/ink/ink76.xml" ContentType="application/inkml+xml"/>
  <Override PartName="/word/ink/ink77.xml" ContentType="application/inkml+xml"/>
  <Override PartName="/word/ink/ink78.xml" ContentType="application/inkml+xml"/>
  <Override PartName="/word/ink/ink79.xml" ContentType="application/inkml+xml"/>
  <Override PartName="/word/ink/ink80.xml" ContentType="application/inkml+xml"/>
  <Override PartName="/word/ink/ink81.xml" ContentType="application/inkml+xml"/>
  <Override PartName="/word/ink/ink82.xml" ContentType="application/inkml+xml"/>
  <Override PartName="/word/ink/ink83.xml" ContentType="application/inkml+xml"/>
  <Override PartName="/word/ink/ink84.xml" ContentType="application/inkml+xml"/>
  <Override PartName="/word/ink/ink85.xml" ContentType="application/inkml+xml"/>
  <Override PartName="/word/ink/ink86.xml" ContentType="application/inkml+xml"/>
  <Override PartName="/word/ink/ink87.xml" ContentType="application/inkml+xml"/>
  <Override PartName="/word/ink/ink88.xml" ContentType="application/inkml+xml"/>
  <Override PartName="/word/ink/ink89.xml" ContentType="application/inkml+xml"/>
  <Override PartName="/word/ink/ink90.xml" ContentType="application/inkml+xml"/>
  <Override PartName="/word/ink/ink91.xml" ContentType="application/inkml+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body>
    <w:p w14:paraId="44DA6B40" w14:textId="77777777" w:rsidR="002D5B3F" w:rsidRPr="00A406E5" w:rsidRDefault="001A24F3" w:rsidP="00160D12">
      <w:pPr>
        <w:pStyle w:val="Header"/>
        <w:tabs>
          <w:tab w:val="clear" w:pos="4153"/>
          <w:tab w:val="clear" w:pos="8306"/>
        </w:tabs>
        <w:jc w:val="right"/>
        <w:rPr>
          <w:rFonts w:ascii="Arial" w:hAnsi="Arial" w:cs="Arial"/>
        </w:rPr>
      </w:pPr>
      <w:r w:rsidRPr="00A406E5">
        <w:rPr>
          <w:rFonts w:ascii="Arial" w:hAnsi="Arial" w:cs="Arial"/>
          <w:noProof/>
        </w:rPr>
        <w:drawing>
          <wp:anchor distT="0" distB="0" distL="114300" distR="114300" simplePos="0" relativeHeight="251658240" behindDoc="0" locked="0" layoutInCell="1" allowOverlap="1" wp14:anchorId="40ECF2E6" wp14:editId="5D2F39AB">
            <wp:simplePos x="457200" y="457200"/>
            <wp:positionH relativeFrom="column">
              <wp:align>left</wp:align>
            </wp:positionH>
            <wp:positionV relativeFrom="paragraph">
              <wp:align>top</wp:align>
            </wp:positionV>
            <wp:extent cx="1809750" cy="723900"/>
            <wp:effectExtent l="0" t="0" r="0" b="0"/>
            <wp:wrapSquare wrapText="bothSides"/>
            <wp:docPr id="1" name="Picture 1" descr="Discover University of Wales Trinity Saint David"/>
            <wp:cNvGraphicFramePr/>
            <a:graphic xmlns:a="http://schemas.openxmlformats.org/drawingml/2006/main">
              <a:graphicData uri="http://schemas.openxmlformats.org/drawingml/2006/picture">
                <pic:pic xmlns:pic="http://schemas.openxmlformats.org/drawingml/2006/picture">
                  <pic:nvPicPr>
                    <pic:cNvPr id="1" name="Picture 1" descr="Discover University of Wales Trinity Saint David"/>
                    <pic:cNvPicPr/>
                  </pic:nvPicPr>
                  <pic:blipFill>
                    <a:blip r:embed="rId10" r:link="rId11">
                      <a:extLst>
                        <a:ext uri="{28A0092B-C50C-407E-A947-70E740481C1C}">
                          <a14:useLocalDpi xmlns:a14="http://schemas.microsoft.com/office/drawing/2010/main" val="0"/>
                        </a:ext>
                      </a:extLst>
                    </a:blip>
                    <a:srcRect/>
                    <a:stretch>
                      <a:fillRect/>
                    </a:stretch>
                  </pic:blipFill>
                  <pic:spPr bwMode="auto">
                    <a:xfrm>
                      <a:off x="0" y="0"/>
                      <a:ext cx="1809750" cy="723900"/>
                    </a:xfrm>
                    <a:prstGeom prst="rect">
                      <a:avLst/>
                    </a:prstGeom>
                    <a:noFill/>
                    <a:ln>
                      <a:noFill/>
                    </a:ln>
                  </pic:spPr>
                </pic:pic>
              </a:graphicData>
            </a:graphic>
          </wp:anchor>
        </w:drawing>
      </w:r>
      <w:r w:rsidR="005F3A53">
        <w:rPr>
          <w:rFonts w:ascii="Arial" w:hAnsi="Arial" w:cs="Arial"/>
        </w:rPr>
        <w:t xml:space="preserve"> </w:t>
      </w:r>
      <w:r w:rsidR="005F3A53">
        <w:rPr>
          <w:rFonts w:ascii="Arial" w:hAnsi="Arial" w:cs="Arial"/>
        </w:rPr>
        <w:br w:type="textWrapping" w:clear="all"/>
      </w:r>
    </w:p>
    <w:tbl>
      <w:tblPr>
        <w:tblW w:w="0" w:type="auto"/>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C0C0C0"/>
        <w:tblLook w:val="01E0" w:firstRow="1" w:lastRow="1" w:firstColumn="1" w:lastColumn="1" w:noHBand="0" w:noVBand="0"/>
      </w:tblPr>
      <w:tblGrid>
        <w:gridCol w:w="9922"/>
      </w:tblGrid>
      <w:tr w:rsidR="003A3CE5" w:rsidRPr="00A406E5" w14:paraId="6D0FCD4D" w14:textId="77777777" w:rsidTr="00A406E5">
        <w:tc>
          <w:tcPr>
            <w:tcW w:w="9922" w:type="dxa"/>
            <w:shd w:val="clear" w:color="auto" w:fill="C0C0C0"/>
          </w:tcPr>
          <w:p w14:paraId="0A5153FD" w14:textId="77777777" w:rsidR="00681FA9" w:rsidRPr="00A406E5" w:rsidRDefault="004F38B4" w:rsidP="00552351">
            <w:pPr>
              <w:pStyle w:val="Heading4"/>
              <w:rPr>
                <w:rFonts w:ascii="Arial" w:hAnsi="Arial" w:cs="Arial"/>
                <w:b/>
              </w:rPr>
            </w:pPr>
            <w:r>
              <w:rPr>
                <w:rFonts w:ascii="Arial" w:hAnsi="Arial" w:cs="Arial"/>
                <w:b/>
              </w:rPr>
              <w:t>LEVEL 4</w:t>
            </w:r>
            <w:r w:rsidR="00026B02" w:rsidRPr="00A406E5">
              <w:rPr>
                <w:rFonts w:ascii="Arial" w:hAnsi="Arial" w:cs="Arial"/>
                <w:b/>
              </w:rPr>
              <w:t xml:space="preserve"> </w:t>
            </w:r>
            <w:r w:rsidR="00552351" w:rsidRPr="00A406E5">
              <w:rPr>
                <w:rFonts w:ascii="Arial" w:hAnsi="Arial" w:cs="Arial"/>
                <w:b/>
              </w:rPr>
              <w:t>ASSESSMENT</w:t>
            </w:r>
            <w:r w:rsidR="003A3CE5" w:rsidRPr="00A406E5">
              <w:rPr>
                <w:rFonts w:ascii="Arial" w:hAnsi="Arial" w:cs="Arial"/>
                <w:b/>
              </w:rPr>
              <w:t xml:space="preserve"> SPECIFICATION </w:t>
            </w:r>
          </w:p>
        </w:tc>
      </w:tr>
    </w:tbl>
    <w:p w14:paraId="1243EC40" w14:textId="77777777" w:rsidR="003A3CE5" w:rsidRPr="00A406E5" w:rsidRDefault="003A3CE5" w:rsidP="002D5B3F">
      <w:pPr>
        <w:jc w:val="center"/>
        <w:rPr>
          <w:rFonts w:ascii="Arial" w:hAnsi="Arial" w:cs="Arial"/>
          <w:b/>
          <w:i/>
          <w:sz w:val="32"/>
        </w:rPr>
      </w:pPr>
    </w:p>
    <w:tbl>
      <w:tblPr>
        <w:tblW w:w="9922"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2093"/>
        <w:gridCol w:w="3180"/>
        <w:gridCol w:w="2552"/>
        <w:gridCol w:w="2097"/>
      </w:tblGrid>
      <w:tr w:rsidR="003B3F9D" w:rsidRPr="00A406E5" w14:paraId="4AA2CFAA" w14:textId="77777777" w:rsidTr="00160D12">
        <w:tc>
          <w:tcPr>
            <w:tcW w:w="2093" w:type="dxa"/>
            <w:shd w:val="pct15" w:color="auto" w:fill="auto"/>
          </w:tcPr>
          <w:p w14:paraId="52CB0EAB" w14:textId="77777777" w:rsidR="003B3F9D" w:rsidRPr="00A406E5" w:rsidRDefault="003B3F9D" w:rsidP="001E57C1">
            <w:pPr>
              <w:spacing w:before="120" w:after="120"/>
              <w:jc w:val="both"/>
              <w:rPr>
                <w:rFonts w:ascii="Arial" w:hAnsi="Arial" w:cs="Arial"/>
                <w:b/>
                <w:sz w:val="22"/>
                <w:szCs w:val="22"/>
              </w:rPr>
            </w:pPr>
            <w:r w:rsidRPr="00A406E5">
              <w:rPr>
                <w:rFonts w:ascii="Arial" w:hAnsi="Arial" w:cs="Arial"/>
                <w:b/>
                <w:sz w:val="22"/>
                <w:szCs w:val="22"/>
              </w:rPr>
              <w:t>Student name:</w:t>
            </w:r>
          </w:p>
        </w:tc>
        <w:tc>
          <w:tcPr>
            <w:tcW w:w="3180" w:type="dxa"/>
          </w:tcPr>
          <w:p w14:paraId="52FE9188" w14:textId="382EDA0B" w:rsidR="003B3F9D" w:rsidRPr="00A406E5" w:rsidRDefault="0017512A" w:rsidP="001E57C1">
            <w:pPr>
              <w:spacing w:before="120" w:after="120"/>
              <w:jc w:val="both"/>
              <w:rPr>
                <w:rFonts w:ascii="Arial" w:hAnsi="Arial" w:cs="Arial"/>
                <w:b/>
                <w:sz w:val="22"/>
                <w:szCs w:val="22"/>
              </w:rPr>
            </w:pPr>
            <w:r w:rsidRPr="00A406E5">
              <w:rPr>
                <w:rFonts w:ascii="Arial" w:hAnsi="Arial" w:cs="Arial"/>
                <w:b/>
                <w:sz w:val="22"/>
                <w:szCs w:val="22"/>
              </w:rPr>
              <w:fldChar w:fldCharType="begin">
                <w:ffData>
                  <w:name w:val="Text2"/>
                  <w:enabled/>
                  <w:calcOnExit w:val="0"/>
                  <w:textInput/>
                </w:ffData>
              </w:fldChar>
            </w:r>
            <w:r w:rsidR="003B3F9D" w:rsidRPr="00A406E5">
              <w:rPr>
                <w:rFonts w:ascii="Arial" w:hAnsi="Arial" w:cs="Arial"/>
                <w:b/>
                <w:sz w:val="22"/>
                <w:szCs w:val="22"/>
              </w:rPr>
              <w:instrText xml:space="preserve"> FORMTEXT </w:instrText>
            </w:r>
            <w:r w:rsidRPr="00A406E5">
              <w:rPr>
                <w:rFonts w:ascii="Arial" w:hAnsi="Arial" w:cs="Arial"/>
                <w:b/>
                <w:sz w:val="22"/>
                <w:szCs w:val="22"/>
              </w:rPr>
            </w:r>
            <w:r w:rsidRPr="00A406E5">
              <w:rPr>
                <w:rFonts w:ascii="Arial" w:hAnsi="Arial" w:cs="Arial"/>
                <w:b/>
                <w:sz w:val="22"/>
                <w:szCs w:val="22"/>
              </w:rPr>
              <w:fldChar w:fldCharType="separate"/>
            </w:r>
            <w:r w:rsidR="003B3F9D" w:rsidRPr="00A406E5">
              <w:rPr>
                <w:rFonts w:ascii="Arial" w:hAnsi="Arial" w:cs="Arial"/>
                <w:b/>
                <w:noProof/>
                <w:sz w:val="22"/>
                <w:szCs w:val="22"/>
              </w:rPr>
              <w:t> </w:t>
            </w:r>
            <w:r w:rsidR="003B3F9D" w:rsidRPr="00A406E5">
              <w:rPr>
                <w:rFonts w:ascii="Arial" w:hAnsi="Arial" w:cs="Arial"/>
                <w:b/>
                <w:noProof/>
                <w:sz w:val="22"/>
                <w:szCs w:val="22"/>
              </w:rPr>
              <w:t> </w:t>
            </w:r>
            <w:r w:rsidR="003B3F9D" w:rsidRPr="00A406E5">
              <w:rPr>
                <w:rFonts w:ascii="Arial" w:hAnsi="Arial" w:cs="Arial"/>
                <w:b/>
                <w:noProof/>
                <w:sz w:val="22"/>
                <w:szCs w:val="22"/>
              </w:rPr>
              <w:t> </w:t>
            </w:r>
            <w:r w:rsidR="003B3F9D" w:rsidRPr="00A406E5">
              <w:rPr>
                <w:rFonts w:ascii="Arial" w:hAnsi="Arial" w:cs="Arial"/>
                <w:b/>
                <w:noProof/>
                <w:sz w:val="22"/>
                <w:szCs w:val="22"/>
              </w:rPr>
              <w:t> </w:t>
            </w:r>
            <w:r w:rsidR="003B3F9D" w:rsidRPr="00A406E5">
              <w:rPr>
                <w:rFonts w:ascii="Arial" w:hAnsi="Arial" w:cs="Arial"/>
                <w:b/>
                <w:noProof/>
                <w:sz w:val="22"/>
                <w:szCs w:val="22"/>
              </w:rPr>
              <w:t> </w:t>
            </w:r>
            <w:r w:rsidRPr="00A406E5">
              <w:rPr>
                <w:rFonts w:ascii="Arial" w:hAnsi="Arial" w:cs="Arial"/>
                <w:b/>
                <w:sz w:val="22"/>
                <w:szCs w:val="22"/>
              </w:rPr>
              <w:fldChar w:fldCharType="end"/>
            </w:r>
            <w:r w:rsidR="00860925">
              <w:rPr>
                <w:rFonts w:ascii="Arial" w:hAnsi="Arial" w:cs="Arial"/>
                <w:b/>
                <w:sz w:val="22"/>
                <w:szCs w:val="22"/>
              </w:rPr>
              <w:t>Jack Scriven</w:t>
            </w:r>
          </w:p>
        </w:tc>
        <w:tc>
          <w:tcPr>
            <w:tcW w:w="2552" w:type="dxa"/>
            <w:shd w:val="clear" w:color="auto" w:fill="D9D9D9"/>
          </w:tcPr>
          <w:p w14:paraId="0B21FF54" w14:textId="77777777" w:rsidR="003B3F9D" w:rsidRPr="00A406E5" w:rsidRDefault="00552351" w:rsidP="001E57C1">
            <w:pPr>
              <w:spacing w:before="120" w:after="120"/>
              <w:jc w:val="both"/>
              <w:rPr>
                <w:rFonts w:ascii="Arial" w:hAnsi="Arial" w:cs="Arial"/>
                <w:b/>
                <w:sz w:val="22"/>
                <w:szCs w:val="22"/>
              </w:rPr>
            </w:pPr>
            <w:r w:rsidRPr="00A406E5">
              <w:rPr>
                <w:rFonts w:ascii="Arial" w:hAnsi="Arial" w:cs="Arial"/>
                <w:b/>
                <w:sz w:val="22"/>
                <w:szCs w:val="22"/>
              </w:rPr>
              <w:t xml:space="preserve">Student ID </w:t>
            </w:r>
            <w:r w:rsidR="003B3F9D" w:rsidRPr="00A406E5">
              <w:rPr>
                <w:rFonts w:ascii="Arial" w:hAnsi="Arial" w:cs="Arial"/>
                <w:b/>
                <w:sz w:val="22"/>
                <w:szCs w:val="22"/>
              </w:rPr>
              <w:t>number:</w:t>
            </w:r>
          </w:p>
        </w:tc>
        <w:tc>
          <w:tcPr>
            <w:tcW w:w="2097" w:type="dxa"/>
          </w:tcPr>
          <w:p w14:paraId="324CE2BA" w14:textId="304835D6" w:rsidR="003B3F9D" w:rsidRPr="00A406E5" w:rsidRDefault="00E22C6B" w:rsidP="001E57C1">
            <w:pPr>
              <w:spacing w:before="120" w:after="120"/>
              <w:jc w:val="both"/>
              <w:rPr>
                <w:rFonts w:ascii="Arial" w:hAnsi="Arial" w:cs="Arial"/>
                <w:b/>
                <w:sz w:val="22"/>
                <w:szCs w:val="22"/>
              </w:rPr>
            </w:pPr>
            <w:r>
              <w:rPr>
                <w:rFonts w:ascii="Arial" w:hAnsi="Arial" w:cs="Arial"/>
                <w:b/>
                <w:sz w:val="22"/>
                <w:szCs w:val="22"/>
              </w:rPr>
              <w:t>2117904</w:t>
            </w:r>
            <w:bookmarkStart w:id="0" w:name="_GoBack"/>
            <w:bookmarkEnd w:id="0"/>
          </w:p>
        </w:tc>
      </w:tr>
      <w:tr w:rsidR="00DB116D" w:rsidRPr="00A406E5" w14:paraId="408815F9" w14:textId="77777777" w:rsidTr="00705F29">
        <w:tc>
          <w:tcPr>
            <w:tcW w:w="2093" w:type="dxa"/>
            <w:shd w:val="pct15" w:color="auto" w:fill="auto"/>
          </w:tcPr>
          <w:p w14:paraId="63057B48" w14:textId="77777777" w:rsidR="00DB116D" w:rsidRPr="00A406E5" w:rsidRDefault="00DB116D" w:rsidP="00E51AAC">
            <w:pPr>
              <w:spacing w:before="120" w:after="120"/>
              <w:jc w:val="both"/>
              <w:rPr>
                <w:rFonts w:ascii="Arial" w:hAnsi="Arial" w:cs="Arial"/>
                <w:b/>
                <w:sz w:val="22"/>
                <w:szCs w:val="22"/>
              </w:rPr>
            </w:pPr>
            <w:r w:rsidRPr="00A406E5">
              <w:rPr>
                <w:rFonts w:ascii="Arial" w:hAnsi="Arial" w:cs="Arial"/>
                <w:b/>
                <w:sz w:val="22"/>
                <w:szCs w:val="22"/>
              </w:rPr>
              <w:t>Programme:</w:t>
            </w:r>
          </w:p>
        </w:tc>
        <w:tc>
          <w:tcPr>
            <w:tcW w:w="7829" w:type="dxa"/>
            <w:gridSpan w:val="3"/>
            <w:vAlign w:val="center"/>
          </w:tcPr>
          <w:p w14:paraId="0728BA84" w14:textId="0F4F7C91" w:rsidR="00DB116D" w:rsidRPr="00143441" w:rsidRDefault="00705F29" w:rsidP="00143441">
            <w:pPr>
              <w:rPr>
                <w:rFonts w:ascii="Arial" w:hAnsi="Arial" w:cs="Arial"/>
                <w:b/>
                <w:szCs w:val="40"/>
              </w:rPr>
            </w:pPr>
            <w:r w:rsidRPr="00705F29">
              <w:rPr>
                <w:rFonts w:ascii="Arial" w:hAnsi="Arial" w:cs="Arial"/>
                <w:b/>
                <w:szCs w:val="40"/>
              </w:rPr>
              <w:t>HNC Process Operations Engineering</w:t>
            </w:r>
          </w:p>
        </w:tc>
      </w:tr>
      <w:tr w:rsidR="008F1308" w:rsidRPr="00A406E5" w14:paraId="352E6F92" w14:textId="77777777" w:rsidTr="00705F29">
        <w:tc>
          <w:tcPr>
            <w:tcW w:w="2093" w:type="dxa"/>
            <w:shd w:val="pct15" w:color="auto" w:fill="auto"/>
          </w:tcPr>
          <w:p w14:paraId="3FBFB7E4" w14:textId="77777777" w:rsidR="008F1308" w:rsidRPr="00A406E5" w:rsidRDefault="008F1308" w:rsidP="00E51AAC">
            <w:pPr>
              <w:spacing w:before="120" w:after="120"/>
              <w:jc w:val="both"/>
              <w:rPr>
                <w:rFonts w:ascii="Arial" w:hAnsi="Arial" w:cs="Arial"/>
                <w:b/>
                <w:sz w:val="22"/>
                <w:szCs w:val="22"/>
              </w:rPr>
            </w:pPr>
            <w:r w:rsidRPr="00A406E5">
              <w:rPr>
                <w:rFonts w:ascii="Arial" w:hAnsi="Arial" w:cs="Arial"/>
                <w:b/>
                <w:sz w:val="22"/>
                <w:szCs w:val="22"/>
              </w:rPr>
              <w:t>Module:</w:t>
            </w:r>
          </w:p>
        </w:tc>
        <w:tc>
          <w:tcPr>
            <w:tcW w:w="7829" w:type="dxa"/>
            <w:gridSpan w:val="3"/>
            <w:shd w:val="clear" w:color="auto" w:fill="auto"/>
            <w:vAlign w:val="center"/>
          </w:tcPr>
          <w:p w14:paraId="14F925DE" w14:textId="0539FFBB" w:rsidR="008F1308" w:rsidRPr="00143441" w:rsidRDefault="00705F29" w:rsidP="00143441">
            <w:pPr>
              <w:pStyle w:val="fixed"/>
              <w:ind w:left="0" w:firstLine="0"/>
              <w:rPr>
                <w:rFonts w:ascii="Arial" w:hAnsi="Arial" w:cs="Arial"/>
                <w:sz w:val="22"/>
                <w:szCs w:val="22"/>
              </w:rPr>
            </w:pPr>
            <w:r w:rsidRPr="00C90AFC">
              <w:rPr>
                <w:rFonts w:ascii="Arial" w:hAnsi="Arial" w:cs="Arial"/>
              </w:rPr>
              <w:t>Plant Maintenance and Asset Care</w:t>
            </w:r>
          </w:p>
        </w:tc>
      </w:tr>
      <w:tr w:rsidR="00B84B5B" w:rsidRPr="00A406E5" w14:paraId="14A70154" w14:textId="77777777" w:rsidTr="00160D12">
        <w:tc>
          <w:tcPr>
            <w:tcW w:w="2093" w:type="dxa"/>
            <w:shd w:val="pct15" w:color="auto" w:fill="auto"/>
          </w:tcPr>
          <w:p w14:paraId="517AF72D" w14:textId="77777777" w:rsidR="00B84B5B" w:rsidRPr="00A406E5" w:rsidRDefault="00B84B5B" w:rsidP="00E51AAC">
            <w:pPr>
              <w:spacing w:before="120" w:after="120"/>
              <w:jc w:val="both"/>
              <w:rPr>
                <w:rFonts w:ascii="Arial" w:hAnsi="Arial" w:cs="Arial"/>
                <w:b/>
                <w:sz w:val="22"/>
                <w:szCs w:val="22"/>
              </w:rPr>
            </w:pPr>
            <w:r w:rsidRPr="00A406E5">
              <w:rPr>
                <w:rFonts w:ascii="Arial" w:hAnsi="Arial" w:cs="Arial"/>
                <w:b/>
                <w:sz w:val="22"/>
                <w:szCs w:val="22"/>
              </w:rPr>
              <w:t>Module code:</w:t>
            </w:r>
          </w:p>
        </w:tc>
        <w:tc>
          <w:tcPr>
            <w:tcW w:w="3180" w:type="dxa"/>
          </w:tcPr>
          <w:p w14:paraId="75694998" w14:textId="77777777" w:rsidR="00B84B5B" w:rsidRPr="008E4878" w:rsidRDefault="00705F29" w:rsidP="00152E9D">
            <w:pPr>
              <w:spacing w:before="120" w:after="120"/>
              <w:jc w:val="both"/>
              <w:rPr>
                <w:rFonts w:ascii="Arial" w:hAnsi="Arial" w:cs="Arial"/>
                <w:b/>
                <w:sz w:val="22"/>
                <w:szCs w:val="22"/>
              </w:rPr>
            </w:pPr>
            <w:r w:rsidRPr="008E4878">
              <w:rPr>
                <w:rFonts w:ascii="Arial" w:hAnsi="Arial" w:cs="Arial"/>
                <w:b/>
                <w:sz w:val="22"/>
                <w:szCs w:val="22"/>
              </w:rPr>
              <w:t>PCPO4005</w:t>
            </w:r>
          </w:p>
        </w:tc>
        <w:tc>
          <w:tcPr>
            <w:tcW w:w="2552" w:type="dxa"/>
            <w:shd w:val="clear" w:color="auto" w:fill="D9D9D9"/>
          </w:tcPr>
          <w:p w14:paraId="63393AA9" w14:textId="77777777" w:rsidR="00B84B5B" w:rsidRPr="004D5E9B" w:rsidRDefault="00B84B5B" w:rsidP="00160D12">
            <w:pPr>
              <w:pStyle w:val="Heading2"/>
              <w:jc w:val="left"/>
              <w:rPr>
                <w:rFonts w:ascii="Arial" w:hAnsi="Arial" w:cs="Arial"/>
                <w:sz w:val="22"/>
                <w:szCs w:val="22"/>
              </w:rPr>
            </w:pPr>
            <w:r w:rsidRPr="00A406E5">
              <w:rPr>
                <w:rFonts w:ascii="Arial" w:hAnsi="Arial" w:cs="Arial"/>
                <w:sz w:val="22"/>
                <w:szCs w:val="22"/>
              </w:rPr>
              <w:t>Contribution to Overall Module Assessment (%):</w:t>
            </w:r>
          </w:p>
        </w:tc>
        <w:tc>
          <w:tcPr>
            <w:tcW w:w="2097" w:type="dxa"/>
          </w:tcPr>
          <w:p w14:paraId="258C5BB5" w14:textId="77777777" w:rsidR="00B84B5B" w:rsidRPr="00A406E5" w:rsidRDefault="00C340BD" w:rsidP="00E51AAC">
            <w:pPr>
              <w:spacing w:before="120" w:after="120"/>
              <w:jc w:val="both"/>
              <w:rPr>
                <w:rFonts w:ascii="Arial" w:hAnsi="Arial" w:cs="Arial"/>
                <w:b/>
                <w:sz w:val="22"/>
                <w:szCs w:val="22"/>
              </w:rPr>
            </w:pPr>
            <w:r>
              <w:rPr>
                <w:rFonts w:ascii="Arial" w:hAnsi="Arial" w:cs="Arial"/>
                <w:b/>
                <w:sz w:val="22"/>
                <w:szCs w:val="22"/>
              </w:rPr>
              <w:t>100%</w:t>
            </w:r>
          </w:p>
        </w:tc>
      </w:tr>
      <w:tr w:rsidR="00DB116D" w:rsidRPr="00A406E5" w14:paraId="26E20FAC" w14:textId="77777777" w:rsidTr="00160D12">
        <w:tc>
          <w:tcPr>
            <w:tcW w:w="2093" w:type="dxa"/>
            <w:shd w:val="pct15" w:color="auto" w:fill="auto"/>
          </w:tcPr>
          <w:p w14:paraId="65EAAD6F" w14:textId="77777777" w:rsidR="00DB116D" w:rsidRPr="00A406E5" w:rsidRDefault="00DB116D" w:rsidP="00E51AAC">
            <w:pPr>
              <w:spacing w:before="120" w:after="120"/>
              <w:jc w:val="both"/>
              <w:rPr>
                <w:rFonts w:ascii="Arial" w:hAnsi="Arial" w:cs="Arial"/>
                <w:b/>
                <w:sz w:val="22"/>
                <w:szCs w:val="22"/>
              </w:rPr>
            </w:pPr>
            <w:r w:rsidRPr="00A406E5">
              <w:rPr>
                <w:rFonts w:ascii="Arial" w:hAnsi="Arial" w:cs="Arial"/>
                <w:b/>
                <w:sz w:val="22"/>
                <w:szCs w:val="22"/>
              </w:rPr>
              <w:t>Lecturer:</w:t>
            </w:r>
          </w:p>
        </w:tc>
        <w:tc>
          <w:tcPr>
            <w:tcW w:w="3180" w:type="dxa"/>
          </w:tcPr>
          <w:p w14:paraId="770C64D2" w14:textId="77777777" w:rsidR="00DB116D" w:rsidRPr="00A406E5" w:rsidRDefault="008A1ACC" w:rsidP="00705F29">
            <w:pPr>
              <w:spacing w:before="120" w:after="120"/>
              <w:jc w:val="both"/>
              <w:rPr>
                <w:rFonts w:ascii="Arial" w:hAnsi="Arial" w:cs="Arial"/>
                <w:b/>
                <w:sz w:val="22"/>
                <w:szCs w:val="22"/>
              </w:rPr>
            </w:pPr>
            <w:r>
              <w:rPr>
                <w:rFonts w:ascii="Arial" w:hAnsi="Arial" w:cs="Arial"/>
                <w:b/>
                <w:sz w:val="22"/>
                <w:szCs w:val="22"/>
              </w:rPr>
              <w:t xml:space="preserve">N </w:t>
            </w:r>
            <w:r w:rsidR="00033C86">
              <w:rPr>
                <w:rFonts w:ascii="Arial" w:hAnsi="Arial" w:cs="Arial"/>
                <w:b/>
                <w:sz w:val="22"/>
                <w:szCs w:val="22"/>
              </w:rPr>
              <w:t>Richards</w:t>
            </w:r>
          </w:p>
        </w:tc>
        <w:tc>
          <w:tcPr>
            <w:tcW w:w="2552" w:type="dxa"/>
            <w:shd w:val="clear" w:color="auto" w:fill="D9D9D9"/>
          </w:tcPr>
          <w:p w14:paraId="3184C2E7" w14:textId="77777777" w:rsidR="00DB116D" w:rsidRPr="00A406E5" w:rsidRDefault="00DB116D" w:rsidP="00E51AAC">
            <w:pPr>
              <w:spacing w:before="120" w:after="120"/>
              <w:jc w:val="both"/>
              <w:rPr>
                <w:rFonts w:ascii="Arial" w:hAnsi="Arial" w:cs="Arial"/>
                <w:b/>
                <w:sz w:val="22"/>
                <w:szCs w:val="22"/>
              </w:rPr>
            </w:pPr>
            <w:r w:rsidRPr="00A406E5">
              <w:rPr>
                <w:rFonts w:ascii="Arial" w:hAnsi="Arial" w:cs="Arial"/>
                <w:b/>
                <w:sz w:val="22"/>
                <w:szCs w:val="22"/>
              </w:rPr>
              <w:t>Internal Verifier:</w:t>
            </w:r>
          </w:p>
        </w:tc>
        <w:tc>
          <w:tcPr>
            <w:tcW w:w="2097" w:type="dxa"/>
          </w:tcPr>
          <w:p w14:paraId="4D35E013" w14:textId="77777777" w:rsidR="00DB116D" w:rsidRPr="00A406E5" w:rsidRDefault="008E4878" w:rsidP="00E51AAC">
            <w:pPr>
              <w:spacing w:before="120" w:after="120"/>
              <w:jc w:val="both"/>
              <w:rPr>
                <w:rFonts w:ascii="Arial" w:hAnsi="Arial" w:cs="Arial"/>
                <w:b/>
                <w:sz w:val="22"/>
                <w:szCs w:val="22"/>
              </w:rPr>
            </w:pPr>
            <w:r>
              <w:rPr>
                <w:rFonts w:ascii="Arial" w:hAnsi="Arial" w:cs="Arial"/>
                <w:b/>
                <w:sz w:val="22"/>
                <w:szCs w:val="22"/>
              </w:rPr>
              <w:t>Lance Rutherford</w:t>
            </w:r>
          </w:p>
        </w:tc>
      </w:tr>
      <w:tr w:rsidR="00DB116D" w:rsidRPr="00A406E5" w14:paraId="452E1FBD" w14:textId="77777777" w:rsidTr="00160D12">
        <w:tc>
          <w:tcPr>
            <w:tcW w:w="2093" w:type="dxa"/>
            <w:shd w:val="pct15" w:color="auto" w:fill="auto"/>
          </w:tcPr>
          <w:p w14:paraId="497FF9FF" w14:textId="77777777" w:rsidR="00DB116D" w:rsidRPr="00A406E5" w:rsidRDefault="00DB116D" w:rsidP="00E51AAC">
            <w:pPr>
              <w:spacing w:before="120" w:after="120"/>
              <w:jc w:val="both"/>
              <w:rPr>
                <w:rFonts w:ascii="Arial" w:hAnsi="Arial" w:cs="Arial"/>
                <w:b/>
                <w:sz w:val="22"/>
                <w:szCs w:val="22"/>
              </w:rPr>
            </w:pPr>
            <w:r w:rsidRPr="00A406E5">
              <w:rPr>
                <w:rFonts w:ascii="Arial" w:hAnsi="Arial" w:cs="Arial"/>
                <w:b/>
                <w:sz w:val="22"/>
                <w:szCs w:val="22"/>
              </w:rPr>
              <w:t>Assignment Title:</w:t>
            </w:r>
          </w:p>
        </w:tc>
        <w:tc>
          <w:tcPr>
            <w:tcW w:w="3180" w:type="dxa"/>
          </w:tcPr>
          <w:p w14:paraId="4DA69489" w14:textId="77777777" w:rsidR="00DB116D" w:rsidRPr="00A406E5" w:rsidRDefault="008E4878" w:rsidP="005F0579">
            <w:pPr>
              <w:spacing w:before="120" w:after="120"/>
              <w:jc w:val="both"/>
              <w:rPr>
                <w:rFonts w:ascii="Arial" w:hAnsi="Arial" w:cs="Arial"/>
                <w:b/>
                <w:sz w:val="22"/>
                <w:szCs w:val="22"/>
              </w:rPr>
            </w:pPr>
            <w:r>
              <w:rPr>
                <w:rFonts w:ascii="Arial" w:hAnsi="Arial" w:cs="Arial"/>
                <w:b/>
                <w:sz w:val="22"/>
                <w:szCs w:val="22"/>
              </w:rPr>
              <w:t>Asset Management</w:t>
            </w:r>
          </w:p>
        </w:tc>
        <w:tc>
          <w:tcPr>
            <w:tcW w:w="2552" w:type="dxa"/>
            <w:shd w:val="pct15" w:color="auto" w:fill="auto"/>
          </w:tcPr>
          <w:p w14:paraId="0A9D3100" w14:textId="77777777" w:rsidR="00160D12" w:rsidRPr="00A406E5" w:rsidRDefault="004D5E9B" w:rsidP="00160D12">
            <w:pPr>
              <w:spacing w:before="120" w:after="120"/>
              <w:rPr>
                <w:rFonts w:ascii="Arial" w:hAnsi="Arial" w:cs="Arial"/>
                <w:b/>
                <w:sz w:val="22"/>
                <w:szCs w:val="22"/>
              </w:rPr>
            </w:pPr>
            <w:r>
              <w:rPr>
                <w:rFonts w:ascii="Arial" w:hAnsi="Arial" w:cs="Arial"/>
                <w:b/>
                <w:sz w:val="22"/>
                <w:szCs w:val="22"/>
              </w:rPr>
              <w:t>Word count (or equivalent):</w:t>
            </w:r>
          </w:p>
        </w:tc>
        <w:tc>
          <w:tcPr>
            <w:tcW w:w="2097" w:type="dxa"/>
          </w:tcPr>
          <w:p w14:paraId="4B6D8FB0" w14:textId="77777777" w:rsidR="00DB116D" w:rsidRPr="00A406E5" w:rsidRDefault="008E4878" w:rsidP="00E51AAC">
            <w:pPr>
              <w:spacing w:before="120" w:after="120"/>
              <w:jc w:val="both"/>
              <w:rPr>
                <w:rFonts w:ascii="Arial" w:hAnsi="Arial" w:cs="Arial"/>
                <w:b/>
                <w:sz w:val="22"/>
                <w:szCs w:val="22"/>
              </w:rPr>
            </w:pPr>
            <w:r>
              <w:rPr>
                <w:rFonts w:ascii="Arial" w:hAnsi="Arial" w:cs="Arial"/>
                <w:b/>
                <w:sz w:val="22"/>
                <w:szCs w:val="22"/>
              </w:rPr>
              <w:t>2000</w:t>
            </w:r>
          </w:p>
        </w:tc>
      </w:tr>
      <w:tr w:rsidR="00B84B5B" w:rsidRPr="00A406E5" w14:paraId="12BE1384" w14:textId="77777777" w:rsidTr="00160D12">
        <w:tc>
          <w:tcPr>
            <w:tcW w:w="2093" w:type="dxa"/>
            <w:shd w:val="pct15" w:color="auto" w:fill="auto"/>
          </w:tcPr>
          <w:p w14:paraId="15847678" w14:textId="77777777" w:rsidR="00B84B5B" w:rsidRPr="00A406E5" w:rsidRDefault="00552351" w:rsidP="00E51AAC">
            <w:pPr>
              <w:spacing w:before="120" w:after="120"/>
              <w:jc w:val="both"/>
              <w:rPr>
                <w:rFonts w:ascii="Arial" w:hAnsi="Arial" w:cs="Arial"/>
                <w:b/>
                <w:sz w:val="22"/>
                <w:szCs w:val="22"/>
              </w:rPr>
            </w:pPr>
            <w:r w:rsidRPr="00A406E5">
              <w:rPr>
                <w:rFonts w:ascii="Arial" w:hAnsi="Arial" w:cs="Arial"/>
                <w:b/>
                <w:sz w:val="22"/>
                <w:szCs w:val="22"/>
              </w:rPr>
              <w:t>Submission deadline:</w:t>
            </w:r>
          </w:p>
        </w:tc>
        <w:tc>
          <w:tcPr>
            <w:tcW w:w="3180" w:type="dxa"/>
            <w:shd w:val="clear" w:color="auto" w:fill="auto"/>
          </w:tcPr>
          <w:p w14:paraId="15C1A726" w14:textId="77777777" w:rsidR="00B84B5B" w:rsidRPr="00A406E5" w:rsidRDefault="00425105" w:rsidP="005F0579">
            <w:pPr>
              <w:spacing w:before="120" w:after="120"/>
              <w:jc w:val="both"/>
              <w:rPr>
                <w:rFonts w:ascii="Arial" w:hAnsi="Arial" w:cs="Arial"/>
                <w:b/>
                <w:sz w:val="22"/>
                <w:szCs w:val="22"/>
              </w:rPr>
            </w:pPr>
            <w:r>
              <w:rPr>
                <w:rFonts w:ascii="Arial" w:hAnsi="Arial" w:cs="Arial"/>
                <w:b/>
                <w:sz w:val="22"/>
                <w:szCs w:val="22"/>
              </w:rPr>
              <w:t>30</w:t>
            </w:r>
            <w:r w:rsidR="008A1ACC" w:rsidRPr="008A1ACC">
              <w:rPr>
                <w:rFonts w:ascii="Arial" w:hAnsi="Arial" w:cs="Arial"/>
                <w:b/>
                <w:sz w:val="22"/>
                <w:szCs w:val="22"/>
                <w:vertAlign w:val="superscript"/>
              </w:rPr>
              <w:t>th</w:t>
            </w:r>
            <w:r w:rsidR="008A1ACC">
              <w:rPr>
                <w:rFonts w:ascii="Arial" w:hAnsi="Arial" w:cs="Arial"/>
                <w:b/>
                <w:sz w:val="22"/>
                <w:szCs w:val="22"/>
              </w:rPr>
              <w:t xml:space="preserve"> </w:t>
            </w:r>
            <w:r w:rsidR="006C433E">
              <w:rPr>
                <w:rFonts w:ascii="Arial" w:hAnsi="Arial" w:cs="Arial"/>
                <w:b/>
                <w:sz w:val="22"/>
                <w:szCs w:val="22"/>
              </w:rPr>
              <w:t>M</w:t>
            </w:r>
            <w:r>
              <w:rPr>
                <w:rFonts w:ascii="Arial" w:hAnsi="Arial" w:cs="Arial"/>
                <w:b/>
                <w:sz w:val="22"/>
                <w:szCs w:val="22"/>
              </w:rPr>
              <w:t>arch</w:t>
            </w:r>
            <w:r w:rsidR="00C340BD">
              <w:rPr>
                <w:rFonts w:ascii="Arial" w:hAnsi="Arial" w:cs="Arial"/>
                <w:b/>
                <w:sz w:val="22"/>
                <w:szCs w:val="22"/>
              </w:rPr>
              <w:t xml:space="preserve"> 20</w:t>
            </w:r>
            <w:r w:rsidR="00316036">
              <w:rPr>
                <w:rFonts w:ascii="Arial" w:hAnsi="Arial" w:cs="Arial"/>
                <w:b/>
                <w:sz w:val="22"/>
                <w:szCs w:val="22"/>
              </w:rPr>
              <w:t>2</w:t>
            </w:r>
            <w:r>
              <w:rPr>
                <w:rFonts w:ascii="Arial" w:hAnsi="Arial" w:cs="Arial"/>
                <w:b/>
                <w:sz w:val="22"/>
                <w:szCs w:val="22"/>
              </w:rPr>
              <w:t>2</w:t>
            </w:r>
          </w:p>
        </w:tc>
        <w:tc>
          <w:tcPr>
            <w:tcW w:w="2552" w:type="dxa"/>
            <w:shd w:val="pct15" w:color="auto" w:fill="auto"/>
          </w:tcPr>
          <w:p w14:paraId="41361035" w14:textId="77777777" w:rsidR="00B84B5B" w:rsidRPr="00A406E5" w:rsidRDefault="00552351" w:rsidP="00160D12">
            <w:pPr>
              <w:spacing w:before="120" w:after="120"/>
              <w:rPr>
                <w:rFonts w:ascii="Arial" w:hAnsi="Arial" w:cs="Arial"/>
                <w:b/>
                <w:sz w:val="22"/>
                <w:szCs w:val="22"/>
              </w:rPr>
            </w:pPr>
            <w:r w:rsidRPr="00A406E5">
              <w:rPr>
                <w:rFonts w:ascii="Arial" w:hAnsi="Arial" w:cs="Arial"/>
                <w:b/>
                <w:sz w:val="22"/>
                <w:szCs w:val="22"/>
              </w:rPr>
              <w:t>Return date of provisional marks &amp; written feedback:</w:t>
            </w:r>
          </w:p>
        </w:tc>
        <w:tc>
          <w:tcPr>
            <w:tcW w:w="2097" w:type="dxa"/>
          </w:tcPr>
          <w:p w14:paraId="52188BF5" w14:textId="77777777" w:rsidR="00B84B5B" w:rsidRPr="00A406E5" w:rsidRDefault="00425105" w:rsidP="005F0579">
            <w:pPr>
              <w:spacing w:before="120" w:after="120"/>
              <w:jc w:val="both"/>
              <w:rPr>
                <w:rFonts w:ascii="Arial" w:hAnsi="Arial" w:cs="Arial"/>
                <w:b/>
                <w:sz w:val="22"/>
                <w:szCs w:val="22"/>
              </w:rPr>
            </w:pPr>
            <w:r>
              <w:rPr>
                <w:rFonts w:ascii="Arial" w:hAnsi="Arial" w:cs="Arial"/>
                <w:b/>
                <w:sz w:val="22"/>
                <w:szCs w:val="22"/>
              </w:rPr>
              <w:t>27</w:t>
            </w:r>
            <w:r w:rsidRPr="00425105">
              <w:rPr>
                <w:rFonts w:ascii="Arial" w:hAnsi="Arial" w:cs="Arial"/>
                <w:b/>
                <w:sz w:val="22"/>
                <w:szCs w:val="22"/>
                <w:vertAlign w:val="superscript"/>
              </w:rPr>
              <w:t>th</w:t>
            </w:r>
            <w:r>
              <w:rPr>
                <w:rFonts w:ascii="Arial" w:hAnsi="Arial" w:cs="Arial"/>
                <w:b/>
                <w:sz w:val="22"/>
                <w:szCs w:val="22"/>
              </w:rPr>
              <w:t xml:space="preserve"> April</w:t>
            </w:r>
            <w:r w:rsidR="00057846">
              <w:rPr>
                <w:rFonts w:ascii="Arial" w:hAnsi="Arial" w:cs="Arial"/>
                <w:b/>
                <w:sz w:val="22"/>
                <w:szCs w:val="22"/>
              </w:rPr>
              <w:t xml:space="preserve"> 20</w:t>
            </w:r>
            <w:r w:rsidR="00CB34BA">
              <w:rPr>
                <w:rFonts w:ascii="Arial" w:hAnsi="Arial" w:cs="Arial"/>
                <w:b/>
                <w:sz w:val="22"/>
                <w:szCs w:val="22"/>
              </w:rPr>
              <w:t>2</w:t>
            </w:r>
            <w:r>
              <w:rPr>
                <w:rFonts w:ascii="Arial" w:hAnsi="Arial" w:cs="Arial"/>
                <w:b/>
                <w:sz w:val="22"/>
                <w:szCs w:val="22"/>
              </w:rPr>
              <w:t>2</w:t>
            </w:r>
          </w:p>
        </w:tc>
      </w:tr>
      <w:tr w:rsidR="00152E9D" w:rsidRPr="00A406E5" w14:paraId="43560E64" w14:textId="77777777" w:rsidTr="00A406E5">
        <w:tc>
          <w:tcPr>
            <w:tcW w:w="2093" w:type="dxa"/>
            <w:shd w:val="pct15" w:color="auto" w:fill="auto"/>
          </w:tcPr>
          <w:p w14:paraId="20FF7CCE" w14:textId="77777777" w:rsidR="00152E9D" w:rsidRPr="00A406E5" w:rsidRDefault="00A406E5" w:rsidP="00E51AAC">
            <w:pPr>
              <w:spacing w:before="120" w:after="120"/>
              <w:jc w:val="both"/>
              <w:rPr>
                <w:rFonts w:ascii="Arial" w:hAnsi="Arial" w:cs="Arial"/>
                <w:b/>
                <w:sz w:val="22"/>
                <w:szCs w:val="22"/>
              </w:rPr>
            </w:pPr>
            <w:r w:rsidRPr="00A406E5">
              <w:rPr>
                <w:rFonts w:ascii="Arial" w:hAnsi="Arial" w:cs="Arial"/>
                <w:b/>
                <w:sz w:val="22"/>
                <w:szCs w:val="22"/>
              </w:rPr>
              <w:t>Submission method</w:t>
            </w:r>
            <w:r>
              <w:rPr>
                <w:rFonts w:ascii="Arial" w:hAnsi="Arial" w:cs="Arial"/>
                <w:b/>
                <w:sz w:val="22"/>
                <w:szCs w:val="22"/>
              </w:rPr>
              <w:t>:</w:t>
            </w:r>
          </w:p>
        </w:tc>
        <w:tc>
          <w:tcPr>
            <w:tcW w:w="7829" w:type="dxa"/>
            <w:gridSpan w:val="3"/>
            <w:shd w:val="clear" w:color="auto" w:fill="auto"/>
          </w:tcPr>
          <w:p w14:paraId="0463BA1D" w14:textId="77777777" w:rsidR="00A406E5" w:rsidRPr="00143441" w:rsidRDefault="00A406E5" w:rsidP="00A406E5">
            <w:pPr>
              <w:rPr>
                <w:rFonts w:ascii="Arial" w:hAnsi="Arial" w:cs="Arial"/>
                <w:sz w:val="22"/>
              </w:rPr>
            </w:pPr>
            <w:r w:rsidRPr="00143441">
              <w:rPr>
                <w:rFonts w:ascii="Arial" w:hAnsi="Arial" w:cs="Arial"/>
                <w:sz w:val="22"/>
              </w:rPr>
              <w:t>All written assessments, where practical and possible, must be submitted via Turnitin unless otherwise instructed by the Lecturer. (Please DO NOT put this assessment specification into Turnitin or it will match many similarities with other students’ submissions.)</w:t>
            </w:r>
          </w:p>
          <w:p w14:paraId="00E7A4C2" w14:textId="77777777" w:rsidR="00A406E5" w:rsidRPr="00143441" w:rsidRDefault="00A406E5" w:rsidP="005F0579">
            <w:pPr>
              <w:spacing w:before="120" w:after="120"/>
              <w:jc w:val="both"/>
              <w:rPr>
                <w:rFonts w:ascii="Arial" w:hAnsi="Arial" w:cs="Arial"/>
                <w:b/>
                <w:sz w:val="22"/>
              </w:rPr>
            </w:pPr>
            <w:r w:rsidRPr="00143441">
              <w:rPr>
                <w:rFonts w:ascii="Arial" w:hAnsi="Arial" w:cs="Arial"/>
                <w:b/>
                <w:sz w:val="22"/>
              </w:rPr>
              <w:t xml:space="preserve">Alternative submission method (if applicable): </w:t>
            </w:r>
          </w:p>
          <w:p w14:paraId="51A85F1F" w14:textId="77777777" w:rsidR="00A406E5" w:rsidRPr="00160D12" w:rsidRDefault="00A406E5" w:rsidP="005F0579">
            <w:pPr>
              <w:spacing w:before="120" w:after="120"/>
              <w:jc w:val="both"/>
              <w:rPr>
                <w:rFonts w:ascii="Arial" w:hAnsi="Arial" w:cs="Arial"/>
                <w:b/>
              </w:rPr>
            </w:pPr>
            <w:r w:rsidRPr="00143441">
              <w:rPr>
                <w:rFonts w:ascii="Arial" w:hAnsi="Arial" w:cs="Arial"/>
                <w:b/>
                <w:sz w:val="22"/>
              </w:rPr>
              <w:t xml:space="preserve">Late submission of the assessment will result in a late penalty mark.  </w:t>
            </w:r>
            <w:r w:rsidRPr="00143441">
              <w:rPr>
                <w:rFonts w:ascii="Arial" w:hAnsi="Arial" w:cs="Arial"/>
                <w:sz w:val="22"/>
              </w:rPr>
              <w:t>Penalties for late submission: Up to one week late, maximum mark o</w:t>
            </w:r>
            <w:r w:rsidR="008F1308" w:rsidRPr="00143441">
              <w:rPr>
                <w:rFonts w:ascii="Arial" w:hAnsi="Arial" w:cs="Arial"/>
                <w:sz w:val="22"/>
              </w:rPr>
              <w:t>f 40%.  Over one week late, 0%</w:t>
            </w:r>
            <w:r w:rsidRPr="00143441">
              <w:rPr>
                <w:rFonts w:ascii="Arial" w:hAnsi="Arial" w:cs="Arial"/>
                <w:sz w:val="22"/>
              </w:rPr>
              <w:t>.  Only the Extenuating Circumstances Panel may approve a change to submission dates.</w:t>
            </w:r>
          </w:p>
        </w:tc>
      </w:tr>
      <w:tr w:rsidR="00A406E5" w:rsidRPr="00A406E5" w14:paraId="50E640A2" w14:textId="77777777" w:rsidTr="00A406E5">
        <w:tc>
          <w:tcPr>
            <w:tcW w:w="2093" w:type="dxa"/>
            <w:shd w:val="pct15" w:color="auto" w:fill="auto"/>
          </w:tcPr>
          <w:p w14:paraId="5772E75F" w14:textId="77777777" w:rsidR="00A406E5" w:rsidRPr="00A406E5" w:rsidRDefault="00A406E5" w:rsidP="00A406E5">
            <w:pPr>
              <w:spacing w:before="120" w:after="120"/>
              <w:rPr>
                <w:rFonts w:ascii="Arial" w:hAnsi="Arial" w:cs="Arial"/>
                <w:b/>
                <w:sz w:val="22"/>
                <w:szCs w:val="22"/>
              </w:rPr>
            </w:pPr>
            <w:r w:rsidRPr="00A406E5">
              <w:rPr>
                <w:rFonts w:ascii="Arial" w:hAnsi="Arial" w:cs="Arial"/>
                <w:b/>
                <w:sz w:val="22"/>
                <w:szCs w:val="22"/>
              </w:rPr>
              <w:t>Academic honesty / referencing:</w:t>
            </w:r>
          </w:p>
        </w:tc>
        <w:tc>
          <w:tcPr>
            <w:tcW w:w="7829" w:type="dxa"/>
            <w:gridSpan w:val="3"/>
            <w:shd w:val="clear" w:color="auto" w:fill="auto"/>
          </w:tcPr>
          <w:p w14:paraId="6E230791" w14:textId="77777777" w:rsidR="00A406E5" w:rsidRPr="00160D12" w:rsidRDefault="00A406E5" w:rsidP="00A406E5">
            <w:pPr>
              <w:spacing w:before="120" w:after="120"/>
              <w:jc w:val="both"/>
              <w:rPr>
                <w:rFonts w:ascii="Arial" w:hAnsi="Arial" w:cs="Arial"/>
              </w:rPr>
            </w:pPr>
            <w:r w:rsidRPr="00143441">
              <w:rPr>
                <w:rFonts w:ascii="Arial" w:hAnsi="Arial" w:cs="Arial"/>
                <w:sz w:val="22"/>
              </w:rPr>
              <w:t xml:space="preserve">Academic honesty is required. In the main body of your submission you must give credit to authors on whose research and ideas your work is based. Append to your submission a reference list that indicates the books, articles, etc. that you have </w:t>
            </w:r>
            <w:r w:rsidR="005F3A53" w:rsidRPr="00143441">
              <w:rPr>
                <w:rFonts w:ascii="Arial" w:hAnsi="Arial" w:cs="Arial"/>
                <w:sz w:val="22"/>
              </w:rPr>
              <w:t xml:space="preserve">used, </w:t>
            </w:r>
            <w:r w:rsidRPr="00143441">
              <w:rPr>
                <w:rFonts w:ascii="Arial" w:hAnsi="Arial" w:cs="Arial"/>
                <w:sz w:val="22"/>
              </w:rPr>
              <w:t xml:space="preserve">cited or quoted in order to complete this assessment.  </w:t>
            </w:r>
          </w:p>
        </w:tc>
      </w:tr>
    </w:tbl>
    <w:p w14:paraId="2C4A638A" w14:textId="77777777" w:rsidR="00152E9D" w:rsidRPr="00A406E5" w:rsidRDefault="00152E9D" w:rsidP="00DB116D">
      <w:pPr>
        <w:rPr>
          <w:rFonts w:ascii="Arial" w:hAnsi="Arial" w:cs="Arial"/>
          <w:sz w:val="32"/>
        </w:rPr>
      </w:pPr>
    </w:p>
    <w:tbl>
      <w:tblPr>
        <w:tblW w:w="9747" w:type="dxa"/>
        <w:tblInd w:w="39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9747"/>
      </w:tblGrid>
      <w:tr w:rsidR="00C01A3F" w:rsidRPr="00A406E5" w14:paraId="4A624EC3" w14:textId="77777777" w:rsidTr="00A406E5">
        <w:tc>
          <w:tcPr>
            <w:tcW w:w="9747" w:type="dxa"/>
            <w:shd w:val="pct10" w:color="auto" w:fill="auto"/>
          </w:tcPr>
          <w:p w14:paraId="3CD9730F" w14:textId="77777777" w:rsidR="00C01A3F" w:rsidRPr="00A406E5" w:rsidRDefault="00C01A3F" w:rsidP="00273FEE">
            <w:pPr>
              <w:rPr>
                <w:rFonts w:ascii="Arial" w:hAnsi="Arial" w:cs="Arial"/>
                <w:b/>
                <w:sz w:val="22"/>
                <w:szCs w:val="22"/>
              </w:rPr>
            </w:pPr>
            <w:r w:rsidRPr="00A406E5">
              <w:rPr>
                <w:rFonts w:ascii="Arial" w:hAnsi="Arial" w:cs="Arial"/>
                <w:b/>
                <w:sz w:val="22"/>
                <w:szCs w:val="22"/>
              </w:rPr>
              <w:t xml:space="preserve">Module Learning Outcomes </w:t>
            </w:r>
          </w:p>
          <w:p w14:paraId="7D1FDCB0" w14:textId="77777777" w:rsidR="00C01A3F" w:rsidRPr="00A406E5" w:rsidRDefault="00C01A3F" w:rsidP="00273FEE">
            <w:pPr>
              <w:rPr>
                <w:rFonts w:ascii="Arial" w:hAnsi="Arial" w:cs="Arial"/>
                <w:sz w:val="22"/>
                <w:szCs w:val="22"/>
              </w:rPr>
            </w:pPr>
            <w:r w:rsidRPr="00A406E5">
              <w:rPr>
                <w:rFonts w:ascii="Arial" w:hAnsi="Arial" w:cs="Arial"/>
                <w:b/>
                <w:sz w:val="22"/>
                <w:szCs w:val="22"/>
              </w:rPr>
              <w:t>(from module syllabus)</w:t>
            </w:r>
          </w:p>
        </w:tc>
      </w:tr>
      <w:tr w:rsidR="008E4878" w:rsidRPr="00A406E5" w14:paraId="6571CBE8" w14:textId="77777777" w:rsidTr="00A21FE1">
        <w:trPr>
          <w:trHeight w:val="2078"/>
        </w:trPr>
        <w:tc>
          <w:tcPr>
            <w:tcW w:w="9747" w:type="dxa"/>
          </w:tcPr>
          <w:p w14:paraId="38746E60" w14:textId="77777777" w:rsidR="008A1ACC" w:rsidRDefault="008A1ACC" w:rsidP="008A1ACC">
            <w:pPr>
              <w:pStyle w:val="bullet"/>
              <w:overflowPunct/>
              <w:autoSpaceDE/>
              <w:autoSpaceDN/>
              <w:adjustRightInd/>
              <w:spacing w:before="0"/>
              <w:ind w:left="720" w:firstLine="0"/>
              <w:textAlignment w:val="auto"/>
              <w:rPr>
                <w:rFonts w:ascii="Arial" w:hAnsi="Arial" w:cs="Arial"/>
                <w:sz w:val="22"/>
                <w:szCs w:val="22"/>
              </w:rPr>
            </w:pPr>
          </w:p>
          <w:p w14:paraId="65BB230D" w14:textId="77777777" w:rsidR="008E4878" w:rsidRDefault="008E4878" w:rsidP="008A1ACC">
            <w:pPr>
              <w:pStyle w:val="bullet"/>
              <w:overflowPunct/>
              <w:autoSpaceDE/>
              <w:autoSpaceDN/>
              <w:adjustRightInd/>
              <w:spacing w:before="0"/>
              <w:ind w:left="720" w:firstLine="0"/>
              <w:textAlignment w:val="auto"/>
              <w:rPr>
                <w:rFonts w:ascii="Arial" w:hAnsi="Arial" w:cs="Arial"/>
                <w:sz w:val="22"/>
                <w:szCs w:val="22"/>
              </w:rPr>
            </w:pPr>
            <w:r w:rsidRPr="00C90AFC">
              <w:rPr>
                <w:rFonts w:ascii="Arial" w:hAnsi="Arial" w:cs="Arial"/>
                <w:sz w:val="22"/>
                <w:szCs w:val="22"/>
              </w:rPr>
              <w:t>Explain maintenance strategies and asset care methodologies.</w:t>
            </w:r>
            <w:r>
              <w:rPr>
                <w:rFonts w:ascii="Arial" w:hAnsi="Arial" w:cs="Arial"/>
                <w:sz w:val="22"/>
                <w:szCs w:val="22"/>
              </w:rPr>
              <w:t xml:space="preserve">  </w:t>
            </w:r>
          </w:p>
          <w:p w14:paraId="573CA32E" w14:textId="77777777" w:rsidR="008E4878" w:rsidRPr="00C90AFC" w:rsidRDefault="008E4878" w:rsidP="00C340BD">
            <w:pPr>
              <w:pStyle w:val="bullet"/>
              <w:overflowPunct/>
              <w:autoSpaceDE/>
              <w:autoSpaceDN/>
              <w:adjustRightInd/>
              <w:spacing w:before="0"/>
              <w:ind w:left="0" w:firstLine="0"/>
              <w:textAlignment w:val="auto"/>
              <w:rPr>
                <w:rFonts w:ascii="Arial" w:hAnsi="Arial" w:cs="Arial"/>
                <w:sz w:val="22"/>
                <w:szCs w:val="22"/>
              </w:rPr>
            </w:pPr>
          </w:p>
          <w:p w14:paraId="4C4D0669" w14:textId="77777777" w:rsidR="008E4878" w:rsidRDefault="008E4878" w:rsidP="008A1ACC">
            <w:pPr>
              <w:pStyle w:val="bullet"/>
              <w:overflowPunct/>
              <w:autoSpaceDE/>
              <w:autoSpaceDN/>
              <w:adjustRightInd/>
              <w:spacing w:before="0"/>
              <w:ind w:left="720" w:firstLine="0"/>
              <w:textAlignment w:val="auto"/>
              <w:rPr>
                <w:rFonts w:ascii="Arial" w:hAnsi="Arial" w:cs="Arial"/>
                <w:sz w:val="22"/>
                <w:szCs w:val="22"/>
              </w:rPr>
            </w:pPr>
            <w:r w:rsidRPr="00C90AFC">
              <w:rPr>
                <w:rFonts w:ascii="Arial" w:hAnsi="Arial" w:cs="Arial"/>
                <w:sz w:val="22"/>
                <w:szCs w:val="22"/>
              </w:rPr>
              <w:t>Select an appropriate maintenance strategy based on an assessment of the operational, business and legal requirements for the asset.</w:t>
            </w:r>
          </w:p>
          <w:p w14:paraId="41FBB6CC" w14:textId="77777777" w:rsidR="008E4878" w:rsidRPr="00C90AFC" w:rsidRDefault="008E4878" w:rsidP="00C340BD">
            <w:pPr>
              <w:pStyle w:val="bullet"/>
              <w:overflowPunct/>
              <w:autoSpaceDE/>
              <w:autoSpaceDN/>
              <w:adjustRightInd/>
              <w:spacing w:before="0"/>
              <w:ind w:left="360" w:firstLine="0"/>
              <w:textAlignment w:val="auto"/>
              <w:rPr>
                <w:rFonts w:ascii="Arial" w:hAnsi="Arial" w:cs="Arial"/>
                <w:sz w:val="22"/>
                <w:szCs w:val="22"/>
              </w:rPr>
            </w:pPr>
          </w:p>
          <w:p w14:paraId="70A082FA" w14:textId="77777777" w:rsidR="008E4878" w:rsidRPr="008E4878" w:rsidRDefault="008E4878" w:rsidP="008A1ACC">
            <w:pPr>
              <w:pStyle w:val="ListParagraph"/>
              <w:rPr>
                <w:rFonts w:ascii="Arial" w:hAnsi="Arial" w:cs="Arial"/>
                <w:sz w:val="22"/>
                <w:szCs w:val="22"/>
              </w:rPr>
            </w:pPr>
            <w:r w:rsidRPr="008E4878">
              <w:rPr>
                <w:rFonts w:ascii="Arial" w:hAnsi="Arial" w:cs="Arial"/>
                <w:sz w:val="22"/>
                <w:szCs w:val="22"/>
              </w:rPr>
              <w:t>Develop and implement asset care improvement techniques</w:t>
            </w:r>
          </w:p>
          <w:p w14:paraId="58CDACFA" w14:textId="77777777" w:rsidR="008E4878" w:rsidRPr="00A406E5" w:rsidRDefault="008E4878" w:rsidP="00C340BD">
            <w:pPr>
              <w:pStyle w:val="bullet"/>
              <w:spacing w:before="0"/>
              <w:ind w:left="0"/>
              <w:rPr>
                <w:rFonts w:ascii="Arial" w:hAnsi="Arial" w:cs="Arial"/>
                <w:sz w:val="22"/>
                <w:szCs w:val="22"/>
              </w:rPr>
            </w:pPr>
            <w:r>
              <w:rPr>
                <w:rFonts w:ascii="Arial" w:hAnsi="Arial" w:cs="Arial"/>
                <w:sz w:val="22"/>
                <w:szCs w:val="22"/>
              </w:rPr>
              <w:t xml:space="preserve"> </w:t>
            </w:r>
          </w:p>
        </w:tc>
      </w:tr>
    </w:tbl>
    <w:p w14:paraId="59A8825C" w14:textId="77777777" w:rsidR="00C340BD" w:rsidRPr="00A406E5" w:rsidRDefault="00C340BD" w:rsidP="00C340BD">
      <w:pPr>
        <w:rPr>
          <w:rFonts w:ascii="Arial" w:hAnsi="Arial" w:cs="Arial"/>
        </w:rPr>
      </w:pPr>
    </w:p>
    <w:p w14:paraId="27AEFC6A" w14:textId="663DF31B" w:rsidR="00143441" w:rsidRDefault="00143441" w:rsidP="00143441">
      <w:pPr>
        <w:pStyle w:val="Header"/>
        <w:tabs>
          <w:tab w:val="clear" w:pos="4153"/>
          <w:tab w:val="clear" w:pos="8306"/>
        </w:tabs>
      </w:pPr>
    </w:p>
    <w:p w14:paraId="7F1648DE" w14:textId="77777777" w:rsidR="00143441" w:rsidRDefault="00143441" w:rsidP="00143441"/>
    <w:tbl>
      <w:tblPr>
        <w:tblW w:w="0" w:type="auto"/>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BFBFBF"/>
        <w:tblLook w:val="04A0" w:firstRow="1" w:lastRow="0" w:firstColumn="1" w:lastColumn="0" w:noHBand="0" w:noVBand="1"/>
      </w:tblPr>
      <w:tblGrid>
        <w:gridCol w:w="9912"/>
      </w:tblGrid>
      <w:tr w:rsidR="00143441" w:rsidRPr="00A406E5" w14:paraId="4D10F510" w14:textId="77777777" w:rsidTr="00530193">
        <w:trPr>
          <w:trHeight w:val="409"/>
          <w:jc w:val="center"/>
        </w:trPr>
        <w:tc>
          <w:tcPr>
            <w:tcW w:w="9912" w:type="dxa"/>
            <w:shd w:val="clear" w:color="auto" w:fill="BFBFBF"/>
          </w:tcPr>
          <w:p w14:paraId="14F66F1A" w14:textId="77777777" w:rsidR="00143441" w:rsidRPr="00A406E5" w:rsidRDefault="00143441" w:rsidP="00530193">
            <w:pPr>
              <w:rPr>
                <w:rFonts w:ascii="Arial" w:hAnsi="Arial" w:cs="Arial"/>
              </w:rPr>
            </w:pPr>
            <w:r w:rsidRPr="00A406E5">
              <w:rPr>
                <w:rFonts w:ascii="Arial" w:hAnsi="Arial" w:cs="Arial"/>
                <w:sz w:val="32"/>
                <w:szCs w:val="32"/>
              </w:rPr>
              <w:br w:type="page"/>
            </w:r>
            <w:r>
              <w:rPr>
                <w:rFonts w:ascii="Arial" w:hAnsi="Arial" w:cs="Arial"/>
                <w:b/>
                <w:caps/>
                <w:sz w:val="40"/>
              </w:rPr>
              <w:t xml:space="preserve">     </w:t>
            </w:r>
            <w:r w:rsidRPr="00A406E5">
              <w:rPr>
                <w:rFonts w:ascii="Arial" w:hAnsi="Arial" w:cs="Arial"/>
                <w:b/>
                <w:caps/>
                <w:sz w:val="40"/>
              </w:rPr>
              <w:t>Student FEEDBACK</w:t>
            </w:r>
            <w:r>
              <w:rPr>
                <w:rFonts w:ascii="Arial" w:hAnsi="Arial" w:cs="Arial"/>
                <w:b/>
                <w:caps/>
                <w:sz w:val="40"/>
              </w:rPr>
              <w:t xml:space="preserve"> FORM</w:t>
            </w:r>
          </w:p>
        </w:tc>
      </w:tr>
    </w:tbl>
    <w:p w14:paraId="1E963EA1" w14:textId="77777777" w:rsidR="00143441" w:rsidRPr="00A406E5" w:rsidRDefault="00143441" w:rsidP="00143441">
      <w:pPr>
        <w:pStyle w:val="BodyText1"/>
        <w:tabs>
          <w:tab w:val="clear" w:pos="720"/>
          <w:tab w:val="clear" w:pos="1440"/>
        </w:tabs>
        <w:jc w:val="both"/>
        <w:rPr>
          <w:rFonts w:ascii="Arial" w:hAnsi="Arial" w:cs="Arial"/>
          <w:sz w:val="20"/>
        </w:rPr>
      </w:pPr>
      <w:r w:rsidRPr="00A406E5">
        <w:rPr>
          <w:rFonts w:ascii="Arial" w:hAnsi="Arial" w:cs="Arial"/>
          <w:sz w:val="20"/>
        </w:rPr>
        <w:t>This section details</w:t>
      </w:r>
      <w:r>
        <w:rPr>
          <w:rFonts w:ascii="Arial" w:hAnsi="Arial" w:cs="Arial"/>
          <w:sz w:val="20"/>
        </w:rPr>
        <w:t xml:space="preserve"> t</w:t>
      </w:r>
      <w:r w:rsidRPr="00A406E5">
        <w:rPr>
          <w:rFonts w:ascii="Arial" w:hAnsi="Arial" w:cs="Arial"/>
          <w:sz w:val="20"/>
        </w:rPr>
        <w:t xml:space="preserve">he </w:t>
      </w:r>
      <w:r w:rsidRPr="00A406E5">
        <w:rPr>
          <w:rFonts w:ascii="Arial" w:hAnsi="Arial" w:cs="Arial"/>
          <w:i/>
          <w:sz w:val="20"/>
        </w:rPr>
        <w:t>extent</w:t>
      </w:r>
      <w:r w:rsidRPr="00A406E5">
        <w:rPr>
          <w:rFonts w:ascii="Arial" w:hAnsi="Arial" w:cs="Arial"/>
          <w:sz w:val="20"/>
        </w:rPr>
        <w:t xml:space="preserve"> to which the assessment criteria are demonstrated by you</w:t>
      </w:r>
      <w:r>
        <w:rPr>
          <w:rFonts w:ascii="Arial" w:hAnsi="Arial" w:cs="Arial"/>
          <w:sz w:val="20"/>
        </w:rPr>
        <w:t>, which</w:t>
      </w:r>
      <w:r w:rsidRPr="00A406E5">
        <w:rPr>
          <w:rFonts w:ascii="Arial" w:hAnsi="Arial" w:cs="Arial"/>
          <w:sz w:val="20"/>
        </w:rPr>
        <w:t xml:space="preserve"> </w:t>
      </w:r>
      <w:r>
        <w:rPr>
          <w:rFonts w:ascii="Arial" w:hAnsi="Arial" w:cs="Arial"/>
          <w:sz w:val="20"/>
        </w:rPr>
        <w:t xml:space="preserve">in turn </w:t>
      </w:r>
      <w:r w:rsidRPr="00A406E5">
        <w:rPr>
          <w:rFonts w:ascii="Arial" w:hAnsi="Arial" w:cs="Arial"/>
          <w:sz w:val="20"/>
        </w:rPr>
        <w:t xml:space="preserve">determines your mark. The marks available for each </w:t>
      </w:r>
      <w:r>
        <w:rPr>
          <w:rFonts w:ascii="Arial" w:hAnsi="Arial" w:cs="Arial"/>
          <w:sz w:val="20"/>
        </w:rPr>
        <w:t>category of skill</w:t>
      </w:r>
      <w:r w:rsidRPr="00A406E5">
        <w:rPr>
          <w:rFonts w:ascii="Arial" w:hAnsi="Arial" w:cs="Arial"/>
          <w:sz w:val="20"/>
        </w:rPr>
        <w:t xml:space="preserve"> are shown. Lecturers will use the space provided to comment on the achievement of the task(s), including those areas in which you have performed well and areas that would benefit from development/improvement.</w:t>
      </w:r>
    </w:p>
    <w:tbl>
      <w:tblPr>
        <w:tblW w:w="5000" w:type="pct"/>
        <w:tblLayout w:type="fixed"/>
        <w:tblLook w:val="04A0" w:firstRow="1" w:lastRow="0" w:firstColumn="1" w:lastColumn="0" w:noHBand="0" w:noVBand="1"/>
      </w:tblPr>
      <w:tblGrid>
        <w:gridCol w:w="8708"/>
        <w:gridCol w:w="869"/>
        <w:gridCol w:w="867"/>
      </w:tblGrid>
      <w:tr w:rsidR="00143441" w:rsidRPr="00A406E5" w14:paraId="3BA96523" w14:textId="77777777" w:rsidTr="00530193">
        <w:trPr>
          <w:trHeight w:val="1002"/>
        </w:trPr>
        <w:tc>
          <w:tcPr>
            <w:tcW w:w="4169" w:type="pct"/>
            <w:tcBorders>
              <w:top w:val="single" w:sz="4" w:space="0" w:color="auto"/>
              <w:left w:val="single" w:sz="4" w:space="0" w:color="auto"/>
              <w:right w:val="single" w:sz="4" w:space="0" w:color="auto"/>
            </w:tcBorders>
            <w:shd w:val="clear" w:color="auto" w:fill="BFBFBF"/>
            <w:vAlign w:val="center"/>
          </w:tcPr>
          <w:p w14:paraId="04ED7BD6" w14:textId="77777777" w:rsidR="00143441" w:rsidRPr="00A406E5" w:rsidRDefault="00143441" w:rsidP="00530193">
            <w:pPr>
              <w:rPr>
                <w:rFonts w:ascii="Arial" w:hAnsi="Arial" w:cs="Arial"/>
                <w:b/>
                <w:sz w:val="22"/>
              </w:rPr>
            </w:pPr>
            <w:r>
              <w:rPr>
                <w:rFonts w:ascii="Arial" w:hAnsi="Arial" w:cs="Arial"/>
                <w:b/>
                <w:sz w:val="22"/>
                <w:szCs w:val="16"/>
              </w:rPr>
              <w:t>Generic</w:t>
            </w:r>
            <w:r w:rsidRPr="00A406E5">
              <w:rPr>
                <w:rFonts w:ascii="Arial" w:hAnsi="Arial" w:cs="Arial"/>
                <w:b/>
                <w:sz w:val="22"/>
                <w:szCs w:val="16"/>
              </w:rPr>
              <w:t xml:space="preserve"> Assessment Criteria </w:t>
            </w:r>
          </w:p>
        </w:tc>
        <w:tc>
          <w:tcPr>
            <w:tcW w:w="416" w:type="pct"/>
            <w:tcBorders>
              <w:top w:val="single" w:sz="4" w:space="0" w:color="auto"/>
              <w:left w:val="single" w:sz="4" w:space="0" w:color="auto"/>
              <w:right w:val="single" w:sz="4" w:space="0" w:color="auto"/>
            </w:tcBorders>
            <w:shd w:val="clear" w:color="auto" w:fill="BFBFBF"/>
            <w:textDirection w:val="btLr"/>
          </w:tcPr>
          <w:p w14:paraId="25B46FF3" w14:textId="77777777" w:rsidR="00143441" w:rsidRPr="00A85BFE" w:rsidRDefault="00143441" w:rsidP="00530193">
            <w:pPr>
              <w:ind w:left="34" w:right="113"/>
              <w:jc w:val="center"/>
              <w:rPr>
                <w:rFonts w:ascii="Arial" w:hAnsi="Arial" w:cs="Arial"/>
                <w:b/>
                <w:sz w:val="18"/>
                <w:szCs w:val="18"/>
              </w:rPr>
            </w:pPr>
            <w:r w:rsidRPr="00A85BFE">
              <w:rPr>
                <w:rFonts w:ascii="Arial" w:hAnsi="Arial" w:cs="Arial"/>
                <w:b/>
                <w:sz w:val="18"/>
                <w:szCs w:val="18"/>
              </w:rPr>
              <w:t>Marks available</w:t>
            </w:r>
          </w:p>
        </w:tc>
        <w:tc>
          <w:tcPr>
            <w:tcW w:w="415" w:type="pct"/>
            <w:tcBorders>
              <w:top w:val="single" w:sz="4" w:space="0" w:color="auto"/>
              <w:left w:val="single" w:sz="4" w:space="0" w:color="auto"/>
              <w:bottom w:val="single" w:sz="4" w:space="0" w:color="auto"/>
              <w:right w:val="single" w:sz="4" w:space="0" w:color="auto"/>
            </w:tcBorders>
            <w:shd w:val="clear" w:color="auto" w:fill="BFBFBF"/>
            <w:textDirection w:val="btLr"/>
            <w:vAlign w:val="center"/>
          </w:tcPr>
          <w:p w14:paraId="16378164" w14:textId="77777777" w:rsidR="00143441" w:rsidRPr="00A85BFE" w:rsidRDefault="00143441" w:rsidP="00530193">
            <w:pPr>
              <w:ind w:left="113" w:right="113"/>
              <w:jc w:val="center"/>
              <w:rPr>
                <w:rFonts w:ascii="Arial" w:hAnsi="Arial" w:cs="Arial"/>
                <w:b/>
                <w:sz w:val="18"/>
                <w:szCs w:val="18"/>
              </w:rPr>
            </w:pPr>
            <w:r w:rsidRPr="00A85BFE">
              <w:rPr>
                <w:rFonts w:ascii="Arial" w:hAnsi="Arial" w:cs="Arial"/>
                <w:b/>
                <w:sz w:val="18"/>
                <w:szCs w:val="18"/>
              </w:rPr>
              <w:t xml:space="preserve">Marks </w:t>
            </w:r>
          </w:p>
          <w:p w14:paraId="6A6B9113" w14:textId="77777777" w:rsidR="00143441" w:rsidRPr="00A85BFE" w:rsidRDefault="00143441" w:rsidP="00530193">
            <w:pPr>
              <w:ind w:left="113" w:right="113"/>
              <w:jc w:val="center"/>
              <w:rPr>
                <w:rFonts w:ascii="Arial" w:hAnsi="Arial" w:cs="Arial"/>
                <w:b/>
                <w:sz w:val="18"/>
                <w:szCs w:val="18"/>
              </w:rPr>
            </w:pPr>
            <w:r w:rsidRPr="00A85BFE">
              <w:rPr>
                <w:rFonts w:ascii="Arial" w:hAnsi="Arial" w:cs="Arial"/>
                <w:b/>
                <w:sz w:val="18"/>
                <w:szCs w:val="18"/>
              </w:rPr>
              <w:t>awarded</w:t>
            </w:r>
          </w:p>
        </w:tc>
      </w:tr>
      <w:tr w:rsidR="00143441" w:rsidRPr="00A406E5" w14:paraId="7F205D40" w14:textId="77777777" w:rsidTr="00530193">
        <w:trPr>
          <w:trHeight w:val="450"/>
        </w:trPr>
        <w:tc>
          <w:tcPr>
            <w:tcW w:w="4169" w:type="pct"/>
            <w:tcBorders>
              <w:top w:val="single" w:sz="4" w:space="0" w:color="auto"/>
              <w:left w:val="single" w:sz="4" w:space="0" w:color="auto"/>
              <w:right w:val="single" w:sz="4" w:space="0" w:color="auto"/>
            </w:tcBorders>
            <w:shd w:val="clear" w:color="auto" w:fill="D9D9D9"/>
          </w:tcPr>
          <w:p w14:paraId="6C99C462" w14:textId="77777777" w:rsidR="00143441" w:rsidRPr="005E50AC" w:rsidRDefault="00143441" w:rsidP="00530193">
            <w:pPr>
              <w:spacing w:after="160"/>
              <w:rPr>
                <w:rFonts w:ascii="Arial" w:hAnsi="Arial" w:cs="Arial"/>
                <w:b/>
                <w:sz w:val="16"/>
                <w:szCs w:val="16"/>
              </w:rPr>
            </w:pPr>
            <w:r w:rsidRPr="00A406E5">
              <w:rPr>
                <w:rFonts w:ascii="Arial" w:hAnsi="Arial" w:cs="Arial"/>
                <w:b/>
                <w:szCs w:val="16"/>
              </w:rPr>
              <w:t xml:space="preserve">1. </w:t>
            </w:r>
            <w:r>
              <w:rPr>
                <w:rFonts w:ascii="Arial" w:hAnsi="Arial" w:cs="Arial"/>
                <w:b/>
              </w:rPr>
              <w:t>Engagement with</w:t>
            </w:r>
            <w:r w:rsidRPr="00A406E5">
              <w:rPr>
                <w:rFonts w:ascii="Arial" w:hAnsi="Arial" w:cs="Arial"/>
                <w:b/>
              </w:rPr>
              <w:t xml:space="preserve"> Literature</w:t>
            </w:r>
            <w:r>
              <w:rPr>
                <w:rFonts w:ascii="Arial" w:hAnsi="Arial" w:cs="Arial"/>
                <w:b/>
              </w:rPr>
              <w:t xml:space="preserve"> Skills</w:t>
            </w:r>
          </w:p>
        </w:tc>
        <w:tc>
          <w:tcPr>
            <w:tcW w:w="416" w:type="pct"/>
            <w:tcBorders>
              <w:top w:val="single" w:sz="4" w:space="0" w:color="auto"/>
              <w:left w:val="single" w:sz="4" w:space="0" w:color="auto"/>
              <w:right w:val="single" w:sz="4" w:space="0" w:color="auto"/>
            </w:tcBorders>
            <w:shd w:val="clear" w:color="auto" w:fill="D9D9D9"/>
          </w:tcPr>
          <w:p w14:paraId="620FC72E" w14:textId="77777777" w:rsidR="00143441" w:rsidRPr="00A406E5" w:rsidRDefault="00143441" w:rsidP="00530193">
            <w:pPr>
              <w:jc w:val="center"/>
              <w:rPr>
                <w:rFonts w:ascii="Arial" w:hAnsi="Arial" w:cs="Arial"/>
                <w:sz w:val="32"/>
              </w:rPr>
            </w:pP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125918FD" w14:textId="77777777" w:rsidR="00143441" w:rsidRPr="00A406E5" w:rsidRDefault="00143441" w:rsidP="00530193">
            <w:pPr>
              <w:jc w:val="center"/>
              <w:rPr>
                <w:rFonts w:ascii="Arial" w:hAnsi="Arial" w:cs="Arial"/>
                <w:sz w:val="32"/>
              </w:rPr>
            </w:pPr>
          </w:p>
        </w:tc>
      </w:tr>
      <w:tr w:rsidR="00143441" w:rsidRPr="00A406E5" w14:paraId="525250D0" w14:textId="77777777" w:rsidTr="00530193">
        <w:trPr>
          <w:trHeight w:val="450"/>
        </w:trPr>
        <w:tc>
          <w:tcPr>
            <w:tcW w:w="4169" w:type="pct"/>
            <w:vMerge w:val="restart"/>
            <w:tcBorders>
              <w:top w:val="single" w:sz="4" w:space="0" w:color="auto"/>
              <w:left w:val="single" w:sz="4" w:space="0" w:color="auto"/>
              <w:right w:val="single" w:sz="4" w:space="0" w:color="auto"/>
            </w:tcBorders>
          </w:tcPr>
          <w:p w14:paraId="17A65B0F" w14:textId="2AF318E3" w:rsidR="00143441" w:rsidRPr="00A406E5" w:rsidRDefault="00AE1BC7"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62016" behindDoc="0" locked="0" layoutInCell="1" allowOverlap="1" wp14:anchorId="49E41CEC" wp14:editId="29925A7A">
                      <wp:simplePos x="0" y="0"/>
                      <wp:positionH relativeFrom="column">
                        <wp:posOffset>4264660</wp:posOffset>
                      </wp:positionH>
                      <wp:positionV relativeFrom="paragraph">
                        <wp:posOffset>86360</wp:posOffset>
                      </wp:positionV>
                      <wp:extent cx="350520" cy="148590"/>
                      <wp:effectExtent l="38100" t="38100" r="5080" b="41910"/>
                      <wp:wrapNone/>
                      <wp:docPr id="206" name="Ink 206"/>
                      <wp:cNvGraphicFramePr/>
                      <a:graphic xmlns:a="http://schemas.openxmlformats.org/drawingml/2006/main">
                        <a:graphicData uri="http://schemas.microsoft.com/office/word/2010/wordprocessingInk">
                          <w14:contentPart bwMode="auto" r:id="rId12">
                            <w14:nvContentPartPr>
                              <w14:cNvContentPartPr/>
                            </w14:nvContentPartPr>
                            <w14:xfrm>
                              <a:off x="0" y="0"/>
                              <a:ext cx="350520" cy="148590"/>
                            </w14:xfrm>
                          </w14:contentPart>
                        </a:graphicData>
                      </a:graphic>
                    </wp:anchor>
                  </w:drawing>
                </mc:Choice>
                <mc:Fallback xmlns:w16sdtdh="http://schemas.microsoft.com/office/word/2020/wordml/sdtdatahash" xmlns:w16="http://schemas.microsoft.com/office/word/2018/wordml" xmlns:w16cex="http://schemas.microsoft.com/office/word/2018/wordml/cex">
                  <w:pict>
                    <v:shapetype w14:anchorId="7E63BE02"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206" o:spid="_x0000_s1026" type="#_x0000_t75" style="position:absolute;margin-left:335.2pt;margin-top:6.2pt;width:28.75pt;height:12.9pt;z-index:2518620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V3WC6KAQAAMAMAAA4AAABkcnMvZTJvRG9jLnhtbJxSy07DMBC8I/EP&#10;lu80D5pCo6Y9UCH1APQAH2Acu7GIvdHaacrfs0lbWkAIiUvk3XHGMzs7W+xszbYKvQFX8GQUc6ac&#10;hNK4TcFfnu+vbjnzQbhS1OBUwd+V54v55cWsa3KVQgV1qZARifN51xS8CqHJo8jLSlnhR9AoR6AG&#10;tCJQiZuoRNERu62jNI4nUQdYNghSeU/d5R7k84FfayXDk9ZeBVYX/CbLbjgLwyHjDOmQTEnf69CZ&#10;8Gg+E/kGRVMZeZAk/qHICuNIwCfVUgTBWjQ/qKyRCB50GEmwEWhtpBr8kLMk/uZs5d56V8lYtphL&#10;cEG5sBYYjrMbgP88YWuaQPcAJaUj2gD8wEjj+TuMveglyNaSnn0iqGoRaB18ZRpPY85NWXBclclJ&#10;v9venRys8eTrcbtG1t9P4wlnTlgSRc5ZX1I8R/uPX/8nJDpAvzHvNNo+ExLMdgWnNX3vv0PkaheY&#10;pOZ1FmcpIZKgZHybTQf8yLxnOFZnCdDjX7I+r3thZ4s+/wAAAP//AwBQSwMEFAAGAAgAAAAhAOCC&#10;j+KtBAAAWQoAABAAAABkcnMvaW5rL2luazEueG1stJbNb9tGEMXvBfo/LJiDL1xrv0kKkXMIaqBA&#10;ixZNCrRHRaItIRJlUPTXf9/fLCVZaRygKNqL5N2dfTPvzZuV37572m7UQ9vv17tuVthLU6i2W+yW&#10;6+52Vvz+8VrXhdoP82453+y6dlY8t/vi3dX3371dd5+3mymfCoRuL39tN7NiNQx308nk8fHx8tFf&#10;7vrbiTPGT37sPv/8U3F1uLVsb9bdeiDl/ri12HVD+zQI2HS9nBWL4cmc4sH+sLvvF+3pWHb6xUvE&#10;0M8X7fWu386HE+Jq3nXtRnXzLXX/Uajh+Y4/1uS5bftCbdcQ1u7ShirUPzRszJ9mxdn6nhL3VLIt&#10;Jq9j/vk/YF5/jSlleVelqlCHkpbtg9Q0yZpPv83913531/bDun2ReRTlcPCsFuM66zMK1bf73eZe&#10;elOoh/nmHsmsMdjikNtOXhHkazy0+U/x0OWbeOfFfSnNgd65DgfRTpY6tnZYb1uMvr07eWzYAyzb&#10;H4Y+j4MzzmkTta0+2jiN1dTgFmfOWnFw8RHzU3+/X53wPvUvfs0nJ9VGZo/r5bA6iW4uTXC1P+l+&#10;rvprt1ft+nY1/Ovri91mx1AcOv7m/XtjUjpjllOeLPfKAGcXqoMAv7U3s+JNnmGVb44bWQGbkvLe&#10;qCr5prxoLsyFTtGXhWEYi2SbUnvtlUuljsqrEFNZaTT3sdRWGe0TEVFF1bgy6qRsqStVKcu2YZ+l&#10;U0HXYYQxpQXEWi9RTpky6aSbqpSLrAyQtZNVkjPga18aZYDhUztHZJRlQ1JCtXWhtISTnJxO0iVt&#10;jU5VGaSKMnBYWbIKYJDCoy0d5RIp5RIIkNyJAFWqiSVnlmNCqVwKrlnJmZFQq6oSQbRr0EESigii&#10;Et85zimp0qKZnFkd4SO3SYiMKjSUkQulTIeOpmzIALbXtaookiChgWquhrboIqSUrVDEKuc5BU47&#10;VKQO5SIBlRqpQZ3AwL1ap6N2DvbeEWxzpZ6zypXWa1LYnAt0X5W1CpkkzHVN8X5cwSTSmhPZsfOZ&#10;HmmOzAnWFr34phP0O2TJpInWkaTWQa4IjJgJHeknWeAGYA1rrIUdJGdNVEoIJfU4BUtErNFP4Fmz&#10;EuYiGjLBHyqjwEHBQ3JwaKDtaLcYaFwFFiIQomN4ndAJoEpkrjQekshsTbngkdRlaQVMLIloYyfw&#10;SNANkTE3Cx9qKKETRQTMxSTRWmVryQNlHCHDwIrIIN3J9YkIY4ulLpoD5/GI5qnGZi2pAKaakRTb&#10;ZghFg2PWBjtwi0IsCopXkw7SHrztTIW4BFgxoEwd6lbaZ3OMQAHby1zjw8CQEAV9KAOlIzLSC+VJ&#10;nACXIbV4jCyEkxV4aTAkmXQc7G2uLXcF6jkwZgtk33NNukqNuY0gHrxGki9+OY+P9T99wPJPwi83&#10;N/t24N+FyJseGtpimf/8oml50lxiXguXH7VoA48FhefPWjpmVBBPioW9reXhEZqIROu8yCHmgpHm&#10;tcln8rfzPl8lUhBsg2HHi4Lj6hEwM6aZeU5EFHoiVgMuW12SyFvJl+fxGSWlo1Z2Yi3NRDXlsRLx&#10;eWSk1armzSEEQJNF5kjZvwn58tt69RcAAAD//wMAUEsDBBQABgAIAAAAIQDoKAey4wAAAA4BAAAP&#10;AAAAZHJzL2Rvd25yZXYueG1sTE9NT8MwDL0j8R8iI3FBW0qZ1tI1nRAfEjsgxLoDx6x1m4rGKU22&#10;df8ec4KLLes9v498PdleHHH0nSMFt/MIBFLl6o5aBbvyZZaC8EFTrXtHqOCMHtbF5UWus9qd6AOP&#10;29AKFiGfaQUmhCGT0lcGrfZzNyAx1rjR6sDn2Mp61CcWt72Mo2gpre6IHYwe8NFg9bU9WAWJPTdp&#10;SebdlJ+b0Lw+4/fi7Uap66vpacXjYQUi4BT+PuC3A+eHgoPt3YFqL3oFyyRaMJWBmDcTkji5B7FX&#10;cJfGIItc/q9R/AAAAP//AwBQSwMEFAAGAAgAAAAhAHkYvJ2/AAAAIQEAABkAAABkcnMvX3JlbHMv&#10;ZTJvRG9jLnhtbC5yZWxzhM+xasQwDAbgvdB3MNobJR3KUeJkOQ6ylhRuNY6SmMSysZzSe/t67MHB&#10;DRqE0PdLbf/rd/VDSVxgDU1VgyK2YXK8aPgeL28nUJINT2YPTBpuJNB3ry/tF+0mlyVZXRRVFBYN&#10;a87xE1HsSt5IFSJxmcwheZNLmxaMxm5mIXyv6w9M/w3o7kw1TBrSMDWgxlssyc/tMM/O0jnYwxPn&#10;BxFoD8nBX/1eUJMWyhocb1iqqcqhgF2Ld491fwAAAP//AwBQSwECLQAUAAYACAAAACEAmzMnNwwB&#10;AAAtAgAAEwAAAAAAAAAAAAAAAAAAAAAAW0NvbnRlbnRfVHlwZXNdLnhtbFBLAQItABQABgAIAAAA&#10;IQA4/SH/1gAAAJQBAAALAAAAAAAAAAAAAAAAAD0BAABfcmVscy8ucmVsc1BLAQItABQABgAIAAAA&#10;IQDFd1guigEAADADAAAOAAAAAAAAAAAAAAAAADwCAABkcnMvZTJvRG9jLnhtbFBLAQItABQABgAI&#10;AAAAIQDggo/irQQAAFkKAAAQAAAAAAAAAAAAAAAAAPIDAABkcnMvaW5rL2luazEueG1sUEsBAi0A&#10;FAAGAAgAAAAhAOgoB7LjAAAADgEAAA8AAAAAAAAAAAAAAAAAzQgAAGRycy9kb3ducmV2LnhtbFBL&#10;AQItABQABgAIAAAAIQB5GLydvwAAACEBAAAZAAAAAAAAAAAAAAAAAN0JAABkcnMvX3JlbHMvZTJv&#10;RG9jLnhtbC5yZWxzUEsFBgAAAAAGAAYAeAEAANMKAAAAAA==&#10;">
                      <v:imagedata r:id="rId13" o:title=""/>
                    </v:shape>
                  </w:pict>
                </mc:Fallback>
              </mc:AlternateContent>
            </w:r>
          </w:p>
          <w:p w14:paraId="64001D32" w14:textId="3BA5D1AA" w:rsidR="00143441" w:rsidRPr="00A406E5" w:rsidRDefault="00AE1BC7"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58944" behindDoc="0" locked="0" layoutInCell="1" allowOverlap="1" wp14:anchorId="6E3DA738" wp14:editId="69A45052">
                      <wp:simplePos x="0" y="0"/>
                      <wp:positionH relativeFrom="column">
                        <wp:posOffset>3013075</wp:posOffset>
                      </wp:positionH>
                      <wp:positionV relativeFrom="paragraph">
                        <wp:posOffset>-109220</wp:posOffset>
                      </wp:positionV>
                      <wp:extent cx="985260" cy="260985"/>
                      <wp:effectExtent l="38100" t="38100" r="31115" b="31115"/>
                      <wp:wrapNone/>
                      <wp:docPr id="203" name="Ink 203"/>
                      <wp:cNvGraphicFramePr/>
                      <a:graphic xmlns:a="http://schemas.openxmlformats.org/drawingml/2006/main">
                        <a:graphicData uri="http://schemas.microsoft.com/office/word/2010/wordprocessingInk">
                          <w14:contentPart bwMode="auto" r:id="rId14">
                            <w14:nvContentPartPr>
                              <w14:cNvContentPartPr/>
                            </w14:nvContentPartPr>
                            <w14:xfrm>
                              <a:off x="0" y="0"/>
                              <a:ext cx="985260" cy="26098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C22219E" id="Ink 203" o:spid="_x0000_s1026" type="#_x0000_t75" style="position:absolute;margin-left:236.65pt;margin-top:-9.2pt;width:78.8pt;height:21.75pt;z-index:2518589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z9n96IAQAAMAMAAA4AAABkcnMvZTJvRG9jLnhtbJxSy07DMBC8I/EP&#10;lu80DygtURMOVEgcgB7gA4xjNxaxN1o7Tfl71n3QFoSQuES7O/ZkZsez27Vt2UqhN+BKno1SzpST&#10;UBu3LPnry/3FlDMfhKtFC06V/EN5fludn82GrlA5NNDWChmROF8MXcmbELoiSbxslBV+BJ1yBGpA&#10;KwK1uExqFAOx2zbJ0/Q6GQDrDkEq72k634K82vBrrWR41tqrwNqST8bjCWchFlc3nGEsJjlnb7tJ&#10;Us1EsUTRNUbuJIl/KLLCOBLwRTUXQbAezQ8qaySCBx1GEmwCWhupNn7IWZZ+c/bg3qOr7Er2WEhw&#10;QbmwEBj2u9sA//mFbWkDwyPUlI7oA/AdI63n7zC2oucge0t6tomgakWg5+Ab03lac2HqkuNDnR30&#10;u9XdwcECD76eVgtk8XyeXnLmhCVR5JzFluLZ2386vU9IsoN+Y15rtDETEszWJadn+hG/m8jVOjBJ&#10;w5vpOL8mRBJEBbUR3zNvGfbdUQJ05CTr4z5eP3ro1ScAAAD//wMAUEsDBBQABgAIAAAAIQDMXjvO&#10;2QoAAKIXAAAQAAAAZHJzL2luay9pbmsxLnhtbLSYW2tkxxVG3wP5D0X7YV66pFPnfoQ1fjAZCCQk&#10;xA4kj7LUM2ostYZWz+3fZ61drZYcjyGEhAFJdapqX7797UvNt999vr9LHzf7x+3D7nJVzppV2uyu&#10;H262u3eXq7//+CbPq/R4uNrdXN097DaXqy+bx9V3r3//u2+3u5/v7y74mZCwe/Sv+7vL1e3h8P7i&#10;/PzTp09nn7qzh/2787ZpuvM/7n7+859Wr4+3bjZvt7vtAZWPT5+uH3aHzeeDwi62N5er68Pn5nQe&#10;2T88fNhfb07bftlfP5847K+uN28e9vdXh5PE26vdbnOXdlf32P2PVTp8ec8fW/S82+xX6X6Lw7k9&#10;K/3Uz39Y+HD1+XL1Yv0BEx+x5H51/nWZ//w/yHzza5ma1bXTOK3S0aSbzUdtOg/ML37b97/uH95v&#10;9oft5hnmCspx40u6ruvApwK13zw+3H0wNqv08eruA5CVpoEWR93l/CuA/Foe2PxP5YHLb8p7adwv&#10;oTm69xKHI2gnSj2F9rC930D0+/cnjh0eEeznHw77SIe2advcDLlMP5bhYhgvhuWsm5oXoTiy+Enm&#10;T/sPj7cneT/tn/kaOyfUqmeftjeH2xPozVnTt3N3wv0l6l+7fbvZvrs9/NfXrx/uHkiKY8S/+f77&#10;phnHF56FyhPlvpLAwcJ0BOBvm7eXq28ih1PcrB8CgblL3TKmsVnG9avm1fKqWa8aEnHVrJs8JX4m&#10;/q35i595iF/1p7upbwdP5L4s6/jQljXbuW3jcJ7WE59nzgy5nRA5pLgxZQ4quqxzm8dU+N2lksrS&#10;rbtccpkRgFmcntcz57q2C0XdvGhYLk2vUA1EZuk1dEJMzzb6S+n8gy/YgeQO40tCazevS57TsGBm&#10;aeP6mOM2WpBV0qxh5bhT1bAuGK/cvuU3V0d/l9z2+Ia8CetwpIy62qS2G8OuVrPGDEacGV0gonFv&#10;xjJBKVMVUNEgCA1uYyyQpAFTgYRzJfXTmsO5LPPau6lM03rkA9bqP6fAJA1aqe259Vs/iGoPmqIK&#10;vhNRGlLPAU4fQ5A7Qxj25DF3qiMC+tGnNtzIFcvcDuEBMRklhEEGwTRGgAoBA2HNRdOyrF2IegSr&#10;YRl2ldSmrj86hj8ZFb0eaKlhDpEBAFANT6sichxdOMNRGdEua27kAq1iXbDAiBJjtCoMyOKnxMxP&#10;tJEWlTbw0kWf+17uAhQuBBkbcJvTTKi68M0DREVw+KUB0DiVocUCweRWl2EsEt3E0YRVLfRtgs3g&#10;lvvwn1iwpVt4HiQBg0ZYwacxQQi1q4xwDEgEbMS4omtsGVCUN2DWSduC2ewZW04iky0trdniQo+4&#10;RWQ5SBKmCWcGzHEPcyAyvmEdunsJxFFsAmvVQ5ygIo7zlawJ8uEOZExTtTtWbJNj4s0ych72Pod8&#10;eQo5Zpi8Aw5ABIilLVlWowwZwDehseXLwIdxZIO8SqQJCMxwUIA7jVoXFCAOGZNoTMSqI2kMTl7Y&#10;DmM6IjXihQEunCBJWPF3WApyGQTatKSWioQiIIH8OGso4aUnDR9X8I/jkEbU8d2EZy9iJ5EStUry&#10;R0DIbK57TnYkzK4WIJdUlBfuCREFkSP8g3+zUghQMQTVxSEvyJi5F8dNighRx3GIQeB1GYMniuiA&#10;n0MBNKuBJOAilQJfE2xBBJltiFl3Qhxeehh1kSEokYPAp1t1URrzpK4IDTmqPB2rv/DOFY7HL66f&#10;Vv1TEZBv1mOMwET2dU+2Et0phYdE1xzSgyjXRApniTvliAqu3cQD3gBQnNIqOFNLPqIizfs1qkCO&#10;c3SceS34EVh+WdWOsCNTrluODFdrgQUF8wC9yRKiNhYEJO7Xg9Uk8VIqJzIl0oZgDEgoKeMikmhq&#10;SUaYKou1uFAvICzbdSWhSSJzeYys1FPcoI6A0BzuGggi0tS+Y0AgO99wB6nyRVpiceQme6IS0YlS&#10;1ZJ4sSREsMra4mar38g0CTUX1iOVaOXZegxVI9MFUvjxEGWYzlVLR15o7LZ0PcVhdq0WWjfIX1SY&#10;upZpSQuqBlZTARyQ0FbpTJIF1BVczskMJI0iHzWVpVoBle+nmyodJSzNVWTCMGEIcfhkUkVV6CyB&#10;CMB5rOmFl5YVXZTkiGklqpy5Qby0fOFXKBVlyuXTAkHRu609nLOQ1G4NTHmwyQcEmNZKNBCtKFpV&#10;R0wELDnSkqcTmLSdiUnwVUdlg4EIwnQIwu1aygt/yQ1R4CCTBkDgW9R/R6MJZdF6kTEBk4hrR0J6&#10;/DpuOgxotEbwi+R3ZVJyEZBiC/MEI/ypzSgCHB8V5gofUFR9jeA7icAFGwnY2m2obGkkn2A5E4s6&#10;CAxdr6JFOMzaIBQi6TQyQ7PlCwPVsxOZyh16GQttrqgY+VcIPUGAxLRM88SQ0bCNCya1xxKgGUgl&#10;gfMEq4kLxAebGPfMUg6Ds7B7kHphqhOYaHTMBWJhnVJKraxoiVy3dUbEJS7umRA182Uv3Y6AWRQ7&#10;qpDxqtUeiWQb1bR2kxpE8tZ+4vBBVuTZvtkHfEccopTXUc7qM0URYY4FXIxSLxyQ96LvUKI7hXmg&#10;pgWzSIb2jnjmJ7jFFkd7TXesChdSS0isLm3sc859ey1vcg7intOtBxx61UErVGdLdIJUJK08tVKb&#10;7SYX5ZfNmoKGFw4DCWyz9OBoFxGRIlQRhwx3iE0iYsciayFgZDQZqQNeE97Ip6jRTiVUAy/aBilg&#10;sA/l1SScqKVPwDSadhHTpKN8ZBkXY5xjPueEZlsUGd2PzUviUEbBgVDiGiF0yiCwmbqn4YETrBSm&#10;I6/oVyyA75hoAXXEXuQkG6WfxLUh9LweHGBiAogRzZGGWjwen0wD47QB6KKB4QUW0sigiokzWTTN&#10;adCxdLMKvH/xPxJPj+D/9GEYT+2/vH37uDlcrpalXb1uy+hYu6RpIqS8FfPyqlDKeC7yYKRhkbsM&#10;UWIQLcUoEwvgmnkekgoBfrW09dlCqGMS9A+qVaAPmZhD+EKuQ4BAc/AFZam1fzhSFcU6ipkMdEDY&#10;EQSMcdU7LZOPVOjJdJDhE2liGpkAbNQuaNSGOumYqhYDCxvcoepY80HbaishuMNzwuQ38XAoo9pQ&#10;oQCzMqSCgI7dOkOps566B014PRBcCWnx4bXFJ1exZ70xMdnDZR8GIVM2wFxcrFLIFEgP9YNlkl/O&#10;MB8jiGJhv7R2cJgvlkm8VId5AXeP9MA37Y4iQM5aHwKEOjSgUTrHdCoY1gFQwCyeQZVfsgvaRiwd&#10;Y4hpDCPhK/N61BYpHYkaj1OsYSVffeNTYWNoIIiZJulzyNcgNpsSnB2EnD4bJQR5DLfE/1T4kWHL&#10;g/kGKF7bRM2hsuY/qOPErGFiQPUZuS8UMZjH/05U64AWBFHFoA5ePrJqtZcLMAtzM0+LEl7xwScH&#10;iph6xLWzwEWviNNa/uQGonCrpoMe15XOVf/rwC5ypYFLqEObmcs9eM0AYB+Lz7WoQ5bo3VjMMOLr&#10;qFCAuUgXJYoyrfhmIPrUckNIECGk1U4UqMG+jX2qOonag/TQWc+s1C5z1VeiFdryB6HR4CDMSdrh&#10;09yEBx6xw1OqYwwhF2qIVGU9JYTVBUDig5Uy5EipmAWiNivUIuDbgbYBee0uBEHj4jUEFnYIOGi3&#10;9OXt4AvuiGUMg8nMvHywSiPBEWpwlqhum42OHPKCTl3HPt7zqCSwJgoZjV8q9RVktReu6E3/Vjmf&#10;/5Py9b8AAAD//wMAUEsDBBQABgAIAAAAIQBLMGU95QAAAA8BAAAPAAAAZHJzL2Rvd25yZXYueG1s&#10;TE9NT4NAEL2b+B82Y+LFtAsF20oZmsbGxJ4M2MTrwq5Ays4iu23BX+960sskL/M+0+2oO3ZRg20N&#10;IYTzAJiiysiWaoTj+8tsDcw6QVJ0hhTCpCxss9ubVCTSXClXl8LVzJuQTQRC41yfcG6rRmlh56ZX&#10;5H+fZtDCeTjUXA7i6s11xxdBsORatOQTGtGr50ZVp+KsEaq82OWvh7fpVMvv6cvuo/Ih/kC8vxv3&#10;G392G2BOje5PAb8bfH/IfLHSnEla1iHEqyjyVIRZuI6BecYyCp6AlQiLxxB4lvL/O7IfAAAA//8D&#10;AFBLAwQUAAYACAAAACEAeRi8nb8AAAAhAQAAGQAAAGRycy9fcmVscy9lMm9Eb2MueG1sLnJlbHOE&#10;z7FqxDAMBuC90Hcw2hslHcpR4mQ5DrKWFG41jpKYxLKxnNJ7+3rswcENGoTQ90tt/+t39UNJXGAN&#10;TVWDIrZhcrxo+B4vbydQkg1PZg9MGm4k0HevL+0X7SaXJVldFFUUFg1rzvETUexK3kgVInGZzCF5&#10;k0ubFozGbmYhfK/rD0z/DejuTDVMGtIwNaDGWyzJz+0wz87SOdjDE+cHEWgPycFf/V5QkxbKGhxv&#10;WKqpyqGAXYt3j3V/AAAA//8DAFBLAQItABQABgAIAAAAIQCbMyc3DAEAAC0CAAATAAAAAAAAAAAA&#10;AAAAAAAAAABbQ29udGVudF9UeXBlc10ueG1sUEsBAi0AFAAGAAgAAAAhADj9If/WAAAAlAEAAAsA&#10;AAAAAAAAAAAAAAAAPQEAAF9yZWxzLy5yZWxzUEsBAi0AFAAGAAgAAAAhABz9n96IAQAAMAMAAA4A&#10;AAAAAAAAAAAAAAAAPAIAAGRycy9lMm9Eb2MueG1sUEsBAi0AFAAGAAgAAAAhAMxeO87ZCgAAohcA&#10;ABAAAAAAAAAAAAAAAAAA8AMAAGRycy9pbmsvaW5rMS54bWxQSwECLQAUAAYACAAAACEASzBlPeUA&#10;AAAPAQAADwAAAAAAAAAAAAAAAAD3DgAAZHJzL2Rvd25yZXYueG1sUEsBAi0AFAAGAAgAAAAhAHkY&#10;vJ2/AAAAIQEAABkAAAAAAAAAAAAAAAAACRAAAGRycy9fcmVscy9lMm9Eb2MueG1sLnJlbHNQSwUG&#10;AAAAAAYABgB4AQAA/xAAAAAA&#10;">
                      <v:imagedata r:id="rId15" o:title=""/>
                    </v:shape>
                  </w:pict>
                </mc:Fallback>
              </mc:AlternateContent>
            </w:r>
            <w:r>
              <w:rPr>
                <w:rFonts w:ascii="Arial" w:hAnsi="Arial" w:cs="Arial"/>
                <w:noProof/>
                <w:sz w:val="14"/>
                <w:szCs w:val="14"/>
              </w:rPr>
              <mc:AlternateContent>
                <mc:Choice Requires="wpi">
                  <w:drawing>
                    <wp:anchor distT="0" distB="0" distL="114300" distR="114300" simplePos="0" relativeHeight="251855872" behindDoc="0" locked="0" layoutInCell="1" allowOverlap="1" wp14:anchorId="4945394D" wp14:editId="02D86C0E">
                      <wp:simplePos x="0" y="0"/>
                      <wp:positionH relativeFrom="column">
                        <wp:posOffset>3030828</wp:posOffset>
                      </wp:positionH>
                      <wp:positionV relativeFrom="paragraph">
                        <wp:posOffset>38609</wp:posOffset>
                      </wp:positionV>
                      <wp:extent cx="6120" cy="6120"/>
                      <wp:effectExtent l="38100" t="38100" r="32385" b="32385"/>
                      <wp:wrapNone/>
                      <wp:docPr id="200" name="Ink 200"/>
                      <wp:cNvGraphicFramePr/>
                      <a:graphic xmlns:a="http://schemas.openxmlformats.org/drawingml/2006/main">
                        <a:graphicData uri="http://schemas.microsoft.com/office/word/2010/wordprocessingInk">
                          <w14:contentPart bwMode="auto" r:id="rId16">
                            <w14:nvContentPartPr>
                              <w14:cNvContentPartPr/>
                            </w14:nvContentPartPr>
                            <w14:xfrm>
                              <a:off x="0" y="0"/>
                              <a:ext cx="6120" cy="61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66DE8D1" id="Ink 200" o:spid="_x0000_s1026" type="#_x0000_t75" style="position:absolute;margin-left:238.1pt;margin-top:2.45pt;width:1.7pt;height:1.7pt;z-index:2518558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W606yGAQAALAMAAA4AAABkcnMvZTJvRG9jLnhtbJxSTU/CQBC9m/gf&#10;NnuX0iqIDS0HiQkHlYP+gHW7Szd2d5rZhZZ/77SAgMaYcGnmo/PmvXk7nbW2YhuF3oDLeDwYcqac&#10;hMK4Vcbf355uJpz5IFwhKnAq41vl+Sy/vpo2daoSKKEqFDICcT5t6oyXIdRpFHlZKiv8AGrlqKkB&#10;rQiU4ioqUDSEbqsoGQ7HUQNY1AhSeU/V+a7J8x5fayXDq9ZeBVZl/J4GOAsUjMYUYMYnt8mIsw+q&#10;PIxHPMqnIl2hqEsj95TEBYysMI4IfEPNRRBsjeYXlDUSwYMOAwk2Aq2NVL0eUhYPfyhbuM9OVXwn&#10;15hKcEG5sBQYDrfrG5essBVdoHmGgtwR6wB8j0jn+d+MHek5yLUlPjtHUFUi0HPwpak9nTk1RcZx&#10;UcRH/m7zeFSwxKOul80SWfd/b5UTlkiRctalZM9B/sv5PHWifesv5Faj7TwhwqzNONm/7b695aoN&#10;TFJxHCdUl9TooxPU3fRhx8n1afGZz6d5R+rkkedfAAAA//8DAFBLAwQUAAYACAAAACEAgY1BOOoB&#10;AAC/BAAAEAAAAGRycy9pbmsvaW5rMS54bWy0k01vozAQhu8r7X+wpodcAhgSPoJKeqg20kpdqeqH&#10;tHuk4AarYEfGhOTfd/iIQ9X0sto9YPAYv5555vX1zaEqyZ6pmkuRgGtTIExkMudim8Dz08aKgNQ6&#10;FXlaSsESOLIabtbfv11z8VaVMY4EFUTdfVVlAoXWu9hx2ra124Ut1dbxKF04P8XbrztYj7ty9soF&#10;13hkfQplUmh20J1YzPMEMn2g5n/UfpSNyphZ7iIqO/+hVZqxjVRVqo1ikQrBSiLSCvP+DUQfd/jB&#10;8ZwtU0AqjgVbnu0uw2X0Y4WB9JDAZN5gijVmUoFzWfPPf9DcfNbs0lp4YRACGVPK2b7LyemZx1/X&#10;fq/kjinN2RnzAGVcOJJsmPd8BlCK1bJsut4A2adlg8hcStEW49mucwHIZz1k80/1kMuXetPkPqIZ&#10;y5tyGKEZS51aq3nF0OjVznhM1yjchR+16q+DRz3Por7lhk+uH/tB7Pv2ahlNWjG6+KT5opq6MHov&#10;6uzXfsVQGyprea4LA53adOlFC8N9Sv3S7oLxbaH/ensmS4mXYuz41e0tpUEwqaw/0ljuwgXuXUhG&#10;AA/sNYGr/g6TfucQ6Am4xA1JQFfBfBbOrNWMzsHywQU690lE6NwKCcUXPqfxg9FNDtjB9TsAAAD/&#10;/wMAUEsDBBQABgAIAAAAIQAqt9zP4AAAAAwBAAAPAAAAZHJzL2Rvd25yZXYueG1sTE9NT4NAEL2b&#10;+B82Y+LNLraEFsrSGE1DejJWvW/ZKRDZWcIuFP31Tk96mczkvXkf+W62nZhw8K0jBY+LCARS5UxL&#10;tYKP9/3DBoQPmozuHKGCb/SwK25vcp0Zd6E3nI6hFixCPtMKmhD6TEpfNWi1X7geibGzG6wOfA61&#10;NIO+sLjt5DKKEml1S+zQ6B6fG6y+jqNVsDp8prb0+zGOSvNDXX8uX6dJqfu7+WXL42kLIuAc/j7g&#10;2oHzQ8HBTm4k40WnIF4nS6bykoJgPF6nCYiTgs0KZJHL/yWKXwAAAP//AwBQSwMEFAAGAAgAAAAh&#10;AHkYvJ2/AAAAIQEAABkAAABkcnMvX3JlbHMvZTJvRG9jLnhtbC5yZWxzhM+xasQwDAbgvdB3MNob&#10;JR3KUeJkOQ6ylhRuNY6SmMSysZzSe/t67MHBDRqE0PdLbf/rd/VDSVxgDU1VgyK2YXK8aPgeL28n&#10;UJINT2YPTBpuJNB3ry/tF+0mlyVZXRRVFBYNa87xE1HsSt5IFSJxmcwheZNLmxaMxm5mIXyv6w9M&#10;/w3o7kw1TBrSMDWgxlssyc/tMM/O0jnYwxPnBxFoD8nBX/1eUJMWyhocb1iqqcqhgF2Ld491fwAA&#10;AP//AwBQSwECLQAUAAYACAAAACEAmzMnNwwBAAAtAgAAEwAAAAAAAAAAAAAAAAAAAAAAW0NvbnRl&#10;bnRfVHlwZXNdLnhtbFBLAQItABQABgAIAAAAIQA4/SH/1gAAAJQBAAALAAAAAAAAAAAAAAAAAD0B&#10;AABfcmVscy8ucmVsc1BLAQItABQABgAIAAAAIQA1utOshgEAACwDAAAOAAAAAAAAAAAAAAAAADwC&#10;AABkcnMvZTJvRG9jLnhtbFBLAQItABQABgAIAAAAIQCBjUE46gEAAL8EAAAQAAAAAAAAAAAAAAAA&#10;AO4DAABkcnMvaW5rL2luazEueG1sUEsBAi0AFAAGAAgAAAAhACq33M/gAAAADAEAAA8AAAAAAAAA&#10;AAAAAAAABgYAAGRycy9kb3ducmV2LnhtbFBLAQItABQABgAIAAAAIQB5GLydvwAAACEBAAAZAAAA&#10;AAAAAAAAAAAAABMHAABkcnMvX3JlbHMvZTJvRG9jLnhtbC5yZWxzUEsFBgAAAAAGAAYAeAEAAAkI&#10;AAAAAA==&#10;">
                      <v:imagedata r:id="rId17" o:title=""/>
                    </v:shape>
                  </w:pict>
                </mc:Fallback>
              </mc:AlternateContent>
            </w:r>
            <w:r w:rsidR="00DC4CD0">
              <w:rPr>
                <w:rFonts w:ascii="Arial" w:hAnsi="Arial" w:cs="Arial"/>
                <w:noProof/>
                <w:sz w:val="14"/>
                <w:szCs w:val="14"/>
              </w:rPr>
              <mc:AlternateContent>
                <mc:Choice Requires="wpi">
                  <w:drawing>
                    <wp:anchor distT="0" distB="0" distL="114300" distR="114300" simplePos="0" relativeHeight="251854848" behindDoc="0" locked="0" layoutInCell="1" allowOverlap="1" wp14:anchorId="0ECA0C33" wp14:editId="0D5C2BCD">
                      <wp:simplePos x="0" y="0"/>
                      <wp:positionH relativeFrom="column">
                        <wp:posOffset>75565</wp:posOffset>
                      </wp:positionH>
                      <wp:positionV relativeFrom="paragraph">
                        <wp:posOffset>-73660</wp:posOffset>
                      </wp:positionV>
                      <wp:extent cx="325950" cy="178215"/>
                      <wp:effectExtent l="38100" t="38100" r="17145" b="38100"/>
                      <wp:wrapNone/>
                      <wp:docPr id="199" name="Ink 199"/>
                      <wp:cNvGraphicFramePr/>
                      <a:graphic xmlns:a="http://schemas.openxmlformats.org/drawingml/2006/main">
                        <a:graphicData uri="http://schemas.microsoft.com/office/word/2010/wordprocessingInk">
                          <w14:contentPart bwMode="auto" r:id="rId18">
                            <w14:nvContentPartPr>
                              <w14:cNvContentPartPr/>
                            </w14:nvContentPartPr>
                            <w14:xfrm>
                              <a:off x="0" y="0"/>
                              <a:ext cx="325950" cy="17821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36233B4" id="Ink 199" o:spid="_x0000_s1026" type="#_x0000_t75" style="position:absolute;margin-left:5.35pt;margin-top:-6.4pt;width:26.85pt;height:15.25pt;z-index:2518548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yk8feMAQAAMAMAAA4AAABkcnMvZTJvRG9jLnhtbJxSy07DMBC8I/EP&#10;lu80SSF9RE05UCFxoPQAH2Acu7GIvdHabcrfs+6DtiCE1Eu067EnMzs7ud/Yhq0VegOu5Fkv5Uw5&#10;CZVxy5K/vT7ejDjzQbhKNOBUyT+V5/fT66tJ1xaqDzU0lUJGJM4XXVvyOoS2SBIva2WF70GrHIEa&#10;0IpALS6TCkVH7LZJ+mk6SDrAqkWQyns6ne1APt3ya61keNHaq8Cakg/zPOcsxOKOCqRimJPgdyoG&#10;acaT6UQUSxRtbeRekrhAkRXGkYBvqpkIgq3Q/KKyRiJ40KEnwSagtZFq64ecZekPZ0/uI7rK7uQK&#10;CwkuKBcWAsNhdlvgkl/YhibQPUNF6YhVAL5npPH8H8ZO9AzkypKeXSKoGhFoHXxtWk9jLkxVcnyq&#10;sqN+t344Oljg0dd8vUAW72fjMWdOWBJFzllsKZ6D/fn5e0KSPfQX80ajjZmQYLYpOaX+Gb/byNUm&#10;MEmHt/18HPdBEpQNR/0sj/iBecdw6E4SoCtnWZ/28fnJok+/AAAA//8DAFBLAwQUAAYACAAAACEA&#10;IEmQlU0EAACfCQAAEAAAAGRycy9pbmsvaW5rMS54bWy0lVtv20YQhd8L9D8smAe9cKW9cUkKkfMQ&#10;1ECBFi2aFGgfFYm2iEiUQdG3f99vlrTsNA5QFC0McDW7szNzzpxZv333cNiru6Y/tcduldm5yVTT&#10;bY7btrteZb9/vNRVpk7Dutuu98euWWWPzSl7d/H9d2/b7vNhv+SriNCd5Ndhv8p2w3CzXCzu7+/n&#10;935+7K8Xzhi/+LH7/PNP2cV0a9tctV07kPL0tLU5dkPzMEiwZbtdZZvhwZz9if3heNtvmvOx7PSb&#10;Z4+hX2+ay2N/WA/niLt11zV71a0P1P1HpobHG3605Llu+kwdWgBrN7ehDNUPNRvrh1X2wr6lxBOV&#10;HLLF6zH//B9iXn4dU8ryroxlpqaSts2d1LRInC+/jf3X/njT9EPbPNM8kjIdPKrNaCd+RqL65nTc&#10;30pvMnW33t9CmTUGWUy57eIVQr6OBzf/aTx4+Wa8l8V9Sc0E7yUPE2lnST21dmgPDUI/3Jw1NpwI&#10;LNsfhj6NgzPOaVNoW360xbKIyxDnZVG8aMWk4qeYn/rb0+4c71P/rNd0cmZtRHbfbofdmXQzN8FV&#10;/sz7S9Zfu71r2uvd8K+vb477I0MxdfzN+/fGxPgCWUp5ltwrA5xUqCYCfmuuVtmbNMMq3Rw3EgPe&#10;K1eXqq6cyWdmVs+081WemSxmrra50VHxVUZ7WZIhW6HEKpXBoVDOimW0rbBZ63py1VZ7ba3NdaHJ&#10;E8s8sOFtIRuVstHkxFDOxHTPlYF4lXaY2kpebb0uKzmUVHxT3oihIx4x5riJZfkrYk5l4zXlPP5y&#10;ZBQFjjEocIzlgUha7QwJVbppVKVDSFDBY/KKZLUnvGQuVdS+zklCdIunEyQOAzgsrsiBhyPuJKGc&#10;xJRjDT4XDw00HcDsQ24Dp1JzEBA+DxAZ+Fpd1TnwK1VYkAjXyQoSN2jrCEwAriJ6yRpJz0EkhWff&#10;cptE0JpAW1BAc6nrimjAlRIElguJBV3gYMQfd24//aahvsCYeo0ehMTRKnVx5hXohcNPcOOMA9BA&#10;LMiwOIuESg1AA+KJi2Sm8aV0WJDAvtPBS1AORhm5QHrYCNIc5FJxV5EZ2SQvU+ZUjRZIQQKhiRZr&#10;i7zKEQgtD5MIU4qUSDgXoOaLl/rpcfinA5OeoF+urk7NsMpgMLuIwUJpqSoPbTNtZ9bOeCryTBeM&#10;kUEohYrBSY/ohqmQimjKUaR1MilWOxo+Kt4pxOFzUOMCjzI+MaeHgjKisbqA1kS5HJYFlIurXGBC&#10;ZbqwAjAR3ngkEzJKQ3pIMu0RDvTiKPOJPEbZiFqsKlJJSQ6IaRwpSqkIzLii4VSZ6E6C0jxxHS2g&#10;EFMASatGKQBS3gMyJGUwSaqsAf/cNhAxBzJMAfAlYpaBABKz5KiGlTPAszB3IgErfdce2ciucAkx&#10;qNul9lMUiCMjLNrGYsoi05s0DGp5ygSNiiSzPDhEGEeykix/k8fzf6iLvwAAAP//AwBQSwMEFAAG&#10;AAgAAAAhABILcjvfAAAADQEAAA8AAABkcnMvZG93bnJldi54bWxMT8tuwjAQvFfiH6xF6g0cECI0&#10;xEEVlENPVWm5m3ibRNjryDaQ9uu7PZXLSqN57Ey5GZwVVwyx86RgNs1AINXedNQo+PzYT1YgYtJk&#10;tPWECr4xwqYaPZS6MP5G73g9pEZwCMVCK2hT6gspY92i03HqeyTmvnxwOjEMjTRB3zjcWTnPsqV0&#10;uiP+0Ooety3W58PFKTiaYGK23Z+t64fXp+Pq7eVnJ5V6HA+7NZ/nNYiEQ/p3wN8G7g8VFzv5C5ko&#10;LOMsZ6WCyWzOO1iwXCxAnJjIc5BVKe9XVL8AAAD//wMAUEsDBBQABgAIAAAAIQB5GLydvwAAACEB&#10;AAAZAAAAZHJzL19yZWxzL2Uyb0RvYy54bWwucmVsc4TPsWrEMAwG4L3QdzDaGyUdylHiZDkOspYU&#10;bjWOkpjEsrGc0nv7euzBwQ0ahND3S23/63f1Q0lcYA1NVYMitmFyvGj4Hi9vJ1CSDU9mD0wabiTQ&#10;d68v7RftJpclWV0UVRQWDWvO8RNR7EreSBUicZnMIXmTS5sWjMZuZiF8r+sPTP8N6O5MNUwa0jA1&#10;oMZbLMnP7TDPztI52MMT5wcRaA/JwV/9XlCTFsoaHG9YqqnKoYBdi3ePdX8AAAD//wMAUEsBAi0A&#10;FAAGAAgAAAAhAJszJzcMAQAALQIAABMAAAAAAAAAAAAAAAAAAAAAAFtDb250ZW50X1R5cGVzXS54&#10;bWxQSwECLQAUAAYACAAAACEAOP0h/9YAAACUAQAACwAAAAAAAAAAAAAAAAA9AQAAX3JlbHMvLnJl&#10;bHNQSwECLQAUAAYACAAAACEAvKTx94wBAAAwAwAADgAAAAAAAAAAAAAAAAA8AgAAZHJzL2Uyb0Rv&#10;Yy54bWxQSwECLQAUAAYACAAAACEAIEmQlU0EAACfCQAAEAAAAAAAAAAAAAAAAAD0AwAAZHJzL2lu&#10;ay9pbmsxLnhtbFBLAQItABQABgAIAAAAIQASC3I73wAAAA0BAAAPAAAAAAAAAAAAAAAAAG8IAABk&#10;cnMvZG93bnJldi54bWxQSwECLQAUAAYACAAAACEAeRi8nb8AAAAhAQAAGQAAAAAAAAAAAAAAAAB7&#10;CQAAZHJzL19yZWxzL2Uyb0RvYy54bWwucmVsc1BLBQYAAAAABgAGAHgBAABxCgAAAAA=&#10;">
                      <v:imagedata r:id="rId19" o:title=""/>
                    </v:shape>
                  </w:pict>
                </mc:Fallback>
              </mc:AlternateContent>
            </w:r>
          </w:p>
          <w:p w14:paraId="736D03B1" w14:textId="5741E65E" w:rsidR="00143441" w:rsidRPr="00A406E5" w:rsidRDefault="00AE1BC7"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73280" behindDoc="0" locked="0" layoutInCell="1" allowOverlap="1" wp14:anchorId="5B3B806F" wp14:editId="5945FAF0">
                      <wp:simplePos x="0" y="0"/>
                      <wp:positionH relativeFrom="column">
                        <wp:posOffset>39370</wp:posOffset>
                      </wp:positionH>
                      <wp:positionV relativeFrom="paragraph">
                        <wp:posOffset>-288290</wp:posOffset>
                      </wp:positionV>
                      <wp:extent cx="2682875" cy="748855"/>
                      <wp:effectExtent l="0" t="25400" r="9525" b="38735"/>
                      <wp:wrapNone/>
                      <wp:docPr id="217" name="Ink 217"/>
                      <wp:cNvGraphicFramePr/>
                      <a:graphic xmlns:a="http://schemas.openxmlformats.org/drawingml/2006/main">
                        <a:graphicData uri="http://schemas.microsoft.com/office/word/2010/wordprocessingInk">
                          <w14:contentPart bwMode="auto" r:id="rId20">
                            <w14:nvContentPartPr>
                              <w14:cNvContentPartPr/>
                            </w14:nvContentPartPr>
                            <w14:xfrm>
                              <a:off x="0" y="0"/>
                              <a:ext cx="2682875" cy="74885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0ED1374" id="Ink 217" o:spid="_x0000_s1026" type="#_x0000_t75" style="position:absolute;margin-left:2.5pt;margin-top:-23.3pt;width:212.45pt;height:60.15pt;z-index:2518732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Aig3iNAQAAMQMAAA4AAABkcnMvZTJvRG9jLnhtbJxSQU7DMBC8I/EH&#10;y3eaJmqaEDXtgQqpB6AHeIBx7MYi9kZrtym/Z5O2tIAQEpdo17OezOx4ttjbhu0UegOu5PFozJly&#10;EirjNiV/eb6/yTnzQbhKNOBUyd+V54v59dWsawuVQA1NpZARifNF15a8DqEtosjLWlnhR9AqR6AG&#10;tCJQi5uoQtERu22iZDyeRh1g1SJI5T2dLg8gnw/8WisZnrT2KrCm5Fma3nIWhiLjDPtiSoJfqcgm&#10;GY/mM1FsULS1kUdJ4h+KrDCOBHxSLUUQbIvmB5U1EsGDDiMJNgKtjVSDH3IWj785W7m33lU8kVss&#10;JLigXFgLDKfdDcB/fmEb2kD3ABWlI7YB+JGR1vN3GAfRS5BbS3oOiaBqRKDn4GvTelpzYaqS46qK&#10;z/rd7u7sYI1nX4+7NbJ+PokpIScsiSLnrG8pnpP9x6/3CYmO0G/Me422z4QEs33JKfX3/jtErvaB&#10;STpMpnmSZylnkrBskudp2g+cqA8Up+4iAhr5EvZl31+/eOnzDwAAAP//AwBQSwMEFAAGAAgAAAAh&#10;AFcNfFVRHgAAM0UAABAAAABkcnMvaW5rL2luazEueG1stJxdj93IdUXfA+Q/ENcP/XIpkcWvewVL&#10;fjAyQIAEDmIHcB5lqWfUsNQ96G7Nx7/PWvvwtjTxGDCCDmyLl2Sx6tQ+++xzqsj2b3/306eP3Q/X&#10;9w83d7evD+OL4dBd3767e39z+93rw3/96Zv+dOgeHt/evn/78e72+vXh5+uHw+/e/PM//fbm9q+f&#10;Pr7i344ebh/89enj68OHx8fvX718+eOPP774cXpxd//dyzYM08t/vf3rv//b4c3+1Pvrb29ubx4Z&#10;8uFy6d3d7eP1T4929urm/evDu8efhqf29P3Hu8/3766fbnvl/t2XFo/3b99df3N3/+nt41OPH97e&#10;3l5/7G7ffsLuPx+6x5+/58cN43x3fX/oPt0w4b69GOdtPv3LmQtvf3p9+Or8MyY+YMmnw8tf7/O/&#10;/x/6/OZv+9SsqW3rduh2k95f/6BNL4P5q78/9/+4v/v++v7x5voLzAXKfuPn7l2dB58C6v764e7j&#10;Z31z6H54+/EzkI3DAC32sceXvwLI3/YHNs/aH7j83f6+Nu6X0OzT+xqHHbQnSl1c+3jz6Rqif/r+&#10;iWOPD3Ts5T8+3icc2tBaPyz9uP1pXF4t66ulvZjm8StX7Cy+9PmX+88PH576+8v9F77mzhNqNbMf&#10;b94/fngCfXgxzO00PeH+Neq/9vSH65vvPjz+nx9/d/fxjqDYPf6b3/9+GNb1q5llyCfK/UoAh4Xd&#10;DsB/Xn/7+vCbxHCXJ+tCEFjOp6VrU+u2dR6PV3276sfxqm3jfDz082EgJrdlPs7d1k/zsR9bP3Xj&#10;cenGbhynY3/yB5d7Dis/5m7lvHVDf+Ls1A3dcFz5dz0f+yVnCy28t/rI8dRx3Oi4cdsH8ef55Kn9&#10;nLupP9N2YtCBtgy9eeqP44lGNp0YdDjOdNcmOtg4adwa5xNWY8lx4t9xPG4aywn/cjb1XLRhh9lp&#10;kZPt2G95aPUhel85H44D3Y4T813zWL/Uc4ONeILLy3gcM3ewYCaZCg/SknsNwEABnMCDm/S7Nz5h&#10;fmsM7Yz6cwcMmNAyKBAs3TIdV37YkzeHIwDZtPVzPw0rExYafncnIJ5jHl3aslCjdTcttHAemt1D&#10;ZMATX7pa+nljBHzDJIe+gdpwcUU3nnlQi8GeGUCAU1qWX5kbj/1C9y6h9o/SLwH9h2+/fbh+RNim&#10;bTm8WccT/p1POyGHq5H/TsNylIvToc/vgdnE/AE/4xapJeRMD0y4KZyD2E40W4IRk+Xqsh7HsIn5&#10;QDVmnRnBm/7EkxJCmERwY9Y5k8DbGR9KUdxLFOhRua0/oS8E98Q42Lw47meLv/u2Qj69Bls6AD5x&#10;IhkYmTN+c4uzrU9PNjSeVual8zyD4+EMhNZ+Ds0noNPuxBHbZwheMahl3Ia7kOnSB3bA34tp3XSO&#10;nTwPDj29ZijmPXba5Lj87ifGBetumzS7Xxc6dBoNj4wTV8aFS9GD4yabBGPoiJXEjPD2XjJG5eoE&#10;LeeyeuaGwaYJPDKfVYp+gcZQtTu347hDQyz2iNNGJ7RdiusDgcwscUPPk8ZXTaUbG/0EYFuSLQmZ&#10;RNfaEQTcjF4wBpLR5kzVWFk6yCAz6IczeAWkky6XQlPP7Nc1HGicw5aeBk5VHdwDYrQVrjAc6Uw+&#10;MqA09NSwRAdPhLnTYDbThm0iAwCg8cVw4R/mxHpu6iAFk5ONmeIUftvZrJxpDhebwYrpeGx2cnhY&#10;GvdxBSojGVGsJkEjasLCKHUmkOeJfvkR0vRIjzjQv6RgsN1zE5ajrfJtQTqDra5FAlVhnka/4EVm&#10;TmN1Sc/T+S5sMgjNxcMwiI6YwarCOhAWKkFxNZPqz9Aiyk3X+CgBSEvnfyJvKF1SY+kIPHHO+Nzc&#10;6Myg5B+mMF7gK6IYvLj31OGvs2ZhEcoAZhjWYynS1osrsoAgBbhl9aiVCAs9Gj/CyDDGWWU+HmOE&#10;ZdcKHd43Bih2SjL4AFK9ni9bYYpiXTJrCJtmxCs4khiWyEaNGt3JLbrAaEwxfph0z/SNIoyWbiNB&#10;WfoPkIAKUmYAJQhQmangeFa4KetAxPMIhlMQ4ARzINVBjIpJ5CLioPJ+CLV1eAEqIkwRFAZHGYz6&#10;U+DCyDTHMiem23SUEc5Bl24IiS4CEOBWRZ0SGbbnDqYYOzYfVXYfwBha9OQ7ZXLg30xCAo88QseU&#10;CdIaUzkqvXopjQxUnldsIVaNq4gpvYga96LvhPa8jwRuS6oHb+pOsiltQ1AySr8ouVjDGObrmSim&#10;lUEkGZfC2lM60pBo0/MlzX4e5vXwZjzP+HUmQBzxarjqz2RNMhpZsx0QpQAjXcNJVQliMCNY1DEf&#10;7DdYCkMa8SO2CqkhJGretKn3JAvll7fULxXWQm2JKDP93jpNPEbSKMP25E9jO8wCSROfgFjeFUON&#10;fXqi69741zb7GQkfbyDrJM6MjOV4lrRD8PIEnTDtX+TR81M6kyGkridHT2YARqd3nsPHujKeNV0a&#10;1E9NSf6hhCMo5BItOg4a/SzHjSAuAUE523hSYLladZLlrEBoP92EUqiJOtAsAlOMynJlmk4IJmhu&#10;CPJA0gHBYOwycYwTnctR2Q9WGwf9it0kidJrZ9Q3PFfcjzXqDiYPJGA6XzCyihYUhkATciRaDaTQ&#10;JxpozqgntbiMNyAbzkSuu03+6HNMxhOO7hyfkdXTNk+HN21ElxvMPk+oyBULk+FqQkYg9XAo2ZtP&#10;iDUWJiMgQqUxWIQrejAuXY0HJigjk6W3zELVdrj0OdlLNcRb4tRc3AhUPExPNJZ9PKsvGtmFM3gG&#10;GmnE9PszipiRVny5S1yuI4VxKUxM7yMXNBoUVbYzZTYRYueaMA1QvlY1JeGmJYc2Dz4ryPPSAJnC&#10;ge5Z/00Kx/mqMdcgDOayoiS5Ib/FNEyBlVYVel4WXWRX1AnjyXoqocIsTGCUI7Qkikimkt175H9a&#10;gsDe1GhE0i3yBI8HGziUwhOq3DYcgdMnOOdmKVjuBTpu54GsTKOzOBgRwXKe88kEOabjDa5DHWFv&#10;uNG467KUQAXkHEnJyF6VP3IZD+/uL6mPXc/I93Y6bbji1Ih7VLycwcqHtc9GOXGYD/12MKTNgcoK&#10;VZXF09RtJzC0blHTZDW/UAzKREob+CjBiCNRI3lJTJDhyQiyrAQbghgBBSFa8myBFVci03st4owJ&#10;varTfA4XcJaIAUuSTyhtd4YLJyYURZUyf3cc8FvdVRBKo5UKhi425WdjsYb7I6o1M85kn52nyi7F&#10;0X7GJpb1rS7UO7rbylcaxdGUUhxlHoENi60+WG1zhq8BTB6GTWoltYtnFPjgBU+prEZmwTyM6IYs&#10;T5lSS81pVUh1mzjAAIkBvkHGZfeeXeA3S+tLduEiYQGtqykpwBRawcVsKTjWGEdszFmJqLOJo14v&#10;ukPhMp91hwjHcJwNIyx4JL56TB1q6YlA08oa2n+ZSMM5KVr1B/bhAg4LS6xMlx6L1TLkWRWmreN4&#10;eAN2LHlALRJDZQKrV9IalQlr+nFgRSJLk9CIwygLVSakZSHZLSQdF3sNxjIbyLuvXOGy57sEeag+&#10;zOM84tS4BuTKmLSyQWK+TkhwSlr5AJ1y3AoiUC7OAislChGFC2C6/bN8JFUbc3nScjGnklreOAg6&#10;CLtOZHIFfIHyHKAenqQgYI8icRn1NGCdxzPj3pI+zyM7aCkKWduiJABPut7Y2RtNoCmMtFYUO+Tf&#10;Q6YMyiRLCytuujZtCTSjR8AolqsuzwOXnJsUbNmf7nhQkSBTMoLFtsA0VvcAhdwQfz6csVNcwVa7&#10;Nwzdc2D/R/c8xRbo41TcwyO0SVlqqJbin1Bpq8oYz5qxEWn2BtjYnnKdJ1oSEVeT9ikOLHWa9ZZZ&#10;h2koO/3Z0pSuCUSZRvhD0SyT2bg0jth4xHyngxzbifqTPi2EYfIz5gX2xGYCaF2B/Uwd1AASH67W&#10;95Y+ehJf4rmyKqCqLCnVtTE5GQYHISpuqYv6ECPu6oZ9wIkmJtxosLLLBxwoGa2MFKpSWJo8KMKs&#10;h8QBfMGGvRGObtaYLXUNSmWFy39wsVoYdWErx9pSrxJLp4LMepiSyTOcos377lGFKgkfBgVbh8Kg&#10;YG4ZnOdNLS4OhFyyQQpZFoUlKJlqtJCu1X2YZzByxgounEj8YigPDJFtZpl5wcQQKnbhZR5mSApg&#10;QFBQlFzSFrt62NWcp3a6Nc0cXM9qnvMmBSD6+/ajqx2hcQsBxSM/AV8WKko7xkN8p5jZUOpxYc8Q&#10;DI2NlIxyXKCoo77cgrGKPlOjCSrvQqJaMh6wmdBr4jZyCrTZNz5d1JFkDZCQmHxuvcZkayDyQfIs&#10;kxNamqJ/GOoWAP9ilSUw+x+Ms29GMQczpjHOrCTHfqFb3VCNwFh9UVwahtzMLk8ykm6UOe7nKcva&#10;n9y8Zz+mxZYTYESXyK+YwBa44qlLQu64Ih6BypWkWRvHY1tybgyCASxJGUH3nxITdOorEIGXtAAi&#10;oTEAo58zoseZonta2pm6HyXFW25xo8wT9lDobaxswJ/5P+Oop5Hy0lerrHhdquNkhnSPgHAnF6wI&#10;yQaPTJSNJbcJ11ABn0Yc6ZQUxaAVcLKxlXCQNxZmYK3zOAs/3YDy3cmZmsqiTiSthbzN2fNNjf3M&#10;kTd5sHE8o4LnATxTYYxoMyUzePYnMko4TYUJtBgI47Ol6z465rguYSLM9bLbkI0otmrdEFAEpSKr&#10;dG6jDr53IqGH9F4WMxIROmH0mEQkNoUXycfXMhZ6I1EGmajNXForpFyG0KBrkFAilaRKwaQySlRL&#10;OGSau+611Aw8KhY0o6IiEtUF4k/pwgLdQYDSA5mXFsQKAkuk1aoHajui6yAsZiDYzpqCLn2ODGpB&#10;yTWuqnV4zIyntZygkzmpnT52lOtVxhcNcF/aPHDGluSOKglQRIBwl4SrmByoRyWWUZEQ7aH6T7Cp&#10;cOqWb3zqtoBEaN26twhTcRiE7tiDLxzdNZa89AKMZhk3dkxGvp0AFgDKBpa9lySpExN5XLePLhUY&#10;gyq/9JnGqDGgZmz3H47sU9uJhR9kpx/yPqhSKxgSql7SCxqsdk8SCTvYKsEsotnlFd7GyylMISI6&#10;lCUBB0YhzmSGZQtdUZ73VGf7kkBNZJWnJkTOmXZ4JZNdbOMuqAQsuWAxj7g5PGtzViCyRJrTtRiQ&#10;vQUcaFKDMUs94aZvw9lySqYCDzeAQXI2lbJQ5CHjQJOz4JHMKoLhoAkeyQRxDCziPVEW8VVmSTDd&#10;a/UhkNgigkSFm+2e7lSQm/qpkWjkRkpMw4LLTM5XfgzaUSByKC8ABU+bE4AKZGOhUZt9NEzGw1qV&#10;FBw9gixkoWQO2BOHmDsZ1RcbWTJIeEHOXraApDRk/Z28iTWShvW5ICWO3ZUO8E+P+BokSFnMqn9a&#10;iBkJsy4Jx8rF9bx4cb8ECi4oSK7cOKJP0ogSAytwbqKR2RLGpR/0J3XwocoG84GIm4as/STmhZch&#10;4Keokt+YjUeFIkObyJv79dYqVW03mLrbpd8aLy6EPsPaWo84ytMLQbYNKuTE2O0Xl+rgJK+xw7qy&#10;ahwmRY2gsABwJoZagTtCHhQMckyRvq5FAM2tP0KhRJOHcC5oKzQ8Dskp3XkcHu9aSWuuyk6uZQda&#10;6D3DDHSOfWAIoKtlCwNje4wEQCozDfOU6aELesEX7gYIdGRsucw9tQrGgeOY9SS3mXDuJ9n1a+11&#10;A4Ebe0AbttHcafIinlgWaxmkQ1V2fCOrfefKY+62mnUm6hgv8GlDgPEJ/GQ3RMXzJlVoQFKdJyN0&#10;gCIrxYHrdrZg9+3XIcGBF4cCSb/SGoJYYE7u6YAvoQo3hBc3TYSzOFYhzbLBtAxSQwpf9C00IEhd&#10;XzEn3lvpSlJKEjj8yDrMeRt4wk+zZ6wlponvut4wLJ2vC9Q7QV6nvVKjwb7swllQZJ8FRcRXiplb&#10;KvhFRjDN2ZqV3/2ZYMnLhtTLUU1FfDEiEHiS1VrJH8fTDctqcwrVifNDot0tJTItwqVLc3lEiyWl&#10;gbuU8o6UkbBB84iXOlcB8QVn2sjjtSxiHY6xdoJH4gq+mfEZoLZPElmUT4VPQFD0OUQ6wRNGiM6G&#10;w7CU+MirfUxLtQRlE75kFH9EFyiY8hRp0VcivpImgOiQNCDlg5dZwkSsxUwfiwkoA97qDNMQm6e9&#10;38QsuT3Rk9KMyQN4CimixGhY/ZAGbeP9BWconLMR15ypB/TpKKYm5pJ9Q+aeXMosuIQ9nLMTZ1UF&#10;Qy2DzcASnMf5VINe5G4oLA+s1dypYlTv4M7a+sgtltBqdsXBEp3CHjqiWWcs82NyiQ15eIkBOIHP&#10;kaJKe5JlhLzeZzyhwjuulUy5RlRNClcgjbTI8A7CuHSuv5gS5X6O+77MFJfpEJI3ceWCzvW/0yvA&#10;fCf1nOU6GxpsCbK9xFjb4F4S6m6IbVfU6+4HHkK9FL5Mya08TJhSpeKc7CQxQ0IG4lmvgaDFrUXe&#10;jPF+LgU4yLDpofbu8TLJczbYuOgLCTVEF7gUMG/yBCkiiQhHErowFRXridDkU7MiqNrQIPAxRqxe&#10;oAMktLZPL2wl8c6ezrWRdIVHoGAix+FPLhFMWmxo6oxiUlINJk8WJJjS/EZupxlMtecUcGqeDA6Z&#10;rD5hUJSDzSl2Gk0Usgye8t7DgaMbqcF82UlOhdzu7QjBSgRYBzcXb3kNMFjMGKjs8Lhsmy+brqQ8&#10;v9WZiaSaNv3IEen+jAK8EAW8B+GbQ7Kp6+OV+sOss1y56eauJfRI2BB59aUCUGZf14PUAT5ArLO4&#10;WDPxRr0eiMgIWtXi+szQZX7GHsC4wSsguMrTyBIKyqzZzMTrAocTXTyVGoK8ert7BX7Fg/mUQamD&#10;m1Vg0BUEQyNilO6VDglcu8S8lOr8C5WtbMNjFxtV4plNXEdlbr5bIP61EC2z9HbB4nIVA7GOIgkZ&#10;xixpmFIrpa3j6EkGlp1ShT44MQuwelS32W0CC2lJ1xCXjJ5A4Qktp0KsnWKPNZUSWUNCtWbJY1UC&#10;CfEMCxA9Yr8oCS2YFBpp0W/dmDqGuPLNqCrkdxgui7nu7gFp1aeztgWjtGYKNHZ94sd9oa9LR+ek&#10;G5iG//oOBVZYjzuyJ+i6rqAMSVEyQgLFxK50pua4d8d6hhvSnCMjcF+YrcpdBnGRqUEbwkaNKCnm&#10;WZC1pKxezfqWv1JI+UqqxrZkCCZK6X3J0ExWi7WR/yUr8SzoMEsHo5AyiDHE2s/sBgnIpziYfOCj&#10;AOZaMczWAfEYbce8GqTPENJaPenO6iP5DyNoTLPdjboZ05hV/E3OtRMhcGnm0zioNhSZnntIduP3&#10;PphmxkKzXJn7gJUsJA7l3bPzCzVpzCqa2268xwl0Q14NP1OQQAXKLAnJ2i/0BeBkJminWmJuUhiG&#10;eXvHKcBRjxodDs9a2lc4BiU1hLsgca066jziLd/sgi+w8CNfYtgUM+Ux3mYrxw8owL5YY+TaoXFE&#10;jEwuHOiuAYOXUwIx7UZ94OdoLeJMA/c56cxFtdf9LhlHSnQhoV0+BcMM+4ErgCWpiSmd446THwm7&#10;fUQW5DLYcIZVfo3oD67opyzF5GzCk+sDd/K9liW57wfCL98gOACOtANikagKfslGXIcAiLpfvHq9&#10;lyUhJBOPxVzwvuNyyA7D5YzBsXu/yShGBK1omrfPYoBhnFuxMVHTsi8o8A9nEto1UGNnVOHFTdAa&#10;JjGwQVibc7hUtSC2RIORETrLTKmYZbJgWXaCiUxi9aAuUAQWwGEVYYV/5I97G4nQeLXlvS5sjmxp&#10;uPtZfvugD/xsD/t5wwplKOOClSGiIbR0byp9ZleBG4MWYJcjU+47EhZln4ctqsgYBYpvBXGl9gEW&#10;jZ0cXfq9h0rkgR2l+opYLESjyha0FsMIJ/dT/AhTGrgGaFEYiJmPONQN1gfoGkEhWUCZWfjGa08y&#10;8TN6QkM6ZI/IujKeg/EA7GdDNEWJ8RFBJYoAj3spBNhQUg+4zJTwB8kHJLiAYXhSmifpsEKxdGeW&#10;fvghiVzxcRtMVHzb86CbBQ1eYSidoz8MrCtUH3dMYlhKPlyS7YUKe8MxaiJ4nEgcEeVR4GXRZqQg&#10;ZYlEL1cN4wzoRkzknxqDK5gEBspxmIqWUE9hPh+ocIXLXERh6vuilRASlbAFePOJFXpVX3VOrmLy&#10;XpBnTcqShL7XLAkQSEtxOkc2oIr8Pz9rSbXyUQAvHLYz/NwGiL8yu9r8x9KquMFfkcMYkoEcnWF6&#10;ol/P+45oi2wwj0lCJs1BYz0rRnG5NTBjVDLXV6g99YicDC33ZozAhWCr2vpunWmnHAMEWpKOFEqz&#10;hf60f/4zYQin2b6+5FWu8+axXMwYbpJKEQ0MoOmPRTKRYQo3c7pUzalpzk9imSjhVQ/RHw5isekr&#10;zwok0o2p1sgiSnF+Jf288tRd+DOvtDGUcZiYM3DSzEjLs8w3GCAVOpI2XhU7eAfrQYIqkPioUPTz&#10;jUwDUVctpSS0IQdITSTVCBYdLjItZiFMqi6EFDq7yX5YIHZTeiLaEkpAnbBQHalaFX4on9UCE9rx&#10;iL9jkdndLQfc7/ckTA35cPm+c4EndS2Qm3rdB7aa9FOPQCbkWO/3FyCNVeI4qu2AzACqspbjFKfD&#10;NJ5ClKaKHBESF2on4Fd5VZuAeILo0zGAHlGDmc4LjAbDPurPXWoST3btN2nHFJrVR5xCiR24yzC0&#10;ilHDsyDwYDxSUOMRKBti8VLIDM9UVCzmTF4sgeJZNvs4yT035d1ssXbSTVAsdBXVUXVTWZRruWrP&#10;Jiz3OSqkvIgbeaYGAjjnkKaGHUZ4uIQpp3AO5jBXnBskEObKg6CLDVS/dLYHHlbhB01ikN0D9ud+&#10;venGV+JWdQCAQ/njAn3AZYjAbSbtjPQjxb4ElMmEJQ2kiDaDxp7TCv3aouEqzbPtyw+V0LJcyOk+&#10;LyCperBagz3iJgoRyqVwQza47uNALYFxfjovYpwBmzGbPWy/6WA8irPIGdbkY7HgwHASJ1qPnNV3&#10;CTnDm/lozNftyoMrKusv9+x8AY6FWWLjg+iS+cpQCCCEv2UEQMlBc7w1RxaDwFm1VagGK8CWsAA/&#10;iUSEYo9jmAEIaqz0/Ymb327tED6EWPxOSeRtg8pNDEBRzXx/vq8RsrjcqY+1YoQTswERoyRn6GVZ&#10;5f6X8c9qMZxUm+oujsSTIZGKGW/4Mp2FRsiolVbhPJx6AwMqGpkvnHcpTanttrV7aUYD/zC3vaQM&#10;OhlLoajUqKOt2gwOkNtrJh9VfurzRDCxLGP5k1AgfqgNCmUJhLstdmxuHeiEFQjGRX/p16n43pa5&#10;VQEZxLXU5RQiceFhSvrdECYcBeHhCDCDR26kp6qarR+842Cl+i6T8ZDKWccqp3WUQxDiEV0U34W+&#10;XzUpGzifXuxdboCffNJ3LA6ZBD72az28AuRDqUW/irBlyoyHNcEhLdkXnKMMLC4AvdFooOd5kCUx&#10;Dxp4IJLiEKyRVs+xAcSpQHmMCXuOIMY2jtx/xp2ebZgpS+aVv/aj+PAve1gRXb5R83XcgZ1APnrl&#10;FaCiSEy6EKWKh0b8xSJeDqKkVYpOEEUJ8IB6LNAwOEyYUzVgO4qA/RbupCU4CVIIbmTOMEeBBNeH&#10;SbFsP/BIKoB0CHCM5r+W1clebibhJbbm/YuuPGgRwbAWJw7O78DMmZuHdKp4PCV0APUvilT9KWUz&#10;fnSGDt/Y6tH5fI2rBBqxFmfUxBc/+UUTyvfcPiFADm8AEhasw6VUPF/12xX0J6gOfE+xHIjwqofZ&#10;pxMFXUEuSGZx9s9Kk/XMi6hlOONY8NqrVz6YKZP4NNo/CtWmSCwusRIxrlxxhMJW+QvSIyvy/RBR&#10;S7N9FUVbMoLpKy+tLXeVNxYANjP94xEWG9llNxj1IDqkbAGSzSznKmzzB8nZMU8hOrk84z7FrW/u&#10;LF4NYtAlT0bW+ZFVberGVFNP0ddPZDPmQtWKTjMoY2kzGc/y1KWYKTYrOkO0hDHETR4lKVgwUOcp&#10;q+ZqSUl1zlEZoc5WK51h3ggzQcGDU4ystHGal0Ok6SRMxZiB+HM9LFHhVECDyo3JwAHEZoZgKV1N&#10;VXys4KYkvDCM8aK3/fNj63Fiw48GuOoWFlkEynOeBMuzHCmgQJBpVOVpReNcSNs0VH5TbOJngPRB&#10;rKKi54hLwNpHW73aoOuFJ8DAduR/rWNI9gGkgGDjKsxKbccwqVnjcOTFmp4hgpDr2iw10EhmBX2Y&#10;VRV6ARACGRh+F+JiAl6xeknxSnkFscg/fCMRG33/HyiHYOuHJhXvToU/+jWflXx71B9ghjah5z7m&#10;mz/5pEK4XUSqwzfuF5nDvuwXYa8vPSgmKJol8CIRAY+ciWWuOWrdhV8mqRxigKkqYzZ+1pDO3zrw&#10;VxkQivU//GQW+zdwjeUN38D51z1x5v5nF/8r73z5f4148z8AAAD//wMAUEsDBBQABgAIAAAAIQCp&#10;QE415AAAAA0BAAAPAAAAZHJzL2Rvd25yZXYueG1sTI9BT8JAEIXvJv6HzZh4g62lFindEiN64KCJ&#10;SEK4Ld2hbejONt2l1H/veNLLSyYv89778tVoWzFg7xtHCh6mEQik0pmGKgW7r7fJEwgfNBndOkIF&#10;3+hhVdze5Doz7kqfOGxDJTiEfKYV1CF0mZS+rNFqP3UdEnsn11sd+OwraXp95XDbyjiKUml1Q9xQ&#10;6w5faizP24tVEK2TdzSHvZl97CkeXs3ZbjY7pe7vxvWS5XkJIuAY/j7gl4H3Q8HDju5CxotWwSPj&#10;BAWTJE1BsJ/EiwWIo4L5bA6yyOV/iuIHAAD//wMAUEsDBBQABgAIAAAAIQB5GLydvwAAACEBAAAZ&#10;AAAAZHJzL19yZWxzL2Uyb0RvYy54bWwucmVsc4TPsWrEMAwG4L3QdzDaGyUdylHiZDkOspYUbjWO&#10;kpjEsrGc0nv7euzBwQ0ahND3S23/63f1Q0lcYA1NVYMitmFyvGj4Hi9vJ1CSDU9mD0wabiTQd68v&#10;7RftJpclWV0UVRQWDWvO8RNR7EreSBUicZnMIXmTS5sWjMZuZiF8r+sPTP8N6O5MNUwa0jA1oMZb&#10;LMnP7TDPztI52MMT5wcRaA/JwV/9XlCTFsoaHG9YqqnKoYBdi3ePdX8AAAD//wMAUEsBAi0AFAAG&#10;AAgAAAAhAJszJzcMAQAALQIAABMAAAAAAAAAAAAAAAAAAAAAAFtDb250ZW50X1R5cGVzXS54bWxQ&#10;SwECLQAUAAYACAAAACEAOP0h/9YAAACUAQAACwAAAAAAAAAAAAAAAAA9AQAAX3JlbHMvLnJlbHNQ&#10;SwECLQAUAAYACAAAACEAUCKDeI0BAAAxAwAADgAAAAAAAAAAAAAAAAA8AgAAZHJzL2Uyb0RvYy54&#10;bWxQSwECLQAUAAYACAAAACEAVw18VVEeAAAzRQAAEAAAAAAAAAAAAAAAAAD1AwAAZHJzL2luay9p&#10;bmsxLnhtbFBLAQItABQABgAIAAAAIQCpQE415AAAAA0BAAAPAAAAAAAAAAAAAAAAAHQiAABkcnMv&#10;ZG93bnJldi54bWxQSwECLQAUAAYACAAAACEAeRi8nb8AAAAhAQAAGQAAAAAAAAAAAAAAAACFIwAA&#10;ZHJzL19yZWxzL2Uyb0RvYy54bWwucmVsc1BLBQYAAAAABgAGAHgBAAB7JAAAAAA=&#10;">
                      <v:imagedata r:id="rId21" o:title=""/>
                    </v:shape>
                  </w:pict>
                </mc:Fallback>
              </mc:AlternateContent>
            </w:r>
          </w:p>
          <w:p w14:paraId="38339928" w14:textId="4CB49AF6" w:rsidR="00143441" w:rsidRPr="00A406E5" w:rsidRDefault="00AE1BC7"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81472" behindDoc="0" locked="0" layoutInCell="1" allowOverlap="1" wp14:anchorId="0066781F" wp14:editId="60881548">
                      <wp:simplePos x="0" y="0"/>
                      <wp:positionH relativeFrom="column">
                        <wp:posOffset>2270760</wp:posOffset>
                      </wp:positionH>
                      <wp:positionV relativeFrom="paragraph">
                        <wp:posOffset>-32385</wp:posOffset>
                      </wp:positionV>
                      <wp:extent cx="1994565" cy="302555"/>
                      <wp:effectExtent l="38100" t="38100" r="0" b="40640"/>
                      <wp:wrapNone/>
                      <wp:docPr id="225" name="Ink 225"/>
                      <wp:cNvGraphicFramePr/>
                      <a:graphic xmlns:a="http://schemas.openxmlformats.org/drawingml/2006/main">
                        <a:graphicData uri="http://schemas.microsoft.com/office/word/2010/wordprocessingInk">
                          <w14:contentPart bwMode="auto" r:id="rId22">
                            <w14:nvContentPartPr>
                              <w14:cNvContentPartPr/>
                            </w14:nvContentPartPr>
                            <w14:xfrm>
                              <a:off x="0" y="0"/>
                              <a:ext cx="1994565" cy="30255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1B1B2C8" id="Ink 225" o:spid="_x0000_s1026" type="#_x0000_t75" style="position:absolute;margin-left:178.2pt;margin-top:-3.15pt;width:158.25pt;height:25pt;z-index:2518814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YMBRmMAQAAMQMAAA4AAABkcnMvZTJvRG9jLnhtbJxSy07DMBC8I/EP&#10;lu80D5rSRk05UCFxAHqADzCO3VjE3mjtNuXvWfdBWxBC4hKtPc7szM5Obze2ZWuF3oCreDZIOVNO&#10;Qm3csuKvL/dXY858EK4WLThV8Q/l+e3s8mLad6XKoYG2VsiIxPmy7yrehNCVSeJlo6zwA+iUI1AD&#10;WhHoiMukRtETu22TPE1HSQ9YdwhSeU+38x3IZ1t+rZUMz1p7FVhb8ZtilHEWYlEUnGEsJiT4jYpx&#10;kfJkNhXlEkXXGLmXJP6hyArjSMAX1VwEwVZoflBZIxE86DCQYBPQ2ki19UPOsvSbswf3Hl1lQ7nC&#10;UoILyoWFwHCY3Rb4Twvb0gT6R6gpHbEKwPeMNJ6/w9iJnoNcWdKzSwRVKwKtg29M52nMpakrjg91&#10;dtTv1ndHBws8+npaL5DF93lOCTlhSRQ5Z/FI8RzsP53/T0iyh35j3mi0MRMSzDYVp9Q/4ncbudoE&#10;Jukym0yGxYj6SsKu0zxuyQn1juLQ6CQC6n4W9uk5KjvZ9NknAAAA//8DAFBLAwQUAAYACAAAACEA&#10;v7i9Gi4PAADkIQAAEAAAAGRycy9pbmsvaW5rMS54bWy0mVtvHMcRhd8D5D8Mxg982Ran5z6EST8Y&#10;ERAgQYLYAZJHmlyJhMmlsFzd/n2+r3q4pCEZCAIFtnY5M32pOnXqVPXs9z98ur+rPmz3j7cPu/M6&#10;v2rqaru7eri+3b09r//58+s019Xj4XJ3fXn3sNue15+3j/UPF3/8w/e3u1/v7874rFhh9+hf93fn&#10;9c3h8O7s9PTjx4+vPnavHvZvT9um6U7/vPv1r3+pL9ZZ19s3t7vbA1s+Pt26etgdtp8OLnZ2e31e&#10;Xx0+NcfxrP3Tw/v91fb42Dv7q+cRh/3l1fb1w/7+8nBc8eZyt9veVbvLe+z+V10dPr/jj1v2ebvd&#10;19X9LQ6n9lXup37+08KNy0/n9Yvr95j4iCX39enX1/z3/2HN11+uqVldO41TXa0mXW8/aNNpYH72&#10;+77/ff/wbrs/3G6fYS6grA8+V1flOvApQO23jw93741NXX24vHsPZLlpoMW6dz79CiBfrgc233Q9&#10;cPnd9V4a91toVvde4rCCdqTUU2gPt/dbiH7/7sixwyMLe/unwz7SoW3aNjVDytPPeTgbprO2f9Xk&#10;4UUoVhY/rfnL/v3jzXG9X/bPfI0nR9SKZx9vrw83R9CbV03fzt0R95eof232zfb27c3hf55+9XD3&#10;QFKsEf/uxx+bZhxfeBZbHin3lQQOFlYrAP/Yvjmvv4scrmJmuREIzF01TGM1N12/OWlO0nIyDO2m&#10;buqWbOybTVNN1ZQHvpu0dM0mTVXD6M3A9dBtUm4Z0Gxyk7o0zT72ckhjlZthk4Zq5HJOhKkdN4nN&#10;0pI3PcMy3zxmYu4HJvhn3GD8VPWpzxvWrPxsY62malMeZy2pch75Zo/NxL6DK3bMS4yoln7Tst+4&#10;rPPHaqg0PKcpTZikAyyDXc7IGUcwwLtcerfvnh4OLNh2M9Z1Vav9c6VFONPxf+t1zywsw6I2LPUK&#10;pDQbj/jMrofFVW55hhUzA6u5WNtXGdxTX83g4z5s4Lq5B4G2yZuMW9USuKRZK+c0uVxTdf2o0diH&#10;v6yXN/yrJozkkyt2ws6GkGAiu/Xa03K/B4+AakxDw1RRxE9AarkaqrbbEEr8E50Wh5dxMxowWIB9&#10;EX19bAdi4X0+gQN4GuHbZAwYewjCHx3m9FzngRvxlAncyPgQEWsBsF82wKtNzEgdoWVRjRqwJneT&#10;XPOSQLLigjE6ADFJfa+YNeNmxtSuWTaZtVpANbByULBkMtesIm+Fzrt56uO77yBy4cMYhoAuO8yF&#10;U0Hh36j7k6D8t0kWsvW3N28etwdK2jT19UXuO9xZOgJGup0sJ2k6ofJt6pTroQYK4kz+GerIAbgv&#10;9SUvwSLcHXwD2i61Y7A/knEwWR2WSYQmYgAzgYL4gFIzbWAaK7TyuTHsFQvMohHpYxbOAd0kN0TM&#10;qBCNfuZKQkOTKpuEM/x0J9fvMc+1obNU0ijYGEu6Lc+IEktJm/BJnsgW8yQ2Ic8YCEtNJXQCy6b2&#10;GAEcxZzYmmklBSXMaiCjE9zs4gk2pGkSG6kpoXkkveU6pDFrucrkeGiRT2Ip7sEiRxIHlpoTIuFI&#10;STwLuQ7rQahFao0AeDkZFNKM3XOoH7MSS7gw2/DdYoLwNVzxX4srkXXYSKqH02uCDpE+gA54hM0I&#10;uQjwVmP4IcQqYc/mo08BAcQNU1y5NRrCmAgGe5MlSpYiqu/hrblY3CLhwiuWZT2iNbKgsTLdql4O&#10;aQD7w0cEIjYRVUBhybBmVSgMBndjgm7xSLFZvY4VNQkEirazmQaiBlWLvpU9w+mZOHFZtFNnpZBi&#10;jrTPqzRIlw56uGCsdJQiYStGo4srP/hCJuNKk0odyM+TwcciIw7sBXjoTPjMF2oLsdxHnEHH+T7E&#10;MwhioeEZipMWJDamiTXaaDJiXW+YwKUIrWxvg0eATd2CiyaXjCJ+WB5AWxRUc6ab64hX8AGGgVBs&#10;nrnNMiYZi5gAY4ioI9BU9kO3mY/pifxWZs04eAOSReO0SP2zdJCL1saGuMqVqeogYgyTQFOALECK&#10;5MjixWttJk6sqqlYklBnpEaT4LeLGDU3Bqui4+DI8jQQDmMgo6IqM5eB3sMtMDY/jFtkTvjsnhCM&#10;v2PFmbKIcfxtgqVSfdm4FHLw8Ik2WQNWo2BcRSXy6umhTUexHzxANe4jE2WU4WYNRpPibD/ChonA&#10;t4i22Cs01EhmBjQ2RCXBRtPlKQstKgMkL/lqAgy49ZQAhMgwG0h4BwkKDHkJ9HQMA3Sv+M3mpWqB&#10;Ew0Ns4gao+yABj5LShBIOCUYEazQ6vBD1YVmJrdR0grVPGIGO+SaOa7koCS4V/yhmaDjMKyqGIoO&#10;LpaNYhO2a6zT7MqiFYgnkGs2dSNMJi2AllofRKbHY0tDbWNIFkgCZBg/rO6qWrRe0RJwwwwFh5H7&#10;eGZFNMki6MSwZRXVmCiHEnVBejMAJVozQDav9mipQhlM0RMkVZDNBqbKNCmpng5TyDIb8TgZGeBQ&#10;vsa0pB5+cd+xoxNNYkuVBYtFbYoV1pawQWtkAqpH1WYUqcjSdLCIgeBCNqOL67oj2DY2ljJIQWSj&#10;JzTEtM8zjpbK5W3rM3exVJ443Bg1oVdaGpazhxpFayzOoGilAm0TQsYXGtg8RN9lujAI/1nJ2hiT&#10;FIkWn03qtrQCjF67jhARU4bHk6lcRJ+ppLm7sz9cLexTP4ihblATNSlCycw5rqjV8GC9WdEB2BUr&#10;MRFYtjfHPXC4G2AHPaJyyBKFjjQUTYYZCxRFz0oRBhHnsCbuSnqfcI9IMswnzrMCFjy9Srj5fEVS&#10;Pl+QxCDKRtb7p02VVXTP1criqLmyZqKoxWmhIts2mfLctGIWkYi9rdA4mUa7KVjDU9UtLx2pjaXI&#10;Nx8KOFFSMtEYwBB9LmmHrHlZo8wi2pYSjDUWRbaIDPnxouW2mENEhB3bVrwwfykVOJBOS0GaT1zD&#10;OilBBJUFBFR7FCkms7g1Xs1Q9qPQB/FC6YSpyAmdO5qE1ggAm8fhD3DjyhOJ/aPugwfPhJ0rjylC&#10;VjwhOuZ2CClNWoXGrm2tsWWpVXj4Fli1wjWkSqMAocseSckEMo7kwxBeMbCGyWjbyObMAF0ow3K2&#10;Lsp+yItWc2XewxEGGgRaZGCMvUxghtO02DsFfJguRfXEakWRNd/CLSbCDCq8l0EeOkgg45IJnF/o&#10;IMMYZCVZk2xm4gDIRPpJrTGpbYVK6ytiMS32AyiEaVkbKAuRnQJjvt0xp8/LUl908zDDDLwb0Zfy&#10;fiH3QMILhjTWEISesiAsySUMHmM991AGA2z/ZUg84gEnD/wLmsMtOgClkm++CCBSxncTlSTKspjC&#10;EXlEp2W2oX7QncwFPzv2OCzbGGNjiRGvO9wSPOAkvXSkJTJfLMNG1CmOOkoXORw1X8CxRA8QWeaY&#10;fELqyZcYpbk0AzRP8E0v8YCs4tRkhTX0micRMNZo8cgvOcX7BLkcF5A9E2LygNVJNkkJHr5GkXIq&#10;JFuxoVf2R76nIB0BIYo5G3mWK6PZWrKXtkGvmUVx4LbemlBqDcwxzcypovdibDBISr6V6LCZRb3U&#10;eu+ymH6BJBtbhXkKl70t3PKXxQvseIVW8gZELztbBq4pjd4+ns57zkNuXdowQHRfw0ynFTuS0Gik&#10;gLZIRmm4RdQTso4Wa4kJAFrkSBaQAyKPIKxcsLcLKp01i1r9lc/wiSlyxgnmLElHbrMpI9SnQZHA&#10;K5ZdBVpiMp/nZmHPtvrV2VvA7DhcIUp2CLABf6M0sTY2U0QmEoL7mAjWvISBU3HFUJFQj0x9PHMf&#10;/JMgEoCxXEZnJ7wtePJQTvgqxzyRCs5XiOj8ZQh9mOoCLtEH4YfHYQ+0WmB4gAPEuYSRa5WtuFne&#10;+KWFOHhqkc1YbA6zl8OZWuk59akAYPmw7khqE4eTtmBwh7lYEoc194rnVJIifaCeouS5eCSHJmEa&#10;A8PASO/1yhNYmB1qwWI4+aLptXkupupM0WGmF/9whQ0iC0pPZ4qYZ9w1GzlQYYJGRIbLAiKj315T&#10;Kc3m7KEPw5PnJU1XbgvlmOlRltaLsASq3KFVI4eRE7gIaixhg02kKfGlwmqFXRV8kUaOKyCpi7z4&#10;wzBSwxKoLUyNT0xQYoXF4UTF859R8Rhj/4txnOJ03UMKgecp2mRdQ2jktyqNjnv8MjqRgOyCaTCo&#10;lA+yK1Qb2fLY4VlBcWkZAKWAB1YpOkaVf8abu1rFjh4PSsusKxXn4pBlGx7lXOdoMFRaWE6HzNHf&#10;90+F9qUJpFgbsgCkLFJSLwo24odnoE3hDpKbQMqXnhKUOImXGsqQ8goM84NdbCssvj5FzlyCfbgi&#10;rqQkGPN2R1j4wwBJ+QK+5Z3Oni1sMVuqhW9xhN8pppzPNKrH0UIg39IxJC6+YS3uu7a+6Mdl4YxD&#10;VNZavJxQfinFU81LxyAvxvga2vjIjHAl+qAQSkltOyyLiZ4H4ki8oIVACC3vEyI1FU1Ez2OB1cJO&#10;THFWldJAjSHKCFMojB5TlNMEYDxFwayhllgmSNOZEiYhnAcDIpdJEFqgsAMaot00FXAELENN1yCU&#10;rYnNNwRz6jrAnEcyFEte9DW+pSo/nHAcUulIg5J6Vh4v9d/kGz31kR2jb3YgIUIcgEoPCY+bnE1B&#10;258pQITrwiQ2pP8pHBIbMsu8RzXcj1Q31wHISJCu6i0zO9lmACBqaWKhHoOpBtRl9jTpGEtgrfsG&#10;biznUT3wwMpaVAeCJ2UVtY7u0dHajyAYWeIZvZH7B3s6SsYcNWzwPYmZ0fISM6qHwwktFQ9/qQSI&#10;g01pRks9q8SylHEqRRglz2Izctan5UihvHoXg79lhAfymAgv04Iw0jg8h5j3NvHbWK75HUKM+Ylg&#10;jYYxwbQc6o1Gxk8MFF10Xl2Ox0Q+XupEhcZrIqCUFzWmj3GOJSTu6qbk9x2dHHkqllwQd9cjKOQN&#10;9d3QoEtpoLGIENrYghSV3BV5JD240zbqvVZ6H7gLP6m3EMME9gBU4oN0Ywjw2xPaCgQBSUCrufkK&#10;F2AM8GMFY3ViPYdhmL+3SBPfHLKN75iwttAF/YD7aLw/ZsWvXchOHIZoxaA73keQafwQ2FIx7NJo&#10;JOEvZYhfLOQz69hIyl3s4Xa2z9Eg206ICvnWg7zUHKLAFqxpumAsKcZQYeKVPgwLH5xBW8EymGm3&#10;Eb8jNJQcHLBeWEaIXEe3HhrWlHOyvlGS+OTfF2x8/pn74j8AAAD//wMAUEsDBBQABgAIAAAAIQBY&#10;9EWO4gAAAA4BAAAPAAAAZHJzL2Rvd25yZXYueG1sTE/JTsMwEL0j8Q/WIHFrHZriQhqnQmW5sKhN&#10;+AA3NnFEPI5ipw18PcMJLiM9zVvzzeQ6djRDaD1KuJonwAzWXrfYSHivHmc3wEJUqFXn0Uj4MgE2&#10;xflZrjLtT7g3xzI2jEwwZEqCjbHPOA+1NU6Fue8N0u/DD05FgkPD9aBOZO46vkgSwZ1qkRKs6s3W&#10;mvqzHJ2EBy/eXDs+PevvqnoV9Uu5s9NWysuL6X5N524NLJop/ingdwP1h4KKHfyIOrBOQnotlkSV&#10;MBMpMCKI1eIW2EHCMl0BL3L+f0bxAwAA//8DAFBLAwQUAAYACAAAACEAeRi8nb8AAAAhAQAAGQAA&#10;AGRycy9fcmVscy9lMm9Eb2MueG1sLnJlbHOEz7FqxDAMBuC90Hcw2hslHcpR4mQ5DrKWFG41jpKY&#10;xLKxnNJ7+3rswcENGoTQ90tt/+t39UNJXGANTVWDIrZhcrxo+B4vbydQkg1PZg9MGm4k0HevL+0X&#10;7SaXJVldFFUUFg1rzvETUexK3kgVInGZzCF5k0ubFozGbmYhfK/rD0z/DejuTDVMGtIwNaDGWyzJ&#10;z+0wz87SOdjDE+cHEWgPycFf/V5QkxbKGhxvWKqpyqGAXYt3j3V/AAAA//8DAFBLAQItABQABgAI&#10;AAAAIQCbMyc3DAEAAC0CAAATAAAAAAAAAAAAAAAAAAAAAABbQ29udGVudF9UeXBlc10ueG1sUEsB&#10;Ai0AFAAGAAgAAAAhADj9If/WAAAAlAEAAAsAAAAAAAAAAAAAAAAAPQEAAF9yZWxzLy5yZWxzUEsB&#10;Ai0AFAAGAAgAAAAhAGYMBRmMAQAAMQMAAA4AAAAAAAAAAAAAAAAAPAIAAGRycy9lMm9Eb2MueG1s&#10;UEsBAi0AFAAGAAgAAAAhAL+4vRouDwAA5CEAABAAAAAAAAAAAAAAAAAA9AMAAGRycy9pbmsvaW5r&#10;MS54bWxQSwECLQAUAAYACAAAACEAWPRFjuIAAAAOAQAADwAAAAAAAAAAAAAAAABQEwAAZHJzL2Rv&#10;d25yZXYueG1sUEsBAi0AFAAGAAgAAAAhAHkYvJ2/AAAAIQEAABkAAAAAAAAAAAAAAAAAXxQAAGRy&#10;cy9fcmVscy9lMm9Eb2MueG1sLnJlbHNQSwUGAAAAAAYABgB4AQAAVRUAAAAA&#10;">
                      <v:imagedata r:id="rId23" o:title=""/>
                    </v:shape>
                  </w:pict>
                </mc:Fallback>
              </mc:AlternateContent>
            </w:r>
          </w:p>
          <w:p w14:paraId="2E87771D" w14:textId="01D5D90E" w:rsidR="00143441" w:rsidRPr="00A406E5" w:rsidRDefault="00143441" w:rsidP="00530193">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tcPr>
          <w:p w14:paraId="1DF15660" w14:textId="77777777" w:rsidR="00143441" w:rsidRPr="00A406E5" w:rsidRDefault="00143441" w:rsidP="00530193">
            <w:pPr>
              <w:jc w:val="center"/>
              <w:rPr>
                <w:rFonts w:ascii="Arial" w:hAnsi="Arial" w:cs="Arial"/>
                <w:sz w:val="32"/>
              </w:rPr>
            </w:pPr>
          </w:p>
        </w:tc>
        <w:tc>
          <w:tcPr>
            <w:tcW w:w="415" w:type="pct"/>
            <w:vMerge w:val="restart"/>
            <w:tcBorders>
              <w:top w:val="single" w:sz="4" w:space="0" w:color="auto"/>
              <w:left w:val="single" w:sz="4" w:space="0" w:color="auto"/>
              <w:bottom w:val="single" w:sz="4" w:space="0" w:color="auto"/>
              <w:right w:val="single" w:sz="4" w:space="0" w:color="auto"/>
            </w:tcBorders>
          </w:tcPr>
          <w:p w14:paraId="4E8B5540" w14:textId="23FE4A0A" w:rsidR="00143441" w:rsidRPr="00A406E5" w:rsidRDefault="00AE1BC7" w:rsidP="00530193">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1884544" behindDoc="0" locked="0" layoutInCell="1" allowOverlap="1" wp14:anchorId="586E9DB0" wp14:editId="0B75FDF4">
                      <wp:simplePos x="0" y="0"/>
                      <wp:positionH relativeFrom="column">
                        <wp:posOffset>124460</wp:posOffset>
                      </wp:positionH>
                      <wp:positionV relativeFrom="paragraph">
                        <wp:posOffset>389925</wp:posOffset>
                      </wp:positionV>
                      <wp:extent cx="131040" cy="243360"/>
                      <wp:effectExtent l="38100" t="38100" r="34290" b="36195"/>
                      <wp:wrapNone/>
                      <wp:docPr id="228" name="Ink 228"/>
                      <wp:cNvGraphicFramePr/>
                      <a:graphic xmlns:a="http://schemas.openxmlformats.org/drawingml/2006/main">
                        <a:graphicData uri="http://schemas.microsoft.com/office/word/2010/wordprocessingInk">
                          <w14:contentPart bwMode="auto" r:id="rId24">
                            <w14:nvContentPartPr>
                              <w14:cNvContentPartPr/>
                            </w14:nvContentPartPr>
                            <w14:xfrm>
                              <a:off x="0" y="0"/>
                              <a:ext cx="131040" cy="243360"/>
                            </w14:xfrm>
                          </w14:contentPart>
                        </a:graphicData>
                      </a:graphic>
                      <wp14:sizeRelH relativeFrom="margin">
                        <wp14:pctWidth>0</wp14:pctWidth>
                      </wp14:sizeRelH>
                      <wp14:sizeRelV relativeFrom="margin">
                        <wp14:pctHeight>0</wp14:pctHeight>
                      </wp14:sizeRelV>
                    </wp:anchor>
                  </w:drawing>
                </mc:Choice>
                <mc:Fallback xmlns:w16sdtdh="http://schemas.microsoft.com/office/word/2020/wordml/sdtdatahash" xmlns:w16="http://schemas.microsoft.com/office/word/2018/wordml" xmlns:w16cex="http://schemas.microsoft.com/office/word/2018/wordml/cex">
                  <w:pict>
                    <v:shape w14:anchorId="3A558E0C" id="Ink 228" o:spid="_x0000_s1026" type="#_x0000_t75" style="position:absolute;margin-left:9.2pt;margin-top:30.1pt;width:11.5pt;height:20.35pt;z-index:2518845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LNRvqIAQAAMAMAAA4AAABkcnMvZTJvRG9jLnhtbJxSy07DMBC8I/EP&#10;lu80jz6AqGkPVEg9UHqADzCO3VjE3mjtNu3fs+mDpiCE1Evk9TizMzs7nm5txTYKvQGX86QXc6ac&#10;hMK4Vc7f357vHjjzQbhCVOBUznfK8+nk9mbc1JlKoYSqUMiIxPmsqXNehlBnUeRlqazwPaiVI1AD&#10;WhGoxFVUoGiI3VZRGsejqAEsagSpvKfb2QHkkz2/1kqGV629CqzK+f1wRPLC6YB0uH+km4/2kAx5&#10;NBmLbIWiLo08ShJXKLLCOBLwTTUTQbA1ml9U1kgEDzr0JNgItDZS7f2QsyT+4WzuPltXyUCuMZPg&#10;gnJhKTCcZrcHrmlhK5pA8wIFpSPWAfiRkcbzfxgH0TOQa0t6DomgqkSgdfClqT1nmJki5zgvkrN+&#10;t3k6O1ji2ddis0TWvk9TWhwnLIki56wtKZ6T/cXl/4RER+gv5q1G22ZCgtk255T6rv3uI1fbwCRd&#10;Jv0kHhAiCUoH/T5tS4f5wHDq00mAml9k3a1bYZ1Fn3wBAAD//wMAUEsDBBQABgAIAAAAIQBv+3gA&#10;SAMAAH4HAAAQAAAAZHJzL2luay9pbmsxLnhtbLRUTW/bOBC9L7D/YcAeciFtfks26vRQbIAFukDR&#10;D2D36NpsLNSSAkmOk3/fN5SiuGh6WexeTA05896bx6Ffv3moj3Sfur5qm40wCy0oNbt2XzW3G/H5&#10;040qBfXDttlvj22TNuIx9eLN9e+/va6ab/VxjV8CQtPzV33ciMMw3K2Xy/P5vDi7RdvdLq3Wbvln&#10;8+2vd+J6qtqnr1VTDaDsn7Z2bTOkh4HB1tV+I3bDg57zgf2xPXW7NB/zTrd7zhi67S7dtF29HWbE&#10;w7Zp0pGabQ3dfwsaHu/wUYHnNnWC6goNK7swvvDlHytsbB824iI+QWIPJbVYvoz5z/+AefMzJsty&#10;toiFoEnSPt2zpmX2fP3r3t937V3qhio92zyaMh080m6Msz+jUV3q2+OJ70bQ/fZ4gmVGa4zFxG2W&#10;LxjyMx68+U/x4Msv8S7F/WjN1N6lD5Np80g9Xe1Q1QmDXt/NMzb0AObtj0OXn4PV1iodlCk+mbAO&#10;xdrphQ/m4iqmKX7C/NKd+sOM96V7ntd8Mrs2dnau9sNhNl0vtLelm32/dP2l6kOqbg/Dvy7ftccW&#10;j2K68Vdv32od40VnmXIeuRcecJ5Cmgz4kL5uxKv8hilXjhvZAWMi2ehp5X2QV6srfWVWJkg8RaGF&#10;MrEwUhWkScuoDJliJZVRQbkQZUlerTg2yliyJkrjyFhVeux5hcAX0niKBAzjVKFQ5ICiJfJQpqXi&#10;0EiDHCtVzDyAIqsdMi2qgO+UJ+OcDMSoAYkFJKFaU0kBsqFOOedzDKpATkXWgJwM7ggyAwGFOXCo&#10;pQEm6DkF4q2ERsRIJ3SoWQmjkinzkgP0ZJ8iZakskMcgmqAzOETwiSOCaM3iLapZOzajKnOGsobr&#10;SvBGbGN6GRSpyvucRy7kBDiLNRuS/Td25STzgcOC3hQIUZXRvSoiWlMOh4YcRTYcQthZgIfcqSYf&#10;/LhRBD5nc9hyNzIpNFsiHc4FLDYWHCLH8q+zciQHh3JajjPB8IFHACmYEEQxXweLxBZE5eJxCRMe&#10;uodLdsTNPSk7KRwXjEbJQsHNyJCC0cJa4jhLYisArFYwkd2BeXrkdV7zfDCB5i+mn6rYGgQ//E/P&#10;Twh/QNffAQAA//8DAFBLAwQUAAYACAAAACEAASAmyuEAAAANAQAADwAAAGRycy9kb3ducmV2Lnht&#10;bExPy07DMBC8I/EP1iJxQdRuKWlI41SI1wEhpBY+YBObJCJeh9hpQ7+e5QSXlWZndx75ZnKd2Nsh&#10;tJ40zGcKhKXKm5ZqDe9vj5cpiBCRDHaerIZvG2BTnJ7kmBl/oK3d72ItWIRChhqaGPtMylA11mGY&#10;+d4Scx9+cBgZDrU0Ax5Y3HVyoVQiHbbEDg329q6x1edudBrw+DIOz08PVz79er2+OCarWo2l1udn&#10;0/2ax+0aRLRT/PuA3w6cHwoOVvqRTBAd43TJlxoStQDB/HLOuOS9Ujcgi1z+b1H8AAAA//8DAFBL&#10;AwQUAAYACAAAACEAeRi8nb8AAAAhAQAAGQAAAGRycy9fcmVscy9lMm9Eb2MueG1sLnJlbHOEz7Fq&#10;xDAMBuC90Hcw2hslHcpR4mQ5DrKWFG41jpKYxLKxnNJ7+3rswcENGoTQ90tt/+t39UNJXGANTVWD&#10;IrZhcrxo+B4vbydQkg1PZg9MGm4k0HevL+0X7SaXJVldFFUUFg1rzvETUexK3kgVInGZzCF5k0ub&#10;FozGbmYhfK/rD0z/DejuTDVMGtIwNaDGWyzJz+0wz87SOdjDE+cHEWgPycFf/V5QkxbKGhxvWKqp&#10;yqGAXYt3j3V/AAAA//8DAFBLAQItABQABgAIAAAAIQCbMyc3DAEAAC0CAAATAAAAAAAAAAAAAAAA&#10;AAAAAABbQ29udGVudF9UeXBlc10ueG1sUEsBAi0AFAAGAAgAAAAhADj9If/WAAAAlAEAAAsAAAAA&#10;AAAAAAAAAAAAPQEAAF9yZWxzLy5yZWxzUEsBAi0AFAAGAAgAAAAhAOLNRvqIAQAAMAMAAA4AAAAA&#10;AAAAAAAAAAAAPAIAAGRycy9lMm9Eb2MueG1sUEsBAi0AFAAGAAgAAAAhAG/7eABIAwAAfgcAABAA&#10;AAAAAAAAAAAAAAAA8AMAAGRycy9pbmsvaW5rMS54bWxQSwECLQAUAAYACAAAACEAASAmyuEAAAAN&#10;AQAADwAAAAAAAAAAAAAAAABmBwAAZHJzL2Rvd25yZXYueG1sUEsBAi0AFAAGAAgAAAAhAHkYvJ2/&#10;AAAAIQEAABkAAAAAAAAAAAAAAAAAdAgAAGRycy9fcmVscy9lMm9Eb2MueG1sLnJlbHNQSwUGAAAA&#10;AAYABgB4AQAAagkAAAAA&#10;">
                      <v:imagedata r:id="rId25" o:title=""/>
                    </v:shape>
                  </w:pict>
                </mc:Fallback>
              </mc:AlternateContent>
            </w:r>
          </w:p>
        </w:tc>
      </w:tr>
      <w:tr w:rsidR="00143441" w:rsidRPr="00A406E5" w14:paraId="7A424733" w14:textId="77777777" w:rsidTr="00530193">
        <w:trPr>
          <w:trHeight w:val="451"/>
        </w:trPr>
        <w:tc>
          <w:tcPr>
            <w:tcW w:w="4169" w:type="pct"/>
            <w:vMerge/>
            <w:tcBorders>
              <w:left w:val="single" w:sz="4" w:space="0" w:color="auto"/>
              <w:bottom w:val="single" w:sz="4" w:space="0" w:color="auto"/>
              <w:right w:val="single" w:sz="4" w:space="0" w:color="auto"/>
            </w:tcBorders>
          </w:tcPr>
          <w:p w14:paraId="3AF3303A" w14:textId="77777777" w:rsidR="00143441" w:rsidRPr="00A406E5" w:rsidRDefault="00143441" w:rsidP="00530193">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1E8DF3CB" w14:textId="77777777" w:rsidR="00143441" w:rsidRPr="00A406E5" w:rsidRDefault="00143441" w:rsidP="00530193">
            <w:pPr>
              <w:jc w:val="center"/>
              <w:rPr>
                <w:rFonts w:ascii="Arial" w:hAnsi="Arial" w:cs="Arial"/>
                <w:sz w:val="32"/>
              </w:rPr>
            </w:pPr>
            <w:r>
              <w:rPr>
                <w:rFonts w:ascii="Arial" w:hAnsi="Arial" w:cs="Arial"/>
                <w:sz w:val="32"/>
              </w:rPr>
              <w:t>10</w:t>
            </w:r>
          </w:p>
        </w:tc>
        <w:tc>
          <w:tcPr>
            <w:tcW w:w="415" w:type="pct"/>
            <w:vMerge/>
            <w:tcBorders>
              <w:top w:val="single" w:sz="4" w:space="0" w:color="auto"/>
              <w:left w:val="single" w:sz="4" w:space="0" w:color="auto"/>
              <w:bottom w:val="single" w:sz="4" w:space="0" w:color="auto"/>
              <w:right w:val="single" w:sz="4" w:space="0" w:color="auto"/>
            </w:tcBorders>
          </w:tcPr>
          <w:p w14:paraId="46CE7A9A" w14:textId="77777777" w:rsidR="00143441" w:rsidRPr="00A406E5" w:rsidRDefault="00143441" w:rsidP="00530193">
            <w:pPr>
              <w:jc w:val="center"/>
              <w:rPr>
                <w:rFonts w:ascii="Arial" w:hAnsi="Arial" w:cs="Arial"/>
                <w:sz w:val="32"/>
              </w:rPr>
            </w:pPr>
          </w:p>
        </w:tc>
      </w:tr>
      <w:tr w:rsidR="00143441" w:rsidRPr="00A406E5" w14:paraId="4C2DF437" w14:textId="77777777" w:rsidTr="00530193">
        <w:trPr>
          <w:trHeight w:val="450"/>
        </w:trPr>
        <w:tc>
          <w:tcPr>
            <w:tcW w:w="4169" w:type="pct"/>
            <w:tcBorders>
              <w:top w:val="single" w:sz="4" w:space="0" w:color="auto"/>
              <w:left w:val="single" w:sz="4" w:space="0" w:color="auto"/>
              <w:right w:val="single" w:sz="4" w:space="0" w:color="auto"/>
            </w:tcBorders>
            <w:shd w:val="clear" w:color="auto" w:fill="D9D9D9"/>
          </w:tcPr>
          <w:p w14:paraId="5BB266E3" w14:textId="77777777" w:rsidR="00143441" w:rsidRPr="005E50AC" w:rsidRDefault="00143441" w:rsidP="00530193">
            <w:pPr>
              <w:spacing w:after="160"/>
              <w:rPr>
                <w:rFonts w:ascii="Arial" w:hAnsi="Arial" w:cs="Arial"/>
                <w:b/>
                <w:sz w:val="22"/>
                <w:szCs w:val="22"/>
              </w:rPr>
            </w:pPr>
            <w:r w:rsidRPr="00A406E5">
              <w:rPr>
                <w:rFonts w:ascii="Arial" w:hAnsi="Arial" w:cs="Arial"/>
                <w:b/>
                <w:szCs w:val="16"/>
              </w:rPr>
              <w:t xml:space="preserve">2. </w:t>
            </w:r>
            <w:r w:rsidRPr="00A406E5">
              <w:rPr>
                <w:rFonts w:ascii="Arial" w:hAnsi="Arial" w:cs="Arial"/>
                <w:b/>
              </w:rPr>
              <w:t xml:space="preserve">Knowledge and Understanding </w:t>
            </w:r>
            <w:r>
              <w:rPr>
                <w:rFonts w:ascii="Arial" w:hAnsi="Arial" w:cs="Arial"/>
                <w:b/>
              </w:rPr>
              <w:t>Skills</w:t>
            </w:r>
          </w:p>
        </w:tc>
        <w:tc>
          <w:tcPr>
            <w:tcW w:w="416" w:type="pct"/>
            <w:tcBorders>
              <w:top w:val="single" w:sz="4" w:space="0" w:color="auto"/>
              <w:left w:val="single" w:sz="4" w:space="0" w:color="auto"/>
              <w:right w:val="single" w:sz="4" w:space="0" w:color="auto"/>
            </w:tcBorders>
            <w:shd w:val="clear" w:color="auto" w:fill="D9D9D9"/>
          </w:tcPr>
          <w:p w14:paraId="6621F9F0" w14:textId="77777777" w:rsidR="00143441" w:rsidRPr="00A406E5" w:rsidRDefault="00143441" w:rsidP="00530193">
            <w:pPr>
              <w:jc w:val="center"/>
              <w:rPr>
                <w:rFonts w:ascii="Arial" w:hAnsi="Arial" w:cs="Arial"/>
                <w:sz w:val="32"/>
              </w:rPr>
            </w:pP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407E6679" w14:textId="77777777" w:rsidR="00143441" w:rsidRPr="00A406E5" w:rsidRDefault="00143441" w:rsidP="00530193">
            <w:pPr>
              <w:jc w:val="center"/>
              <w:rPr>
                <w:rFonts w:ascii="Arial" w:hAnsi="Arial" w:cs="Arial"/>
                <w:sz w:val="32"/>
              </w:rPr>
            </w:pPr>
          </w:p>
        </w:tc>
      </w:tr>
      <w:tr w:rsidR="00143441" w:rsidRPr="00A406E5" w14:paraId="62AC87F2" w14:textId="77777777" w:rsidTr="00530193">
        <w:trPr>
          <w:trHeight w:val="450"/>
        </w:trPr>
        <w:tc>
          <w:tcPr>
            <w:tcW w:w="4169" w:type="pct"/>
            <w:vMerge w:val="restart"/>
            <w:tcBorders>
              <w:top w:val="single" w:sz="4" w:space="0" w:color="auto"/>
              <w:left w:val="single" w:sz="4" w:space="0" w:color="auto"/>
              <w:right w:val="single" w:sz="4" w:space="0" w:color="auto"/>
            </w:tcBorders>
          </w:tcPr>
          <w:p w14:paraId="19FECE08" w14:textId="035E29D8" w:rsidR="00143441" w:rsidRPr="00A406E5" w:rsidRDefault="00DD2A7A"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923456" behindDoc="0" locked="0" layoutInCell="1" allowOverlap="1" wp14:anchorId="7374AF88" wp14:editId="6739626A">
                      <wp:simplePos x="0" y="0"/>
                      <wp:positionH relativeFrom="column">
                        <wp:posOffset>4223385</wp:posOffset>
                      </wp:positionH>
                      <wp:positionV relativeFrom="paragraph">
                        <wp:posOffset>12065</wp:posOffset>
                      </wp:positionV>
                      <wp:extent cx="1014835" cy="327055"/>
                      <wp:effectExtent l="38100" t="38100" r="39370" b="41275"/>
                      <wp:wrapNone/>
                      <wp:docPr id="266" name="Ink 266"/>
                      <wp:cNvGraphicFramePr/>
                      <a:graphic xmlns:a="http://schemas.openxmlformats.org/drawingml/2006/main">
                        <a:graphicData uri="http://schemas.microsoft.com/office/word/2010/wordprocessingInk">
                          <w14:contentPart bwMode="auto" r:id="rId26">
                            <w14:nvContentPartPr>
                              <w14:cNvContentPartPr/>
                            </w14:nvContentPartPr>
                            <w14:xfrm>
                              <a:off x="0" y="0"/>
                              <a:ext cx="1014835" cy="32705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16BAC4A" id="Ink 266" o:spid="_x0000_s1026" type="#_x0000_t75" style="position:absolute;margin-left:331.95pt;margin-top:.35pt;width:81.1pt;height:26.95pt;z-index:2519234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dhj1mQAQAAMQMAAA4AAABkcnMvZTJvRG9jLnhtbJxSy27bMBC8F+g/&#10;EHuPJdmWbAiWc4hRIIemPrQfwFKkRVTkCkvacv6+Sz9qp0FRIBdhXxzN7Ozq8eh6cdAULPoGikkO&#10;QnuFrfW7Bn58//KwBBGi9K3s0esGXnWAx/XnT6txqPUUO+xbTYJBfKjHoYEuxqHOsqA67WSY4KA9&#10;Nw2Sk5FT2mUtyZHRXZ9N87zKRqR2IFQ6BK5uzk1Yn/CN0Sp+MyboKPoGFmW5ABFTMOeAOKiqGYif&#10;qbJYQrZeyXpHcuisulCSH2DkpPVM4A/URkYp9mTfQTmrCAOaOFHoMjTGKn3Sw8qK/C9lz/5XUlXM&#10;1Z5qhT5qH7eS4nV3p8ZHfuF63sD4FVt2R+4jwgWR1/N/M86kN6j2jvmcHSHdy8jnEDo7BF5zbdsG&#10;6Lktbvz94emmYEs3XS+HLYk0P60qEF46JsXKRUrZnqv8l7fvuZNdWv9CPhpyyRMmLI4N8Jm+pu/J&#10;cn2MQnGxyIv5claCUNybTRd5WaaBK/QZ4prdWcAjb8y+z9Pzu0tf/wYAAP//AwBQSwMEFAAGAAgA&#10;AAAhALEUk7LrCgAA0RgAABAAAABkcnMvaW5rL2luazEueG1stJhbayTJEYXfDf4PSe2DXjqlvFVm&#10;lVhpHxYPGGxsvGuwH7VSz6hZqXvobs3l3/s7kaUeLTMLxsgIVJ2VmZERJ05csr7/4dPjg/uw3h82&#10;u+3VEM/D4Nbb293dZvvuavjnz2/8NLjD8WZ7d/Ow266vhs/rw/DD9R//8P1m++vjwyX/HRK2B/16&#10;fLga7o/H95cXFx8/fjz/mM93+3cXKYR88eftr3/9y3C97Lpbv91sN0eOPDy/ut1tj+tPRwm73Nxd&#10;DbfHT+G0Htk/7Z72t+vTtN7sb7+sOO5vbtdvdvvHm+NJ4v3Ndrt+cNubR/T+1+COn9/zY8M579b7&#10;wT1uMNin81hamf408+Lm09XwYvyEigc0eRwuvi3z3/8HmW++lim1cmq1DW5R6W79QTpdGOaXv2/7&#10;3/e79+v9cbP+AnMHZZn47G772PDpQO3Xh93Dk3wzuA83D09AFkOAFsvZ8eIbgHwtD2xeVR64/K68&#10;l8r9FprFvJc4LKCdKPXs2uPmcQ3RH9+fOHY8IFivfzruLRxSSMmH0cf2cxwvx+ky5fPa5heuWFj8&#10;LPOX/dPh/iTvl/0XvtrMCbVu2cfN3fH+BHo4DyVN+YT7S9S/tft+vXl3f/yft9/uHnYExeLx7378&#10;MYRaX1hmR54o940ANha6BYB/rN9eDd9ZDDvb2V8YAimOLpfmWo1hdeZjPAtncR7n1RD48zHVcRVc&#10;cHHlK480r6ILvqa8agyntvIx8yKuIu9dKlN/4XLUAt+q1rvAWx5zWU1aHEdejK65GtsqJn4yrq75&#10;0ubV5BG4CvzPiaebOHvyo08trrIbGQXPlrgaXXIxoEF2xUX0jNHHIlFsST5NKOWbK7N00l8sKJNl&#10;SubInJK2otAKcZjBxob81tdPGFk4MCZJbOxmR+VQzEJe8uiJJOS4EuKqOGQmTpoQElZVis7MN22d&#10;inRCbeARXCZBOEZ2GHCsRHM3o5KAknHBT1M17GuthjaLZkxPKSZDKfJL67Ofy7iq8kSUjuwHEF7M&#10;rvUVAjhWHSHbUeU32eo5QP5b0lgY/u3t28P6SC7McbgGa1cSxxmLwtkMh7AFBkU4FKQTELcitwKT&#10;3GqOdNG1lhnxFncFX3CbqCWvsBSbxKOGNSYgCxcGCBs9qC5isGhKYG6+jQ5X4zr+a6U9cHVkByp2&#10;fFPJxkvmxeppQhKsJgQM/gzV4C46JDQThJWRhLnqCs4c2RaZFJfnVbER6EbH2iwRYhYnV34k0wOt&#10;WSscIjRABPJcwToRyg7A1hQUIMVVURPm+gwDMNTVCs1BLFvEtB4wwsUOQvfX8+c4peG6VlhVZsJL&#10;qpAScGiE7kMb6oC22O+nAOmlgQAfw9gtDYSMvGZhaa7KLnlCChxZq0GW+UQ3Q4XJaHji0JwFcAHg&#10;zGrLCY1VsAbqCGhA0YkTcQyq2i8PzER+FvgiTHHjNNtZNmQjtNLJmDJCtO5GvIqnqjZ0A8hcmSED&#10;hOIiCxRUek1gp1YBNuHWQqpbAoXqdTYRHkRKHXzNPdlOee6EZKaR5eRlTIPUS2RUsaqI8uJ4ADQy&#10;cRXnBKFCDK+QHTudSdZKNuDEJEk2kHTEJiJP3BSQeJREF8eGsIlUK4IKq1FZ1SmxNhZFMd3i0zhL&#10;miU9oipSBBtoSxnzOhmbbXKCRXpSiJgneNqWhuPEaenM4cSmsgMCKRIWLIVggGZgBQrKnnFSQlW8&#10;xgBQchIBglpyG+ygdJj/JiU4C/9XDItYFBdzwH0VhhcqJCGhYhlqeS6WqC5lfOZHFBAop7ROBsRV&#10;PM0PCXuEmJTkv+pOH/HGTxhmUzKU1NMrAEHYqUvC86orKo+9vDAmETIiNchpwIKrOCt78R0vaGSq&#10;UN0oHuhYFC4zuZBgE0mSuEIS1MkMeTwXbuUneYwEKd9gBf4wv8i9s3KzzypaMCRJI9WgQuJTvsJ7&#10;ifrcOauAlaLPJGWRmCR8tLS4uYkHnIEOXsTTSHNoPSpxkt9VKkgRKCBCKX9QMxeMwQB0mj3YJvgy&#10;9Va2Jwqonr2swp5nS1GQeo9sg4Fs5ImJKtDkSNoC2he0yJVDyFg+IZ+j6TxobCZsT9Qy49+oQmU9&#10;Ac5lRhKIUZBVzemJEoNwDxPIZ56WQYjRSTBQJWtCWVXKotBBMUBXFKM5AbsUpZyUJCaqfZ82ZyNY&#10;fpb/R4WXuqYM9haGOlAFluKyQCqcVZzUQmm/UoBq2msGzBzH4TrWDAT0mD3hke38fBZWNAVku0EB&#10;APJBTI4q95UGigqLNgmSqhz3oo6ejFglh2kXL7Cf4ehzT5aCSXaCXTeS7tIzEsHYwoO9GfmWihBB&#10;NCgh8peoDDgZV1lg9hNIqtBMoZDoLSwyiBClFk5Sr6rdih+VQfKv1oiv+t+6YFtIZpNjeF2TQsFb&#10;IhWbWYss2IQhUMclaqg4ZYYqIgJD2oFn7oobxHgPRA20MBCQko9GCg5VTXWzraGVZvhN+zAtnsZW&#10;0gdmqDpwPiAr/SRajVF4KjoL+lLBZSZbOaVY4aQQqzqpZBLcUqKZYc3ptqDoQlBvfgXpa1KJIJug&#10;Uspq5jHUamesZx42yaVqMtOQZhQwP0l9SpfAUSSru1RuhCqyCaK5TLKRx23IDyVd2uUlL9N/WBrn&#10;W0RP20QwWOr6IjuV0xji1+W9OkFyR8+RghxZBJv6Bw5AYVIiOlk9JgNzsVjcIam+qTb0ldqQWcrb&#10;qm5HhS1beyNvySgy62zkGt0clJzISUGF3UQkqofViRp7I8EmlXEe1n69XpcI7HQzJLMJBcExqORR&#10;DYnuqI5+wB8EecY7EMcnRbjycwpWIujaFGsClcud/kNYOQ/7SEsKzqgmHEIJGfXIwGT0rNZwW4og&#10;eAwW1rxi4so5K3G1meazqQVuxP0Z+VXGNbxMr5ZpgslTsA9oq5ITXacqf+RqpthRNPCAiCQRQtqM&#10;oLEi9GAAI+igDlqbWSpHi6K6X9AkKytRnlnHSsU292Uk0lcs7YBVeCHDydwi1P/6wl1B4QubyUVQ&#10;XtiYbnYVl0IModdyCndj2ieNdAozXkVWlUBdJWao91KJINWI0xALRUkJfBMwG1mmGk0gWF7kKF2z&#10;4KgUUZRxn7HyiR66fQGdxRzSJstuAMGd1ADqJRCJSzKXvYAnjaSEAjlbalc+QrwlUnaqFtMHywjr&#10;GZALLNZKsJIoQF/VYoQoCOUYocHBhjZIq5shC5qltLpgZ8lYPmE2mO5KFMhXSdVRKvu9z5Dl5k9I&#10;a/WGVttysbIOR8ldgonNHCkw+WogIQUL9G1ENxFVbnvR+xmukMpivBNHMKU7RazxIgU7I32JRZOM&#10;sOaNzkgu57ojn+tIIZOt78GMQqbSXapAJNowvlz0FKfPJqYqYghgoZoUiRQQNuE9tFOoLVzoDJdT&#10;hVdnDqKxjm1I1A9ypl0uoAbkNA/yfUJAUGDFPtyq3aDJpww4wR55n2PAl6GYqy89GIP7ZoOClbBL&#10;7mZMXBB5kEAsErbYxeFUe0WU0IrspG6zVMQhYSKalQZh97eGuoJmXTJUZdW9ob7urczJOru4UJIF&#10;tA1Bp98sqfxM0pwLKZOsLWp+OY1GQIqZKF2dLOvTvmE9KzjIhFPW4euEKWKn2a5eUxjgOeYAH0Vk&#10;H+ipN0aAbB8ZkZtgEhndbtm4yj5nKPSx0b5UkBJkTqJSS7VqvtGtSOdmWFQw2owiarmA67otLukv&#10;cZ9RCyzwYC/RZVQ24lWumbqJaqs9CLKvcu+Xb7rX/wEAAP//AwBQSwMEFAAGAAgAAAAhAA1C+B3e&#10;AAAADAEAAA8AAABkcnMvZG93bnJldi54bWxMT8tOwzAQvCPxD9YicaNOAzVtGqcqoH4AhQ9wYidx&#10;idfBdpv071lOcFlpNI+dKXezG9jFhGg9SlguMmAGG68tdhI+Pw4Pa2AxKdRq8GgkXE2EXXV7U6pC&#10;+wnfzeWYOkYhGAsloU9pLDiPTW+cigs/GiSu9cGpRDB0XAc1UbgbeJ5lgjtlkT70ajSvvWm+jmcn&#10;4fBt9Sl/sfWUsla3K7W/htBJeX83v23p7LfAkpnTnwN+N1B/qKhY7c+oIxskCPG4IamEZ2BEr3Ox&#10;BFZLWD0J4FXJ/4+ofgAAAP//AwBQSwMEFAAGAAgAAAAhAHkYvJ2/AAAAIQEAABkAAABkcnMvX3Jl&#10;bHMvZTJvRG9jLnhtbC5yZWxzhM+xasQwDAbgvdB3MNobJR3KUeJkOQ6ylhRuNY6SmMSysZzSe/t6&#10;7MHBDRqE0PdLbf/rd/VDSVxgDU1VgyK2YXK8aPgeL28nUJINT2YPTBpuJNB3ry/tF+0mlyVZXRRV&#10;FBYNa87xE1HsSt5IFSJxmcwheZNLmxaMxm5mIXyv6w9M/w3o7kw1TBrSMDWgxlssyc/tMM/O0jnY&#10;wxPnBxFoD8nBX/1eUJMWyhocb1iqqcqhgF2Ld491fwAAAP//AwBQSwECLQAUAAYACAAAACEAmzMn&#10;NwwBAAAtAgAAEwAAAAAAAAAAAAAAAAAAAAAAW0NvbnRlbnRfVHlwZXNdLnhtbFBLAQItABQABgAI&#10;AAAAIQA4/SH/1gAAAJQBAAALAAAAAAAAAAAAAAAAAD0BAABfcmVscy8ucmVsc1BLAQItABQABgAI&#10;AAAAIQC3YY9ZkAEAADEDAAAOAAAAAAAAAAAAAAAAADwCAABkcnMvZTJvRG9jLnhtbFBLAQItABQA&#10;BgAIAAAAIQCxFJOy6woAANEYAAAQAAAAAAAAAAAAAAAAAPgDAABkcnMvaW5rL2luazEueG1sUEsB&#10;Ai0AFAAGAAgAAAAhAA1C+B3eAAAADAEAAA8AAAAAAAAAAAAAAAAAEQ8AAGRycy9kb3ducmV2Lnht&#10;bFBLAQItABQABgAIAAAAIQB5GLydvwAAACEBAAAZAAAAAAAAAAAAAAAAABwQAABkcnMvX3JlbHMv&#10;ZTJvRG9jLnhtbC5yZWxzUEsFBgAAAAAGAAYAeAEAABIRAAAAAA==&#10;">
                      <v:imagedata r:id="rId27" o:title=""/>
                    </v:shape>
                  </w:pict>
                </mc:Fallback>
              </mc:AlternateContent>
            </w:r>
          </w:p>
          <w:p w14:paraId="5F32B988" w14:textId="22A24510" w:rsidR="00143441" w:rsidRPr="00A406E5" w:rsidRDefault="00DD2A7A"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950080" behindDoc="0" locked="0" layoutInCell="1" allowOverlap="1" wp14:anchorId="464038C0" wp14:editId="267D6F61">
                      <wp:simplePos x="0" y="0"/>
                      <wp:positionH relativeFrom="column">
                        <wp:posOffset>3810</wp:posOffset>
                      </wp:positionH>
                      <wp:positionV relativeFrom="paragraph">
                        <wp:posOffset>-166370</wp:posOffset>
                      </wp:positionV>
                      <wp:extent cx="3957955" cy="695470"/>
                      <wp:effectExtent l="38100" t="38100" r="42545" b="41275"/>
                      <wp:wrapNone/>
                      <wp:docPr id="292" name="Ink 292"/>
                      <wp:cNvGraphicFramePr/>
                      <a:graphic xmlns:a="http://schemas.openxmlformats.org/drawingml/2006/main">
                        <a:graphicData uri="http://schemas.microsoft.com/office/word/2010/wordprocessingInk">
                          <w14:contentPart bwMode="auto" r:id="rId28">
                            <w14:nvContentPartPr>
                              <w14:cNvContentPartPr/>
                            </w14:nvContentPartPr>
                            <w14:xfrm>
                              <a:off x="0" y="0"/>
                              <a:ext cx="3957955" cy="69547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E1743EE" id="Ink 292" o:spid="_x0000_s1026" type="#_x0000_t75" style="position:absolute;margin-left:-.3pt;margin-top:-13.7pt;width:312.85pt;height:55.95pt;z-index:2519500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7EXnKLAQAAMQMAAA4AAABkcnMvZTJvRG9jLnhtbJxSwU7jMBC9r8Q/&#10;WHOnSQuhJGrKYSskDgs9LB/gOnZjbeyJxm5T/n4naUMLaLUSF2vGz35+z28WDwfXiL2mYNGXMJ2k&#10;ILRXWFm/LeH19+P1PYgQpa9kg16X8KYDPCyvfiy6ttAzrLGpNAkm8aHo2hLqGNsiSYKqtZNhgq32&#10;DBokJyO3tE0qkh2zuyaZpeld0iFVLaHSIfDu6gjCcuA3Rqv4YkzQUTQlzLMsBxHHgsZiw8U8zSBZ&#10;LmSxJdnWVp0kyW8octJ6FvBOtZJRih3ZL1TOKsKAJk4UugSNsUoPftjZNP3k7Mn/6V1Nb9WOCoU+&#10;ah/XkuL4dwPwnSdcA2LT/cKK05G7iHBi5O/5fxhH0StUO8d6jomQbmTkcQi1bQMIKmxVAj1V07N+&#10;v/95drCms6/n/ZpEf36Wz0B46VgUOxd9y/GM9p8/3mckOUH/Yj4Ycn0mLFgcSuAxfevXIXJ9iELx&#10;5k2ezfMsA6EYu8uz2/lwYKQ+UozdRQT8+oewL/te2cWkL/8CAAD//wMAUEsDBBQABgAIAAAAIQD3&#10;Dx7/LSgAALBbAAAQAAAAZHJzL2luay9pbmsxLnhtbLTcW49kV3Ke4XsD/g+J0kXfdJJ5PhAidSF4&#10;AAM2ZFgyYF9SZM+wIbJ70Ow5/Xs/b6ysImWNAMMogzNVtXPvvVasiC++OKyV/bd/9+efftz88d2n&#10;n99//PD10/6L3dPm3YfvPn7//sPvvn76H//0m+3tafPz528/fP/tjx8/vPv66S/vfn76u2/+43/4&#10;2/cf/uWnH7/yc2OEDz/3108/fv30w+fPv//qyy//9Kc/ffGn4xcfP/3uy8Nud/zyP3/4l//6X56+&#10;ebz1/bvfvv/w/rMpf37+6LuPHz6/+/PnBvvq/fdfP333+c+7l+eN/Y8f//Dpu3cvt/vk03e/PPH5&#10;07ffvfvNx08/ffv5ZcQfvv3w4d2Pmw/f/kTu//m0+fyX3/vjvXl+9+7T0+an9xa8PXyxP11Pt/90&#10;98G3f/766VfXfyDizyT56enLvz7m//r/MOZv/u2YiXU8XC/Xp81DpO/f/TGZvhydf/Xvr/2/ffr4&#10;+3efPr9/94ual1IeN/6y+W5dj36Woj69+/njj3/INk+bP3774x+obL/bgcVj7v2Xf0Uh/3Y8unnV&#10;8ejl3x3v18L9a9U8lvdrPTyU9gKpZ9N+fv/TO0D/6fcvGPv8s4H7+B8/fxp3OOwOh+3uvN1f/2l/&#10;/up8+2p//+J0OfzKFA8UP4/5z5/+8PMPL+P986df8Dp3XrS2Vvan999//uFF6bsvdqfD7fii919r&#10;/a+9/cO797/74fP/8+vfffzxI6d4WPxv/v7vd7vL5VcrmylfIPdXHHhQuHko4L+/++3XT38zPryZ&#10;N9cHo4H97nQ7b07X2+Z6vp/fvrm/2b3ZHq+Xt0/b/dPuafd2e9seNrzy7W572txOb6+b82bv9/a8&#10;vW4Oh7fnzW17vL11sdvcjh7b7Lb7+8nj123P7Tx/OB5cn417dO1JV4debsz9W3975vB2e/TMfff2&#10;uDlt9+fz2+3+uDl4eO/H5m6Om987M162x3sC7F0dNsfN/tggW3/0a7/d7/ZvLajLS+Ic9l4i9tv9&#10;1s/j2dVuezwSw4D7Czk2l83+0Br326OXfbq53bpsPjOd3/rL3xcDHI8km+FOlLO/7EcGmvLu5nTx&#10;5Aiy31rF4fTL5Xl7uY0EHvXE9kqJR3rbvz2ZnoxeuFi4pZ1MdhjltX6avGwTZ5O20tmdHsnQhZ/H&#10;ywhsACrf3ojnOTdT6+loFoNsD+e13MuZoomyPd2uby+bm+e6vyHNxfiHyyxguz8dLfyyPVzuBr9t&#10;mGUsyyzXeYmeU9HNOyzEYmQ6JXizH7eU6dcM7sHj7kwahjlcWvNte7/MojMQEx2y9bIXVW/2+zXZ&#10;YSwyZlwISXH9R6t05cEzUBy8CK876Egfh+0h5Zy2RzdZ2UPZl0Vdpd7GPm3OvXHc0ME84yfr9UIr&#10;6IH7QnwXx+1+nxaObrVsFjJsa/MDuK9UMgunrg10pdXDSLGnB9eeI/qFOY5rQgjNU8B7R80b0L2k&#10;xBAWYoEhxyGTUUI9sS+BtjlztP0ux+v+dYGFPufa8D0AxPzlseqG/VfR6ZkQ/29JYmj3H37725/f&#10;fRaj77vj9emb0+FOysvmeuM+b7bXN9v7mzOWEMOftqen65kgN9Rwpix2ZxSi8xacEOy4Yy68z+PP&#10;+3QQKzCptQEwTW+urc0f29tu743RzTG32+eMrHU++tiNfB5JcUvi0JDJgDvjgFwA3Z53LMayp1tq&#10;C5Xjo7swwA/PKTsT3b1z2rHmfssNSLs5WtJ97vXEGYbG0iYYTuTvBlughP4Ass+Xl8+tFYFEPnjO&#10;y1JB3HbhDQ/EHDfHPadAjt0mG2lHUw0c2k4cy0vzuEGGXAEyCWZmxEWT+WEIP1HE2e8mG2cIaPNs&#10;cBsaHz/ZnLdzQePWaz3U591kSH/7UzqCvCGB/W6Ui3gp8BrARlKUfru47rG8cH87U3OO0WrOVHgZ&#10;Zd+C/n7Pqs1W3BjGeFVUXu+n09M31wMOOzI7+Xdgub8IZ/sjbn0Szm5+7LD+C0FnGpQ8OMl9DiJg&#10;8WrFmANmX4ikIXbHm8WP4pMwdbLkMOn/DJrKgyIlAMadKlNDlEdDY0Ysz8h4JEu6d0fWB4DyzBjO&#10;oFASgwwTbA9ZYmboJzaeq9BN4cZ8AGDIY3jPKMMNmPpAlp7kLEJOQ3ZJUFK7NT4jpgyEH+LML+J4&#10;2FsMR6oCY7OOdxwaaYVcLrS9LP66h4eFRErfXO8Dj3t+wur5F/8GnkJIa7WS03j3Dv8fCvYLuJYD&#10;+jhiga5Zt1cXIyrSmIX4aRCPcs/hAKJ15aZHX+7xtl9dXY7PVxNp8nljH09Czg1yywzQBttKY7aH&#10;vJ8PcVDKowjxKrxyldFtPnXdFG9n0eNuJn9oyQDF7PFk/s3YN0ZfjuvyAHqGBCRi05m5I5Xj9UYj&#10;3ba2COVsRIreHm5j0Sht0o4o1UsBJGDteZTrUX5sIsfKFMa+PQILanGZuvYDXpOVwUBO1DsCdM9I&#10;OUE3IRUCCbIgMzgqMblJufZ46Gb1Loe/W1owWLQXrIJXbOCJSR0WcOaqPKnVJ7xJCC06oxmXfk6i&#10;2IsP+cqpAm9r6q4wGfh8kE+m7eN1QewweYlcUpgtswy5BkSBPWS4FHRqCSvVKQU4sD0MNHWOcQmQ&#10;ubU3zAU9sqguKd3lij2zCAOXFQ1diNGicEzXpELDJFiEDbGjWzfncnneYcf1DDt3pZsvF7ShnOxR&#10;SrGqHMHkkxgCmj9GSUTjOSV4putHvjb+mCIkxKMAHC+YrsU1ML1MEH2EPJY2dPnbSfB8PDbrKc9Y&#10;WIqyJ3WaiIwHpIBDTE1srYODMUpE6K7MboTK1felULNIjLk97UsCo6Jzxi0etMiiAgqz1JV6NRjQ&#10;RR379EPu7fV2jyFb6+DjGroDxMk6karHVkDNH18zu7meLrenbw7XIx1Jb+53XqYoOry5Id2n7fHp&#10;+ESm/HVPYglkxhpPCEbp2WKIhhhjr3nWpcJnkvuC4COSMywiyKA8I/1knZJuFLgf3BcnoR5GobDE&#10;d3/f+aRM5kwNEdQBeZguRQknm0uc4MnmTShgoOqGkWhtzjFImJ+o1c+uFnu9YoJ43ZcgHm5nS72c&#10;5OZWM3WlOuw2CeIuHVoYSAeiBCKzHE5uWNUQaXGv9FJwjjiI2mXM86jCuDhfs1K0Td+NACqSxwgJ&#10;1kLV0edTKBjIo48ANQoJ2Sc8X1Q4CifhyNB3g52K0hI1Y+cNh6wRgnNscuwSy1vp2CAXLJ+TnlFR&#10;11h+3PQAwihrm/dk5dZKBq/JlTCJ2GDwU6tCUT4WZlYQ6NKnwekI98fhtdjvmmJoRBY2U59kaWWp&#10;CVRIOEJd12k3uvR8mrt63to8ph602EhmZogrr7cQ0OIIt81VaeRRRtCYQkTt2Yg4xtoEbDhVDg6d&#10;NYqXhrFo4FU9kRCHp2+Op5P09GbtA6Pt+Y3p39ylJk/ToBggtdQhl+2VgMTNOHfy7qUeDJsjhZVT&#10;FOoPAfBI3YM72T2tS0MMEtwyiYeF0qFIylTBFHJWqiZJy9jzqF8AnW0nkkPbhNfnm5SYtVLdgsEv&#10;yRR/zs9HeAhZeVYPZrWJOHgVCMu1JTD82cNFg4BjMdohFewo10U4Vw1Z2qptupLaGW5aN4QQx8fK&#10;D3oCtp3EZtFoxm2QSPw1ifRiysx350I3oXnMt7/Kx3cP03H9NHMVcQm2veJIqlWFr9JLv8064Xhy&#10;qvAdQuWwlh3fda/OTkqwVlGNHadUmmXmRAW/RSArmO/ksBnhXBhs3dWSk+eNrrDH9KS8X94smGIN&#10;nQuvHPWfcqLHHzS7NL8wFPW+qu6wAt1dLi34WXcKmcub/Y4Y+nJ7DEqsqeECFxaph8X/y0lxS9pZ&#10;bbesW+13hPmVIpXk7eX6cJDmihAqVj+6ElOAKXxGvOMtR3NGk+7GMgA5YCkL1dnBRblAoYxBdnW1&#10;vDkPM8oJansue8EltVYbNk92UJdbRX44yuaekU2QNsLFUGbrcmFUt6B5or5XVff5cqTu026XuM9M&#10;ow1a9fiWqs9P9a8YfE2uVyFhK6CO0xW4yuHzIKorAoNntQQwHhY4NSNrebUqmnUx5VOkLy5oQLTg&#10;WRqFAltsNZyqSBfqXfVo5kZ+Nzrq2cxfomtIN11BbXbn7nC/WCmFPeddFMemxBqMzCsMIX1rdDfl&#10;ZhIMAw0MsoOJ2cot+XWWZfbu+cmQeczdzd62GmPPKJNEKqNbt7ue3x6E4ET0gIcFDmMSYyK2UiWe&#10;o6b6h1MlCloU7V2dZV0iGkqGqO1YXE4zZVEWr91AvlQjJbLqqaM8O4lAJRwjNC84btFjtnioTT0H&#10;zt1LQ/g3TLqchu6JsXMiHeL+YKC756f0Oep4RgaBEoBlI8gJ/BNJMou75vdcibXjlYOa5j6vJCUh&#10;KMVPOOlXFbCL0roUxkgJUPbYHyvbs/DqVL36iVv7A/5WghBhWLIAl9PVraWtFsa7xo/Lml0W0faK&#10;3xoMLhWxYuVDt619yZYE4aBGQLlCkpYAJQ8Bz89l2GqVHSpk2ZlyQT0amYyDNet7m0O1lcJRSjBN&#10;aWBagRnMFrJS3TJV1y6sfgYLPfnYHphb2gzk1aG2UTBU7nw6tDUFcKF5VBlk9nI6q/SetdNdOPcs&#10;FRCs+FH1YfNo6iPBIwx7ensp45n5jIUQuPrDQWLGJfqocHKpExiMbwIy3wyYpqY1So8J/NK/jD7J&#10;pC0S2bUykEHBMka/EUgKDmii9tT+Rql/TO47TUrSvFIwH3bJJBdN5+UYDHNIOznea8agkwoNKd5O&#10;ViaGP2fxZV8F8GNBaFcNatpVE8YSh7yXM1/C0wJ2ADzsBnOslNi0ytnBRNycOp4r1SKdGMMOHMyr&#10;nLI/PJJBUho0APEllHQFZprvjLzuUcQYea4YwNv0/nKz2Jg5UlU3h9G7Guak5WFOhljMGS6Zo/bm&#10;DCi4icXP20DxVWsv591Pz+hRU3AeS10tERQCvaOhMEFePqeWWCzqEozc9rG7/t62BRbNRAllTUAx&#10;HRi/zCO3WQxGEp11nWzjrV4xPICSFClcT6pTidAOWOiHf/t3wQkWZ2euFRFclHpJUStaj4gw2nm8&#10;xKnLIqLD54yLVOxU9TDz2CUh+FxwDuhMxWQ+66fVALQ62rW0lYYz55jN1Gh0eWFRdcUtvwuNGxMs&#10;6oEOFkjJ42+RwN1mQn2megDEX4uYDndXrcGUM2QMznvEaUsodY7a8dVYrLhWO2XBgYaqzhJ9cXPw&#10;HY9tSAl4RemIUGCpK/eIK5C/mbhvQb1t7Nwh7Rbx8u6ujJIaJxfFQCA7LtP+R7Yp0W+nZHqQ5mnX&#10;i7/NkNa8bY9tYkgKi4FLGU6gvrREQB80xMIppJQ3zSvxmVARycBAy53mVwtW6UXM9b8NLlI8+qKz&#10;WUYs9QKFeWxWNtIwjcuoPq0ozJ5rTRlMNF17cCzsLYLTIMFfsa9w2h20+C+oAo2of65q/badSoyx&#10;xdP2gpMgRk0AaYP9vFa5W6GtdxIWUmv9EoF8KoZ6gS5bfTXWA6+iQvgt3LsrEXi+bWl1NOh+Rspr&#10;x/3TPV1P/2FK74Rgg9Ee0GS2pZwYaTq5Zs3RwPnAqXJ0l/TXPsCyF/QoCF8ievfKSB4sMKj9VXOb&#10;9IIbsRpH2kiWNlnFXVl2k2Fp/p033TTmaCbZEZyF1gQNBgeB2pNGKPSWecJxHbl9PpcXGDvCIsfD&#10;2H7xibZ3x/bysAfU51mcjGpDXm822lRY+VnhAZ5K2nq0TD+CbcLURgVbPrlq+T47JDRLeVZA17dI&#10;eS+kUbiwZCvBORODLYD3DSXNdfseXGvsXLbkppQctQbu/FTImsMNDGnBUqDnlIW7lWcktHnlDM8L&#10;KorX3onKVwI2Vw8F0lMJUjnJQJBXPPcuUy50vVTwJebtx8uCY/ZH5LQeWikxmcMMBxTy2OWWbNyg&#10;/0GuUcuLNfajW8kNnb2i89m4lg5c2vJ1yKZ0wGGRcb4zkn06cL0LGAeeghlukbqH2Jpi+EVJumgs&#10;IJ5Z5XEvGPJMCu89JrxPYRpd5QRnLLOMMnjYpeWgVHV6BcmVQVtsH2b3V12zLWZ7ipe7HtENo1x4&#10;yxstDLvdGijtKd7UhuMRVXSIsYSz5UvuatyxWwCwYjDX/+0qhwfvBd2pVLK35cQ9AbZ7VMZn+pnH&#10;dAFGz1DuSqiqanlEa8/IfaCgpkfpR1ygx9R4vX2n5dFc5hBh/BzMth/uGYFWzq1kTWyjlGaJctmy&#10;PKKmQewGsblPUqE4iXJyuMii1YOGNblPhnm6lSx+aoSapbmblf+UyUxKlAMdhJ64kbit8mAdcYlL&#10;YADzvILy62+lwunVPh4og9xPctHwVyZJ2eLfpBczIRETuJTlNaFhp5g7XC0liIomGs71Z+5vOHmn&#10;IK5PHYSwf1gcFLnLrNIHQzD/sn4Ku3ATv1FF+2FZIienJJr2PDisjeVnLpIpDIdR/yRXo9TFrllj&#10;uoaUt9RnmMlkAsVz5VF/6FqPukhx3o1NJG/S6jCYzgioyza6zPCTSBU7qXbp161EP7TrvYGtKanM&#10;vvY37UIExbIuvFmYZYFeyViPSU7lreUxbbj6g3NPRU4003cKKW/eO4+B9Eeedlt8IhFu2cYcfh5x&#10;B8/umaR4vCd61FEt5lWMfMSqEwgYanvVvvKxBbCIiFB7lZ8eSUpvur4lghTnfqn/M4Mfy0TlEQtv&#10;PZDHplQhOuIzBhkTMqEKgwlCeRZPH5V5J/xPLyk1W812gZ+p6nXBebrbw7rtLqa8Cx3DW/c328Ob&#10;u4LmyfEc5RvbrMMw1sWG21XpkLhO+KX2Ala6paxZUD9LOv2mowc6XVnmyo6UFr0b48F4y/Knc3NB&#10;ZSs/sP8af6Qmu49luO2ULLPRUuooNQoOLtqfZ1AxkuP0ydwEZqZT7PQe7Iwl9S6neMtU7k4nvGEH&#10;KMbQcjTnnO2o492uUg5Wk21MMVgoLUleHNtKw+njZsQxQdy20LLbERRBY8o1QBCCZEMSE9AYKreM&#10;pbVe6PNDxXAFktS/rGu19oHvJkik0KPAMiuaF8l4XVvU0MtIZaJQmeLIVRVw5D4NVJMfIh+H9FIe&#10;c/h02oBTqiXnhXjltr3d7pBG5+Q74yaNQbqhTRSkSrLvyWqlWBJIhvLJjTg+6RBmfYiUOECpeElT&#10;yxeaK7oin49BgzzPP8ewj5NDnn9VuKvuzuB+uLd1Iy1o46ZTrOhY30GzoqrA/8rG6JLMmQcCaFGw&#10;mCQ4o3eYqWsDWYXlcxZWMWrtVFadk5M9wCta8iKAHDvnWSHrER5RmEo0hgsE0REQlYEaC1DgvQ5I&#10;ZV42o9KFmBLghb9+Jh5vk25Gt6tF0h8MNkZQu1kVgS4S++QFjOAy+wCFfJWFMjHRV8paDlHa3Fug&#10;A0LJySlZRgTyau47k0mNw0TumMrgWKRL5o7HRJaYD5ioLO6AqbzMIHNsd1QDDJsSbGqqt9sl0FRj&#10;Tx6cdAGtWrI/CgIh12NTAlXMc11g40A8fI4QBNWou4rMGvhroUagAUnRvxZpLtIzo1GPUHed3Fh9&#10;JKgiSVpCYzSOl/Ypd+JPkC36CRMyopWHhQS+5DLRR3v2pOLOiY5Tt7hbX6LuYpnIKS70sGym9FW2&#10;okAHrXHcZVnvNtcapLTNBaP4RU1+Bq8+Sh1EmqsEmXf6xYhzh/ruqcXaLTNgWmD7tKMEvTuqfSSi&#10;rQd3Wi8IjwNbeFT2mMNkCEi2pb0AlRPgaIlCkgrwEsTlXDws7bJ9Th/Xv2BM0dCMvSxK+GBZhrZt&#10;qFeo5Avtag9M2T+Ydm48FLUfZD0eMFZssYy69KxCmnSm0v5x7nUQVW8M1yfgCj3CbjqutZvOaWIV&#10;rjDBHs/HjtrBW83f3stqQCp3cWFN23Ek4f9lg32q+mIE/2tLC/E3VICTGsEy7lSVWFF5tGMHiRVa&#10;6PeRTO87u5ICQ4tVL3Fn92f5GtuVig1Nb+USqWDUikj0xUKs1fD3FXtCOy6bIcujOmc5u8SWwfpT&#10;0vcC1Wad6GfGrgEwKopgfMYYnpiz2VNoZra2dszOaDlYDi1C0kcf9ysQMC2guAQcPZFOTBwlDqSo&#10;1RbRpc30PI8bg52xvwSCV3DHzBzCJ6AijwxGkNIMrx5oIkPOVoclIwm6jGZN75cChy6BQgI6DbPC&#10;7No/LJQfc8JQIZoCJB4ZtgFN087nvIUwJiR8ueDsmRMLJAeGI+C0TytvTInwpIGsZOUz+nKSsbFX&#10;Asdw9jQyEr0cJIM/o4m1WMkU6sFEtuLc9LC5eyLScjIBNXF0oIl05xClgVHIoy04ohHf+xjGt7mo&#10;UKy+RbEl1JTWVzIe9JcGsxkZJj8ay9ENny7SmMZ+3AS3hmE274U6rJH8pd+hx5lao/svhaGHDpdP&#10;wGMlQ5Sb561DSlNKDFfWRHzw3ML3XLxeU2J/ux0u9iiOOzm2C+kJ1xT65boYYjbKz0+DEktZWw3x&#10;QbJmJ0K9njCO7F8Jc96dAMk5OMLINGtO6hZ0vP9pe548pLYFa0A9YDOAHn693JRbj2m/Uu7pMg12&#10;Zr82z82Sa8N3wkRGnIprEo9hR2cqZScPc+v0rz1ZlofAImsIHRrodEPM6wnzD+K6ym3aYmRaf+xA&#10;Lbud+87HqCwfCDry8Hq+RanOnPHiHCHF+o1bDN1MOeM2qHiqpMz0VYJF8ku01mV26GduMb8owpUY&#10;bMDXtI4WMevYN6XDI1q9WJWS6MhCbHN4ujx1pjQ2ML//T1sq7WDA1a0qoVsLi52O6ChtSHHkF7F1&#10;9I+0clvOwcMpraMYdZ1Lm4VZSZcadOMz6xUrHhpIUfw3TazdFmqSsZGBtk+IvCDC+CkeQlI1UxhQ&#10;YlXsiohrgD7i/COPyNqvqcH7VTdM646jo9xnDXZI4g02PL99uk6m7eikhlP2rwl93sUK6muCiil1&#10;AFYUIX+OglgT18diqHcC3Npnm1UGxI7OssMsmipXEJ1H2YZu1lmcctdaXm3ttBnWoGV3zYbUWLTz&#10;6Mm10ozIdtXrQ2sO+BiyIm0i6JKRaMxWSKsFNUSi2nwQpwVNECuT6vYwsrw+gVr92ueEdkPWByjw&#10;lCus6Sw+j3BPq63ygbIw/mAojUnncoo0trIldOX+8Lgc7rnc8HxnbmvOlCtZ+2IDq78Bm8dTY1zd&#10;T8O9IiDUT855ni+ItyLyAYh6o+ouacOTPkOUdwPgXKTTWSUWkzBxr76TU9DI7qUZjzDUSY++0sLF&#10;CE2ZqKaQPyApk5tjB7T5ODeDzSszSrOj+BWvS/cN0wg5CjULxVVIpVh8chKJAw3RSQ9WgNN5JDuV&#10;kGlHtHbuqh2yz+yk9UF5SwRe7IwuNI9KICLEDNDuIYU78WPycBdB+gN0Y3yzqbXGlNCCbOP+E7Ym&#10;WqnRozTpm0uiQ1sExogLJlavq8khSL/2FihwzrqJAT0Z1qYe9HZtg+I1Qet29J3CyRui3zhdKjor&#10;SDCS3kuhWtGJJvvdFz/7QLI7T9gnpbPutGlV7Vb3T8uIY5coPJqxRJ9C0P2cqqg2mU5wpbtS+GOZ&#10;SwYS6UpZ/OYQJR138TB3V0zOsxhg3u6tWzplwinSx67UKffNKNtTnmpNNcPj23G8lltRI6ehWfJM&#10;G67Iepv+EdRRRpHXMYdw4a1x6VyowxiTw/qcacbz5aPLeOsblZhil6PRQckeTgtK8qJUj5ootJhS&#10;tpqhMwkpgNtcDIXmAwAwNxchHmzP2EklZ1+hunAzzQkd4ZJ0r0US7at4HeoSbvS5xqPfnC73Gn6V&#10;qLfZkCLbVZxvGoSXOdxvzXnXouQCybBVlvYxv52mDxQxWC93IqO824DVO35HzqJRkkyY5+x0155U&#10;JVbY1180/EPu1BGHWXBVhcc6qE3F8aZRrCwds9W5zlNG6zzvhIAVoC1VX8uYJDytMo6oWi1VZEul&#10;3F56zSPEUpbvMM+RtiHFyyJC0voGUlrnj9ZaZ+2a9WBjvkQ3akZOFlGs18vJG/qj6P6obmCScCZT&#10;uHUawrvkAQM7YK3dZHiphqdVAzTBqcNqTZ/Opx+xnIiksgDMQ2NtdtKbLotMZaghIjccVd5soIzz&#10;7iYWpZx0Rbh+hYycB4j9hpABHIcFleiI7sdoYwyWH63mU97MH2eaTNrB9nx6dpoqRerbZIvKNk9T&#10;H9CtfrZr9IbNInogGGqafeFAWysgbiBofEsh02rEtJLdSV/GSUoep5XrwQJAvtiaeaRJl2ZAbwwV&#10;c5oJ2VWC5vQG7REhfPxcIqwxoS1fD3qaSLAfxx8X6+fpk6mN5S2GDRavRUZmDJBRTtX6NP6nnwH/&#10;iGJ8xQiYy4hpzcNQ5ZMGPRAiJZPB3Yhcojek4SFZiNWUNxIeW3SpbtvF3MBZuhxSuE8fE9Y7NDAk&#10;ZSb8QDG8L88gWOvMG8d1Mvwh8rOC+c5ULjUjQOVgj3AxMGnVk24mWIddal3Q20RIFmpEmVSfMMbM&#10;noVnTYSEKXZ1orH2FoTLSOjBOrDVgI/qk8jbE1I1vgpkJinQUpjT3q7jrblGf7P8vtTkNtnSzix2&#10;Ob9X0zPTpNAJXXXRgVWvCm1nsYBOiPoqWcQgS3y3JmZEpaGTZvpWCP8NOpha3li6YZmJHa22GYAb&#10;rUoB3k6nNTdvhqCd5xCWdnq+mAQXBRh/5EHjaMfaBsXfRCshzTWNHnGhGuodFqIH3p7IbBGQ+ovI&#10;eU4Uom03vepyvm4XFSoz0KvcZNA/7B0XNoO38U1FVz2peLpTq/UQrihi6KXgHfjMM99En4UR0Y6r&#10;EeaQwxxpThI4Ukn6w6oWZ5SwvWYeed3brrqedrm90ux+Ydk3e0X8+c0c7LFZ1Xn3NhqkGWh8sJol&#10;O6geljtlTrX8t9vsSW2tAqTHQ2r9rBydbVW2BqOXDn1FX7NvMxSSodUuvX4fpDXaYWBC2es7/QuA&#10;0F+6PgeGhyuKL7pDNL3sxKpzDp/RLlPLjXHaJqThOUH8mirUP3qcVLiFmylulWVzVtO/4vEk/yqH&#10;JNRujvqEMR5GCRNoEyqBZ/cZvFZAWV8DzPDz5vhmyJxMWcT0xjwJFp7goYsN5gDvAkwNgFOQKhVo&#10;38IZMm5M/TlUqaGCIIxP/TNDoto4g54m6ceomB/Q7bF7zR/SvHrxzM6ooXlSn1ymk3MPumCsdVja&#10;iy2NOEzLNV5R6Y4G+9qA071KGueSeVMnYB4n0q6Q6asDcwigJCcFzKnXga8Vlnb0TV+i+QjFDJHu&#10;Zk+KhystYthULzSn32zEA/LYqSLbVtKDrTeRKscNaCj3H8XSMyfPKUoEahX8Suu4DVLnZhmY2xKy&#10;hpgTxszipfQ1RWU6ndMt1O1pqmW9kq7nQpe1qnsLnzVR/FYvFG580DcV5wYvehinCOE0l6rQfT5T&#10;eSh9LnsngippOlGtfeyGFl/Vbufj5c5u16tFSvwcEiVzTYz9m04u8Jb+3Rs5PGcpGmPbSUu4Cyhb&#10;0YAeL0xsY4Q+xeGCdUlr1N+1yFA9M/G5gmA+lBqUzyN0iizClQYY0T9m5FJSN0NkwbZS+r5kPbz5&#10;jsScJGB7uhfyh2eEMsAxZRKRl5G8KowVPSO07vmfq/LQpo6lprJoDmtb31jH/JN41Ld/DBXksEQb&#10;8SXq9ciDagVNEHsO8MG0xZb2cG4cIZzORlSKC3nCUOmtPH2aZCWIsMNdJrmbqjT/8NaqNXFSgbv8&#10;THY0u3BEHygrPaZEQ3CD2dPkQCBTRG/9EpU6bG2AJe6EUgKl36WRzuflaHXLg2m6mKcUAhVh9NB7&#10;MtH8IV3KeScVCu8T5fuHEGYzcva5HEY2wtAasFAPtRZrq7TGFshqfmOxyr6GH4WN+6b9qA0sxq/4&#10;t6czEUOPYnfGqd6btmw9jnIZvarqLJ/yR5oPR60D542hSt6aCSbDeDP7TaD8y9LzbOt7DDDZ35Qm&#10;XjLRJBYnwIpdIawKMxyNEaOkyRZrKayTeel91ZUdECgmQq7UEZhSRo4RV4/zS2dbVhTu05VKeywA&#10;B2vwK6sFltYlvvd5062vQ9DTrg1LyVnmkEmZIHVOyAmAHafK50q9cq+2LkehUEAJ8tWphgskhOIv&#10;NZQWY82W6NoAjFiLWqU/CYYeIbxqwjZRSzUUbfskt3o00OV/MtHyxvVP2wx+e5lNSvT8Sh9NeK5E&#10;WR30phgoLF015SuGKM05LTrbIgF5x30vzD7bI5c38/X8J5nV+UkZT8Dy9c6Xj4G4YIzS4Tzvst+0&#10;H4jqMZedhgq3bQG4n4PPH3HD418ZSXVlW7OpO2dxJwiaqBdnu1RhPN65QBFAuWoGm7hGtTO+6dQX&#10;1JctCnZsq9LqKuSAElM2oIuFv8c947Th6GNiZzsE45ZHGTgSmtEmg6QeQJsnh0hTQhuG/fJy/ZE8&#10;tC3etfamblArGYS02taucl9lyb5/QGq9XTJyxtgYbuZ2tlroyLliJdw7xJxcoal/qyMNXPnKI8B6&#10;X2Lb86+Ijcuur+lzkLvZtNwf4HBwxiHGK3Krm+9I/eCf9s8poKxlqt7ciKDWn2wRRFycLyZ/gX2+&#10;jAt4bCrNSTcyfPrP9oaZcr0zJGcbTsMNdoxzS7dnM3Z2bSUGqyVZWljlG69N/oHxywrLQ9YXIUSa&#10;wgMFZrHsTK1djX1Ao+7z8z0EMar3ZLI/Nmjb0o8tej9yanvW4PDnk6zn12Ct4xxrrBh/ep0t2e1B&#10;iFw7kzfzFAiimKdXJkptdfrSGmHUlp71h2epiCEGc0rT5EP8nKIZS/2ArTTRVf7iZ/nFXCXEnQ8u&#10;GRBuS6Cx18XL4Wh/U2Sq34+eX/ACLgVicNHtv4/gaWo2ZEST0reQ7aeVu3KsxyLHF6bvyIIJXkTT&#10;CxI6pnmdgqzDPlNMpIx4LJruyrRKKpcxi/t572CvvZKcRkk38UlM78sJ9UtSP/dklhMKH28qtjgH&#10;JgeTMcx8SSUHrG3SjlyJsLfWdpao9qoKve5uo9C2I+3kmmtXoomer29Qtg1jJ4ip9BoMe2TUaAU2&#10;mulRkJObBIDJIUW/FeqCihysr2u4ibfTjFcBp3iIqcHK3klAK4EcoAlR0RV17IaFwHjo2Kgp3itR&#10;lYF3/c6gYnI967DWhcpBTItBATml5jrzYJ9R5XjUuKKFjp8Sqzf8R/JVpxDc2Ee5hXYe4c3GcpzV&#10;iw92nphfA80/MmnGOnSzaxGE+kLlLHYlJ0r0strWXxTQ06x0ykW7H4OJw4addlOg8dwQBiYipGkn&#10;TLekIaiJALNCa/cWiJF2XnLk5RECW0qtJa+Wn/QtvgfWOORkZ11OyrFOpIxxjAKzQxPRiJyCqg2x&#10;GCsyquzL2XuVXuef4yKDyz6tro9sksZnyHfs3Fg0OzufDyw3Yp1R0hlneEw6NlgIPxpstepA59Dx&#10;ZfYHDd7Fok2V60+/awligYZY02Y7RpEBjVD2XSZuZw+SN5sBH2am2yoI6jEoPEmNyk57MXM5W+Ol&#10;dWG2JVdbBCtmegL22uIZqjaDPCWTgcVQTK9OE0uxkrLMH3tnvwLMUtFs58Wmj5KKwhx08WbH5Jbf&#10;zKtVA5PgVMrMHqZ5KuOKUuuwA/ZAe0nVdXmodXh6ysVZIser21Rw6bzteG/pxWhV2lxOQ3qy5NAr&#10;iZ31U1iPiw1ppp3QbJSaMKXZeqkrq2s4Hgryk5asrUXASek061XmS3GMj0+NmGs9KvulpICkA0FL&#10;vRfK55SKx/Mho9vUrGSpFu0xmkc+Pu229aN4TuFDl8nkmYHdK6YtKmRdF1+/oN6TZTkt1r/019cA&#10;2yObbyIlizZfmUNejn0ewZswjNk2kKW78M/qTtgdOZ+dNbHzxvnl4v8Q/pd/svib/w0AAP//AwBQ&#10;SwMEFAAGAAgAAAAhAJySJZfkAAAADQEAAA8AAABkcnMvZG93bnJldi54bWxMTz1PwzAQ3ZH4D9Yh&#10;saDWbmjSKI1ToQISXZAoHdrNjU0S1T5HsduGf88xwXKn03v3PsrV6Cy7mCF0HiXMpgKYwdrrDhsJ&#10;u8/XSQ4sRIVaWY9GwrcJsKpub0pVaH/FD3PZxoaRCIZCSWhj7AvOQ90ap8LU9wYJ+/KDU5HOoeF6&#10;UFcSd5YnQmTcqQ7JoVW9WbemPm3PToI/PNb700K85A9v73afxrXYhE7K+7vxeUnjaQksmjH+fcBv&#10;B8oPFQU7+jPqwKyESUZEWsliDozwLElnwI4S8nkKvCr5/xbVDwAAAP//AwBQSwMEFAAGAAgAAAAh&#10;AHkYvJ2/AAAAIQEAABkAAABkcnMvX3JlbHMvZTJvRG9jLnhtbC5yZWxzhM+xasQwDAbgvdB3MNob&#10;JR3KUeJkOQ6ylhRuNY6SmMSysZzSe/t67MHBDRqE0PdLbf/rd/VDSVxgDU1VgyK2YXK8aPgeL28n&#10;UJINT2YPTBpuJNB3ry/tF+0mlyVZXRRVFBYNa87xE1HsSt5IFSJxmcwheZNLmxaMxm5mIXyv6w9M&#10;/w3o7kw1TBrSMDWgxlssyc/tMM/O0jnYwxPnBxFoD8nBX/1eUJMWyhocb1iqqcqhgF2Ld491fwAA&#10;AP//AwBQSwECLQAUAAYACAAAACEAmzMnNwwBAAAtAgAAEwAAAAAAAAAAAAAAAAAAAAAAW0NvbnRl&#10;bnRfVHlwZXNdLnhtbFBLAQItABQABgAIAAAAIQA4/SH/1gAAAJQBAAALAAAAAAAAAAAAAAAAAD0B&#10;AABfcmVscy8ucmVsc1BLAQItABQABgAIAAAAIQCuxF5yiwEAADEDAAAOAAAAAAAAAAAAAAAAADwC&#10;AABkcnMvZTJvRG9jLnhtbFBLAQItABQABgAIAAAAIQD3Dx7/LSgAALBbAAAQAAAAAAAAAAAAAAAA&#10;APMDAABkcnMvaW5rL2luazEueG1sUEsBAi0AFAAGAAgAAAAhAJySJZfkAAAADQEAAA8AAAAAAAAA&#10;AAAAAAAATiwAAGRycy9kb3ducmV2LnhtbFBLAQItABQABgAIAAAAIQB5GLydvwAAACEBAAAZAAAA&#10;AAAAAAAAAAAAAF8tAABkcnMvX3JlbHMvZTJvRG9jLnhtbC5yZWxzUEsFBgAAAAAGAAYAeAEAAFUu&#10;AAAAAA==&#10;">
                      <v:imagedata r:id="rId29" o:title=""/>
                    </v:shape>
                  </w:pict>
                </mc:Fallback>
              </mc:AlternateContent>
            </w:r>
          </w:p>
          <w:p w14:paraId="38049230" w14:textId="4EE879BD" w:rsidR="00143441" w:rsidRPr="00A406E5" w:rsidRDefault="00DD2A7A"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949056" behindDoc="0" locked="0" layoutInCell="1" allowOverlap="1" wp14:anchorId="51DBF8AB" wp14:editId="1ACC30EB">
                      <wp:simplePos x="0" y="0"/>
                      <wp:positionH relativeFrom="column">
                        <wp:posOffset>4229100</wp:posOffset>
                      </wp:positionH>
                      <wp:positionV relativeFrom="paragraph">
                        <wp:posOffset>-35560</wp:posOffset>
                      </wp:positionV>
                      <wp:extent cx="872895" cy="362260"/>
                      <wp:effectExtent l="38100" t="38100" r="3810" b="31750"/>
                      <wp:wrapNone/>
                      <wp:docPr id="291" name="Ink 291"/>
                      <wp:cNvGraphicFramePr/>
                      <a:graphic xmlns:a="http://schemas.openxmlformats.org/drawingml/2006/main">
                        <a:graphicData uri="http://schemas.microsoft.com/office/word/2010/wordprocessingInk">
                          <w14:contentPart bwMode="auto" r:id="rId30">
                            <w14:nvContentPartPr>
                              <w14:cNvContentPartPr/>
                            </w14:nvContentPartPr>
                            <w14:xfrm>
                              <a:off x="0" y="0"/>
                              <a:ext cx="872895" cy="3622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7AFEB88" id="Ink 291" o:spid="_x0000_s1026" type="#_x0000_t75" style="position:absolute;margin-left:332.45pt;margin-top:-3.35pt;width:69.95pt;height:29.7pt;z-index:2519490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ssGiaRAQAAMAMAAA4AAABkcnMvZTJvRG9jLnhtbJxSQW7bMBC8F+gf&#10;iL3XkpjUsQXLOdQokENTH5oHMBRpERW5wpK2nN93Jdu1nSAIkIvA3aGGMzu7uN/7VuwMRYehgmKS&#10;gzBBY+3CpoKnPz+/zUDEpEKtWgymghcT4X759cui70ojscG2NiSYJMSy7ypoUurKLIu6MV7FCXYm&#10;MGiRvEpc0iarSfXM7ttM5vk065HqjlCbGLm7OoCwHPmtNTr9tjaaJNoK7or5HETig8wlCKpgdiNv&#10;QTxzZ3YnIVsuVLkh1TVOHyWpTyjyygUW8J9qpZISW3JvqLzThBFtmmj0GVrrtBn9sLMif+XsIfwd&#10;XBW3ekulxpBMSGtF6TS7EfjME77lCfS/sOZ01DYhHBl5PB+HcRC9Qr31rOeQCJlWJV6H2Lgu8phL&#10;V1dAD3Vx1h92P84O1nT29bhbkxjuy3kBIijPoti5GEqO52T/8fp/RrIj9B7z3pIfMmHBYl8Br+nL&#10;8B0jN/skNDd5B2bz7yA0QzdTKacjfmI+MJyqiwT48ausL+tB2MWiL/8BAAD//wMAUEsDBBQABgAI&#10;AAAAIQCKB5GyYAgAANgTAAAQAAAAZHJzL2luay9pbmsxLnhtbLSYT28cxxHF7wHyHRrjw16myen/&#10;M4RJH4wICJDAQewAyZEmV+LC5K6wuxSlb5/fqxku6VgGgoCBAM72dHd11atXr3r07XefH+7dp/X+&#10;sNltL7twNnRuvb3Z3W62Hy67f/z0zo+dOxyvt7fX97vt+rL7sj5031398Q/fbra/PNxf8NdhYXvQ&#10;r4f7y+7uePx4cX7+9PR09pTOdvsP53EY0vmft7/89S/d1bLrdv1+s90cOfLw/Opmtz2uPx9l7GJz&#10;e9ndHD8Pp/XY/nH3uL9Zn6b1Zn/zsuK4v75Zv9vtH66PJ4t319vt+t5trx/w+5+dO375yI8N53xY&#10;7zv3sCFgH89Cbnn808SL68+X3avxIy4e8OShO/+6zX/9H2y++61NuZViq61zi0u360/y6dwwv/j9&#10;2P+2331c74+b9QvMMyjLxBd3M48Nnxmo/fqwu39Ubjr36fr+EcjCMECL5exw/hVAfmsPbN7UHrj8&#10;rr3Xzv0amiW81zgsoJ0o9Zza4+ZhDdEfPp44djxgWK9/PO6tHOIQox+KD+2nUC7KeJHbWQOal1Qs&#10;LH62+fP+8XB3svfz/oWvNnNCbY7saXN7vDuBPpwNOY7phPtr1L+2+269+XB3/J+33+zudxTFkvFv&#10;vv9+GGp9FZkdeaLcVwrYWOgWAP6+fn/ZfWM17Gzn/MIQCC7V5MbUar8aVj4Mq5Dr2HdDlzpfWusH&#10;11zOiefga5s09mFk7IvPGobkguZ95b3Wj25gFJYRzxA0dqEvPrk41J5D/VR7rRl8rkPviwuVbZhg&#10;RctM6ZiQcx98xT3eVJdZQb4HH5MmcCxMyczwq8f26Mcx95mltbTeZ6xMaWRPmV2SgajBr4r1mR//&#10;LWbGwh/evz+sj0hBLt1VwHno4cZxyoIx1FUYS+y72oWOkOocK6cHTk+ZgInWp0H48a8vjrhAE5AU&#10;iWIOiR+46iNIDb4pAlbFUhhlVkUCDnHss8u+DVrM8hJjD3AsthPiOPTJTtA7H8PYY8hmsRjbCOKy&#10;xc6IaZCKy1YmmcMNy41LhrxGldyFmHqeruKyb+Aca+tDcLY8YMKVmvqRFbYd4ykRo8XGGp8HDna8&#10;kNPRhVKZtRwCCwyZNOvLJDZBMEbBEZj4MlsERkg6k0px+7HALtaKkUQG4YRomSJDGDUO7B4JlQwQ&#10;6AxAwPjbEaGk2F3FPLmYOT/mChNCUE3lKaie+IdXMDxm8VyuAFgywoqfuNX8BIHG5yQQbLSkzIvl&#10;vbj9hk43JO2KhjK6krNrtRh9p1UsQ5LPPkJfpYeQfIlkm6T5lMg23sKKpDc4DEdH0hDyCM5WqMoz&#10;66sT2uTY5UFZIflZfDaRcHBGSfbJZxgClTBWehJjDLZUBShM5CQTSonLuFvmpRIUjpm0U+xOlv0R&#10;1KQ48CtV0QH3lH9RKYWsvfwqjR/J3BCrgD8kTYAwo7ejRRhKWyCuE5K1QAyGqwyuCy8Ek4cmoGSu&#10;SMsKtBdKKgnpn9gyUFRAUWFznL0WspFymofGL3BSKajySVvrqVdVTaZwxwqWbNEIwJrCZiljewAO&#10;TxT29XvqO3AeMuPiNEluMA2LJdBINw5pvzBtBCB+Soo5kubx7KXog1umyDMbEq5o1sdstJCNyos0&#10;4QPrtJo2wWvSE12UgiJ0YaR6YJqbSLEIR9pCEhvRjRJlhF+UVrVkYv5Nk1nrSDLziNCWaUkmYj+s&#10;JsLpfFPJJGqA063tqZ3hJFrFX+GOQtkQ14kW9a7KEe0TlkLlUSvggolbc0i9BIPSkORHuiuEVVVA&#10;gKrokWXLhCImUkzDas6kCcdeT4+eaAXnSmMFDSbEc5VrhB06Nko3rRPoYOOZcIQg9GrlkiLVcWxT&#10;JrNUFeSJea5U9f655sQFRoig5jDNiI10PNWjum+jm8NM2cIGFMXmLHhyj1zag+UcsYg6K4sBajDo&#10;chHlkaSFhKMdbENqEswM1K/a0Uy1InwAnJxMEJVKERoqCwvESa0yRZa4JLBdzqNI9An2q3vNzTMM&#10;OsXclynVaXOTjgYyioVeCDQMAXTJtfVU9BFxQirZE2gHeMZ1RKXCCQgSgiNwlQOedLEGS8CXFTKk&#10;uxTHihFYR/OeGxv4ZgaCE4xc0d1McAqWoBkVKJrhuHbIggbYo5NohUZ4oimAGidiQRnormxmklJD&#10;JbWGAWcQIGVt3RmMyQoOcTJNTf3L+CSmSFc1SeOwp/2FE/OoNbVfW21cxLKV6RvK7Nh0D5uCRIrr&#10;XwPfVWi6ixXY0Pmg0qx4J6dNp+gXiBlsLnBHJIlgTCJEWtBSEnAbf2l5g/EGOOwu4hMJUCVqpcrC&#10;rmhz2WBGiFE3yl2SBgKvFjZym6zALSVzYnj3hs0GvNVsJhBQq4HV82U056ZOAwYkR51YyTKWSHGt&#10;VNVpjG60W3HH/oKACthIqL/o1TInStMMNDKCMtJ+FRZ9ygBSb1b5iRVkI1Etjdu66s3QsCuztROG&#10;2U/Ioe4Aup6FhsAJL/brVh90JWzY40zTHibAfdJpqoO341HMRde4xBUkRSn8jCFVvkqNLxdQ5Lso&#10;TtSq0V0PKhdFJL92oZW66KpjDJ9rxa4hRjtdsxPdmqWCmMg8TLI+LYAgGsojCuoewteStEHKY3aI&#10;PlN7qnvgJ37EXujOnOa7AOS0U9d2fXGwcN7oOVDX7fkuEdV5MaksqF1XnlqqjA+OI+zmBOPZTV1L&#10;KGjEmoXSElR9X4gW2CBfeOCz6puvENMTfRhgUgXUsI1RrFCDZNOVYDoNI0j2c4YX+bfL2BtmsgZq&#10;IeZh4jPlVTWEFTAuFy8IiZbTehvMJh7Soy8mPiegHHdHMZAuhEBYFHwpEzb0zfQRfReL8iiOsAH4&#10;//D95b82rv4NAAD//wMAUEsDBBQABgAIAAAAIQBPPTcP4QAAAA4BAAAPAAAAZHJzL2Rvd25yZXYu&#10;eG1sTI9BT8MwDIXvSPyHyEjctpSqdGtXd0IMbhzYgHvamKaiSaom3cq/x5zgYsnye8/vq/aLHcSZ&#10;ptB7h3C3TkCQa73uXYfw/va82oIIUTmtBu8I4ZsC7Ovrq0qV2l/ckc6n2AkOcaFUCCbGsZQytIas&#10;Cms/kuPbp5+sirxOndSTunC4HWSaJLm0qnf8waiRHg21X6fZIny0sxkPXk5Pr3ORZccXq5siRby9&#10;WQ47Hg87EJGW+OeAXwbuDzUXa/zsdBADQp5nBUsRVvkGBAu2ScZADcJ9ugFZV/I/Rv0DAAD//wMA&#10;UEsDBBQABgAIAAAAIQB5GLydvwAAACEBAAAZAAAAZHJzL19yZWxzL2Uyb0RvYy54bWwucmVsc4TP&#10;sWrEMAwG4L3QdzDaGyUdylHiZDkOspYUbjWOkpjEsrGc0nv7euzBwQ0ahND3S23/63f1Q0lcYA1N&#10;VYMitmFyvGj4Hi9vJ1CSDU9mD0wabiTQd68v7RftJpclWV0UVRQWDWvO8RNR7EreSBUicZnMIXmT&#10;S5sWjMZuZiF8r+sPTP8N6O5MNUwa0jA1oMZbLMnP7TDPztI52MMT5wcRaA/JwV/9XlCTFsoaHG9Y&#10;qqnKoYBdi3ePdX8AAAD//wMAUEsBAi0AFAAGAAgAAAAhAJszJzcMAQAALQIAABMAAAAAAAAAAAAA&#10;AAAAAAAAAFtDb250ZW50X1R5cGVzXS54bWxQSwECLQAUAAYACAAAACEAOP0h/9YAAACUAQAACwAA&#10;AAAAAAAAAAAAAAA9AQAAX3JlbHMvLnJlbHNQSwECLQAUAAYACAAAACEA+ywaJpEBAAAwAwAADgAA&#10;AAAAAAAAAAAAAAA8AgAAZHJzL2Uyb0RvYy54bWxQSwECLQAUAAYACAAAACEAigeRsmAIAADYEwAA&#10;EAAAAAAAAAAAAAAAAAD5AwAAZHJzL2luay9pbmsxLnhtbFBLAQItABQABgAIAAAAIQBPPTcP4QAA&#10;AA4BAAAPAAAAAAAAAAAAAAAAAIcMAABkcnMvZG93bnJldi54bWxQSwECLQAUAAYACAAAACEAeRi8&#10;nb8AAAAhAQAAGQAAAAAAAAAAAAAAAACVDQAAZHJzL19yZWxzL2Uyb0RvYy54bWwucmVsc1BLBQYA&#10;AAAABgAGAHgBAACLDgAAAAA=&#10;">
                      <v:imagedata r:id="rId31" o:title=""/>
                    </v:shape>
                  </w:pict>
                </mc:Fallback>
              </mc:AlternateContent>
            </w:r>
            <w:r>
              <w:rPr>
                <w:rFonts w:ascii="Arial" w:hAnsi="Arial" w:cs="Arial"/>
                <w:noProof/>
                <w:sz w:val="14"/>
                <w:szCs w:val="14"/>
              </w:rPr>
              <mc:AlternateContent>
                <mc:Choice Requires="wpi">
                  <w:drawing>
                    <wp:anchor distT="0" distB="0" distL="114300" distR="114300" simplePos="0" relativeHeight="251922432" behindDoc="0" locked="0" layoutInCell="1" allowOverlap="1" wp14:anchorId="3E1D1F58" wp14:editId="76BDB799">
                      <wp:simplePos x="0" y="0"/>
                      <wp:positionH relativeFrom="column">
                        <wp:posOffset>-24765</wp:posOffset>
                      </wp:positionH>
                      <wp:positionV relativeFrom="paragraph">
                        <wp:posOffset>-48260</wp:posOffset>
                      </wp:positionV>
                      <wp:extent cx="1494980" cy="408005"/>
                      <wp:effectExtent l="38100" t="38100" r="29210" b="36830"/>
                      <wp:wrapNone/>
                      <wp:docPr id="265" name="Ink 265"/>
                      <wp:cNvGraphicFramePr/>
                      <a:graphic xmlns:a="http://schemas.openxmlformats.org/drawingml/2006/main">
                        <a:graphicData uri="http://schemas.microsoft.com/office/word/2010/wordprocessingInk">
                          <w14:contentPart bwMode="auto" r:id="rId32">
                            <w14:nvContentPartPr>
                              <w14:cNvContentPartPr/>
                            </w14:nvContentPartPr>
                            <w14:xfrm>
                              <a:off x="0" y="0"/>
                              <a:ext cx="1494980" cy="40800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1C48FA6" id="Ink 265" o:spid="_x0000_s1026" type="#_x0000_t75" style="position:absolute;margin-left:-2.55pt;margin-top:-4.35pt;width:118.9pt;height:33.35pt;z-index:2519224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uPBYSNAQAAMQMAAA4AAABkcnMvZTJvRG9jLnhtbJxSQW7CMBC8V+of&#10;LN9LEgQUIhIORZU4lHJoH+A6NrEae6O1IfD7bgIUaFVV4hLtepzZmR1PZztbsa1Cb8BlPOnFnCkn&#10;oTBunfH3t+eHMWc+CFeICpzK+F55Psvv76ZNnao+lFAVChmROJ82dcbLEOo0irwslRW+B7VyBGpA&#10;KwK1uI4KFA2x2yrqx/EoagCLGkEq7+l0fgB53vFrrWR41dqrwKqMPw6HE84CFclkxBlS8TgkwR8Z&#10;H/epiPKpSNco6tLIoyRxgyIrjCMB31RzEQTboPlFZY1E8KBDT4KNQGsjVeeHnCXxD2cL99m6SgZy&#10;g6kEF5QLK4HhtLsOuGWErWgDzQsUlI7YBOBHRlrP/2EcRM9BbizpOSSCqhKBnoMvTe1pzakpMo6L&#10;Ijnrd9uns4MVnn0ttytk7f3+aMiZE5ZEkXPWthTPyf7y+n9CoiP0F/NOo20zIcFsl3FKfd9+u8jV&#10;LjBJh8lgMpiMCZKEDeJxHHdDT9QHilN3EQFNvwr7sm+VXbz0/AsAAP//AwBQSwMEFAAGAAgAAAAh&#10;AIlpDTq7DgAATiEAABAAAABkcnMvaW5rL2luazEueG1stJlLbx3HEYX3AfIfGuMFN3fE6e55XcGk&#10;F0EMBEiQIHaAZElTVxJhPgTyypL/fb6vekjJsQwEAQMBJHumH1WnTp2qHn39zceb6/TT4f7h6u72&#10;rMsvhi4dbi/vXl3dvjnr/vH9t/3apYfjxe2ri+u728NZ9/Phofvm/Pe/+/rq9seb65f8TOxw++Bf&#10;N9dn3dvj8d3L09MPHz68+FBf3N2/OS3DUE//dPvjX/7cnW+rXh1eX91eHTny4fHR5d3t8fDx6GYv&#10;r16ddZfHj8PTfPb+7u79/eXh6bVP7i8/zTjeX1wevr27v7k4Pu349uL29nCdbi9usPufXTr+/I4/&#10;rjjnzeG+SzdXONyXF3lcxvWPex5cfDzrPhu/x8QHLLnpTr+857/+D3t+++s9NauWZV66tJn06vCT&#10;Np0G5i9/2/e/3d+9O9wfrw6fYG6gbC9+TpdtHPg0oO4PD3fX741Nl366uH4PZHkYoMV2dj79AiC/&#10;3g9snnU/cPnN/T437pfQbO59jsMG2hOlHkN7vLo5QPSbd08cOz6wsY+/O95HOpShlH6Y+rx8n6eX&#10;0/qyLC+mdfgsFBuLH/f84f79w9un/X64/8TXePOEWvPsw9Wr49sn0IcXw1jW+oT756h/afXbw9Wb&#10;t8f/efnl3fUdSbFF/Ks//GEY5vkzz+LIJ8p9IYGDhWkD4O+H12fdV5HDKVa2B4FAmUsq85yWOQ+7&#10;kz7PJ8PJsOv63A3d8AtOP8L4324dwfrr69cPh+NZt65Tdz6kykm51GXZcQxn5aGOO07KXd4Nfe6X&#10;cdkNKadhVxit625kkHeZwbzEYNiNfU3TtOv9PexyGvtclx0zmMvLgiu8TKWvtTJeUhnWXT8nZ0/9&#10;0i8LQwZpHka2HDwsDX2pmU1i6KSU18q02JSt+4lNM5vn3aRJxR1dqmn7vSOt1oc8lfCh1onxylOX&#10;+bYvbjezNmMNx1Wmcyy/GOFVgr/aPmC7B2F7GTmi9hjD3mkVnqXPA0dgZd7PjNd+Hv3FCUs/pbLX&#10;rbWvs973ZVwBifM5b9LMVfPwj5+5x1YyiJW872eAwX4tDSf3cWbAwuP9pLNtKvsRgVnzF2YTOFAG&#10;rylxgLGr/TQZvYo54RKmLMKP/8xb8DXzACc0hJ94oOP+7POKWxylifwenAfKwAnIBcY0WIc0GRbA&#10;as7wNgNTBAIoU3iuJzgHVlXcm3dVu2DHmgwoU9g/jwDOYqNlvBZYIWUwB5uNCqayBvu0eU2ZRY5q&#10;X4id5MMQXAd+3oQr2DflXSNKUK6MgFEDpBH4FhGXgmI2p1Eel3hbjRzR1bcwoqZ1cBZUbXhLPex7&#10;vhTF5aU7XxfcXiHIXCp6sIQkFJOjq91Ehc5jxE+bA2RYDq9EuwBK0H0W9D2gABK5IZ8hXYM5okiQ&#10;95XlvC+mrk4SpUqYCts1n80K4CIWYgk9gwgAHSQhQnLfUQGrSo63ZcR4VQKWZgum9SO0aCiT5qmo&#10;J8wl7VCJEgFxSHbWvk5jgBzUg9NTRI+Xs69BobGNIR7P825WBgSA9xy6MQg3EoGHrGncBy+0kx30&#10;dCGtglma7WMI9KxxHOkPzte6T3V5DONeuV0RV5R26FB58p5QcbpSUIqSIIP5CcwBN6MZCCl6BChw&#10;RlL6MggU5stF6N4GZAlRWpFBFWfcLxF7RJoYRoZRX1hqHutxYLhfQStwJ0DQKpJcONSjDPBKEMOZ&#10;U/MC8vyRlnFUPDQSGKtyljmNR+w5q1ccVwdFgUe401zk5/PlCRmwducYAFgrXs8khLVsOBmxOgCW&#10;L1oEWJsJkRFNa3kpKRFQShDWrhi7wnvIhDfN5UypmV0c+QTwvKmAGnjxA1jxXh2Cw8hwg8LMAUyi&#10;CdXg50IuQYFe0TFaIdXEm6HpAF+JxvaL0rsZHSQumGUe9dB3DbaSgULrEgTa4CkB7D8lFJ5MZtvI&#10;IGRfougmgaJ8oXThFdnAUzzqQ0MsGnLNaLuTTvUUR8nG0HCr7uFzVAUEPBgDVUL65GUoi9XUGixB&#10;rR1mX+IigXWcEVnLxAJRLJp1bDxpfMRwziBTP7GFuhsDWoKKjPAWKw0gXgBmWsCXUFB1FX6kf8g8&#10;t/A5Ce8AditsW4A3lciaVfZYz2+tB4CZkeKH+6AnGBZKRkuaW+VG86ECzgFkHgmpFE/LHqSgkbzB&#10;qZxm6qrBtu6S4KwvKjUEJfMiawCR1WJW6R/iN7U0HKQOMREzVrdE+WUewGio9RZatbbGfJpxA+nT&#10;bEbY1c/NKkZWS/LeV8LBiL5NfM16argc528DFU2UBERKeKjw40evcoMM2yOX0RA6noYGQTOKrsNd&#10;XQoueGo3gho5Ji79bI8V6oAlhcrJbkzbQ19O93zJxu9nLqGUd6WBUKQ84UTU0LwovtNKoxtdtXUB&#10;LLi9CCEiQknEOLs4q43ADWlPwheQCFFGHzMtHhRzqEcZR1s3CsC2f4wkIIgEz584Ra/hClWXKSQm&#10;3YkvGcZRgSPbWz+FP6f9DCzsEwE0BrRy6jvMQmAJKeGXYeT2JtoBO0EyojZ3Y2t6t7Qn6M+qvvtp&#10;FOIRbDKZ2iDOJ/uTPI6zd4m+dv2etgK6gwgJi9NeDPCSFnUMDNWF4hy8qDaualweLDKRmtF6g43J&#10;EVANfeAYI4hDF70xCSGFbrIv2NjUcQxhlZzqzirBSSFmKbvs57ZIKH8jFgLvYljqJr62U0C89cDu&#10;WRrwS02vyhy6gbjJnRJpGL8t55xoszkiQNrlTWAzzOSgu2yNR6Qlc/WSdOY3u5rV6BvLuDgQXnEg&#10;9K4Kh7U2abNirtDbNdAweaiUVBvVDDaiIJHNrQuMe0tgzJgeyckYSmsbv01TeLkQgjgMXImI26wq&#10;HlJCENk73AAyH/IWAeLi1PbYs4aHgKZwTsysKr0PeGMElL2AGFnQwTLgr+ob+3Ia1iK3CKb7w2QT&#10;gPTgRkwsaGnQDe+PheYQEkU2UaFx06rjzt4sZ85p7jO0J+VLlscIjSRME8dsJdxUpA60vNTxidst&#10;v+bBue0xuu/GcdzzdS80h3SHpU6IyUyMh0InfpJPcj4p1iZ6fBvEyb7YRC50dUzj5oo3UF1naC2S&#10;KQWUq+XWG1FF36zOvuZfBktrZAVqfO8VlaAUoI1R1yM73SpSgKC4VE5APwsk2cAw0oMI+ZKZEQKr&#10;RcydelLLJcAeJb/ABGHkLRUS6TMuMHWCXtbGvE4SgkhgNa70lXuJjQwLdKpQ2o2Q66FlZhjXvjDI&#10;ZOIUeP+Y+2EuV3JMCEcjAaLGYqL+ULGpvrZdITvciTAPULh5ynqvlWaJl4410OGpPH7aMU4QOvjY&#10;0LG/cZItgYjyEtUGVA6JEm6SaIhtjxzurX6gblJpFmpIHFcum0FdG7wNX3ubGl8Yah8fFngeN3Fj&#10;ZreK71jB5iQBf2xx4IML9Th4ioOoDzahSHaASsbWSzWYWqRYuGAbt6+wAUDIBfNRn+w5Cq2e4fHO&#10;ru+EkYSnHbKHiH5EEWBg80r4RcNXBb2IzivEFbPpC+zM6EFkBWsMC2dEeyAihsHLqanIdylWYw0s&#10;wVVawvBWmSD7o6P1ekNC4KJroVpIgIY0zQlLgqhj+1BkVLzaY3QsUgGCboSZYNCBAzqTzBVrJ+HR&#10;M7sAXrZ8E0z0oelO21ySwfCQPO8B1fATbSwRMpxtaUvm4oNJJtNJASgeYecQ1J+4Sskoifiwj5qI&#10;4+i8ZApWRXkImVv90OUXNPpe9rRAUEcBuYmUTT0csUS5MSc6i/aBVgjcZWCgEcqq3IXQEoDcdJLk&#10;XikaRjaQZTtWIIINM7tS8AYKEwBWhMb6XcHKFYWeRJKVRJJUVXHtTkPlvUy4oHVH0RmAqMZjFu0q&#10;YW8fpryu9vQ38C20B3rQXbIdhxh5fmifiEb9A7pVw7gFQMz4hIS/gbH3IlONGxk6QiKQCiIl/1qB&#10;wiQPHunmolxRZlSnkEo+xgW18YVcERUCSx5jMpOtfj7GSPsBtcYPFO2iFwiyBNewnOcAawWE2pxL&#10;onGvX1g3uxJ0m0n0G5Eio10e4cKSOJeYBYjPWIIoGt15pRVNeEFXTgNMi7w/KRMq0S3d3HH14vuA&#10;6WXc8BLhRc9UHr0k2t6BDIQQsIpvTX1819VtaheMYCGvWYEAShHbmjWyzZd8N2gq693FT0bywJTk&#10;zXYyH0eBLx6B23Z2JKIKZWgVvsAP0kdrQQbKUmNMrxGfO+PbCryFQ5bFhLNyqUzCbATs5cMiQsMT&#10;vyppDh9O6V4IvClqb40hmCyH/cOtdJH8YpL8NNPITI5mDRDEExcbZyjtla55BIRemEBQGAUr5Eyz&#10;VSRGMjj0RS+gV5jYGr+oa4oXUcA67OG7jvZ740eJzBKNCtHlCFzluxjmxhdkDtoykfDRMjBGmxAp&#10;+Mqeft6xf0SJ8Qp5U4hEp92RsJCJyB6dPvMQRlaaMpypJIgHs2ORWcCAPcgbOV/xWcAVIaSOLbwT&#10;Nifocp1NUltXG0vEKyhEpeIYHHR7DvGzDqD6paWVnYCd2TXqH+jCAb+dIE5WsQIAeifIdI9kL162&#10;rlEfPIO96VEsApRjPLMmoCz22+wE1/gqjIywDQdXZJgPauBHEEXe1htXueVb/CpyG+1rfAYzaCa4&#10;lTn+Nux8/fO7jZ/21PPs3cZwI0wcYT/qTQACKaOtg9HS0soOWhWfRf0vGePKBGpOdGtOMEBKVxQ9&#10;rA6I5QElh7nRKjS28IiXHAOkLDTiuA9McTxh9mlcOKExjlKDWc32RFWv8JVk0bsRbBz7EdpyaYa0&#10;+PnUAtR2jRzwFcPBlCA69JAxiZ8yMBYiGnxNkVLmAX3W48Bn2GDXUDnT0mnTyWND5oUKzGy/yPc4&#10;xQByMYjOIpAQELoBfAAEVCM6TcWeeUAmplarloGY6VyqKdMHb5BQ1G0gGcIZ8V70lTMREiwxTvCR&#10;L0kGmoD6PcV4YrGlsPHOHG9kpir69/Op+zSsfAPhf8jVMD7vk2d+/5hPJqpT/FcfjZytDSplwyDG&#10;DPBRfxjOcdEA5iYPxJItnB7fUACYBUSYn57wn5Z/+g/l838DAAD//wMAUEsDBBQABgAIAAAAIQBy&#10;2Yp34wAAAA0BAAAPAAAAZHJzL2Rvd25yZXYueG1sTE9LT8JAEL6b+B82Y8LFwJYq2JRuCaExeiFR&#10;0MBx6Y5tY3e2dheo/97xpJd55Jv5HtlysK04Y+8bRwqmkwgEUulMQ5WCt93jOAHhgyajW0eo4Bs9&#10;LPPrq0ynxl3oFc/bUAkmIZ9qBXUIXSqlL2u02k9ch8TYh+utDrz2lTS9vjC5bWUcRXNpdUOsUOsO&#10;1zWWn9uTVfC1mb/4p9v9/r55b553RXHYrJKDUqOboVhwWS1ABBzC3wf8ZmD/kLOxozuR8aJVMJ5N&#10;+ZJ78gCC8fgu5uGoYJZEIPNM/k+R/wAAAP//AwBQSwMEFAAGAAgAAAAhAHkYvJ2/AAAAIQEAABkA&#10;AABkcnMvX3JlbHMvZTJvRG9jLnhtbC5yZWxzhM+xasQwDAbgvdB3MNobJR3KUeJkOQ6ylhRuNY6S&#10;mMSysZzSe/t67MHBDRqE0PdLbf/rd/VDSVxgDU1VgyK2YXK8aPgeL28nUJINT2YPTBpuJNB3ry/t&#10;F+0mlyVZXRRVFBYNa87xE1HsSt5IFSJxmcwheZNLmxaMxm5mIXyv6w9M/w3o7kw1TBrSMDWgxlss&#10;yc/tMM/O0jnYwxPnBxFoD8nBX/1eUJMWyhocb1iqqcqhgF2Ld491fwAAAP//AwBQSwECLQAUAAYA&#10;CAAAACEAmzMnNwwBAAAtAgAAEwAAAAAAAAAAAAAAAAAAAAAAW0NvbnRlbnRfVHlwZXNdLnhtbFBL&#10;AQItABQABgAIAAAAIQA4/SH/1gAAAJQBAAALAAAAAAAAAAAAAAAAAD0BAABfcmVscy8ucmVsc1BL&#10;AQItABQABgAIAAAAIQALjwWEjQEAADEDAAAOAAAAAAAAAAAAAAAAADwCAABkcnMvZTJvRG9jLnht&#10;bFBLAQItABQABgAIAAAAIQCJaQ06uw4AAE4hAAAQAAAAAAAAAAAAAAAAAPUDAABkcnMvaW5rL2lu&#10;azEueG1sUEsBAi0AFAAGAAgAAAAhAHLZinfjAAAADQEAAA8AAAAAAAAAAAAAAAAA3hIAAGRycy9k&#10;b3ducmV2LnhtbFBLAQItABQABgAIAAAAIQB5GLydvwAAACEBAAAZAAAAAAAAAAAAAAAAAO4TAABk&#10;cnMvX3JlbHMvZTJvRG9jLnhtbC5yZWxzUEsFBgAAAAAGAAYAeAEAAOQUAAAAAA==&#10;">
                      <v:imagedata r:id="rId33" o:title=""/>
                    </v:shape>
                  </w:pict>
                </mc:Fallback>
              </mc:AlternateContent>
            </w:r>
          </w:p>
          <w:p w14:paraId="226917FA" w14:textId="0BF847D5" w:rsidR="00143441" w:rsidRPr="00A406E5" w:rsidRDefault="00143441" w:rsidP="00530193">
            <w:pPr>
              <w:spacing w:after="120"/>
              <w:rPr>
                <w:rFonts w:ascii="Arial" w:hAnsi="Arial" w:cs="Arial"/>
                <w:sz w:val="14"/>
                <w:szCs w:val="14"/>
              </w:rPr>
            </w:pPr>
          </w:p>
          <w:p w14:paraId="34C991CF" w14:textId="77777777" w:rsidR="00143441" w:rsidRPr="00A406E5" w:rsidRDefault="00143441" w:rsidP="00530193">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tcPr>
          <w:p w14:paraId="33EB90AF" w14:textId="77777777" w:rsidR="00143441" w:rsidRPr="00A406E5" w:rsidRDefault="00143441" w:rsidP="00530193">
            <w:pPr>
              <w:jc w:val="center"/>
              <w:rPr>
                <w:rFonts w:ascii="Arial" w:hAnsi="Arial" w:cs="Arial"/>
                <w:sz w:val="32"/>
              </w:rPr>
            </w:pPr>
          </w:p>
        </w:tc>
        <w:tc>
          <w:tcPr>
            <w:tcW w:w="415" w:type="pct"/>
            <w:vMerge w:val="restart"/>
            <w:tcBorders>
              <w:top w:val="single" w:sz="4" w:space="0" w:color="auto"/>
              <w:left w:val="single" w:sz="4" w:space="0" w:color="auto"/>
              <w:bottom w:val="single" w:sz="4" w:space="0" w:color="auto"/>
              <w:right w:val="single" w:sz="4" w:space="0" w:color="auto"/>
            </w:tcBorders>
          </w:tcPr>
          <w:p w14:paraId="6F1A6549" w14:textId="2C59C886" w:rsidR="00143441" w:rsidRPr="00A406E5" w:rsidRDefault="008A2925" w:rsidP="00530193">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2163072" behindDoc="0" locked="0" layoutInCell="1" allowOverlap="1" wp14:anchorId="0B6E8A16" wp14:editId="33010D07">
                      <wp:simplePos x="0" y="0"/>
                      <wp:positionH relativeFrom="column">
                        <wp:posOffset>302473</wp:posOffset>
                      </wp:positionH>
                      <wp:positionV relativeFrom="paragraph">
                        <wp:posOffset>617619</wp:posOffset>
                      </wp:positionV>
                      <wp:extent cx="12240" cy="6120"/>
                      <wp:effectExtent l="25400" t="38100" r="38735" b="45085"/>
                      <wp:wrapNone/>
                      <wp:docPr id="500" name="Ink 500"/>
                      <wp:cNvGraphicFramePr/>
                      <a:graphic xmlns:a="http://schemas.openxmlformats.org/drawingml/2006/main">
                        <a:graphicData uri="http://schemas.microsoft.com/office/word/2010/wordprocessingInk">
                          <w14:contentPart bwMode="auto" r:id="rId34">
                            <w14:nvContentPartPr>
                              <w14:cNvContentPartPr/>
                            </w14:nvContentPartPr>
                            <w14:xfrm>
                              <a:off x="0" y="0"/>
                              <a:ext cx="12240" cy="61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937C010" id="Ink 500" o:spid="_x0000_s1026" type="#_x0000_t75" style="position:absolute;margin-left:23pt;margin-top:47.85pt;width:2.55pt;height:2.15pt;z-index:2521630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L6omiFAQAAMQMAAA4AAABkcnMvZTJvRG9jLnhtbJxSy27CMBC8V+o/&#10;WL6XPAQIRSQciipxKOXQfoDr2MRq7I3WhsDfdxPerapKXKxdjz2e2fF0trM12yr0BlzOk0HMmXIS&#10;SuPWOf94f3macOaDcKWowamc75Xns+LxYdo2mUqhgrpUyIjE+axtcl6F0GRR5GWlrPADaJQjUANa&#10;EajFdVSiaInd1lEax+OoBSwbBKm8p935AeRFz6+1kuFNa68Cq0ldHE9IXzhX2FXpaMTZZ1dNhiMe&#10;FVORrVE0lZFHWeIOVVYYRyLOVHMRBNug+UVljUTwoMNAgo1AayNV74ncJfEPdwv31TlLhnKDmQQX&#10;lAsrgeE0vx645wlb0wjaVygpIbEJwI+MNKD/AzmInoPcWNJzSAVVLQJ9CV+ZxnOGmSlzjosyueh3&#10;2+eLgxVefC23K2Td+VFMaTlhSRQ5Z11L8ZzsL2/vExIdob+YdxptlwkJZrucE/m+W/vI1S4wSZtJ&#10;mg4JkISMk7QHT7SH66fuavz08k3Q132n6uqnF98AAAD//wMAUEsDBBQABgAIAAAAIQCZ3D8MBgIA&#10;AOkEAAAQAAAAZHJzL2luay9pbmsxLnhtbLSTTW+cMBCG75X6HyznsBcMY2Bhg8LmEHWlSq0UNanU&#10;Hgk4ixWwV8b7kX/fgWW9RNlcqvaC8djzeuaZmZvbQ9uQnTCd1Cqn3AdKhCp1JdU6pz8fV2xBSWcL&#10;VRWNViKnr6Kjt8vPn26kemmbDL8EFVTX/7VNTmtrN1kQ7Pd7fx/52qyDECAKvqqX79/ocvSqxLNU&#10;0uKT3clUamXFwfZimaxyWtoDuPuo/aC3phTuuLeY8nzDmqIUK23awjrFulBKNEQVLcb9ixL7usEf&#10;ie+shaGklZgwC30ep/HiyzUaikNOJ/sththhJC0NLmv+/g+aq/eafVhRmCYpJWNIldj1MQUD8+zj&#10;3O+N3ghjpThjPkIZD15JedwPfI6gjOh0s+1rQ8muaLaIjANgW4xv8+ACkPd6yOaf6iGXD/Wmwb1F&#10;M6Y35TBCcy11Kq2VrcBGbzeux2yHwr35wZphHEIIQwZzxtNHnmSQZgB+koaTUoxdfNJ8MtuudnpP&#10;5tyvw4mjdsxsLytbO+jgwzzl3HGfUr/kXQu5ru1fu5e60TgUY8Wv7u4AkmSS2fCka7kLAzx0IRkB&#10;/BDPOb0aZpgMnkfDQCCKCSc8ikPwZux6BrN44VFOgbI48hYEWOgBfnmES8rmceoBmxOecNzPyQIX&#10;lpKIJ/0tAh5ugHCPhb3Pm5Fw0WKtl38AAAD//wMAUEsDBBQABgAIAAAAIQDn4DW83gAAAA0BAAAP&#10;AAAAZHJzL2Rvd25yZXYueG1sTI/NTsMwEITvSLyDtUjcqB2ghaZxKn4lrpRy38QmjrDXUeym6duz&#10;nOCy0mpmv52ptnPwYrJj6iNpKBYKhKU2mp46DfuP16t7ECkjGfSRrIaTTbCtz88qLE080ruddrkT&#10;DKFUogaX81BKmVpnA6ZFHCyx9hXHgJnXsZNmxCPDg5fXSq1kwJ74g8PBPjnbfu8OgSnuk4r1y6m5&#10;mXD/NvjHjNOYtb68mJ83PB42ILKd898F/Hbg/FBzsCYeyCThNdyuuE/WsF7egWB9WRQgGvYppUDW&#10;lfzfov4BAAD//wMAUEsDBBQABgAIAAAAIQB5GLydvwAAACEBAAAZAAAAZHJzL19yZWxzL2Uyb0Rv&#10;Yy54bWwucmVsc4TPsWrEMAwG4L3QdzDaGyUdylHiZDkOspYUbjWOkpjEsrGc0nv7euzBwQ0ahND3&#10;S23/63f1Q0lcYA1NVYMitmFyvGj4Hi9vJ1CSDU9mD0wabiTQd68v7RftJpclWV0UVRQWDWvO8RNR&#10;7EreSBUicZnMIXmTS5sWjMZuZiF8r+sPTP8N6O5MNUwa0jA1oMZbLMnP7TDPztI52MMT5wcRaA/J&#10;wV/9XlCTFsoaHG9YqqnKoYBdi3ePdX8AAAD//wMAUEsBAi0AFAAGAAgAAAAhAJszJzcMAQAALQIA&#10;ABMAAAAAAAAAAAAAAAAAAAAAAFtDb250ZW50X1R5cGVzXS54bWxQSwECLQAUAAYACAAAACEAOP0h&#10;/9YAAACUAQAACwAAAAAAAAAAAAAAAAA9AQAAX3JlbHMvLnJlbHNQSwECLQAUAAYACAAAACEAUvqi&#10;aIUBAAAxAwAADgAAAAAAAAAAAAAAAAA8AgAAZHJzL2Uyb0RvYy54bWxQSwECLQAUAAYACAAAACEA&#10;mdw/DAYCAADpBAAAEAAAAAAAAAAAAAAAAADtAwAAZHJzL2luay9pbmsxLnhtbFBLAQItABQABgAI&#10;AAAAIQDn4DW83gAAAA0BAAAPAAAAAAAAAAAAAAAAACEGAABkcnMvZG93bnJldi54bWxQSwECLQAU&#10;AAYACAAAACEAeRi8nb8AAAAhAQAAGQAAAAAAAAAAAAAAAAAsBwAAZHJzL19yZWxzL2Uyb0RvYy54&#10;bWwucmVsc1BLBQYAAAAABgAGAHgBAAAiCAAAAAA=&#10;">
                      <v:imagedata r:id="rId35" o:title=""/>
                    </v:shape>
                  </w:pict>
                </mc:Fallback>
              </mc:AlternateContent>
            </w:r>
            <w:r w:rsidR="00FE7439">
              <w:rPr>
                <w:rFonts w:ascii="Arial" w:hAnsi="Arial" w:cs="Arial"/>
                <w:noProof/>
                <w:sz w:val="32"/>
              </w:rPr>
              <mc:AlternateContent>
                <mc:Choice Requires="wpi">
                  <w:drawing>
                    <wp:anchor distT="0" distB="0" distL="114300" distR="114300" simplePos="0" relativeHeight="252162048" behindDoc="0" locked="0" layoutInCell="1" allowOverlap="1" wp14:anchorId="1C629FFA" wp14:editId="0DF50B15">
                      <wp:simplePos x="0" y="0"/>
                      <wp:positionH relativeFrom="column">
                        <wp:posOffset>142273</wp:posOffset>
                      </wp:positionH>
                      <wp:positionV relativeFrom="paragraph">
                        <wp:posOffset>362739</wp:posOffset>
                      </wp:positionV>
                      <wp:extent cx="119160" cy="249480"/>
                      <wp:effectExtent l="38100" t="38100" r="0" b="30480"/>
                      <wp:wrapNone/>
                      <wp:docPr id="499" name="Ink 499"/>
                      <wp:cNvGraphicFramePr/>
                      <a:graphic xmlns:a="http://schemas.openxmlformats.org/drawingml/2006/main">
                        <a:graphicData uri="http://schemas.microsoft.com/office/word/2010/wordprocessingInk">
                          <w14:contentPart bwMode="auto" r:id="rId36">
                            <w14:nvContentPartPr>
                              <w14:cNvContentPartPr/>
                            </w14:nvContentPartPr>
                            <w14:xfrm>
                              <a:off x="0" y="0"/>
                              <a:ext cx="119160" cy="2494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C268354" id="Ink 499" o:spid="_x0000_s1026" type="#_x0000_t75" style="position:absolute;margin-left:10.6pt;margin-top:27.95pt;width:10.6pt;height:20.9pt;z-index:2521620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f9pwGLAQAAMAMAAA4AAABkcnMvZTJvRG9jLnhtbJxSwU7rMBC8I/EP&#10;1t5fk1QFmqgph1chcQB6gA8wjt1YL/ZGa7cpf88mbWgBoSdxsbweezyzs4vbvWvETlOw6EvIJikI&#10;7RVW1m9KeHm++zMHEaL0lWzQ6xLedIDb5eXFomsLPcUam0qTYBIfiq4toY6xLZIkqFo7GSbYas+g&#10;QXIyckmbpCLZMbtrkmmaXicdUtUSKh0Cn64OICwHfmO0ik/GBB1FU8LN1TXLi+OGeJPfXIF4LWGe&#10;TVNIlgtZbEi2tVVHSfIXipy0ngV8UK1klGJL9huVs4owoIkThS5BY6zSgx92lqVfnN37f72rbKa2&#10;VCj0Ufu4lhTH3g3Ab75wDXege8CK05HbiHBk5Pb8P4yD6BWqrWM9h0RINzLyOITatgEEFbYqge6r&#10;7KTf7/6eHKzp5OtxtybR35/lOQgvHYti56IvOZ7R/uPn94wkR+gn5r0h12fCgsW+BJ6Dt34dItf7&#10;KBQfZlme9ROiGJrO8tl8wEfmA8NYnSXAn3/K+rzuhZ0N+vIdAAD//wMAUEsDBBQABgAIAAAAIQBt&#10;qQF6WgMAAG8HAAAQAAAAZHJzL2luay9pbmsxLnhtbLSUTW/bOBCG7wvsfxiwh1xIm0NSEmXU6aHY&#10;AAt0gaIfwO7RtdVYqCUFshwn/77vUIrioullsXuRxY9555l3Rn795qE50H3VH+uuXSteWEVVu+12&#10;dXu7Vp8/3Zio6Dhs2t3m0LXVWj1WR/Xm+vffXtftt+awwpOg0B7lrTms1X4Y7lbL5fl8Xpz9outv&#10;l85av/yz/fbXO3U9Re2qr3VbD0h5fNradu1QPQwitqp3a7UdHux8H9ofu1O/reZj2em3zzeGfrOt&#10;brq+2Qyz4n7TttWB2k0D7r8VDY93eKmR57bqFTU1CjZuwaEI8Y8SG5uHtbpYn4B4BEmjli9r/vM/&#10;aN78rClY3hV5oWhC2lX3wrRMnq9+Xfv7vrur+qGunm0eTZkOHmk7rpM/o1F9dewOJ+mNovvN4QTL&#10;2FqMxZSbly8Y8rMevPlP9eDLL/Uu4X60Zirv0ofJtHmknlo71E2FQW/u5hkbjhCW7Y9Dnz4HZ50z&#10;NjNcfOJ8ZfNVxoss8xetmKb4SfNLfzruZ70v/fO8ppPZtbGyc70b9rPpdmGDi372/dL1l6L3VX27&#10;H/51+LY7dPgopo6/evvW2jy/qCylnEfuhQ84TSFNBnyovq7Vq/QNU4ocN5IDXJbkPRWuLPWVvTLl&#10;FQfvtbLKKcOWnbZUGM6sNpEssS6MoxC0yUwwzkUdKFDuZJ2R1VDCZdamSJdzPF2I2uDFOBtFDBom&#10;N54cW824HrJMG0ZA4XQkRoCFfC6CPuicIvhAIem1oxz9doAIhjmHHHQAYU3AqaVgfIGFHxfETvBZ&#10;qIlBqxGFo4AFS3asfF6Cgk3pAZHgWLRDPi5dcLhWmLyQ+tkhGgTBFGCWyjniYiBvOCK/lAknKMPN&#10;gGSIkCUEWGNQ5RD1IR2So+S0gbKwmaM0JAaEIDKy4SnRDM0MDGKkMAlLEGLphWg4gt0sKCVsY9jm&#10;Aus4iiMpKo3aCwWeHqkz/AoY3tEqp126KuxceNSAGFQPL6kUo6VfYnuEJlQ9mikw7JAEvygEgAYT&#10;AQKCG+A34l5M8xARiZaMVYlTOaHIkHBAg2GxmB2PmUpOeYrZ2FSkwUSgFs0JDVlxZ2piQTIzgaLJ&#10;4ZgDckAU6LISvwJlEzdmzvAPf8zzN4N/nOvvAAAA//8DAFBLAwQUAAYACAAAACEAhUrL4eMAAAAM&#10;AQAADwAAAGRycy9kb3ducmV2LnhtbExPy07DMBC8I/EP1iJxo05CS9s0TsVDiIpe+uDQoxubOCJe&#10;p7bThr9nOcFlpdE8dqZYDrZlZ+1D41BAOkqAaaycarAW8LF/vZsBC1Gikq1DLeBbB1iW11eFzJW7&#10;4Fafd7FmFIIhlwJMjF3OeaiMtjKMXKeRuE/nrYwEfc2VlxcKty3PkuSBW9kgfTCy089GV1+73grY&#10;v2/eTqtUmdnJ9yF168P6/ukgxO3N8LKg87gAFvUQ/xzwu4H6Q0nFjq5HFVgrIEszUgqYTObAiB9n&#10;Y2BHAfPpFHhZ8P8jyh8AAAD//wMAUEsDBBQABgAIAAAAIQB5GLydvwAAACEBAAAZAAAAZHJzL19y&#10;ZWxzL2Uyb0RvYy54bWwucmVsc4TPsWrEMAwG4L3QdzDaGyUdylHiZDkOspYUbjWOkpjEsrGc0nv7&#10;euzBwQ0ahND3S23/63f1Q0lcYA1NVYMitmFyvGj4Hi9vJ1CSDU9mD0wabiTQd68v7RftJpclWV0U&#10;VRQWDWvO8RNR7EreSBUicZnMIXmTS5sWjMZuZiF8r+sPTP8N6O5MNUwa0jA1oMZbLMnP7TDPztI5&#10;2MMT5wcRaA/JwV/9XlCTFsoaHG9YqqnKoYBdi3ePdX8AAAD//wMAUEsBAi0AFAAGAAgAAAAhAJsz&#10;JzcMAQAALQIAABMAAAAAAAAAAAAAAAAAAAAAAFtDb250ZW50X1R5cGVzXS54bWxQSwECLQAUAAYA&#10;CAAAACEAOP0h/9YAAACUAQAACwAAAAAAAAAAAAAAAAA9AQAAX3JlbHMvLnJlbHNQSwECLQAUAAYA&#10;CAAAACEAx/2nAYsBAAAwAwAADgAAAAAAAAAAAAAAAAA8AgAAZHJzL2Uyb0RvYy54bWxQSwECLQAU&#10;AAYACAAAACEAbakBeloDAABvBwAAEAAAAAAAAAAAAAAAAADzAwAAZHJzL2luay9pbmsxLnhtbFBL&#10;AQItABQABgAIAAAAIQCFSsvh4wAAAAwBAAAPAAAAAAAAAAAAAAAAAHsHAABkcnMvZG93bnJldi54&#10;bWxQSwECLQAUAAYACAAAACEAeRi8nb8AAAAhAQAAGQAAAAAAAAAAAAAAAACLCAAAZHJzL19yZWxz&#10;L2Uyb0RvYy54bWwucmVsc1BLBQYAAAAABgAGAHgBAACBCQAAAAA=&#10;">
                      <v:imagedata r:id="rId37" o:title=""/>
                    </v:shape>
                  </w:pict>
                </mc:Fallback>
              </mc:AlternateContent>
            </w:r>
            <w:r w:rsidR="00A66DB1">
              <w:rPr>
                <w:rFonts w:ascii="Arial" w:hAnsi="Arial" w:cs="Arial"/>
                <w:noProof/>
                <w:sz w:val="32"/>
              </w:rPr>
              <mc:AlternateContent>
                <mc:Choice Requires="wpi">
                  <w:drawing>
                    <wp:anchor distT="0" distB="0" distL="114300" distR="114300" simplePos="0" relativeHeight="252156928" behindDoc="0" locked="0" layoutInCell="1" allowOverlap="1" wp14:anchorId="41984CDF" wp14:editId="6EE5D9E7">
                      <wp:simplePos x="0" y="0"/>
                      <wp:positionH relativeFrom="column">
                        <wp:posOffset>255190</wp:posOffset>
                      </wp:positionH>
                      <wp:positionV relativeFrom="paragraph">
                        <wp:posOffset>285115</wp:posOffset>
                      </wp:positionV>
                      <wp:extent cx="213840" cy="315000"/>
                      <wp:effectExtent l="38100" t="38100" r="0" b="40640"/>
                      <wp:wrapNone/>
                      <wp:docPr id="494" name="Ink 494"/>
                      <wp:cNvGraphicFramePr/>
                      <a:graphic xmlns:a="http://schemas.openxmlformats.org/drawingml/2006/main">
                        <a:graphicData uri="http://schemas.microsoft.com/office/word/2010/wordprocessingInk">
                          <w14:contentPart bwMode="auto" r:id="rId38">
                            <w14:nvContentPartPr>
                              <w14:cNvContentPartPr/>
                            </w14:nvContentPartPr>
                            <w14:xfrm>
                              <a:off x="0" y="0"/>
                              <a:ext cx="213840" cy="315000"/>
                            </w14:xfrm>
                          </w14:contentPart>
                        </a:graphicData>
                      </a:graphic>
                      <wp14:sizeRelH relativeFrom="margin">
                        <wp14:pctWidth>0</wp14:pctWidth>
                      </wp14:sizeRelH>
                      <wp14:sizeRelV relativeFrom="margin">
                        <wp14:pctHeight>0</wp14:pctHeight>
                      </wp14:sizeRelV>
                    </wp:anchor>
                  </w:drawing>
                </mc:Choice>
                <mc:Fallback xmlns:w16sdtdh="http://schemas.microsoft.com/office/word/2020/wordml/sdtdatahash" xmlns:w16="http://schemas.microsoft.com/office/word/2018/wordml" xmlns:w16cex="http://schemas.microsoft.com/office/word/2018/wordml/cex">
                  <w:pict>
                    <v:shape w14:anchorId="02E65666" id="Ink 494" o:spid="_x0000_s1026" type="#_x0000_t75" style="position:absolute;margin-left:19.5pt;margin-top:21.85pt;width:18.1pt;height:26pt;z-index:2521569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oqtMaJAQAAMAMAAA4AAABkcnMvZTJvRG9jLnhtbJxSy27CMBC8V+o/&#10;WL6XJLxKIwKHokoc2nJoP8B1bGI19kZrQ+DvuyGkQKuqEpfIu+OMZ3Z2Ot/Zkm0VegMu40kv5kw5&#10;Cblx64y/vz3dTTjzQbhclOBUxvfK8/ns9mZaV6nqQwFlrpARifNpXWW8CKFKo8jLQlnhe1ApR6AG&#10;tCJQiesoR1ETuy2jfhyPoxowrxCk8p66ixbkswO/1kqGV629CqzM+P1oTPJCd8CMT+IhdT6oM45j&#10;Hs2mIl2jqAojj5LEFYqsMI4EfFMtRBBsg+YXlTUSwYMOPQk2Aq2NVAc/5CyJfzhbus/GVTKUG0wl&#10;uKBcWAkM3ewOwDVP2JImUD9DTumITQB+ZKTx/B9GK3oBcmNJT5sIqlIEWgdfmMpzhqnJM47LPDnp&#10;d9vHk4MVnny9bFfImvvDhyFnTlgSRc5ZU1I8nf2Xy/8JiY7QX8w7jbbJhASzXcYp9X3zPUSudoFJ&#10;avaTwaTZB0nQIBnF7Up0zC1DV50lQI9fZH1eN8LOFn32BQAA//8DAFBLAwQUAAYACAAAACEAy9jx&#10;NnYDAADlBwAAEAAAAGRycy9pbmsvaW5rMS54bWy0VU1v4zYUvBfofyC4h1xEm9+kjHX2sGiAAi22&#10;6G6B9ui1mVhYSwokOU7+fedRsuIgWaAoWiAQycfH4bx5Q+f9h8f6wB5S11dts+ZqITlLzbbdVc3d&#10;mv/x5UZEzvph0+w2h7ZJa/6Uev7h+scf3lfNt/qwwpcBoelpVh/WfD8M96vl8nQ6LU5m0XZ3Sy2l&#10;Wf7cfPv1F349ndql26qpBlzZn0PbthnS40Bgq2q35tvhUc75wP7cHrttmrcp0m2fM4Zus003bVdv&#10;hhlxv2madGDNpgbvPzkbnu4xqXDPXeo4qysULPRC2WDjTyUCm8c1v1gfQbEHk5ov38b863/AvHmN&#10;SbSMDj5wNlHapQfitMyar75f+29de5+6oUrPMo+iTBtPbDuusz6jUF3q28OResPZw+ZwhGRKSthi&#10;ulst3xDkNR60+U/xoMt38S7JvZRmKu9Sh0m02VLn1g5VnWD0+n722NADmMKfhy4/By21FtIJFb4o&#10;v5Jm5cqF8v6iFZOLz5hfu2O/n/G+ds9+zTuzamNlp2o37GfR5UJaHc2s+6Xqb53ep+puP/zr49v2&#10;0OJRTB1/9/GjlC8qy1fOlnvjAWcXskmA39Ptmr/Lb5jlk2MgK2BDyYxl0UhZXJVXQqkrVYaCC8Ml&#10;3qOMhXAsMCVNKIQSRijvCkkRQ6MUobR5LfHVLEYMkalCCi+UMZTCaEtihcHRFlNMWQSBZ40f1w67&#10;AvG80pIAlIDVx21HuNgmJC8CuBIuJUtmiIDw41FR5pPTIowLH4hVPj1hYP7ivZ4t8k9ly0b8dHvb&#10;p2HNYQx+bYxmvjQsam2LKxGhpTIROir6c5hKEUcloLcuDClSloXFaK0nlUExhiLQ6KhsKYzSee1U&#10;YUQU2sfCMw+UKJRmShvAAAiNYVoARAlEC9JC6GCxJEGFpUGhkWCIZEQF8ClIuw490dQMJ2yJcGCW&#10;GVkCOWMRLatGmgHb4Av+sch0KRtZoQRbS5rDH9kW2QGUGcgkdCsux1OVMBEIEwt8lcb9AXQl4ECm&#10;NKADdtqjQtRgcMxBNQURkBBJJdxgjS4sYBRKBH0vSlcEEkRDJ6DCoyo3HpqNR4FjhIabkXj2gYCh&#10;HfB01JmMhiYB9WQ1DUNNDtzw71JCCnAwqszsNDICQzNKBNA7ZrxDkSTMVCrexCt7Pf/OXf8NAAD/&#10;/wMAUEsDBBQABgAIAAAAIQCcxK/r4wAAAAwBAAAPAAAAZHJzL2Rvd25yZXYueG1sTI/NTsMwEITv&#10;SLyDtUjcqN0/QtNsKtQKqUdaQOLoxtskNF6H2E0DT485wWWk1Whn5stWg21ET52vHSOMRwoEceFM&#10;zSXC68vT3QMIHzQb3TgmhC/ysMqvrzKdGnfhHfX7UIoYwj7VCFUIbSqlLyqy2o9cSxy9o+usDvHs&#10;Smk6fYnhtpETpe6l1TXHhkq3tK6oOO3PFuH5Qw3f/Tr51Jtkezq+b91Yvc0Qb2+GzTLK4xJEoCH8&#10;fcAvQ9wPeRx2cGc2XjQI00XkCQizaQIi+sl8AuKAsJgnIPNM/ofIfwAAAP//AwBQSwMEFAAGAAgA&#10;AAAhAHkYvJ2/AAAAIQEAABkAAABkcnMvX3JlbHMvZTJvRG9jLnhtbC5yZWxzhM+xasQwDAbgvdB3&#10;MNobJR3KUeJkOQ6ylhRuNY6SmMSysZzSe/t67MHBDRqE0PdLbf/rd/VDSVxgDU1VgyK2YXK8aPge&#10;L28nUJINT2YPTBpuJNB3ry/tF+0mlyVZXRRVFBYNa87xE1HsSt5IFSJxmcwheZNLmxaMxm5mIXyv&#10;6w9M/w3o7kw1TBrSMDWgxlssyc/tMM/O0jnYwxPnBxFoD8nBX/1eUJMWyhocb1iqqcqhgF2Ld491&#10;fwAAAP//AwBQSwECLQAUAAYACAAAACEAmzMnNwwBAAAtAgAAEwAAAAAAAAAAAAAAAAAAAAAAW0Nv&#10;bnRlbnRfVHlwZXNdLnhtbFBLAQItABQABgAIAAAAIQA4/SH/1gAAAJQBAAALAAAAAAAAAAAAAAAA&#10;AD0BAABfcmVscy8ucmVsc1BLAQItABQABgAIAAAAIQDaKrTGiQEAADADAAAOAAAAAAAAAAAAAAAA&#10;ADwCAABkcnMvZTJvRG9jLnhtbFBLAQItABQABgAIAAAAIQDL2PE2dgMAAOUHAAAQAAAAAAAAAAAA&#10;AAAAAPEDAABkcnMvaW5rL2luazEueG1sUEsBAi0AFAAGAAgAAAAhAJzEr+vjAAAADAEAAA8AAAAA&#10;AAAAAAAAAAAAlQcAAGRycy9kb3ducmV2LnhtbFBLAQItABQABgAIAAAAIQB5GLydvwAAACEBAAAZ&#10;AAAAAAAAAAAAAAAAAKUIAABkcnMvX3JlbHMvZTJvRG9jLnhtbC5yZWxzUEsFBgAAAAAGAAYAeAEA&#10;AJsJAAAAAA==&#10;">
                      <v:imagedata r:id="rId39" o:title=""/>
                    </v:shape>
                  </w:pict>
                </mc:Fallback>
              </mc:AlternateContent>
            </w:r>
            <w:r w:rsidR="00212F63">
              <w:rPr>
                <w:rFonts w:ascii="Arial" w:hAnsi="Arial" w:cs="Arial"/>
                <w:noProof/>
                <w:sz w:val="32"/>
              </w:rPr>
              <mc:AlternateContent>
                <mc:Choice Requires="wpi">
                  <w:drawing>
                    <wp:anchor distT="0" distB="0" distL="114300" distR="114300" simplePos="0" relativeHeight="251954176" behindDoc="0" locked="0" layoutInCell="1" allowOverlap="1" wp14:anchorId="2C215DA0" wp14:editId="4B372D90">
                      <wp:simplePos x="0" y="0"/>
                      <wp:positionH relativeFrom="column">
                        <wp:posOffset>64770</wp:posOffset>
                      </wp:positionH>
                      <wp:positionV relativeFrom="paragraph">
                        <wp:posOffset>385985</wp:posOffset>
                      </wp:positionV>
                      <wp:extent cx="47880" cy="201960"/>
                      <wp:effectExtent l="38100" t="38100" r="28575" b="39370"/>
                      <wp:wrapNone/>
                      <wp:docPr id="296" name="Ink 296"/>
                      <wp:cNvGraphicFramePr/>
                      <a:graphic xmlns:a="http://schemas.openxmlformats.org/drawingml/2006/main">
                        <a:graphicData uri="http://schemas.microsoft.com/office/word/2010/wordprocessingInk">
                          <w14:contentPart bwMode="auto" r:id="rId40">
                            <w14:nvContentPartPr>
                              <w14:cNvContentPartPr/>
                            </w14:nvContentPartPr>
                            <w14:xfrm>
                              <a:off x="0" y="0"/>
                              <a:ext cx="47880" cy="201960"/>
                            </w14:xfrm>
                          </w14:contentPart>
                        </a:graphicData>
                      </a:graphic>
                      <wp14:sizeRelH relativeFrom="margin">
                        <wp14:pctWidth>0</wp14:pctWidth>
                      </wp14:sizeRelH>
                      <wp14:sizeRelV relativeFrom="margin">
                        <wp14:pctHeight>0</wp14:pctHeight>
                      </wp14:sizeRelV>
                    </wp:anchor>
                  </w:drawing>
                </mc:Choice>
                <mc:Fallback xmlns:w16sdtdh="http://schemas.microsoft.com/office/word/2020/wordml/sdtdatahash" xmlns:w16="http://schemas.microsoft.com/office/word/2018/wordml" xmlns:w16cex="http://schemas.microsoft.com/office/word/2018/wordml/cex">
                  <w:pict>
                    <v:shape w14:anchorId="47582062" id="Ink 296" o:spid="_x0000_s1026" type="#_x0000_t75" style="position:absolute;margin-left:4.5pt;margin-top:29.8pt;width:4.95pt;height:17.1pt;z-index:2519541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H2ffSHAQAALwMAAA4AAABkcnMvZTJvRG9jLnhtbJxSQW7CMBC8V+of&#10;LN9LEgQUIhIORZU4lHJoH+A6NrEae6O1IfD7bgIUaFVV4hLZO87szM5OZztbsa1Cb8BlPOnFnCkn&#10;oTBunfH3t+eHMWc+CFeICpzK+F55Psvv76ZNnao+lFAVChmROJ82dcbLEOo0irwslRW+B7VyBGpA&#10;KwJdcR0VKBpit1XUj+NR1AAWNYJU3lN1fgB53vFrrWR41dqrwKqMPw5HJC+cDkiHcTLk7KOtTGIe&#10;5VORrlHUpZFHSeIGRVYYRwK+qeYiCLZB84vKGongQYeeBBuB1kaqzg85S+Ifzhbus3WVDOQGUwku&#10;KBdWAsNpdh1wSwtb0QSaFygoHbEJwI+MNJ7/wziInoPcWNJzSARVJQKtgy9N7TnD1BQZx0WRnPW7&#10;7dPZwQrPvpbbFbL2fX8y4swJS6LIOWuvFM/J/vL6f0KiI/QX806jbTMhwWyXcdqDffvtIle7wCQV&#10;B4/jMQGSEApgQstyQXwgOLW5CIB6X0V9eW91Xex5/gUAAP//AwBQSwMEFAAGAAgAAAAhADq05PNv&#10;AgAApwUAABAAAABkcnMvaW5rL2luazEueG1stFNNb9swDL0P2H8Q1EMukq0Pyx9B3R6KBRiwAcXa&#10;AdvRddTEqC0HstKk/36U4jopml6G7SKJIvn4+ERdXu+7Fj1rOzS9KTGPGEba1P2yMasS/7xf0Byj&#10;wVVmWbW90SV+0QO+vvr86bIxT107hxUBghn8qWtLvHZuM4/j3W4X7WTU21UsGJPxV/P0/Ru+GrOW&#10;+rExjYOSw+tV3Run986DzZtliWu3Z1M8YN/1W1vrye1vbH2McLaq9aK3XeUmxHVljG6RqTrg/Qsj&#10;97KBQwN1Vtpi1DXQMBURT7Ik/1LARbUv8Ym9BYoDMOlwfB7z93/AXLzH9LSkyNIMo5HSUj97TnHQ&#10;fP5x77e232jrGn2U+SDK6HhB9cEO+hyEsnro261/G4yeq3YLknHGYCzG2jw+I8h7PNDmn+KBLh/i&#10;nZJ7K83Y3qkOo2jTSL0+rWs6DYPebaYZcwMA++s7Z8N3EEwIyhTl2T1Xc1XMOY+KtDh5inGKXzEf&#10;7HZYT3gP9jivwTOpduhs1yzdehKdRSwRuZx0P1X9XPZaN6u1++v0um97+BTji1/c3DCWpiedhZLT&#10;yJ35wGEK0SjAD/1Y4ovwh1HIPFwEBbgUKFWoEKkiM1rM2EwIIQkWmGGQlkmSIYZEkhEGO4c1p4kq&#10;YJfBKlCegCEQI1SgjGYpoRJOjHCkII/QDHGwUspRAr4UccqLgEoVJ5SDE4A4ZFCeSELzYGdUoTwH&#10;SEhjRNIMAqGChEKcJLAr4etIX4cqWkgwPZISIkRnQBggAF1yTiA7QTJRQDQAScJoDjRS3wd0oiQc&#10;fGUfCasA0uzNh560hkm9+gMAAP//AwBQSwMEFAAGAAgAAAAhAI2Kw4zeAAAACwEAAA8AAABkcnMv&#10;ZG93bnJldi54bWxMj81OwzAQhO9IvIO1SNyoQxFVksapUCsOPdL0Adx4m0SN18F2fnh7tie4rLQ7&#10;mtn5it1iezGhD50jBa+rBARS7UxHjYJz9fmSgghRk9G9I1TwgwF25eNDoXPjZvrC6RQbwSEUcq2g&#10;jXHIpQx1i1aHlRuQWLs6b3Xk1TfSeD1zuO3lOkk20uqO+EOrB9y3WN9Oo1XwbUZ/PPqpOaznfVad&#10;b5mPlVHq+Wk5bHl8bEFEXOKfA+4M3B9KLnZxI5kgegUZ40QF79kGxF1OMxAXPr+lIMtC/mcofwEA&#10;AP//AwBQSwMEFAAGAAgAAAAhAHkYvJ2/AAAAIQEAABkAAABkcnMvX3JlbHMvZTJvRG9jLnhtbC5y&#10;ZWxzhM+xasQwDAbgvdB3MNobJR3KUeJkOQ6ylhRuNY6SmMSysZzSe/t67MHBDRqE0PdLbf/rd/VD&#10;SVxgDU1VgyK2YXK8aPgeL28nUJINT2YPTBpuJNB3ry/tF+0mlyVZXRRVFBYNa87xE1HsSt5IFSJx&#10;mcwheZNLmxaMxm5mIXyv6w9M/w3o7kw1TBrSMDWgxlssyc/tMM/O0jnYwxPnBxFoD8nBX/1eUJMW&#10;yhocb1iqqcqhgF2Ld491fwAAAP//AwBQSwECLQAUAAYACAAAACEAmzMnNwwBAAAtAgAAEwAAAAAA&#10;AAAAAAAAAAAAAAAAW0NvbnRlbnRfVHlwZXNdLnhtbFBLAQItABQABgAIAAAAIQA4/SH/1gAAAJQB&#10;AAALAAAAAAAAAAAAAAAAAD0BAABfcmVscy8ucmVsc1BLAQItABQABgAIAAAAIQCR9n30hwEAAC8D&#10;AAAOAAAAAAAAAAAAAAAAADwCAABkcnMvZTJvRG9jLnhtbFBLAQItABQABgAIAAAAIQA6tOTzbwIA&#10;AKcFAAAQAAAAAAAAAAAAAAAAAO8DAABkcnMvaW5rL2luazEueG1sUEsBAi0AFAAGAAgAAAAhAI2K&#10;w4zeAAAACwEAAA8AAAAAAAAAAAAAAAAAjAYAAGRycy9kb3ducmV2LnhtbFBLAQItABQABgAIAAAA&#10;IQB5GLydvwAAACEBAAAZAAAAAAAAAAAAAAAAAJcHAABkcnMvX3JlbHMvZTJvRG9jLnhtbC5yZWxz&#10;UEsFBgAAAAAGAAYAeAEAAI0IAAAAAA==&#10;">
                      <v:imagedata r:id="rId41" o:title=""/>
                    </v:shape>
                  </w:pict>
                </mc:Fallback>
              </mc:AlternateContent>
            </w:r>
          </w:p>
        </w:tc>
      </w:tr>
      <w:tr w:rsidR="00143441" w:rsidRPr="00A406E5" w14:paraId="2B20AF01" w14:textId="77777777" w:rsidTr="00530193">
        <w:trPr>
          <w:trHeight w:val="451"/>
        </w:trPr>
        <w:tc>
          <w:tcPr>
            <w:tcW w:w="4169" w:type="pct"/>
            <w:vMerge/>
            <w:tcBorders>
              <w:left w:val="single" w:sz="4" w:space="0" w:color="auto"/>
              <w:bottom w:val="single" w:sz="4" w:space="0" w:color="auto"/>
              <w:right w:val="single" w:sz="4" w:space="0" w:color="auto"/>
            </w:tcBorders>
          </w:tcPr>
          <w:p w14:paraId="0FE83472" w14:textId="77777777" w:rsidR="00143441" w:rsidRPr="00A406E5" w:rsidRDefault="00143441" w:rsidP="00530193">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5A30B19C" w14:textId="77777777" w:rsidR="00143441" w:rsidRPr="00A406E5" w:rsidRDefault="00143441" w:rsidP="00530193">
            <w:pPr>
              <w:jc w:val="center"/>
              <w:rPr>
                <w:rFonts w:ascii="Arial" w:hAnsi="Arial" w:cs="Arial"/>
                <w:sz w:val="32"/>
              </w:rPr>
            </w:pPr>
            <w:r>
              <w:rPr>
                <w:rFonts w:ascii="Arial" w:hAnsi="Arial" w:cs="Arial"/>
                <w:sz w:val="32"/>
              </w:rPr>
              <w:t>40</w:t>
            </w:r>
          </w:p>
        </w:tc>
        <w:tc>
          <w:tcPr>
            <w:tcW w:w="415" w:type="pct"/>
            <w:vMerge/>
            <w:tcBorders>
              <w:top w:val="single" w:sz="4" w:space="0" w:color="auto"/>
              <w:left w:val="single" w:sz="4" w:space="0" w:color="auto"/>
              <w:bottom w:val="single" w:sz="4" w:space="0" w:color="auto"/>
              <w:right w:val="single" w:sz="4" w:space="0" w:color="auto"/>
            </w:tcBorders>
          </w:tcPr>
          <w:p w14:paraId="191A905B" w14:textId="77777777" w:rsidR="00143441" w:rsidRPr="00A406E5" w:rsidRDefault="00143441" w:rsidP="00530193">
            <w:pPr>
              <w:jc w:val="center"/>
              <w:rPr>
                <w:rFonts w:ascii="Arial" w:hAnsi="Arial" w:cs="Arial"/>
                <w:sz w:val="32"/>
              </w:rPr>
            </w:pPr>
          </w:p>
        </w:tc>
      </w:tr>
      <w:tr w:rsidR="00143441" w:rsidRPr="00A406E5" w14:paraId="539C743E" w14:textId="77777777" w:rsidTr="00530193">
        <w:trPr>
          <w:trHeight w:val="450"/>
        </w:trPr>
        <w:tc>
          <w:tcPr>
            <w:tcW w:w="4169" w:type="pct"/>
            <w:tcBorders>
              <w:top w:val="single" w:sz="4" w:space="0" w:color="auto"/>
              <w:left w:val="single" w:sz="4" w:space="0" w:color="auto"/>
              <w:right w:val="single" w:sz="4" w:space="0" w:color="auto"/>
            </w:tcBorders>
            <w:shd w:val="clear" w:color="auto" w:fill="D9D9D9"/>
          </w:tcPr>
          <w:p w14:paraId="1FE678D4" w14:textId="77777777" w:rsidR="00143441" w:rsidRPr="005E50AC" w:rsidRDefault="00143441" w:rsidP="00530193">
            <w:pPr>
              <w:spacing w:after="160"/>
              <w:rPr>
                <w:rFonts w:ascii="Arial" w:hAnsi="Arial" w:cs="Arial"/>
                <w:b/>
                <w:sz w:val="16"/>
                <w:szCs w:val="16"/>
              </w:rPr>
            </w:pPr>
            <w:r w:rsidRPr="00A406E5">
              <w:rPr>
                <w:rFonts w:ascii="Arial" w:hAnsi="Arial" w:cs="Arial"/>
                <w:b/>
                <w:szCs w:val="16"/>
              </w:rPr>
              <w:t xml:space="preserve">3. </w:t>
            </w:r>
            <w:r>
              <w:rPr>
                <w:rFonts w:ascii="Arial" w:hAnsi="Arial" w:cs="Arial"/>
                <w:b/>
              </w:rPr>
              <w:t>Cognitive and Intellectual Skills</w:t>
            </w:r>
          </w:p>
        </w:tc>
        <w:tc>
          <w:tcPr>
            <w:tcW w:w="416" w:type="pct"/>
            <w:tcBorders>
              <w:top w:val="single" w:sz="4" w:space="0" w:color="auto"/>
              <w:left w:val="single" w:sz="4" w:space="0" w:color="auto"/>
              <w:right w:val="single" w:sz="4" w:space="0" w:color="auto"/>
            </w:tcBorders>
            <w:shd w:val="clear" w:color="auto" w:fill="D9D9D9"/>
          </w:tcPr>
          <w:p w14:paraId="67B63115" w14:textId="77777777" w:rsidR="00143441" w:rsidRPr="00A406E5" w:rsidRDefault="00143441" w:rsidP="00530193">
            <w:pPr>
              <w:jc w:val="center"/>
              <w:rPr>
                <w:rFonts w:ascii="Arial" w:hAnsi="Arial" w:cs="Arial"/>
                <w:sz w:val="32"/>
              </w:rPr>
            </w:pP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5385EB30" w14:textId="77777777" w:rsidR="00143441" w:rsidRPr="00A406E5" w:rsidRDefault="00143441" w:rsidP="00530193">
            <w:pPr>
              <w:jc w:val="center"/>
              <w:rPr>
                <w:rFonts w:ascii="Arial" w:hAnsi="Arial" w:cs="Arial"/>
                <w:sz w:val="32"/>
              </w:rPr>
            </w:pPr>
          </w:p>
        </w:tc>
      </w:tr>
      <w:tr w:rsidR="00143441" w:rsidRPr="00A406E5" w14:paraId="37A8BD8F" w14:textId="77777777" w:rsidTr="00530193">
        <w:trPr>
          <w:trHeight w:val="450"/>
        </w:trPr>
        <w:tc>
          <w:tcPr>
            <w:tcW w:w="4169" w:type="pct"/>
            <w:vMerge w:val="restart"/>
            <w:tcBorders>
              <w:top w:val="single" w:sz="4" w:space="0" w:color="auto"/>
              <w:left w:val="single" w:sz="4" w:space="0" w:color="auto"/>
              <w:right w:val="single" w:sz="4" w:space="0" w:color="auto"/>
            </w:tcBorders>
          </w:tcPr>
          <w:p w14:paraId="34244644" w14:textId="53B06E43" w:rsidR="00143441" w:rsidRPr="00A406E5" w:rsidRDefault="00F903A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974656" behindDoc="0" locked="0" layoutInCell="1" allowOverlap="1" wp14:anchorId="0EFE856F" wp14:editId="3497B26D">
                      <wp:simplePos x="0" y="0"/>
                      <wp:positionH relativeFrom="column">
                        <wp:posOffset>45720</wp:posOffset>
                      </wp:positionH>
                      <wp:positionV relativeFrom="paragraph">
                        <wp:posOffset>14605</wp:posOffset>
                      </wp:positionV>
                      <wp:extent cx="2403705" cy="273695"/>
                      <wp:effectExtent l="38100" t="38100" r="47625" b="31115"/>
                      <wp:wrapNone/>
                      <wp:docPr id="316" name="Ink 316"/>
                      <wp:cNvGraphicFramePr/>
                      <a:graphic xmlns:a="http://schemas.openxmlformats.org/drawingml/2006/main">
                        <a:graphicData uri="http://schemas.microsoft.com/office/word/2010/wordprocessingInk">
                          <w14:contentPart bwMode="auto" r:id="rId42">
                            <w14:nvContentPartPr>
                              <w14:cNvContentPartPr/>
                            </w14:nvContentPartPr>
                            <w14:xfrm>
                              <a:off x="0" y="0"/>
                              <a:ext cx="2403705" cy="27369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5BE6778" id="Ink 316" o:spid="_x0000_s1026" type="#_x0000_t75" style="position:absolute;margin-left:3pt;margin-top:.55pt;width:190.45pt;height:22.75pt;z-index:2519746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b0B7uNAQAAMQMAAA4AAABkcnMvZTJvRG9jLnhtbJxSy07DMBC8I/EP&#10;lu80jz4CUdMeqJA4UHqADzCO3VjE3mjtNuXv2aQtLSCE1Evk3VlPZnY8ne9szbYKvQFX8GQQc6ac&#10;hNK4dcFfXx5ubjnzQbhS1OBUwT+U5/PZ9dW0bXKVQgV1qZARifN52xS8CqHJo8jLSlnhB9AoR6AG&#10;tCJQieuoRNESu62jNI4nUQtYNghSeU/dxR7ks55fayXDs9ZeBVYXPBtPSF7oD0POkA7ZHXXeuk6W&#10;8mg2FfkaRVMZeZAkLlBkhXEk4ItqIYJgGzS/qKyRCB50GEiwEWhtpOr9kLMk/uHs0b13rpKR3GAu&#10;wQXlwkpgOO6uBy75ha1pA+0TlJSO2ATgB0Zaz/9h7EUvQG4s6dkngqoWgZ6Dr0zjac25KQuOj2Vy&#10;0u+29ycHKzz5Wm5XyLr5YTLhzAlLosg560qK52h/+f0+IdEB+ot5p9F2mZBgtis4pf7RffvI1S4w&#10;Sc10FA+zeMyZJCzNhpO7cTdwpN5THKuzCGjkW9jndXf97KXPPgEAAP//AwBQSwMEFAAGAAgAAAAh&#10;AFeZBBw5DwAAPCIAABAAAABkcnMvaW5rL2luazEueG1stJldbxzHEUXfA+Q/DMYP+7ItTvd8Cyb9&#10;EMRAgAQJYgdIHmlqJREmlwK5suR/n3Oqh5Qcy0AQMJDA3Z7p6a66detW9ezX33y8vWl+Otw/XN8d&#10;z9v8omubw/Hq7tX18c15+4/vv01L2zycLo+vLm/ujofz9ufDQ/vNxe9/9/X18cfbm5f8bVjh+OC3&#10;25vz9u3p9O7l2dmHDx9efOhf3N2/OStd15/96fjjX/7cXmxPvTq8vj5en9jy4fHS1d3xdPh4crGX&#10;16/O26vTx+5pPmt/d/f+/urwdNsr91efZpzuL68O397d316enlZ8e3k8Hm6a4+Utdv+zbU4/v+PL&#10;Nfu8Ody3ze01DqfyIg/zsPxx5cLlx/P2s/F7THzAktv27Mtr/uv/sOa3v15Ts/oyT3PbbCa9Ovyk&#10;TWeB+cvf9v1v93fvDven68MnmCso242fm6s6DnwqUPeHh7ub98ambX66vHkPZLnroMW2dz77AiC/&#10;Xg9snnU9cPnN9T437pfQbO59jsMG2hOlHkN7ur49QPTbd08cOz2wsJe/O91HOpSulNSNKc/f5/Hl&#10;uL4s04thGT8LxcbixzV/uH//8PZpvR/uP/E17jyhVj37cP3q9PYJ9O5FN5Slf8L9c9S/9PTbw/Wb&#10;t6f/+fGru5s7kmKL+Fd/+EPXTdNnnsWWT5T7QgIHC5sNgL8fXp+3X0UON/FkvRAIjLkZptzM49Tt&#10;d90urbuUC9/brs1tfOuapen2iT9+ZD9+wfVHeP/bLSOIf339+uFwOm+XUtqLMeemDHOTu9Kv+12a&#10;qxn9uG/7trR5Lvs0N7Pbl1SadeTLmvom70vTp2EYuJ0Gbo9N3yz7NMW9qRlSP+3TyCgM76HKzLgp&#10;jPEilXXyk9HE34ld9C4zGtPKI2OTGeXS8MjEupmV/cImaZr3Q8LuDhvGtLAR9rPGuO8Sq7FuLmkc&#10;Z4Z9M2U+Gy10UrcfmgzKiyvEdvzFca4xWlwm7xPWpmF1apOnfdG0alEZucvcVGHhGyb6aMf1wmfK&#10;3bTPdbWUdWKYY69U8N+9C7DkgZCOrDVjf7/g3pKwZ1ywOPZaMHiemNl7x81AHAhHntXHzFIA3mEW&#10;3EgDi8bm+EEAwtiumYmJALsk0SBSfGnyMO0XQpo7LrhKx5BMzmsPThi0OpFlM2gvzZTyCt4sizO5&#10;X/aZiDbOGbE9j2PZz97qp5EvGNF3hSAZBh412tk9no+1pRuH9mLu1mZYJ0DKfeRO7nalgD11DOKm&#10;dRG8Bou6ZcUeqZXC9Nm4OsS2pqy45pccWJVVt7gM4pJ0qEyU/UFvCAYgpZNRuAp+kmHcmBJEIahB&#10;m70cKmAKxmbYugetQIPLUKEGegT5qQciAlQzgXBpD1QwL4yk6efGbohp0AxjWauM40ZbduKCsamP&#10;AHwD6zrjYuQgBcHAjshVtsd3Ih8xHBqIMcsiZhK2lejJjpoEYIc54aqLok18dyqkZ0ctx5CZrOIu&#10;z7AhfA4imIYQFRLhBvcCOWDVno1pTIF3yREZMTAiXplPVC/3gtwl7AF+qFcD5l9zm3vhDxsqXYQn&#10;hhMiBCfxthdCJuEtdvEQJnA18pOwKWBcHZqBFSs0I06hBFWi+M4XbFFhei6bsbIel5wWpvfNGvgw&#10;A7bNWr/ojHGbALFHPMBJ7UEqiTDpiwXi12ton72OJXyXAHBRA2FLT+axKhPBB+ohbSPCV+o+2MAt&#10;gsRzsIfgE35AJR2aPGOk9QJl4m/VAHytnFfs3X5he9WzR1yZn7VGPNh+JnqMUE9mafQC20xnrrIx&#10;QzxKsa9fihARrjC9T8qBiwE+APA4aoNvQSg8o1TIDrYZAzGcR4a4UZ2V62rzVu/AkGSDOgFhBBHA&#10;LUOhf9IAC4LkBhjU6j0oRozMJ5QNP6R3GIIaY7kiahh60gpsUSkwtMaNYCHnBgQvSCehg21DBQiY&#10;U8hjFEQlsRgiBM5IYpbxAVOGYQmZBq+pkpYAg+VsPgVfE8RBH1wde3vnuBCXAbRms39JqRhxEXlC&#10;7mtS9ZErso04NIUqEbsYSETGEZyM2jEnigmJhyQwhlsQo+OzDAqdjDQEua/+s7kkHmgCTNcFExeh&#10;XEE06CNYoL1xCotyhDt4z9oTCWmipEKU5yghWqFZXQAGjDM5BeL4a9rAeRizyI8oQ9KXgKaCjIOf&#10;qBAIS0vEEpJaqskB1WSB+jJmmTQQnTEFlHwrG/8E3d2HYYa7QLzgp5eYgJXNujzKMXBxTXo+Z8Xq&#10;u2FtL3BwpbiyPbpJp0W/R83yQLFvJ/o9WKda6DThhrDcNuzqLEZRSpEvY4z+kCUULq5jfrROyssA&#10;u6jJTUGWjS2OEApWKTVQBagHwgh4MkySqqtsF8rbgBoYQlaiLbOZbwIFVrVEEiYaNyMGuIgXH1Wj&#10;ZAtCYLk3oKgM1EIjq8wANF6T53zS+lCOcZNparchNBNXbUFX+YybeAhFiH3MDI9HckoknGgnhGux&#10;mR8krjVwyOZ2GOFfxNhRGrns2LzGN2NMyrFbuIpehanyRdOtSeSin/0GnRwlPR7NwZsGFdncgJ3N&#10;TLllWPthWlRklcUsVcJvWyXY1BIsAToMRQZryZLYAeU2pYCFTzK0ZrOMaVYNKjxmGmlo5E5IMQPd&#10;BAEeI2fD54LwhtXkk3U9fMN56rHR4wOKiISeoU9EA/VmVhUhroW8WgsoFNtfl2EveCgz4yJU0lT+&#10;4H+NzaBsMA1GqPxWUVuBAgNq7yrN8ojgGeuRMANPEESQ2ULa9iuOaOmK0PAAe1iSlQdIzCQGwjLX&#10;Ac8zKHr0fK0m6cYJqc+jCkwQe/DZzbt11wNYm0bydkJAFc40dJiEH4THiMNzLGashmFrTWLSFe4Y&#10;F8irpAEO5wscsaXzGsGmipODwZ1C3cdPASYgOs2fNFLz1S1mE/I0UeKq+yQnu6FyPtLPEglBTVUV&#10;mU3B4uw0kpZ0f9QmHicPIAoPsrhNP1sEmZ4RxNl+vR9nzoRltWEvVfzmXfY0GYddZUEJgG6yheKh&#10;hgsnXkIs/LPRIdhWIWkj16Sj0jMtQgEyE4pZs8WOJXFZvJTKIBDeohLKElUEZGsNWYNzwExtt7tQ&#10;jjZAQ2KQZSWnILR14+BhXRo5rvuF9AGe2YlCqltGi7ENsFwNe9lAitub0ZQH2JGacnmM1hFfH+Wb&#10;ozBZEZkWDZalP1PNhIdHlU/685oy+oI0hwp5EzdIMUIK/6InwXUCzWR5mdYGryUmOW8LHEk/aA99&#10;M89bHQBffUS74/STim2Sx6CJXUlgTjfaZvc3evZgKXp/FscwtgcuaN5oLzNImEjiaC0wDel9VEWq&#10;AoiRYuwTDO4cEft4XqkGUrTE4E0h9Jv7HFZUGmbW8xTtBlXhMTGw317VoVIIubEVFxTO0VLrONpl&#10;5WaEVmDFDtHf4cNKPKKcmoOGl1vETcDEiQqQZnIJJgEaXtuBxFHZuTGFszufDMNeG9Vn1KaB6kVa&#10;LStlbaUfi7RSm/ICtRUnDsLYzeuM6KoDWt6dQs2QIFzHCUXVIgAn6fMsouCHMCEgHpsMaZw5iA2z&#10;dKEs9nYANZCoPEZjSGHnSt+BIE8TJjoM90S4zVj5JiScEq0YDE3VLNvUdxs9IGJVj2OO0EUw5/Du&#10;lprZsVAttqJP2ricJIl2lvzHGPyDh16svS22mk8cCGlB2Uhv6K2o9DFCo9FGU8bziQqr4HiQMvd1&#10;A29lCFtHQM1czRYWzaaPVno8TRBluKHzgkSPDaY4V6t3TRhHksGpvS8FkO3wVXaSRarO5myuRGRI&#10;nNi7tkvDLGOtm519QTAKZHmOJK1vkyyMnpd4nqpDE8JbLa6wkGx9bNjo00L5Ig44HkdWPApS0H0S&#10;NTzksIl57gOy2kZ4fT2Gb3DG9Uhyyxtv32re9Nodbw54sRedqfsq3fz1DQyTCc+mzp616YeJhSFn&#10;O55EZVhgkVZsTquMfAETJxZlRuZM9GURjIEWt4bFjMSqlf4rlNhF44s8pfeHjNyhAfLcRsBhF5HU&#10;fM2LmCgRz5mYq03DMPfUkQn8PcLUl7tF9WrTbLPPwcs2nIACl2Y0hMUoDVZtv+CqtOSVFsMhTYiY&#10;WhwNwRa8qoO4S3VlNiLe4ZWtrSed7Qxg8xe9uPJGKYz2k0XjrZ2tViMfPUCAkB99vGqhhSXtIDaM&#10;ItDuGAmUwdUM8lRl606WRf4wjNcQJILtRRyyMcVTAW4GiWg+sJJ/Ii+1MZLQP/XsqDhN/+Ptwcxk&#10;y+ybPL5QbnzaWqAgy62ezUzW7UpQ3beSKFLkpsRCd1QjCpG9P3hD763V8uWmb6HZk7Mhj9h91PI6&#10;IGHqClyJ4MA38nU7bBm1jNXqAe1fTKgv7wZb3EgSewboxxsJHhNJLAAustgXQyBgVZhYniU4NXie&#10;JTy+Cbas+/oIxygvEZgBsD1DSRn7wOiYUVxaIlMQjLmsvFi9YxPDqESRfQCn63YkBa8ikWx+iBZ2&#10;xOk86q/g0BsZaht+xNjiRvugMkYgJpBEEzXfrGYjKWEknGFvRIsPHsZYmdUiO8v8fM3k2NtMjpz0&#10;m2FA6CeQ3eVhl8ouT8BCxfO/1QApMfIhbNarvF9xDRJhKD0z0IWBeLCKg2hwuoZe+KUTeBaO6qBD&#10;nhrr0YxQEDBernDfTookJT6GIH47kP1+cUmywh80ak/HEl09dyFZwZ5ZKnPkpvrQQVm6eM6q44Oe&#10;7kUWT5zPwyDLp+3nM+rVOPJz6sWUs+WL0ypkQa7yvPN3FZpzEZ04tHOTvslujsJGkdlKBkEgg+s5&#10;2VcHjAFQdHHb6mkXG1URHO0IZLbexHLSsBZC8gDYLQ+F2MC7eN2qPDFZ4eZ/vNGF19Zea9Dg0YUA&#10;SzPRGWlI7Rw5cbA/DQh8xiC6E4TXjmRG6thdlEOsKL2gzRtwDPcB7JTpPIWV5MEzEncZF1DmdFN/&#10;8gvirjtou6DJvPzxR4vFl6JEm58EBvUmdNMc9LVyhUIaQhVfWWOlh26kieN5gnFwnosb3uqNBxH4&#10;PPpiOdpPbqIivpXGWwT16WRY3+zQFRsAW41ap1lPTNyH3UIEBJRENwLBf+KDALGQ1309haKAr1zX&#10;QoIQNNA2Kock4up2mIXmtJcyfasQZJ8Jwkq+H4jZpqJkIW7bL2E2Kb1Hk8rA7ZUkBvOqyp/YYt/4&#10;6Yeq6O8CbAjqSrYawFqWwdpY+vY1lof3SLDGKZQTOo53jCxxIKDP/8mGTz+fX/wbAAD//wMAUEsD&#10;BBQABgAIAAAAIQBBMsQ/4gAAAAsBAAAPAAAAZHJzL2Rvd25yZXYueG1sTI/LTsMwEEX3SPyDNUjs&#10;qBMepqRxKh4qj3ZRCHzANB6SiNiOYjcNf8+wgs1IM1f3zj35crKdGGkIrXca0lkCglzlTetqDR/v&#10;q7M5iBDRGey8Iw3fFGBZHB/lmBl/cG80lrEWHOJChhqaGPtMylA1ZDHMfE+OtU8/WIy8DrU0Ax44&#10;3HbyPEmUtNg6/tBgT/cNVV/l3mq4vnq5w8fV+nn71JZjGl/XHW6U1qcn08OCx+0CRKQp/jngl4H7&#10;Q8HFdn7vTBCdBsU4kc8pCFYv5uoGxE7DpVIgi1z+Zyh+AAAA//8DAFBLAwQUAAYACAAAACEAeRi8&#10;nb8AAAAhAQAAGQAAAGRycy9fcmVscy9lMm9Eb2MueG1sLnJlbHOEz7FqxDAMBuC90Hcw2hslHcpR&#10;4mQ5DrKWFG41jpKYxLKxnNJ7+3rswcENGoTQ90tt/+t39UNJXGANTVWDIrZhcrxo+B4vbydQkg1P&#10;Zg9MGm4k0HevL+0X7SaXJVldFFUUFg1rzvETUexK3kgVInGZzCF5k0ubFozGbmYhfK/rD0z/Deju&#10;TDVMGtIwNaDGWyzJz+0wz87SOdjDE+cHEWgPycFf/V5QkxbKGhxvWKqpyqGAXYt3j3V/AAAA//8D&#10;AFBLAQItABQABgAIAAAAIQCbMyc3DAEAAC0CAAATAAAAAAAAAAAAAAAAAAAAAABbQ29udGVudF9U&#10;eXBlc10ueG1sUEsBAi0AFAAGAAgAAAAhADj9If/WAAAAlAEAAAsAAAAAAAAAAAAAAAAAPQEAAF9y&#10;ZWxzLy5yZWxzUEsBAi0AFAAGAAgAAAAhACb0B7uNAQAAMQMAAA4AAAAAAAAAAAAAAAAAPAIAAGRy&#10;cy9lMm9Eb2MueG1sUEsBAi0AFAAGAAgAAAAhAFeZBBw5DwAAPCIAABAAAAAAAAAAAAAAAAAA9QMA&#10;AGRycy9pbmsvaW5rMS54bWxQSwECLQAUAAYACAAAACEAQTLEP+IAAAALAQAADwAAAAAAAAAAAAAA&#10;AABcEwAAZHJzL2Rvd25yZXYueG1sUEsBAi0AFAAGAAgAAAAhAHkYvJ2/AAAAIQEAABkAAAAAAAAA&#10;AAAAAAAAaxQAAGRycy9fcmVscy9lMm9Eb2MueG1sLnJlbHNQSwUGAAAAAAYABgB4AQAAYRUAAAAA&#10;">
                      <v:imagedata r:id="rId43" o:title=""/>
                    </v:shape>
                  </w:pict>
                </mc:Fallback>
              </mc:AlternateContent>
            </w:r>
          </w:p>
          <w:p w14:paraId="6EA86D13" w14:textId="3CFBFE3D" w:rsidR="00143441" w:rsidRPr="00A406E5" w:rsidRDefault="00143441" w:rsidP="00530193">
            <w:pPr>
              <w:spacing w:after="120"/>
              <w:rPr>
                <w:rFonts w:ascii="Arial" w:hAnsi="Arial" w:cs="Arial"/>
                <w:sz w:val="14"/>
                <w:szCs w:val="14"/>
              </w:rPr>
            </w:pPr>
          </w:p>
          <w:p w14:paraId="4E6D71F4" w14:textId="093EA0A3" w:rsidR="00143441" w:rsidRPr="00A406E5" w:rsidRDefault="00C3368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020736" behindDoc="0" locked="0" layoutInCell="1" allowOverlap="1" wp14:anchorId="60A37944" wp14:editId="355DB137">
                      <wp:simplePos x="0" y="0"/>
                      <wp:positionH relativeFrom="column">
                        <wp:posOffset>413385</wp:posOffset>
                      </wp:positionH>
                      <wp:positionV relativeFrom="paragraph">
                        <wp:posOffset>-295275</wp:posOffset>
                      </wp:positionV>
                      <wp:extent cx="4474845" cy="849695"/>
                      <wp:effectExtent l="38100" t="38100" r="33655" b="39370"/>
                      <wp:wrapNone/>
                      <wp:docPr id="361" name="Ink 361"/>
                      <wp:cNvGraphicFramePr/>
                      <a:graphic xmlns:a="http://schemas.openxmlformats.org/drawingml/2006/main">
                        <a:graphicData uri="http://schemas.microsoft.com/office/word/2010/wordprocessingInk">
                          <w14:contentPart bwMode="auto" r:id="rId44">
                            <w14:nvContentPartPr>
                              <w14:cNvContentPartPr/>
                            </w14:nvContentPartPr>
                            <w14:xfrm>
                              <a:off x="0" y="0"/>
                              <a:ext cx="4474845" cy="84969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952D3CA" id="Ink 361" o:spid="_x0000_s1026" type="#_x0000_t75" style="position:absolute;margin-left:31.95pt;margin-top:-23.8pt;width:353.5pt;height:68.1pt;z-index:2520207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WoDs+RAQAAMQMAAA4AAABkcnMvZTJvRG9jLnhtbJxSTU/jMBC9r8R/&#10;sOZOk5S0NFFTDlRIHBZ62P0BxrEbi9gTjd2m/Pud9IOWRQiJSzRffnlv3szvdq4VW03Boq8gG6Ug&#10;tFdYW7+u4O+fh+sZiBClr2WLXlfwpgPcLa5+zfuu1GNssK01CQbxoey7CpoYuzJJgmq0k2GEnfbc&#10;NEhORk5pndQke0Z3bTJO02nSI9UdodIhcHV5aMJij2+MVvHZmKCjaCu4nUwKEJGDcZqDIA6ygisv&#10;HBSzApLFXJZrkl1j1ZGS/AEjJ61nAu9QSxml2JD9BOWsIgxo4kihS9AYq/ReDyvL0v+UPfrXQVWW&#10;qw2VCn3UPq4kxdPu9o2f/MK1vIH+N9bsjtxEhCMir+d7Mw6kl6g2jvkcHCHdysjnEBrbBV5zaesK&#10;6LHOzvz99v6sYEVnXU/bFYlh/maagfDSMSlWLoaU7TnJf/r4njvJsfUV8s6QGzxhwmJXAZ/p2/Dd&#10;W653USgu5vltPssnIBT3ZnkxLSbDwAn6AHHKLizgkQ9mX+bD84tLX/wDAAD//wMAUEsDBBQABgAI&#10;AAAAIQAh0BCpfTcAAEN/AAAQAAAAZHJzL2luay9pbmsxLnhtbLTdXY8k2XHe8XsD/g6F1sXcdHHr&#10;vaoJLXUhWIABGzYsGbAvV8shudDuLDE7FKlv798/TnZzBVGAYbSx0lRnZeY5cSKeeOLlZBb/+m/+&#10;9MP3u3/++Pmn73789PXT8ReHp93HT9/++OvvPv3266f/+Q9/t3887X768s2nX3/z/Y+fPn799C8f&#10;f3r6m1/9x//w1999+qcfvv+lf3dG+PRTf/3w/ddPv/vy5fe//OqrP/7xj7/44/kXP37+7Venw+H8&#10;1X/+9E//9b88/Wq769cff/Pdp+++mPKn16++/fHTl49/+tJgv/zu118/ffvlT4e364399z/+4fO3&#10;H99O983nb/98xZfP33z78e9+/PzDN1/eRvzdN58+ffx+9+mbH8j9v552X/7l9/74zjy//fj5affD&#10;dxa8P/3ieLlfHv/pxRff/Onrp58d/4GIP5Hkh6ev/vKY//v/w5h/92/HTKzz6X67P+02kX798Z+T&#10;6avR+S///bX/988//v7j5y/fffyzmpdSthP/svt2HY9+lqI+f/zpx+//kG2edv/8zfd/oLLj4QAW&#10;29zHr/6CQv7teHTzruPRy7873s+F+9eq2Zb3cz1sSnuD1Ktpv3z3w0dA/+H3bxj78pOB+/rvv3we&#10;dzgdTqf94bo/3v/heP3l9eWX55dfnJnlz6bYUPw65j9+/sNPv3sb7x8//xmvc+ZNa2tlf/zu119+&#10;96b0wy8Ol9Pj/Kb3n2v9L939u4/f/fZ3X/6fb//2x+9/5BSbxf/qb//2cLjdfraymfINcn/BgQeF&#10;u00B/+Pjb75++qvx4d3cub4YDbw8Di+78+Wxuz1Ox+cPhw/7lw+nw/H6/HR4Oj3tj+f78fmwu++O&#10;L8f+OOxPp8vj+b7z5/P+7Pjotg7X2ePzdU4d97fd8fh43h93x/31eHk+7h87484XvnveM5zPx82g&#10;j/3tdHo+dMX5/Lw/uXN3PT3fzN4sjh77x9HxZXdzZ5/H5/Pu6MLn/d1tB4NcrcIYpm8OQ92b47y7&#10;3sjp88WlreP56prjYa3qcp01XRt11mDi3fF+HTGN5HA/R51+PpHjdH2+kHAmuexvh2frTIwZ1ZwN&#10;szQz6z/vbvvzy/N5f7QM3xvd1XcS0iKl7U+GXyt/aRH74+3sdAs87Sz38Pwgu/GPu9P+5UiNdL2k&#10;e0mpo4KjBR5PDt1BZnebkpSEpQTf7e9O0iV9X9xM/N3NFUvUDk17TxO7o+/7TKOOzn3s2WRZONve&#10;KTK7v/hshOPjms2Nuq66HGek/eVmgWyTonPSdTSW2l+y9nV/aS4mOXTuuCa90sjcl7pPO0s+z6rG&#10;hvcToQcT59RxoNcxxSWrAdn51fygc0lZjHO14vOOxg9UExBOZ0o5XjLB8/Fi/nPWh6Pg+QiM6Tdp&#10;Gm13ui4lHB8ZzHrHxBY9F2V5otxAb4l5NwNUhcBEpzxXQsGg4QEGD9oM+ca/ku+0lMtUS/EnpiMK&#10;cen3al0Qlm6OV870sI4zKRl0dxzsMvwhffECOs0Mt3Tr9GPw5HbIoyZ2vS4JL8Q5Aka6GDfaW2EI&#10;cnSi3ZdZ2oDuwsIv5yzAvDeQgkvubsTdKU88ple8EAyXvh68kFkS5PrqBoC6nItYNGB8vtrl2TJg&#10;nPs0mvHOJ6pL4qyWtm6vDpaAJ2vt9OWYjXxxvRI5waHptj+BwECye2n83NA57v7iPABwRBq95hXn&#10;PVGOlzNZOMDjQAUuSZ0p6rp7mIlWb6Ca7+/ul5vvwWFMzdjA6468MfU2yS0m+ldpwGvk+b9l44lv&#10;/+03v/np4xdx/nx+PP3qeEDMu7P/v98Oh+cPxwOO9uXx+Wl/xtH782N8lTOd6CLYPsgFRaOgE28a&#10;hUKvFafnm9Xd0u/FF1ekxBa+PjtuDFqNfYzhY8aew3soZ9Io58IqNMTEZnmJT7gDyLHjzOKPY3TA&#10;BcwR4wwgnQOAxgaWPVzlZetodz7ftsPhEvEnX+MieQ7oZZyWFlLcArv7sSJkIviGZYD8yZ1xFeLM&#10;G7h27GNwM7mEX+0twiBdH2++3LlbamldO0en1j3seUyJFyQUOZ6B4SgIuZTxk7p1+0xCt6E6rmmt&#10;zU5tUQ4jmW4nYva1FQiId38JqUEFKaIWxzn0KY6eQYTAhBWTfYbeA8sc0cbB4i/CQ8enU9+zrCHn&#10;k6aOo9O+pMrgb9oQkbDC0JEWyDSKIlxu2LVDwlYl4MZkw11p3jlGemSVPZfucKLvigSGGSZbMSQE&#10;wcIC0tyIUrphpnau2DSDun6P8rrSmCnh9MKqriye+BqobttAzUyqmfnErh1Hl5KBHbe8tQg3xfW7&#10;S2HUkun4ijCtxEKG5RHOASSyXjNmxkWlITGwGWIE6ADiobRvJzEZIUM6rRODeISgqyL5/BE3LwZ+&#10;hdcQ+kaH0LajXhPthy7KgY5wnwdm88wYa7OVbyPxgtgcgw5VNOEJcODuEm5EuGQM4Xuuuuk0jPEy&#10;glhr0ApScHFbjtySBaECHtUCdzKtAHh8fnFY9rPcK0fYA2Vca4mOgnLRyKSnMIRwM/mJKM1K4LIZ&#10;Hjbu7vj0GiV5we6MVkNtXoiR88K1JFR+tRZD5cuYJaZmBZB09X2p2bkihEDmCuRU3CBnS3yxRBfR&#10;M+4xtYyJLgdt7r/kxcXMZMztUl9SuGolhMU5h6cMUoIwXk4pLmi4dNXsrr4IKT5GTtwHHZhnPBd7&#10;EHXmJDW+G5ZrEOq38PKwECYNKyXiiqkqOguZJItznYxzkEyE5RLBMkoAWdc4wG8OZILWhyKzBJKd&#10;BHeNkw6p06rJ6KxhBwlxEdtuZ+MLh6Nw0u5lcZthkov6ZSITNB6tevGuO8y641mh7nYjtnQJlJ2I&#10;MxdDWex9yxONk72DG1YdFS/iGdokWECKtvOIE24eT55h0wYY7M+lhnPnqzag3zlauAnGEDSKG7ye&#10;iV3anZwcQjSKFEhachZN3RC4VGux2cmV15ebOce21JsypIPvGbNPp/NNzD7e7+jhTFsTs5VUhw+n&#10;C7spqYTs4wPp5cMn/EU6ckweHIUllBN8v1NhphXfgwUon4atfbMOz/gZzCWPJX0PNU4wawA2LlLQ&#10;5HmCjOg+jMbMYFScoct0RHmGpTxIY/nIN9Pm9p0GpswyOM9fY75JHIUP1soyOZrUIMA2GoDHM+5Z&#10;Zitrk1Ktwzhky1NyP+s73ScZI0F+XYp6xjHl5fLxsjzYK0Yw8xBVQrklxh4RJ26WT7o7tz1x2EAL&#10;X9FNV5XOldYRiLC5Rf/FOIwUlAFMlqSIGL+2XOt8vAIFiy5WGxxaa/Q5mUb8W03Wutda6Tuq68i/&#10;Jovr5xwbGSX7cOWiIcbB/QmSwSycYjKMvKGreOiUIVHc0NdpDdNh1ifTpt9kjVAIFowMk91btwOI&#10;d5RfNbdaZ5IMCx8QMBttFBsvTpPwXvJvIkLn+6kt7omYEdWU1NmsWCBXStHDcU6hKRojw6jDanFw&#10;EBgs7kTg9HHCHImmqUCowfYcRXkAGraNd5rcLbcOxlMWZV30VHUwIExvEf4F6Ai01a5FD3MCdsog&#10;SPRu6sY02sQZKh+XH9HLa1rJhCkK3cJ8tG0CQC4yWv5QLwkDdllS6IlifHGGqxoYycJd5SvxFz1u&#10;K52DIXXzTKlGVdUptNAK6fY0pmlS8CkSbm5PNVkpDfWvomc7CFKvsNv6D2WqhboLDdU9kDsGrMEW&#10;B4bt04RJw9wlExlmd7aWeDTqLSqh//ICOhNQrL6+Bwyo/ldAomnZwuTE4wp5v5hukIlqXSzix2jO&#10;0LrCwGCHscOQ9IDlXLX9YqzM21SJ8K4UfDlcouDrheJg+yZmf4iAr3c18NN+GFjZM8in15VMoRTM&#10;SxOjmqMISCi6Gds8dtdCIp1E5/HwDZkW5zP/3PEirKVU66ku6jPAvmM5CJwvYsvtcWdMM1jNy/Tr&#10;jrcPegFiy/7+dH+SErP9VNZ9xF2Tu+ZtI+mFRVrbq+iI1wVhiswt4RYpUAbvWJ2dALrOF81PVXYx&#10;aPEbiCsZwWd/Qx3yb1Qc0oBKJyFCmzDrUGZlgloIdTRCW7CTiDVeuucyQDhsWLpT/yAm1vMpk2pV&#10;ZT1hE/WdysRqP9SdSeUOA7Hz4M77K02rEOr0DagjAmJEFwXLinYcxeTDQ0WxAmXtKGcV9p0bO4Zu&#10;rkAmyeAsQYIDD6YfnKPNafK0hhIKiqNAn0YyqsE2bJzrcznWosHtaRQKizPNaeV7PYfXbibHQzGu&#10;NmQh7+be11RQrCjdn3MUMks22vt1HpDu6SWo1Ro+0MmVbT8c7x/uOg/+fLINdXpimBuDpF4qF+Uv&#10;U+m8rPSwUkAOXAZ6lc+n7y5TA1A462a/PH8yMiRj7Y5S+OTPGjMOW1tYddEcLeRKn+awELmuYeB1&#10;Z0btZEN18lppHjwyRgS8MplUHvXDYRQPvHURAptL6hCHIF/cK83AAZ8HsxVU3HWXooyF79LqLN0C&#10;E2UgDfIF7yLlwx8FpbtRu0IwKRHRfFIADWfDNuziKWoqKjIkwRBpfTESlb6E6tsC2+rhLYYtuzNx&#10;83ReRC2KB8O3PxoLvke7wqeW6SC5YEMaxrtGYPRDQwkmkl3FddZsZJdRw3Xc3GF1Qw37LdtKorNw&#10;l5M6y9Wm3zwTMuKUToRjEsqrceMiEcHiX+i2HpFaDJoWNJwtBzqL3vkTAWe6jNjBSEiN6WzskI8e&#10;pzXLV/lVTnSQnaaUTIZ2LgBYQlGkyTrr4D3d5Haxh3Q/3Wn8IXEbN7GDMoxMjej4/kT2Wmtqgup2&#10;S7MGQME7lj4xgu101wrZPNzNUxnvlb1bphKwTshpw3qWBiuga6GZd2zSFKMtDE2HqzVLXTWcJCdi&#10;V2rUyih3KKnp8klqOHIBfakNt4x4pKM1Gp8jplMGsNjCl0NmjZobnK7HIVkchHLzdnGMlyXG4Pdq&#10;xwyZefXJXBMnKDwkpKujcNWiWB5UZsdNJf/1K1/kSnPrjQbwRjCycFecJ1/UsEcHKeOMM/KfK2pJ&#10;wTVC+5cg70uOl/OZ1a9XC7Jv9mp19BgtT333lN9xgbKKFDEyXI9tyiSRZTP5ChI6sFNfRxrELxmD&#10;XJ22rUwuCLuHUesoTEDiNoaW6Fn09LRCgmQgoqnaW8aklVxyebhhtxwmLlzJKwlP1Y9MmGsIY6/F&#10;wUGiBDcKIhCp/iYyt42aqvneNdLocr8p80UfmURtQuZCJ6nFUuf+saoLuAHxVuWzzYRy/ZErcMpP&#10;Ww6TBBGLRwc0lfTSJTlxX6/EJ7yU9qA5hfJiz+oZS5zUoTygykdURi40xD8OrR4zRkbhC213fDxs&#10;7jO4nGJMFQ/AZRnTTqoOc5MNK8TsjwrtAqEkbXlKiTGczm010pBEnSYiy2CDP09sGa5AdjlXTn3m&#10;osWNtuy6hPkrY8PWsYDJcPT0Gjpj/lndpG+t+9EOWSXSo+5mrPpAmI08zSf/Qsi7GvtyfLkz9uOF&#10;8G+eczy25WwbaIx9ecps1uwSYK5FFuw2A57LgcQTOspJOGLRUdXjirzhdJhyEZhL2PtKwLK4eotH&#10;BDtUUEjcTw8VQ+Glbiz4gEoNhwl60w6JIl9cHScXUrJGjCvrmSqZUdHpYJF1TJ5Yk2wUMbEgEUp7&#10;0B4fNk4oMFiN86ipbbckiiRlIocuH/zl8NMJXMfdZDRmHhlShvZAjmlu6CwHPKGenNwME21kAuip&#10;Xq754FgnYkycp7uqKq0yVo8Elvwhaet22d6SOaEmdpfNFbxfhnBWME+fyoa1mXFtJ2KUV8SwPCF9&#10;0ui1X7rPDzhjZUOnVQ1SnSWnfGhBLe8wJC1XANSt5ctjZJaSYqRelipelGFZzypDjZTKrVCEk1JN&#10;rySdlyJbUFqtBkEJRkOebVDB0zRXqM26CdfYXcNey1V9r5IfwdmO44zeGdGJWQ8V/qyGT3+zaIpF&#10;SLP4Whp5vZXyqyycW5VfESxrOmoUGxepMQvEuUw2reMCwQCiPliRIddlrIBRkudTtpdGH/NUQDQw&#10;pjOEyYq0jd91pqb16RXHDLhxlfjOOYw/OVJGDia0NPwxuh5kl07WgU959VuIjC9drR279BWkuNSm&#10;ygm+dd/6mhi1eqyh0JK+o7PwGgpwT+NuqgikbWlwnSU5jEZAp/IhS5nItgqORC0hd22zcMH2wAdV&#10;RbOZK6Tk6OqK0FT7Bzb1SdcW2PKwsQHtyEFMy2etvy7GgJ+71yrRo95fBvwAVlQmTGptQ2/63WPZ&#10;iRxnwzewYS2K3USpoHuXcfV5HabmlSaQPYtq4LtqkbHGLWr3UMmIfq2R5+wUNpB8a2/VB9KaLejw&#10;lO8mi+kA5B0z2/PjiqnJxyvOVHl4UMUHQXmomp8+HRG1/zu1X1adFbjlexU+5f6hLEV1EnlQMNSx&#10;E0P5ZoTukYvlN11OO4urt44+w09xFoaNUrGxWBgFSaty18SKpfBUQTINAyFRbFu6JfYXa1am/Hj0&#10;PETQM1Oqm7Tn/TSm43+XyMhBCXG4154R6tuqv38QPu6TyNye1MSxI8zy4pineJKrJyVPLK+fBTtS&#10;HOXgvp2Ns9QQp5y2NGbt/Oo8Dtyn0G197dGPp023wRfTXmzM0uNQKbb5lxrXsGtcDaVpWdpmzFMX&#10;9ruMrRJNMO6Pgd+KnTEKhnW+jWSknMYlSs0SJpN8dUWtRJXdcezDu6Zwy21tDEfTFjGBOIKf26VK&#10;rgeIjU7PKpzMWXNfyUATdY6mxzM1uy+5LeeNWsrm4tXhMJfy7/axF4SkbNIv6CiWTMxjivwKG45s&#10;vtSetFzYmjp07WyWoIErSIe1SKvK1WUmqAddZRQA88XGngA/02APoJwLu25ou1qq9JLu25eLY107&#10;eYnUYosOgtecnqUmsGFnC7RJCJ/Ai6wFSRAapxBSi4RRyHRZ4ZLmLK94MBxHO5LIhF+zpsAr4qmx&#10;XjMDW2YMCzMGCbC+W1coIamhRLDt3grU4lZRmzCFYihrJNNDGIP3mJlR4jUjG7iGe/HwpZi8rJAC&#10;bGoU50fwcr5g1agafNVFcXJxJHhRxPGgX1N8uU7fnT0CGGD0YBMrzNU+39HBH/eT9uvFDjgHP5O+&#10;zUSN5RjxIC8cPryq/AgPZBA76ABoYrbHIGMrD1pxnuyAlKRumBw2BMWVc6z0KlFp1dGmBCVLlBi5&#10;JKrtIKOsdGEOMxF1l8Yt72vP69UXKXTjjboDa17/Bv51IFJW7IvYSWD49tshviM2L8uYDaGl3lPF&#10;zxJ+zFw61nJXzTC7SvEvQWFg4SeEsFzG/9mDaFVXC+9JOinuq/iT3nS5Um0e2sveHQmcWXtAlgOc&#10;8ucg1LOT2KSJivJ3/ClMyByiRCpd2KnTssUA9hgFNFTutlKrJDVIzyv4LkSWYsLupnbwE7iMkRHM&#10;Wi7iqqbNIqd52mUMVLheau+kI/noasVEVrKiOpupvMSgyqskLrPMM5DxnD/H4V5Dl2GHvucUQaBm&#10;MyZRZSeStE7lY+XlqaWjdroWFIYp5wEc49LbePIIlaXKOIxQHY0WTgpoVjRgWUhOR71O8My+7tmy&#10;fNK/uWT1QIGitlIB4YQ562xZeZTIvalIxhBwu3uYLmnjnGppaBMo+xA93arKMFTfV74UXCrQJo8o&#10;UWqQafJa38gNGQUGKkMK7kODuVi3z340pnMXDPk/WJgekjX6jhT2vnMeOpBnGK6lMAce51BVWRZC&#10;vuTwRXjnl0yXsgumdSbnWgxF1MJoY5U0zybwmLQhev5hhFz1+G3tFCpqJ0Slg64X5UoULKHKLQe8&#10;luwQKX3WRiXV2oDJ2+r2zTaNoZPIABFhMiISEk5T0OyGX/u0JWjGaOu0tTY0fFbCTo/WLO04xzbk&#10;ql89z3CwslkLXy8Tmqm8Msnp8yT+dp+nGUujj0lESgw7fUV/xpuj+be/35GdiYOdr/eHtSAc1SPi&#10;rZH0oit33h5mv6I0OhgNZcSloakkum1yr3U2RFB8Clx8yS41IssIIsnibS47ig0klJnqoovVTZqS&#10;ivnnyOBZgQL8K1hyJLAaAovyB8UZgWyBLt70CY2b43ZleW7G24LtQKsURUcuSgCVWoRYayQNAoC0&#10;YqKrJpIUh3qQzmEP1gWLHo7LWRPMMc5lF0LXXKimnfUqRWbvf0XreUyArMRZqQKUCMDo0S1u9SU0&#10;lnhoStmAh/dIpri3krUqgwivppxxJtqnVFJUgLkYK0P9cHtVz4gPzxX0KYluQDUi5YCHRJdflS9M&#10;7RZRz6Z9yvIXOdvs0E3LlRafUcc81Ej3SZy6M0rV5ziGnLvpDDyc6jw3CDqvNLr9nSfHelv6876Q&#10;fhzVYNfHI70cqihk4BKOx4fDlF/3co2ebbmHTJqwohgspWaRmlvVmlnEf/jlNbEE357O6EK2Ls4V&#10;2l2HvKcHEMDHwmDAUBMjthCLTjJYcTsz1B0pRIk9RaLNt5DdAtS0AZaZm3wlQ0tAF2P3ZY74sFCW&#10;Ok3cogo2hGrAgsg8gFSIXoX3CiJYDgqm3yXUr1A9iPftm7GErfx8M93iwzmq0GzrxBnc+fbmhil6&#10;+DtJgoIQnQrIIX8AaTq6r95KW9ezDTvxBQPMulx5EUgcxhR9SPkspR35/Fob0NlWci+qLG9Lo510&#10;9H6c6HWGW7u4HrSLzGSsAyCMWH8dru3hPp5eZCslIj3rUqzsobpXbbEr94tanMvoU6aWkq/Nh5yX&#10;qTrITlFRnbXZI2hpxVQai71QRSmtQWBxMkulYvpJts6byxUD5HIWI2Grxo8IqZEfi+occYoIZw3z&#10;Vj80+kBilD6AqLO5wtbYzjaDZaKN1TswjsYFdDeVIKsYjuzkeVNgMJbiqq6/01HhBRfGnrNiosgo&#10;oX4lVz0AD0aIXcxeHtUeXsfXmg6R1RTRguRkotScFGv4IN4kMP6utrfbxPae6xJ7Dq/k8Zh2xIUZ&#10;e1ikXfyxfl5FNxCuKE1d9cozm6aTR+0GnP1Tg5ZK5uo8NuuOwy7iLSMYAxTjEHzhIipyZYlX7rYI&#10;a2LhauPn/5QmUhSDVgCt4KRaQcBtmBz5LpJJTuokKf3l6B0Gy9A5X7KltLUosvlfWeOJ9q0quVvE&#10;PIaX2NPpkMFUtMAGrQRPjzBN6WUHpnGzjmX0tJtrHCRoT8qmrxm31AzmJ6AYteubnSNsNBqrCrPp&#10;s3p4UDndqNTTtZPt+9DxjETkbshg00iK6BGZjY+Se+22jhmoeG5b1ZC1oNiF66X4GMoEscuQadS1&#10;1rTUR+z3hZ0HVXtw5FRUqocvO6wJdvxw52828/zHZihk8kFEv2pUxeYSLP+RuYwb0Q5w4Acih50h&#10;eKqYhGGoB2u1pzrAsnSN3F7UGDgjgUknvCrQ4vP9O4NmSlbrbJV4pYdNnnDmm7M/ynUmT0QK9Qyn&#10;lPHk1coGpPub3eOOUvv8wYDKZynQa4hFfIOUPt6R0IXIq/0z74IWHvvnoGKlX69sVr3Q7u2p7DIu&#10;mwdtN2+tT2e19c3Hte3tTr2GfYfiwEBWV3c/qi/BgxPXtgjo5en1ZhZcKZtFonNno8x5gKuAlm4I&#10;NZCLO7JiaunyvueI8+BqFD7BnbchyhU4qUpApsmVEcBI0WBzAnf3QsamejL22BDPSfMF1u2NzUJF&#10;BTNnc07Ch5Fcs2qrSYmGr17jrvzDCqFk2MGDL+v4vJKLzFqr7DL1wRK+wk7tN6EleKkiIxihAkwK&#10;ArDmqHc1HkMro8FFRcWodwWDSA0M52tvLUmsJ7h7O+z04REU9tenyxP1FDE5SepoM9V/7adMKCMX&#10;1rN66rUai4CDw5ttKVJTmJ6BZxBOlTY0HBbW46XZW1U5p4Gid/uiPI1D6shM87QtDGfWBYGshzOC&#10;VyNOZlD1Gosd/9x+TQ79Efji37FyMwB8QcBq4tDYax5p7nNCevjJ7BZzWc2VQfZofSD2rrq/3Xrw&#10;x/40WL9lVpNW4Tqhb5iOR9USCUgWruH39vJBW28rdpb18VSQGY6eAkl6tKIw5ZXLzMaymso442C1&#10;u3LcSnwAA7xIfpAHph437CjWGwOva90y+qxaNzlNaXX0LgZ37qgmowx+i1hNXw9lsSUzIMmpF7u0&#10;RL6qLJIr//bh+toMAWnFUAsPIPOSaDUIi6wE2F2k4jcFxSjdv6FmdcQT8V7DwR+mUnyvQiMlaJe2&#10;5x9/QUtsU3BYNe8kqLHCCiLFeYtT4ib5DBQCm/tdXdBDqJIsj81Isg53FhofnD0fhcXa85lNsrXd&#10;ToRUuV5MmNUnHmundeIV1y4oMM31Bo3gsRbRVmP7w5H01GeWj3CttpbiPMRgAEmJQTJrNX5Za48+&#10;u0PtTcVF3XnUECW/Xifx2LyXJD07vlk8xpo3hkrlU7T5ota0WJEQJbq0RC1fXj5cFPb/vg4UMeJ0&#10;l9jsioB66quVW6P9CIHTpVNlhw4xouoxAduuWAJSiuc9BvZJUUNsgaYo1v7OdpQDrZ7JROJ8K0Le&#10;sEjceosWMrl5ip5F1b7JP85TVRhRxZoXtN5EbG8RYEBmZtoWOWNjJ8+rAi1Dpcqw21KXt1i300YF&#10;zs6WUq4G5BxSIWmXJ2t6kCG2mmylrI+2upi8raJEeizn73xD/VwYM2qrnGeg+7pijiQqyj75pzQF&#10;UOor8aR4w8UCWaUOmqymM2NWobExcFKWlXdtjDB124ASToebB1jjWDKH5VcNS4VthIW6mkburetC&#10;doeRnh33kVYkqfifx2NqzVXiX6lheoN1U8lp00RPx1+P13vcKh9jlJoOpVTh4JbpVmPjrV9T30ls&#10;eFfvPsOxPfCzzVw5Dfxt3t1+j6ipdrYDHq+ydy+kQy0pGElThGpCaZqw+Vi8CtPOjy5Xwy0TBjqa&#10;m2fS05qlRnOxG5QYYjIMeFoxDs+pbZKnt1YZZi50nO2pSHaS+lesaBuT6wXT/Bb6SgS4bW4STGRH&#10;ycfYwREUV+IDEYtYWCNEzCsdZVEcoVBOtHlGoVqwKBN1VMvzQold3eC4zSQ9wuNAglgi50YNqTk5&#10;haK7Uhpzb7QQrutEAK8BXSj7zsN6km7plldIFbYSZvHRel1/UwNHqwQdPytrqSmUVontvkpu99dj&#10;CDdnJNa+xGzo4pypHyPLOosZRTUBsaSymnaVLiWK0V0zK7umg9pc/haWXs1WX9fPA+UMs8VOWYmH&#10;ymnQjIJaZgjJS/gUVJvEHFY+2wsHTDBJD0FGEgybaM6XaNeSXszsJiiwpNp+TDFP+cq3F30kPCri&#10;baMFGMQv7Uuauj3cPsJmvjuZVWICT1GD2CmIFi8iVMidNpb5phe67U2alAKHnFZTZBqviGy1ITN6&#10;z7Jm95pBjY9RpzEdP5eKnKfys6zsmry9GpnR6M8iU0WB8HXpkisblRMf8ynXVdxg3wAMYoUMn/RJ&#10;0bV0cyILmvRfA6mOsLEgwNM7qV1eknM5wRD+Sinz2FJf0Vid6owyAE+sKkUjtI+NJtl2HTV5iV7K&#10;dCtWMGvoWYft1q9hEntPFZzTVFN6FsytY7wpDff8JjvMGzM586XOgKFpcYzB72MaK6stjRQmkma7&#10;1NZrWnXDVxJIEjPV40VFl5yrkqAHbwKJw3mIQ+2Sp/KSdNI4xLH++lotcMW4qsDN5aGnWO2Wdqi6&#10;aIq61l9e4pgoPSV2xyq58Vl96RMe6SUUn6clh1EmW6Cbty3lwbyN9vWG6qWsbhDQv68PzszogBKc&#10;e7CAb2YYXyfC48/t+nGMwfg7VuJnZPD0q5eDp/5fPCP11lm9f5CMz2u+6q/wN/uFXi6Jl6LOYV8c&#10;H6RXl4vzLhzTmNXNly2D9jX05c2ByH2OM17Zd5QjrNDbxLyulZNYMkBk0TyhIOtSyrjTDZNrOvpG&#10;AaGlPyhXrVGarTlPAkOhaF3iOBw3XBLhpM4+3lF12IDqHg8vTXg7mlvg7LVRxzW3nbqJFFNrV3UA&#10;V9vX+U2uONyQtO8plUf0bLZok59BV1fUDypISadT7s3BaV2dGXRrTM1eB3XhF0F1CrDJnQRn4q5+&#10;HupA0/N12TfOWk9g+B7wFxp4xTxvNdCIu09DVeOXCIvDc+O1NxNVakyuGqvKpycQBhqdqazrrrg0&#10;H+sNtNW3nUQRJnLB4Nf0JdL+K0XFYUU7Iev1OfgANCiNWfwXv07QLMcr5ouEPLg2Gy4CsdgQtBvP&#10;kWvkZxA45BE7win3wzgpx6paxDwUZcs6kSyepy8fKE7NFTOzpddviamWZ0uM5DfF2+U7lzLHkpHe&#10;Q3JNAkpDprWbTmfDabU+CCDUDCvarJyHOVLBpt9zT5QEuKmPicmZavZUNIi3pmuToKsLGGAYO643&#10;6TucfEB+zYAkGCfzvEyqnyPj8LAW7xAd20BJCQ2binv1pXUb1oe4sTR/G5mY9S2alqy9tE22on0m&#10;be739YRHP3PXzw7dKLAu46Of0lpNxh5SWK0Nv5PS1HFR/679Pi0JtQuhhLNiQstHQBQ1Dw+0QOEi&#10;MC3RrYO1ag8uVYGC7fZojLUmDXR9mB4IZmL54WyvZatenIkUrvpBa4Ob8mdXqD5nygwRU/UFUYcw&#10;y0YjNOXnLj1XtfwCLQqBlY15dV29TNfaegixbYVs5+L7NE1ovT2gUFv6JSAPZxa5+nUgUmrwOA0l&#10;ZdcTPo1nnT3CJrsaAXldxbLv1uhkkxtNGRVcdMmzfbApPbxE05PHhADxoBchghEDvTaaKMA+d7Xx&#10;zLA1ovOx92TL9SycntB9wwhUXp4/7D3rOk/DofFrTwi/jG0jBVncEFpPWHEHKwrM8wpaTpOJLdjJ&#10;PssfaDDnln66tug3DzhmYXYYQ4Mah01xJTRopWBYj1PmypQ1i2rFvvRwVZTRMIgIhAuTg0XUbZRF&#10;PcPIRgGLxgwtLWr0O27a7zAs6Sh5YAnaOcDkkJM/TYRye09DZKARwLHJtqyRVPNc99o8jETDOQcy&#10;Z829QFUgWH69IkjCEkOYmfJe0bhBq4c3IhvnDeQZjag2hcnqt9osEgsmCZ4Tmm9ViKnKvPRK670f&#10;M0NhTGhfKgiAuGBGHC/vRz5WjjlmSJGzxLyzTSkJ9CYKvap1uGiTzNQkK445LAOhyvVKueNMM626&#10;pYTMpxAdXh+XKlPyWHkZykAjYI+wfbxjXvLiN9Hw3o2Qj3NFkDx14v/xQ28YDu0VJHrUJFhoTGwF&#10;skXM2uC1lPtcO7ZGy+H5xZIpIrtaY+kXBM6P11EUZfiX5lbzJniCCpKrk55ioLrKd7ghk0zTbKgs&#10;ALJMZWwPJ7JlzZ0eAemnLNoz91gjjCbDhPxpuMok5aFwTUYU4eyYS/t56oLZHUpEICh6jTEdzRvB&#10;y9JsI3hymS3RRGtmLCILE7IaYzfl6ilm5/e0kKVdWchP07DQ/AACZUU49w8aLr2V7uWxkrTeVYiw&#10;cyXyVh0vhyeOMqTXwHIpSlaDRKUWXD7Bm2Vs1OYkbPX04fjAJFcUMfB30TQZHJvEv/i7fDsXLNSJ&#10;Dvl2SGFPepdeZ016Wz8OQkO9UyiyiFVBgBxtwvQeiLQtYLTtKCVzSeUDj843HdafGW+ywK3g14/Q&#10;izRayyX0POjpovATPbFV8CBJLTQLNVML355RwaY1I5x/vaOYaNUgMHubExWrEB/6J4jOKwo9sS/e&#10;Tbt4mhwC3NDMljtV54rLb0E+t4XxyHeyAjG2jC4TNDFZApvcQVJmHkm2E4sum7hNw/JFAuYRNYUG&#10;ZOlxkodItDu4Hr1Y9kQ+FDT95swwHQZRp130njaZugfLiK/dkAWIVHLBQyaF90xC5h2iCcZomfkS&#10;YcICJSbxWsA8JwxE3K00kery9O6il9C1clOC1I9lDH1OKhwphU9grjgsriF+GSiRAuq8zFkKSrQV&#10;Z9zL3Fw4TLgq9jBUiLnODgPNRpzURLQGixUozlFJcnqeJQ2WuLh5aHh2PTFAnfcuJTo1CS0RrYt4&#10;s1eDh7wGJSVQPTpBwa+p6qWwlZ2votkgtNvYzuAxl7OlerfJbKnx0I57uZbgmYHW+fcli/vQuf2U&#10;WvtTos+jCCDzwYMWr3msTdthaxdMvCIJz2NFysoDO9tnPbGUtxmnDlyHs2w4YtiVb0yzJYbZAirz&#10;y81y8rEBNfcQUwsf7fISiSiHyIVZg7u+VoZaJB24DKjq9OD19A+H8tLad0uaAN+EZRCGaP8gf+o+&#10;oGKjOeegnsu03pbCWafas9zzlN+sFui0U7q1/YPef4sI/duk8xBTC5lSs6jVOnKaHYfYQkLcPw+y&#10;kBX9jKcEx0Tph5pGi8po2pv90Tm+Cm1526AtsXpB1nK7WhzqxX8pc3ScyieZXoyt+1Ixm7JXY2Ci&#10;1vtlBX6s4XqUFVw1eryiDPi3gs69HxSaPXavdF3495ZuoyK2Ibaakd+zUhK3s5J3jMLmIDKbzHb0&#10;kVUpW6Yw2uqQ9yD41zZROhILSi+GNYeK1IEDoXVtjSNzdDpPq8GDS3ooBAioplxaCOoFkWooMwx+&#10;8nnsHH77w4M7OWRKjh6LQYup31GjCrvyrF4C9xL8q2PiPckWgNg7f8i1quPe+qfEmD2tCIPo4Na+&#10;xkpF4RJZz6Utq6bHPCAluZnX6ZaOcjKlRz5WRhRXF0c6CmdCgjs5DQuYQfrOPutsAFTnwO/YxT89&#10;E/Gzo34xtMNU1n+GyvtGw4aGgS0rgv/avvlHZ6voKgzKTXIwOSIBuRQi5ho9xLJW6G8BKA9bIuju&#10;TmM4N1gxv9fqWD4R+pgHXkdTcXR5Z5TdlIEMqkIEj0yraqOIep2Mxyx7msxd6+GSKT8Xci+8MuU4&#10;muXWmnFgWe9K3Db4PeTk1wDjH4+uLo87ncCjZ4wnD7fQ4NqTRX2SfsxccUk+x62t19j62sXDGG+/&#10;Y9MezHpPLUOsNKIhLMRHbXlJXJpbh3KP2bBZOgxv82rNaCLVTX3Vk0LKlvwIG901X2VbwCAl8A1k&#10;tkOd3l5KDhwvseZjjt7Tw+4HvUwv3AtjVz9C+XKQQE5l3o9qyIIqzT0o9gLIhZah94Iy8zp2Qe2V&#10;iwgYKjO+EDF7NtSZvam26Ji/FRdk0e1e0Et2wIEg5qLSXqqcp4UH7I6oKyOVYRQS/NfjVY5JcaA0&#10;mGo7a/Hh2jciEW80S7fkC6WevYjU+KYpr2t3bLKI0sq74L6cl76TeHLNd9SvtF2HjCKt5uVGDxMT&#10;jraFP3h2jHq1/v2f/eMUEmygAJ2+5TklF6THT1Y0qa+7qG/QQAFCRoyzVtwKKZ+Gur9kt99INeqg&#10;FUlrtE4WkXoEDUzZ9rqztWlpzyPZPdbor5Jc80Lm2vZrv7SgmqsN4Od3ETbDElt3JKyuoEL+ABJz&#10;EMSi3THUNZ4SrDZXbG4liXZ1mVcLRFzV/7OeOnYll2ZVqdW/cr4jIoAbTollHKsCfLoTM4/m8umV&#10;/A9pGbStuRxPbjQ+ViOuW7YUmvslvrECRIJzfIsPvDmuGLKFAJq33MoYH1VbynfDrBqxPTZfAHrp&#10;EIAlLuyvNu0wSf4yvfc4o7TN1dosrXH9srPZZntTeggUpXijxTK3icNtOfeHdPN1txNg2BIwVu1T&#10;JphuyuIIaEDrLwiaJCX2EuLmg+Wg0233mYZBoN7mihdJUnfAcIsaiW4vEI4aVtWkXdbDrqxTQ5+x&#10;pu8IIr5jzGCRw83u5YKjFZmpJXFRFTCUrYQ3IQFsOKJ4Q+R2pXwYag51tJYJIFClZ6DCcI/RE0et&#10;Uyw1ygb36SmByPbulYxVfslQI/qUoAdwGU31qgL1rVuZrh+GCSP37eVFC1mZTo8BjNvU5bX6eZq1&#10;3yXukSTl6CibWYs0VPaONGLXH02fBTlY0nZaNOKFYk/pHwDhyU9V9hsL61f3h2z5IjpdJda0GGl9&#10;WgxLBYEPb69HzDPSmIX26oJ6zG706CWtQzwCVqHOPSwBs/ROTzBPSUzh2HLtxlfBhTEqcaZqoohR&#10;/VoUcGaO2LRWQ9EgboPSmhhBWswOavhhi6iucXE4cK/Cx9E8tjKpiw7IDBkxtIGfTwKA1kDwLSSN&#10;MNBphpmQYvBbU6CDzi4Y9r+DMRivZp8CfniqusvxeuIbgOqWRbeD/axc/lNpbJFWkrNFdQ1RIQdB&#10;CT8bXC6eJdRLawlwGP/o41BrTW2VAC5zYu3Sy+yMUCXVe1pRxiR8ljtUx5IxHjBMZTUdVOdsQc0Y&#10;JaxpxiN0Dcm4o6fJ9uNR05swliUCDySxi6rvjMicEeP89mqhuN9yqJbIysNFDdlDBxOno3ZWRsu+&#10;nNDQ0MPWXb1+MpFejBF8ZvG1EfLUYejRXO5SE8H8WK68oKf/Cj65q3/GtXJ38XoUWSeUwkM6H16v&#10;RtcTA5Uebeol4EG443HlqM3zQ1uR2uO1HYucSzM0bKJ27+oo1Xif39iD3HTqXKJHY4tm8BA14ox+&#10;MqZ1dzd/aspmHLlio6nSFjpqMs3zNXNYDc70oyPxzprmx3lyiuHs2XKaxVj1cl9qLia7FJhW8mPy&#10;rZos4jfZSqWgVC4/AbNlAehrr3eULHdfD8yGSlrk0bDjIYHeEQXmctY1UBCufEpQXzq0o1Cven3W&#10;IGvlgsbMQ/R3JL2rrSO/onBtc9GvtNhml1WU2ktNZful9z0xe2snY7SSR4jnfXCPUol53ESSsjH9&#10;XNeGd9ePfmAmX8FBOVaQ61FZMZl1fhZ619P6MDCJP02s5nXax7nsl7pWCiBAcgXNm55NMov0BozN&#10;tzp8ro1/Nk8o0gweIgvpRG4kGZK6cPmanAzNtD3z1e9olZSVrvYieD2Y9qRDUrvCvnZt/hH8IifO&#10;vJp6xp5Z6Wp4KO5yGxBDWBxdI4DrNfrormX1Hof15dMF3JrCviSUGYwcSTscMPJTMs5WpeeIea78&#10;0dy9cte78psT8Kqm953bWzbMzZOxLm/lM+r8WERr3MqzElSo2t6sTm9FmJK5tMgJ+5RHiMcr/Oaj&#10;lfbbET+IBFtFsd5B0WihYzKGWUAG6xEly3RhfJhPuF7CPVnDzBi/uTXXY9wR13qSw2E6cJRmyhIa&#10;opEgC/h8nehtogxBlFLOxdJ16izdT8vow3I7cMhIc3JC3YqrY/5GmlY/3Wb1qAu7Ipe+J07GTxgK&#10;bkWLdVtJTt3IyThv3mRP8GymxIpmUxO+nQTU8h2NJxgFZEZLlVOz1IJsIpTIrRfiIK8Gh9FpvLSg&#10;/Msg2boHLCtf+jZhalwo5eJlksqjW2ewTJbIv687nCfG+8zpahMv+a204df2UrTfIT4vmFq/oemn&#10;fYXAFgNOWrtsH/TrNpbBkmcyD6ps+IKAccpPYv2JikSKoR25WoHoT1e3azegWr8zY9GTxZNpkBaJ&#10;RI8DP5CZ4qmmewo2VKRBGyQpB6Za1IXOqaphfcEjK/QybqrpEQofbidfKYmJ5ncxbPoZY74I2FVO&#10;gWiI3P2iYaXLDCpEjMWU6EtHA+9GN2NWFQAadvAzsXYdOb8azIZbmcXU++Ydtt3aUCkvHUWkM2T9&#10;tZ4CHKxXobw9+C5jrexBJb1Cl5l1QmbVuW3GXmV8Rg9eM00H5J7ndKKEQm/O1847pXWaZjkTcqxJ&#10;0KHFoFhsvI5oO5+Zpv0gpv8tnNWMHjQHirxvjDflSApIsOYpBV5P2LkFSnmucQ05bucCueB6kMp3&#10;rAScm27nssamZVlz6vEv8SjcfTMf/adb3w6BIvG1gM4OLDYNsWSVH8My+tYfTEevDSzhfPZy1s5O&#10;fdzZsJo/6G+lVrFF2iTmZLkOENj8BCRZm3F6wtNZICANEk/SVL/49X8sAxtlxADt39fyUtFRZI13&#10;okoFYwRnjbTYrNwwuhslWOqr35t8JTALqjGvFJO6oYZowmsS2iMft3FadbE6Q0BG1e1ILSuH4zxx&#10;nJkwXCexWxNwtW26YSW7T/fp1QAWUQ6e/6z0cB5bGhbkY3XcGQcdZTPHBcDMfRNvYkK+DVtrr3U6&#10;TqWozcWgPuZ/f2p1oigDQkJ9WmGg8coiSOTsuHDeDj15CsX9tg4VOpEERKjtsbja0uXn5SubHWZP&#10;stXOXvLUYFwvijFeDeeZLijXfCyNkLzXZ+PN5nf7lMJtpLKqN6yWhaZP1w5lbe/aPJWWgaIhgKL2&#10;byJrtvueEbkiEZg6GEel/ehGn2UDrFJsIybQb4Y5S+Oc74elRomFDaDtkISyiFFVjhzo+/nEUa7T&#10;kUH9lkZ32Kj9YJZPHZQs6oQjC5+AOYdYtGckZFtWBKHZIreKm2MgNL+eljBg70ZgoEKJI2umqfWL&#10;H0RqtgosIyRKGVM/LzGXlpTDgEyuR+knUJdcpujwz3bxdmJndxbOKgMKQqDOQa9RXS7uFaC7F9v0&#10;RT0ks5cmLheORuWO/WSLgig1sUdWcSi0cKQwkumIkHyTDQw2E30GF4tg0nVE5qs9DNWVIPizvuKw&#10;GOdcbZ7KrWWb7hvLxxfjzTMmbI28Y246b23L/YNdDlpqQRmH1uHSDM6tIrRIpLhcqCBJM0TmdZtM&#10;0WPzvpoatilcG2ZdSz0TbaKPQme3Ojs6mNK/Q8qkzojLIBOnG5/ky2Eq94KCp6XGSjncRH8GIK3Y&#10;nU3xVDl4/kcwQTt+cbJmHX+hf9cyrdULCo3EHsninhi9eO3W6q9My0ud5GYrQ7Mch+VpdRQMs5X4&#10;Jt9UCIlRFmSXdPf4QHus/4e1e8lpKIiBKLqlDAJD9r8szi0/KRJjJoikX/pT/lXbDth3yhdhzJ93&#10;qg6PfThdq+emKUfzz6mYv2WHd0eOj1eeDTo4LT+0UUqzwGgvJTu6+a1wcecwasJhOt/Gx3hn4apV&#10;h0x+c6o3AQjPccw0ExDYttXar/nkvEl7yNYUVXMkRbhBIEZcafhlWjqcZbo9RSR8iCH67eb2Ehwv&#10;O9jVPoJeLzKW+2j7bOWhiwUa+0s5L73t08z4Ilr8Iu7YZSIJEHgCCDc7TDqEZYuZj+jp6eKHoHvq&#10;aGZP1rDijkeoxvzUMUBQXrDyclz42XVcpBrGBQLs2QPwm4ovs5PqnR/X6WsCyJ/4HqqVRhD99+7v&#10;STIH1l8ZeQQbC4LIf1c8NOmrgisrAeD1FmLVw68lGAdeTU4dPN/DffS9VVe1rnHnRuan5cC8Qa9Y&#10;ZX4rA2LpQFYUAnchtkxKvhI4BDUpf63TPiaYDfDLmbJz/8lIfP6L+M8vAAAA//8DAFBLAwQUAAYA&#10;CAAAACEADBlHcOMAAAAOAQAADwAAAGRycy9kb3ducmV2LnhtbExPy07DMBC8I/EP1iJxa20eTUIa&#10;p0JFnIqEKBVcndjEUeJ1FDtt6NeznOCy0u7MzqPYzK5nRzOG1qOEm6UAZrD2usVGwuH9eZEBC1Gh&#10;Vr1HI+HbBNiUlxeFyrU/4Zs57mPDSARDriTYGIec81Bb41RY+sEgYV9+dCrSOjZcj+pE4q7nt0Ik&#10;3KkWycGqwWytqbv95CSsutXLx7SrDufzbmu7z1cuBs+lvL6an9Y0HtfAopnj3wf8dqD8UFKwyk+o&#10;A+slJHcPxJSwuE8TYERIU0GXSkKWJcDLgv+vUf4AAAD//wMAUEsDBBQABgAIAAAAIQB5GLydvwAA&#10;ACEBAAAZAAAAZHJzL19yZWxzL2Uyb0RvYy54bWwucmVsc4TPsWrEMAwG4L3QdzDaGyUdylHiZDkO&#10;spYUbjWOkpjEsrGc0nv7euzBwQ0ahND3S23/63f1Q0lcYA1NVYMitmFyvGj4Hi9vJ1CSDU9mD0wa&#10;biTQd68v7RftJpclWV0UVRQWDWvO8RNR7EreSBUicZnMIXmTS5sWjMZuZiF8r+sPTP8N6O5MNUwa&#10;0jA1oMZbLMnP7TDPztI52MMT5wcRaA/JwV/9XlCTFsoaHG9YqqnKoYBdi3ePdX8AAAD//wMAUEsB&#10;Ai0AFAAGAAgAAAAhAJszJzcMAQAALQIAABMAAAAAAAAAAAAAAAAAAAAAAFtDb250ZW50X1R5cGVz&#10;XS54bWxQSwECLQAUAAYACAAAACEAOP0h/9YAAACUAQAACwAAAAAAAAAAAAAAAAA9AQAAX3JlbHMv&#10;LnJlbHNQSwECLQAUAAYACAAAACEA1agOz5EBAAAxAwAADgAAAAAAAAAAAAAAAAA8AgAAZHJzL2Uy&#10;b0RvYy54bWxQSwECLQAUAAYACAAAACEAIdAQqX03AABDfwAAEAAAAAAAAAAAAAAAAAD5AwAAZHJz&#10;L2luay9pbmsxLnhtbFBLAQItABQABgAIAAAAIQAMGUdw4wAAAA4BAAAPAAAAAAAAAAAAAAAAAKQ7&#10;AABkcnMvZG93bnJldi54bWxQSwECLQAUAAYACAAAACEAeRi8nb8AAAAhAQAAGQAAAAAAAAAAAAAA&#10;AAC0PAAAZHJzL19yZWxzL2Uyb0RvYy54bWwucmVsc1BLBQYAAAAABgAGAHgBAACqPQAAAAA=&#10;">
                      <v:imagedata r:id="rId45" o:title=""/>
                    </v:shape>
                  </w:pict>
                </mc:Fallback>
              </mc:AlternateContent>
            </w:r>
            <w:r>
              <w:rPr>
                <w:rFonts w:ascii="Arial" w:hAnsi="Arial" w:cs="Arial"/>
                <w:noProof/>
                <w:sz w:val="14"/>
                <w:szCs w:val="14"/>
              </w:rPr>
              <mc:AlternateContent>
                <mc:Choice Requires="wpi">
                  <w:drawing>
                    <wp:anchor distT="0" distB="0" distL="114300" distR="114300" simplePos="0" relativeHeight="251986944" behindDoc="0" locked="0" layoutInCell="1" allowOverlap="1" wp14:anchorId="77A88E9D" wp14:editId="45EF358B">
                      <wp:simplePos x="0" y="0"/>
                      <wp:positionH relativeFrom="column">
                        <wp:posOffset>1280148</wp:posOffset>
                      </wp:positionH>
                      <wp:positionV relativeFrom="paragraph">
                        <wp:posOffset>108724</wp:posOffset>
                      </wp:positionV>
                      <wp:extent cx="24120" cy="29880"/>
                      <wp:effectExtent l="38100" t="38100" r="27305" b="33655"/>
                      <wp:wrapNone/>
                      <wp:docPr id="328" name="Ink 328"/>
                      <wp:cNvGraphicFramePr/>
                      <a:graphic xmlns:a="http://schemas.openxmlformats.org/drawingml/2006/main">
                        <a:graphicData uri="http://schemas.microsoft.com/office/word/2010/wordprocessingInk">
                          <w14:contentPart bwMode="auto" r:id="rId46">
                            <w14:nvContentPartPr>
                              <w14:cNvContentPartPr/>
                            </w14:nvContentPartPr>
                            <w14:xfrm>
                              <a:off x="0" y="0"/>
                              <a:ext cx="24120" cy="298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57059AA" id="Ink 328" o:spid="_x0000_s1026" type="#_x0000_t75" style="position:absolute;margin-left:100.25pt;margin-top:7.95pt;width:3.15pt;height:3.55pt;z-index:2519869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xDUy2KAQAALgMAAA4AAABkcnMvZTJvRG9jLnhtbJxSQW7CMBC8V+of&#10;LN9LSAoUIgKHokocSjm0D3Adm1iNvdHakPD7bgIUaFVV6iXy7mTHMzuezhtbsp1Cb8BlPO71OVNO&#10;Qm7cJuNvr093Y858EC4XJTiV8b3yfD67vZnWVaoSKKDMFTIicT6tq4wXIVRpFHlZKCt8DyrlCNSA&#10;VgQqcRPlKGpit2WU9PujqAbMKwSpvKfu4gDyWcevtZLhRWuvAisz/kADnAU6DEd0wIyPh4MhZ+9t&#10;ZzLk0Wwq0g2KqjDyKEn8Q5EVxpGAL6qFCIJt0fygskYieNChJ8FGoLWRqvNDzuL+N2dL99G6igdy&#10;i6kEF5QLa4HhtLsO+M8VtqQN1M+QUzpiG4AfGWk9f4dxEL0AubWk55AIqlIEeg6+MJWnNacmzzgu&#10;8/is3+0ezw7WePa12q2Rtf/fJ/RwnLAkipyztqR4TvZX1/OEREfoN+ZGo20zIcGsyTjFv2+/XeSq&#10;CUxSMxnECQGSkGQyHnfoifcwf6ou9k9XXyV9WbeyLp757BMAAP//AwBQSwMEFAAGAAgAAAAhAM2q&#10;CMQ3AgAAOgUAABAAAABkcnMvaW5rL2luazEueG1stJNNb9swDIbvA/YfCPWQixRLsmXZQd0eigUY&#10;sAHF2gHb0XXUxKgtB7LSpP9+9EedFE0vw3YxLIp8ST4iL68PdQXPxrVlYzMi5pyAsUWzKu06Iz/v&#10;lywh0PrcrvKqsSYjL6Yl11efP12W9qmuFvgFVLBt91dXGdl4v10EwX6/n+/DeePWgeQ8DL7ap+/f&#10;yNUYtTKPpS09pmxfTUVjvTn4TmxRrjJS+AOf/FH7rtm5wkzXncUVRw/v8sIsG1fnflLc5NaaCmxe&#10;Y92/CPiXLf6UmGdtHIG6xIaZnItIR8mXFA35ISMn5x2W2GIlNQnOa/7+D5rL95pdWaHUsSYwlrQy&#10;z11NQc988XHvt67ZGudLc8Q8QBkvXqAYzj2fAZQzbVPturch8JxXO0QmOMexGHOL4AyQ93rI5p/q&#10;IZcP9U6Le4tmbO+UwwhtGqnXp/VlbXDQ6+00Y75F4c58512/DpJLybhiQt8LtVDpQql5pNOTpxin&#10;+FXzwe3azaT34I7z2t9M1IbO9uXKbybofM4jmYQT91Pq56I3plxv/F+HF03V4FKML35xc8N5HJ90&#10;1qecRu7MAvdTCCOAH+YxIxf9DkMfORh6AgJiDSqNUzrjs3TGRJpQwnETSag05UyD1ElCOXAm4ySk&#10;Gi2xpEyBYqGOqGKKdWfNBAgqQUOoaYRGwSPKIoiAU4XBgnc+IVOco1iIqhK1MFZ1WrrzYhJk74VR&#10;KqUJYBxlMRODRgz8zY5N7ePwXP0BAAD//wMAUEsDBBQABgAIAAAAIQB6iuI94AAAAA4BAAAPAAAA&#10;ZHJzL2Rvd25yZXYueG1sTE/LTsMwELwj8Q/WInGjdosaQRqnKq8DiAsBqT1uYxNbje3Idpv071lO&#10;cFntambnUa0n17OTjskGL2E+E8C0b4OyvpPw9flycwcsZfQK++C1hLNOsK4vLyosVRj9hz41uWMk&#10;4lOJEkzOQ8l5ao12mGZh0J6w7xAdZjpjx1XEkcRdzxdCFNyh9eRgcNCPRreH5ugkKPOGuxjem/m4&#10;OT+8TvawtcWzlNdX09OKxmYFLOsp/33AbwfKDzUF24ejV4n1EshiSVQClvfAiLAQBRXa03IrgNcV&#10;/1+j/gEAAP//AwBQSwMEFAAGAAgAAAAhAHkYvJ2/AAAAIQEAABkAAABkcnMvX3JlbHMvZTJvRG9j&#10;LnhtbC5yZWxzhM+xasQwDAbgvdB3MNobJR3KUeJkOQ6ylhRuNY6SmMSysZzSe/t67MHBDRqE0PdL&#10;bf/rd/VDSVxgDU1VgyK2YXK8aPgeL28nUJINT2YPTBpuJNB3ry/tF+0mlyVZXRRVFBYNa87xE1Hs&#10;St5IFSJxmcwheZNLmxaMxm5mIXyv6w9M/w3o7kw1TBrSMDWgxlssyc/tMM/O0jnYwxPnBxFoD8nB&#10;X/1eUJMWyhocb1iqqcqhgF2Ld491fwAAAP//AwBQSwECLQAUAAYACAAAACEAmzMnNwwBAAAtAgAA&#10;EwAAAAAAAAAAAAAAAAAAAAAAW0NvbnRlbnRfVHlwZXNdLnhtbFBLAQItABQABgAIAAAAIQA4/SH/&#10;1gAAAJQBAAALAAAAAAAAAAAAAAAAAD0BAABfcmVscy8ucmVsc1BLAQItABQABgAIAAAAIQD8Q1Mt&#10;igEAAC4DAAAOAAAAAAAAAAAAAAAAADwCAABkcnMvZTJvRG9jLnhtbFBLAQItABQABgAIAAAAIQDN&#10;qgjENwIAADoFAAAQAAAAAAAAAAAAAAAAAPIDAABkcnMvaW5rL2luazEueG1sUEsBAi0AFAAGAAgA&#10;AAAhAHqK4j3gAAAADgEAAA8AAAAAAAAAAAAAAAAAVwYAAGRycy9kb3ducmV2LnhtbFBLAQItABQA&#10;BgAIAAAAIQB5GLydvwAAACEBAAAZAAAAAAAAAAAAAAAAAGQHAABkcnMvX3JlbHMvZTJvRG9jLnht&#10;bC5yZWxzUEsFBgAAAAAGAAYAeAEAAFoIAAAAAA==&#10;">
                      <v:imagedata r:id="rId47" o:title=""/>
                    </v:shape>
                  </w:pict>
                </mc:Fallback>
              </mc:AlternateContent>
            </w:r>
            <w:r w:rsidR="00F903AD">
              <w:rPr>
                <w:rFonts w:ascii="Arial" w:hAnsi="Arial" w:cs="Arial"/>
                <w:noProof/>
                <w:sz w:val="14"/>
                <w:szCs w:val="14"/>
              </w:rPr>
              <mc:AlternateContent>
                <mc:Choice Requires="wpi">
                  <w:drawing>
                    <wp:anchor distT="0" distB="0" distL="114300" distR="114300" simplePos="0" relativeHeight="251984896" behindDoc="0" locked="0" layoutInCell="1" allowOverlap="1" wp14:anchorId="15FB8395" wp14:editId="2C01B3AD">
                      <wp:simplePos x="0" y="0"/>
                      <wp:positionH relativeFrom="column">
                        <wp:posOffset>33655</wp:posOffset>
                      </wp:positionH>
                      <wp:positionV relativeFrom="paragraph">
                        <wp:posOffset>-57150</wp:posOffset>
                      </wp:positionV>
                      <wp:extent cx="1182045" cy="361830"/>
                      <wp:effectExtent l="38100" t="38100" r="12065" b="32385"/>
                      <wp:wrapNone/>
                      <wp:docPr id="326" name="Ink 326"/>
                      <wp:cNvGraphicFramePr/>
                      <a:graphic xmlns:a="http://schemas.openxmlformats.org/drawingml/2006/main">
                        <a:graphicData uri="http://schemas.microsoft.com/office/word/2010/wordprocessingInk">
                          <w14:contentPart bwMode="auto" r:id="rId48">
                            <w14:nvContentPartPr>
                              <w14:cNvContentPartPr/>
                            </w14:nvContentPartPr>
                            <w14:xfrm>
                              <a:off x="0" y="0"/>
                              <a:ext cx="1182045" cy="36183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FD8E9D9" id="Ink 326" o:spid="_x0000_s1026" type="#_x0000_t75" style="position:absolute;margin-left:2.05pt;margin-top:-5.1pt;width:94.25pt;height:29.7pt;z-index:2519848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Bpwn+NAQAAMQMAAA4AAABkcnMvZTJvRG9jLnhtbJxSQW7bMBC8F+gf&#10;iL3HEu3YMQTLOcQIkENSH9oHMBRpERW5wpK2nN93JVu10yAokIuwu0MNZ3a4uj/6RhwMRYehBDnJ&#10;QZigsXJhV8Kvn483SxAxqVCpBoMp4c1EuF9//7bq2sJMscamMiSYJMSia0uoU2qLLIu6Nl7FCbYm&#10;MGiRvErc0i6rSHXM7ptsmueLrEOqWkJtYuTp5gTCeuC31uj0w9pokmhKuJsvJIg0FtQXkievXNzJ&#10;OWTrlSp2pNra6bMk9QVFXrnAAv5SbVRSYk/uA5V3mjCiTRONPkNrnTaDH3Ym83+cPYXfvSt5q/dU&#10;aAzJhLRVlMbdDcBXrvANb6B7xorTUfuEcGbk9fw/jJPoDeq9Zz2nRMg0KvFziLVrIwgqXFUCPVXy&#10;oj8cHi4OtnTx9XLYkujPz6YLEEF5FsXORd9yPKP9l/f/M5Kdoc+Yj5Z8nwkLFscS+Jm+9d8hcnNM&#10;QvNQyuU0v52D0IzNFnI5Gw6M1CeKsbuKgG9/F/Z13yu7eunrPwAAAP//AwBQSwMEFAAGAAgAAAAh&#10;AAaESJ3uCwAAAhoAABAAAABkcnMvaW5rL2luazEueG1stJhbbxzHEYXfA+Q/NMYPfNkRp3vugik/&#10;GBEQIIGD2AGSR5paSYTJpbBc3f59vq96SMmxDASBAgncnUtXV506dap6v/3uw+1Nerc/3l/fHS6a&#10;/KRr0v5wdffi+vDqovnHT8/bpUn3p8vDi8ubu8P+ovm4v2++e/bHP3x7ffjl9uYpfxMWDvd+u725&#10;aF6fTm+enp+/f//+yfv+yd3x1Xnpuv78z4df/vqX5tm26sX+5fXh+sSW9w+3ru4Op/2Hk8aeXr+4&#10;aK5OH7rH97H9493b49X+8bF3jlef3jgdL6/2z++Ot5enR4uvLw+H/U06XN7i9z+bdPr4hi/X7PNq&#10;f2zS7TUBt+VJHuZh+dPKjcsPF81n129x8R5PbpvzL9v81//B5vPf2tStvszT3KTNpRf7d/p0Hpg/&#10;/f3Y/3a8e7M/nq73n2CuoGwPPqareh34VKCO+/u7m7fmpknvLm/eAlnuOmix7Z3PvwDIb+2BzVe1&#10;By6/a+9z534NzRbe5zhsoD1S6iG1p+vbPUS/ffPIsdM9hr394+kY5VC6UtpubPP8Ux6fjuvToTxZ&#10;+vWzVGwsfrD58/Ht/etHez8fP/E1njyiViN7f/3i9PoR9O5JN5Slf8T9c9S/tPr1/vrV69P/vPzq&#10;7uaOotgy/s3333fdNH0WWWz5SLkvFHCwMG0A/H3/8qL5Jmo4xcp6IxAow5yGqUtrycvurDtrcz4b&#10;x27XdPzLuzan0vZLt2vHtrTruBvaIeVl4DrlPpV+17W5JJ73aWpX7k98y7sxlTTuusTL/O3TvPpk&#10;aNe8W9LY9ljSQsozJlOngSl1Ld7wepdKntx6ZvWCpTxy6fNl2U3uOy7uy/Kd7vSs2y0tbxZX5Xae&#10;d5NfsJVTzxUvtzO+8ixP4XNbuh3m2ZjVmOpZgSPGOaR4ZW5zrwWC6NiVtQTJuwO+9BEkW6eJkId2&#10;diUwYKjsCq7yLm6neeDKTbjqYeosTuLDmiEN464PhIoxLkCSwxceG3shWtzx9ZLwJoDSCVKS+wlk&#10;whIVkHoWj74zrnrcLmxUdAjHp7as4BKJAzf3J2jcWcfYMacR3DLpWYERY0NaiBGkcErYx3YSCILM&#10;I3YXoJAhI58ERljtuvI6164uaQh6BCai17HUZ4DjXzH/lVY+lOd/S9kQgR9evrzfn1DidW2eDcMU&#10;HF4m2HS2nK1neRzzrmnnZmoIY867Wfroe0mrPMANMJrbuQVImYh3ZD0Xvq9yz+wNyw6uAQfXhAn/&#10;M29I30Gi+YqLJjnfBTIYymSgxo5x/OmCVvxtp4kLyNFXFAYdAZNgKdzw1Q2hdhBvHhWWuEt43AeP&#10;A8OJCtGK6I5kGBaSQC4ma0bn2Ig4hkQhkg5cba0h7POSfzEWV2G6LXPcjHSjBRWhugHxkD1RrK/U&#10;yvQG7GG7Ng+Iwpj60ASwASPiB6HBh8IbqA46Cjw+XlqJRNEksOCjnSM31n+AQ8wTt+AxuAgBC7sA&#10;NohEjFvwX49IuSu5ebYO1NI6gADbw6O2nK3A2LRD0/ZNO1kgtYCs+YwwACL1OFEAaai8mKhZ0QqS&#10;IapUSztEdgFgqHlFFwiKlJhnsNPuQlgWKtmRaAFPFVKDpeSBzDwiXHwu1maGVX6kJTLIFxdwWelT&#10;sQU5X5FaFqs+oBt1OdqApyor1qPCEULQ578KWsmCxREZQ4O6UDMSD+OqAdzC56xIDYqHscNF3KRo&#10;SHMqiAzVyWs8rssULPIrkrzWV56wtg8Gy5KCVls9rAqhj3RLniBmuyhyUMxnZEOoSYYQE8hI7ShR&#10;pdByZh/AMJoT+y1AzlNusQNIWzmZ5fDTpoYL4Au0VIi+2LJEVkqa7VpcdCgrOpQ+Po0rthlx2OSg&#10;r0iuYLtoJP2qBGhQECgK96kJG0oZQitQ7cIOOIVP5LW2Mb5hS9f5INFobuAacQXO9WkOLRKrBbNG&#10;rtop/TTu+DvR+pQeGk7oOBt0AymkuDIyycb4yOJQ/B4cZnCZ6dBkJ43UdcAJgMK7EEowNZ5L3QA0&#10;eor42VrCc7pz0AfQIwJ24xM95ePrlW2Zu9I8gxgrHYDU9WgXddudlQLPOVAwxZAUcAdK/TGGXqaY&#10;m6BPD/hcmWQo1sstyqJ2PKoLPAGGxkkLoY5lDfBOoCNHlHs4RJMgtmj8UtfumqnpgU/wCWCVXTAp&#10;CCDpXBiBaDfWoZ1D8R683nS1pjHqsrKtpwTBmF2wmMYoNYqKdk9cVBm8g8uwmI6hP0SwtWjrAnaY&#10;BAObKTiymOZPrSUSg1VkW0FTI5h1QySgvnWJl7LPeacAHlsynaAYdWhQctix48HIvzlKjPJECNT2&#10;AnaAZkWafmOQKLZshjYBQK4wSX0wTgI2OhrFSLkgOfCSfWmevORQJ68JOKqe/DFDRWZBGWlDMERz&#10;IMBMhbOSW45R9mgUiM1pOSzx3X6JRolPyDE27S24n0J8cHzoZAYLrE7oQqFJGHQOTrQjNTWzagBn&#10;P1isvHFBUC1u8RIUI/eQSKUzNcglwJmieMg6ui1WBVji8VZvx0AC7UDsjUCT26BrwIk34hz0JWJy&#10;o5ZI3JB1oItCbpEURQAPbM4FWqsNSPpoOUMDJ0K0aBPRzIyE8zE70JfQZ3ejcanqWCd5CLXfKlIU&#10;wgKrevVOsho8wcll0oeyUQWwn/vsaRBBdmAQanJSWqYSUcujfCQCUwAOzjOgQNrNRNRopS7WNIZt&#10;5hs+qWpxQbzizMD2zlcCsqVNibf3ZtJMW8CNgHGKescrXARWXDOf+B6VLwK1N+vp8hAw+UAyVfBI&#10;Npv0UKVvh5VrYMDPTedAG1SgnpjJJHgOdZgP2MIJksAYqTliPIx21j4iAeg0DEdyDxeTY1eoOPfx&#10;HmDZO8V+kiaH7OK3p4aagKg1Zz+fF5pYvFcv4ZLL7RCa22oDMzARzO0tyuOEw+QSmauVUINlvHE2&#10;BSpafUCm1pAC1YdC4/RiMs2z7lvbqB5TwEOxf2rsmXOgG6B94GRtOh3AKjQjwrC4xAc2YHkziM+5&#10;KjhdbvIIGJ5T3EHL0CfbjkNMyGOQb8AJw6JI5BasooBnzCJywQsLDzS4IDURGgisvCLteIIp8sbC&#10;OlvgrhqsL9hHLFuETTRDUIQ3o5r4RraqJjG6eunoocuEYKbE3GOALXk7GLMVrIzyiind8Y44A0D5&#10;CbTY4cBiSuNYaLZo3jpvOmnjZJdHolfnCRwlboXL6YK3vApFVbYQqJARpAEjql6EjC28jVjiqMhy&#10;uBxGYLy8JTSZjHJ0hkOSPA8Da4tAwyXITthygXQwBcEG8MMxeWG11b5pczAq/k+F/WGP8y0lz+CI&#10;t3RD5BWvi1QQZX4Y3MKP97gRQc/1rERWsAMmlqL6kpgckRNGUJTFA0kBYTxRYWxxtGg3UKEUrmg5&#10;4Wq3kghUhvsefTfu15EJv7yNP9KERYi15Zv9gcSzpWUAn8HS5hWZxohnc3qDk0LBEw8LwMOhvW6R&#10;ueF05uvWAtUmvdwKWHB1hdUEwm34wrV44ZA1JB2N1zZALmimVjAVWT/8S6g1CIxFC8SJShQ8UYQY&#10;8ugpQaRuu4E1HEHGnVosOjDH+MNeFjG7ucbook2FabzZ+OJDcsG0Q6bcz3Hek/g2KzlvuJ7qsEny&#10;84idm5aEsw6ncfaIDGRPFmriyKHRz6i3mN0LnCZ0kq08WJtgxnggJ6SiLQCCMM1JBufcAmud0+Po&#10;Jr+iDZgULFiPtafwV9JJyPgwXV9xaqV2mFrLUsCI39/40YhKibGVg+O4azhtFn69eDg1DL0zNz/g&#10;eGgHIvgKxfwdrUAGk1+5AoXom2YjmipvCqTPIokBFkIkU+hKnuI43cAqU81YhUIiOv5mZ9N3Q6TB&#10;zfjJS+5CPhCV4ptaUOG0gFAL2xBI8ZsfMxfk0C0PAmoC+bC/KRZomRJIk1K8RRxO0TzwgF6AZ0Fl&#10;Y1O1lQj+xUjDjXqJSQyO/EYlfYwmxhzUI2ZKHKW62RwRYkJJLnbuzRyp7SyVdM6XjmkMs4CgSUiE&#10;M4Cv0sJhPuAyRuInDkljpbEXtV+7IRhLIFLiEnkv1rwEzwmYHZgEIJy/wsgrx1bZxaL/OP98+hH8&#10;2b8BAAD//wMAUEsDBBQABgAIAAAAIQB8BbGF3wAAAA0BAAAPAAAAZHJzL2Rvd25yZXYueG1sTI9B&#10;T8MwDIXvSPyHyEjctrRRVW1d0wmBdtuFbdzTxrRljVOabCv/Hu8EF0vW9/z8Xrmd3SCuOIXek4Z0&#10;mYBAarztqdVwOu4WKxAhGrJm8IQafjDAtnp8KE1h/Y3e8XqIrWATCoXR0MU4FlKGpkNnwtKPSMw+&#10;/eRM5HVqpZ3Mjc3dIFWS5NKZnvhDZ0Z87bA5Hy5Og6r74wr3+ffXnGV49mYn96cPrZ+f5rcNj5cN&#10;iIhz/LuAewfODxUHq/2FbBCDhixloYZFmigQd75WOYiawVqBrEr5v0X1CwAA//8DAFBLAwQUAAYA&#10;CAAAACEAeRi8nb8AAAAhAQAAGQAAAGRycy9fcmVscy9lMm9Eb2MueG1sLnJlbHOEz7FqxDAMBuC9&#10;0Hcw2hslHcpR4mQ5DrKWFG41jpKYxLKxnNJ7+3rswcENGoTQ90tt/+t39UNJXGANTVWDIrZhcrxo&#10;+B4vbydQkg1PZg9MGm4k0HevL+0X7SaXJVldFFUUFg1rzvETUexK3kgVInGZzCF5k0ubFozGbmYh&#10;fK/rD0z/DejuTDVMGtIwNaDGWyzJz+0wz87SOdjDE+cHEWgPycFf/V5QkxbKGhxvWKqpyqGAXYt3&#10;j3V/AAAA//8DAFBLAQItABQABgAIAAAAIQCbMyc3DAEAAC0CAAATAAAAAAAAAAAAAAAAAAAAAABb&#10;Q29udGVudF9UeXBlc10ueG1sUEsBAi0AFAAGAAgAAAAhADj9If/WAAAAlAEAAAsAAAAAAAAAAAAA&#10;AAAAPQEAAF9yZWxzLy5yZWxzUEsBAi0AFAAGAAgAAAAhAEBpwn+NAQAAMQMAAA4AAAAAAAAAAAAA&#10;AAAAPAIAAGRycy9lMm9Eb2MueG1sUEsBAi0AFAAGAAgAAAAhAAaESJ3uCwAAAhoAABAAAAAAAAAA&#10;AAAAAAAA9QMAAGRycy9pbmsvaW5rMS54bWxQSwECLQAUAAYACAAAACEAfAWxhd8AAAANAQAADwAA&#10;AAAAAAAAAAAAAAAREAAAZHJzL2Rvd25yZXYueG1sUEsBAi0AFAAGAAgAAAAhAHkYvJ2/AAAAIQEA&#10;ABkAAAAAAAAAAAAAAAAAHREAAGRycy9fcmVscy9lMm9Eb2MueG1sLnJlbHNQSwUGAAAAAAYABgB4&#10;AQAAExIAAAAA&#10;">
                      <v:imagedata r:id="rId49" o:title=""/>
                    </v:shape>
                  </w:pict>
                </mc:Fallback>
              </mc:AlternateContent>
            </w:r>
          </w:p>
          <w:p w14:paraId="57B987D0" w14:textId="38F283B7" w:rsidR="00143441" w:rsidRPr="00A406E5" w:rsidRDefault="00143441" w:rsidP="00530193">
            <w:pPr>
              <w:spacing w:after="120"/>
              <w:rPr>
                <w:rFonts w:ascii="Arial" w:hAnsi="Arial" w:cs="Arial"/>
                <w:sz w:val="14"/>
                <w:szCs w:val="14"/>
              </w:rPr>
            </w:pPr>
          </w:p>
          <w:p w14:paraId="039C1F2B" w14:textId="6FF6B334" w:rsidR="00143441" w:rsidRPr="00A406E5" w:rsidRDefault="00C3368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018688" behindDoc="0" locked="0" layoutInCell="1" allowOverlap="1" wp14:anchorId="1A387D2C" wp14:editId="06449613">
                      <wp:simplePos x="0" y="0"/>
                      <wp:positionH relativeFrom="column">
                        <wp:posOffset>2057400</wp:posOffset>
                      </wp:positionH>
                      <wp:positionV relativeFrom="paragraph">
                        <wp:posOffset>-123190</wp:posOffset>
                      </wp:positionV>
                      <wp:extent cx="914575" cy="260985"/>
                      <wp:effectExtent l="38100" t="25400" r="25400" b="31115"/>
                      <wp:wrapNone/>
                      <wp:docPr id="359" name="Ink 359"/>
                      <wp:cNvGraphicFramePr/>
                      <a:graphic xmlns:a="http://schemas.openxmlformats.org/drawingml/2006/main">
                        <a:graphicData uri="http://schemas.microsoft.com/office/word/2010/wordprocessingInk">
                          <w14:contentPart bwMode="auto" r:id="rId50">
                            <w14:nvContentPartPr>
                              <w14:cNvContentPartPr/>
                            </w14:nvContentPartPr>
                            <w14:xfrm>
                              <a:off x="0" y="0"/>
                              <a:ext cx="914575" cy="26098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6C0E631" id="Ink 359" o:spid="_x0000_s1026" type="#_x0000_t75" style="position:absolute;margin-left:161.4pt;margin-top:-10.25pt;width:73.2pt;height:21.75pt;z-index:2520186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AlDO6RAQAAMAMAAA4AAABkcnMvZTJvRG9jLnhtbJxSy27bMBC8F+g/&#10;EHuPJTmRbQmWc4hRIIekPjQfwFCkRUTkCkvacv4+Kz9qu0UQIBdil0MOZ3Y4v9+5Vmw1BYu+gmyU&#10;gtBeYW39uoKXP79uZiBClL6WLXpdwbsOcL/4+WPed6UeY4NtrUkwiQ9l31XQxNiVSRJUo50MI+y0&#10;Z9AgORm5pXVSk+yZ3bXJOE0nSY9Ud4RKh8C7ywMIiz2/MVrF38YEHUVbwTSfZCAiF1nBOomL6e0U&#10;xCsXRTqDZDGX5Zpk11h1lCS/ochJ61nAX6qljFJsyP5H5awiDGjiSKFL0Bir9N4PO8vSf5w9+rfB&#10;VXanNlQq9FH7uJIUT7PbA995wrU8gf4Ja05HbiLCkZHH83UYB9FLVBvHeg6JkG5l5O8QGtsFHnNp&#10;6wrosc7O+v324exgRWdfz9sVieH8bV6A8NKxKHYuhpbjOdl/vr7PSHKEPmPeGXJDJixY7Crg+N+H&#10;dR+53kWheLPI7vJpDkIxNJ6kxSwf8BPzgeHUXSTAR66yvuyH6xcfffEBAAD//wMAUEsDBBQABgAI&#10;AAAAIQCkQfrBlAkAAMcUAAAQAAAAZHJzL2luay9pbmsxLnhtbLSYX28cNRTF35H4Dtbw0Jd1MrbH&#10;45moKQ+ISkggEC0SPIZk2qya3a12J0377fmd69ltCkVCCKSqu56x759zzr3Xm6dfv9/cuXfT/rDe&#10;bS+bcNY2btpe727W29eXzS8vn/uhcYf5antzdbfbTpfNh+nQfP3syy+errdvNncX/O+wsD3o2+bu&#10;srmd57cX5+cPDw9nD+lst399Hts2nX+3ffPD982z5dTN9Gq9Xc+4PBwfXe+28/R+lrGL9c1lcz2/&#10;b0/7sf1id7+/nk6v9WR//XHHvL+6np7v9pur+WTx9mq7ne7c9mpD3L82bv7wli9r/Lye9o3brEnY&#10;x7PQlW74duTB1fvL5tH6nhAPRLJpzj9v87f/webzv9pUWCmWvjRuCelmeqeYzg3zi7/P/af97u20&#10;n9fTR5grKMuLD+66rg2fCtR+Ouzu7sVN495d3d0DWWhbZLH4DuefAeSv9sDmP7UHLn9r73Fwn0Kz&#10;pPcYhwW0k6SO1M7rzYTQN29PGpsPGNbjF/PeyiG2Mfo2+1Behv6ibS9CPotpfETFouKjzd/394fb&#10;k73f9x/1am9OqNXMHtY38+0J9Pas7eKQTrg/Rv1zp2+n9evb+V8fv97d7SiKhfGvvvmmbfv+UWbm&#10;8iS5zxSwqdAtAPw8vbpsvrIadnayPjAEWpdDdEMXx9WT9knon4QhhVXTNqHxoR+7VeuDa1etS64E&#10;+2DhOx/axKpzZdTS8Yp9qav7c2RZXMc71/vY60hIPo4ylJ02FYxGx9F+1bmW89iMLsR2lXzinU88&#10;6HO38tEPrLMLbsyr4IPv0rgqLHMaVj7whNPFZ8/exZSe5boJw9obiCz43o0j7oqPMfOc7TGUVUhu&#10;wNXK9xzribGwTh3OXMQJLwJHuhFvxSnunggDyXEe2+YVrIgZr7zmmAdFLYlnldmNMZwrL6UVUlR+&#10;pAsExJaHFQ8JCg9YdnqtFAwFrIVEfqAR+xVYAHYXsRo6gtRO1q6Te55xXNgEnwZcdmxX5mY1hoHI&#10;yZHAse1SSsZADD2siIKe/3tLq3UDloneA9RgBBB/dkjjtIo+c9CykAJYwCwxSx2guSTABxwBshIV&#10;meRDGiThcZFYyiMSVLqFzZBr4ZKP2GSpTYKCLSOoyoQsoSzEx2OFnlyPeHiL77q5+B4444Iy8iFd&#10;LdgMSfaST1bKOhj9+gLUvA0iLLRGb4hyLdNGvoIBYGWEUYPfD2jZolKMIUiIymQwTworOIhQEUCu&#10;aqAWjFVClYyhlE3lpBpJQiEQGlEAF6m6YVhxPIB4xC08Sj/i2o0RtOVAx/xQcNR7pGGsdqodvhED&#10;xoS9JaCl64lUn5JlL14sfgMRQVMpRFgx9bEQDQUrzySHqDr0jICBZcBorNxL+i3SyYa7kVOAUuZV&#10;7zQDpQPELmJC+SkEVpjqJeCW3YNZlo6oIoKGnoFkSFniwhAE8M/kh2R66Re6DWBMqWmABpFksaii&#10;KMXagALmARUJYkauoIG9qn+5GNmpPhCpn4E+ELI9kNcejUlE6huB88mTGkUoo0pfjA1HjEzeVWBe&#10;vatT8YG1AA+eXlJXpEF/tCRROivXKQ38WrfFobFpOQPfMVL6laN6CMjUIhBK7SVQSov1tJLsRwuz&#10;+MGyVhcV2VkrI13wmxspAG6dCkhNGQkJZ1RP11SBKWyE52mO0G9LbNBi6cZ1BdqqGcQgOFSFgySi&#10;EjE1SxS1yJUylBnKSyihtZIBLh1BpVQudjFpZceJUY3HsqXZAZ2aDY+XbbINyqXCw/+QDOBswKIm&#10;Dj2PJHQMZdDElY+KkU8qKC0IwSTwiVhIL6ZJ+fSwbBhE1K22H62T0w1r37Av4MfgUiFI9KwIU9mo&#10;ZGhgviyZyLMSoJ5EAjqSPDiYASTyKSnSjUSilMD/WmhnZieTtQ6Zggw1kWpHM6+UodqdgUCqx7rH&#10;OdGonZtU1XlH4uwwQN/kJPpPfvS1bHhdbE4IGxRP9YBFZVk6ViVWIqx0FLZ2Ii5HQS9aEe8FSo+E&#10;KwlVsupHGTJDRJLKSIuoXiVYjDPWGoCiu2feqBNS22grq2/AOwrrEKg1frWs1jPVwUbKU3HRf2tx&#10;K1+rSk0QzQjWGud88cSjURyDuLKxSQSEoFuNDKmFhqD4JGHjoVdHVbZZ7QWUNOjV3aSYQITmTlKm&#10;5NjGBYguTGhUM/45XhSRxgOA+NJWhqKQsvsLMBTcZbKWKGSCKMoSssuqXEikFAkBqiVjtdKEb32K&#10;ZFjRbCNMRL8Qk7jG8R6P8qwri9wkLYmQWwR2uaNYyMgYjbG0olczCLQPWWe3rCZ6Ap8+6QJojOhi&#10;UwemLYURdUuR+w5CQado0MCLbEj85CEtYnDkgw6kUaLYRB6TdSlteYvHC6gUzuRTmWmrCgsNcJPj&#10;6gMtJKXLpYCW/uFOfVthi3cYFsbW8VVLFSfZUQ1GSOeTs9SoHoTMm96uibWEpSvujqAMXHZBREIS&#10;EktGC4UkjYg6QlB8dhswbS5OiEccaR8hc+Ec2aOdSNDj3xLSOQpHTcRUx4DxlRudM+bVL6yaLWC0&#10;ZfEa3WCu3Gr5S3aCEcAl5FZ5sFWEU1ZqaLxVAjQdODLlshUiAAoXXrcNTugWKRfslWbZCzw2bYiN&#10;17SOatcw4CrHazYDJnCqcWHE5vSSeS2YZN4pH6dxy9WG9Gz6AwTRMrvFKX1Kd3DVH4ExtNVfeDnw&#10;Qb0QGXuh1lqEWYIPRcoZdXTNa45yETNqqVJe8jPhVIIsdU8LWMSMh1Hitt8gJExrqKPXpjp6QzR4&#10;5QwTiFGMe00F8SkouH0wHuRdbRpTwMXLCoTcGt5KWfdxZMNW4iEBlrQjlojGBiOxSAR2eee2KMKw&#10;xFsMGqaqYHyqrdi4kldDRn3TpGd+Gc/0LQUhA9y2LTuz52mgNni0YtJRgwhBZilmjU7NtAQuKhqS&#10;ww2xOV0kMEgh8q3aZgkcLRHwI4RfeDCoVkLci9qLLC3XRQ0a4pM4608nTlPGdaLpfqG74/GKB+Ei&#10;QMgQodiBLAGBQaYnuzU/GLpVjlhmJ/1Mv/EglXf870tVMMDTFXVLjlwleCtIeQ/y3J5Zg59J3NmA&#10;Qnq1jyc3YgDkK32Vanq+5h0/GqQYMakGlqnphVjdgkScgv/k70LHP0X805/n9gePH1+9Okwzf/jp&#10;xuZZzC0/xAqsZS7H/GQf+dFOA+EXe9+YSugdBWkxY/UbrvYQXV5JVZcwao2SVNNS9VDmBJmZe7Rd&#10;Ukm6AhrnCZaM4szVhWRVPIiOpqz2RNJ/SuzjX3Ke/QEAAP//AwBQSwMEFAAGAAgAAAAhAGKZyHbl&#10;AAAADwEAAA8AAABkcnMvZG93bnJldi54bWxMj0FPwzAMhe9I/IfISFzQlpDBBl3dCYFAu3BggMTR&#10;a0xbrUlKk20tv55wgoulJ9vvfS9fDbYVB+5D4x3C5VSBYFd607gK4e31cXIDIkRyhlrvGGHkAKvi&#10;9CSnzPije+HDJlYimbiQEUIdY5dJGcqaLYWp79il3afvLcUk+0qano7J3LZSKzWXlhqXEmrq+L7m&#10;crfZW4T24uuZ37/HcU3rj51ePDHpBSOenw0PyzTuliAiD/HvA347JH4oEtjW750JokWYaZ34I8JE&#10;q2sQ6eJqfqtBbBH0TIEscvm/R/EDAAD//wMAUEsDBBQABgAIAAAAIQB5GLydvwAAACEBAAAZAAAA&#10;ZHJzL19yZWxzL2Uyb0RvYy54bWwucmVsc4TPsWrEMAwG4L3QdzDaGyUdylHiZDkOspYUbjWOkpjE&#10;srGc0nv7euzBwQ0ahND3S23/63f1Q0lcYA1NVYMitmFyvGj4Hi9vJ1CSDU9mD0wabiTQd68v7Rft&#10;JpclWV0UVRQWDWvO8RNR7EreSBUicZnMIXmTS5sWjMZuZiF8r+sPTP8N6O5MNUwa0jA1oMZbLMnP&#10;7TDPztI52MMT5wcRaA/JwV/9XlCTFsoaHG9YqqnKoYBdi3ePdX8AAAD//wMAUEsBAi0AFAAGAAgA&#10;AAAhAJszJzcMAQAALQIAABMAAAAAAAAAAAAAAAAAAAAAAFtDb250ZW50X1R5cGVzXS54bWxQSwEC&#10;LQAUAAYACAAAACEAOP0h/9YAAACUAQAACwAAAAAAAAAAAAAAAAA9AQAAX3JlbHMvLnJlbHNQSwEC&#10;LQAUAAYACAAAACEAUCUM7pEBAAAwAwAADgAAAAAAAAAAAAAAAAA8AgAAZHJzL2Uyb0RvYy54bWxQ&#10;SwECLQAUAAYACAAAACEApEH6wZQJAADHFAAAEAAAAAAAAAAAAAAAAAD5AwAAZHJzL2luay9pbmsx&#10;LnhtbFBLAQItABQABgAIAAAAIQBimch25QAAAA8BAAAPAAAAAAAAAAAAAAAAALsNAABkcnMvZG93&#10;bnJldi54bWxQSwECLQAUAAYACAAAACEAeRi8nb8AAAAhAQAAGQAAAAAAAAAAAAAAAADNDgAAZHJz&#10;L19yZWxzL2Uyb0RvYy54bWwucmVsc1BLBQYAAAAABgAGAHgBAADDDwAAAAA=&#10;">
                      <v:imagedata r:id="rId51" o:title=""/>
                    </v:shape>
                  </w:pict>
                </mc:Fallback>
              </mc:AlternateContent>
            </w:r>
            <w:r>
              <w:rPr>
                <w:rFonts w:ascii="Arial" w:hAnsi="Arial" w:cs="Arial"/>
                <w:noProof/>
                <w:sz w:val="14"/>
                <w:szCs w:val="14"/>
              </w:rPr>
              <mc:AlternateContent>
                <mc:Choice Requires="wpi">
                  <w:drawing>
                    <wp:anchor distT="0" distB="0" distL="114300" distR="114300" simplePos="0" relativeHeight="252019712" behindDoc="0" locked="0" layoutInCell="1" allowOverlap="1" wp14:anchorId="227F82A2" wp14:editId="103DFE9E">
                      <wp:simplePos x="0" y="0"/>
                      <wp:positionH relativeFrom="column">
                        <wp:posOffset>413385</wp:posOffset>
                      </wp:positionH>
                      <wp:positionV relativeFrom="paragraph">
                        <wp:posOffset>-123190</wp:posOffset>
                      </wp:positionV>
                      <wp:extent cx="2558590" cy="320740"/>
                      <wp:effectExtent l="38100" t="25400" r="19685" b="34925"/>
                      <wp:wrapNone/>
                      <wp:docPr id="360" name="Ink 360"/>
                      <wp:cNvGraphicFramePr/>
                      <a:graphic xmlns:a="http://schemas.openxmlformats.org/drawingml/2006/main">
                        <a:graphicData uri="http://schemas.microsoft.com/office/word/2010/wordprocessingInk">
                          <w14:contentPart bwMode="auto" r:id="rId52">
                            <w14:nvContentPartPr>
                              <w14:cNvContentPartPr/>
                            </w14:nvContentPartPr>
                            <w14:xfrm>
                              <a:off x="0" y="0"/>
                              <a:ext cx="2558590" cy="3207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2C7BB44" id="Ink 360" o:spid="_x0000_s1026" type="#_x0000_t75" style="position:absolute;margin-left:31.95pt;margin-top:-10.25pt;width:202.65pt;height:26.45pt;z-index:2520197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nIK3COAQAAMQMAAA4AAABkcnMvZTJvRG9jLnhtbJxSTU8CMRC9m/gf&#10;mt5lP2ABNyweJCYcVA76A2q3ZRu3nc20sPjvnV1AQGNMvDSdvvbNe/M6u9vZmm0VegOu4Mkg5kw5&#10;CaVx64K/vjzcTDnzQbhS1OBUwT+U53fz66tZ2+QqhQrqUiEjEufztil4FUKTR5GXlbLCD6BRjkAN&#10;aEWgEtdRiaIldltHaRyPoxawbBCk8p5OF3uQz3t+rZUMz1p7FVhd8Ek2JnmBNmky5gxpMxlmnL0V&#10;fBrHKY/mM5GvUTSVkQdJ4h+KrDCOBHxRLUQQbIPmB5U1EsGDDgMJNgKtjVS9H3KWxN+cLd175yoZ&#10;yQ3mElxQLqwEhuPseuA/LWxNE2gfoaR0xCYAPzDSeP4OYy96AXJjSc8+EVS1CPQdfGUaT2POTVlw&#10;XJbJSb/b3p8crPDk62m7QtbdH3ZROWFJFDlnXUnxHO0/Xb4nJDpAvzHvNNouExLMdgUn8o9u7SNX&#10;u8AkHaZZNs1uCZKEDdN4MuovHKn3FMfqLALqfhH2ed0pO/vp808AAAD//wMAUEsDBBQABgAIAAAA&#10;IQDP23shxBMAAB0sAAAQAAAAZHJzL2luay9pbmsxLnhtbLSaW28cxxFG3wPkPwzWD3zZlqa75yqY&#10;8kMQAwESJIgdIHmkqZVEmBeBXFnyv8851bOUHMtAEDAgwGXPdFdXffXVpXv59Tcfb667nw73D1d3&#10;t+e7/KzfdYfby7tXV7dvznf/+P7btOy6h+PF7auL67vbw/nu58PD7puXv//d11e3P95cv+B3h4Tb&#10;B/+6uT7fvT0e3714/vzDhw/PPtRnd/dvnpe+r8//dPvjX/68e7mtenV4fXV7dWTLh9Ojy7vb4+Hj&#10;UWEvrl6d7y6PH/vH+cj+7u79/eXh8bVP7i8/zTjeX1wevr27v7k4Pkp8e3F7e7jubi9u0Pufu+74&#10;8zv+uGKfN4f7XXdzhcGpPMvDPCx/XHlw8fF899n4PSo+oMnN7vmXZf7r/yDz21/LVK1a5mnedZtK&#10;rw4/qdPzwPzFb9v+t/u7d4f749XhE8wNlO3Fz91lGwc+Daj7w8Pd9Xt9s+t+urh+D2S576HFtnd+&#10;/gVAfi0PbJ5UHrj8przPlfslNJt5n+OwgfZIqZNrj1c3B4h+8+6RY8cHBPv4u+N9hEPpS0n9mPL8&#10;fZ5e9P2Lfn3W9/kzV2wsPsn84f79w9tHeT/cf+JrvHlErVn24erV8e0j6P2zfihLfcT9c9S/tPrt&#10;4erN2+P/vPzy7vqOoNg8/tUf/tD30/SZZbHlI+W+EMDBwm4D4O+H1+e7ryKGu1jZHgQCeRq7OtVu&#10;XsqyP+vPUs5ny1L2u56fvO+7MdU87Ps0pnXhs5u7vE9TGrtc133uhq7yOC1d7fr9yuPCaGLWONZ9&#10;yl2fhjz5pGcdvxMBjhRHpctdLvtUOoT5UVPZL90SG/BuqPsR+bzKqaSlspvvhlS7PKx7Pmqqfd3z&#10;2U1lX1JWh+Ik9q5pSOPE1vzR1X7e85b91X1NQ837hefKZqey5n1WR7bIaVwHNkH1vSJYO+2HTUUW&#10;135hq6lbKvahANOGNDfBrPlFGjgx77/1RvD7r69fPxyO57u5QNC69F0dxm6eQOosrWfzWe3zuN+l&#10;YZcqCXNZsAS4w7CxGwcwGx2hS1fnBYscgnCnwoRLV9AYMyt+ATNe6o5l4gOc54KvQWEaY1wLzx2z&#10;Cb/7AVwDGVamMs5IEMW+w5mAPkIEMAW0NBYl1a6gA5+pDPofPXpcvoDYMMiHbsGTeYAYqIcZ3dB0&#10;TyXkoBMGjg3gWYcrTXNROjEXYrqj6ugouYEmS6iJBr7thtk9/Bn9wxltRR7DSvxfsa9PgMACfFug&#10;C84f0B0BBSoqip8yZ7ScG05o26tzIgKwgAEkxgJQ4SEyiZYEkEZLWJXRRaYtXSk87pZUJl6wERq5&#10;cSHUAMeh4QA2sp0p4Ehk9piFaFYQF+CC2eyrZiWVqgeJJTGZEwpPYA0WAXcuaexdoAdQiRkz4YGL&#10;UHjMujf0n4BndhtRLbgta7kasw24JSMKEvG8D0oUw9xV4OILMReLMjZnpEEIQ0syB94MPiW5wCrQ&#10;ZGnfTRnAAauiGo5sFuNudpMTzDJ1IErGjOvakM14E5iYrTBTAsAxGpgtzsw1ovtkfLMPCE8xHuqM&#10;XKeiOjCtRkRsQyineY7MFSwh3rvZ9EcCWqAeswbwCT+PJBEcq3buWBCOLIWOio3pwNivs3BHdtFB&#10;7f1TZgqIQarIw0hsDySDyBUtlZd1XVouJ1VMkaiZoKvUg7gjXoEK65Nv/YTz4ZPNNYU00ZDEaFiE&#10;W2UfKQVoCDSTsqJ0ftZBSgYPcuzAS80ObImRgpcmlphQRoLVQDZ3TIQBA4UuiIbBEcWyMGXSLR4W&#10;ZKsAFMDIGDGz9EaT6+Jle8cAgbDc+Au48U3CiZNxZ9TMBF6eJ+TH0lmBPNe5/A5DHGkIsHRwEx3d&#10;RNiC30YHTmclXMQak0/EiWRUzzLhdGGbgodsv6E6UtWMtVivWgwBUvOMroqWcxoMZclrocktX3cr&#10;yYqUwNM5tImC9XTlJtc8Q6JxoZzCi0ai+Ww96yk2427a5YHY3iAjDeEZlJYSKNgigw6CQEFB4YqB&#10;iYxYFELtYwTUkDSwcgiIJHeqSpgrYtQB+4rgZ6ShXD8FJ4EFGuzha6PMtEEeqS3DAwyLcRJBu0Ly&#10;6FWCPcY7oSt7/WOiwyE5CjHqR/1pWfoJ8ZwWg3JZUWI9BSW0o8eCHOt+t9BgURXByWBEE8iI8WBi&#10;kjO1YKb1SU4RCKTpmKpRi7wQRXoaqpQNiksMsEJyFEeRBhgriCM5RjFgJQHDSqZ3dcQ77S3vAMKq&#10;F17hV7cS959GmXTmUMD8QZSRh7a2X0bp1gzB/WRaj6hysilQE40Zwwnb5Qcp2DpF6m0W8jcVwOhq&#10;m65otLDQEHAORpF4G1IBWKan04VKJS9Rh0zW7KzyBU5lXQ0/QHUSBiCLl+YwzAYGbGDuXMfAt/F2&#10;ICIFh1GYi1o6ALOeNGUvY4YdK71FnVAhUnYpkCNTfaL5xnapWkHPT3QPJ+Nf9WKsZQXdfbwBpYND&#10;d5yBpzGFxoGprX1QBGbwQebuaN7ErQ3pOeyN7Gd5LdtMOw0HgYNWNhS8sB7gKxhdbLKlAq0AT+Al&#10;dShQW20KGDe14iNGTxddpZ/r7mXJZemmoVt7OkG74zyd5ULHssu7NO3SCoetKJHVrcRYxJgJdmYD&#10;hU9CaieVwXoRBUEGF+KQJHgCw5wEUg45TND9USvpCBiDYxoRGDxnZL4GSNsKKwE/A42g5ZD9QQw6&#10;0Yays4lwwl90j+QlBLdaaRjYb0JJa7Pb2MwNcKDVMjw2U9Nb3EJRvM+AuHhCcOd5BVx6/25YT6Ug&#10;n+X+rIL4fjdaEFCqFw4ZAwHIoqEfSTk6CnQnMUGM6HZZBXhBBMynLJtqooqFfUAPPq63v60tsQVR&#10;yc0pt9aBt9YKUqTnQt5aUsEucRdD/PKXfS37QkoaZ6ChONGTQeJNFKujewm3onaylnBSRXJ00NLD&#10;lIEiRCTQR85CQ7bDxVsUujenkKkjQ0X/asbiyEgPylrdaT/JrnRcHoHAwRG+hGwkE9MLYxr/SGor&#10;KTmQM5xbvx/ZCqF8gib8IgMYThzunHTqmok81UeWdFBxYt6O3TMyXqB4bLkf5DHXkwsfHrA4rm/p&#10;1E4scCS07YGwdTvlt3Y3kojRkuNgQRDYq6HUZM3HOR5z3A0O+JjTKeMNRdu1KL+cG+EJaR8L4gG8&#10;CGJDjHbcMfTExtYNBRGI/VY/NkEg5UivRwTaeGbSEXmdkxpThji4tUKhJt4GIK5lRVRfR9J3kA83&#10;dxNJAUmEeLTDHMk4sEERnqGVtDDczJDkTeZrETtpEg7m0AvLWperkhAs0qWFBpWJcBnL0hgu8+YC&#10;o73oL+vvTLijDpnfIooU5TPDKJcihUQFhLSpNJU4KlSPU2fPkSeQmmmfCYW2FNf1ZG85Ms+e7SQJ&#10;1yWCV80+hg09pUSrII4SEIAZnEADbNMH5ACyp0silU6X+4tsP7meLjDWs7SQR6DBLpVdMktDKws1&#10;GBCJpNJ2piL/4UGeeKfQAMAf9P+c8myCdVE4hXVDIhKppz5YaCjMIpBKzrEGP8BYUEcO+UhYvVpo&#10;Vw5QAZ+6OfWMOzDcYrXwwGoF4E2M8Kh3C0hgSMUhsi2WrKRYSzSyw1ZKmcNkWcBaj0eOiRUbl8yV&#10;R4iUuzijNyJxP3cBktdyFMrATU9r4TcSBRziMcnAt42E+cRwD+m0D0SM+9tDMvbA6eGEKzN1LKY5&#10;oHUt2ngWxkgsMdRMdIrw7KYbUF6Eg3Ka4M2ZJuAEsw8XN8BKd081g0BmN/NHNHRI8PA0RJmFjE3h&#10;lujwpPkBwsZhKhX8BxQJPyvDPlVkvMNg2F4KPeFgFmUGG5pjUQFqoDGTPNIhEXeibmudLcOVOPMA&#10;oZcxiX3dIdpZHprY8TJJmYdRGBS97QI3WilGGd5vMqhULDLaWzeNYIPFWwP2J8fZE6A6ZjSuQroI&#10;LIOdWq3yON9+C5aZzqAsx08GdpvkbC6U4AzbceWCcMR7Dwfa43YurXG7A2eED2H8bjnWGqfbaeys&#10;hzBXTHmn+SaxlmQoBMBIxkikJO12Nbu5pTuGXuaiOJrFDrgSbXjLHNHA57heRAvVDpuINfaA8JGx&#10;SaykXo3B6ha+wIyvGLIXRoG3Ped2hLTeu1lro2ApLbxx4WSvtU43uwEyLTt3A/JVDbQZ79S0YjKZ&#10;DfJC8SZICntqUlEeMuxmOugVuX56I6bllIzYB4lPl/KmUpfdSw6ZsB1QloFO0I6epnQhm3ihvrOq&#10;Q/0w03igg/BDkuIjSEA5iyOSZsW8atZgfqADY4wUosL+QcKVaDaiauOaaF7M9aYMvBP9Pji0i2qx&#10;J+PiPcHyNEVdtQbRoxCBgjXS2kBi9msXeszdRPnMKsOkCAA+0EzOcAeCzsS0tYfpxds8c7ENmY3q&#10;hI5eunCTHTwa5QcO4c4uso56Ryi3Ozy2iF3BSn9DYjxmYiOhMUQfEgOBp/TATrPiotJ63Vpr74B5&#10;iFLsQJIwRTMMKpreClxlf+4TiFt6R4wplhrCZwsBYsrteWaZRScYZ+6ROloeUkv0XthIPUA2d+zV&#10;9pHb63aF4/VH5O5AkRD0kx4CMrfSa4R6nt9GRIEpUCus8wysRY0d0S2EATosC3LzhflbMzAisYXm&#10;2Tqa3Vhq4OHcUBd79CbDLcWLjB2CIgDdCwTyNnNlj1+YRHqwnWQpbLXtY3JDGfpgrgMm46R4ySej&#10;qKrhfodxsw+2et3ERTYhtUS6sMiHk5kWFiFUKOPw37RSR6uPTvb+351UyyQbIWKVirhxFJHQKBMo&#10;eZAK0CyxqoBqaGFCJ1681UA6iNsU2HshUl93NJgeXXyqMt5WcIgzK6MpPbR2Skt1MfWH2f72HtVP&#10;g85bYWAUH7kGoYkUNAQ1h2RzSyn2Ixp8/BqB2ZH/rP9kSF6aG+NbE7tXBEXfAZSKN96RozngyM2a&#10;NRLmBNDO5mjIYmb7DV2Qym/SUJrGIuo2V/EyzW1MjkE/KBMHJ9wdACPYpAEaaGL/C/0gA8kcqBTL&#10;AyLSQ57OFRqubgIpfvOFGzPNA4X44Qu+Vgc8EtvNEMLAEWmc9dRCjy0hVPP1GIdzZipBejeCWbks&#10;vYoN/kSlbSPMaDfKiGt9RZz02Tey7Xb3JHgY1plIUbhdqhE9KIRATye2XkFuXOrZhlTCt6DMNHV5&#10;kSxBggPke0bhdOGPbWQAetNI6kgaPkAw+LL34vpQtSGeV2ANC2E1xZKN46VRaczELX0whpoSBJIi&#10;0NI7ZxUM58VRRAA2VeyXYBVwuQSWErnIRaTsUxHKtxeJ6jHgJci5YRvTojbTuDd4+I16AM662A/8&#10;o8FzGTDQQSin9T9Biw0hPOmpD8dS/L3EQD0xOt1beYNs2udoglyvbuP7qfgD/FpjZbYQTdTUGulA&#10;Akt+UaMl7qwBcaugK6N1o2WK/jFaJ2joaRIcMITfp6OlfTGVtRUZGq/o18LpcoAiZnvsfuyCqae4&#10;Z/PWvjSqmnnp6IAb1qAa5VUN+T48wobXnC3anRDGo6lfQKm6HRuq2zmHIyJ0VNtXkMtvSTeumDji&#10;3unkAIxoZ+9Tc2jMIRQLiTEv2Q3zKXzG2AKouyfqjZmQ2IZbHA3ZKu6abFDdC4fyweWZypkBoRQM&#10;kfU6DwdFVFpBrBGMLef8wekNo2k5aLSAkBdqgAp2NS1XYzrdOX6Id/ghvoLU2vjqOE5ghJ4pBnne&#10;Msd2Utk7R9sIWndv2Ihm9md5HIMtD0hLc988FDd0fiHpXTftGH0Nqou1BZHMv6nMDTvPcSKhiAq4&#10;WhqbSit7+2k3gFesbagJ6TfHVNo43rOjO4uM21SHaEgXEVDpYklf/Rp2c6TJwLsWpTNbqZWcwCe3&#10;J3qUF4wwPApmDKGvVYNuC4sIZH1hWKE2kyU/dshFBK58kIEsJeqm86isW2i7m8crJPAShlP5DDNH&#10;BpY5XWrbvmCUzaVAy398Z/+u2vodD+uVIAVK+MWYeyCH6dQ9C7RriVEfeH+ErbaJLYTlFb0jKANX&#10;NIhQSCIxpLQQSHJE16GC+kU3ENzcNkEffeS8SB8cyluigIJ+lRYGuc7rB6fIOg9bzTeuC8+bLyKa&#10;Q2G4FfqGu8Fc21r4S7tmon7wsptgUxf7I9KLEcqIumypQGd3MJl708QWfIWMze0E6xbMlbPMBR5C&#10;IbDnNamjyQ0M4uDvNoAJnCYuhESdVj6at4DxsBd9chdfOEfARfUHCLSldutT8pQ9uEigGEXb/MJL&#10;L+qIF/BnrknaFBGS8IeassaMbr1mqacvXUuU8pIwax0a5jC0T/M+ATHbAZ/NNwhhoqkuqjp8gzTt&#10;u2g2oxSzvflcq3ie6T6wzt1N05BD+ZFUkO+2gTd9hWlS2jAVfTCAoV8eBmmiMKKLJIjm3e8rmh1Q&#10;CoGBaeQ2cgxPoly5ayBj3gzqhQMoz/aYMhMgaEfYTX2Rx3033g5k/Qco/1UEIrSXgGjjCsPBxaDB&#10;OLbx9GQjwSICkb+abIbA0aNBHOxt0Dnu2OVubPci13Nhi3HrTXzrYDNt+4Wp4WM5wyvahFOLh8N1&#10;gMigod7BWawxA1A9mW39oOg2OiKZmf5/CtUAp/KO3/yLQCRoTx3ecNGftX+wkBq8B3m6Z2aDX1A8&#10;7nWkXsvjtVsRAPLNfVurZZ+H66c4vetJjRu9aGuOtQvScSr/hGf2uvC198zXSXwhhtv4/tszu18l&#10;kUE4svPFt5mH5DHDLQ5qHuJaEokszf0XD6huxKRZy/AhztGSL4MA29rgLUpzeiWHhI9HehesjbzL&#10;Ii2LS5n/sOzT/0e+/DcAAAD//wMAUEsDBBQABgAIAAAAIQA2aEwq4QAAAA4BAAAPAAAAZHJzL2Rv&#10;d25yZXYueG1sTE9LTsMwEN0jcQdrkNi1DmmJ0jROxUdI0F0DB3Djaew2HofYTdPbY1awGelp3rfc&#10;TLZjIw7eOBLwME+AITVOGWoFfH2+zXJgPkhSsnOEAq7oYVPd3pSyUO5COxzr0LJoQr6QAnQIfcG5&#10;bzRa6eeuR4q/gxusDBEOLVeDvERz2/E0STJupaGYoGWPLxqbU322AvLjM+HHtx631+2Y19bU74ed&#10;EeL+bnpdx/O0BhZwCn8K+N0Q+0MVi+3dmZRnnYBssYpMAbM0eQQWCctslQLbC1ikS+BVyf/PqH4A&#10;AAD//wMAUEsDBBQABgAIAAAAIQB5GLydvwAAACEBAAAZAAAAZHJzL19yZWxzL2Uyb0RvYy54bWwu&#10;cmVsc4TPsWrEMAwG4L3QdzDaGyUdylHiZDkOspYUbjWOkpjEsrGc0nv7euzBwQ0ahND3S23/63f1&#10;Q0lcYA1NVYMitmFyvGj4Hi9vJ1CSDU9mD0wabiTQd68v7RftJpclWV0UVRQWDWvO8RNR7EreSBUi&#10;cZnMIXmTS5sWjMZuZiF8r+sPTP8N6O5MNUwa0jA1oMZbLMnP7TDPztI52MMT5wcRaA/JwV/9XlCT&#10;FsoaHG9YqqnKoYBdi3ePdX8AAAD//wMAUEsBAi0AFAAGAAgAAAAhAJszJzcMAQAALQIAABMAAAAA&#10;AAAAAAAAAAAAAAAAAFtDb250ZW50X1R5cGVzXS54bWxQSwECLQAUAAYACAAAACEAOP0h/9YAAACU&#10;AQAACwAAAAAAAAAAAAAAAAA9AQAAX3JlbHMvLnJlbHNQSwECLQAUAAYACAAAACEAycgrcI4BAAAx&#10;AwAADgAAAAAAAAAAAAAAAAA8AgAAZHJzL2Uyb0RvYy54bWxQSwECLQAUAAYACAAAACEAz9t7IcQT&#10;AAAdLAAAEAAAAAAAAAAAAAAAAAD2AwAAZHJzL2luay9pbmsxLnhtbFBLAQItABQABgAIAAAAIQA2&#10;aEwq4QAAAA4BAAAPAAAAAAAAAAAAAAAAAOgXAABkcnMvZG93bnJldi54bWxQSwECLQAUAAYACAAA&#10;ACEAeRi8nb8AAAAhAQAAGQAAAAAAAAAAAAAAAAD2GAAAZHJzL19yZWxzL2Uyb0RvYy54bWwucmVs&#10;c1BLBQYAAAAABgAGAHgBAADsGQAAAAA=&#10;">
                      <v:imagedata r:id="rId53" o:title=""/>
                    </v:shape>
                  </w:pict>
                </mc:Fallback>
              </mc:AlternateContent>
            </w:r>
          </w:p>
        </w:tc>
        <w:tc>
          <w:tcPr>
            <w:tcW w:w="416" w:type="pct"/>
            <w:tcBorders>
              <w:top w:val="single" w:sz="4" w:space="0" w:color="auto"/>
              <w:left w:val="single" w:sz="4" w:space="0" w:color="auto"/>
              <w:right w:val="single" w:sz="4" w:space="0" w:color="auto"/>
            </w:tcBorders>
          </w:tcPr>
          <w:p w14:paraId="1764579E" w14:textId="77777777" w:rsidR="00143441" w:rsidRPr="00A406E5" w:rsidRDefault="00143441" w:rsidP="00530193">
            <w:pPr>
              <w:jc w:val="center"/>
              <w:rPr>
                <w:rFonts w:ascii="Arial" w:hAnsi="Arial" w:cs="Arial"/>
                <w:sz w:val="32"/>
              </w:rPr>
            </w:pPr>
          </w:p>
        </w:tc>
        <w:tc>
          <w:tcPr>
            <w:tcW w:w="415" w:type="pct"/>
            <w:vMerge w:val="restart"/>
            <w:tcBorders>
              <w:top w:val="single" w:sz="4" w:space="0" w:color="auto"/>
              <w:left w:val="single" w:sz="4" w:space="0" w:color="auto"/>
              <w:bottom w:val="single" w:sz="4" w:space="0" w:color="auto"/>
              <w:right w:val="single" w:sz="4" w:space="0" w:color="auto"/>
            </w:tcBorders>
          </w:tcPr>
          <w:p w14:paraId="7F81F534" w14:textId="6BEEF511" w:rsidR="00143441" w:rsidRPr="00A406E5" w:rsidRDefault="00097065" w:rsidP="00530193">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2161024" behindDoc="0" locked="0" layoutInCell="1" allowOverlap="1" wp14:anchorId="7C0F305A" wp14:editId="305FB97E">
                      <wp:simplePos x="0" y="0"/>
                      <wp:positionH relativeFrom="column">
                        <wp:posOffset>189230</wp:posOffset>
                      </wp:positionH>
                      <wp:positionV relativeFrom="paragraph">
                        <wp:posOffset>281305</wp:posOffset>
                      </wp:positionV>
                      <wp:extent cx="261930" cy="421280"/>
                      <wp:effectExtent l="38100" t="25400" r="0" b="36195"/>
                      <wp:wrapNone/>
                      <wp:docPr id="498" name="Ink 498"/>
                      <wp:cNvGraphicFramePr/>
                      <a:graphic xmlns:a="http://schemas.openxmlformats.org/drawingml/2006/main">
                        <a:graphicData uri="http://schemas.microsoft.com/office/word/2010/wordprocessingInk">
                          <w14:contentPart bwMode="auto" r:id="rId54">
                            <w14:nvContentPartPr>
                              <w14:cNvContentPartPr/>
                            </w14:nvContentPartPr>
                            <w14:xfrm>
                              <a:off x="0" y="0"/>
                              <a:ext cx="261930" cy="4212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6A6A4E9" id="Ink 498" o:spid="_x0000_s1026" type="#_x0000_t75" style="position:absolute;margin-left:14.1pt;margin-top:21.55pt;width:22.2pt;height:34.55pt;z-index:2521610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NQF7iMAQAAMwMAAA4AAABkcnMvZTJvRG9jLnhtbJxSy27CMBC8V+o/&#10;WL6XPKAUIgKHokocSjm0H+A6NrEae6O1IfTvuwlQoFVViUvk3XHGMzs7me1sxbYKvQGX86QXc6ac&#10;hMK4dc7fXp/uRpz5IFwhKnAq55/K89n09mbS1JlKoYSqUMiIxPmsqXNehlBnUeRlqazwPaiVI1AD&#10;WhGoxHVUoGiI3VZRGsfDqAEsagSpvKfufA/yacevtZLhRWuvAqtIXRyPSE7I+cP9MOEM21Z/TK33&#10;7nT/wKPpRGRrFHVp5EGVuEKUFcaRhm+quQiCbdD8orJGInjQoSfBRqC1kaqzROaS+Ie5hftojSUD&#10;ucFMggvKhZXAcBxfB1zzhK1oBM0zFBSQ2ATgB0Ya0P957EXPQW4s6dmHgqoSgTbCl6b2NOjMFDnH&#10;RZGc9Lvt48nBCk++ltsVsvb+oE3GCUuiyDlrS4rnaH95+T8h0QH6i3mn0baZkGC2yzlt6mf77SJX&#10;u8AkNdNhMu4TIgkapEk66vAj857hWJ0lQI9fZH1et8LOdn36BQAA//8DAFBLAwQUAAYACAAAACEA&#10;5Lh+oT0EAABLCgAAEAAAAGRycy9pbmsvaW5rMS54bWy0VU1v20YQvRfof1hsDrpwpf3epRA5hyAG&#10;ArRIkKRAe1Qk2iIikgZJWfa/75slRSuwDKRtigCh9mNm3rz3Zv36zUO1Z/dF25VNveJqLjkr6k2z&#10;LevbFf/jy7WInHX9ut6u901drPhj0fE3V7/+8rqsv1X7Jf5nyFB39Kvar/iu7++Wi8XxeJwfzbxp&#10;bxdaSrN4X3/7/Td+NUZti5uyLnuU7E5bm6bui4eeki3L7Ypv+gc53Ufuz82h3RTTMe20m6cbfbve&#10;FNdNW637KeNuXdfFntXrCrj/5Kx/vMOPEnVui5azqkTDQs+VDTa+y7Gxfljxs/UBEDsgqfjics6/&#10;/oec189zEiyjgw+cjZC2xT1hWiTOly/3/rFt7oq2L4snmgdSxoNHthnWiZ+BqLbomv2BtOHsfr0/&#10;gDIlJWwx1laLC4Q8zwdufmo+8PJivnNw31MztnfOw0jaZKmTtH1ZFTB6dTd5rO+QmLY/920aBy21&#10;FtIJFb4ov5R2qd3c6ngmxejiU86v7aHbTfm+tk9+TScTa0Nnx3Lb7ybS5Vwit5l4P2f9UvSuKG93&#10;/b8O3zT7BkMxKv7q7VspvT/rLJV8qS81TeolZM/6ckGp/9DXPwr/wb5GV1x4mNJ0sVHYT8XNir9K&#10;bxNLrQ4bSVmjHMOksOi0z2ZyBpvMRLAm45IrbkzIJAvMRJ9J4ZlREmvPFFaaKUsrKQJ9gnCStg1z&#10;uItlcHTItDO0pBCmhY34REYBikXasymZFTldHxZaKLqmcU14JPQhU8wI47FWwgKFy7xQdKzwAVjh&#10;AIPqIwEqBmykc5QVSqEHrAico1yESmYoIrQ0mUFESqSZVTYLyI9lQFmJM+T97sE6eenH+IVfaBI/&#10;3Nx0RY/nMEZ+pQKLOdBI5W02E/lM6JkFV9xyYfCyayprRG4IIcABrkITWAXmjc0McJMcAGghVKbR&#10;W4Kc0z3tdKYsekZg4kBFnUEvWhqQiUDwidbQNHOOOmXY1QqNg2MigpRRFIOfdihjURfhYD7moJj0&#10;R65kHASQNFCPlNEETA0FhAa/lDDRDVlEpBW2YyQ9mYrIilrMeIMNKIZ1JCkzmIscA3Do7ucJEC0E&#10;0FHD7UivyCikAFzvfcy4hucDIKMqczLZFxxoUENgyDBwIDlDAa4WLsG3wmJIhn4i9QfR0ADIwT00&#10;honATOWQEbLCqYikzsCK0DkuQjtkQCTCwITO0P+QAEJgQnBO98GtyHWyhgpYQ33mVU5MRaEHhw9T&#10;ZS3ZHcAhBbyGYDNw6ghB8CSUgPeQEkOkoQVNNkGCcCInJ1AQdQA8p0EDaJQhlWlcLE5hrIQ55ccZ&#10;rAgNPTqFiIAK2JppekBACRkPpOIanaMCPQoYcRiL2E4N4eNQPbWPQwFJBi4M+tAyRx9WRGAgJzpq&#10;hB4BAk7/7DD8FpzC/8SgT7LB188s9PTX9OpvAAAA//8DAFBLAwQUAAYACAAAACEAhvVZZ+EAAAAN&#10;AQAADwAAAGRycy9kb3ducmV2LnhtbExPy07DMBC8I/EP1iJxo05cFKI0TlWoQEicmsLdsd04amxH&#10;ttumfD3LCS4jrWZ2HvV6tiM56xAH7zjkiwyIdtKrwfUcPvevDyWQmIRTYvROc7jqCOvm9qYWlfIX&#10;t9PnNvUETVysBAeT0lRRGqXRVsSFn7RD7uCDFQnP0FMVxAXN7UhZlhXUisFhghGTfjFaHtuT5fD1&#10;9l52cpcvPzbFtQ1h/7z9lobz+7t5u0LYrIAkPae/D/jdgP2hwWKdPzkVyciBlQyVHB6XORDkn1gB&#10;pENdzhjQpqb/VzQ/AAAA//8DAFBLAwQUAAYACAAAACEAeRi8nb8AAAAhAQAAGQAAAGRycy9fcmVs&#10;cy9lMm9Eb2MueG1sLnJlbHOEz7FqxDAMBuC90Hcw2hslHcpR4mQ5DrKWFG41jpKYxLKxnNJ7+3rs&#10;wcENGoTQ90tt/+t39UNJXGANTVWDIrZhcrxo+B4vbydQkg1PZg9MGm4k0HevL+0X7SaXJVldFFUU&#10;Fg1rzvETUexK3kgVInGZzCF5k0ubFozGbmYhfK/rD0z/DejuTDVMGtIwNaDGWyzJz+0wz87SOdjD&#10;E+cHEWgPycFf/V5QkxbKGhxvWKqpyqGAXYt3j3V/AAAA//8DAFBLAQItABQABgAIAAAAIQCbMyc3&#10;DAEAAC0CAAATAAAAAAAAAAAAAAAAAAAAAABbQ29udGVudF9UeXBlc10ueG1sUEsBAi0AFAAGAAgA&#10;AAAhADj9If/WAAAAlAEAAAsAAAAAAAAAAAAAAAAAPQEAAF9yZWxzLy5yZWxzUEsBAi0AFAAGAAgA&#10;AAAhAPNQF7iMAQAAMwMAAA4AAAAAAAAAAAAAAAAAPAIAAGRycy9lMm9Eb2MueG1sUEsBAi0AFAAG&#10;AAgAAAAhAOS4fqE9BAAASwoAABAAAAAAAAAAAAAAAAAA9AMAAGRycy9pbmsvaW5rMS54bWxQSwEC&#10;LQAUAAYACAAAACEAhvVZZ+EAAAANAQAADwAAAAAAAAAAAAAAAABfCAAAZHJzL2Rvd25yZXYueG1s&#10;UEsBAi0AFAAGAAgAAAAhAHkYvJ2/AAAAIQEAABkAAAAAAAAAAAAAAAAAbQkAAGRycy9fcmVscy9l&#10;Mm9Eb2MueG1sLnJlbHNQSwUGAAAAAAYABgB4AQAAYwoAAAAA&#10;">
                      <v:imagedata r:id="rId55" o:title=""/>
                    </v:shape>
                  </w:pict>
                </mc:Fallback>
              </mc:AlternateContent>
            </w:r>
            <w:r w:rsidR="00C3368D">
              <w:rPr>
                <w:rFonts w:ascii="Arial" w:hAnsi="Arial" w:cs="Arial"/>
                <w:noProof/>
                <w:sz w:val="32"/>
              </w:rPr>
              <mc:AlternateContent>
                <mc:Choice Requires="wpi">
                  <w:drawing>
                    <wp:anchor distT="0" distB="0" distL="114300" distR="114300" simplePos="0" relativeHeight="252021760" behindDoc="0" locked="0" layoutInCell="1" allowOverlap="1" wp14:anchorId="5D23B9F5" wp14:editId="6791352B">
                      <wp:simplePos x="0" y="0"/>
                      <wp:positionH relativeFrom="column">
                        <wp:posOffset>83233</wp:posOffset>
                      </wp:positionH>
                      <wp:positionV relativeFrom="paragraph">
                        <wp:posOffset>329154</wp:posOffset>
                      </wp:positionV>
                      <wp:extent cx="148680" cy="308880"/>
                      <wp:effectExtent l="38100" t="38100" r="0" b="34290"/>
                      <wp:wrapNone/>
                      <wp:docPr id="362" name="Ink 362"/>
                      <wp:cNvGraphicFramePr/>
                      <a:graphic xmlns:a="http://schemas.openxmlformats.org/drawingml/2006/main">
                        <a:graphicData uri="http://schemas.microsoft.com/office/word/2010/wordprocessingInk">
                          <w14:contentPart bwMode="auto" r:id="rId56">
                            <w14:nvContentPartPr>
                              <w14:cNvContentPartPr/>
                            </w14:nvContentPartPr>
                            <w14:xfrm>
                              <a:off x="0" y="0"/>
                              <a:ext cx="148680" cy="3088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E0F516A" id="Ink 362" o:spid="_x0000_s1026" type="#_x0000_t75" style="position:absolute;margin-left:5.95pt;margin-top:25.3pt;width:12.9pt;height:25.5pt;z-index:2520217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Qel6uIAQAAMAMAAA4AAABkcnMvZTJvRG9jLnhtbJxSy27CMBC8V+o/&#10;WL6XJDzSKCJwKKrEoZRD+wGuYxOrsTdaGwJ/3w2PAq2qSlyi9Y4zO7Pj8XRra7ZR6A24gie9mDPl&#10;JJTGrQr+/vb8kHHmg3ClqMGpgu+U59PJ/d24bXLVhwrqUiEjEufztil4FUKTR5GXlbLC96BRjkAN&#10;aEWgI66iEkVL7LaO+nGcRi1g2SBI5T11ZweQT/b8WisZXrX2KrC64I+jlOSFU4FUpCPqfFCRDWIe&#10;TcYiX6FoKiOPksQNiqwwjgR8U81EEGyN5heVNRLBgw49CTYCrY1Uez/kLIl/OJu7z85VMpRrzCW4&#10;oFxYCgyn3e2BW0bYmjbQvkBJ6Yh1AH5kpPX8H8ZB9Azk2pKeQyKoahHoOfjKNJ4zzE1ZcJyXyVm/&#10;2zydHSzx7GuxWSLr7g/SPmdOWBJFzll3pHhO9hfX/xMSHaG/mLcabZcJCWbbglPqu+67j1xtA5PU&#10;TIZZmhEiCRrEWUb1BfOB4TTnIgEafpX15bkTdvHQJ18AAAD//wMAUEsDBBQABgAIAAAAIQDNU0OU&#10;hQMAAOEHAAAQAAAAZHJzL2luay9pbmsxLnhtbLSVXW/TShCG75HOf1gtF73xJPvh/XBEygWiEhJI&#10;iIJ0uAyJaSxiu7Kdpv33vLN23SDKzRHnxvbO7My88+xs8ur1fX0Qd2XXV22zlnqhpCibbburmpu1&#10;/PL5iqIU/bBpdptD25Rr+VD28vXlPy9eVc2P+rDCUyBD0/NXfVjL/TDcrpbL0+m0ONlF290sjVJ2&#10;+a758eG9vJyiduX3qqkGlOwfTdu2Gcr7gZOtqt1abod7Ne9H7uv22G3L2c2Wbvu0Y+g22/Kq7erN&#10;MGfcb5qmPIhmU0P3v1IMD7f4qFDnpuykqCs0TGah85DHtwUMm/u1PFsfIbGHkloun8/59X/IefV7&#10;TpZlTfBBiknSrrxjTcvEfPXn3j927W3ZDVX5hHmEMjkexHZcJz4jqK7s28ORz0aKu83hCGRaKYzF&#10;VFsvnwHyez6w+av5wOWP+c7F/Ypmau+cwwRtHqnHox2qusSg17fzjA09ErP5eujSdTDKGFKOdPis&#10;/UqpldGLGMLZUUxT/JjzW3fs93O+b93TvCbPTG3s7FTthv0MXS1UbqKduZ9Tfy56X1Y3++E/h2/b&#10;Q4tLMZ34yzdvlPL+rLNUch65Zy5wmkIxAfhUfl/Ll+kOixQ5GhIBq63ARIlQOJtdqAvgvMiDz6SS&#10;UapMCSWMiXhbEXWBd07emkyRNlTYjIJwlDuT4RyE5qUVHG5FIOcVzIHNOsc2jW055UJlRjgumpER&#10;HIUi5ENGHsVUptkZsYSLcNNg8MLkWJNW2A0zsrOfctKFhyEXAVLgYDc5SruRTGcBz1iwD0mhBr5g&#10;MnLs9Ca5Ic8KTwGbUw8KXpM6JwNViYBKHSOD4f7RHlkCLzwt9kIiMkA6IY1wBdLmrAR7k67UM6vU&#10;1s0yhSWtEaJBjFWzl0lNoYYgUwNQjEiUIHoquIZBKR/xxhd0enxEDuT2GTiYouEwCjIUqEgdwsxV&#10;qAA5bhQd4skrkIGP8eLwGS9X0TgNwz3g/G1aRxwgu0eQkdw0HXliBK4edJg5ikCbduDJhw3mVhQG&#10;QsdRoEjWRSy5b4ato0taVBYxCAb54IGP4WqX453SJDIFeuA4tIkJ5HnUIloL4rC7CQNkZBhPAA4Y&#10;mwh63KwXgA90iNYCNKzmmRIF6LmUFVLZbSBOcTDMCEYz3mUO86wxizAoKpTlypisGMcZ4i6xBn5+&#10;/vJXMN9S/MZd/gQAAP//AwBQSwMEFAAGAAgAAAAhAKj+2QngAAAADQEAAA8AAABkcnMvZG93bnJl&#10;di54bWxMT01LxDAQvQv+hzCCNzepYqvdposoIp7WdhWv2Sb9wGRSmrRb/73jSS8Db97M+yh2q7Ns&#10;MVMYPEpINgKYwcbrATsJ74fnqztgISrUyno0Er5NgF15flaoXPsTVmapY8dIBEOuJPQxjjnnoemN&#10;U2HjR4PEtX5yKhKcOq4ndSJxZ/m1ECl3akBy6NVoHnvTfNWzk5C22ctHxSvr28P8Oe+H/etbvUh5&#10;ebE+bWk8bIFFs8a/D/jtQPmhpGBHP6MOzBJO7ulSwq1IgRF/k2XAjrQXSQq8LPj/FuUPAAAA//8D&#10;AFBLAwQUAAYACAAAACEAeRi8nb8AAAAhAQAAGQAAAGRycy9fcmVscy9lMm9Eb2MueG1sLnJlbHOE&#10;z7FqxDAMBuC90Hcw2hslHcpR4mQ5DrKWFG41jpKYxLKxnNJ7+3rswcENGoTQ90tt/+t39UNJXGAN&#10;TVWDIrZhcrxo+B4vbydQkg1PZg9MGm4k0HevL+0X7SaXJVldFFUUFg1rzvETUexK3kgVInGZzCF5&#10;k0ubFozGbmYhfK/rD0z/DejuTDVMGtIwNaDGWyzJz+0wz87SOdjDE+cHEWgPycFf/V5QkxbKGhxv&#10;WKqpyqGAXYt3j3V/AAAA//8DAFBLAQItABQABgAIAAAAIQCbMyc3DAEAAC0CAAATAAAAAAAAAAAA&#10;AAAAAAAAAABbQ29udGVudF9UeXBlc10ueG1sUEsBAi0AFAAGAAgAAAAhADj9If/WAAAAlAEAAAsA&#10;AAAAAAAAAAAAAAAAPQEAAF9yZWxzLy5yZWxzUEsBAi0AFAAGAAgAAAAhALQel6uIAQAAMAMAAA4A&#10;AAAAAAAAAAAAAAAAPAIAAGRycy9lMm9Eb2MueG1sUEsBAi0AFAAGAAgAAAAhAM1TQ5SFAwAA4QcA&#10;ABAAAAAAAAAAAAAAAAAA8AMAAGRycy9pbmsvaW5rMS54bWxQSwECLQAUAAYACAAAACEAqP7ZCeAA&#10;AAANAQAADwAAAAAAAAAAAAAAAACjBwAAZHJzL2Rvd25yZXYueG1sUEsBAi0AFAAGAAgAAAAhAHkY&#10;vJ2/AAAAIQEAABkAAAAAAAAAAAAAAAAAsAgAAGRycy9fcmVscy9lMm9Eb2MueG1sLnJlbHNQSwUG&#10;AAAAAAYABgB4AQAApgkAAAAA&#10;">
                      <v:imagedata r:id="rId57" o:title=""/>
                    </v:shape>
                  </w:pict>
                </mc:Fallback>
              </mc:AlternateContent>
            </w:r>
          </w:p>
        </w:tc>
      </w:tr>
      <w:tr w:rsidR="00143441" w:rsidRPr="00A406E5" w14:paraId="47A9B0E9" w14:textId="77777777" w:rsidTr="00530193">
        <w:trPr>
          <w:trHeight w:val="451"/>
        </w:trPr>
        <w:tc>
          <w:tcPr>
            <w:tcW w:w="4169" w:type="pct"/>
            <w:vMerge/>
            <w:tcBorders>
              <w:left w:val="single" w:sz="4" w:space="0" w:color="auto"/>
              <w:bottom w:val="single" w:sz="4" w:space="0" w:color="auto"/>
              <w:right w:val="single" w:sz="4" w:space="0" w:color="auto"/>
            </w:tcBorders>
          </w:tcPr>
          <w:p w14:paraId="5F7CDF8E" w14:textId="77777777" w:rsidR="00143441" w:rsidRPr="00A406E5" w:rsidRDefault="00143441" w:rsidP="00530193">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549924CC" w14:textId="77777777" w:rsidR="00143441" w:rsidRPr="00A406E5" w:rsidRDefault="00143441" w:rsidP="00530193">
            <w:pPr>
              <w:jc w:val="center"/>
              <w:rPr>
                <w:rFonts w:ascii="Arial" w:hAnsi="Arial" w:cs="Arial"/>
                <w:sz w:val="32"/>
              </w:rPr>
            </w:pPr>
            <w:r>
              <w:rPr>
                <w:rFonts w:ascii="Arial" w:hAnsi="Arial" w:cs="Arial"/>
                <w:sz w:val="32"/>
              </w:rPr>
              <w:t>20</w:t>
            </w:r>
          </w:p>
        </w:tc>
        <w:tc>
          <w:tcPr>
            <w:tcW w:w="415" w:type="pct"/>
            <w:vMerge/>
            <w:tcBorders>
              <w:top w:val="single" w:sz="4" w:space="0" w:color="auto"/>
              <w:left w:val="single" w:sz="4" w:space="0" w:color="auto"/>
              <w:bottom w:val="single" w:sz="4" w:space="0" w:color="auto"/>
              <w:right w:val="single" w:sz="4" w:space="0" w:color="auto"/>
            </w:tcBorders>
          </w:tcPr>
          <w:p w14:paraId="12259AA0" w14:textId="77777777" w:rsidR="00143441" w:rsidRPr="00A406E5" w:rsidRDefault="00143441" w:rsidP="00530193">
            <w:pPr>
              <w:jc w:val="center"/>
              <w:rPr>
                <w:rFonts w:ascii="Arial" w:hAnsi="Arial" w:cs="Arial"/>
                <w:sz w:val="32"/>
              </w:rPr>
            </w:pPr>
          </w:p>
        </w:tc>
      </w:tr>
      <w:tr w:rsidR="00143441" w:rsidRPr="00A406E5" w14:paraId="0C68E7BE" w14:textId="77777777" w:rsidTr="00530193">
        <w:trPr>
          <w:trHeight w:val="450"/>
        </w:trPr>
        <w:tc>
          <w:tcPr>
            <w:tcW w:w="4169" w:type="pct"/>
            <w:tcBorders>
              <w:top w:val="single" w:sz="4" w:space="0" w:color="auto"/>
              <w:left w:val="single" w:sz="4" w:space="0" w:color="auto"/>
              <w:right w:val="single" w:sz="4" w:space="0" w:color="auto"/>
            </w:tcBorders>
            <w:shd w:val="clear" w:color="auto" w:fill="D9D9D9"/>
          </w:tcPr>
          <w:p w14:paraId="53F4AABE" w14:textId="77777777" w:rsidR="00143441" w:rsidRPr="005E50AC" w:rsidRDefault="00143441" w:rsidP="00530193">
            <w:pPr>
              <w:spacing w:after="160"/>
              <w:rPr>
                <w:rFonts w:ascii="Arial" w:hAnsi="Arial" w:cs="Arial"/>
                <w:b/>
                <w:sz w:val="16"/>
                <w:szCs w:val="16"/>
              </w:rPr>
            </w:pPr>
            <w:r w:rsidRPr="00A406E5">
              <w:rPr>
                <w:rFonts w:ascii="Arial" w:hAnsi="Arial" w:cs="Arial"/>
                <w:b/>
                <w:szCs w:val="16"/>
              </w:rPr>
              <w:t xml:space="preserve">4. </w:t>
            </w:r>
            <w:r w:rsidRPr="00A406E5">
              <w:rPr>
                <w:rFonts w:ascii="Arial" w:hAnsi="Arial" w:cs="Arial"/>
                <w:b/>
              </w:rPr>
              <w:t xml:space="preserve">Practical Application </w:t>
            </w:r>
            <w:r>
              <w:rPr>
                <w:rFonts w:ascii="Arial" w:hAnsi="Arial" w:cs="Arial"/>
                <w:b/>
              </w:rPr>
              <w:t>Skills</w:t>
            </w:r>
          </w:p>
        </w:tc>
        <w:tc>
          <w:tcPr>
            <w:tcW w:w="416" w:type="pct"/>
            <w:tcBorders>
              <w:top w:val="single" w:sz="4" w:space="0" w:color="auto"/>
              <w:left w:val="single" w:sz="4" w:space="0" w:color="auto"/>
              <w:right w:val="single" w:sz="4" w:space="0" w:color="auto"/>
            </w:tcBorders>
            <w:shd w:val="clear" w:color="auto" w:fill="D9D9D9"/>
          </w:tcPr>
          <w:p w14:paraId="6C471B87" w14:textId="77777777" w:rsidR="00143441" w:rsidRPr="00A406E5" w:rsidRDefault="00143441" w:rsidP="00530193">
            <w:pPr>
              <w:jc w:val="center"/>
              <w:rPr>
                <w:rFonts w:ascii="Arial" w:hAnsi="Arial" w:cs="Arial"/>
                <w:sz w:val="32"/>
              </w:rPr>
            </w:pP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7EF80872" w14:textId="77777777" w:rsidR="00143441" w:rsidRPr="00A406E5" w:rsidRDefault="00143441" w:rsidP="00530193">
            <w:pPr>
              <w:jc w:val="center"/>
              <w:rPr>
                <w:rFonts w:ascii="Arial" w:hAnsi="Arial" w:cs="Arial"/>
                <w:sz w:val="32"/>
              </w:rPr>
            </w:pPr>
          </w:p>
        </w:tc>
      </w:tr>
      <w:tr w:rsidR="00143441" w:rsidRPr="00A406E5" w14:paraId="211724C0" w14:textId="77777777" w:rsidTr="00530193">
        <w:trPr>
          <w:trHeight w:val="451"/>
        </w:trPr>
        <w:tc>
          <w:tcPr>
            <w:tcW w:w="4169" w:type="pct"/>
            <w:vMerge w:val="restart"/>
            <w:tcBorders>
              <w:top w:val="single" w:sz="4" w:space="0" w:color="auto"/>
              <w:left w:val="single" w:sz="4" w:space="0" w:color="auto"/>
              <w:right w:val="single" w:sz="4" w:space="0" w:color="auto"/>
            </w:tcBorders>
          </w:tcPr>
          <w:p w14:paraId="2F8F0DE9" w14:textId="7CADAACE" w:rsidR="00143441" w:rsidRPr="00A406E5" w:rsidRDefault="0070502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054528" behindDoc="0" locked="0" layoutInCell="1" allowOverlap="1" wp14:anchorId="21F59B81" wp14:editId="5A5C493D">
                      <wp:simplePos x="0" y="0"/>
                      <wp:positionH relativeFrom="column">
                        <wp:posOffset>4283075</wp:posOffset>
                      </wp:positionH>
                      <wp:positionV relativeFrom="paragraph">
                        <wp:posOffset>76200</wp:posOffset>
                      </wp:positionV>
                      <wp:extent cx="581395" cy="160320"/>
                      <wp:effectExtent l="38100" t="38100" r="28575" b="30480"/>
                      <wp:wrapNone/>
                      <wp:docPr id="394" name="Ink 394"/>
                      <wp:cNvGraphicFramePr/>
                      <a:graphic xmlns:a="http://schemas.openxmlformats.org/drawingml/2006/main">
                        <a:graphicData uri="http://schemas.microsoft.com/office/word/2010/wordprocessingInk">
                          <w14:contentPart bwMode="auto" r:id="rId58">
                            <w14:nvContentPartPr>
                              <w14:cNvContentPartPr/>
                            </w14:nvContentPartPr>
                            <w14:xfrm>
                              <a:off x="0" y="0"/>
                              <a:ext cx="581395" cy="1603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ACE2DF9" id="Ink 394" o:spid="_x0000_s1026" type="#_x0000_t75" style="position:absolute;margin-left:336.65pt;margin-top:5.4pt;width:47pt;height:13.8pt;z-index:2520545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diccKMAQAAMAMAAA4AAABkcnMvZTJvRG9jLnhtbJxSy27CMBC8V+o/&#10;WL6XJLwKEYFDUSUOpRzaD3Adm1iNvdHaEPj7bgIUaFVV4hJ5d5zxzM5OZjtbsq1Cb8BlPOnEnCkn&#10;ITdunfH3t+eHEWc+CJeLEpzK+F55Ppve303qKlVdKKDMFTIicT6tq4wXIVRpFHlZKCt8ByrlCNSA&#10;VgQqcR3lKGpit2XUjeNhVAPmFYJU3lN3fgD5tOXXWsnwqrVXgZUZfxwMBpyF5tDrcobNYTjk7IMO&#10;I+pE04lI1yiqwsijJHGDIiuMIwHfVHMRBNug+UVljUTwoENHgo1AayNV64ecJfEPZwv32bhK+nKD&#10;qQQXlAsrgeE0uxa45Qlb0gTqF8gpHbEJwI+MNJ7/wziInoPcWNJzSARVKQKtgy9M5WnMqckzjos8&#10;Oet326ezgxWefS23K2TN/d64z5kTlkSRc9aUFM/J/vL6f0KiI/QX806jbTIhwWyXcVrTffNtI1e7&#10;wCQ1B6OkN6YNkQQlw7jXbfET84HhVF0kQI9fZX1ZN8IuFn36BQAA//8DAFBLAwQUAAYACAAAACEA&#10;9URpKqsFAAB7DAAAEAAAAGRycy9pbmsvaW5rMS54bWy0lltvG0cMhd8L9D8MNg9+2bGGc901Iuch&#10;aIACLVI0KdA+KvLaFqKLIa1j59/340iWncYBiiKFYa04F5Ln8JCrl6/uV0vzadjuFpv1tJFT15hh&#10;Pd9cLNZX0+aP929s15jdOFtfzJab9TBtPg+75tX5jz+8XKw/rpZnfBo8rHf6bbWcNtfjeHM2mdzd&#10;3Z3ehdPN9mrinQuTn9cff/2lOT/cuhguF+vFSMjdw9J8sx6H+1GdnS0ups18vHfH8/h+t7ndzofj&#10;tq5s548nxu1sPrzZbFez8ejxerZeD0uznq3I+8/GjJ9v+LIgztWwbcxqAWDrTyWW2P3UszC7nzZP&#10;7FtS3JHJqpk87/Ov/8Hnm699alrBl1wac0jpYvikOU0q52ffxv7bdnMzbMfF8EjznpTDxmcz39uV&#10;nz1R22G3Wd5qbRrzaba8hTJxDlkcYsvkGUK+9gc339UfvHzT39PkvqTmAO8pDwfSjpJ6KO24WA0I&#10;fXVz1Ni4w7Euvxu3tR288966ZKW8l3zm3FmMpz7Ik1IcVPzg88P2dnd99Pdh+6jXunNkbY/sbnEx&#10;Xh9Jd6cu+i4ceX/K+nO3r4fF1fX4n6/PN8sNTXGo+IvXr53L+QmyGvIouWcauKrQHAj4fbicNi9q&#10;D5t6c79QGfCSTIid6VJf2hORE8t/70PbOP6s97m17FrfxVa8FW+8hNZKMBL4bJNNxkfX2mKcTX1o&#10;nUnGtQ47dhicc5gm2piwOV3PFtP1rY3GGakPWzxO96Y+EtFwGDhcn0UDFA5nI0YSy9EEG1v9xJPg&#10;V/e8DYVgznT7h9TIEhKRoxEgdmTiE7GTzaTSGW9iPWulr1kHYTFolomQwO9wpxbpKF4euYZw+t14&#10;gvMARbbeemHP1tuaaM5tVmL0djKlksXJzmQbchvIwPdJoRQrGQJIH0/KYCAUjhC3xw4mFCUvWwEs&#10;6EzyRVmFzxRjzbuynSp+onm9VmwnTv05k4vyDRQrrmtJyUgU8io1Pak1IzyUfDHHHlrn38qpNujb&#10;y8vdMDK8c5ebc8kRlB1ycdm1J+5E8on3vqjABIGJiy3w9ySJCSQcrdgIMUpQ5c7bnjMwCssm2ZgD&#10;vFaTshuljmoi3Cq/Yvq+O1ANMBuUYjngRIiPSnMgho4O+cB76lTXtfSiOieyGBT6/QgJVK05Z45o&#10;eY2IS74S4k5KL8pHhA/6jKoQX1xGMdpmSWsHYOtZ6ShrEm0tkB80UaVggkoGmpyaSKavwqCF90rJ&#10;FF61nItUyTqllHgeq9Lv0YcXZEjBcB3oJumJHKySwT9Mq0ZRLX1JO2mKWhHtS2+jhUBER+CDVjPE&#10;Kw7T+1ovZdQzS9SrZiI+KFhEWQrV1hXlXLWCqLUWtqM59Zk052BLbdzO4jDRRFIytaOZgC41Dbgh&#10;oFq1aSk70fSuQtAp4ZkZeCYQKzaA6NDfeDOlzjOb9vMs0mX4r2LQxBQvJWg7nAYPNkrBUqcOne3r&#10;oGQeaap7cdK+RpeptUVbauIHeEY6nRNqKmGidQQePrVpfd3USVDPMvr4XsupjRF0IhejnVHHp+MY&#10;hsKjYLHXkahXNRr0BPzDu4IFq6fR2aMo1FB7SqyHek3XCnfBgeaRgE4vpiPc0hdkpaVh/sAIRm01&#10;1RqLLOmiJobVoQI0SgDiZojRRZoZL/qsgxHUlkGspfEqL+U/xPSgEB2OaBJsZKTFYgiTAkZNgncQ&#10;AmLqso4EAR0NBSY++zqzWWSw8bNATQxmIPlgKtcZkukKfNP1DG9TnHIO7FTHf503sMM7AgFG9JK5&#10;nnhnJN4hmgpugs5fpzHrsFDFAS2g8T27qiRBQqzXBOGYFtQ3AI0Ih/oCJSZ76Aj+tWI24l+fqe3r&#10;yxVgvDpo/E5FUPURo4pGYZIHfFSCdVPjmcJLUXWnTQZTvcM9TzXJW/dg/x+z7PHX1/nfAAAA//8D&#10;AFBLAwQUAAYACAAAACEAjtXjYOAAAAAOAQAADwAAAGRycy9kb3ducmV2LnhtbExPy07DMBC8I/EP&#10;1iJxozYN9JHGqSpCL0gcWviAbeLGgXgdxU6a/j3LCS4r7c7sPLLt5Foxmj40njQ8zhQIQ6WvGqo1&#10;fH7sH1YgQkSqsPVkNFxNgG1+e5NhWvkLHcx4jLVgEQoparAxdqmUobTGYZj5zhBjZ987jLz2tax6&#10;vLC4a+VcqYV02BA7WOzMizXl93FwGl6V343zoN5p+Drs7fWtWD9jofX93VRseOw2IKKZ4t8H/Hbg&#10;/JBzsJMfqAqi1bBYJglTGVDcgwlLvoA4aUhWTyDzTP6vkf8AAAD//wMAUEsDBBQABgAIAAAAIQB5&#10;GLydvwAAACEBAAAZAAAAZHJzL19yZWxzL2Uyb0RvYy54bWwucmVsc4TPsWrEMAwG4L3QdzDaGyUd&#10;ylHiZDkOspYUbjWOkpjEsrGc0nv7euzBwQ0ahND3S23/63f1Q0lcYA1NVYMitmFyvGj4Hi9vJ1CS&#10;DU9mD0wabiTQd68v7RftJpclWV0UVRQWDWvO8RNR7EreSBUicZnMIXmTS5sWjMZuZiF8r+sPTP8N&#10;6O5MNUwa0jA1oMZbLMnP7TDPztI52MMT5wcRaA/JwV/9XlCTFsoaHG9YqqnKoYBdi3ePdX8AAAD/&#10;/wMAUEsBAi0AFAAGAAgAAAAhAJszJzcMAQAALQIAABMAAAAAAAAAAAAAAAAAAAAAAFtDb250ZW50&#10;X1R5cGVzXS54bWxQSwECLQAUAAYACAAAACEAOP0h/9YAAACUAQAACwAAAAAAAAAAAAAAAAA9AQAA&#10;X3JlbHMvLnJlbHNQSwECLQAUAAYACAAAACEAV2JxwowBAAAwAwAADgAAAAAAAAAAAAAAAAA8AgAA&#10;ZHJzL2Uyb0RvYy54bWxQSwECLQAUAAYACAAAACEA9URpKqsFAAB7DAAAEAAAAAAAAAAAAAAAAAD0&#10;AwAAZHJzL2luay9pbmsxLnhtbFBLAQItABQABgAIAAAAIQCO1eNg4AAAAA4BAAAPAAAAAAAAAAAA&#10;AAAAAM0JAABkcnMvZG93bnJldi54bWxQSwECLQAUAAYACAAAACEAeRi8nb8AAAAhAQAAGQAAAAAA&#10;AAAAAAAAAADaCgAAZHJzL19yZWxzL2Uyb0RvYy54bWwucmVsc1BLBQYAAAAABgAGAHgBAADQCwAA&#10;AAA=&#10;">
                      <v:imagedata r:id="rId59" o:title=""/>
                    </v:shape>
                  </w:pict>
                </mc:Fallback>
              </mc:AlternateContent>
            </w:r>
            <w:r>
              <w:rPr>
                <w:rFonts w:ascii="Arial" w:hAnsi="Arial" w:cs="Arial"/>
                <w:noProof/>
                <w:sz w:val="14"/>
                <w:szCs w:val="14"/>
              </w:rPr>
              <mc:AlternateContent>
                <mc:Choice Requires="wpi">
                  <w:drawing>
                    <wp:anchor distT="0" distB="0" distL="114300" distR="114300" simplePos="0" relativeHeight="252034048" behindDoc="0" locked="0" layoutInCell="1" allowOverlap="1" wp14:anchorId="273F605A" wp14:editId="57B1A0DA">
                      <wp:simplePos x="0" y="0"/>
                      <wp:positionH relativeFrom="column">
                        <wp:posOffset>45720</wp:posOffset>
                      </wp:positionH>
                      <wp:positionV relativeFrom="paragraph">
                        <wp:posOffset>64135</wp:posOffset>
                      </wp:positionV>
                      <wp:extent cx="474860" cy="207645"/>
                      <wp:effectExtent l="38100" t="38100" r="0" b="33655"/>
                      <wp:wrapNone/>
                      <wp:docPr id="374" name="Ink 374"/>
                      <wp:cNvGraphicFramePr/>
                      <a:graphic xmlns:a="http://schemas.openxmlformats.org/drawingml/2006/main">
                        <a:graphicData uri="http://schemas.microsoft.com/office/word/2010/wordprocessingInk">
                          <w14:contentPart bwMode="auto" r:id="rId60">
                            <w14:nvContentPartPr>
                              <w14:cNvContentPartPr/>
                            </w14:nvContentPartPr>
                            <w14:xfrm>
                              <a:off x="0" y="0"/>
                              <a:ext cx="474860" cy="20764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46238D8" id="Ink 374" o:spid="_x0000_s1026" type="#_x0000_t75" style="position:absolute;margin-left:3pt;margin-top:4.45pt;width:38.65pt;height:17.55pt;z-index:2520340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yLl9+MAQAAMAMAAA4AAABkcnMvZTJvRG9jLnhtbJxSy27CMBC8V+o/&#10;WL6XBJoAjUg4FFXi0JZD+wGuYxOrsTdaGwJ/3w2PAq2qSlyi7I49ntnZyXRja7ZW6A24nPd7MWfK&#10;SSiNW+b8/e3pbsyZD8KVogancr5Vnk+L25tJ22RqABXUpUJGJM5nbZPzKoQmiyIvK2WF70GjHIEa&#10;0IpAJS6jEkVL7LaOBnE8jFrAskGQynvqzvYgL3b8WisZXrX2KrA656M0TTkL3U+ScIY5H8fDB84+&#10;Dp2omIhsiaKpjDxIElcossI4EvBNNRNBsBWaX1TWSAQPOvQk2Ai0NlLt/JCzfvzD2dx9dq76iVxh&#10;JsEF5cJCYDjObgdc84StaQLtM5SUjlgF4AdGGs//YexFz0CuLOnZJ4KqFoHWwVem8TTmzJQ5x3nZ&#10;P+l368eTgwWefL2sF8i68/cjSsgJS6LIOetKiudo/+XyPiHRAfqLeaPRdpmQYLbJOa3ptvvuIleb&#10;wCQ1k1EyHhIiCRrEo2GSdviRec9wrM4SoCMXWZ/X3fWzRS++AAAA//8DAFBLAwQUAAYACAAAACEA&#10;ldV3VPEEAAABCwAAEAAAAGRycy9pbmsvaW5rMS54bWy0lktv20YUhfcF+h8GzEIbjjXvIY3IWQQ1&#10;UKBFiiYF2qUi07YQiTIo+pF/3+8OZdlpHKAo0o3JGd7nOede+fWbh+1G3XXDfr3rF5U9MZXq+tXu&#10;Yt1fLao/PpzrplL7cdlfLDe7vltUn7t99ebsxx9er/tP280pfxUR+r28bTeL6nocb07n8/v7+5N7&#10;f7IbrubOGD//uf/06y/V2cHrortc9+uRlPvHq9WuH7uHUYKdri8W1Wp8MEd7Yr/f3Q6r7vhZbobV&#10;k8U4LFfd+W7YLsdjxOtl33cb1S+31P1npcbPN7ysyXPVDZXarmlYuxMbcmh+arlYPiyqZ+dbStxT&#10;ybaavxzzr/8h5vnXMaUs73LKlTqUdNHdSU3zgvnpt3v/bdjddMO47p5gnkA5fPisVtO54DMBNXT7&#10;3eZWuKnU3XJzC2TWGGRxyG3nLwDydTyw+a7xwOWb8Z4X9yU0h/ae43AA7SipR2rH9bZD6Nubo8bG&#10;PYHl+v04lHFwxjltorb5g02nxpy6fOJ8ekbFQcWPMT8Ot/vrY7yPw5Ney5cjalNn9+uL8foIujkx&#10;wTX+iPtz1F/yvu7WV9fjf3Zf7TY7huLA+Ku3b41JzzsrKY+Se2GAiwrVAYDfu8tF9arMsCqe00VB&#10;wCjvjbImWlPP2pm1s+BtXWlfmaqJvtZBGZ1sqLVTYO1DnZXVLrlac1SmjsoqG/metdU+11irtsEq&#10;6OCSWEUV2zopg7FusHYtRrglw9NrL08VFcaGII70mEKrHBUHMtsotjhLOh0bW1uS+0R9lnzW8hLJ&#10;6AlCHU55RzIS45ElKCc/VeBV0t7XzXSSHmwOtVSJTVJOWyPVejxLANdkkiYtFZCbsjQ2NGGw4hwb&#10;ccu69Eww8aLQ7EoXvjwULQIAhUUK5nMGGKnLNoEPzqqYJIy2QEtA/L22gSsQJiTpVPDUZ0nkMbVg&#10;UY5kTpy8ohy+0qMYa9u2ky+3kXolKFirLKACtXQoLFJGI2cDAipI8Rb+dGshkHBRcIUD5bKp/ZRT&#10;YLYeHcg58yRsQwRfl/JbS5AG4H2kdZyzKXxO5AOBccQULnKLpbwkVIMOsphAVWlMcn2xUR+H+N8K&#10;u6yKd5eX+27kZyQ01VmC1FagB6qZbmdm1pC4cghdROJ0zFFA0gmQlC+Ei7YA1CvPeKAV7ayrkYYG&#10;XynVcuAoPdGAjh5AAxw5C8I0J+IRMXt4Bk6xxwzMJqroGTBNUztsbY1sdWiAx8G3qBLXoiQoQv3Y&#10;4ceogHXRRcZ0EkgxaHEVD+Fc7KGU2Sl0yCU6g0d0ISVjIzmdzAvER3ouSkA+ThUm6Px7UpBaDwWB&#10;3CmqNlMHBNg0axkNYaDSKciMC8TSBsnlRPusBU4BBOWrL+vBanrPojMgkOm0jillZHSINIzqWCei&#10;dZkn0SHQO8EzsqIkMN+h5rAEkkw0amQX6QiDsEBeT0DZOOJL2lBDFUVREtMJFbIFmArZAQ1jzcCy&#10;dTJWTDpUBhlJmblCR9JM7bSPmC/ZTxZCZL3JgmSgnCwZOdIL+1IGVOKIFMrWlYANAqVD3UiPGMuo&#10;NLw45lmy485fOhaBFUWlshOR9QHPyDgWdUhoCtcJOKUjF2QREaHFN4h+qIfMaRpnppUBAHUVclEh&#10;3WZAaLixTJWUQw4BFGY48qshS5s65Q1XGfTH1P8Y7Kf/Ac7+BgAA//8DAFBLAwQUAAYACAAAACEA&#10;lro1keIAAAAKAQAADwAAAGRycy9kb3ducmV2LnhtbEyPzU7DMBCE70i8g7VI3KgNraqQZlMRfqQK&#10;VaC0eQA3duOIeJ3GThveHnOCy0ir0c7Ml60n27GzHnzrCOF+JoBpqp1qqUGo9m93CTAfJCnZOdII&#10;39rDOr++ymSq3IVKfd6FhsUQ8qlEMCH0Kee+NtpKP3O9pugd3WBliOfQcDXISwy3HX8QYsmtbCk2&#10;GNnrZ6Prr91oETay+DDb8v30acrXTXEqKhJjhXh7M72sojytgAU9hb8P+GWI+yGPww5uJOVZh7CM&#10;OAEheQQW3WQ+B3ZAWCwE8Dzj/xHyHwAAAP//AwBQSwMEFAAGAAgAAAAhAHkYvJ2/AAAAIQEAABkA&#10;AABkcnMvX3JlbHMvZTJvRG9jLnhtbC5yZWxzhM+xasQwDAbgvdB3MNobJR3KUeJkOQ6ylhRuNY6S&#10;mMSysZzSe/t67MHBDRqE0PdLbf/rd/VDSVxgDU1VgyK2YXK8aPgeL28nUJINT2YPTBpuJNB3ry/t&#10;F+0mlyVZXRRVFBYNa87xE1HsSt5IFSJxmcwheZNLmxaMxm5mIXyv6w9M/w3o7kw1TBrSMDWgxlss&#10;yc/tMM/O0jnYwxPnBxFoD8nBX/1eUJMWyhocb1iqqcqhgF2Ld491fwAAAP//AwBQSwECLQAUAAYA&#10;CAAAACEAmzMnNwwBAAAtAgAAEwAAAAAAAAAAAAAAAAAAAAAAW0NvbnRlbnRfVHlwZXNdLnhtbFBL&#10;AQItABQABgAIAAAAIQA4/SH/1gAAAJQBAAALAAAAAAAAAAAAAAAAAD0BAABfcmVscy8ucmVsc1BL&#10;AQItABQABgAIAAAAIQCMi5ffjAEAADADAAAOAAAAAAAAAAAAAAAAADwCAABkcnMvZTJvRG9jLnht&#10;bFBLAQItABQABgAIAAAAIQCV1XdU8QQAAAELAAAQAAAAAAAAAAAAAAAAAPQDAABkcnMvaW5rL2lu&#10;azEueG1sUEsBAi0AFAAGAAgAAAAhAJa6NZHiAAAACgEAAA8AAAAAAAAAAAAAAAAAEwkAAGRycy9k&#10;b3ducmV2LnhtbFBLAQItABQABgAIAAAAIQB5GLydvwAAACEBAAAZAAAAAAAAAAAAAAAAACIKAABk&#10;cnMvX3JlbHMvZTJvRG9jLnhtbC5yZWxzUEsFBgAAAAAGAAYAeAEAABgLAAAAAA==&#10;">
                      <v:imagedata r:id="rId61" o:title=""/>
                    </v:shape>
                  </w:pict>
                </mc:Fallback>
              </mc:AlternateContent>
            </w:r>
          </w:p>
          <w:p w14:paraId="1E156BBA" w14:textId="13D69C60" w:rsidR="00143441" w:rsidRPr="00A406E5" w:rsidRDefault="0070502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032000" behindDoc="0" locked="0" layoutInCell="1" allowOverlap="1" wp14:anchorId="7C626837" wp14:editId="385AFCCC">
                      <wp:simplePos x="0" y="0"/>
                      <wp:positionH relativeFrom="column">
                        <wp:posOffset>2538095</wp:posOffset>
                      </wp:positionH>
                      <wp:positionV relativeFrom="paragraph">
                        <wp:posOffset>-42545</wp:posOffset>
                      </wp:positionV>
                      <wp:extent cx="1425115" cy="119160"/>
                      <wp:effectExtent l="38100" t="38100" r="48260" b="33655"/>
                      <wp:wrapNone/>
                      <wp:docPr id="372" name="Ink 372"/>
                      <wp:cNvGraphicFramePr/>
                      <a:graphic xmlns:a="http://schemas.openxmlformats.org/drawingml/2006/main">
                        <a:graphicData uri="http://schemas.microsoft.com/office/word/2010/wordprocessingInk">
                          <w14:contentPart bwMode="auto" r:id="rId62">
                            <w14:nvContentPartPr>
                              <w14:cNvContentPartPr/>
                            </w14:nvContentPartPr>
                            <w14:xfrm>
                              <a:off x="0" y="0"/>
                              <a:ext cx="1425115" cy="1191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3AD58C7" id="Ink 372" o:spid="_x0000_s1026" type="#_x0000_t75" style="position:absolute;margin-left:199.25pt;margin-top:-3.95pt;width:113.4pt;height:10.6pt;z-index:2520320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rda7uPAQAAMQMAAA4AAABkcnMvZTJvRG9jLnhtbJxSwW4aMRC9V8o/&#10;WHMPi0mAZMXCIShSDiUc2g9wvTZrde1ZjQ1L/r6zCwRoVFXiYs342c/vzfNssfe12BmKDkMBcjAE&#10;YYLG0oVNAT9/vN4/gYhJhVLVGEwBHybCYn73bdY2uRlhhXVpSDBJiHnbFFCl1ORZFnVlvIoDbExg&#10;0CJ5lbilTVaSapnd19loOJxkLVLZEGoTI+8uDyDMe35rjU7v1kaTRF3AdDyRIFJfsE7iYvowAfGL&#10;i+fpGLL5TOUbUk3l9FGSukGRVy6wgE+qpUpKbMl9ofJOE0a0aaDRZ2it06b3w87k8C9nb+F350o+&#10;6i3lGkMyIa0VpdPseuCWJ3zNE2i/Y8npqG1CODLyeP4fxkH0EvXWs55DImRqlfg7xMo1kcecu7IA&#10;eivlWX/YvZwdrOnsa7Vbk+jOP0xHIILyLIqdi67leE72V9f3GcmO0L+Y95Z8lwkLFvsCOP6Pbu0j&#10;N/skNG/Kx9FYyjEIzZiUz3LSHzhRHyhO3UUE/PpV2Jd9p+zip8//AAAA//8DAFBLAwQUAAYACAAA&#10;ACEAUV4oCSEKAADkFQAAEAAAAGRycy9pbmsvaW5rMS54bWy0mFtvI8cRhd8D5D806Id9YUvTPVcK&#10;1vrByAIBEiSIHSB5lCXuirBELSju7d/n+2pGlByvgSBIsLaonumuy6lTp5r69rvP93fp4/bwuHvY&#10;X67KWbNK2/31w81u/+5y9fcf3+RplR6PV/ubq7uH/fZy9WX7uPru9e9/9+1u//P93QU/Exb2j/52&#10;f3e5uj0e31+cn3/69OnsU3v2cHh3XpumPf/j/uc//2n1ejl1s3272++OuHx8enT9sD9uPx81drG7&#10;uVxdHz83p/3Y/uHhw+F6e3rtk8P1847j4ep6++bhcH91PFm8vdrvt3dpf3VP3P9YpeOX9/yyw8+7&#10;7WGV7ncknOtZ6cZu+sOGB1efL1cv1h8I8ZFI7lfnX7f5z/+DzTe/tmlYbR2HcZWWkG62H43pPDC/&#10;+O3c/3p4eL89HHfbZ5hnUJYXX9L1vA58ZqAO28eHuw/WZpU+Xt19ALLSNNBi8V3OvwLIr+2Bzf/U&#10;Hrj8pr2Xwf0SmiW9lzgsoJ0o9VTa4+5+C9Hv3584dnzEsI9/OB6iHWpTa276XMYfy3DRNBdtOZvG&#10;9kUpFhY/2fzp8OHx9mTvp8MzX+PNCbU5s0+7m+PtCfTmrOnq1J5wf4n6107fbnfvbo//9fHrh7sH&#10;mmKp+Dfff980w/Ais3B5otxXGjhYmBYA/rZ9e7n6Jno4xcn5QSBQp5JKN6Vx6Mr6VfMql+EV62G9&#10;yuMqF/7rp2ndJ3at85j6VKd1m5rUlnad+QX4+3WTqq+H3KVNP627NOWBU7nNU2rcVkqe1oXX7CqJ&#10;mrXdGovzssm1HVk27i1pTHVgxd6mX49+Ypm9zXpgS+lH3LnCWp9adrD0tJGue7Y2bOBA7fhscttM&#10;fvJ0zH3adOsOH5isecylTOtqeJrMbb8ejG4gCj7rhoQ5gnFjG7s531qadQsSpsDR3khaEsp1w4GW&#10;eBsAAI+O910OYCpxDA2utJZJn9xKgMrhyWU3gmrE1QuPznQ6VEMDoFr5rFTJSFPZiPmU2qmN1/04&#10;rkFa44Ou+4I1A6mJUBdUA4DcbqgL8bDXqCazrcDVjZW0SmrxSITgh8WaS1M9zrqvPSiPqR1qxGwJ&#10;eJqnhg0dgFSCkBDDwpAN60iC9yM+RgkTYLOdygE3RZjLRREpT+G4IafmF2L61L//KadDJf7y9u3j&#10;9sgEabtu9brbDGkSvieSS/Sma9erRpK3fZCYCCYBXxgx5a6RQ5aYEqSNNTBSYLGcXSygSqYs0JQ3&#10;cCtbO1fwxsoGfstL6CW8VIa3Hf1S6KIiWdkLpaYoVc0dv1AK6szuSWybCl363LdUL8D2FzzCup43&#10;cKMHTt9wAirnOoE+LmJtNFAlmiqKkDuS6fBQbePOVgpeUBDGi9zKtZFbNXWTaT/1OQSe4F7YxSj5&#10;tgNNZ+4gNKUyDBQySF8w1k30JzzDhzlDsUjW+NCEut7gu5QADPLZMQVqNLPeVDo9OqZCROhpcKYj&#10;yKUl/tgaloeFaryFULSLIes2JAMl8Gnb8mAUoqGH61jz2IhGwVSiwzZpEuXGFZ0CAKy5MbFreU3J&#10;LJLZ8GEHbUiYygBDbMJ1mRuLWEay7Tf0JjGPU6gMNEJ05rzwQoVsZV7rHN1gOYFj12yghM0xBsvC&#10;Ng03Iz1E5nY8QcyIoVssnuVPyvoEG35IL/faXM8LuA2xgkYwXdtiwM8NRfbxhjBw4FnJPFTYEuwi&#10;a+iLvrfQCJULOtLNwCMdqI/2GAQYbMnLYmMGrcPRBKcRPJqB55gmnVwLFqkE+3Usi4mDyvlB4Ywq&#10;HiLJPJsZFuYHvEYB2UCzESuTQCU2b+zhRsB1JCTMpdkWP6EEC3skQkcEgAdtptkiZ0QjMrcO5s1G&#10;Nmdaxc5gTC4gIwtAYAXJ1/JGsGoGtLWsMprWGWlamhh992RLXiN6p/ARMCMkKoXIghy5Vs3QtU6b&#10;nmYQT87CkJGU7W+ZUgVHgWVaUs9IKVzE+AOScIUqu12OxxjEHxJMNdQh4yOaLkPRgF31EYdWQuWB&#10;6Fgh8CYDKwcbxMo6O1VMuppWD31nQPQcB6ro1aKgYH5iB6UfSFchdfjIRJnBh6XoPYbXvt1gL9jq&#10;LGuhnE1sAVRK5wR8I3u53GGRpQkwwmYcnTEha/wCKpU3+A7ZMJgN6z514HHqCa3zfyRsCPqKD3+W&#10;BZTcwpxQ6XgbDA2+q7smZScAj7wnANApyqSVjdDmOUC+TgDGJooh+UQKzeQgUqts2RS0CtliS7UP&#10;Dip6PhcCzhlf9MESLGfsY3Bzj7VEPrRt31JB51NcxdiYKtUgDhuYfpTS1tKmVamxD3wGxD0i6o0t&#10;eMiWEHYvUOKNhQhQlSq9aPIvuj724pRN3j86HkqU3q4cYjbwirNIC4YSt7b4JFRthU7QA9CX8NBi&#10;Qo7UFT3aYiEDPJuD5qGCwD8uelAcUsNP282CRU702xjn8KhotlxFrLdVJyfGDgqMNXV4CvGnJqy4&#10;sAYCvqJkm5momoeeNB6lRrjoOPWCAOwxxklubW93IBTutAgENqCEBA29+ZD78LOjbuBnKmGiD064&#10;hKuIohBSMbp/IYCbK3MLAGHk09lJSiNfMrBCOa8mLdcb8MYZWC5ThOs7GJpvoIdLtitOS7/R1tqc&#10;r6mGxQXETa28Uj4oli3NXRls58C9vwbSvJ7pVgBRhppkXCXJWZkFP/AZiWtJ2XHWqqKExV7nQEcT&#10;PAUAQiPukQyYY+H42wCxhl1x5auAK0JDEfjGEZPGi1DoJNWJYU/ukE9yQA2udBSJYqeJSxupILp0&#10;rjSJ0cMW0gtmMrxpDkwTFs2L0urJtswzAYjYSc8Ner7Y+8VGTsjuuREiNiW0BgKWmagTCkcOeLLY&#10;uCG7MShBURYWwb3KLV5sHRqEB2QAQ68SLerAilmWFHfjiqsddw9fCCUfGZYLMEFTT5ro6fbghWHA&#10;FqHEPQlRlNk6cAxy34spCE1mrBExtih+0pYcUU/cKhrKkBdF3ESu4CFFrBVB0L5ZcJQLSUNCPIH2&#10;9jY1gFRzXiJEjsFfZr6oi48Ehu1mYMyFLlDjWDJuvGfPuQM4sSMnizSQHVOJQIf4zsGlgqoFjwnO&#10;sNTYuG8Bz2gtpjT3doAPs9AEpqv4zt/SDMQOsnwENHdffL8U7EitA7QZeVOsTin018qCnuVnGpDC&#10;okhYQpwRUtZkIlj2eVAprMQtAZzi2hBoYctWYCdVAZsoXUREVvN3AIyCjOyVBcDkmFErvD/zc4ac&#10;Cs/+BE33ZknwUR4qzcpYSo8dUjNByQS3ZGNsTRMH3Uo0zn6gkDIOYy4EtHSc5DD3GxBjHMo0wvEy&#10;Qjk6mABDkFCzmHFlVMRV2ODITxpxFHYF2vglXKcVVCCKuCbzG3WOluS99yc6U+qwEio8B8E0KC4K&#10;XbwLUWqMYcgbwEOWgl24wGYzD1FvW/qz8J3f7RXxWBPeZlGiOvKni3BpZwSwNue/f4F9/jPX638B&#10;AAD//wMAUEsDBBQABgAIAAAAIQCeVlU55QAAAA4BAAAPAAAAZHJzL2Rvd25yZXYueG1sTI9BT8Mw&#10;DIXvSPyHyEjctpSVjq1rOo0hDowLFCQ4uo3XVjRJabKt+/eYE1wsWf7e83vZejSdONLgW2cV3Ewj&#10;EGQrp1tbK3h/e5wsQPiAVmPnLCk4k4d1fnmRYardyb7SsQi1YBPrU1TQhNCnUvqqIYN+6nqyfNu7&#10;wWDgdailHvDE5qaTsyiaS4Ot5Q8N9rRtqPoqDkYBbsbPYlsn3y8ft+X9Tj6dn82+Ver6anxY8dis&#10;QAQaw58Cfjtwfsg5WOkOVnvRKYiXi4RRBZO7JQgG5rMkBlEyGccg80z+r5H/AAAA//8DAFBLAwQU&#10;AAYACAAAACEAeRi8nb8AAAAhAQAAGQAAAGRycy9fcmVscy9lMm9Eb2MueG1sLnJlbHOEz7FqxDAM&#10;BuC90Hcw2hslHcpR4mQ5DrKWFG41jpKYxLKxnNJ7+3rswcENGoTQ90tt/+t39UNJXGANTVWDIrZh&#10;crxo+B4vbydQkg1PZg9MGm4k0HevL+0X7SaXJVldFFUUFg1rzvETUexK3kgVInGZzCF5k0ubFozG&#10;bmYhfK/rD0z/DejuTDVMGtIwNaDGWyzJz+0wz87SOdjDE+cHEWgPycFf/V5QkxbKGhxvWKqpyqGA&#10;XYt3j3V/AAAA//8DAFBLAQItABQABgAIAAAAIQCbMyc3DAEAAC0CAAATAAAAAAAAAAAAAAAAAAAA&#10;AABbQ29udGVudF9UeXBlc10ueG1sUEsBAi0AFAAGAAgAAAAhADj9If/WAAAAlAEAAAsAAAAAAAAA&#10;AAAAAAAAPQEAAF9yZWxzLy5yZWxzUEsBAi0AFAAGAAgAAAAhABrda7uPAQAAMQMAAA4AAAAAAAAA&#10;AAAAAAAAPAIAAGRycy9lMm9Eb2MueG1sUEsBAi0AFAAGAAgAAAAhAFFeKAkhCgAA5BUAABAAAAAA&#10;AAAAAAAAAAAA9wMAAGRycy9pbmsvaW5rMS54bWxQSwECLQAUAAYACAAAACEAnlZVOeUAAAAOAQAA&#10;DwAAAAAAAAAAAAAAAABGDgAAZHJzL2Rvd25yZXYueG1sUEsBAi0AFAAGAAgAAAAhAHkYvJ2/AAAA&#10;IQEAABkAAAAAAAAAAAAAAAAAWA8AAGRycy9fcmVscy9lMm9Eb2MueG1sLnJlbHNQSwUGAAAAAAYA&#10;BgB4AQAAThAAAAAA&#10;">
                      <v:imagedata r:id="rId63" o:title=""/>
                    </v:shape>
                  </w:pict>
                </mc:Fallback>
              </mc:AlternateContent>
            </w:r>
            <w:r>
              <w:rPr>
                <w:rFonts w:ascii="Arial" w:hAnsi="Arial" w:cs="Arial"/>
                <w:noProof/>
                <w:sz w:val="14"/>
                <w:szCs w:val="14"/>
              </w:rPr>
              <mc:AlternateContent>
                <mc:Choice Requires="wpi">
                  <w:drawing>
                    <wp:anchor distT="0" distB="0" distL="114300" distR="114300" simplePos="0" relativeHeight="252033024" behindDoc="0" locked="0" layoutInCell="1" allowOverlap="1" wp14:anchorId="3B2B5B94" wp14:editId="15A0DFAD">
                      <wp:simplePos x="0" y="0"/>
                      <wp:positionH relativeFrom="column">
                        <wp:posOffset>763905</wp:posOffset>
                      </wp:positionH>
                      <wp:positionV relativeFrom="paragraph">
                        <wp:posOffset>-108585</wp:posOffset>
                      </wp:positionV>
                      <wp:extent cx="1519025" cy="274320"/>
                      <wp:effectExtent l="38100" t="38100" r="0" b="30480"/>
                      <wp:wrapNone/>
                      <wp:docPr id="373" name="Ink 373"/>
                      <wp:cNvGraphicFramePr/>
                      <a:graphic xmlns:a="http://schemas.openxmlformats.org/drawingml/2006/main">
                        <a:graphicData uri="http://schemas.microsoft.com/office/word/2010/wordprocessingInk">
                          <w14:contentPart bwMode="auto" r:id="rId64">
                            <w14:nvContentPartPr>
                              <w14:cNvContentPartPr/>
                            </w14:nvContentPartPr>
                            <w14:xfrm>
                              <a:off x="0" y="0"/>
                              <a:ext cx="1519025" cy="2743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4B55D1F" id="Ink 373" o:spid="_x0000_s1026" type="#_x0000_t75" style="position:absolute;margin-left:59.55pt;margin-top:-9.15pt;width:120.8pt;height:22.8pt;z-index:2520330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j7lEGLAQAAMQMAAA4AAABkcnMvZTJvRG9jLnhtbJxSy07DMBC8I/EP&#10;lu80j75o1JQDFRIHSg/wAcaxG4vYG63dpvw9m6SlBYSQerG8O/Z4Zsfzu72t2E6hN+ByngxizpST&#10;UBi3yfnry8PNLWc+CFeICpzK+Yfy/G5xfTVv6kylUEJVKGRE4nzW1DkvQ6izKPKyVFb4AdTKEagB&#10;rQhU4iYqUDTEbqsojeNJ1AAWNYJU3lN32YN80fFrrWR41tqrwKqcT8fjGWeh3UxJJ9JmMhlx9nbo&#10;RIu5yDYo6tLIgyRxgSIrjCMBX1RLEQTbovlFZY1E8KDDQIKNQGsjVeeHnCXxD2eP7r11lYzkFjMJ&#10;LigX1gLDcXYdcMkTtqIJNE9QUDpiG4AfGGk8/4fRi16C3FrS0yeCqhKBvoMvTe1pzJkpco6PRXLS&#10;73b3JwdrPPla7dbI2vPD6ZAzJyyJIuesLSmeo/3V9/uERAfoL+a9RttmQoLZPucU/0e7dpGrfWCS&#10;msk4mcXpmDNJWDodDdPuwJG6pzhWZxHQ69/CPq9bZWc/ffEJAAD//wMAUEsDBBQABgAIAAAAIQAg&#10;Vj1D8goAABEYAAAQAAAAZHJzL2luay9pbmsxLnhtbLSYS28cxxVG9wHyHwrthTZTZFf1cwhTXhgR&#10;ECCBg9gBkiVNjkTC5FAYjh7+9znndpOiYhkIAgUSOFNdVffx3e8+er797uPdbXq/Ozzc3O/Pm3LS&#10;Nmm3v7y/utm/OW/+8dOrPDfp4Xixv7q4vd/vzptfdw/Ndy//+Idvb/a/3N2e8TchYf/gt7vb8+b6&#10;eHx7dnr64cOHkw/dyf3hzWlt2+70z/tf/vqX5uV662r3+mZ/c0Tlw+Ojy/v9cffxqLCzm6vz5vL4&#10;sX06j+wf798dLndP2z45XH46cTxcXO5e3R/uLo5PEq8v9vvdbdpf3GH3P5t0/PUtX27Q82Z3aNLd&#10;DQ7nelL6qZ//tOXBxcfz5tn6HSY+YMldc/plmf/6P8h89VuZmtXVaZyatJp0tXuvTaeB+dnv+/63&#10;w/3b3eF4s/sE8wLKuvFrulzWgc8C1GH3cH/7ztg06f3F7TsgK20LLVbd5fQLgPxWHth8VXng8rvy&#10;nhv3OTSre89xWEF7otRjaI83dzuIfvf2iWPHBwT7+MfjIdKhtrXmdshl+qmMZ217Vrcn01CehWJl&#10;8aPMnw/vHq6f5P18+MTX2HlCbfHsw83V8foJ9Pak7evcPeH+HPUv3b7e3by5Pv7P1y/vb+9JijXi&#10;33z/fduO4zPPQuUT5b6QwMHCtALw993r8+abyOEUN5cHgUDdTqkvQ5rGsWxelPZF+yKXWuqmyV2T&#10;p2Y7tZs85S61myGPqQzzpuSSyoY/Y5q7TR5Sy7Jl1XV103KIG0MaUmlnTvG1mzjG4dxv5031wibP&#10;aUpT3eSeZdn0qc/w2mWn7Jq6XDCiphqyh1SHDdrdK2nCwgkz3FN8msrGD1aIyf1mGycrB4YJYTyt&#10;aJ44Mveb3IUFE/aUMmGwUluezSNe8M9FLl3HSlMrtiKm43aLoagdNlwNU/yoWBIuFS5XVoGHjqNV&#10;sGAoVpQ8gV5hGxnAgVldUUebumG7ata0QiCwETErDuPIGu1dz5eefzOxAO4e+KaEsQXXMCvAmFPf&#10;9Wy3ebuNbaSHljy1RCfNKB/RUie2CxjUGXfC7dwjdOzDOXTrQDfqjoRYHGC3BA66NfUb4NYZoE/4&#10;WCP2wJTLKO4hFTokwHeLozxD47pZOmzAnTxUgjsZYxZFfCAX0VEpthlklr0sQ8jqN6cGNnouaQan&#10;OuwvdSZIqkJjhVSqDqZ0/u2J/xwgwOY8shlMRbCRXJdhjk7IT2TNcwA6I1OkShUFIOcvLg/oE1UC&#10;WtIwAmYYI0JYupA2SNYOqgFMoh0Gx6qTb94gMXKVYTzeBBHAYzKPIBGwmESADzNZg5GuLDlgiGon&#10;x7jbsgs3QAWP1rswgBXY4y5XOwxxN0zO00hUFgMwDpLgJIehvOAXQgQruMoV4sxnEIC/mVrQAjpS&#10;ASNV49VzWLlpyCTlIjd41VNHcI3kqXzWNJN6iEcIfiCYnN7iEN5iw4Tfa9wBVT9JGhxDs6GA9GFF&#10;7WW2buG2dLQIhaFIZRHuhwqYsoQIuwpRn8ABddKpltHKRq4aT/6RTuAqIManFwYXApa2n1ZmR0t+&#10;B+RcwHK4BgPiLAGrsRvwRLyiUEQMOCRtQtuiiwUCUCJVKarCKtu7RGlAkZjyESTwqdFpJQX1hmCn&#10;ijhs4AEFTrmV8uVSCmKZhnMYlElFeK88AIHFUgHsqRnWBsFjkwAY32JEKSg8NtMs15Rt8pfwwIYI&#10;zOI/ottkRUEENrQegKGWGA+ALAcIbBxIlW1jmLd4Rt2wFwToo2SUbUtBLiTAUoOxSsuNr+kfJveu&#10;EW89QzykJkRCQgHDIwSSJEaOZ13uI4ICaSJYQpawitEQ6RYHIKg1SuOijpHqfLL0L4xGZmwiNwfU&#10;4RxBI6kjTrAIEMCujrJMQeE7GicNWnKlsw9qGyfGsM2gUA5NBKpQsXIlUsTgKtFI4q7aEK9HGCgh&#10;LKGdh5YvtkQRpz8qHw1a+rha9gptet20KRM2KWUB4jYO6w1ZhwSdLqRSv6SzhYVj9GrQZCZAu7EA&#10;VKgQsWFV+B95aYTtnaNedXkMSCMAHfXCLKMScUY3Bj/W3CDiYTVbeI0lkXSRAgTb5kfrIb5uQ1ln&#10;Fdfexp20NkmBwqG8tbrR+VU/wSLyifTJNDJcA3Ee0wwpS+TFQkpEYoHkwiQaIA5CabORMjVjt2Qc&#10;raFBW/0OCI0Ni1wwP7II6AEJDdScxRyiu4X74QvQWKWccHSewmlErX6Sk2/QzVxdUqMF9C0dfdIJ&#10;Kz8ep2Gm/ji5gD93eqcBVCNyLd76jJcgZilnZXlpP3tTeRyO/9uBMUbwH16/ftgdeQ8qQ/OS+ED4&#10;fruOkHnLCNnR65rStA1xIh/BYSQQmmrzDyQLjQCqgMXSF2WuB0a6LaUohiNpX8xcswMvoB5DJpGl&#10;HIFzVF+GSviJY7Renlo7EEoArGyd8X8smBXQLEmjTQAtYJsNGeZIAzRgjmNmS66JZV5aLtnUMgd5&#10;GpsBkutktzY45pirKF2ADgsGo8pzDpuDi70RGoRoD16ZksbQysJ1Hq9LHMjVkQ8mEchFsFlptRYE&#10;mAL9yH80dmnLFkRSemwvf+UwR6Oih5avF3P4OTUv69CRauj/7L1hAMemJ+xltg5G4Su0GANC1Tfa&#10;xIQRmVBgH5DrAOynqThhky5OKmBHzKyo1CMIEK8ckTS6nFnjE1xgciUaHOmc3CyKCI0jlfhwUZas&#10;w8UUVRUzqJNrDSfQGhEFsl1LY7SsyOvRHAxQlwGEvkwQIlgIUBN0QSVuQV16iPHyobGQPIV2gdcU&#10;UPt58NfCTTlkBsM4AKKQwmdmCiXMSHJMIamXLhqmaSESIRGJTTWhYnCpVnBicoWR6qX8U7/ERHiY&#10;DzFdC32iYqoGrxWgFQXGToE3jPohG4SJAbyh2s2L6jUZKGSh2pKKRxESIFsqnOedBMJfceF/z5I3&#10;OEzFL5Xgtz0MnDBvqWVL61/rUaQH3DcGfduJG4K4amxI6DVEDFOBtHOUXoE08TJDxIjqjSE+7JZX&#10;Bl0PyREvD1lOaRzgC9e6aDkoWYZra0YFR13kJQnjcUJA7MCswNAxMzQDcBgQAcFzOpcW0IBbX7rI&#10;XEdtX9Ycfomzu4jxrRnAqIVasFWecFsLUNAuyVup6xAmEwWvMAdaMuFhnI+YOvUhwY7N/VaCaaTw&#10;+Qrsd14ikAjJjUkUF9swvvEkigL7ugt3kk1R2hJ/CMJxkoimB9GXWQaklvkD06G4sxDf2oVJ5H+M&#10;3KBgSR5NwMoTY9ZLLYM5UKSFgPE6opwm31Nm01Z+0A98U2Hmwb6ldOGJGNtWVxl8PP1oYBRiDPmK&#10;Ba3vS/MS6uDI513MV4WRH0IGKlr1K1TAE5qB/MQlSi8+TjGmMg9SsVxTsNaQjAul8+N6hYI4e67G&#10;uylfLOreM4cJYu5p3/FAKtELbTKetxCq1587QHcdz7lBDSDJhFoODpQYx2Z+6jXKjD9w0vQ0/Da9&#10;ztmOns2SCxQPO3CkMEExgy1dhBqRZj6h5bc2TKar+EPAkse8miQN86IxoSyhnztOejgTrxy02kWJ&#10;qDxnK8moh+YpNPTF35eiDmabTXKZyXdcKokrhkTfRKWlYx5v3L6cW1kGMk4TSRI2exqSNSlXfFze&#10;aDCNsQ0k4D9lyFmU6mnPxBerRxdvfuK/FZ7AFRvMB9jOVBUJqSOW3g4Fzqr+aGXuMtEZTKH2x5QA&#10;ssYbbJ+2RpjMQaZtiMsQggyT2pYkh2n+/geXP/0m+vLfAAAA//8DAFBLAwQUAAYACAAAACEAwbB2&#10;B+EAAAAPAQAADwAAAGRycy9kb3ducmV2LnhtbExPO2/CMBDeK/U/WIfUpQInRA0Q4qA+VyRol27G&#10;PuKI2I5ih6T99b1O7XLSp/ue5W6yLbtiHxrvBKSLBBg65XXjagEf72/zNbAQpdOy9Q4FfGGAXXV7&#10;U8pC+9Ed8HqMNSMTFwopwMTYFZwHZdDKsPAdOvqdfW9lJNjXXPdyJHPb8mWS5NzKxlGCkR0+G1SX&#10;42AF6Pz1OzZmfPg005M6XPL7/UYNQtzNppctncctsIhT/FPA7wbqDxUVO/nB6cBawukmJaqAebrO&#10;gBEjy5MVsJOA5SoDXpX8/47qBwAA//8DAFBLAwQUAAYACAAAACEAeRi8nb8AAAAhAQAAGQAAAGRy&#10;cy9fcmVscy9lMm9Eb2MueG1sLnJlbHOEz7FqxDAMBuC90Hcw2hslHcpR4mQ5DrKWFG41jpKYxLKx&#10;nNJ7+3rswcENGoTQ90tt/+t39UNJXGANTVWDIrZhcrxo+B4vbydQkg1PZg9MGm4k0HevL+0X7SaX&#10;JVldFFUUFg1rzvETUexK3kgVInGZzCF5k0ubFozGbmYhfK/rD0z/DejuTDVMGtIwNaDGWyzJz+0w&#10;z87SOdjDE+cHEWgPycFf/V5QkxbKGhxvWKqpyqGAXYt3j3V/AAAA//8DAFBLAQItABQABgAIAAAA&#10;IQCbMyc3DAEAAC0CAAATAAAAAAAAAAAAAAAAAAAAAABbQ29udGVudF9UeXBlc10ueG1sUEsBAi0A&#10;FAAGAAgAAAAhADj9If/WAAAAlAEAAAsAAAAAAAAAAAAAAAAAPQEAAF9yZWxzLy5yZWxzUEsBAi0A&#10;FAAGAAgAAAAhACj7lEGLAQAAMQMAAA4AAAAAAAAAAAAAAAAAPAIAAGRycy9lMm9Eb2MueG1sUEsB&#10;Ai0AFAAGAAgAAAAhACBWPUPyCgAAERgAABAAAAAAAAAAAAAAAAAA8wMAAGRycy9pbmsvaW5rMS54&#10;bWxQSwECLQAUAAYACAAAACEAwbB2B+EAAAAPAQAADwAAAAAAAAAAAAAAAAATDwAAZHJzL2Rvd25y&#10;ZXYueG1sUEsBAi0AFAAGAAgAAAAhAHkYvJ2/AAAAIQEAABkAAAAAAAAAAAAAAAAAIRAAAGRycy9f&#10;cmVscy9lMm9Eb2MueG1sLnJlbHNQSwUGAAAAAAYABgB4AQAAFxEAAAAA&#10;">
                      <v:imagedata r:id="rId65" o:title=""/>
                    </v:shape>
                  </w:pict>
                </mc:Fallback>
              </mc:AlternateContent>
            </w:r>
          </w:p>
          <w:p w14:paraId="36D28E5F" w14:textId="357069D4" w:rsidR="00143441" w:rsidRPr="00A406E5" w:rsidRDefault="0070502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065792" behindDoc="0" locked="0" layoutInCell="1" allowOverlap="1" wp14:anchorId="139B7717" wp14:editId="242F061D">
                      <wp:simplePos x="0" y="0"/>
                      <wp:positionH relativeFrom="column">
                        <wp:posOffset>2585720</wp:posOffset>
                      </wp:positionH>
                      <wp:positionV relativeFrom="paragraph">
                        <wp:posOffset>-19685</wp:posOffset>
                      </wp:positionV>
                      <wp:extent cx="1335200" cy="350520"/>
                      <wp:effectExtent l="38100" t="25400" r="0" b="30480"/>
                      <wp:wrapNone/>
                      <wp:docPr id="405" name="Ink 405"/>
                      <wp:cNvGraphicFramePr/>
                      <a:graphic xmlns:a="http://schemas.openxmlformats.org/drawingml/2006/main">
                        <a:graphicData uri="http://schemas.microsoft.com/office/word/2010/wordprocessingInk">
                          <w14:contentPart bwMode="auto" r:id="rId66">
                            <w14:nvContentPartPr>
                              <w14:cNvContentPartPr/>
                            </w14:nvContentPartPr>
                            <w14:xfrm>
                              <a:off x="0" y="0"/>
                              <a:ext cx="1335200" cy="3505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0FBD75C" id="Ink 405" o:spid="_x0000_s1026" type="#_x0000_t75" style="position:absolute;margin-left:203pt;margin-top:-2.15pt;width:106.35pt;height:28.75pt;z-index:2520657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HfHMWWLAQAAMQMAAA4AAABkcnMvZTJvRG9jLnhtbJxSy27CMBC8V+o/&#10;WL6XJEBoiQgciipxKOXQfoDr2MRq7I3WhoS/74ZHgVZVpV6iWe96MrPjyay1Fdsq9AZczpNezJly&#10;Egrj1jl/e326e+DMB+EKUYFTOd8pz2fT25tJU2eqDyVUhUJGJM5nTZ3zMoQ6iyIvS2WF70GtHDU1&#10;oBWBSlxHBYqG2G0V9eN4FDWARY0glfd0Oj80+XTPr7WS4UVrrwKrcn6fjkhe6EBKAAmMxwTeCSQE&#10;oulEZGsUdWnkUZL4hyIrjCMBX1RzEQTboPlBZY1E8KBDT4KNQGsj1d4POUvib84W7qNzlQzlBjMJ&#10;LigXVgLDaXf7xn9+YSvaQPMMBaUjNgH4kZHW83cYB9FzkBtLeg6JoKpEoOfgS1N7WnNmipzjokjO&#10;+t328exghWdfy+0KWTc/jFPOnLAkipyzrqR4TvaX1/epEx1bvzG3Gm2XCQlmbc4p9V333Ueu2sAk&#10;HSaDQUpvijNJvUEaU9ENnKgPFKfqIgIauQr7su6uX7z06ScAAAD//wMAUEsDBBQABgAIAAAAIQBE&#10;nbrnAwwAAD8bAAAQAAAAZHJzL2luay9pbmsxLnhtbLSZS28dxxGF9wHyHxrjxd3cFqd7el6CJS+C&#10;GAiQIEHsAMmSpq4kwnwI5JUl//t8X80lJccyEAQMDJHsmX5UnTp1qnr89Tcfr6/ST4e7+8vbmxdd&#10;edZ36XBzcfvq8ubNi+4f33+bly7dH89vXp1f3d4cXnQ/H+67b17+/ndfX978eH31nJ+JHW7u/ev6&#10;6kX39nh89/zs7MOHD88+DM9u796c1b4fzv508+Nf/ty9PK16dXh9eXN55Mj7h0cXtzfHw8ejmz2/&#10;fPWiuzh+7B/ns/d3t+/vLg6Pr31yd/FpxvHu/OLw7e3d9fnxcce35zc3h6t0c36N3f/s0vHnd/xx&#10;yTlvDnddur7E4VyflTa35Y8rD84/vug+G7/HxHssue7Ovrznv/4Pe3776z01a6jzNHfpZNKrw0/a&#10;dBaYP/9t3/92d/vucHe8PHyCeQPl9OLndLGNA58NqLvD/e3Ve2PTpZ/Or94DWel7aHE6u5x9AZBf&#10;7wc2T7ofuPzmfp8b90toTu59jsMJtEdKPYT2eHl9gOjX7x45drxnYx9/d7yLdKh9rbkfc5m/L9Pz&#10;vn8+zs9qa5+F4sTihz1/uHt///Zxvx/uPvE13jyitnn24fLV8e0j6P2zvtVleMT9c9S/tPrt4fLN&#10;2+P/vPzi9uqWpDhF/Ks//KHvp+kzz+LIR8p9IYGDhekEwN8Pr190X0UOp1i5PQgEhqFPrbQ0T2Xe&#10;7/K8y+uuDqXsu7HLExlZa9vnUlMZ0tj2pWb+KDzhZ03TvG95Sf2+pjGxKNfM732fprSM+zzlKdVh&#10;2Jc0MyeXPOQy1ofhlPpUFybzHz/ZbdhPiSltZW5quSwLc92+sFFZ1n1Lfa7zsM/8kZbG9DHWFuxZ&#10;9yxlNGrC6so+t8Gd+zCJn6dRv5/znFe3K/qCT5mz8TGv+z7jWZvYGvvYrLQ8TLpUUh1nnVgSdmEB&#10;NjjEbs9yI4xMlROxw5FO9L074QoozryehoqdQ261+oBHlc0xp4IlPrGwAkUZC9YBwcpGLQ0cVYQo&#10;RmDAIs7QgKYBK4fEaPTUoV/2I+bPa3NrFo1pzW0BeYw/2VlGoGf2MI0B0YzPICHaoJrXSvyMbemN&#10;pHiXvfEcCkMea1GgzzMcbr8EGhxZsYZPcx4JHbjio8/nVFdYwASWDUIrO8ZU8zo/BFwEc8G9MWCe&#10;gKI20Y+5OJvZipeGHx/yCic2qsDA3Bo2SskeeuI/LuIBG5Yid4jwAq4LBzADvIhi6aeewGhJDMUd&#10;IoADpNffWlk6CfYgcKLqzxFU4Zn7sF/EoDj8RTl4UKD/NitD5/76+vX94UgNXFr3EvFJrRHSLU3H&#10;HbK36/ddLl3ptkiU2gy7ceoJ4KJ90Lcfx/0MrwiQw4ql5u6QZuAUirIfSLo28CtessMwLaYar3SF&#10;oyLzHMJNuLzCURdK8CT3ZA0cJhn6yTxyCHlRFufwWPDAh8QkbE7gBRCSLfKGqQqBMXI+FNbWNc3E&#10;jWj6lBzIQM0R5oInxVnswDDCIS+3YWFRJQcMK2vVGTgcfDM1nL2CFTvEzmoBIGle7AzHKvmv6+Yi&#10;W4FNJIa2pZWXUDqOdcXk308X7jaV7uXcShqWegr3tCvLrgzwzng34k0q5UkFgcknozMuzqFZOlrB&#10;c+MC1tU8m24CZxaOZnhLdUaScBoHEXafCD7hBT6SC5VzZ4hEkJrp6fslr3meocyGnXoxrggB4zIz&#10;HSqlimQgnCH56Bp8AXxzo/SF6M8BrM/dP1B/OvTmNoBev6Y2PaDXW9LKInp9V0FwUz6ZQTIjiw2R&#10;EBtBhbDSclNXaxVWWtHUOEUMKokelPWdf7gLQ7DkN2kUUqOyobYkGe9DFqgpPZjCdDRRPYHIHrxJ&#10;BuPQsGJSbKAUUJb6ZDBMtrQxJgY5wMyeo6VAWH0bq6JMmNTFmh0RYEYimwU7t9FSrO2RGwbIPCo9&#10;yRDTcRufRpLB+RyI4GOm5MFVEga9M4RbAovaCAzEWDPYzl/Y8JTpgGTX7uXa4+tySod1N+8watgj&#10;fUOXBzozeBoWYjZ0xiT5TbUHaNEY6Vs262wYKsguGwm3LkMCB7t1ulL4Nuc3kcHfzzVnmBnKCN+m&#10;EgWLskE95gEiJdYIIUg0oCxIh8AQLoWCMDMNMHOjiQn8JE4zzkJOsq32HPQFnMNz2RAptMYw1pPA&#10;yCjLN48iyxVKtUnNp1oNBIzdom1hOa3RgjGDRZI5tB8kfLRJ1arAaXldEDU2lPgzMxeqgfqnk7CG&#10;ZQSfMuCcMDkOM4frooJD0zZPnI4eUNJdlcFmE1GrDtDUGTOibIRLvWzcxiJX2CeqStX1UR7h+iql&#10;Fgn2dBpRhkLrX+qAUw1I+4VSuFt3CMUId7oJnQA02qFIdF7ap4kFeSbXgIgolmgx00p/u3EB6Foa&#10;e6y3YWD+gzYD5NNZX2lOsX4akNoGP2jPpr22r7sFndZ22vYJ64gKBq9GBSWKKJEVFHoKILLHezJq&#10;q4d0TCa5RQ204deE96gXekYwWUxFxotsj8hdQVZCiK03JTpSNTyWg2xBzaZqzls8yQilnzWqic0J&#10;wSZ7oxTZ/skB6McMRHKrw8WWWsXbUsk6zrZR9L2EyAeHEj5SmEcExctIpKath/kW0xAERDdKX9oa&#10;0CiB2gLH3cA8dbsI8klTIxewDHHdGguYTjttbkNleyXeOKx0qCxHODwaoKhobKbA0yhI5JOCW0d4&#10;QCZSKydqAcfbSzLFlcCaeQ1+2euFHBt6hCqUScmgi8ehwW48gIjemg7eQg/g3h5ETAGoZr7iQW1W&#10;uh2xQehCdIKRp/B6Qwi4WN+iA8J2rEE8Z45zZVg0TDWqnjlsDSy9aXDSM0738hIc8OIlcVgIABQ3&#10;y6QiXNmB34ivzsVSPOEocyq6AslHzU5DP25cA141blASlVB7SPVHeccEiICptHIINBGluhFEb21w&#10;SNrIXPo0utftnqgrhg8zWC3C9Mdc+/id2oZqmO0NFB+YOnMJ4w/Ei4Ipp8SVTUwmWwc6tECjenLY&#10;BBEKuwY7FUevb9bwEHmjAxe1SIG21Gy/0WeixiIeUVJMDdpMdYUEhT3oLkIKicFSj+FVxNosZbc8&#10;OnVMJCJyzuvYac1uG216ZJwZQMJDhWC4zwbvqvgxEoCH9tBK5IxKFPxNrYxrBNzZVBC3AAh1jJVx&#10;ZWctYTYdaaKkG/T2KrVCVbmFJuI57qc223SarHxtODU7JvAaTtO+RrUNoDDLlhacuIORGOK7UAYB&#10;X3iJDgUO++UI8faniD+l0rZGK86NhrCsXL1GgonQ0kzyCS6E1qsXygefF4sEiCi2gMylsW7XWtHi&#10;DdkTyqiJU2+8oWw0lOEsdYM5uubNWGYuXKQi0yIBdQ4pstcEPMJlpYzkBgVZAc5qs1ymyp9keIsI&#10;MWS5kKeGB6znZCKDmcQaWfAtQQt+yUPqCYkSa2A5vyXfGD2i0k2l2L4yeJemsiNflG54im1UJTd2&#10;EVcDcCl87dgCFjeGycYiYhWy6Bl4hZ9PVx+HfjBq87Qmv21hAZefHc7tlt0E+/yuNXZESHy5zkSh&#10;hOLUyVCPgOQkp6Ed3lCkb0Cv1KCv3kSVyfCbn2aKV9sQXxQuxJcgwX6iJANoslECYEZTmCWH/S4U&#10;14j4zII9ql3BWiSGRgl4T00tu3AziWsbFYtUsV+qqqa2xUcq/MRGCmmYusWUvzWNgUkcA9ZJNP5F&#10;66q4sbeypJxBCuVEhYQczU6GSG4VBkb6UUWS+zlpQTys0bCY3vN0pcMruwB7TSGBo9EWs8Xw6QuC&#10;rke9ZytgPiXMVsW4luMbTtEOaDbbPDTbocrRgSFahuD0LgYQXeXlxDk+BBkbeLfNQecoqPJ0iO9h&#10;qndEWo4SEDihRPtxEAB9u31Wgsf6CoZpsXDzB4of9Y+ivzyUEbH0AyELaRqlO6lAjfOzgOJPrhBy&#10;d6nW9fhaEGpQyTNkDNUevMk7g49Q2+Vj2hLU84HLjxlRVhk3HYz4gbqVCatPlxliQvsJK04fKx4T&#10;j3A8YX7VSvdM18+nB/g2jujB1jyTaTbPee6Ey4+IFTfi5rHdT3BRBlli4B0w+c0RDjnW/RX55KWz&#10;1LfZb0UnX2w6JTo+/Ycrn/4Pwst/AwAA//8DAFBLAwQUAAYACAAAACEAT8Dm7uUAAAAOAQAADwAA&#10;AGRycy9kb3ducmV2LnhtbEyPzU7DMBCE70i8g7VI3Fo7bQlVmk2F+JHggKqECq5OvCQRsR3ZbhPe&#10;HnOCy0qj3Z2ZL9/PemBncr63BiFZCmBkGqt60yIc354WW2A+SKPkYA0hfJOHfXF5kctM2cmUdK5C&#10;y6KJ8ZlE6EIYM85905GWfmlHMnH3aZ2WIUrXcuXkFM31wFdCpFzL3sSETo5031HzVZ00QvXSTO69&#10;+1Dl84FeD2X9OCXiiHh9NT/s4rjbAQs0h78P+GWI/aGIxWp7MsqzAWEj0ggUEBabNbB4kCbbW2A1&#10;ws16BbzI+X+M4gcAAP//AwBQSwMEFAAGAAgAAAAhAHkYvJ2/AAAAIQEAABkAAABkcnMvX3JlbHMv&#10;ZTJvRG9jLnhtbC5yZWxzhM+xasQwDAbgvdB3MNobJR3KUeJkOQ6ylhRuNY6SmMSysZzSe/t67MHB&#10;DRqE0PdLbf/rd/VDSVxgDU1VgyK2YXK8aPgeL28nUJINT2YPTBpuJNB3ry/tF+0mlyVZXRRVFBYN&#10;a87xE1HsSt5IFSJxmcwheZNLmxaMxm5mIXyv6w9M/w3o7kw1TBrSMDWgxlssyc/tMM/O0jnYwxPn&#10;BxFoD8nBX/1eUJMWyhocb1iqqcqhgF2Ld491fwAAAP//AwBQSwECLQAUAAYACAAAACEAmzMnNwwB&#10;AAAtAgAAEwAAAAAAAAAAAAAAAAAAAAAAW0NvbnRlbnRfVHlwZXNdLnhtbFBLAQItABQABgAIAAAA&#10;IQA4/SH/1gAAAJQBAAALAAAAAAAAAAAAAAAAAD0BAABfcmVscy8ucmVsc1BLAQItABQABgAIAAAA&#10;IQB3xzFliwEAADEDAAAOAAAAAAAAAAAAAAAAADwCAABkcnMvZTJvRG9jLnhtbFBLAQItABQABgAI&#10;AAAAIQBEnbrnAwwAAD8bAAAQAAAAAAAAAAAAAAAAAPMDAABkcnMvaW5rL2luazEueG1sUEsBAi0A&#10;FAAGAAgAAAAhAE/A5u7lAAAADgEAAA8AAAAAAAAAAAAAAAAAJBAAAGRycy9kb3ducmV2LnhtbFBL&#10;AQItABQABgAIAAAAIQB5GLydvwAAACEBAAAZAAAAAAAAAAAAAAAAADYRAABkcnMvX3JlbHMvZTJv&#10;RG9jLnhtbC5yZWxzUEsFBgAAAAAGAAYAeAEAACwSAAAAAA==&#10;">
                      <v:imagedata r:id="rId67" o:title=""/>
                    </v:shape>
                  </w:pict>
                </mc:Fallback>
              </mc:AlternateContent>
            </w:r>
            <w:r>
              <w:rPr>
                <w:rFonts w:ascii="Arial" w:hAnsi="Arial" w:cs="Arial"/>
                <w:noProof/>
                <w:sz w:val="14"/>
                <w:szCs w:val="14"/>
              </w:rPr>
              <mc:AlternateContent>
                <mc:Choice Requires="wpi">
                  <w:drawing>
                    <wp:anchor distT="0" distB="0" distL="114300" distR="114300" simplePos="0" relativeHeight="252053504" behindDoc="0" locked="0" layoutInCell="1" allowOverlap="1" wp14:anchorId="28233654" wp14:editId="7FC597C4">
                      <wp:simplePos x="0" y="0"/>
                      <wp:positionH relativeFrom="column">
                        <wp:posOffset>-36830</wp:posOffset>
                      </wp:positionH>
                      <wp:positionV relativeFrom="paragraph">
                        <wp:posOffset>-84455</wp:posOffset>
                      </wp:positionV>
                      <wp:extent cx="2284450" cy="421705"/>
                      <wp:effectExtent l="38100" t="38100" r="14605" b="35560"/>
                      <wp:wrapNone/>
                      <wp:docPr id="393" name="Ink 393"/>
                      <wp:cNvGraphicFramePr/>
                      <a:graphic xmlns:a="http://schemas.openxmlformats.org/drawingml/2006/main">
                        <a:graphicData uri="http://schemas.microsoft.com/office/word/2010/wordprocessingInk">
                          <w14:contentPart bwMode="auto" r:id="rId68">
                            <w14:nvContentPartPr>
                              <w14:cNvContentPartPr/>
                            </w14:nvContentPartPr>
                            <w14:xfrm>
                              <a:off x="0" y="0"/>
                              <a:ext cx="2284450" cy="42170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111154A" id="Ink 393" o:spid="_x0000_s1026" type="#_x0000_t75" style="position:absolute;margin-left:-3.5pt;margin-top:-7.25pt;width:181.1pt;height:34.4pt;z-index:2520535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EkUIqOAQAAMQMAAA4AAABkcnMvZTJvRG9jLnhtbJxSy07DMBC8I/EP&#10;lu80j6avqCkHKqQegB7gA4xjNxaxN1q7Tfl7Nk1LCwghcYl2PevJzI7nt3tbs51Cb8AVPBnEnCkn&#10;oTRuU/CX5/ubKWc+CFeKGpwq+Lvy/HZxfTVvm1ylUEFdKmRE4nzeNgWvQmjyKPKyUlb4ATTKEagB&#10;rQjU4iYqUbTEbusojeNx1AKWDYJU3tPpsgf54sCvtZLhSWuvAqsLPhmNSE3oivGQM6RilmScvVIx&#10;Tic8WsxFvkHRVEYeJYl/KLLCOBLwSbUUQbAtmh9U1kgEDzoMJNgItDZSHfyQsyT+5mzl3jpXSSa3&#10;mEtwQbmwFhhOuzsA//mFrWkD7QOUlI7YBuBHRlrP32H0opcgt5b09ImgqkWg5+Ar03hac27KguOq&#10;TM763e7u7GCNZ1+PuzWybn44o4ScsCSKnLOupXhO9h+/3ickOkK/Me812i4TEsz2Badn+t59D5Gr&#10;fWCSDtN0mmUjgiRhWZpM4lE3cKLuKU7dRQQ08iXsy767fvHSFx8AAAD//wMAUEsDBBQABgAIAAAA&#10;IQCtJHF4JRMAAIkrAAAQAAAAZHJzL2luay9pbmsxLnhtbLSaS28dxxFG9wHyHwbjBTe3penueQqW&#10;vAhiIECCBLEDJEuaupII8yGQV5b873NO9b2kHMtAEDBQYrJn+lGPr76q6uHX33y6vup+2t/dX97e&#10;vOzzs6Hv9jcXt68vb96+7P/x/bdp7bv7w/nN6/Or25v9y/7n/X3/zavf/+7ry5sfr69e8N+OHW7u&#10;/e366mX/7nB4/+L5848fPz77WJ/d3r19XoahPv/TzY9/+XP/6rjq9f7N5c3lgSPvT48ubm8O+08H&#10;N3tx+fplf3H4NDzMZ+/vbj/cXewfXvvk7uJxxuHu/GL/7e3d9fnhYcd35zc3+6vu5vwauf/Zd4ef&#10;3/PLJee83d/13fUlCqfyLI/LuP5x48H5p5f9Z+MPiHiPJNf98y/v+a//w57f/npPxaplmZe+O4r0&#10;ev+TMj0Pm7/4bd3/dnf7fn93uNw/mrkZ5fji5+6ijcM+zVB3+/vbqw/6pu9+Or/6gMnyMACL49n5&#10;+RcM8uv9sM2T7oddfnO/z4X7pWmO6n1uh6PRHiB1cu3h8noP0K/fP2DscM/GPv7ucBfhUIZS0jCl&#10;vHyf5xfD8GJcn23j+Jkrjig+7fnD3Yf7dw/7/XD3iNd482C1ptnHy9eHdw9GH54NY1nrg90/t/qX&#10;Vr/bX759d/ifl1/cXt0SFEePf/WHPwzDPH+mWRz5ALkvBHCgsDsa4O/7Ny/7ryKGu1jZHoQF8tLN&#10;Y+mWuS67s7SebWd5XqZdv/Rzn4DatEtTGtM0bruxyznN464kftsN3dzVMu6GtKQ8z/zMaas8zt3A&#10;lNpNw7wbU025FPboxq4uZcdcnqzbLq3dlKayur7L7D50Q5rrzAzGHrqmdci7ynDO427qhq6s7LSl&#10;kso67fKIAIWFsWPtKlNySRmBFwQsixJ1VYlYu5vTnNaRyV1llBEnb/OOh+pSui3lbdzVrnRrZRZz&#10;Ut0yW5ZumhAHmVKZ2bNb01YUlmWcz+HI5HYozdbruDhEgsoq9k61chwGZgKnsQRzVI9HtbFbeIpB&#10;Uh1q+yWPyIoNXc3zjAMcItOCydBqDnXYCmW3dbfG0U2Pic0QkzdMn1Gh5F3GHalmtssoxbYsW3Ek&#10;YlbUzKNOYlJIi58XPaI2bIDLRk/Hv4wxQedGlfU4ImP+Ed01LEpPaFhGlGj+Ax1p0QUoqtXccWDK&#10;uPpTiXzKuExM0iXINqZFHIzdhll4l1ZACXQ2pAOE7IS3F1bhMQBSQIsgQLZRe0wThtXXWACI6Aex&#10;OKlo87VOwNpdnhEc5bEJWNcB3QYmsVAYAhPN3ZqxLRCawHbYfhqYkTmgCF/QhBhLEh/rLh9NxqbT&#10;qEaeNDDF40s3/CI5nPjov43RYL2/vnlzvz+QemZoaxkWzsEgw4T/zoaznPnftO36gX+4UvOsAybQ&#10;IHXFLmiCubSaYvMUa2l4ACHMQArhw8jo6hZmIDW+KCCPrXwR9sKsVWgJj6nTZuzncHWXXHcr/mLo&#10;OYsoxLhrnhGAf0CbFxIAkbQ2zxVMVUYkBYUKw24aHHd6psPSVjEEIgAUsXmMwCKS8FJkZqEOQ/Di&#10;0jqVUxTJM9iGnVGXyQanfMPSbgJnoJDnEbUA02mg3GkRLCxeEEc5fMfUDcAAL4bG5dSIb8bpAFbN&#10;0Q4VKsMlMVcQjISPJs+EGvRRW1COrEEG6GkLhvB0gAarMhaJg5HZrOno6TA0j3P/Kg9FekTLvIKM&#10;s7SJozqUXV8AEVqAH2DMezlU6fCUlAIt8LDwU/n0mTgPnkBy49f4hEvRr4AgR4yDOox0dcswuJhh&#10;qNtyYxKH4Ac742ysbJgG7QAgZ4voMKR2lQ9kYg7WbmQfthx9LDiLPjAKPF6cSIFaV6BzpD4GxyE4&#10;iQeIClyG0myVllUBtkPnCgRruFx7wH2VuVoqmGMETEuYgOMMDRLWU3prLRVvlXnrxgVQRaLOM84a&#10;dn3u09Sji/Dl34qSDapYFulnYB/MNIJjsyfxoz2cisLH0CU+MC3aEEW8ZSWEjvHMjUXiNIuPkyiQ&#10;eplNeluDX9mX2HVXDGZ2M18Zn9oPqxu7squxw+5wqp5iiAfaEn48HbDzUDO2GjOC8P9jUbOdLWfo&#10;09d+hBtBbUeZKChCGfxLZaf3DV/f5sgJoau8CVES7d0UpQTMjuYtHMQLCqJBWA21R63DMLS2TJnh&#10;wwCk7mAhdj/OtaBqFgMvRFQ1WKQDzI0DyMtWNmnrFjbB/MQjRKTZNkoFWaVSiglKlzRCwtepQJCw&#10;vw8nVm/Eq4weec+nsNuTWnxe5ZKpqva6QmmyyHI2wgTBIlhcoaGLoG0GxDFJSzlaEZmH9tMCCiDC&#10;GuEEuRH2wC4UgkxFpxk8UeY17QRxHaxGG7FSgET8i+WovWCKGUpgLbIF2bCkUI3JXwsrtWkUJAik&#10;VSyNMv5GOtYKdZGeW9Uo1WNviok2Ea/KbyQExlbIGV7HoYoKPSApZ/Kumw0lDnRaA70MNlI0wDSU&#10;icQdiRQgRcpSAsiPbRbydiAtbRTSLfQiYbPyNOI4fscsWFtqkgE5OhVSL4k5mJGUAxNbRRLG5Dnz&#10;njDlsfTAqgbahPkeRx283lDORPZHdRcKNUnCtgCspZHoJ2zAIpvM4Rj9gipsi+lQ3XiXuME/9mZa&#10;kDB8L3OXdkzQj8WG+KTaw9INHxgqhZRkcVItW2FwU4dMG8SOZelMDDLTafBcVKMGt5W/puClSlLL&#10;RGls/2J4BNrEU7w1UM1N4V+6DCgCTeJVRO0cHGFQY3PmRusTr0MWPMBkHGTcmkM2G6aIQwqeNc0A&#10;rhkUbKHcJAOF7XEiLg428Gwqpm6iR9DXUcrS2SANv2sgmMr5GJTKXJSS5fAnnqeqoH5mWjbeBtaw&#10;/9NRKzXa1L+qw4YnWhoaDXVKOcIdkiHYpz4tFFpoSbYNkAJvrNhiBEdZUzAMtc29eqzl4AB0S8nS&#10;ZTCi9sdF+M86z76I9eGQVqdrcYgSh7SSIphOzYWe4XckHB196jpoSexPCiUNnqYUDSM2BtIZQJeQ&#10;evQ79b1VM95mX+KH7lDgRwRFfNHx6MZQi3xpvqUwNg7V145XxgB8MgA+U3kmA96OzBo1tBZBFLuI&#10;VkkRSChOOKr3TFUfMVTgEZdFoPmcWjscHVmk0vsJr3hLDU7SoJB0KOkISity32rLjTZSy5tywJAw&#10;I5pLC6Q40SKd9wavMYoFHB5z+XFANMUW8crGSIYL9QxD1JMHLe3VvYw6kAyHE2msdfga3R5HUNvw&#10;QLijAGZFdbahf+S+QCva0zfilZa5fHPL0JXuKxW4pGFKDVNFXPs3SzcghvWOcwFFmmzGI5iYgXhh&#10;iMgushLttADIk3k8VkWZaP5cBXboy385RobCdCgiCwI9HjdWYdJig3gsiprDW2Tix6eNyWXaiMm6&#10;Ye8NI8+UKMbkdlZm8or510ucDHKwVuXiAjsLCDBLulyirkBWmsGwooTirYYpU35mUfvJW3Cvc4/V&#10;c1zXhL9ZIzGitbvCTA61WICGC44l6BffB99C5g3erSAM1sMxkV/AUbHid7MWxZyq0RWbl9y7RCSw&#10;czian5zH1IhXfACI9QHwRAzog9yhVMxBCr3PCLcSHeykfy05Gkb4mTb8r6O49UKHds9iHOBgdmsA&#10;9WppktRkIosq4giucxvs3Ixm2PCAl/z3CRl4W2TgeaO9hOObt7muW2wEUsXRvcWoJ3OwhvBuiEtL&#10;TG4JRDqms4Y7IymZrKkKqJHSYjZvrZFKHxlOUgBTWMp7LUfUGe7VGmo7fdHi1hgciHFTlyq1U2AB&#10;U5JDie2l2h2BKVmENEhvFdENIbTWuQySs7viJDGnlAxNpfClL6BGoguD2/sIUjS0KDSWn9TEtVQD&#10;KkxcIrkOO25EqWhnmKJPpecDDMmX3I4was/1gKUSlk6sCpAUxIbBuXTCkoQFgitoSC3BZyoB3NGu&#10;kdQzFgggQWfBeKIz68KM/VothMNAFEHAzzYXzvU+cEyGD8gkFQrwIHYh6EkRxWFZPBx+tj4wHAIi&#10;RAVIaJ7INDPGGdb1Um8DHsopZ8alHvrpv45qXy+AJ7JM7F8wSMiOotJs9O1Q/YYpaFSs/8JWJm4F&#10;JCsEQ0o0QMqcycrW/piRnjBqxjIaNds0c88dHIlLp2PU0D7nnm85CIejrFelC6SSrcg4uKIlezEu&#10;oxBeaaRVts4vxD2uZV6mYkencIO4WLw+IMraFTKmrJIi0UFZYmEXecOcOIh8uJd6wVrVe1vewk8i&#10;ySJRxwgcfqe4eMg5vCtxUSujcXtBwd9WyMG4kPsmYaBaKkbVzZH6NWITVmWdb5lCPAqheGl9CVbF&#10;mdVvu1qWKKpQNouzRgItkC3Ipb9iT+Sj4OduQbAwjsbD6oSj4zX2JA23nIAhCWVwCDrZTQG8rA65&#10;YA7uek9AMjJE3LGNsXKgpBAjqgonNS94IKoyitTtPU7oHEOYRSEQw2xcrCN4ScD5IOxjFVhd5K22&#10;1kMqK30Ln7Z11EV6kzGa89qktPk2GgpijMVQoEXSCM9pOBfb8lvVsZMyGxdeh5CMYoQLPEjheQrY&#10;0piPob5KhFQnGFXr2/i7DKoFcmF3ZuhoWhGsz3ayd+GhlZm3jDJDu6JvqnsuDxXqqJdJgF89u/14&#10;GIg3noEFuB+F2NAUuhrjaqbXwGgUBCrWMMVcnek9ICFi0YrgimZgRFGgGUIOzaJYLVOBXti1WV6Q&#10;YG+2bia0F4qbuXAOG6bJDsL6OPSiv2AuBqR5NRCwrPdPHLSBuBjrM9KSPlNYgoV7aN8JV9eiG4az&#10;xWMoZgs0yacVh5pzHPDsA32H2XhulOg4EXH6HY19JOGxll6BH+GKKBDQF5q2nBG/mDBurHWAZZPY&#10;lGpiIZ9h3AasMZMTovI/ucqGSF8pFS+9go+Rn6okCmULugjLiDX8kkLj2I/zaXvCht71AQvuVI7o&#10;0Gfts41Sak4bTr2PXL6Lu5A2NJAkzvgwgw5xvyXJeQo2j49QTagwnwwRKjEia8K0IvKoBR5pWuAz&#10;aDcEMqS8c6iWJ+3yAVRQg1hZtZUeTjdgKOTRos5NQEa7rI0W5unqr5GWq3/FMVQkUW1z8lnx0wv1&#10;l1fmBhT/FsrDI9ZJGtzJUmc/+mum0yd6VNxvI37HEOXYN5pehnGLV4KSIBQLKYAAeLxLBJ+YSsoF&#10;l8a+XxOELiWq5GFe8AMJHaBj7DEOgjRimrDB2eysmIs3Ds0DcIyOdXUAmtBwL+EEdDAtaV6nxRiv&#10;RC8QfiZJUqBQTBiChp7XVuR8Qh4YIPoxB0gY2c+mbGIfiPQgHskhGSzB6ig0jyRLcHBPd4KHyLJ/&#10;bcwPrqhyQmehLRmOVhs2NNiQ3TqGzpI9G4IHHBNxxwR7N4gWLGL7IDFZS8QSI5gasRmBbOQN1tUm&#10;vDtWyaegJ1OhBMw32qbjgCW6IIRYSImYk69GLNdPJGOD2X0ayURqeTpYTvTD/atpWtB8hqYLylGz&#10;4g6KHNJPT4mTRq5mqGClUQuYqPfIeMgqFUXActX6gAGezdRlkiU4jbtIYjCijqodesIHsZufzb2R&#10;Cnz5EcQPxQQh5e8por22zdF4yiLkrM6cSMnC1hYekCNG4pWp7lRHWrBIfGIUYUg2ussyUw9nvmhG&#10;xyBMDSX8zZGAJGoUbh+R1XSJDIBHHVB7sYFsjlABRDR3xVtBEaxPTdYuNONTMx09Kd4ro7ADU6Hq&#10;dolP3vEuIhBlNFOxWTZlz7YMMJB4oOBgX59wEjILPEFhL+uFASvABb+EkNIXDCBsBLVxLTtzLMaI&#10;T2S+8dtpm68eyG0YlxbPBkXUWBGy9AQUhlYcNUqh0CNem2NZRp3QiEcWwifKCWnBGvjIXvixjrOh&#10;QQjrd9jNUkqXuIAIJWkHWnQw0saIebYHfKH3+oGvVyrQTKklufN0SOoLJkNwiwYOwXbAOD6TtqBm&#10;CkWiX2GwJABTQOkT56ysBZ4EMvLSXbbSDoS0sMWrHCtNrHwr4HihyY2UhKNQ4rQV1VIdnXFkGpFz&#10;CllTPQkzhvGBUZ94222tmlXB8ofX/OTvaOIEGKmBX3Qgu3+sorH8KxkeUFKBee/LxKXrC3W+GWON&#10;K24s4BU3K8mSCGSfbSHBRvIeqJgpJDQRDZvcq1e9yTKUxV18M+bHU7ZRfCkvsMw626fDcrPJb/Cv&#10;hfyw2r70kOrMOVgIBKuWf56hcSiCbChMIaIRg+Kt+BmjuGnXF+ggsovtk5wiQQAVL29oQONjAxxD&#10;NYkdJZWojFGeP6cJ9wPR2QSKHap1IkeALs5lcvu7HDimbQY2w/qKR4wZurAivhF+wRmRY9QFmDCb&#10;oagRmwyBXSjgEHBGhSKXMeQfCZAgC/Hlt/a9oClT/AISWsEquFhVXRM1DbVN8FtcvcBnxFqEQ9uN&#10;aPL2yXoR8gJiccOvzA79nKW0wISoBBd04Q7lmMpQHLuUikEYRsmEs+iupOxWxIm8mAxayRTOgr0j&#10;KiO7uheXH94bUtgNfrrCbp7CNxt/xOgJU9uWV0AHkCRYnOBVdNzHgHG64d4rr95oUAr+lggnISgg&#10;OP69GKWJ3lujxQwDBPsiafjyPyR9/FvEV/8GAAD//wMAUEsDBBQABgAIAAAAIQByp9a95QAAAA4B&#10;AAAPAAAAZHJzL2Rvd25yZXYueG1sTI9BT8MwDIXvSPyHyEjctnRbA6hrOsEqxA3EOiS4pU1oqyVO&#10;1WRb4ddjTnCxZdl+7335ZnKWncwYeo8SFvMEmMHG6x5bCfvqcXYHLESFWlmPRsKXCbApLi9ylWl/&#10;xldz2sWWkQiGTEnoYhwyzkPTGafC3A8GaffpR6cijWPL9ajOJO4sXybJDXeqR3Lo1GC2nWkOu6OT&#10;8PCS2rfnsnoqq8NW74f6W7x/lFJeX03lmsr9Glg0U/z7gF8Gyg8FBav9EXVgVsLslngi9UUqgNHB&#10;SoglsFqCSFfAi5z/xyh+AAAA//8DAFBLAwQUAAYACAAAACEAeRi8nb8AAAAhAQAAGQAAAGRycy9f&#10;cmVscy9lMm9Eb2MueG1sLnJlbHOEz7FqxDAMBuC90Hcw2hslHcpR4mQ5DrKWFG41jpKYxLKxnNJ7&#10;+3rswcENGoTQ90tt/+t39UNJXGANTVWDIrZhcrxo+B4vbydQkg1PZg9MGm4k0HevL+0X7SaXJVld&#10;FFUUFg1rzvETUexK3kgVInGZzCF5k0ubFozGbmYhfK/rD0z/DejuTDVMGtIwNaDGWyzJz+0wz87S&#10;OdjDE+cHEWgPycFf/V5QkxbKGhxvWKqpyqGAXYt3j3V/AAAA//8DAFBLAQItABQABgAIAAAAIQCb&#10;Myc3DAEAAC0CAAATAAAAAAAAAAAAAAAAAAAAAABbQ29udGVudF9UeXBlc10ueG1sUEsBAi0AFAAG&#10;AAgAAAAhADj9If/WAAAAlAEAAAsAAAAAAAAAAAAAAAAAPQEAAF9yZWxzLy5yZWxzUEsBAi0AFAAG&#10;AAgAAAAhALEkUIqOAQAAMQMAAA4AAAAAAAAAAAAAAAAAPAIAAGRycy9lMm9Eb2MueG1sUEsBAi0A&#10;FAAGAAgAAAAhAK0kcXglEwAAiSsAABAAAAAAAAAAAAAAAAAA9gMAAGRycy9pbmsvaW5rMS54bWxQ&#10;SwECLQAUAAYACAAAACEAcqfWveUAAAAOAQAADwAAAAAAAAAAAAAAAABJFwAAZHJzL2Rvd25yZXYu&#10;eG1sUEsBAi0AFAAGAAgAAAAhAHkYvJ2/AAAAIQEAABkAAAAAAAAAAAAAAAAAWxgAAGRycy9fcmVs&#10;cy9lMm9Eb2MueG1sLnJlbHNQSwUGAAAAAAYABgB4AQAAURkAAAAA&#10;">
                      <v:imagedata r:id="rId69" o:title=""/>
                    </v:shape>
                  </w:pict>
                </mc:Fallback>
              </mc:AlternateContent>
            </w:r>
          </w:p>
          <w:p w14:paraId="46AC9725" w14:textId="70F852FF" w:rsidR="00143441" w:rsidRPr="00A406E5" w:rsidRDefault="0070502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089344" behindDoc="0" locked="0" layoutInCell="1" allowOverlap="1" wp14:anchorId="0194F514" wp14:editId="21C2E4A1">
                      <wp:simplePos x="0" y="0"/>
                      <wp:positionH relativeFrom="column">
                        <wp:posOffset>2164080</wp:posOffset>
                      </wp:positionH>
                      <wp:positionV relativeFrom="paragraph">
                        <wp:posOffset>-280670</wp:posOffset>
                      </wp:positionV>
                      <wp:extent cx="3020695" cy="658620"/>
                      <wp:effectExtent l="38100" t="38100" r="40005" b="27305"/>
                      <wp:wrapNone/>
                      <wp:docPr id="428" name="Ink 428"/>
                      <wp:cNvGraphicFramePr/>
                      <a:graphic xmlns:a="http://schemas.openxmlformats.org/drawingml/2006/main">
                        <a:graphicData uri="http://schemas.microsoft.com/office/word/2010/wordprocessingInk">
                          <w14:contentPart bwMode="auto" r:id="rId70">
                            <w14:nvContentPartPr>
                              <w14:cNvContentPartPr/>
                            </w14:nvContentPartPr>
                            <w14:xfrm>
                              <a:off x="0" y="0"/>
                              <a:ext cx="3020695" cy="6586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454663D" id="Ink 428" o:spid="_x0000_s1026" type="#_x0000_t75" style="position:absolute;margin-left:169.8pt;margin-top:-22.7pt;width:239.05pt;height:53.05pt;z-index:2520893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OUFlKLAQAAMQMAAA4AAABkcnMvZTJvRG9jLnhtbJxSQU7DMBC8I/EH&#10;y3eaNNBQoqY9UCFxAHqAB7iO3VjE3mjtNu3v2aQNbUEIqZfIu+OMZ3Z2Mtvaim0UegMu58NBzJly&#10;EgrjVjn/eH+6GXPmg3CFqMCpnO+U57Pp9dWkqTOVQAlVoZARifNZU+e8DKHOosjLUlnhB1ArR6AG&#10;tCJQiauoQNEQu62iJI7TqAEsagSpvKfufA/yacevtZLhTWuvAqtyfj8akZrQHtKEM+w7Szqk43se&#10;TSciW6GoSyMPksQFiqwwjgR8U81FEGyN5heVNRLBgw4DCTYCrY1UnR9yNox/OHt2n62r4Z1cYybB&#10;BeXCQmDoZ9cBlzxhK86WzQsUlI5YB+AHRhrP/2HsRc9Bri3p2SeCqhKB1sGXpvY05swUOcfnYnjU&#10;7zaPRwcLPPp63SyQtffvEorKCUuiyDlrS4qnt/96/j8h0QH6i3mr0baZkGC2zTmt6a79dpGrbWCS&#10;mrdxEqcPI84kYelonCbdhZ56T9FXJxHQ62dhn9atspNNn34BAAD//wMAUEsDBBQABgAIAAAAIQBm&#10;yBgk9hcAAO01AAAQAAAAZHJzL2luay9pbmsxLnhtbLSb34/dyHGF3wPkfyCuH+blUiKbZJMULPnB&#10;yAIBEjiIHSB5lKXZ1cDSzGJmtNr97/N9p3lHcrwGgmCCBXSHv7qrTp06Vd3k/vZ3P3/62P10ff9w&#10;c3f7+jS+GE7d9e27u/c3tz+8Pv3Hn77rt1P38Pj29v3bj3e3169Pv1w/nH735h//4bc3t3/59PEV&#10;/3aMcPvgX58+vj59eHz88dXLl1++fHnxZXpxd//DyzIM08t/vv3Lv/7L6c3x1Pvr729ubx6Z8uFy&#10;6t3d7eP1z48O9urm/evTu8efh6f7GfuPd5/v310/XfbM/buvdzzev313/d3d/ae3j08jfnh7e3v9&#10;sbt9+wm7//PUPf7yI3/cMM8P1/en7tMNDvflxTiv8/ZPOyfe/vz69M3xZ0x8wJJPp5e/PuZ//T+M&#10;+d3fjqlZU1nreuoOk95f/6RNL4P5q7/v+7/d3/14ff94c/0V5gbKceGX7l07Dj4NqPvrh7uPn43N&#10;qfvp7cfPQDYOA7Q45h5f/gogfzse2DzreODyd8f71ri/huZw71scDtCeKHUJ7ePNp2uI/unHJ449&#10;PjCwp//4eJ90KEMp/bD04/qnsb4axlfD+mIdpm9CcbD4Muaf7z8/fHga78/3X/maK0+oNc++3Lx/&#10;/PAE+vBimMs2PeH+Leq/9vSH65sfPjz+nx9/d/fxjqQ4Iv6b3/9+GGr9xrNM+US5X0ngsLA7APj3&#10;6+9fn36THO7yZDsRBJY6rN2yz904rvNyvurH8Wq7mvfxfBpO02k41770y3Lua1f6sS7ntRu68dzv&#10;3dJxeuvGfto4Hnv+HOZz5fxwHvqRu9bxPHRrPy87J9Zu3GeOJwLmea7X4bz23j51tR+3jbkY5OxQ&#10;++6Qk0fMO20YMPaFWznsypSjvkzONHfz5G2Vq33t174Mzjd248QgTMv9hSn4i0PuGLnczbFyZox2&#10;87Rs7aEz04z9whRYmvm3btHDtZv7ybu7qdum2hCpa2FqEcGPbi+rnvXbXuLhcMbYbsLeCb9nJl7w&#10;SSfw2/lwcOIHEm8ryDLFei64P5x3hivTfMbOvo54xnNdAcmxXceTsZ+n9Tzp4nnG1lLxlxHFQdvn&#10;nWlztHEE6DgmBjjd74FQELg09QzLI2Xdzkw+Z55KxL2qAeO6xPKVCWYALwPDMJoBYTBjvQDI3DDG&#10;0l5TVkLCfaOmrStOO/uC62MNEXjYMBlbbuSa/8oVKDRuIsitQwEQOcLoIzyBcs7DMVSBEjNo4kFM&#10;ZSxItkNKYgSweg1GBV6FlDAS1xgY9krBHceEX9IBbj+WhSPH2hgRcoFtX8a5eQbW4BiXeYC7AR0D&#10;MV/wx1IEyxsgI0GHZkCyJjqkSudRs2Mi3tOGB5N+58cMMwlWYTSiyxCEGQVikDz9XEMtc0wjycIz&#10;w5TkABBvfS1OB4IrHs7hECHiD59vHsIGkszZA5cwg5KZkzBNXWHsC5i5aezgoTjKFAO4KAVyZQL4&#10;zXjvnln4zz9wHA7PQAF5kBJ4YzDMA0JC8Bgnk3F1khOeZwJJNs8hvagzSuVn6rcZy2aDQRQAGw9C&#10;FriwzISDxJnJQPDhyoD8QC/H4zy0q+NGUplNRjUABgIyL4zBQpEYlI6/Kt+XivG/VdHUpT98//3D&#10;9ePr017n05taK6CtK5KAFlyN69VwNY4E/dSPCKu5aF4nv7vZiOVY8kdMzC5CheLgMd5i6U4iRMOI&#10;Ql+kG6hztRi/YRUEM9asqTVhTu6roiUCCZkqAiVbyCOAZDRR2qYkSENSRLpxhocXmswZ1jR/TpTG&#10;MqzAtFVng0iUIYrP3mDazidR6qexyp9+2vWLcNVWUQq0OEJoyg8jKQFFPYk8gTIg5AgfPCmk3H8U&#10;DCGtkCsJKt09BEm5JpErIryGc4Il9NyhxhETcaZK9euKKgBIN6Gk5rGJSxz6caF0qg7cu5srBi0a&#10;hcwX9ZV4yPG5q7PJnvmROMrDQN5ix4DyqLLw2IJonj0r9IVyenqzjmXqlhnUhjqMwX6/QplXsa/Q&#10;1DKKrDC/aFpDgQAk4C1iI6r9tLR6N44FIyUjlRPiih+h4Iichf9BI1dFZgKFr4qyh5GhKlkLsa2L&#10;DmXYkOcIiakduBfk1pkRCwbvjIITU9wgKM9DFGJA1IwGLUtKrioj2xFhnAmk5BfRsgrKd7WNOGEX&#10;es8R+YUWmmHSKx5vxEoZ9yLjaF6gUa1z40S6L1gLr1REIok2qYjYXSYmsvLxS0XoqaNDt1FaVKJM&#10;z91We55hPobogZup+0Yz4KCY6zB+pMoFhLGlB41UjHMg9bWMkhSQLI5BTf+g6iAfTSOKrDcgoj5B&#10;VcsV6E3spqNEp4C3eCM4GmqMDH6yDRgpnTHeei1JvA41cPuYVs1S/gkGGs5zI4QymfTPSm/dKniG&#10;VeQrxoQ+HuIx2F0c1uQtPqBWPk37VGQAdbadcG5zqC8JjSnGw3hEj9kaRwOddgKiJHImK0hxMoNo&#10;v4bDWC3kUSYlsvZONomc1XPJxfUUTQzmIPEDREHVLy/ibslF2cQtBj63onUecxbMDDJ/0rCOJkxP&#10;SdNK2qscwk7PkluMwrAbHFVBWu5UMa08r69WwmnzcWhmY4IZDE7nzJHXYJd5FrERJ5tDOns0jevq&#10;SwC2Mmi2rQhJrAjZevoL/jyu6ypYb7PB2Bx6EucwzQPvMR9qq8MY0NNUcat51EoRN1MWOVwQa4RE&#10;izvbbzrPvoXTrpnbBUpWSAOOKw2bbVPNYAZIwPj1or/8RY+WsRMJXKitLOACYgzguMfdPayQu6Y2&#10;0fXHSlHBm96SVqy1cdaUUumQILXCE26gnljGn1QWTJFKrTGpQOH4nOR5BMrp1AlO2/h7J9MgSpdk&#10;UYoIsiurEi6Jt0DLQXOJeJg6OErw0mXa9egowRBrml0SJ5Nyc/QnR4UEwnt5Y4avPe10G0CgaAjw&#10;VZAbDAifajAj+E7cz3QJZmR8AVc4i1zFNPDCcfuszBO9smtuNqF1rH0YWQv5FyNFLTHgkgsLLDfu&#10;LKYv4QAlBNOobFkMoefRxySpgchykTSswAg0di3ioR/GnYHJ45bIDdnJ5sj1CwLcpA9PFCJ+Asnz&#10;NXvLsNHG0IGQbxNSWjEkPczVOE+La2jamH0wT8lzchA/wwrAmJDto1GBF4XAW1MaJxWmVmBUgKYT&#10;mO9SiNoGv3TdZLdXyMIBbOz67aoBWFcXDl2SM598hEo01JzBmqQrYDnvDFFUEWZpKbJF2Q9LWCW5&#10;REIAYFdLoMRAKCXLM0I5bRUoCe/MP2uldF/1W3rC82k99cupDHZZ1HF0nCXkaCO2gA1gQEpTQaOV&#10;e+6UylKIUxQLPGxFCvxtrDnwVsDdtxRN4MRHQsRRqA2qqCOjSFzCERbLQOIHtVUn/nNFzF/WHfYY&#10;GCKl1GcBCLhZv2mx4VJqsvB1ePOIDguzvBQoDZWK4dhWUQZQ9ww67SXz0LKwDAQB1p20JxXXpBIP&#10;o6cKDYOq5/wRGkB18gy5NbktvSBnhYusayz1xxbvYpxdnPZs8tLY8m9LQmTt+eJc56Gc3swTU1Gy&#10;jkCvV7T+LI4W8mVHO4Wy7WdYQfCOYFh1jD/gTHZWPOt+iQEhAvSREJ5CmxUtasGVtiISxcU6B/79&#10;LPubGLtWLKxJwYUQw5FNPg0JmCrNXhd5I8LIdD+jtTamExJGHvTsU4MW6Ugj4gKd32Q5LYdlmUFd&#10;9VoQUizIIuyn5YRJIu689IZon47AX0IB2njE07bdVlgZzAopROg3OCCZWXEfPrMh6Qpa7TCqEpxH&#10;WLqwTFLoaDCzoOzdTWuMtwku2WQAM25HXYEKkzAFdzCxKSutjnhSYRgauADZ+iYa2fWQqdiISe4m&#10;uR7DSy66YTDGdLBU73C1c2EFpcmNbJa1xSvTY0BUWgpzn5UPX0AA4Oiy22rJPEPReNodnex2uZXi&#10;fp7uYtpst+8dlmY5MKK8WnOpWEx86V8NlM/hyPEDu4I0fANOBmybDTyMUTaAIM5kUZmkmz3qATTK&#10;yUj6wb+wk+dbA67okkKuGk1Kbj8Ex+PpiCgkSN/XuSDy/gm88IpdqcYkFc3M9SJzeGnGE0vYNjTE&#10;XRwSJrYr1ehsiHosx/Uf67m5DkcTykOeyMrXC7MtI4w5skZZ45AaQYvDH1Ic7ju3jQ4XmYIdjQ3v&#10;2IUkrABiAfEpN68OEhBqeW91sf1uckmgip2hbQdVOSJEXgMuCBfYJduKBpmOSSbmJivCTR0idoXx&#10;omb2M1gGlWwdXPN4IkknhQCcnoex2R9tOCB2LqaQDljBtG5zYlsLbsJocN1zslVPqqawMmyrthIM&#10;tWl7LozClhy7N8wlCvTTdulyympsi6hRICW6hiXEcgPIE66QmiiHL/CuRdijXuEyxBgZ2tPyETFd&#10;oqezAdZBLjIuDJKXOXRCdvfcHEqpVykGbw4N3NBsS1jdxCV6BTA9UGBed1SNOQby6zWe41YTzMbA&#10;S+2Q+mydCB+UtjWz+iQ9tC0X5pI6E9kgfRezX/cqsXXxu9kNYXv73fiV9T5Pe+/8XnzOerPuvOmh&#10;iSXn5xl5An2aNDY7hiv3iuzQxhN7TAk1Nw1JHzmAXtlt8LYvcJBXS6KMwEm+Vv2DBJAh53jaNNL8&#10;cGc4DVdTGzemWe9AhkMlBFx88hBhT9NNTroeNuksM2zU8zSmTIgiP5Qf5gZ6cAJKAOduThpTMqoR&#10;Hvhm6zxnvY3SRV5phEnpaPKEudvWrrEiIrLIPTh5mtkIfnil4ipMPAYiFBS4zhOcaLvZ7N3RfGGd&#10;zrj24/dYxnmCohjGD6GDu7DWBDh1rGQsRq6DxDpSRpLCQDSCJn50xwXX0Ba0raqycaH9OKGLL1jG&#10;I8/KmZUSCme2CoZ0lkeTMtYrPE+fUt0kExV7bSwUay0ETdVUXefXoCUpsJwCK+qg7do7D2zuEeh0&#10;JaNayBkP0NBFM0YCBUxEUbnATULSGgCaVefVb/fbrOMuYBMFxQWtuNQ8ijdeeEk+pN9rDYKNMaR3&#10;2aCQYAnXDasayMZ5q1wuQxEAK2aUE0XhpYrCwLEb1/iGQ3pW+qwMUZd0r9AR42xIyaFW0tww1Eet&#10;8WQAIrgioa+4ZGa5sSggyru3YwDF5VBFKgYS6t45nF7gkSYEC7CZeI4uUBGilxIC7M2cdgd5YyFZ&#10;OKd+Kl24ox7bGPg6CLeUtsDEC0vQibkGsNCh23u3fXveQ7HWTd7jD8/YOXuMmIXkNED0hg5vhwTr&#10;7WDpA3OG27mZW8GMjGaSvEW1GGZ5DeUZ3NejbHC1VaIU503aBSmXBNaLkZwUNPomu4FkiGyBPV4u&#10;brDaLc3Mg1QwHTEPJ1zDwKI2kcntHpPJzYDp+Wj+eFWAdy4E7DsxhNzOoS7DnEvPNA9ihu7ZxVkD&#10;qcghG/x0xWXj2V4M4fREtWZYgNGJCEcIb/GwZuxtnYcuoCfAD3LWNDoAbOElG0CwKsLX51uVUCRY&#10;yE+zlJ1GGv4V6iXdTXleb7KY72feiKPrkKxx0bUED5iJZo2FERNdlRB3zCNV24thFqk46wng4Qlc&#10;TLL6Fx6pHoQVhabBsxmAFGSA23BuQ0PNJgpGAYbwgAFs9RxK0P21pS8rRXYIbT7JaOJuZhtCev7W&#10;gmAjZYgMIWUVFdjq22lWICiG8mSFsluOjekC7PPtE93Ztf06uEjnhNuD7+6xwL2w9LqMmszJytnX&#10;j76oaoUigLCABgSdlSyhMnnBstiqQ9qCk+1WE/SsCISR4RWByXWMNcAyE/4gCoLqO97QaLXzkmCs&#10;6q3crGLwCpdAeIaP/EpnYiWFYFPbdsmMuME59XkbfEETK1yhSWMvgelzMm7bBl4U4jLjzjJuIRku&#10;e0fIZds7Sq8F1/HYftqOllYqAtmElEQHDyWuNeykKld1rhUmOGPfDSa4IIH4MZZECufwn51ARIfW&#10;NmXZViBp5ur4eF3ibiG5GEVyiWpXiG4ZNWo7hxgWkTTgk72GZQmhY/jESkKv8ssF+QwjpOvRsoOt&#10;Ha/g+k43I6r63jpmLO7NnjKtI3OxyaYjUBppc1ueVavVo7UKboQXl3+xE/uzDJBWapINKH7ZvcU5&#10;MzKKw7IfWGGAW8DwyzWWq2amYjKGhGOWFDHEYYivj3HdwjBbx3SWFwXMzQnwgZPp36U6iwXEFdQ0&#10;3VV9DHZsJ5pWe+Ts7W2+yTIb96xh+XNG//EbIGu2JnCADRSscDVkvXEAOgrNZ1Qbgbm1mGQK2Ulr&#10;n7JE47BQfLCZmHOjmcA7WBAhSQEIryU5NCIP865cKx2VDQ1OZ/VD3OiGbYJjOye9hVhLIgyCUxyl&#10;rMsxt3+Vb6azFC20HZAz/EFoUgqhZc2rHjhi0zrybUaWT1DKD4LMXM7CcpqVY9kY4WNEpUuIeUwl&#10;yz4msbEeWs3RGoUVZuOUfAc61kFMy9gEVD7q9I68mFsLZSrqtmEQRlPvwSdnyEyzbVO+eITPNVyU&#10;McjRb2SfG2NdepkZrBSgHJFyJWWyhLhuZVhs3RfEKvLzwlUuXFTS9rq9VFa1NRpX7Lvxk7UTw/IH&#10;txsCt9M1dBrAyEbY75OSdMq9TDagWqND0YNw09qjwBWWP03ogjMLGq0ioWAaFM43K0lMKwS9g+/a&#10;FOKR4Q2om2y4xstvcYI3jGeLQOvhlhjZ23rK1AraD2ujaSDR/FfdZh4SQIZoEF42TmG2cdRXrUk9&#10;ChHysA9Vwcl2jWUXM45+O+VYEBgTjaB42AAxOI9jIvxwhxza2Z3DB15kJmdl2mD6KU7iZrOBj8+p&#10;+ftQ6DLoxHYaDJCqLBmv2ORuq4p6mk/5wCZmJnfbHiLrVgHmJRZCwUYPH3i4W0dQtHAnsTiyCwEs&#10;6JlqQKMKOeHGJSomKe4gZVTzsHiVFka+KJS0Fll5SDhwc8v1UkE4QWSVr6qUAiUbzNYPTm1Ht9ht&#10;7KP5yGI45Dwju7WmMG80t3ZvVaFrvOTfnsvSzbgyaHulayHBKKmLIfw8X4+30ymBft0gS9ksBMLv&#10;hzlXLIT48CFva9gqxgLNCo6mruBqFVoPY+VEO7e5xpJb6YsIC4jjnipPNPKSK7Q2WzwJJMwc9N09&#10;sqbusNAeGwzIU27w6wH7N7WONRiap6RyGdXpK7qTQSbfxgQ6uMp7UCjOBDwUpq8Um3xKwlns4/Qe&#10;qeYeBht0z/TYDQVhZbJnBHndN0DeZ3CYhwvH96u+ZOE8n/rplE14v3xxNyCO+c1ClNZ9cPxAimgC&#10;AAgDSWUTsiWvqyRfsGYVQzxIZzAJCMcOejSVRtZ8QOXTMbNKcbGYsQgX+te25pXq2W/NhJKIWKz4&#10;/oYgRj8IDE0GZlBEDReDJXqujJHA5E7lj1afI9V+WukJyy76ZL+B4iV1cFW2xwh/CAEl3NeldHTK&#10;Ioi5o2xzSgmkpHW0sXhr22N3ELVPG4eKY4pfhMEG+jDptabtIcRr7qMeKqBEnHKOJbY8cI2JWRna&#10;HUPqZCf0ca/ffsI+j/ttK+Svr4UZ2Zw98lnrBNTFOIZ5QS/czOEswbARUkd0WnBTMox0oSC69eQu&#10;G6BmT5GoiYY/fHwck1p1EAWVHXKmRsYA0KGg2HBauTGIpyzwWOzGbd6BGSieorvNiDgtgUTfdRU/&#10;WOR6R4JZBM0ZPj3LCdcHnmhrNH5dOPM4s1CJGY9D2ikrettqk0SImq+4Hcc9Cwtd3j1S96jivo7Q&#10;Hm0luxeXt1ju91YGGyTphf16LK/1uNO5bUKYVDW0BuVWRNygqAiUL8J6EOkprTHgGVN49wMxvgEH&#10;XV4tXMqUH+dNK7Xd78JPqJtRl7zZrfL7F0ll3SBTksXQWEYZ5XafsfY7K0bGE2FoK4fssqYaCZfq&#10;pMDSIEQNcI6j/OsATONdyuIzOu1nd1SHZS1q9MT6IdXBynxFB+LyP26XfBBsrBbrQ5wzyLgDEYgL&#10;jUmLD97pddhFq2aLzV0mm7RSQty75X4Lpg/60gNkxJAnaajpcHyVUrJNxS+lgX6Xmqv0sKwLRuIB&#10;rVV8BuEGNxFIAfYlYB7MQQTd+UFHlIFkLMM6USQtG9JA3d4xK4jymTT3fbTrKbeHmwhZoHgSc+KA&#10;VSeeW7HafQgeyCkz2oKVeJWuOr0lVwm7fRsBjpsxB3BJUFSEiZ0P+JOzS8tZGAO0ptiCLCbXfEOm&#10;CdhOMkS1Jxa5mEfJdPOlrQZJNlI0yOstSx3+RTOflzfzSsGrfBWDVNpasIeUrSO/+f2fBP36/7u8&#10;+W8AAAD//wMAUEsDBBQABgAIAAAAIQD21CXq4QAAAA8BAAAPAAAAZHJzL2Rvd25yZXYueG1sTE/J&#10;TsMwEL0j8Q/WIHFrndKSlDROVbF8QAsHuLmxm4R4ibykpl/P9ASXkZ7mrdU2aUUm6XxvDYPFPAMi&#10;TWNFb1oGH+9vszUQH7gRXFkjGfxID9v69qbipbBns5fTIbQETYwvOYMuhLGk1Ded1NzP7SgN/k7W&#10;aR4QupYKx89orhV9yLKcat4bTOj4KJ872QyHqBnE/Wd++t7R+JouqR2+JhUHpxi7v0svGzy7DZAg&#10;U/hTwHUD9ocaix1tNMITxWC5fMqRymC2elwBQcZ6URRAjgzyrABaV/T/jvoXAAD//wMAUEsDBBQA&#10;BgAIAAAAIQB5GLydvwAAACEBAAAZAAAAZHJzL19yZWxzL2Uyb0RvYy54bWwucmVsc4TPsWrEMAwG&#10;4L3QdzDaGyUdylHiZDkOspYUbjWOkpjEsrGc0nv7euzBwQ0ahND3S23/63f1Q0lcYA1NVYMitmFy&#10;vGj4Hi9vJ1CSDU9mD0wabiTQd68v7RftJpclWV0UVRQWDWvO8RNR7EreSBUicZnMIXmTS5sWjMZu&#10;ZiF8r+sPTP8N6O5MNUwa0jA1oMZbLMnP7TDPztI52MMT5wcRaA/JwV/9XlCTFsoaHG9YqqnKoYBd&#10;i3ePdX8AAAD//wMAUEsBAi0AFAAGAAgAAAAhAJszJzcMAQAALQIAABMAAAAAAAAAAAAAAAAAAAAA&#10;AFtDb250ZW50X1R5cGVzXS54bWxQSwECLQAUAAYACAAAACEAOP0h/9YAAACUAQAACwAAAAAAAAAA&#10;AAAAAAA9AQAAX3JlbHMvLnJlbHNQSwECLQAUAAYACAAAACEAQ5QWUosBAAAxAwAADgAAAAAAAAAA&#10;AAAAAAA8AgAAZHJzL2Uyb0RvYy54bWxQSwECLQAUAAYACAAAACEAZsgYJPYXAADtNQAAEAAAAAAA&#10;AAAAAAAAAADzAwAAZHJzL2luay9pbmsxLnhtbFBLAQItABQABgAIAAAAIQD21CXq4QAAAA8BAAAP&#10;AAAAAAAAAAAAAAAAABccAABkcnMvZG93bnJldi54bWxQSwECLQAUAAYACAAAACEAeRi8nb8AAAAh&#10;AQAAGQAAAAAAAAAAAAAAAAAlHQAAZHJzL19yZWxzL2Uyb0RvYy54bWwucmVsc1BLBQYAAAAABgAG&#10;AHgBAAAbHgAAAAA=&#10;">
                      <v:imagedata r:id="rId71" o:title=""/>
                    </v:shape>
                  </w:pict>
                </mc:Fallback>
              </mc:AlternateContent>
            </w:r>
          </w:p>
          <w:p w14:paraId="662F4EF7" w14:textId="5F26F394" w:rsidR="00143441" w:rsidRPr="00A406E5" w:rsidRDefault="0070502D"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088320" behindDoc="0" locked="0" layoutInCell="1" allowOverlap="1" wp14:anchorId="2C5EE859" wp14:editId="09306C99">
                      <wp:simplePos x="0" y="0"/>
                      <wp:positionH relativeFrom="column">
                        <wp:posOffset>3285490</wp:posOffset>
                      </wp:positionH>
                      <wp:positionV relativeFrom="paragraph">
                        <wp:posOffset>-109855</wp:posOffset>
                      </wp:positionV>
                      <wp:extent cx="1151660" cy="231775"/>
                      <wp:effectExtent l="38100" t="25400" r="0" b="34925"/>
                      <wp:wrapNone/>
                      <wp:docPr id="427" name="Ink 427"/>
                      <wp:cNvGraphicFramePr/>
                      <a:graphic xmlns:a="http://schemas.openxmlformats.org/drawingml/2006/main">
                        <a:graphicData uri="http://schemas.microsoft.com/office/word/2010/wordprocessingInk">
                          <w14:contentPart bwMode="auto" r:id="rId72">
                            <w14:nvContentPartPr>
                              <w14:cNvContentPartPr/>
                            </w14:nvContentPartPr>
                            <w14:xfrm>
                              <a:off x="0" y="0"/>
                              <a:ext cx="1151660" cy="23177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451BDA0" id="Ink 427" o:spid="_x0000_s1026" type="#_x0000_t75" style="position:absolute;margin-left:258.1pt;margin-top:-9.25pt;width:91.9pt;height:19.45pt;z-index:2520883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EiNhOMAQAAMQMAAA4AAABkcnMvZTJvRG9jLnhtbJxSy27CMBC8V+o/&#10;WL6XEAqhjQgciipxKOXQfoDr2MRq7I3WhsDfd82jQKuqEpfIu2NPZnZ2NNnYmq0VegOu4Gmny5ly&#10;EkrjlgV/f3u+e+DMB+FKUYNTBd8qzyfj25tR2+SqBxXUpUJGJM7nbVPwKoQmTxIvK2WF70CjHIEa&#10;0IpAJS6TEkVL7LZOet1ulrSAZYMglffUne5BPt7xa61keNXaq8Dqgg8HGckL8dDPOEM6PGYDzj4O&#10;nWQ8EvkSRVMZeZAkrlBkhXEk4JtqKoJgKzS/qKyRCB506EiwCWhtpNr5IWdp94ezmfuMrtK+XGEu&#10;wQXlwkJgOM5uB1zzC1vTBNoXKCkdsQrAD4w0nv/D2IueglxZ0rNPBFUtAq2Dr0zjacy5KQuOszI9&#10;6Xfrp5ODBZ58zdcLZPF+vzfkzAlLosg5iyXFc7Q/v3xPSHKA/mLeaLQxExLMNgWnPdjG7y5ytQlM&#10;UjNNB2kWV0QS1rtPh8NBvHCk3lMcq7MI6MpF2Od1fH626eMvAAAA//8DAFBLAwQUAAYACAAAACEA&#10;AJ6CRy0KAADRFgAAEAAAAGRycy9pbmsvaW5rMS54bWy0mFtv5MYRhd8D5D806Ae9sKW+spuCJT8Y&#10;WSBAAgexAySPsjS7GliaWYxGe/n3+U5xZlaO10AQKFisKDbZ1VWnTp0q6tvvPj0+uA+r3dN6u7ka&#10;4nkY3Gpzu71bb95dDf/46Y3vg3va32zubh62m9XV8Hn1NHx3/cc/fLve/PL4cMlPh4XNk357fLga&#10;7vf795cXFx8/fjz/mM+3u3cXKYR88efNL3/9y3B92HW3erverPcc+XRcut1u9qtPexm7XN9dDbf7&#10;T+H0PrZ/3D7vblenx1rZ3X55Y7+7uV292e4eb/Yni/c3m83qwW1uHvH7n4Pbf37PL2vOebfaDe5x&#10;TcA+ncfSSv/TzMLNp6vhxf0zLj7hyeNw8XWb//o/2HzzW5tyK6c2tcEdXLpbfZBPF4b55e/H/rfd&#10;9v1qt1+vvsC8gHJ48NndLveGzwLUbvW0fXhWbgb34ebhGchiCNDicHa8+Aogv7UHNq9qD1x+195L&#10;534NzSG8lzgcQDtR6pja/fpxBdEf3584tn/CsJZ/3O+sHFJIyYfqY/spTpchXsZ6PsXwIhUHFh9t&#10;/rx7fro/2ft594Wv9uSE2hLZx/Xd/v4EejgPJfV8wv0l6l/bfb9av7vf/8/bb7cPW4rikPFvvv8+&#10;hGl6EZkdeaLcVwrYWOgOAPx99fZq+MZq2NnOZcEQSHN3uXQ3t1THMx+D/Y91quPgy5AHH3vMY0wu&#10;uBim0cfsqovj5EG+pNE31xw1O/rugo9zHCtvZh5oi4+1j+wIbo7L3uCCFiIXX1z2JeQxu+RLbVwn&#10;n7DZcMPJlJ9czD6ywU/4gQUZTzWPzfFoTCynXtjYeb+NBSfqyH+XMvajfJxnFrpLMy5OvvuciKaw&#10;Hc+IQIbDwUcdgG+TK9icZHsKYyA+PIkYA4DAWXiQtUIoHqvdRxfjEnDxKSVho/AESJ5HQLA7z86R&#10;H7w94UvWv8o2AuRB9MkJrGWXocjmWSCBRcOooTnyLl4bvjxoGddJQZ47kBBtbZggJI4pyZBmH7Bh&#10;PfBG8IkzFo8Ig7XE6T0Q1uJFMi+7vQ6mLvxK1o6V9N+yy+r1h7dvn1b7q6HPbbgueFZEt1rn8Syc&#10;xXiGo9M4BP55co9XvhNuUO5y434CJq6GaVCiW7QIRLpArLkqsqIkQROX2AwgihqKcFEiSROREfyk&#10;gH1p4MhO+Cz0ApxtbibXoJ8gKlffwH6y3Eeo7JWyuFChLulNrkAmkQi0sg4ngxwuNjdlsrG/QAdx&#10;NYkgnX9pasoxJKgHi9SdvRrNlniNEVZ4aSzEq/RhMkEGwqG0bEE12JXXzHbzE//ZBAXYDb994Za4&#10;Juhvwakcq3EAwOCuA3Zix46eWJmoODEJwSoYCEO4D+sVo1VBUaVOh2BTnjmbBfCBkFWuK8jmS6Rm&#10;jVD8WAjIQZCNg3IrvJVwLXYyKVfdrCDY5srUcRfliBNFyVJ1JQjBBnBUp5VUoabMHICzKeMOOzEP&#10;tVxTEWPC11kqQW6IllBIQWggQoUCEFGL/BQCRUhGYJluhQbRwSokjd0oQKvyWr6zqFfItUiEQ3CK&#10;uyQ4xLEYq2kfx+GMr5NEkjoECVQGb8ACP3grspyKoTo7VTCVC2GWsuU1WO4raS4YWlSPX6Rbgpht&#10;krEupyU80BS9RAEIP8ptghLfgQ5l51hsk1ChqaBnpEu1VSM6ID53HCI+z2Aok6xQmaq2Lu1ii68w&#10;VVsifQAptUAVr8eoKsPHCcqRKQ/2KhZixnGcUw1lnMUrFo5c5cFRIskbKkcHYHvKcppQEjERp+9k&#10;XqDzulKQKp6LQAHWNImeYlbRSevFZCVU3igg0wPjphqP1C31o8qZPDI3yCsKCqZBYTcvxOE02kMl&#10;y0CGjvMymdAVnnCYq8YXeIM98PJdtQIdxFzpvjWKotoCS+5ENP2UaHMOBSCGyCGiXDiF28qjYpU3&#10;aKSChgi2WZsmgSPeZPVc3PC5wKhqvVggYBON8DkiL4qW7bhIFhqsgXZ6Gz74rlKjwnkUVH4SJ+Em&#10;FSTG1xR8miIjVsxVKLcpReaLfsaEEcZhGspQK66Yk1a5kge8KqIwtJiRiaDKUUGybP7NlBV3Ej+g&#10;gpzWC4pvUBNmHHOiEiUYwqSRG4ebSKGok2QSyizzBXQDNeh46h8skFeJ1yQhBUiHYlnXiD2QpEqa&#10;OlzRlqpkWHuIWfRROnqneQtWydzCSn56HgsGZRWjFfEQTwxzERdHuLxes425TGAPV12O6gJC39pt&#10;Takd2m1NSDvHHlqq6lbYyimEHrqKEMta7xobIJZNRGQFwIlO/ZVk0LgpFnFapaKfQE92DHxfJB+d&#10;hEo+rEdQpLwQyb8mNwldcx3Bk56CEJLjJ0THjGQU2Hw0TaiwQ8ewSd64RqcpAClc8Y/l2XSaRxgL&#10;Ck+1MSsTIM5hr4hxnyMY96zaPjJ8PvNJBGd29nkompgpWjchNhZXoiBNZXOyNoYMMQBo8FAFL/pu&#10;NQGNiIQBWeJKOihlIKFYaQ2mFUgOtcwEu0QP7gDSM3CoVrDFLdqnorLuhQpP4K1aKtaoIqO3hIvH&#10;5IUBAzdooMoWxix5Envkzypn4pelN6sISOBsC2q5aJNaNWpnhUOo4ro5oQsn0L5nXel/pAHi0L+w&#10;gnPqe8yD8Ie6woQmA1N6uQ1kcoWt0ixmMLGr2cij5Nt79EKJJwmnleOJxh2oJs50uqpKENHAKsgx&#10;SFIMVLxUhNZl69BiEQBV7KGa5Z0ABWA1fj1QFGiZPkZIhrq+VERBqwdau1CmE/miqbmZtAEqI2JV&#10;1hSMLhF85dLSGYSCVB1uWn80B0CHctKwqa6NQ3qbo/CYK+DpywjY2cVkaxYJWgQS+vqg4oJH+tDB&#10;Z5GABRFUx5BcTZD2BHh05ctJ/OMUujD2uGWUUjeHS0QpEiFpDApmR+O4xCsFFuh5dPBukiezmtch&#10;KoMmnk8BT6USMTMHazovghzP9WGoAYRDpYXqP/Yq1NcbEgRaF2k9EOlU1fj7ehXMSNip4MY3MJVz&#10;7FEzQpkbbZ2vX/soUdLFXWUBEs2HBKoWD7NoBisFY1xXJHrGpxgMIRChsHw06BstWStS9qRNklf0&#10;w8SA2LiznzLAMXpLoviaMdOphmu+bJmIJz4crDOoKZ8xeuij34JOKaqoFa5arIWmW4Ih6SSFiWRJ&#10;DrEJG6MWM5pmayUVjohT0o9ZasMHlOkYSsBsBC6Ck51M0ow2CB3zGXhBvERbYNBFy6Q7fM8ZQkID&#10;TkvtJW/MNPzpAP7z1whoB22YcSftc1IjdAunMKuDTM+SPhMA2pE+qlKfRxinxoO9rv6rni4Fkrax&#10;E3csAHUci1zdankPtQM5aYx8wUuisnHahkqeknQNbKTXwjR3AJfqREI4QALKR5MVbF0KFr4ALcl3&#10;FU20Qov28YZtTboSMKzybYh7tEt0hCWJLpVGfRryilbfURL812UNNBiuM39NQZwJi+94+3NRgzf/&#10;Sc4vf9O7/jcAAAD//wMAUEsDBBQABgAIAAAAIQBtW3ec5gAAAA8BAAAPAAAAZHJzL2Rvd25yZXYu&#10;eG1sTI/BTsMwEETvSPyDtUjcWjuBlCiNU6EC6oUeaEFc3diNA/E6xG6b8vUsJ7istNqZ2XnlYnQd&#10;O5ohtB4lJFMBzGDtdYuNhNft0yQHFqJCrTqPRsLZBFhUlxelKrQ/4Ys5bmLDKARDoSTYGPuC81Bb&#10;41SY+t4g3fZ+cCrSOjRcD+pE4a7jqRAz7lSL9MGq3iytqT83Byfhe2/Xy/zj7ebr/Jis3p+HbCW2&#10;mZTXV+PDnMb9HFg0Y/xzwC8D9YeKiu38AXVgnYQsmaUklTBJ8gwYKe6EIMSdhFTcAq9K/p+j+gEA&#10;AP//AwBQSwMEFAAGAAgAAAAhAHkYvJ2/AAAAIQEAABkAAABkcnMvX3JlbHMvZTJvRG9jLnhtbC5y&#10;ZWxzhM+xasQwDAbgvdB3MNobJR3KUeJkOQ6ylhRuNY6SmMSysZzSe/t67MHBDRqE0PdLbf/rd/VD&#10;SVxgDU1VgyK2YXK8aPgeL28nUJINT2YPTBpuJNB3ry/tF+0mlyVZXRRVFBYNa87xE1HsSt5IFSJx&#10;mcwheZNLmxaMxm5mIXyv6w9M/w3o7kw1TBrSMDWgxlssyc/tMM/O0jnYwxPnBxFoD8nBX/1eUJMW&#10;yhocb1iqqcqhgF2Ld491fwAAAP//AwBQSwECLQAUAAYACAAAACEAmzMnNwwBAAAtAgAAEwAAAAAA&#10;AAAAAAAAAAAAAAAAW0NvbnRlbnRfVHlwZXNdLnhtbFBLAQItABQABgAIAAAAIQA4/SH/1gAAAJQB&#10;AAALAAAAAAAAAAAAAAAAAD0BAABfcmVscy8ucmVsc1BLAQItABQABgAIAAAAIQAxIjYTjAEAADED&#10;AAAOAAAAAAAAAAAAAAAAADwCAABkcnMvZTJvRG9jLnhtbFBLAQItABQABgAIAAAAIQAAnoJHLQoA&#10;ANEWAAAQAAAAAAAAAAAAAAAAAPQDAABkcnMvaW5rL2luazEueG1sUEsBAi0AFAAGAAgAAAAhAG1b&#10;d5zmAAAADwEAAA8AAAAAAAAAAAAAAAAATw4AAGRycy9kb3ducmV2LnhtbFBLAQItABQABgAIAAAA&#10;IQB5GLydvwAAACEBAAAZAAAAAAAAAAAAAAAAAGIPAABkcnMvX3JlbHMvZTJvRG9jLnhtbC5yZWxz&#10;UEsFBgAAAAAGAAYAeAEAAFgQAAAAAA==&#10;">
                      <v:imagedata r:id="rId73" o:title=""/>
                    </v:shape>
                  </w:pict>
                </mc:Fallback>
              </mc:AlternateContent>
            </w:r>
            <w:r>
              <w:rPr>
                <w:rFonts w:ascii="Arial" w:hAnsi="Arial" w:cs="Arial"/>
                <w:noProof/>
                <w:sz w:val="14"/>
                <w:szCs w:val="14"/>
              </w:rPr>
              <mc:AlternateContent>
                <mc:Choice Requires="wpi">
                  <w:drawing>
                    <wp:anchor distT="0" distB="0" distL="114300" distR="114300" simplePos="0" relativeHeight="252073984" behindDoc="0" locked="0" layoutInCell="1" allowOverlap="1" wp14:anchorId="648972A2" wp14:editId="675B32F5">
                      <wp:simplePos x="0" y="0"/>
                      <wp:positionH relativeFrom="column">
                        <wp:posOffset>1588770</wp:posOffset>
                      </wp:positionH>
                      <wp:positionV relativeFrom="paragraph">
                        <wp:posOffset>-91440</wp:posOffset>
                      </wp:positionV>
                      <wp:extent cx="284960" cy="201960"/>
                      <wp:effectExtent l="38100" t="38100" r="33020" b="39370"/>
                      <wp:wrapNone/>
                      <wp:docPr id="413" name="Ink 413"/>
                      <wp:cNvGraphicFramePr/>
                      <a:graphic xmlns:a="http://schemas.openxmlformats.org/drawingml/2006/main">
                        <a:graphicData uri="http://schemas.microsoft.com/office/word/2010/wordprocessingInk">
                          <w14:contentPart bwMode="auto" r:id="rId74">
                            <w14:nvContentPartPr>
                              <w14:cNvContentPartPr/>
                            </w14:nvContentPartPr>
                            <w14:xfrm>
                              <a:off x="0" y="0"/>
                              <a:ext cx="284960" cy="2019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E741FE2" id="Ink 413" o:spid="_x0000_s1026" type="#_x0000_t75" style="position:absolute;margin-left:124.5pt;margin-top:-7.8pt;width:23.7pt;height:17.1pt;z-index:2520739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cVULOKAQAAMAMAAA4AAABkcnMvZTJvRG9jLnhtbJxSy27CMBC8V+o/&#10;WL6XJJRSiAgciipxKOXQfoDr2MRq7I3WhsDfd82jQKuqEpfI3nFmZ3Z2NNnYmq0VegOu4Fkn5Uw5&#10;CaVxy4K/vz3fDTjzQbhS1OBUwbfK88n49mbUNrnqQgV1qZARifN52xS8CqHJk8TLSlnhO9AoR6AG&#10;tCLQFZdJiaIldlsn3TTtJy1g2SBI5T1Vp3uQj3f8WisZXrX2KrC64I8PvT5nIR76pBMLPki7VPmI&#10;lWHKk/FI5EsUTWXkQZK4QpEVxpGAb6qpCIKt0PyiskYieNChI8EmoLWRaueHnGXpD2cz9xldZT25&#10;wlyCC8qFhcBwnN0OuKaFrWkC7QuUlI5YBeAHRhrP/2HsRU9Brizp2SeCqhaB1sFXpvE05tyUBcdZ&#10;mZ30u/XTycECT77m6wWy+L6X3XPmhCVR5JzFK8VztD+//J+Q5AD9xbzRaGMmJJhtCk7xb+N3F7na&#10;BCap2B30hnExJEGUQDyfMe8Zjn3OEqDmF1mf36Ows0UffwEAAP//AwBQSwMEFAAGAAgAAAAhAET4&#10;eFfqAwAAzAgAABAAAABkcnMvaW5rL2luazEueG1stFRNb9tGEL0XyH8YbA667Er7yV0JkXMIaqBA&#10;ixZNCrRHRaItIhJpkJRl//u+WdK00jhAEDQHiZzd+Xjz3gzfvH04Hui+bLuqqdfCzLWgst42u6q+&#10;XYu/PlyrJKjrN/Vuc2jqci0ey068vXr105uq/nQ8rPBPyFB3/HY8rMW+7+9Wi8X5fJ6f3bxpbxdW&#10;a7f4pf7026/iaozalTdVXfUo2T0dbZu6Lx96Traqdmux7R/05I/c75tTuy2naz5pt88efbvZltdN&#10;e9z0U8b9pq7LA9WbI3D/Lah/vMNLhTq3ZSvoWKFhZefGR59+XuJg87AWF/YJEDsgOYrFyzn/+QE5&#10;r7/MybCcjUUUNELalfeMaZE5X3299z/a5q5s+6p8pnkgZbx4pO1gZ34Gotqyaw4n1kbQ/eZwAmVG&#10;a4zFWNssXiDky3zg5n/NB16+mu8S3OfUjO1d8jCSNo3Uk7R9dSwx6Me7acb6Don5+H3f5nWw2lql&#10;gzLxgylW2qwM9iWZCynGKX7K+bE9dfsp38f2eV7zzcTa0Nm52vX7iXQ9194mN/F+yfpL0fuyut33&#10;3x2+bQ4NlmJU/PW7d1oXxUVnueQ0ci8scJ5CGgn4s7xZi9d5hylHDgeZAU3OaYqF0XJm4kzPnItR&#10;CiM0trHQUXrSZKSypJUPWiaYWioD0xaFLKZbSlEql01c0jJJFbMVVEEOViCjjC6s1IgOfB+o4NTs&#10;nozklCYYZDGIDPkkqOCcVImDtU+yYGc4eApq6WRQiRMUFMjZgBf4ackgbFoOYVraIcZSDvWjxeDY&#10;A4efbe7TsHwrgXkkf7+56cp+LXxI4somQ86PlCpTzJQxs7S0UqjMqkkJLEbmHRQop7xO0gAemuIe&#10;0Kly0cMnAw6ElwQSjEJSJ/mhJfhwaB2eZAsJEdkgq2xMeLJE0Ec54/D0+c5RCjCWMAJF5Z1HKsgH&#10;C8kAj9kDVHixxkvLykAxAJPGkFdZB6eM8/BAXWMsNBz4RGGUhrTAzKjgD8kHOdBhRAEMR0buyZIP&#10;KOd5pniw+IFwNkI2oKaC2BDXgyWoDFxLzzYSBUwQtIP8eYJ4ODEt5DVXyOXxAK0ITEwmV4DMGI+h&#10;Bsrik4FaDMRIn8FBgMy24RQW4AyiQCUUUJa5wQucgRHqaN4J5fK8I9pFIMzoUU8VzD8zzqmybFkb&#10;tIDCS1aF+0QfhI6AREFy8J9xDqMJC1PjUCSSRdfG5jYADFprxsKpecydCgU3zSnxUzbBxAu3hUMs&#10;CJpkV24ZS4OVQlcQzsdxSLA5YCr3xxB4vTAkDACfAfBnKHEPGSBjStCAvwE8N3l6/rM7z5/zq38B&#10;AAD//wMAUEsDBBQABgAIAAAAIQC/E/or5wAAAA8BAAAPAAAAZHJzL2Rvd25yZXYueG1sTI9BT8JA&#10;EIXvJv6HzZh4g20b3JTSLTEY9aBNtBDOS7u0he5s7S5Q/j3jSS+TTOa9N+9Ll6Pp2FkPrrUoIZwG&#10;wDSWtmqxlrBZv05iYM4rrFRnUUu4agfL7P4uVUllL/itz4WvGYWgS5SExvs+4dyVjTbKTW2vkW57&#10;OxjlaR1qXg3qQuGm41EQCG5Ui/ShUb1eNbo8Ficj4T0WhyLfhKv8+vnzcTiWb1/5eivl48P4sqDx&#10;vADm9ej/HPDLQP0ho2I7e8LKsU5CNJsTkJcwCZ8EMFJEczEDtiNpLIBnKf/Pkd0AAAD//wMAUEsD&#10;BBQABgAIAAAAIQB5GLydvwAAACEBAAAZAAAAZHJzL19yZWxzL2Uyb0RvYy54bWwucmVsc4TPsWrE&#10;MAwG4L3QdzDaGyUdylHiZDkOspYUbjWOkpjEsrGc0nv7euzBwQ0ahND3S23/63f1Q0lcYA1NVYMi&#10;tmFyvGj4Hi9vJ1CSDU9mD0wabiTQd68v7RftJpclWV0UVRQWDWvO8RNR7EreSBUicZnMIXmTS5sW&#10;jMZuZiF8r+sPTP8N6O5MNUwa0jA1oMZbLMnP7TDPztI52MMT5wcRaA/JwV/9XlCTFsoaHG9YqqnK&#10;oYBdi3ePdX8AAAD//wMAUEsBAi0AFAAGAAgAAAAhAJszJzcMAQAALQIAABMAAAAAAAAAAAAAAAAA&#10;AAAAAFtDb250ZW50X1R5cGVzXS54bWxQSwECLQAUAAYACAAAACEAOP0h/9YAAACUAQAACwAAAAAA&#10;AAAAAAAAAAA9AQAAX3JlbHMvLnJlbHNQSwECLQAUAAYACAAAACEAFxVQs4oBAAAwAwAADgAAAAAA&#10;AAAAAAAAAAA8AgAAZHJzL2Uyb0RvYy54bWxQSwECLQAUAAYACAAAACEARPh4V+oDAADMCAAAEAAA&#10;AAAAAAAAAAAAAADyAwAAZHJzL2luay9pbmsxLnhtbFBLAQItABQABgAIAAAAIQC/E/or5wAAAA8B&#10;AAAPAAAAAAAAAAAAAAAAAAoIAABkcnMvZG93bnJldi54bWxQSwECLQAUAAYACAAAACEAeRi8nb8A&#10;AAAhAQAAGQAAAAAAAAAAAAAAAAAeCQAAZHJzL19yZWxzL2Uyb0RvYy54bWwucmVsc1BLBQYAAAAA&#10;BgAGAHgBAAAUCgAAAAA=&#10;">
                      <v:imagedata r:id="rId75" o:title=""/>
                    </v:shape>
                  </w:pict>
                </mc:Fallback>
              </mc:AlternateContent>
            </w:r>
          </w:p>
        </w:tc>
        <w:tc>
          <w:tcPr>
            <w:tcW w:w="416" w:type="pct"/>
            <w:tcBorders>
              <w:top w:val="single" w:sz="4" w:space="0" w:color="auto"/>
              <w:left w:val="single" w:sz="4" w:space="0" w:color="auto"/>
              <w:right w:val="single" w:sz="4" w:space="0" w:color="auto"/>
            </w:tcBorders>
          </w:tcPr>
          <w:p w14:paraId="3FF5427B" w14:textId="77777777" w:rsidR="00143441" w:rsidRPr="00A406E5" w:rsidRDefault="00143441" w:rsidP="00530193">
            <w:pPr>
              <w:jc w:val="center"/>
              <w:rPr>
                <w:rFonts w:ascii="Arial" w:hAnsi="Arial" w:cs="Arial"/>
                <w:sz w:val="32"/>
              </w:rPr>
            </w:pPr>
          </w:p>
        </w:tc>
        <w:tc>
          <w:tcPr>
            <w:tcW w:w="415" w:type="pct"/>
            <w:vMerge w:val="restart"/>
            <w:tcBorders>
              <w:top w:val="single" w:sz="4" w:space="0" w:color="auto"/>
              <w:left w:val="single" w:sz="4" w:space="0" w:color="auto"/>
              <w:bottom w:val="single" w:sz="4" w:space="0" w:color="auto"/>
              <w:right w:val="single" w:sz="4" w:space="0" w:color="auto"/>
            </w:tcBorders>
          </w:tcPr>
          <w:p w14:paraId="3F043FFA" w14:textId="631D5451" w:rsidR="00143441" w:rsidRPr="00A406E5" w:rsidRDefault="0057238C" w:rsidP="00530193">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2090368" behindDoc="0" locked="0" layoutInCell="1" allowOverlap="1" wp14:anchorId="77389CAF" wp14:editId="55EC1C44">
                      <wp:simplePos x="0" y="0"/>
                      <wp:positionH relativeFrom="column">
                        <wp:posOffset>88993</wp:posOffset>
                      </wp:positionH>
                      <wp:positionV relativeFrom="paragraph">
                        <wp:posOffset>307809</wp:posOffset>
                      </wp:positionV>
                      <wp:extent cx="107280" cy="332640"/>
                      <wp:effectExtent l="38100" t="38100" r="20320" b="36195"/>
                      <wp:wrapNone/>
                      <wp:docPr id="429" name="Ink 429"/>
                      <wp:cNvGraphicFramePr/>
                      <a:graphic xmlns:a="http://schemas.openxmlformats.org/drawingml/2006/main">
                        <a:graphicData uri="http://schemas.microsoft.com/office/word/2010/wordprocessingInk">
                          <w14:contentPart bwMode="auto" r:id="rId76">
                            <w14:nvContentPartPr>
                              <w14:cNvContentPartPr/>
                            </w14:nvContentPartPr>
                            <w14:xfrm>
                              <a:off x="0" y="0"/>
                              <a:ext cx="107280" cy="3326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8EFCDBE" id="Ink 429" o:spid="_x0000_s1026" type="#_x0000_t75" style="position:absolute;margin-left:6.4pt;margin-top:23.65pt;width:9.7pt;height:27.45pt;z-index:2520903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iPT0+JAQAAMAMAAA4AAABkcnMvZTJvRG9jLnhtbJxSTU8CMRC9m/gf&#10;mt5lPwTEDYsHiYkHkYP+gNpt2cZtZzMtLPx7ZxdWQGNMuDSdee3re/M6fdjaim0UegMu58kg5kw5&#10;CYVxq5y/vz3dTDjzQbhCVOBUznfK84fZ9dW0qTOVQglVoZARifNZU+e8DKHOosjLUlnhB1ArR6AG&#10;tCJQiauoQNEQu62iNI7HUQNY1AhSeU/d+R7ks45fayXDq9ZeBVbl/G40Jnmh32DOJ0nb+aBNfD/i&#10;0WwqshWKujTyIElcoMgK40jAN9VcBMHWaH5RWSMRPOgwkGAj0NpI1fkhZ0n8w9mz+2xdJUO5xkyC&#10;C8qFpcDQz64DLnnCVjSB5gUKSkesA/ADI43n/zD2oucg15b07BNBVYlA38GXpvacYWaKnONzkRz1&#10;u83j0cESj74WmyWy9vwwvefMCUuiyDlrS4qnt784v09IdID+Yt5qtG0mJJhtc06p79q1i1xtA5PU&#10;TOK7dEKIJOj2Nh0PO7xn3jP01UkC9PhZ1qd1K+zko8++AAAA//8DAFBLAwQUAAYACAAAACEAsBf1&#10;QtcDAACRCAAAEAAAAGRycy9pbmsvaW5rMS54bWy0VU1v2zgUvC+w/+GBPeQi2uQjqQ+jTg/FBlig&#10;CxT9AHaPrq3GQi0pkOU4+fedRyqKi6aXxS4CJCb5OG9m3tB5/eahPdB9PRybvlsruzCK6m7b75ru&#10;dq0+f7rRpaLjuOl2m0Pf1Wv1WB/Vm+vff3vddN/awwq/CQjdUT61h7Xaj+Pdark8n8+Ls1v0w+2S&#10;jXHLP7tvf71T19OtXf216ZoRLY9PW9u+G+uHUcBWzW6ttuODmeuB/bE/Ddt6PpadYftcMQ6bbX3T&#10;D+1mnBH3m66rD9RtWvD+W9H4eIcPDfrc1oOitoFgzQvrC1/+UWFj87BWF+sTKB7BpFXLlzH/+R8w&#10;b37GFFqOi7xQNFHa1ffCaRk9X/1a+/uhv6uHsamfbU6mTAePtE3r6E8yaqiP/eEks1F0vzmcYJk1&#10;BrGYetvlC4b8jAdv/lM8+PJLvEtyP1ozybv0YTJtjtTTaMemrRH09m7O2HgEsGx/HIf4HNgwaxO0&#10;LT7ZfGXsisOiyMuLUUwpfsL8MpyO+xnvy/Cc13gyu5aUnZvduJ9NNwvjuXSz75euv3R7Xze3+/Ff&#10;X9/2hx6PYpr4q7dvjcnzC2Wx5Ry5Fx5wTCFNBnyov67Vq/iGKd5MG9EBzj3ZqqRQFS67MlfVFReZ&#10;MniKquDM6IKccSYzZDRXxmUlGSo5w77Rlk2Gv+TYZhoH2uZBKgmPOF4NQKCgmQXJMkblcMEymUwH&#10;QLAJmSOnra8y7chT6TLNOlDII05Z4Z7TLDg6B08bicgfbTWIopXmEvS0RdMSa9AQCIjyuWCWOEcT&#10;0JO1dWRRmYFLIJDENgRkAeABrQPJYQ5sC8rYRM8sQFDwcghpsb/1sRbN02ESLWesC1Tm5FAJGCo9&#10;NgttU0W6FjGFrxG+FpUMj6zBRRiDJejjFARKkSFwcsyxl8lwgfJEWTpaXQBcLqRF8gJlIsZHgpot&#10;+Hr4nYvy5AAQYbvOGQNBJSZo0E1wmZyXLhpDAK4wgslkZTY2MbKYmYuYpbT3kOjEL4BGOV4gMDHt&#10;JQAycRGV40wGZC1EuYQUwEvUYPYiDb1RGttJb8xFnBYpuAlbQVdgGYAyOQuz4C6Y+5QrVJdCIyA4&#10;MssYCbhXyT2gOIkMyCKHYEoSDeHHTkbBmmO9lXZQjB+LiEAduCGTOqVArGYZKmNiiaqIAYREFaWS&#10;aA4ZI30RxxLaiU6CZ0iRRn7l/eAU6aSoyYOjZH5yLj4RrLRDzxh9eRHo5uLLgP+V7Et4oEs7DFj0&#10;xPcHR4qoB+0ryUahcz89qMJxHp9wylF6vuaHf13ztwq+k6+/AwAA//8DAFBLAwQUAAYACAAAACEA&#10;qpp7Mt8AAAANAQAADwAAAGRycy9kb3ducmV2LnhtbExPyU7DQAy9I/EPIyNxQe2kKUuVZlIhKjhw&#10;o1Tq1c04i8h4QmbapH+POcHF8vOT35JvJtepMw2h9WxgMU9AEZfetlwb2H++zlagQkS22HkmAxcK&#10;sCmur3LMrB/5g867WCsR4ZChgSbGPtM6lA05DHPfEwtX+cFhFDjU2g44irjrdJokj9phy+LQYE8v&#10;DZVfu5MzUK/GfXV50IdtZdm9Ldzdt38nY25vpu1axvMaVKQp/n3AbwfJD4UEO/oT26A6wanEjwbu&#10;n5aghF+mKaij3BNZdJHr/y2KHwAAAP//AwBQSwMEFAAGAAgAAAAhAHkYvJ2/AAAAIQEAABkAAABk&#10;cnMvX3JlbHMvZTJvRG9jLnhtbC5yZWxzhM+xasQwDAbgvdB3MNobJR3KUeJkOQ6ylhRuNY6SmMSy&#10;sZzSe/t67MHBDRqE0PdLbf/rd/VDSVxgDU1VgyK2YXK8aPgeL28nUJINT2YPTBpuJNB3ry/tF+0m&#10;lyVZXRRVFBYNa87xE1HsSt5IFSJxmcwheZNLmxaMxm5mIXyv6w9M/w3o7kw1TBrSMDWgxlssyc/t&#10;MM/O0jnYwxPnBxFoD8nBX/1eUJMWyhocb1iqqcqhgF2Ld491fwAAAP//AwBQSwECLQAUAAYACAAA&#10;ACEAmzMnNwwBAAAtAgAAEwAAAAAAAAAAAAAAAAAAAAAAW0NvbnRlbnRfVHlwZXNdLnhtbFBLAQIt&#10;ABQABgAIAAAAIQA4/SH/1gAAAJQBAAALAAAAAAAAAAAAAAAAAD0BAABfcmVscy8ucmVsc1BLAQIt&#10;ABQABgAIAAAAIQBoj09PiQEAADADAAAOAAAAAAAAAAAAAAAAADwCAABkcnMvZTJvRG9jLnhtbFBL&#10;AQItABQABgAIAAAAIQCwF/VC1wMAAJEIAAAQAAAAAAAAAAAAAAAAAPEDAABkcnMvaW5rL2luazEu&#10;eG1sUEsBAi0AFAAGAAgAAAAhAKqaezLfAAAADQEAAA8AAAAAAAAAAAAAAAAA9gcAAGRycy9kb3du&#10;cmV2LnhtbFBLAQItABQABgAIAAAAIQB5GLydvwAAACEBAAAZAAAAAAAAAAAAAAAAAAIJAABkcnMv&#10;X3JlbHMvZTJvRG9jLnhtbC5yZWxzUEsFBgAAAAAGAAYAeAEAAPgJAAAAAA==&#10;">
                      <v:imagedata r:id="rId77" o:title=""/>
                    </v:shape>
                  </w:pict>
                </mc:Fallback>
              </mc:AlternateContent>
            </w:r>
          </w:p>
        </w:tc>
      </w:tr>
      <w:tr w:rsidR="00143441" w:rsidRPr="00A406E5" w14:paraId="74A7103D" w14:textId="77777777" w:rsidTr="00530193">
        <w:trPr>
          <w:trHeight w:val="450"/>
        </w:trPr>
        <w:tc>
          <w:tcPr>
            <w:tcW w:w="4169" w:type="pct"/>
            <w:vMerge/>
            <w:tcBorders>
              <w:left w:val="single" w:sz="4" w:space="0" w:color="auto"/>
              <w:bottom w:val="single" w:sz="4" w:space="0" w:color="auto"/>
              <w:right w:val="single" w:sz="4" w:space="0" w:color="auto"/>
            </w:tcBorders>
          </w:tcPr>
          <w:p w14:paraId="0FE9A5CE" w14:textId="77777777" w:rsidR="00143441" w:rsidRPr="00A406E5" w:rsidRDefault="00143441" w:rsidP="00530193">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118A9154" w14:textId="77777777" w:rsidR="00143441" w:rsidRPr="00A406E5" w:rsidRDefault="00143441" w:rsidP="00530193">
            <w:pPr>
              <w:jc w:val="center"/>
              <w:rPr>
                <w:rFonts w:ascii="Arial" w:hAnsi="Arial" w:cs="Arial"/>
                <w:sz w:val="32"/>
              </w:rPr>
            </w:pPr>
            <w:r>
              <w:rPr>
                <w:rFonts w:ascii="Arial" w:hAnsi="Arial" w:cs="Arial"/>
                <w:sz w:val="32"/>
              </w:rPr>
              <w:t>20</w:t>
            </w:r>
          </w:p>
        </w:tc>
        <w:tc>
          <w:tcPr>
            <w:tcW w:w="415" w:type="pct"/>
            <w:vMerge/>
            <w:tcBorders>
              <w:top w:val="single" w:sz="4" w:space="0" w:color="auto"/>
              <w:left w:val="single" w:sz="4" w:space="0" w:color="auto"/>
              <w:bottom w:val="single" w:sz="4" w:space="0" w:color="auto"/>
              <w:right w:val="single" w:sz="4" w:space="0" w:color="auto"/>
            </w:tcBorders>
          </w:tcPr>
          <w:p w14:paraId="0BF5ED8E" w14:textId="77777777" w:rsidR="00143441" w:rsidRPr="00A406E5" w:rsidRDefault="00143441" w:rsidP="00530193">
            <w:pPr>
              <w:jc w:val="center"/>
              <w:rPr>
                <w:rFonts w:ascii="Arial" w:hAnsi="Arial" w:cs="Arial"/>
                <w:sz w:val="32"/>
              </w:rPr>
            </w:pPr>
          </w:p>
        </w:tc>
      </w:tr>
      <w:tr w:rsidR="00143441" w:rsidRPr="00A406E5" w14:paraId="3C09A1D5" w14:textId="77777777" w:rsidTr="00530193">
        <w:trPr>
          <w:trHeight w:val="450"/>
        </w:trPr>
        <w:tc>
          <w:tcPr>
            <w:tcW w:w="4169" w:type="pct"/>
            <w:tcBorders>
              <w:top w:val="single" w:sz="4" w:space="0" w:color="auto"/>
              <w:left w:val="single" w:sz="4" w:space="0" w:color="auto"/>
              <w:right w:val="single" w:sz="4" w:space="0" w:color="auto"/>
            </w:tcBorders>
            <w:shd w:val="clear" w:color="auto" w:fill="D9D9D9"/>
          </w:tcPr>
          <w:p w14:paraId="4826E214" w14:textId="77777777" w:rsidR="00143441" w:rsidRPr="005E50AC" w:rsidRDefault="00143441" w:rsidP="00530193">
            <w:pPr>
              <w:spacing w:after="160"/>
              <w:rPr>
                <w:rFonts w:ascii="Arial" w:hAnsi="Arial" w:cs="Arial"/>
                <w:b/>
                <w:sz w:val="16"/>
                <w:szCs w:val="16"/>
              </w:rPr>
            </w:pPr>
            <w:r w:rsidRPr="00A406E5">
              <w:rPr>
                <w:rFonts w:ascii="Arial" w:hAnsi="Arial" w:cs="Arial"/>
                <w:b/>
                <w:szCs w:val="16"/>
              </w:rPr>
              <w:t xml:space="preserve">5. </w:t>
            </w:r>
            <w:r>
              <w:rPr>
                <w:rFonts w:ascii="Arial" w:hAnsi="Arial" w:cs="Arial"/>
                <w:b/>
              </w:rPr>
              <w:t>Transferable S</w:t>
            </w:r>
            <w:r w:rsidRPr="00A406E5">
              <w:rPr>
                <w:rFonts w:ascii="Arial" w:hAnsi="Arial" w:cs="Arial"/>
                <w:b/>
              </w:rPr>
              <w:t xml:space="preserve">kills for </w:t>
            </w:r>
            <w:r>
              <w:rPr>
                <w:rFonts w:ascii="Arial" w:hAnsi="Arial" w:cs="Arial"/>
                <w:b/>
              </w:rPr>
              <w:t xml:space="preserve">Life and </w:t>
            </w:r>
            <w:r w:rsidRPr="00A406E5">
              <w:rPr>
                <w:rFonts w:ascii="Arial" w:hAnsi="Arial" w:cs="Arial"/>
                <w:b/>
              </w:rPr>
              <w:t>Professional Practice</w:t>
            </w:r>
          </w:p>
        </w:tc>
        <w:tc>
          <w:tcPr>
            <w:tcW w:w="416" w:type="pct"/>
            <w:tcBorders>
              <w:top w:val="single" w:sz="4" w:space="0" w:color="auto"/>
              <w:left w:val="single" w:sz="4" w:space="0" w:color="auto"/>
              <w:right w:val="single" w:sz="4" w:space="0" w:color="auto"/>
            </w:tcBorders>
            <w:shd w:val="clear" w:color="auto" w:fill="D9D9D9"/>
          </w:tcPr>
          <w:p w14:paraId="16BC0517" w14:textId="77777777" w:rsidR="00143441" w:rsidRPr="00A406E5" w:rsidRDefault="00143441" w:rsidP="00530193">
            <w:pPr>
              <w:jc w:val="center"/>
              <w:rPr>
                <w:rFonts w:ascii="Arial" w:hAnsi="Arial" w:cs="Arial"/>
                <w:sz w:val="32"/>
              </w:rPr>
            </w:pPr>
          </w:p>
        </w:tc>
        <w:tc>
          <w:tcPr>
            <w:tcW w:w="415" w:type="pct"/>
            <w:tcBorders>
              <w:top w:val="single" w:sz="4" w:space="0" w:color="auto"/>
              <w:left w:val="single" w:sz="4" w:space="0" w:color="auto"/>
              <w:bottom w:val="single" w:sz="4" w:space="0" w:color="auto"/>
              <w:right w:val="single" w:sz="4" w:space="0" w:color="auto"/>
            </w:tcBorders>
            <w:shd w:val="clear" w:color="auto" w:fill="D9D9D9"/>
          </w:tcPr>
          <w:p w14:paraId="461C0571" w14:textId="77777777" w:rsidR="00143441" w:rsidRPr="00A406E5" w:rsidRDefault="00143441" w:rsidP="00530193">
            <w:pPr>
              <w:jc w:val="center"/>
              <w:rPr>
                <w:rFonts w:ascii="Arial" w:hAnsi="Arial" w:cs="Arial"/>
                <w:sz w:val="32"/>
              </w:rPr>
            </w:pPr>
          </w:p>
        </w:tc>
      </w:tr>
      <w:tr w:rsidR="00143441" w:rsidRPr="00A406E5" w14:paraId="4E4D6370" w14:textId="77777777" w:rsidTr="00530193">
        <w:trPr>
          <w:trHeight w:val="451"/>
        </w:trPr>
        <w:tc>
          <w:tcPr>
            <w:tcW w:w="4169" w:type="pct"/>
            <w:vMerge w:val="restart"/>
            <w:tcBorders>
              <w:top w:val="single" w:sz="4" w:space="0" w:color="auto"/>
              <w:left w:val="single" w:sz="4" w:space="0" w:color="auto"/>
              <w:right w:val="single" w:sz="4" w:space="0" w:color="auto"/>
            </w:tcBorders>
          </w:tcPr>
          <w:p w14:paraId="589243CA" w14:textId="635FCE81" w:rsidR="00143441" w:rsidRPr="00A406E5" w:rsidRDefault="00143441" w:rsidP="00530193">
            <w:pPr>
              <w:spacing w:after="120"/>
              <w:rPr>
                <w:rFonts w:ascii="Arial" w:hAnsi="Arial" w:cs="Arial"/>
                <w:sz w:val="14"/>
                <w:szCs w:val="14"/>
              </w:rPr>
            </w:pPr>
          </w:p>
          <w:p w14:paraId="7E3F8D4C" w14:textId="41A29B8B" w:rsidR="00143441" w:rsidRPr="00A406E5" w:rsidRDefault="0057238C"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104704" behindDoc="0" locked="0" layoutInCell="1" allowOverlap="1" wp14:anchorId="5460027B" wp14:editId="5531E68F">
                      <wp:simplePos x="0" y="0"/>
                      <wp:positionH relativeFrom="column">
                        <wp:posOffset>33655</wp:posOffset>
                      </wp:positionH>
                      <wp:positionV relativeFrom="paragraph">
                        <wp:posOffset>-118110</wp:posOffset>
                      </wp:positionV>
                      <wp:extent cx="3401205" cy="285550"/>
                      <wp:effectExtent l="38100" t="38100" r="40640" b="32385"/>
                      <wp:wrapNone/>
                      <wp:docPr id="443" name="Ink 443"/>
                      <wp:cNvGraphicFramePr/>
                      <a:graphic xmlns:a="http://schemas.openxmlformats.org/drawingml/2006/main">
                        <a:graphicData uri="http://schemas.microsoft.com/office/word/2010/wordprocessingInk">
                          <w14:contentPart bwMode="auto" r:id="rId78">
                            <w14:nvContentPartPr>
                              <w14:cNvContentPartPr/>
                            </w14:nvContentPartPr>
                            <w14:xfrm>
                              <a:off x="0" y="0"/>
                              <a:ext cx="3401205" cy="28555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D74E5C3" id="Ink 443" o:spid="_x0000_s1026" type="#_x0000_t75" style="position:absolute;margin-left:2.05pt;margin-top:-9.9pt;width:269pt;height:23.75pt;z-index:2521047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OW6XeNAQAAMQMAAA4AAABkcnMvZTJvRG9jLnhtbJxSy07DMBC8I/EP&#10;lu80DxpaoqYcqJB6oPQAH2Acu7GIvdHabdq/Z5O2tIAQUi/RrscZz+zs5GFra7ZR6A24gieDmDPl&#10;JJTGrQr+9vp0M+bMB+FKUYNTBd8pzx+m11eTtslVChXUpUJGJM7nbVPwKoQmjyIvK2WFH0CjHIEa&#10;0IpALa6iEkVL7LaO0ji+i1rAskGQyns6ne1BPu35tVYyvGjtVWB1wUfZHckLfZFyhlSM4oyzdyru&#10;70c8mk5EvkLRVEYeJIkLFFlhHAn4opqJINgazS8qaySCBx0GEmwEWhupej/kLIl/OJu7j85VMpRr&#10;zCW4oFxYCgzH2fXAJU/YmibQPkNJ6Yh1AH5gpPH8H8Ze9Azk2pKefSKoahFoHXxlGk9jzk1ZcJyX&#10;yUm/2zyeHCzx5GuxWSLr7g+Ht5w5YUkUOWddS/Ec7S++/09IdID+Yt5qtF0mJJhtC057sOu+feRq&#10;G5ikw9thnKTdQkjC0nGWZf2FI/We4tidRUCvfwv7vO+UnW369BMAAP//AwBQSwMEFAAGAAgAAAAh&#10;AC+pNQo3FQAAsC8AABAAAABkcnMvaW5rL2luazEueG1stJpdbx3JdUXfA+Q/NK4f9HJb6urqT8GS&#10;HwwPYCCBDdsBkkdZujMiLJIDkhrN/PustavJkeMxEATMfFyy+3ZVnbPPPvucquavf/Pj9afuh8vd&#10;/dXtzZtTeTmcusvN+9sPVzffvTn9x1++6bdTd//w7ubDu0+3N5c3p58u96ffvP3Xf/n11c3frj+9&#10;5rNjhpt7f7v+9Ob08eHh+9evXn358uXll/ry9u67V+Mw1Fe/v/nbv//b6e0x6sPl26ubqweWvH+8&#10;9f725uHy44OTvb768Ob0/uHH4el55v7z7ee795enr71z9/7nJx7u3r2/fHN7d/3u4WnGj+9ubi6f&#10;upt319j9n6fu4afv+eWKdb673J266ysc7seXZVqn7Xc7N979+Ob01fVnTLzHkuvTq1+e87/+H+b8&#10;5h/n1Kw6rst66g6TPlx+0KZXwfz1P/f9j3e331/uHq4uP8PcQDm++Kl7366DTwPq7nJ/++mzsTl1&#10;P7z79BnIyjBAi2Pt8uoXAPnH+cDmWecDl38639fG/T00h3tf43CA9kSpx9A+XF1fIPr1908ce7hn&#10;Ym//+eEu6TAO49gPc1/Wv5Tl9VBe1+XltG9fheJg8eOcf737fP/xab6/3v3M13zzhFrz7MvVh4eP&#10;T6APL4dp3OoT7l+j/kujP16uvvv48H8e/v720y1JcUT8V7/97TAsy1eeZcknyv1CAoeF3QHAny7f&#10;vjn9KjncZWS7EQSGrtSxK8M2rOcXw4t+f7HN4/k0nMZTD83PQ7f2dcrPbjgPfe3qvLS72+ZP73bM&#10;kmemfhy5nLpyHr3JVe2WblvODCw8uvalL2Xjsp+57MeOxffK/bUffWzrNu6XsS98NZ37qZv6qa5n&#10;PpnU0V1Znc5fuDv348D9ydWYjmkWli7diHGsOZx5oMcjFs96/dpNLO90w7n2e1+X2dkYc84k+8Kz&#10;s5PN/IupeoelmNuVwnz4w5cbz1TmZYl+XzUgSGhX4ebauwpf8mzBmm4s1UGgcF40fRmdcuWScTiL&#10;ESNTYhPGzzOm6Z8fTDif43cuidV6XBYNHMbYjYWA3wPhJKTnfs+iWCYmKwFkrmnBCODopwHrDkjw&#10;vWf5YoQEeOkXfjKzBgzd2E8LAcd2r7iHY0O/YKnAjN4M9Nje1zkm53rFvbKPZyLJs5jUTyvf6qQ+&#10;z9247s2h0ACWsWzhey4NwAgrClgPOtSXKsiQr6vbBEYihSNdmSEJ6znMFcUPQP9OjB/z/3+bE1GZ&#10;P3z77f3lQbVdp9PbfV66WnF+3IHyRV8WM6VM43I+9eVU+BiqxJG8MISA7kFceLZ+xaclrhEDJnn0&#10;Gyb1eHA8CcIdOXVQGxAICcT1F2aGRDtk9gI4glY9coI5YQyUY3HX6ZftvBB+83XpppmLcLZIfsjD&#10;XILMQiYGdh1Rm3e+S/CAvceBXPg5FbziF0cZqZZAJvnYyev4xoK9qQmFnBFHOwyRyIzjRw9ZMC55&#10;PItDSNiu167268Z8khD/yN+QxbGiBFXwpNsAhPX7cXIdwURhClPhCcitUn+o5438G3k0DoxeMqtZ&#10;WMoO9wySBO+baAkpXjOCpWId6/VV+h1XJKpXUYU4Yh6ZqONE9uH+nAiD8jgKepngw8Js8FzMKo/U&#10;ICjn4adhONAVPNJPscIMP5XQ4wq0nc/ARlX16biqJBA32yiIEx94btbMxSgPfRY3H4gyGYXzIBvh&#10;A+5ZHzJZbjJB4BNoEB/2plOqFC5D9BmbNIZAsYjIhJQKCVEtdcp1KAIHm+I2YvVbzGGE4qK8ADdz&#10;MQy5n8IiJUId4m5jk9opqkehEHYSR9Bzk2iobVyKGt8hNc5atuq1luZKi5EeAE7YQ+ZBA5hJbDvE&#10;UBEzKg7hvzwsSqO+zuiP2gcOALMF36hMP/NA5Eq+1jiQ57RmnnhQ8cJHkk4ZFDHs7UcUBB81kQe6&#10;HeWn0jiScfCGoV52M1Uv5ZJQ5IaVY+n3jUsYjKYrxEyEibgBb7AhOo1IcYd/c+kniz2jJNZ5Pb0t&#10;2wRf0MR1mbfzi5LeYRxWmoe+nvrlBAg1bF8QDCuISTjILXEmRwwYoOQZqWWkrZJrGGs9KVOw4HER&#10;YDzfmqLC6lBUoDHAzwmWIU4NV2C2rrMMD1sRV6QuYwCxYpCJYu6QART5Fspm2C4bpJXBMpBQj0kW&#10;ojROyAAXGsAKQG6S85NLC2XkNFqDyYgD95ndqZSbcUrkLFK2HwoUpsigyK3mZmrqOEKF4qBCSdYk&#10;njx6ziBuSzm9HefVPCCGgEf7t7+oa91s//r0f6n1LW5kJaCRN8o/7uH/9FhzjFvkpVUky3Op+MPc&#10;6OiAADNAXjNKOGwtCC4o5huwRa9JO1AyS5CqTpa3kinXC/WNTEpdMSxjgVGmXVl4ULBNDmQWDScy&#10;ssmVZlpVLrGGSxXPuBn2uliefWyjUTLTCcPzZcg40q2/rWXau7pTfRbEtTXXlIUaeJdTkqGHIvhF&#10;iw0Z7HUXSKLSks1mAvSBj7iHkarEaEoBNg1yKl+DhArILXRVtuEjINox6ay+ExsGZAEes4mggZGz&#10;rX0nXACqpokvE1DO7KydKe1aWVsEvURpNsD0SVbxEacb6VugCZcJ0s5cBIUVcA2H1iaFhJkWFLYf&#10;42jm9Cr5oxTCEH8wzpsAECAECL9IJstFW7YUtwbN2dF2azO7M9RcIg9J12wsoggFklRU3LBjA9jh&#10;hM6b5AjT0fpLWJRiwlupwQy1Z4RCwRUdIJiv8iwmGhuyhmX4ljXJC6uDRki5qvuBvyDSEadQDy8A&#10;jkdNc6YVqZ1Y+VMNhO7h7nPScZ3JdZpz2iu40+jYr7aw1S3BqWa3VyxMim8KjS2lYeZKUV1IOAlD&#10;PEkqSiIEw0MqUjouBomqQ0IcltFpBQ52MK9k4dqCNtIa8dDWIQDZJRAKdc5mNTWZZ5R2kASZrB6a&#10;MZaNIRZY38CbSBM+2DOYSoObGGIZFTZW7Ix4zJ6XyWxAUsW9BmACw5zSc6SrkM+ibpyzq+CTqwWS&#10;qQxR6sQSvdejMJawI1oQapIQtD8kYeu4JjmmOib8RJ9f0lTQu7WuFCGkTZGpSiqOzlYdulaqomVR&#10;hnGXeIWoIGNFJ3tsbiApBcuntdDhTmLYxHHJhogCkzYLeZPpOsZmrQvvhXc4GtAF5pmdVlKRAlBY&#10;nu0iV2xluSluBQ1GlNGk2uovPRV3yFEm62b7YVuaQtGFCPhR1X9YwOafTaH7eQZuYg54uqevhCwz&#10;ku6L/btlkW0WSSXVmlcJPQJHfFqxJGbkyPOJdR12xHoaqITL2u38wwZvR64rPLWR2U7YCYFoBlHj&#10;eCCHjDLGQTVkzC5YfOnJ3LQmM0xv+x13sjjdi1JqFpgxE2rHo8qjPNQ/U8YiKZAZ4XSqnC0evDM+&#10;wMf09r5gFBzNPNhnY16yHZ/6PXtiEr3lVHiBLU4hG9Qf2QnFWdxEIlOY2IiaqiSn1qmkHgw0f7CK&#10;BbLJpbPV6Ahf8ssLzMEvpphlDVkOfbIVUxD1T8ic0crDL2JHCvmlmeRgiEPzwdiJrphMW8gfKidz&#10;arG75oM7tBGc81gDVOqJvsTsTL5aY4RdUTb/WkI/J122pUIXAKKt390oYdmLskIYTnF2GLPZPuU8&#10;QK8P54kFhhlAMXg8flG6BEEsYrg4jkkdo5sjEGFXd9LHEGif68gp0QkRKH/UKSog06MNoNGeBUp7&#10;J3fSDIB+MMAH2jGb01LLAqmkA1r+I/O450C42GwND8hJooISULHhm3R1LvOa4ygVcMxOiVh5ZGaO&#10;RlfYwyjrRsTZ8ZTZI9occREkow8ts/kUBhRRI4wqC8EIW37TZKdTs3tEAcOLwjXsiFmww214k3RF&#10;1OaxVVLku2+9I60VtUTMknFuR9rRQrpw2nEgJqRpQnAfwwguBso7Uh1DyMUWT1cmMfBVGJDc7KUN&#10;S1TcKOsoKcSPjsCwFkVgBFx25wGOBRJChiSg+Ca/edw+jNMCD7lU7RQg0D/25j4BMrZl2HMgSMTI&#10;HLoW8RR7myWXdtdiiBuG1KQF1HCFlVovAgm4bPVZs21CPOT0pxE2XAxqdrEK67aTQr5EumgjDbZo&#10;Ma6j7bIZBATTkw2BJ08qN+AxTwwhsPYDRssdDqvHShr/ZLNGaHLWacKzpcS70yPOfMJ1HqVPY6BE&#10;KUXG8xv3YQV3Ng+oIAf1sXWuI5Y1PDyNU6Dcx4z0ff6cUoSZiLxLDRZJjkjlP4ujdYbWYwErecAH&#10;YaLridvqIOjPcVEKNN2jiLIrV+012dPzcoi1kDED6DADWmyM6U6wXyDQAqPHFLaTOYdQsumzGC9j&#10;5Cjqr+MAYIL4e/sk1R/vP19tnPaRrT612c4RZ92duJEp5QXi50ZmaPsYVMXkhRMBV9qAB/5HDDyD&#10;tBLip/1URdeADGkCGokgWoadmHjYwZmCOwN8g2ANfP1GQGCfXZZPk6kCllmBjgDs6dqODitUAZnc&#10;UwF4BilU8fiKRVsc/CS2agSL9URCInNKx5VTEIc1uYheoGVaLeKw2MDCQ1sW5kPS0BebKBhj+8Qs&#10;1lCLKxiwDE8hUMglySwX55RiMIrrbVp6qKdjC3eEDsvO8LFBaLorC58vxrCKgrZMHOfUaev2jSJG&#10;hC1oG40E7Q9RxmQKAnsAGEs2Z1OU9x4Mypky4BFMYR19CaAOeEjLqwccb7HPxgevlICS43zJLJio&#10;FBECyp7TMM8QOEfiMU9GlS5SQdDlif0i+6lcgo1EAiRQtU/hJ82vN/w+GaJZHV4QYcxWiYhcrrcO&#10;Eh29jW+f/BLXMrOfYaoDiLlazTWGcLzrvBgSp7iNUZ2tKyTiyvymZOEXBRD3NNnNKDes6oDBbE5q&#10;Q43J0LF6AmjzuICX8lUlmmlOKvE4D1bqI2vb44+UEX7L1tFzEk9t9ZtmyHzbI8g2dLY/cHE/78w1&#10;4d1BXRMQJ+D1s5KILh8SbQME2r/SCd6TqBO8I1lP/KJM41bOF4iz+wnT32N0doKWSEUUBskZ9MEj&#10;NCWZ7jzuqfgiyKbGcPOuDuRW33pxLJX9ppDvRB8nA7Sp9iiXCal6bqBhuCctsDoV2Cymv6A6cGkl&#10;pZXmGeegVmFJe9WnYKE/iLYHvPw2gKX04QQiNntCo34j8cyEC90y2Kuw2806zMlbllYGCCxTk0yG&#10;xqNINQMy4KCX3e62yPVoMVSJ1E7aCYY1FsEIWydJM5MB2KUm8n/bIrdpM11FxHxlaeTNYJDPgaps&#10;BkG7ZAYh2m3t0BOkJRH3wReOMTWyxRTWu3zCO/BgaEdTL2OZHhDN1idWyuwcy9GAcV/OmmoUZxpd&#10;4m4zVSgwjlT30RijsgGLsaOXW6mjBlEQXYDlnlH+ln1E/ijjJN4G144Sx3n2VKhp9vIcZ9eZyBvV&#10;1HvMQdutuOYwOuSuShPxUGdMXy/tghaOxoCOji55r6bhBLCKFukPXPjugUpeEfM2CfXzyPRonKD5&#10;6iEUU2WDw0hiRLtBP0z8G6lGOJ+3BWipxzIQOAwhNASrNe+IgkesBriSaJKFb5uAHn74Ikp0ue+B&#10;CeZrc1TG2ExuO/UlZ5IGwpY6YW0nOJ7XVe5BKro8uOHDHorxKOjhYvIYpqRQqunsYuC/HApn+IZ8&#10;U6FQBT4ZyD4kMYc1TqfSaUS+nO24uZL2bQPFhSFwaSOQSwcijo8XEM7ARQ2kYjYg5rXaROysFJQc&#10;Qkpj75EVXM5dfhwkVz/ARnvInfQUNqW2b9pFkSE4TEVZOU48tRfPSFRzjARG4vy5egqeHdVOdIya&#10;bksLzEAVCUKao5ANo56EjcfcYXCfB6xG+OTb4+Y33VEEjgUJN15gEDekIrFBgZxenpCPELPtmjWe&#10;xU3dicbLmWwGHjHk56SIOXamZxY3DwRMS222B5KYquFjgVQm9M5kxhQfYlDDmuZcUgcYrGIGBatN&#10;lDereXi0hUyA2ws1Q0+fohmSIbH1LR15wfzKVKVNZi2+3OO2JIYgzKxhFAeQ6o8Wrx3TQVKip+z4&#10;FwwEgTAbTwLrgZQDrA+eedLlBGQ2vDn8MmB2lRK4OcTDvlcOagTMPQMGeCJZAdNTo/hPOnKKB4Rh&#10;DI67s7XP49v0BTb7aADz4w0Sn+CyTKv5sUTSyjB39PbFrTHzGYwnjCoaxruizYG/E6uAtICKOCyA&#10;BGhYn/MD0zCXuI/wQCkf88iVS7r7oc1hBW/7PjPd0kUdBRfZBnPcdc7KnBSK8LWU06SIHaLUCh0m&#10;qI+pVLaEuIV2yXIErxVbXddRxvJoNrRCBAxkCeHH7RxBCx3O5RiSvZvzgOmMckIFsi4cYEp1bUT3&#10;rEcbbPA+KPL+WGLLKDY6Mso1XJOkY3F8B+X8ZruS75S65pmVOFueqDbTsLu0SW6g4zXRhb+9Iadm&#10;0+eqJTZmcgNLPBJKjqeDlU4czRtEuED2mKDup3nSXyybxI5J+KH48dEqM75BWJalr+FbM9pDNafe&#10;bLcCNajldeKhtc+3l1jZMZzeshBG8vJrY2vBXoI3DZZTED7N/q3M1AoSpy2JK6Sh6Nv/hQG2uSNt&#10;rAiDqbLddCGQ46qYUKbJCjiCBOIkD7B3Bu3C6a16lL2KdENmoU7EDpq4R1GtW9T9OxnCxvFqUkEm&#10;qh8mtKnhm0uvjyPE9GcT67pPnVophXKEmRlNSlKQmsqZh4UO4kl+A6QVXiAykorLHUdz24Dka5OJ&#10;zSdMfRyS0PKldQoiMz3HvK7SMi7KYMp5wiVZCbxZajasT10z92FHtk0qIKNtEWVIO2iLsMI8O7rj&#10;zUNf/bMIOJk/J0AvyuyewljsSBI0IpiOh7NhPNgKGDOrDU1rUMvoC92Mexo4GjUFqMH+lMhrirnD&#10;Fd+3v3BjaZsYxVdgmqP0ynSskYYgRRsiKFRO3G2vCC0RAT+vcz3o5Ioa5es01MktJfHJywfc4Gsx&#10;z0k7l9hu2++RIUCxgRIjJI8wgkEyzuw04/SQm+JpPVN/IJsZiBcU1tY9iQBc5jkYatmQLp4VJ5L8&#10;SZdo8lDYxVMqre2a73QiQM6NbMJkwgOR2236e4Zl4+zXHkP5ritr6LGLpD8hDdiKxC5LlNmiQTYW&#10;VBKc8KULz9KgpR2w1cEHyxB24IYbJE8880dWLfVExOM6ddA/AHQtt9GP3TxBgy+yg+Cxnz3YAJ7Z&#10;yUFrTfIUDFtU7nQ9xKbxxMUGCc9GBzvxBmxDdpvUOjhWw+1/gA49a9yxfWS37caAszzTXpTxhF2c&#10;GhcYpY6/cSPmW6V1n26o/enkQjcc6Z2Pr3jU8zYMspj8z73Gz3+y/Pa/AQAA//8DAFBLAwQUAAYA&#10;CAAAACEAg9zDiOIAAAANAQAADwAAAGRycy9kb3ducmV2LnhtbEyPQU/DMAyF70j8h8hI3La0VUuh&#10;azpNwLggDgTEOWtCU61xSpOt5d9jTnCxZD/7+X31dnEDO5sp9B4FpOsEmMHW6x47Ae9v+9UtsBAV&#10;ajV4NAK+TYBtc3lRq0r7GV/NWcaOkQmGSgmwMY4V56G1xqmw9qNB0j795FSkduq4ntRM5m7gWZLc&#10;cKd6pA9WjebemvYoT05AIZ9z+eG/Xiw/9qVsn3bF434W4vpqedhQ2W2ARbPEvwv4ZaD80FCwgz+h&#10;DmwQkKe0KGCV3hEG6UWe0eQgICtL4E3N/1M0PwAAAP//AwBQSwMEFAAGAAgAAAAhAHkYvJ2/AAAA&#10;IQEAABkAAABkcnMvX3JlbHMvZTJvRG9jLnhtbC5yZWxzhM+xasQwDAbgvdB3MNobJR3KUeJkOQ6y&#10;lhRuNY6SmMSysZzSe/t67MHBDRqE0PdLbf/rd/VDSVxgDU1VgyK2YXK8aPgeL28nUJINT2YPTBpu&#10;JNB3ry/tF+0mlyVZXRRVFBYNa87xE1HsSt5IFSJxmcwheZNLmxaMxm5mIXyv6w9M/w3o7kw1TBrS&#10;MDWgxlssyc/tMM/O0jnYwxPnBxFoD8nBX/1eUJMWyhocb1iqqcqhgF2Ld491fwAAAP//AwBQSwEC&#10;LQAUAAYACAAAACEAmzMnNwwBAAAtAgAAEwAAAAAAAAAAAAAAAAAAAAAAW0NvbnRlbnRfVHlwZXNd&#10;LnhtbFBLAQItABQABgAIAAAAIQA4/SH/1gAAAJQBAAALAAAAAAAAAAAAAAAAAD0BAABfcmVscy8u&#10;cmVsc1BLAQItABQABgAIAAAAIQDTlul3jQEAADEDAAAOAAAAAAAAAAAAAAAAADwCAABkcnMvZTJv&#10;RG9jLnhtbFBLAQItABQABgAIAAAAIQAvqTUKNxUAALAvAAAQAAAAAAAAAAAAAAAAAPUDAABkcnMv&#10;aW5rL2luazEueG1sUEsBAi0AFAAGAAgAAAAhAIPcw4jiAAAADQEAAA8AAAAAAAAAAAAAAAAAWhkA&#10;AGRycy9kb3ducmV2LnhtbFBLAQItABQABgAIAAAAIQB5GLydvwAAACEBAAAZAAAAAAAAAAAAAAAA&#10;AGkaAABkcnMvX3JlbHMvZTJvRG9jLnhtbC5yZWxzUEsFBgAAAAAGAAYAeAEAAF8bAAAAAA==&#10;">
                      <v:imagedata r:id="rId79" o:title=""/>
                    </v:shape>
                  </w:pict>
                </mc:Fallback>
              </mc:AlternateContent>
            </w:r>
          </w:p>
          <w:p w14:paraId="671C928B" w14:textId="16360D73" w:rsidR="00143441" w:rsidRPr="00A406E5" w:rsidRDefault="00C13158" w:rsidP="00530193">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2147712" behindDoc="0" locked="0" layoutInCell="1" allowOverlap="1" wp14:anchorId="0028006F" wp14:editId="5226EDAC">
                      <wp:simplePos x="0" y="0"/>
                      <wp:positionH relativeFrom="column">
                        <wp:posOffset>39370</wp:posOffset>
                      </wp:positionH>
                      <wp:positionV relativeFrom="paragraph">
                        <wp:posOffset>-284480</wp:posOffset>
                      </wp:positionV>
                      <wp:extent cx="5347715" cy="693695"/>
                      <wp:effectExtent l="38100" t="38100" r="37465" b="30480"/>
                      <wp:wrapNone/>
                      <wp:docPr id="485" name="Ink 485"/>
                      <wp:cNvGraphicFramePr/>
                      <a:graphic xmlns:a="http://schemas.openxmlformats.org/drawingml/2006/main">
                        <a:graphicData uri="http://schemas.microsoft.com/office/word/2010/wordprocessingInk">
                          <w14:contentPart bwMode="auto" r:id="rId80">
                            <w14:nvContentPartPr>
                              <w14:cNvContentPartPr/>
                            </w14:nvContentPartPr>
                            <w14:xfrm>
                              <a:off x="0" y="0"/>
                              <a:ext cx="5347715" cy="69369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172E296" id="Ink 485" o:spid="_x0000_s1026" type="#_x0000_t75" style="position:absolute;margin-left:2.5pt;margin-top:-23pt;width:422.3pt;height:55.8pt;z-index:2521477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Oh3WmOAQAAMQMAAA4AAABkcnMvZTJvRG9jLnhtbJxSy27CMBC8V+o/&#10;WL6XEB4BIgKHokoc2nJoP8B1bGI19kZrQ+DvuwlQoFVViUvk3XFmZ3Y8ne9sybYKvQGX8bjT5Uw5&#10;Cblx64y/vz09jDnzQbhclOBUxvfK8/ns/m5aV6nqQQFlrpARifNpXWW8CKFKo8jLQlnhO1ApR6AG&#10;tCJQiesoR1ETuy2jXrebRDVgXiFI5T11FweQz1p+rZUMr1p7FViZ8dEwIXmhOQwTzpAOkwF1Pugw&#10;7sc8mk1FukZRFUYeJYkbFFlhHAn4plqIINgGzS8qaySCBx06EmwEWhupWj/kLO7+cLZ0n42reCA3&#10;mEpwQbmwEhhOu2uBW0bYkjZQP0NO6YhNAH5kpPX8H8ZB9ALkxpKeQyKoShHoOfjCVJ7WnJo847jM&#10;47N+t308O1jh2dfLdoWsuT8YDzlzwpIocs6akuI52X+5/p+Q6Aj9xbzTaJtMSDDbZZxS3zffNnK1&#10;C0xSc9gfjEYxzZWEJZN+MmmHnqgPFKfqIgKafhX2Zd0ou3jpsy8AAAD//wMAUEsDBBQABgAIAAAA&#10;IQD/x6BwFC4AAFJqAAAQAAAAZHJzL2luay9pbmsxLnhtbLTdWa+kR3Le8XsD/g6Fo4tz00XWvhAi&#10;dSF4AAM2bFgyYF9SZM+wIbJ70OzZvr1//8g6TQozAgzjGBx1nXfLjIx44okl3yr9/T/8+acfN398&#10;+/Hndx/ef/20/2L3tHn7/rsP3797/7uvn/7nP/9me3va/Pzp2/fff/vjh/dvv376y9ufn/7hm//4&#10;H/7+3ft//enHr/y7McL7n/vrpx+/fvrh06fff/Xll3/605+++NPxiw8ff/flYbc7fvmf3//rf/0v&#10;T988nvr+7W/fvX/3yZQ/v5z67sP7T2///KnBvnr3/ddP33368+7z/cb+pw9/+Pjd28+XO/Pxu1/u&#10;+PTx2+/e/ubDx5++/fR5xB++ff/+7Y+b99/+RO7/9bT59Jff++OdeX739uPT5qd3Frw9fLE/XU+3&#10;/3R34ts/f/30q+M/EPFnkvz09OXfHvN//38Y8zd/PWZiHQ/Xy/Vp8xDp+7d/TKYvR+df/ftr/+8f&#10;P/z+7cdP797+ouallMeFv2y+W8ejn6Woj29//vDjH7LN0+aP3/74Byrb73Zg8Zh7/+XfUMhfj0c3&#10;rzoevfy74/1auH+rmsfyfq2Hh9I+Q+rFtJ/e/fQW0H/6/WeMffrZwJ3+p08fxx0Ou8Nhuztv99d/&#10;3l++2u2/Ol++uO/OvzLFA8UvY/7Lxz/8/MPn8f7l4y94nSuftbZW9qd333/64bPSd1/sTofb8bPe&#10;f631v/X0D2/f/e6HT//Pj3/34ccPnOJh8b/7x3/c7S6XX61spvwMub/hwIPCzUMB/+Ptb79++rvx&#10;4c08uU6MBva74/m0Od4vm9vuunvzfH/eXv3venjzdHk6P932xzfb/XH+9+a82R83h+v5zfa63R82&#10;uze7zf6w3d/vb3bdcDh24rjZX1zZZphO+M+/R8M7ed3sbxePb/zx5ri9b03p6Oaew/awuRj6sNk7&#10;2p42p83t8Oa0PW5PzXhsiAMRmnd72Zy3p/ub08u9BjTs3sM7txy3t/3M2ah7MnqiYfc+3HS+vzG9&#10;O/cObqeWtd2b4ta9c+lwe5P8brlszxvLuFiGp8+OyH/enF0yy+ZyfXNouitZiLy/E81Ux50nPXLY&#10;eag/dobdue2NMR2MpPvdnQQe6hbLI7IRR9TdlgSHVnl+Q5+bvXso3Bhv9nun93sCXmmo85vD9kb6&#10;c0skzXVzOBwIZ02XE72Z4XJKnOv2sHfiRsKjVe9ofX+6jIWOY6nb9nQmgwXsTqmBrkh8sOb9G0vd&#10;Hq3SsM2apkete4ZJ8PP2crG4bu2W7dkRZR8zXWves0+fYyafJqb7zc069mtd2/vmHtbWGKbfHg4j&#10;v3WeaZv+DvRrqs3hGKTCYI/Tx+V8tTDY2x6gYrDnWbdsLrcWuD1c5ygIHpOtSx1ctoF3Q6PrqR5q&#10;Da5srj6smjLhdnvc+2SmQ5/h2NFhc08QGD2mOIJ9nodNtteEHmsnwf0QBtasrdQ0mXPUPVpo3r2Z&#10;jEkL1ArujEt1o9NkdP5k1XR6CgVwfUwNHphjRuZ+MLms0i3byzhnUgSyvYkvLOjwbKjbnRjjUDcf&#10;B1o8OnvKNU/be8oAAmJc3R1GIHF7YqSbu643IwElqcwDbceL+xjBGGHvaBDQz5NjhTNnzYfMxo6H&#10;HPJxOGbv9J6xzEu399sbC8nJhngs5+hxAN55sGGtEfBm8vx08DCqZvGlADKlrjMr8HiC9kBzXMen&#10;9wjOQc8aar+5DUQscy2H741DW7PHgHs+Mxif5DZhIbIIIHv6agaHzOPi9YWXyBfBLV5JS9s9nplb&#10;D91sUs9GKveGyrFI6CnLDLVkDGp85ZrtWjpAcAI273BGhObLUnQMukduh3FRpA4ZVsnM5B4F3yEn&#10;WunQCNAa6cF2Du5EK2HKjAge5HD/sqnlkiws9TToz9g5RDIfN3nRwAr5xdMP6wSn/TnJG/5MHFe3&#10;56EVroUNDMx/gGpWmrc2e761H6uKAuHQWvJsbrsuHk/dmsbgFkhOIddRqxan6bwjanIamMxfYOAl&#10;O1POEZcGW5JG4Pt91Bijy67O1D1rSRXbU6rZnneweXP9vIeMIYygyRGGQOb29dSg/t8kgy/5x/9t&#10;TJ4s57/99rc/v/309dP9eHn65nCxGtYQRK3mefdM4OeTiPG06z+aOG+PJIz5FrVTqaOXII1iMxM3&#10;TocTZGLPTWxp/SwBYxaTCw3BR/R0fabJKOkI00EOiDoW4YexYGfRukBxHHYbUMKfwE3ZzEzJ/FRm&#10;kPvuo2krYZk94SzJ/UYbK3IDJliscOJkRiavhS5f2IthQ7G7VgKMs07CzqFIm5OIGcgQZU284V7b&#10;Ikrr5m2Q1hG/kp9gZ/CzivFnjsaPw4godBFfhodQ/6VAajByx9fcJHex2M5uDsgVfxMmdEA2MskI&#10;RdAeMJKh0Bhde0RkhqNAPAxI2SZckD4A3PmhtfGXZju92aesiYrEoD7aB9ptauQ1ydMd22vg7fi0&#10;S9FznhA3wbdlX2fdKSX2wnq5gDQgDyoM0rLpotTcJQu7SbgypTVwh5zJbUb0gXQ2u9fD956Knr65&#10;XA0rx30AfLsfhO8vAPK0PcO4Nd4GQ0eoJx8vmySFz61cKF3m185bSDlXRCG1BPk0sz2eC6e006El&#10;WCaIT9bY6rKANEr02x4oaHBLvUNno9wCRFaBUk/i9VzJIVOHZRleZ9F9ieA5oXCR2SCGy4Uodr9j&#10;iyLcVdRJ2WYARCtPKMNcYxtsB+yPNcDS9pq73Yh09kfGOFhLRjIrcWXC4RDcrgJ6UjjfUhv1cTCR&#10;eNkRbQ3SJy68niGPuyumuh8y5MmKPzPV9fnKVGx4G6Yq/A+jb45CF0gFtkLalS87wWROWGcmtMyV&#10;NJFYkTJOZAAmljtOKsJCY8zoquDnfuYRZvPUgQr93i/uJ1hKG02Ive6eNDkbeARfiiMOVmSUd/f8&#10;EN3RmCfYKLfi0XyN88miJGrcj1yJWSpxkKaYtnnyoaNEbYwcnsxAnHLiQ/kbmZkn4+6RTBEpMinO&#10;ncqy6UTginaSW+ia5xbCJ8vMhObJc4/nQQdplSbUskqsqROKebPeR+Ypql5G+ajocslBSkyPL0Qw&#10;YtAKv7HEzrp8TCzAJySpCjIzcyMGQ7Fwe+AToWl/LkW08FyEx5VfEEuEF4Kzs7E6IW/uxmUJz0mx&#10;08d4JifoYBj0cfJhs8yT1zJQYasZxMWATzpQetwGUJuyCfBAXbnonlly0T3NOt4ey9o7znVdPxbC&#10;jRdZFx0XPrPMUAi89pz/aFPM3C/XhffJE0hdPiCmADCJWmoeOs4HFdQcNsd25nT7hBSKXEwNOe7i&#10;IQC/5f+t0m15QugouZ81F3MAMSwVUQzro2GzxDVOd9ZSMxQfmOqFYsTgTk9OVnIcZghaaC5iHAWd&#10;WC1oZpnqJGcrZ5ykXkO9yF4RS/mtj5Hi2rMUrYh9UTgm5Vi4UoJYpuIQ5cKSpMn+x2/ZxZDKWGY6&#10;rPwyNioJC+706+pCN9Q0uLEmK6jYa9J9rpgGxjsgRXIOSiu7GIdM+WnlWF2cWo9lfZ3wr9nBtFTC&#10;PIRUD5bkWNLOiSiyNJjUtFH+PShFrdONWMqwzqqjmKJso3/TYatNifBvJOqDwPIKvjRaFbbLIEc3&#10;5FBsmdUieYrInSEzT1klpwxVwLg+i9XDh/GMq1BU+hrLiw4vui9/atklY/UtmigxkKGT4tcpaTbH&#10;YbDyiPKDxK86yyuNrIirmqihkUMTbdLKsg05oGFwoCQjLmicmOLKMCl3L/al3kOFY+pd98PExMYJ&#10;R85ylsiVq1T8+2OKOZNb+2Ruu6palyPz/iDluMjENvNYltNDtiYfK9LxSQbboo/1kGjBtFjlobT9&#10;+AgzP/CUaklJgxwgMRt1hUqLT7H5UMvpwqNEXvzyKHMofh7p30CrQh2P8mdZZcsi/4N9Y+mLhKqE&#10;wO0QJoc0u7Oo0mrqW4BM/uNKBJzCWTkxmAQQFGmJQ+uGHyuPB+7rFqzDxBxLVucUuBRamzKDQiR9&#10;oRTD01Fdqqw9pWQA4DpOXYwjH/olUG4v5YDuw23uoelJFIWbBJk4sdTDBzWquMEUBkXy4GOZTgSS&#10;ZitxFCliHRObhyrGxn3uhz+WFRplHKk/zAuypOi/XYdDD9PKwIzBsCJ5nuTI40ZDrxVpdNZKhVZN&#10;ANFHN23yCcFtnsWvE+T4fMWFQWCnADAD53sdnGoXWVLTk4iw4dzqKjmmQdRTbpBycGC8OzK/xMkp&#10;Uif9Sy3Iu7xikgnitrLU9iCsR0Hs+FE1lLhnXHU7Gur2jATpROY/Yx6OzCENHnn4P7exvetYPl8I&#10;6wcUFxpAKYjhgFuMReThw8gHuqcycNqIM2AMMg691gIjuTs6ad0ajdb/QkpIZnNi6lLL4D+pLVRP&#10;nAD7gmLpafOQHIbJKa2YXlcIPNYQ6TGihFciKNKIWGGqBSH/L2YMicSQ8hcI8hyvS6P5kccArCbq&#10;ie9TlJZlqnEdFmfcMu+5Yx0SxrAeu3+uoJhK99LtUdi0JQwq2EY1h2ZxLQymRrgiNg3HFXrZ4FdU&#10;IFeKEaDW5C6WIShY671MEoJ3ONd+XHbUJomRVsQXJ8pfgI7DxgT+fcU8/XhWcMm9rRuUH4m6tv/t&#10;+VBN9bTdz/8OJ/alS3iqqI1cMMjgYVEmR+j8IKLrvKmAEI8HpornoYQHMdB/KeDkgHS4qRlUb6k2&#10;xlyyBzHw0P6TkzhVmkf5Oo0PyjubkJ+ZgB4ZFxMFhTOpQY7SivoLEnPE8phCnkAmF8ORjxcYTTn7&#10;inq97vf0ej3BGgLzz94uhF7N/vJ8EguniH2KQzhaIBT7U1gOOt5R3Y/OEjS4yMutrkgxKArEsJ6v&#10;1I4oMFyRrkXLMlZruR5DqeF+5wb41L9JM0AEZ2SJ6sOmG3DjSc8RRagyWHGEYGlGxk3jQqjTFGPM&#10;u3xkpEJw5hyHS7xKTsOl9L3qpXy0UqDB5ChzXIALI2c10mIFs0yGwiLb0veePvANZpmUhZSqnSll&#10;sqj1dnrq8PiOBm5lySVLlTB1ng3oysHzZVgmo5Bc6DSNkoECdBIJjsCGq6WwxTUe74+J1K8Ihtv1&#10;Cgy3kzB7f/Exen+2ubbjYidba0Bh1bPaw0CfmvhcyVKdt9KS9p5iNGouGcDsqDTslJRaNYNKz6Ri&#10;rtS09ymfXxF8CH3IJpszpKyemlb7d1FWjeJXZBbluw4APJFsd+NzuwPfe97en/fX5zLKp9MwSwkp&#10;mUTnwyN75hOzgtC8OrsQ1YLLG6x2NqbKasoprbKdCp/bu4Caoc/iWysEl4gjXRgf1Vgwx5nWWuFh&#10;HGIaA9P7LmZGIoh7G8eU8lOqaJvqm7lyovOT5tUYf011na4I43Rh1Edv1yrq7R4uFEY3GOPwhP2K&#10;wuUyI5BmRuLJMSQzt9JtSKHwl9buQekQokMGPuAblCvud27WMuoaTj5NX2LyHbnvS1+iVLHYVD6w&#10;6phIc4psp9N28vDZapRyYjr2TxsdJn05aufBAB3G2O3gJckY6LCtkYOTFIS1YCTL1R9ReYUXeUtT&#10;4ofZ9jFVUX4lQP7FNYbpvkDPcquSiIym0MhWwC6mGwXL1n3IJXqoYQvOUhN4BBHBpi1cY01wbg0y&#10;m5xu4LQHpyBQwfGapr/ubkx/u2vX7FSWuyx/f74+S5fP6OHA8KkqmjZ5nH+qEVCLuZ21Cp2gPdme&#10;JDfzqWcsp/AhnXFXqe/Ytnpu8iDb1o/eNYIp70k3qbpDbvDSuqp31SbjQkzKWW2JVDiwWPWi8/nd&#10;sP3ZOO2KT9okCcs6bS7U6ywLZY95WEQZMdM3KgfeDi1kTOZf2cQ6MNnr0fEZfT59cz7WnLS5/VD4&#10;4VkojY5PT/untnCHPMTmqGR2WdNIaO9w9YiOE89IXG40V5kPW1tFW7BVSqwixXWikO1xcy4wrtQF&#10;p8+YFASCMYtejtvX9n69gGYUAai2wrKaxfzzLoEMnjNQWa5lqpLqahwjsmAFSN5BGAaU+9RTMvvU&#10;kZ6YHhFEFe/JXDrPYmhleK/YWFJVEoJXukqyacFQU0MHOWax9pWhzjb8OG3IgoAhyGC5AjkpdFAK&#10;vGRA1EuZLWZWVnxoaV2tCcWPkV5ZtWCMjllBWeAMWYlVqkRc/pF2ygjKaiaSODIpNm+7xnCOinMM&#10;SoFzK9nbGVG/BnjDQCf9cYCepSsK281gdLJw62ygrJ6KyXqXYVzGC3SZvh5/e7nEqFcX4Gv2xJXR&#10;ymuC93ZDFufLkVevLZLYoi0SjCFHf7JBchRYmQx6bK62QHROXoiT50Vm8ITMM2m90/BykCSy07y7&#10;YK0jvw/qy0UnV5tcLl2yAmsANl1hgDo2PLkdEQrSPUjTY1eapSo2S7NlgOG2YIJTprvqeMrlrmbP&#10;Q61GUlx3I910BsoGSIkKMk7sp36UAygwTEjVmhrhsP5uA48FftVOzmzWlVn8MQZRRGRnz55KhB91&#10;ZHpwAPQ6wU3DKXDVnE7+9WyRsZFa/sSTNXBsSL0q0emEhDNKpZ/g0hE9abeXoVDOqeQ81JgJvOWi&#10;bqgb2LJHoWnhaN+jCupQy44iGyX3WP2UJVcxQMqO8WOKej2HWnTmknI3yJhDuTlNcatwV07G/IH0&#10;SJehVdDUD4NiEjRTvZlgMaAP8/V6YgoLX9GwCElHtc3GMAEhjHlo5QVoIX8YZlecpVFZOuu7o0mS&#10;TdO8Q+sqk6+wTu0Tu5LKkQG6OjfNkyRyMx7rLCTR0cCr1qt6ydVoj/NGUWtzJZtqMSRvYdCQRIyP&#10;lylT4WApfp1swi0A3lpmwLzBdD5IvMZdmabZK3tAc3iJVkkTFqcZw44ewzzKnWXHcOVmNpHqG7Pd&#10;Q892hsB5FIO80Hli1ssxKc1YJRNm4padOtdh6fBsho+GHNkVNNkCcWVh7w25N3TMelig4MRNqHny&#10;uLyVVEqF8HJzwxhxGqydqYUZ+Ewb9K1vLOOmnnTh9SKz3VqvYV7OtybTrr1Vjj7zoufLMxdeZfNe&#10;2ZwzHWoVrNBXG6k+vmW1UCdFjwJjOgbY5R2le8WiumavKPR1dz49fXPV8mWvW/kbwcrcq3TQXaX+&#10;5Yl8WtfWxcmmYC8pKFuYvRMZ2hy6PgQtwS9gxZjLX3t7Mj+tWoLE7PXyDhVAxD6M2MbyoGncDK+N&#10;KsxgWHd4un95jZeq5+gKgIFEeig3ANtRqF6BSeHP/yK1jO+6jGa8GGG1o8eJQi+ZSOJD+F2HbZA9&#10;WBNzexRKCoSQtA4c4o1GOJMjSodSnlm4WBtUm5iPXAuUBEPeAvo2Z69VPTSa1zg/PVBEstytmcxC&#10;Q/5NuOM04ayk/khjnAuJXK2dnmbhCXgTrdfgCtxt0idp2E5A0NIYxFTpL2vlXOMRBDDWPONMvPNw&#10;otn6HUEswmOrG0IT1DG7OMYfs3DY2eiVZyAHkqehlvDCN4ud7zvH6fg0GbI/qgxaOkYrkemVqZiE&#10;Ctm+pLJqaCZfsEPlk7Myc3BIO+Qa6wSfk7rHwzN968yLkF3e9HrefbV7xFG8tlCvZnNv62h1xHoB&#10;Yl4JgKUE48DhvK5OacNaFaMxhSg/5df0gMaTXJ+QBEfwkGe0uM3dvxAjhK1G2abWk5RoInL1ZPrL&#10;oJZruqmbKabspdz9qNB+QOpFIeVHddc8Zc96kEs+cGJNyi8I5LAXLFmVNSWxbLWwCMzylWXhlT95&#10;It9iqOzluQxKeHXvNHtyafIB6uz+Zvw0k+FyyDFQLv+a9rnetKmul7M1ZJ+DuFUVenkGnfJKzJuw&#10;1NIeuurjVOGzSpg0Ojr1cRWfCLhl8IyYzINNR6UYuZbkqppUKjRFaMvkJpEAPXU/SpAA2TB2WlJl&#10;nmGkEtpCtwdmMytvPPcujnnqMY8xH4p1Q8nVpQw2zUonY2C67jOLtB1F3prOee/YIHc2f9fRd0GE&#10;0MrsoOUPRo4QNA/dT+qJJrEXrUxCUwyWe03KldDumlqMUtOGZ8tFqUt4K9qDK3XU6MtrGyfvjsLK&#10;Wt3gDwJRon8pW3Im65ApIJtJXvW95imAKvDvp5Ob47jZqlbDwDzBlqek8tNquVAiSm9ZRvYEXq4v&#10;y7LZpj/aKiqLW2Siv4Ndpj5sKWPYigpVNBHyCmAdWNOM/G8RUoHYDAJxNwXZGdIIbf69In5vmmFP&#10;39xsPDDT2eJEYwwje9ien3sptEi8f8qNwCUTjZYyyZQBjnbLx9Kk5QeSdqtEgpi9lVJrL5XOMof4&#10;W3eQBhOuy4ezUGnfKFWh1bXKhUOpNqGAxFCVosJkNp7a2oG7MvHKyXoDwijdnkmYzJAXd63GACKy&#10;JdCTcURJotCGZqwo2gDZic2yC2aYwgKQChS9l+1hLzR7cMHNyQXtctBgUowRAktQYpgwGPquiuW8&#10;JH4LpUJPjDj7POE6/RCYT1UHjQtjgAW/1jDTWZWaL/aQok0Vb9XW3L9uEOHbq+0tgOHhlJgnBbf8&#10;7jbpf3brNZ3UWnzgY5MpE1LzIONNAE3GMvH0eq/QXQpe/66D1wtut9PJRtp9d0Qv+yPfbvdMF2/3&#10;XCQZ3D3dapKyxvgfhdJdrJJH5KteeWkjdmTvoz36HMea88XgMBwQHDlq/456lOTTHgpdISt44tjB&#10;oXHx1E5waUS+McopBWqwASLQtN+5tsMitUeceUXdXG73dCOjv7b/cVP+Fvj974S7uWVbAfPNobEo&#10;dLWy+pcTlltXuY0eRaurV0XMB93NggpEdDMNnZy2xKD+TjtAwsUpfgo0jerZFb7NAoN9/WcU50Kx&#10;pFRXSRjzD+TADCy9iEdnuNooNncnBCFpQqlX2w6bxrU2aT5wKEhlsSqBBbdl5arb1yQ8G9W9ZHkj&#10;f5u35hNHVkoFIPQqYgORqk4sW0lSanOgIHY/DMQG82Z38bw3D5yeezCAuMWDhrBSbhto06WBtgmj&#10;UOXuylljp98dbXalTQlWqBURc1BlMEy3ofBETV3uFQEXnCqkHwbbUzG8HvIQ+lFMuIvwVGQX6nqH&#10;qDS0r9X78r58U6/yZDFoOvnlDINeB3NI7iDYpqlLFZQ1rZwDhU4DdW1Npe2S7VSGAGuvNthyrLtY&#10;X9HVaxB9tUCxRQnFZDRRbjVv5tBq2x5xdDmAQDq5gYw8gm+fBeTIRWthL6UC7HRN822Cbu4iHC4q&#10;SYvAB7KTWVb9B4LxEkTF89jBiMxe8DIg26gXlg9NPZqDFBIby0oErfxtrYvdp+eAnmvqDSm1CTmE&#10;PssJQwoxCzVOL9gl30ueoHJBiPqpLq9t2FJBfj45n1BOQwKT0Wm9qoAX8zoKLucjbDILWSQGQIxm&#10;7qn+l7OWz3syUYXIx6yClXuouKjaUtXNBq1p2mmylh04MU2QnnalnBMDUOaETqVfOtSZmcxvkpsK&#10;h3p51fV9ba5oOlN6cr5P5dBeMFlvNqQyVCSt3WGMLJTNSVrBKDwQGUVLHPoUygdEfHd5Xd1xtnOT&#10;Vcl9w4H54h6CmpXSXezfvQngQHOL0tdrNaOLumUOaZuo1NAr1CWslO/GVN/oqU/euIJta3diuMQc&#10;WbtG39T5tUNRREKM6HlVf1e9d43J6rUa2iCgmwcRNYLy2cvrzbVE6TtQ5LF4zwafyiuCWMw0zWra&#10;YZ08oXoqQ8hexyLVXWFUGDYw1YwyH68BOD3KzI+DD+HyG9o2DyG0GujA6DKkFNH9bY8fVorvcACV&#10;HOmdgzdXYap+nKUVXjzDXXu5KIv09UyXcuiMEfl1q4XGyzXEo8xpaSDDnmT/hWOW0yjhANOpnHzG&#10;YkfssrJO+CxHMPNEnpoXJh1wPJQabruXAUTJkoZ92WEuWldJJcK05svFPJmvzbIN3TKZhyP4dKsb&#10;qhxaHHOMFwdZ65/9JGPmYW4HhGjEnbY1qabrA3cCJ7+GRfAl+GmXQSygb+xQf5lM9gDVypd63yYj&#10;S+8PRYJsMmpJz21NG4X8kFCym7NTZqwQ3tN8FWIu1PrYsRY1zPQmGJNIGDzSfOt9GwYF9eHPS2Rp&#10;mOlRlce3ORGyrc5SvEAHH7mFK2xqNPq4+KuAj1Kb0V+xIDuvvfOe5dutuwStfzPmK6YEap6TIn6/&#10;u1xUC755IRWUZE4iqkzzBZpLVVDBIfgMrr1oViCDic7EJ3J7Zh170D8zWupcjiN7b9gtlhdHzRfA&#10;EQT1Al2p+7k9SJrl77/QGIvXHxwPy/Rh9gZLONw4hEnDvT8Xohs8K/mY1uEr5gPUcUg92rXqaJtH&#10;l5eXUnovS5vjIGfCpaQapvDvdO+tZwI/mTIiuEQ2QaATIY7g85ZWuLS13G1hfTwihM07BoM0imhv&#10;NJedJzFXScCiTR+AO3Gnp7qH44rQAL0UomquP2u63sbm7YIn4XL/y2dWq7VpThnhgtu53bFS/HZ8&#10;8vTGillsl5VQFB+XAFOhv6bGz1fJP1wC5OVwl/1/bvv1LsAkqYJa0VRukJKRhQN3V6yQsXIxVfMV&#10;mpdoOeB0ArAYTa2QiRLSZ+vpa+ADJguejVmd2yqm87wgK5YbqJbV5LpDeunYNL10jSoEdcZgHiMK&#10;g4Dg0spUSYMe6ymtbCWo9mI6AHguoXOUTO9OY5lkJQEFvdpI9astZN5/E+vghSvMTpD0PaLPDGir&#10;qh6T9EjAKkdAI8KycDAu9NIPy1Xq36zXAsshKt7j7xABXQMy4RWd9mBwzQn1JIva8WlirO9ORbfW&#10;DlmTjIbcmR7QQtMcGFlkRtuunJVFk51OoPHUo8kRYu/IkqZZy5LXQIJD0XPiR86fbrHo2DPnp4sh&#10;8cxhzZYcSQzZ+gNECCwuPPolecaoiz5flUAFZIW8PsJJfBQn2s9RVNVFujzbd3+UVSEUDLR6x4eH&#10;8KZ9NLzVxWLMcnCS0nRt4GyIFR2KkIIHHqipwQhVlpLrQiab1Dbue2r58HznwsqteDL+0vmS3bEk&#10;U5dXQ1oG6e7g2M2VCsWycFZ2AtHYYkHKbA6Nk/JKKHs/vM1MFNKjLAZHJZ3Da3WTsv+wc9vA83eZ&#10;hPQM+7hrErsCQOxFBoFgfrpgmb7ifWi0SJhb6h3WPaLh8VL+WqGU+JivkBhu46ve6c17yAmlXJgr&#10;dxiGS2vlaWbPgUuRZjkjnuA9BxPGSL76Xe4kUDoKm4YpdefkS2MRqL5gP3JBdeRdu0gctJSqHkot&#10;z3lPrtAYZ/HddJ0PC4YrhakDZYFIgYaTs8858Yj2K/K/IsV6CaiYL/ugUJGJ8Xwftf5Ke5C9F/tU&#10;39M/qXnAMxp19+yYSBmr4C1uzE0zJF4+Psg68NWCwzwkrejdHnor+Worsm88UnZaThXMlcXKWkcR&#10;VF1Sz0vdsHKARppMSvbY+R6L9gVgZINumM0fk7DWjXG7CebtN9BrI7jUNNSBxXA0vvjMUe6siP4F&#10;pQw1b8M2qBQcQy836w7XipwzgzRmyvrFujwyCu79REpLTCFsxHWzQ32oxE166vAyaZXCoCqX6N2R&#10;Fy+lcSscdn9Nq9/OWhvQtqudxcGHp0Cx9kaE7z0gNq8yDK5eLQ2FQiIX4y+j9FLqXg3CBqkAV7Bf&#10;tNVhKQZuWvfGaPwtnC8woL4qbwuLlWg/Nj9F78M1LF3d9jINpitCloE0T+OrOepUt9O3Ro3e6X+p&#10;1JW6nHWKxv8RZ9jmm3ACj1OUceTC88xSGHUR0sqn1iabuqnEykLMV7LO0IzS7oZ7XVVLTpXRe2Ap&#10;SVxdyTkRvc6hQ9NmY/aOAmiSRtYheaYUI2RS1DFpP3maiCdX3L2g0XLmW2BTmIkJJSVD2oSC6p1B&#10;J29Zj0yBmQwmBUzsX09xXGCMREGPu+ETB7ktuiqn8QyinqomW1uyiEIfQ4T0aJhJqRp7ND4BpmdL&#10;vS7I1ZUMiqzJNUO40ruQLaJ3GSrw2r6qwVGBNKZHoBok6G9snz+o2xtnvXaiUO+gkPOahc7xvIv0&#10;bGn1JtzCv477TqmDR3SVr0odQZYprIb1oFe+Bs0hBDeJmw9bW93Up62SpHhHkPOR1nPpsvGKxyKC&#10;S72lLKLNF2KypUghjvSkaWhk0T68FwYZTYLdfGxJrFp8jpt5qvBYriDYbHPeNEm6TB7cOFqkOFmr&#10;X7AoHQxytQ57A95C5mreBg/snchNbtnSKw9n1Ew8Idi1OkjdPOnt5BuKIQ65csn0w6NBiAsmU27O&#10;QVa6FdZ8S+Thuq2sCEAjFEtpZd6PcbE3vQXLxuV5bQ0+eNhygJErzOzlLX1Lo7TeiGUsuXgzBUL/&#10;TVndMjzPVDNOL5+VZlRqR8AjKf+bDSA+kmuUG1/dl/+Pfpfbs8NLWCl15wemtsXGLLH+IorBQtzh&#10;0boGEGCK7uiLNAaiHnJR41qiG/oqGwERYCatHXuig8qttZKhWznT432kiuTe1yiFJGwV3gk3PeKR&#10;FVl3L7YsMuijSDuzmZwnyjgoyQ83RV+mtTXhvYc6VDSLOogZAOtxmMsfpaBWNGWWuR1Hp8MuJCRn&#10;S+zN5BtstHLp1kCooBxrPsJ9VOROD/joYN5gHEuJrstwA7FHVI5itDibvsWAlaZufdBZeDrupUuz&#10;wS4Ngl9f6yFQayIGxB1tu2TkwMLlevEOsfal9OXFldTlgyR6xSCrrV6Q9ZKzXsGZNF72GpbxrvhJ&#10;ujNZlU2WGDUbD6VPbRV8yCIs19h0wAPm11tQQa3QOGjt2+V7EGxwCTRakFBRtXDBo4TfHGBwlgWN&#10;5oNHMl0J8rHOXcnm6idNakRB86ZeGVivFw0rTZTyV0oiQc1J5ut3vSaLA3t/BIkMQNDHhpfJFhnV&#10;cLeMLuM+5eU0N7s57miPMzA4DPXtg1ukQ9kiguIVLCwYR2VWW3iSQKrspQRCxw1CC5eXuaHFrK8k&#10;Gczp1zSnN96Y8yTB1R3jHGX10xw78di2IfV/dr3bU7Qe5yX3fWUVtKdqqa4iPseY3xwQ2yaDogYU&#10;MXmEJ0f/efuYCwgmxxESMjD80vl6x7Q0o4QU8FcW3sIxV1hPSdz3WBzJVkDm34ZMiWEdZBbwht9V&#10;cpMDm8ani7NxwGY1hRk2qxi1RjxQCBf8rPZteOoWXFw4ST47mmGXBHMIneJeVrS2fhhDLj5yGG/E&#10;kUwZfIX9NDJfOFHidnXiEo4O/w7z0LtAOgeDmapUF3OKapBL0s9lR8NIpS7TX5lMAroJ5g6KrwtX&#10;GkTvq17pwfnJAZ+RjlG7FQZXCFy/G8bZCqQuVvdYOAJ9NByFF2qRdE18zUvGEdPXBEOrQz/9XIdh&#10;c6ECvjEeMvWl7qp9C42o0OnkXXKFMUj1TzV2lqSIslMBxR9VEtTHnGRtLI9b/G6ZvA26SQIdU58b&#10;ZjWUNilcPv15kUtHLZ9eW2NxPbXcWDdltREnqbaKUY3YPpt6VMwXUvlJwpchUnJrrg9wnntGp2X7&#10;fftsuMAEhHDQmgbafaD6x9H67JoFCcSj9MIvHc2elecsY3blrT9PaKdi3jEJZNY7NMYD0/glBa5U&#10;rCR1bf2M7iOl8jNNqRoidQ2uE9cbfWyRrrJeG63B17olRzWY+1IdG4y7cnKu4nhSulekHt94KJKc&#10;fNNWGJCzStHWVrQv+PV9rtUJvQ+aytXSIKsF1GXgUu8yN6SNQKqLet+cdXhOCl4mQEvjDXr4ltWz&#10;Mt3MBZYPI/YCWfa4a2s6P2AKsuz3qmx79s37WfJVePGbXrdaI5Oh+zbYNNLm2+WHWbJV3MadrXqn&#10;eLbmLAdKEtZ5B6pDXsJS0AB2dt1CBTKU5E/g77olzMXXDBta2L4xJl26KrUPKU4y9NxP496fb5yz&#10;sNEPk+XNJTG58wLvyKvow0rkKpwtkg5ilbTxL+BJfweUy2vDoOtljahAzEHlgmfLz29nx9l1tu3n&#10;OENJ5gerlzZddTUFjzZKkAZACcShuVjO1/D+02mBtXXEn4Z+1hE+rNuB9srrq0dmVcNNnjTQ50Vq&#10;KqKqIDnjaiNPM329pzvXeiHHOvPn8Mtui66dQ68T/uI0q0RXQ4q5bQx6X/3hlUDx+ZpOVBkWZI8u&#10;17ycLLIArANlYQ/1rbcJEvVVUX2R7ACDd7csR8MIrGlokghfSXjptZFv9DA/ucSMeZf7c2B0Ot2q&#10;DCAudjxq6ct7HZQmFx1EGet8GNe2zLpKLaFsbQg8IDE/MYT/Zpww1JPGEPnpJHvOzqzuRgRoc5CK&#10;Y9G+/kSbWLMOv3RRYp1pTFt5y5rrWbeY/aV2o+75MS9M0+UKDx8s97pq9hs5o2bbk8SSVu7Ijz2k&#10;BM/DlpcnvlECYEmlzjUleJX1acxXlhTCQj0l9vsgImj5WeWawEuxgyJrwKuPgL6yGHXXVDFzPe8s&#10;cOaxLvT2mXVPzGpiNbWFR72pv58ANuN4Nw3PrxZVMeZXSmMXe5TTeZKTJLxfI/Jsqn9kTd3eDrM6&#10;wMmHZhuAf4pYpglNgSeifCyQEwh57TY1+8oa9GdkOJNErLU6SsCSyWlnd+utkBsFlKuDUM5ekX3H&#10;cL0qcqdJizYjOQX+ehohqprGK49IrGtV7n1jpdBffTHAWJeMFStYXlqxCEevGFZ9+2Zgcus3I/NG&#10;uw+oaHW+n3vheb7QWz9aX9D+wVh9MFNSNqlv0FVHlTPEylSZjoSsUZXfQVlhCNWUs7WKsfjax8WP&#10;tJ6CK/4tjm6nNu2p+K3YlEkopdwiR8vh85peYSFXI7rDg7FkY4WLxjPY42CYY456uu/JUKx7ylBx&#10;8ny/ffHeks31ZIIbDDsNz4APEI5nAQ1MZXLdtGBuWMrzyymy97xcEQMc5+XomGAIbdf96khEXNZ7&#10;FXtNMwQXpnt1KhKrPJHCFrhz3arFTopA4aWs61VRYDcYWdiNlFidvA+5yOL+fHj2SqRUY3vsW7HH&#10;2Y5kX1/sifhCvf+jaa4C7PWkOQPHVUkRP4mn0ZJhVjnH6ThJ1ky/nuLYbc77I5cVkdYvidExnUwu&#10;baJJzRj68eOBwaBNCE3UGuYVYGfqN8oqu1cHhh6dWZm3EmUSQg6Gqsll7ghBF7Z4vtQffIH8dTXr&#10;Tew0e7xa4US7QnBbDJdnJ+elej8RpH0TPX5G60uLsY2k2hCBJJyXpa4qON0WlWqXekzTIzcqpWll&#10;qyrgC5wSB7aTUnE0pNiPq7X0l1eKFCDzxdNpVc2bkhNVwxkj8S+xgX+NDwLoNO77NI9BGL2YwXzR&#10;3Jg21E/2obJnntXcHXasVDWuBLAGrFJpgOFxoLBkFGmW6crWgGsXji/I2AogjfkS3sOa+SCwwOR5&#10;tcngpZ/RCw6WajD9nhJ+3U2U1p5VPylPgOAUyc5bab2sJmlyoXaZF6wN0A3gwR+vei3uUONEFA1K&#10;yjI9rulYV6s/JtaU0A1UJ4lqsAechjVe1V3vx1Iov4/MABijAG0BC1X9doBayMvL1FXnL6J5AVad&#10;Swfrp/UlpWU6Y7xpgndrJDuVLy/exVULdjh4UDGGpuA8HAQCQX7qveAJaYOVKCFwipfzDRzPwCMF&#10;Bs9zOVMd23nnPBW3ido0+qySp1Fb1m5u/71irPN9oWKd10RLAIt1Xm/uGy5yov3zVevBDwmlt3Kd&#10;c9syMDB83pbc9G3q01vyVBY1PwLueo2ugF6Lh0WSnefoZYZbaVWbVpJ8yQfVhGM69qByge55S1jj&#10;y3V+J5gBpGqhnp5hBBgw66miI2cdxYDsI1z2a1JZYnpRE3CW5tb9s6P3eHw+5vXPGc5Kpo/joLDN&#10;pct/qjLMmIP3e6X4hNkUM/Mbd1kfXqxxEkc152TVpFJSLqjwykZNUWXzFRkKlLY/5UwWmFeUnW97&#10;22GAwo0Yf0de10wQq0GzOLziSNOPg0cvBvO8dM+zs/s46sNSfHPy80R0IBz1osiyF08PzDmEx3qn&#10;q/Jd8WCo3uLxwRw+qP2vEPfL/1Odb/4PAAAA//8DAFBLAwQUAAYACAAAACEAehypK+AAAAANAQAA&#10;DwAAAGRycy9kb3ducmV2LnhtbEyPwWrDMBBE74X+g9hAb4mcEovUsRxKSiHXuoFeZWljmViSaymO&#10;8/fdntrLsssws/PK/ex6NuEYu+AlrFcZMPQ6mM63Ek6f78stsJiUN6oPHiXcMcK+enwoVWHCzX/g&#10;VKeWUYiPhZJgUxoKzqO26FRchQE9aecwOpXoHFtuRnWjcNfz5ywT3KnO0werBjxY1Jf66iR83XVt&#10;p9gc9PHb5dGFM66PXMqnxfy2o/G6A5ZwTn8O+GWg/lBRsSZcvYmsl5ATTpKw3AhaSN9uXgSwRoLI&#10;BfCq5P8pqh8AAAD//wMAUEsDBBQABgAIAAAAIQB5GLydvwAAACEBAAAZAAAAZHJzL19yZWxzL2Uy&#10;b0RvYy54bWwucmVsc4TPsWrEMAwG4L3QdzDaGyUdylHiZDkOspYUbjWOkpjEsrGc0nv7euzBwQ0a&#10;hND3S23/63f1Q0lcYA1NVYMitmFyvGj4Hi9vJ1CSDU9mD0wabiTQd68v7RftJpclWV0UVRQWDWvO&#10;8RNR7EreSBUicZnMIXmTS5sWjMZuZiF8r+sPTP8N6O5MNUwa0jA1oMZbLMnP7TDPztI52MMT5wcR&#10;aA/JwV/9XlCTFsoaHG9YqqnKoYBdi3ePdX8AAAD//wMAUEsBAi0AFAAGAAgAAAAhAJszJzcMAQAA&#10;LQIAABMAAAAAAAAAAAAAAAAAAAAAAFtDb250ZW50X1R5cGVzXS54bWxQSwECLQAUAAYACAAAACEA&#10;OP0h/9YAAACUAQAACwAAAAAAAAAAAAAAAAA9AQAAX3JlbHMvLnJlbHNQSwECLQAUAAYACAAAACEA&#10;A6HdaY4BAAAxAwAADgAAAAAAAAAAAAAAAAA8AgAAZHJzL2Uyb0RvYy54bWxQSwECLQAUAAYACAAA&#10;ACEA/8egcBQuAABSagAAEAAAAAAAAAAAAAAAAAD2AwAAZHJzL2luay9pbmsxLnhtbFBLAQItABQA&#10;BgAIAAAAIQB6HKkr4AAAAA0BAAAPAAAAAAAAAAAAAAAAADgyAABkcnMvZG93bnJldi54bWxQSwEC&#10;LQAUAAYACAAAACEAeRi8nb8AAAAhAQAAGQAAAAAAAAAAAAAAAABFMwAAZHJzL19yZWxzL2Uyb0Rv&#10;Yy54bWwucmVsc1BLBQYAAAAABgAGAHgBAAA7NAAAAAA=&#10;">
                      <v:imagedata r:id="rId81" o:title=""/>
                    </v:shape>
                  </w:pict>
                </mc:Fallback>
              </mc:AlternateContent>
            </w:r>
          </w:p>
          <w:p w14:paraId="4E2EDB1A" w14:textId="1AFDB0BB" w:rsidR="00143441" w:rsidRPr="00A406E5" w:rsidRDefault="00143441" w:rsidP="00530193">
            <w:pPr>
              <w:spacing w:after="120"/>
              <w:rPr>
                <w:rFonts w:ascii="Arial" w:hAnsi="Arial" w:cs="Arial"/>
                <w:sz w:val="14"/>
                <w:szCs w:val="14"/>
              </w:rPr>
            </w:pPr>
          </w:p>
        </w:tc>
        <w:tc>
          <w:tcPr>
            <w:tcW w:w="416" w:type="pct"/>
            <w:tcBorders>
              <w:top w:val="single" w:sz="4" w:space="0" w:color="auto"/>
              <w:left w:val="single" w:sz="4" w:space="0" w:color="auto"/>
              <w:right w:val="single" w:sz="4" w:space="0" w:color="auto"/>
            </w:tcBorders>
          </w:tcPr>
          <w:p w14:paraId="769850E7" w14:textId="77777777" w:rsidR="00143441" w:rsidRPr="00A406E5" w:rsidRDefault="00143441" w:rsidP="00530193">
            <w:pPr>
              <w:jc w:val="center"/>
              <w:rPr>
                <w:rFonts w:ascii="Arial" w:hAnsi="Arial" w:cs="Arial"/>
                <w:sz w:val="32"/>
              </w:rPr>
            </w:pPr>
          </w:p>
        </w:tc>
        <w:tc>
          <w:tcPr>
            <w:tcW w:w="415" w:type="pct"/>
            <w:vMerge w:val="restart"/>
            <w:tcBorders>
              <w:top w:val="single" w:sz="4" w:space="0" w:color="auto"/>
              <w:left w:val="single" w:sz="4" w:space="0" w:color="auto"/>
              <w:bottom w:val="single" w:sz="4" w:space="0" w:color="auto"/>
              <w:right w:val="single" w:sz="4" w:space="0" w:color="auto"/>
            </w:tcBorders>
          </w:tcPr>
          <w:p w14:paraId="4C64B3AA" w14:textId="09A9A349" w:rsidR="00143441" w:rsidRPr="00A406E5" w:rsidRDefault="00C13158" w:rsidP="00530193">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2152832" behindDoc="0" locked="0" layoutInCell="1" allowOverlap="1" wp14:anchorId="26324811" wp14:editId="12385E0E">
                      <wp:simplePos x="0" y="0"/>
                      <wp:positionH relativeFrom="column">
                        <wp:posOffset>35560</wp:posOffset>
                      </wp:positionH>
                      <wp:positionV relativeFrom="paragraph">
                        <wp:posOffset>226695</wp:posOffset>
                      </wp:positionV>
                      <wp:extent cx="385940" cy="344445"/>
                      <wp:effectExtent l="38100" t="38100" r="0" b="36830"/>
                      <wp:wrapNone/>
                      <wp:docPr id="490" name="Ink 490"/>
                      <wp:cNvGraphicFramePr/>
                      <a:graphic xmlns:a="http://schemas.openxmlformats.org/drawingml/2006/main">
                        <a:graphicData uri="http://schemas.microsoft.com/office/word/2010/wordprocessingInk">
                          <w14:contentPart bwMode="auto" r:id="rId82">
                            <w14:nvContentPartPr>
                              <w14:cNvContentPartPr/>
                            </w14:nvContentPartPr>
                            <w14:xfrm>
                              <a:off x="0" y="0"/>
                              <a:ext cx="385940" cy="34444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F06502A" id="Ink 490" o:spid="_x0000_s1026" type="#_x0000_t75" style="position:absolute;margin-left:2.2pt;margin-top:17.25pt;width:31.6pt;height:28.3pt;z-index:2521528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UeJROLAQAAMAMAAA4AAABkcnMvZTJvRG9jLnhtbJxSy27CMBC8V+o/&#10;WL6XBAgUIhIORZU4lHJoP8B1bGI19kZrQ+Dvu+FRoFVViRyiXY89ntnxZLq1Fdso9AZcxrudmDPl&#10;JBTGrTL+/vb8MOLMB+EKUYFTGd8pz6f5/d2kqVPVgxKqQiEjEufTps54GUKdRpGXpbLCd6BWjkAN&#10;aEWgFldRgaIhdltFvTgeRg1gUSNI5T2tzg4gz/f8WisZXrX2KrAq44+DIckLbTEgWUjFcDzk7IOK&#10;UT/hUT4R6QpFXRp5lCRuUGSFcSTgm2omgmBrNL+orJEIHnToSLARaG2k2vshZ934h7O5+2xddRO5&#10;xlSCC8qFpcBwmt0euOUKW9EEmhcoKB2xDsCPjDSe/8M4iJ6BXFvSc0gEVSUCPQdfmtrTmFNTZBzn&#10;Rfes322ezg6WePa12CyRtfuTMUXlhCVR5Jy1LcVzsr+4Pk9IdIT+Yt5qtG0mJJhtM07ku/a/j1xt&#10;A5O02B8NxgkhkqB+Qt+gxU/MB4ZTd5EAbbnK+rJvj1889PwLAAD//wMAUEsDBBQABgAIAAAAIQAZ&#10;6Uu1HwUAAIoLAAAQAAAAZHJzL2luay9pbmsxLnhtbLSWW2/bRhCF3wv0PyyYB79wrb1xd2lEzkNQ&#10;AwVapGhSoH1UZNoWIlEGRd/+fb9ZyrLTOEBRuBAgcfYyl3PODPX23f1mrW67Ybfa9vPKHptKdf1y&#10;e77qL+fVH5/OdK7Ublz054v1tu/m1UO3q96d/vjD21X/ZbM+4Vvhod/J02Y9r67G8fpkNru7uzu+&#10;88fb4XLmjPGzn/svv/5Sne5vnXcXq341EnL3uLTc9mN3P4qzk9X5vFqO9+ZwHt8ftzfDsjtsy8qw&#10;fDoxDotld7YdNovx4PFq0ffdWvWLDXn/Wanx4ZqHFXEuu6FSmxUFa3dsQwr5p5aFxf28embfkOKO&#10;TDbV7GWff/0PPs++9SlpeZdiqtQ+pfPuVnKaFcxPvl/7b8P2uhvGVfcE8wTKfuNBLSe74DMBNXS7&#10;7fpGuKnU7WJ9A2TWGGSxj21nLwDyrT+weVV/4PJdf8+T+xqafXnPcdiDdpDUI7XjatMh9M31QWPj&#10;Dsey/HEcSjs445w2jbbpk40nxp245jiZ+IyKvYoffX4ebnZXB3+fhye9lp0DalNld6vz8eoAujk2&#10;wWV/wP056i/dvupWl1fjf76+3K63NMWe8Tfv3xsTn1dWQh4k90IDFxWqPQC/dxfz6k3pYVVuTgsF&#10;AZeNcjEol4K39ZG2RzYe6dD6utJNZStba6+t8j7VOiursBsVlW2b2qhGGTFZdb6GCXaNstqato46&#10;yaZVTjW5ttrJTauDTq62KrDXYFjb1qbcazRO2cOd0d6bmuvKBS/h5S6mTtZz2pdlo4nXOOIllWQ5&#10;a5dxxi1Tt3y3wdSZX66yF2PdclMMr3MdynNLQtnVTgc2nGLRt7WeTFJT7FuJQPw0uXZGqkiyUlsp&#10;NQXsRoGMF0CMjhyIJWypxJqyrJqmFkCUNbXnp8DGYQoQ0za44UHbEGq57WwUuCkyBcnAKJ8znktB&#10;3kkScs0CiIQXh3vAI2iZr2bRo/z/rSRKk324uNh147wK0VWnPlFfm1VqXVsfGURij0xdGflIWcJ0&#10;I/nDniQGWbIEYco1iQfBxwCBAOQnLLNOSU5oC9dSMIga3SpBQABBkEUacCIAAIqcUt7Ir9ehmaRQ&#10;BGcV9KKAcgapEUg4KETopkVveJxoSbae4CLTqBExqpOTTsTdijR5giSRJpgXPU6ygW5PTEXGzmTK&#10;proQE+68ThH+hIAYGhGd9o4WENqYGaywI5SJkF2bcC6pWtQjoQn1moxl66vTnEg6qWzJRwhrjxzv&#10;VaHM8ZJtHvsmC9Zkm4EPygRMUixtlFXIQljSDUVSrQBahA4v5EzWNBjNxAMwUbrUIsdwHmhwW4OL&#10;btFxKK4p3zJJbAJjQgUaSFoR9oElKM/EafYkiBO6DAgzYKsoba8QtndCM0qJQbTBABGQOWGzodnl&#10;LN5gVKQoA+UVG8E6m6vT2LRwTEG5KcPSAC5yoBk82JJhW+YWQhLyLU3JNLH0PpNPRZcQR4PwM9jY&#10;AhE9rJwLBSvnWVfMMYYOamKuAmTUHhwwGXtWhg1y498H4Mk+gNEyIM62yBSMSwcBqdCJsACd8AKo&#10;K/K1wg/Ck20hj/YsVjSl7zQ6maLJbbqwZZ8pCaCli9AGJmUxmekYSUH0axlOovsgQ4p9RdBYprwT&#10;Vnh5TJIgTUmQuwDjpFGxee9EIUuKwwVVSihhEGZRrYx80Z7XbSY5aMfEL0MVQDgzZSHvA0oEMrHl&#10;reEYC1NEGgGnco/sikykuH/K4+nPyOnfAAAA//8DAFBLAwQUAAYACAAAACEAPmOVQeEAAAALAQAA&#10;DwAAAGRycy9kb3ducmV2LnhtbExPTUvEMBC9C/6HMII3N622VbudLuLHRVBwFcVbtolNsElqkt3W&#10;/fWOJ70MPN7HvNesZjuwnQrReIeQLzJgynVeGtcjvDzfnVwAi0k4KQbvFMK3irBqDw8aUUs/uSe1&#10;W6eeUYiLtUDQKY0157HTyoq48KNyxH34YEUiGHoug5go3A78NMsqboVx9EGLUV1r1X2utxZhf28e&#10;y4ek86/XMoTbPTfv05tBPD6ab5Z0rpbAkprTnwN+N1B/aKnYxm+djGxAKAoSIpwVJTCiq/MK2Abh&#10;Ms+Btw3/v6H9AQAA//8DAFBLAwQUAAYACAAAACEAeRi8nb8AAAAhAQAAGQAAAGRycy9fcmVscy9l&#10;Mm9Eb2MueG1sLnJlbHOEz7FqxDAMBuC90Hcw2hslHcpR4mQ5DrKWFG41jpKYxLKxnNJ7+3rswcEN&#10;GoTQ90tt/+t39UNJXGANTVWDIrZhcrxo+B4vbydQkg1PZg9MGm4k0HevL+0X7SaXJVldFFUUFg1r&#10;zvETUexK3kgVInGZzCF5k0ubFozGbmYhfK/rD0z/DejuTDVMGtIwNaDGWyzJz+0wz87SOdjDE+cH&#10;EWgPycFf/V5QkxbKGhxvWKqpyqGAXYt3j3V/AAAA//8DAFBLAQItABQABgAIAAAAIQCbMyc3DAEA&#10;AC0CAAATAAAAAAAAAAAAAAAAAAAAAABbQ29udGVudF9UeXBlc10ueG1sUEsBAi0AFAAGAAgAAAAh&#10;ADj9If/WAAAAlAEAAAsAAAAAAAAAAAAAAAAAPQEAAF9yZWxzLy5yZWxzUEsBAi0AFAAGAAgAAAAh&#10;ANUeJROLAQAAMAMAAA4AAAAAAAAAAAAAAAAAPAIAAGRycy9lMm9Eb2MueG1sUEsBAi0AFAAGAAgA&#10;AAAhABnpS7UfBQAAigsAABAAAAAAAAAAAAAAAAAA8wMAAGRycy9pbmsvaW5rMS54bWxQSwECLQAU&#10;AAYACAAAACEAPmOVQeEAAAALAQAADwAAAAAAAAAAAAAAAABACQAAZHJzL2Rvd25yZXYueG1sUEsB&#10;Ai0AFAAGAAgAAAAhAHkYvJ2/AAAAIQEAABkAAAAAAAAAAAAAAAAATgoAAGRycy9fcmVscy9lMm9E&#10;b2MueG1sLnJlbHNQSwUGAAAAAAYABgB4AQAARAsAAAAA&#10;">
                      <v:imagedata r:id="rId83" o:title=""/>
                    </v:shape>
                  </w:pict>
                </mc:Fallback>
              </mc:AlternateContent>
            </w:r>
          </w:p>
        </w:tc>
      </w:tr>
      <w:tr w:rsidR="00143441" w:rsidRPr="00A406E5" w14:paraId="32B21A27" w14:textId="77777777" w:rsidTr="00530193">
        <w:trPr>
          <w:trHeight w:val="450"/>
        </w:trPr>
        <w:tc>
          <w:tcPr>
            <w:tcW w:w="4169" w:type="pct"/>
            <w:vMerge/>
            <w:tcBorders>
              <w:left w:val="single" w:sz="4" w:space="0" w:color="auto"/>
              <w:bottom w:val="single" w:sz="4" w:space="0" w:color="auto"/>
              <w:right w:val="single" w:sz="4" w:space="0" w:color="auto"/>
            </w:tcBorders>
          </w:tcPr>
          <w:p w14:paraId="09ECA1FF" w14:textId="77777777" w:rsidR="00143441" w:rsidRPr="00A406E5" w:rsidRDefault="00143441" w:rsidP="00530193">
            <w:pPr>
              <w:rPr>
                <w:rFonts w:ascii="Arial" w:hAnsi="Arial" w:cs="Arial"/>
                <w:b/>
                <w:sz w:val="16"/>
                <w:szCs w:val="16"/>
              </w:rPr>
            </w:pPr>
          </w:p>
        </w:tc>
        <w:tc>
          <w:tcPr>
            <w:tcW w:w="416" w:type="pct"/>
            <w:tcBorders>
              <w:left w:val="single" w:sz="4" w:space="0" w:color="auto"/>
              <w:bottom w:val="single" w:sz="4" w:space="0" w:color="auto"/>
              <w:right w:val="single" w:sz="4" w:space="0" w:color="auto"/>
            </w:tcBorders>
          </w:tcPr>
          <w:p w14:paraId="560F731A" w14:textId="77777777" w:rsidR="00143441" w:rsidRPr="00A406E5" w:rsidRDefault="00143441" w:rsidP="00530193">
            <w:pPr>
              <w:jc w:val="center"/>
              <w:rPr>
                <w:rFonts w:ascii="Arial" w:hAnsi="Arial" w:cs="Arial"/>
                <w:sz w:val="32"/>
              </w:rPr>
            </w:pPr>
            <w:r>
              <w:rPr>
                <w:rFonts w:ascii="Arial" w:hAnsi="Arial" w:cs="Arial"/>
                <w:sz w:val="32"/>
              </w:rPr>
              <w:t>10</w:t>
            </w:r>
          </w:p>
        </w:tc>
        <w:tc>
          <w:tcPr>
            <w:tcW w:w="415" w:type="pct"/>
            <w:vMerge/>
            <w:tcBorders>
              <w:top w:val="single" w:sz="4" w:space="0" w:color="auto"/>
              <w:left w:val="single" w:sz="4" w:space="0" w:color="auto"/>
              <w:bottom w:val="single" w:sz="4" w:space="0" w:color="auto"/>
              <w:right w:val="single" w:sz="4" w:space="0" w:color="auto"/>
            </w:tcBorders>
          </w:tcPr>
          <w:p w14:paraId="29BF8084" w14:textId="77777777" w:rsidR="00143441" w:rsidRPr="00A406E5" w:rsidRDefault="00143441" w:rsidP="00530193">
            <w:pPr>
              <w:jc w:val="center"/>
              <w:rPr>
                <w:rFonts w:ascii="Arial" w:hAnsi="Arial" w:cs="Arial"/>
                <w:sz w:val="32"/>
              </w:rPr>
            </w:pPr>
          </w:p>
        </w:tc>
      </w:tr>
    </w:tbl>
    <w:p w14:paraId="75A2079B" w14:textId="77777777" w:rsidR="00143441" w:rsidRPr="00F813E1" w:rsidRDefault="00143441" w:rsidP="00143441">
      <w:pPr>
        <w:rPr>
          <w:rFonts w:ascii="Arial" w:hAnsi="Arial" w:cs="Arial"/>
          <w:sz w:val="16"/>
          <w:szCs w:val="16"/>
        </w:rPr>
      </w:pPr>
    </w:p>
    <w:tbl>
      <w:tblPr>
        <w:tblpPr w:leftFromText="180" w:rightFromText="180" w:vertAnchor="text" w:horzAnchor="margin" w:tblpXSpec="center" w:tblpY="82"/>
        <w:tblW w:w="1006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7508"/>
        <w:gridCol w:w="1701"/>
        <w:gridCol w:w="851"/>
      </w:tblGrid>
      <w:tr w:rsidR="00143441" w:rsidRPr="00A406E5" w14:paraId="3598135F" w14:textId="77777777" w:rsidTr="00530193">
        <w:trPr>
          <w:cantSplit/>
        </w:trPr>
        <w:tc>
          <w:tcPr>
            <w:tcW w:w="7508" w:type="dxa"/>
            <w:shd w:val="pct15" w:color="auto" w:fill="auto"/>
            <w:vAlign w:val="center"/>
          </w:tcPr>
          <w:p w14:paraId="640AC369" w14:textId="77777777" w:rsidR="00143441" w:rsidRPr="00A406E5" w:rsidRDefault="00143441" w:rsidP="00530193">
            <w:pPr>
              <w:rPr>
                <w:rFonts w:ascii="Arial" w:hAnsi="Arial" w:cs="Arial"/>
                <w:sz w:val="16"/>
                <w:szCs w:val="16"/>
              </w:rPr>
            </w:pPr>
            <w:r>
              <w:rPr>
                <w:rFonts w:ascii="Arial" w:hAnsi="Arial" w:cs="Arial"/>
                <w:b/>
                <w:bCs/>
                <w:sz w:val="22"/>
                <w:szCs w:val="22"/>
              </w:rPr>
              <w:t>Assessment</w:t>
            </w:r>
            <w:r w:rsidRPr="00A406E5">
              <w:rPr>
                <w:rFonts w:ascii="Arial" w:hAnsi="Arial" w:cs="Arial"/>
                <w:b/>
                <w:bCs/>
                <w:sz w:val="22"/>
                <w:szCs w:val="22"/>
              </w:rPr>
              <w:t xml:space="preserve"> Mark </w:t>
            </w:r>
            <w:r w:rsidRPr="00A406E5">
              <w:rPr>
                <w:rFonts w:ascii="Arial" w:hAnsi="Arial" w:cs="Arial"/>
                <w:bCs/>
                <w:sz w:val="22"/>
                <w:szCs w:val="22"/>
              </w:rPr>
              <w:t>(</w:t>
            </w:r>
            <w:r w:rsidRPr="00A406E5">
              <w:rPr>
                <w:rFonts w:ascii="Arial" w:hAnsi="Arial" w:cs="Arial"/>
                <w:sz w:val="16"/>
                <w:szCs w:val="16"/>
              </w:rPr>
              <w:t>Assessment marks are subject to ratification at the Exam Board.  These comments and marks are to give feedback on module work and are for guidance only until they are confirmed. )</w:t>
            </w:r>
          </w:p>
        </w:tc>
        <w:tc>
          <w:tcPr>
            <w:tcW w:w="1701" w:type="dxa"/>
            <w:tcBorders>
              <w:bottom w:val="single" w:sz="4" w:space="0" w:color="auto"/>
            </w:tcBorders>
            <w:shd w:val="pct15" w:color="auto" w:fill="auto"/>
            <w:vAlign w:val="bottom"/>
          </w:tcPr>
          <w:p w14:paraId="0BF787F6" w14:textId="77777777" w:rsidR="00143441" w:rsidRPr="00A406E5" w:rsidRDefault="00143441" w:rsidP="00530193">
            <w:pPr>
              <w:rPr>
                <w:rFonts w:ascii="Arial" w:hAnsi="Arial" w:cs="Arial"/>
                <w:b/>
                <w:bCs/>
                <w:sz w:val="16"/>
                <w:szCs w:val="16"/>
              </w:rPr>
            </w:pPr>
            <w:r w:rsidRPr="00A406E5">
              <w:rPr>
                <w:rFonts w:ascii="Arial" w:hAnsi="Arial" w:cs="Arial"/>
                <w:b/>
                <w:sz w:val="16"/>
                <w:szCs w:val="16"/>
              </w:rPr>
              <w:t xml:space="preserve">Late Submission Penalties </w:t>
            </w:r>
            <w:r w:rsidRPr="00F813E1">
              <w:rPr>
                <w:rFonts w:ascii="Arial" w:hAnsi="Arial" w:cs="Arial"/>
                <w:b/>
                <w:sz w:val="11"/>
                <w:szCs w:val="11"/>
              </w:rPr>
              <w:t>(tick if appropriate)</w:t>
            </w:r>
          </w:p>
        </w:tc>
        <w:tc>
          <w:tcPr>
            <w:tcW w:w="851" w:type="dxa"/>
            <w:vAlign w:val="center"/>
          </w:tcPr>
          <w:p w14:paraId="3227A2AA" w14:textId="1A0E75C8" w:rsidR="00143441" w:rsidRPr="00A406E5" w:rsidRDefault="00591BF8" w:rsidP="00530193">
            <w:pPr>
              <w:jc w:val="right"/>
              <w:rPr>
                <w:rFonts w:ascii="Arial" w:hAnsi="Arial" w:cs="Arial"/>
                <w:b/>
                <w:bCs/>
              </w:rPr>
            </w:pPr>
            <w:r>
              <w:rPr>
                <w:rFonts w:ascii="Arial" w:hAnsi="Arial" w:cs="Arial"/>
                <w:b/>
                <w:bCs/>
                <w:noProof/>
              </w:rPr>
              <mc:AlternateContent>
                <mc:Choice Requires="wpi">
                  <w:drawing>
                    <wp:anchor distT="0" distB="0" distL="114300" distR="114300" simplePos="0" relativeHeight="252173312" behindDoc="0" locked="0" layoutInCell="1" allowOverlap="1" wp14:anchorId="18A544BA" wp14:editId="540D02C6">
                      <wp:simplePos x="0" y="0"/>
                      <wp:positionH relativeFrom="column">
                        <wp:posOffset>-53975</wp:posOffset>
                      </wp:positionH>
                      <wp:positionV relativeFrom="paragraph">
                        <wp:posOffset>76835</wp:posOffset>
                      </wp:positionV>
                      <wp:extent cx="343890" cy="273050"/>
                      <wp:effectExtent l="38100" t="38100" r="12065" b="44450"/>
                      <wp:wrapNone/>
                      <wp:docPr id="510" name="Ink 510"/>
                      <wp:cNvGraphicFramePr/>
                      <a:graphic xmlns:a="http://schemas.openxmlformats.org/drawingml/2006/main">
                        <a:graphicData uri="http://schemas.microsoft.com/office/word/2010/wordprocessingInk">
                          <w14:contentPart bwMode="auto" r:id="rId84">
                            <w14:nvContentPartPr>
                              <w14:cNvContentPartPr/>
                            </w14:nvContentPartPr>
                            <w14:xfrm>
                              <a:off x="0" y="0"/>
                              <a:ext cx="343890" cy="27305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814948B" id="Ink 510" o:spid="_x0000_s1026" type="#_x0000_t75" style="position:absolute;margin-left:-4.85pt;margin-top:5.5pt;width:28.3pt;height:22.7pt;z-index:2521733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C3SaCMAQAAMAMAAA4AAABkcnMvZTJvRG9jLnhtbJxSy27CMBC8V+o/&#10;WL6XJDwKRAQORZU4lHJoP8B1bGI19kZrQ+DvuwlQoFVViUu063HGMzs7me1sybYKvQGX8aQTc6ac&#10;hNy4dcbf354fRpz5IFwuSnAq43vl+Wx6fzepq1R1oYAyV8iIxPm0rjJehFClUeRloazwHaiUI1AD&#10;WhGoxXWUo6iJ3ZZRN44foxowrxCk8p5O5weQT1t+rZUMr1p7FViZ8eHgsctZoCIZDzhDKsbJkLOP&#10;tujzaDoR6RpFVRh5lCRuUGSFcSTgm2ougmAbNL+orJEIHnToSLARaG2kav2QsyT+4WzhPhtXSV9u&#10;MJXggnJhJTCcZtcCtzxhS5pA/QI5pSM2AfiRkcbzfxgH0XOQG0t6DomgKkWgdfCFqTyNOTV5xnGR&#10;J2f9bvt0drDCs6/ldoWsuT9IaJOcsCSKnLOmpXhO9pfX/xMSHaG/mHcabZMJCWa7jBP5vvm2katd&#10;YJIOe/3eaEyIJKg77MWDFj8xHxhO3UUC9PhV1pd9I+xi0adfAAAA//8DAFBLAwQUAAYACAAAACEA&#10;DrbOt/YEAAAPCwAAEAAAAGRycy9pbmsvaW5rMS54bWy0lktvG0cQhO8B8h8G64MuO+K8dmdXMOWD&#10;EQMBEiSIHSA50tRKIsyHQK4s+d/nqyFFyZAMBIFzMXd6erqrq6tbfv3mfrU0n4ftbrFZTyt/6ioz&#10;rOebi8X6alr9+eGd7SqzG2fri9lysx6m1ZdhV705//GH14v1p9XyjH8NEdY7fa2W0+p6HG/OJpO7&#10;u7vTu3i62V5NgnNx8vP606+/VOeHVxfD5WK9GEm5ezDNN+txuB8V7GxxMa3m4707+hP7/eZ2Ox+O&#10;17Js548e43Y2H95ttqvZeIx4PVuvh6VZz1bg/qsy45cbPhbkuRq2lVktKNiGU59y6n7qMczup9WT&#10;8y0QdyBZVZOXY/79P8R89zymYMWQ21yZA6SL4bMwTQrnZ9+u/fft5mbYjovhkeY9KYeLL2a+Pxd+&#10;9kRth91meaveVObzbHkLZd45ZHHI7ScvEPI8Htx813jw8s14T8F9Tc2hvKc8HEg7SuqhteNiNSD0&#10;1c1RY+OOwDK/H7dlHIILwbrG+vzBt2cun7n2NGf3pBUHFT/E/Li93V0f433cPuq13BxZ21d2t7gY&#10;r4+ku1OXQhePvD9l/aXX18Pi6nr8z8/nm+WGoTh0/NXbt8617ZPKSsqj5F4Y4KJCcyDgj+FyWr0q&#10;M2zKy72hMOD7zvS9yV2O9Yk7gc2TPru6clVXcci1M8H0+snG963jw9nQ9q622Tjj68Zkm3xto0mm&#10;T7VNxnubXI3V4OS96UxwTd3ppradDSaFOpiOq1BHDD7m2rY8Jxi3PhMFq4ld3RlvQ2i5tg3Xsnow&#10;KJQNqefDeutd7aPhBkg4xqYmM7kjQX0T5N1a30SiZxtiTWSbgq8dx+h7VcRbrox3bagTpTh8Cd36&#10;urVdKYP4seW0T0PApqMIZ9qkbNQCSAolUKtwKsEQASp5aNoIE4LDCS+SEsjZlPmQf9uXKMFTg1fY&#10;Hk9g2CCi9cUjCpAFsmDeNh6SBT0GaC+9cAKBj/EhFWchz/KmVqJ+taIepuLfKqXM3m+Xl7thZAG2&#10;TXUeenqSH6XTn8BCI+kEpONErG5DkYxvc1cM8E6rOyoFJ0pp8LORbhaDCHRQEmiEg6qC3PrUykl3&#10;kNkEPUmIDKtBMuhIROzp2He2sREZkcnmBmdI4eCLT2mvMMgBnNAbi2ejs2RGEox6h+Y5AUQ4ShAE&#10;ltGUjEkl7vWr+WhM3/CLIXedDDxr6AMWsku6aEHN+H5tCPyt9NV56qMJAWU1TVOf2J459gG1qg+5&#10;kvIzNPWFNk0K2FpTqlV9gTtRIJG5/QnPVJhIUrTTwNlgIzOj4YBuSVmtYqJMdJ2mn2lzERXzhKJD&#10;eY5bBpnopX09jJJDMyE18hxfq9Ho6KpGjRKIpY0iZw2G5pMeQa42SkMy5WIaNDnIiHkWCnELFHRT&#10;OkAOia2znXSjsROcoLXEGHYWbvAm3mHYNfpWLzTdQCKtIEoLVE545jkVDNBAuJjgCV+uUYoewQaw&#10;SCP0JNFtlyiJ2VdJ2jxJY6pfMuHW7NXrhRiW2CdiyQO5DHMJbZgKle0gI5mID8LmxNxQT1kqwQYn&#10;HNKsSwABoMr0WnoiDbs2paAwC+BW4yRj9rkceZjZyF6dQ9HQo5EiocSBMig5sXMjgWLPetQEdo0W&#10;S8vi155hS2tHA5viytjBZM8Vwt+jKxU1Kdd+v5qFEZTcPxuHx/8RnP8DAAD//wMAUEsDBBQABgAI&#10;AAAAIQC74YVY5AAAAAwBAAAPAAAAZHJzL2Rvd25yZXYueG1sTI9BT8MwDIXvSPyHyEhc0JYOrd3W&#10;NZ1gCIYEl3Vcdssar61onNJkW/n3mBNcLNnPfn5fthpsK87Y+8aRgsk4AoFUOtNQpeBj9zyag/BB&#10;k9GtI1TwjR5W+fVVplPjLrTFcxEqwSbkU62gDqFLpfRljVb7seuQWDu63urAbV9J0+sLm9tW3kdR&#10;Iq1uiD/UusN1jeVncbIK7t6L4mv+tonXL/3jztshPu5f90rd3gxPSy4PSxABh/B3Ab8MnB9yDnZw&#10;JzJetApGixlv8nzCXKxPkwWIg4I4mYLMM/kfIv8BAAD//wMAUEsDBBQABgAIAAAAIQB5GLydvwAA&#10;ACEBAAAZAAAAZHJzL19yZWxzL2Uyb0RvYy54bWwucmVsc4TPsWrEMAwG4L3QdzDaGyUdylHiZDkO&#10;spYUbjWOkpjEsrGc0nv7euzBwQ0ahND3S23/63f1Q0lcYA1NVYMitmFyvGj4Hi9vJ1CSDU9mD0wa&#10;biTQd68v7RftJpclWV0UVRQWDWvO8RNR7EreSBUicZnMIXmTS5sWjMZuZiF8r+sPTP8N6O5MNUwa&#10;0jA1oMZbLMnP7TDPztI52MMT5wcRaA/JwV/9XlCTFsoaHG9YqqnKoYBdi3ePdX8AAAD//wMAUEsB&#10;Ai0AFAAGAAgAAAAhAJszJzcMAQAALQIAABMAAAAAAAAAAAAAAAAAAAAAAFtDb250ZW50X1R5cGVz&#10;XS54bWxQSwECLQAUAAYACAAAACEAOP0h/9YAAACUAQAACwAAAAAAAAAAAAAAAAA9AQAAX3JlbHMv&#10;LnJlbHNQSwECLQAUAAYACAAAACEAsLdJoIwBAAAwAwAADgAAAAAAAAAAAAAAAAA8AgAAZHJzL2Uy&#10;b0RvYy54bWxQSwECLQAUAAYACAAAACEADrbOt/YEAAAPCwAAEAAAAAAAAAAAAAAAAAD0AwAAZHJz&#10;L2luay9pbmsxLnhtbFBLAQItABQABgAIAAAAIQC74YVY5AAAAAwBAAAPAAAAAAAAAAAAAAAAABgJ&#10;AABkcnMvZG93bnJldi54bWxQSwECLQAUAAYACAAAACEAeRi8nb8AAAAhAQAAGQAAAAAAAAAAAAAA&#10;AAApCgAAZHJzL19yZWxzL2Uyb0RvYy54bWwucmVsc1BLBQYAAAAABgAGAHgBAAAfCwAAAAA=&#10;">
                      <v:imagedata r:id="rId85" o:title=""/>
                    </v:shape>
                  </w:pict>
                </mc:Fallback>
              </mc:AlternateContent>
            </w:r>
            <w:r w:rsidR="00143441" w:rsidRPr="00A406E5">
              <w:rPr>
                <w:rFonts w:ascii="Arial" w:hAnsi="Arial" w:cs="Arial"/>
                <w:b/>
                <w:bCs/>
              </w:rPr>
              <w:t>%</w:t>
            </w:r>
          </w:p>
        </w:tc>
      </w:tr>
    </w:tbl>
    <w:p w14:paraId="4D2F00C7" w14:textId="2B726301" w:rsidR="00B92D47" w:rsidRDefault="00B92D47">
      <w:pPr>
        <w:rPr>
          <w:sz w:val="20"/>
          <w:szCs w:val="20"/>
        </w:rPr>
      </w:pPr>
    </w:p>
    <w:p w14:paraId="7B1480AF" w14:textId="77777777" w:rsidR="00860925" w:rsidRDefault="00B92D47" w:rsidP="00B92D47">
      <w:pPr>
        <w:ind w:left="1440" w:firstLine="720"/>
        <w:rPr>
          <w:sz w:val="20"/>
          <w:szCs w:val="20"/>
        </w:rPr>
      </w:pPr>
      <w:r>
        <w:rPr>
          <w:noProof/>
        </w:rPr>
        <w:lastRenderedPageBreak/>
        <w:drawing>
          <wp:inline distT="0" distB="0" distL="0" distR="0" wp14:anchorId="4FC75BC3" wp14:editId="2E18340A">
            <wp:extent cx="4114800" cy="3066009"/>
            <wp:effectExtent l="0" t="0" r="0" b="0"/>
            <wp:docPr id="3" name="Picture 3" descr="valero-logo - Texas State Aquarium"/>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valero-logo - Texas State Aquarium"/>
                    <pic:cNvPicPr>
                      <a:picLocks noChangeAspect="1" noChangeArrowheads="1"/>
                    </pic:cNvPicPr>
                  </pic:nvPicPr>
                  <pic:blipFill>
                    <a:blip r:embed="rId86" cstate="print">
                      <a:extLst>
                        <a:ext uri="{28A0092B-C50C-407E-A947-70E740481C1C}">
                          <a14:useLocalDpi xmlns:a14="http://schemas.microsoft.com/office/drawing/2010/main" val="0"/>
                        </a:ext>
                      </a:extLst>
                    </a:blip>
                    <a:srcRect/>
                    <a:stretch>
                      <a:fillRect/>
                    </a:stretch>
                  </pic:blipFill>
                  <pic:spPr bwMode="auto">
                    <a:xfrm>
                      <a:off x="0" y="0"/>
                      <a:ext cx="4132220" cy="3078989"/>
                    </a:xfrm>
                    <a:prstGeom prst="rect">
                      <a:avLst/>
                    </a:prstGeom>
                    <a:noFill/>
                    <a:ln>
                      <a:noFill/>
                    </a:ln>
                  </pic:spPr>
                </pic:pic>
              </a:graphicData>
            </a:graphic>
          </wp:inline>
        </w:drawing>
      </w:r>
      <w:r>
        <w:rPr>
          <w:sz w:val="20"/>
          <w:szCs w:val="20"/>
        </w:rPr>
        <w:tab/>
      </w:r>
    </w:p>
    <w:p w14:paraId="1E3115E7" w14:textId="77777777" w:rsidR="00B92D47" w:rsidRDefault="00B92D47" w:rsidP="00B92D47">
      <w:pPr>
        <w:ind w:left="720" w:firstLine="720"/>
        <w:rPr>
          <w:sz w:val="20"/>
          <w:szCs w:val="20"/>
        </w:rPr>
      </w:pPr>
    </w:p>
    <w:p w14:paraId="534F8238" w14:textId="034A7662" w:rsidR="00B92D47" w:rsidRDefault="00B92D47" w:rsidP="00B92D47">
      <w:pPr>
        <w:ind w:left="720" w:firstLine="720"/>
      </w:pPr>
      <w:r>
        <w:fldChar w:fldCharType="begin"/>
      </w:r>
      <w:r>
        <w:instrText xml:space="preserve"> INCLUDEPICTURE "https://pumps-africa.com/wp-content/uploads/2018/05/Industrial-Pump-Maintenance-tips.jpg" \* MERGEFORMATINET </w:instrText>
      </w:r>
      <w:r>
        <w:fldChar w:fldCharType="separate"/>
      </w:r>
      <w:r>
        <w:rPr>
          <w:noProof/>
        </w:rPr>
        <w:drawing>
          <wp:inline distT="0" distB="0" distL="0" distR="0" wp14:anchorId="2BE6E0EC" wp14:editId="00F42D47">
            <wp:extent cx="5181748" cy="2594344"/>
            <wp:effectExtent l="0" t="0" r="0" b="0"/>
            <wp:docPr id="6" name="Picture 6" descr="Industrial Pump Maintenance tips | Pumps Afric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Industrial Pump Maintenance tips | Pumps Africa"/>
                    <pic:cNvPicPr>
                      <a:picLocks noChangeAspect="1" noChangeArrowheads="1"/>
                    </pic:cNvPicPr>
                  </pic:nvPicPr>
                  <pic:blipFill>
                    <a:blip r:embed="rId87">
                      <a:extLst>
                        <a:ext uri="{28A0092B-C50C-407E-A947-70E740481C1C}">
                          <a14:useLocalDpi xmlns:a14="http://schemas.microsoft.com/office/drawing/2010/main" val="0"/>
                        </a:ext>
                      </a:extLst>
                    </a:blip>
                    <a:srcRect/>
                    <a:stretch>
                      <a:fillRect/>
                    </a:stretch>
                  </pic:blipFill>
                  <pic:spPr bwMode="auto">
                    <a:xfrm>
                      <a:off x="0" y="0"/>
                      <a:ext cx="5198556" cy="2602759"/>
                    </a:xfrm>
                    <a:prstGeom prst="rect">
                      <a:avLst/>
                    </a:prstGeom>
                    <a:noFill/>
                    <a:ln>
                      <a:noFill/>
                    </a:ln>
                  </pic:spPr>
                </pic:pic>
              </a:graphicData>
            </a:graphic>
          </wp:inline>
        </w:drawing>
      </w:r>
      <w:r>
        <w:fldChar w:fldCharType="end"/>
      </w:r>
    </w:p>
    <w:p w14:paraId="667BBD90" w14:textId="77777777" w:rsidR="00B92D47" w:rsidRDefault="00B92D47" w:rsidP="00B92D47">
      <w:pPr>
        <w:ind w:left="720" w:firstLine="720"/>
        <w:rPr>
          <w:sz w:val="20"/>
          <w:szCs w:val="20"/>
        </w:rPr>
      </w:pPr>
    </w:p>
    <w:p w14:paraId="3424368C" w14:textId="61D217B5" w:rsidR="00B92D47" w:rsidRPr="00BE535C" w:rsidRDefault="00B92D47" w:rsidP="00B92D47">
      <w:pPr>
        <w:pStyle w:val="Title"/>
        <w:rPr>
          <w:sz w:val="96"/>
        </w:rPr>
      </w:pPr>
      <w:r>
        <w:rPr>
          <w:rFonts w:ascii="Arial" w:hAnsi="Arial" w:cs="Arial"/>
          <w:b/>
          <w:sz w:val="28"/>
        </w:rPr>
        <w:t>Plant Maintenance and Asset Care</w:t>
      </w:r>
    </w:p>
    <w:p w14:paraId="6C4D6EA6" w14:textId="77777777" w:rsidR="00B92D47" w:rsidRDefault="00B92D47" w:rsidP="00B92D47">
      <w:pPr>
        <w:pStyle w:val="Subtitle"/>
      </w:pPr>
    </w:p>
    <w:p w14:paraId="719AD5AE" w14:textId="77777777" w:rsidR="00B92D47" w:rsidRPr="00D5413C" w:rsidRDefault="00B92D47" w:rsidP="00B92D47">
      <w:pPr>
        <w:pStyle w:val="Subtitle"/>
      </w:pPr>
      <w:r>
        <w:t>Assignment 1</w:t>
      </w:r>
    </w:p>
    <w:p w14:paraId="5C046C52" w14:textId="720B6CD2" w:rsidR="00B92D47" w:rsidRDefault="00B92D47" w:rsidP="00B92D47">
      <w:pPr>
        <w:pStyle w:val="ContactInfo"/>
      </w:pPr>
      <w:r>
        <w:t>Jack Scriven | HNC Year 1 – Valero Apprentice |</w:t>
      </w:r>
      <w:r w:rsidRPr="00D5413C">
        <w:t xml:space="preserve"> </w:t>
      </w:r>
      <w:r>
        <w:t>March 2022</w:t>
      </w:r>
    </w:p>
    <w:p w14:paraId="1F52B3F9" w14:textId="77777777" w:rsidR="00B92D47" w:rsidRDefault="00B92D47" w:rsidP="00B92D47">
      <w:pPr>
        <w:ind w:left="720" w:firstLine="720"/>
        <w:rPr>
          <w:sz w:val="20"/>
          <w:szCs w:val="20"/>
        </w:rPr>
      </w:pPr>
    </w:p>
    <w:p w14:paraId="2080AF58" w14:textId="77777777" w:rsidR="00B92D47" w:rsidRDefault="00B92D47" w:rsidP="00B92D47">
      <w:pPr>
        <w:ind w:left="720" w:firstLine="720"/>
        <w:rPr>
          <w:sz w:val="20"/>
          <w:szCs w:val="20"/>
        </w:rPr>
      </w:pPr>
    </w:p>
    <w:p w14:paraId="6744ED9A" w14:textId="77777777" w:rsidR="00B92D47" w:rsidRDefault="00B92D47" w:rsidP="00B92D47">
      <w:pPr>
        <w:ind w:left="720" w:firstLine="720"/>
        <w:rPr>
          <w:sz w:val="20"/>
          <w:szCs w:val="20"/>
        </w:rPr>
      </w:pPr>
    </w:p>
    <w:p w14:paraId="1CB002D1" w14:textId="77777777" w:rsidR="00B92D47" w:rsidRDefault="00B92D47" w:rsidP="00B92D47">
      <w:pPr>
        <w:ind w:left="720" w:firstLine="720"/>
        <w:rPr>
          <w:sz w:val="20"/>
          <w:szCs w:val="20"/>
        </w:rPr>
      </w:pPr>
    </w:p>
    <w:p w14:paraId="79F67367" w14:textId="77777777" w:rsidR="00B92D47" w:rsidRDefault="00B92D47" w:rsidP="00B92D47">
      <w:pPr>
        <w:ind w:left="720" w:firstLine="720"/>
        <w:rPr>
          <w:sz w:val="20"/>
          <w:szCs w:val="20"/>
        </w:rPr>
      </w:pPr>
    </w:p>
    <w:p w14:paraId="301ADAEB" w14:textId="77777777" w:rsidR="00B92D47" w:rsidRDefault="00B92D47" w:rsidP="00B92D47">
      <w:pPr>
        <w:ind w:left="720" w:firstLine="720"/>
        <w:rPr>
          <w:sz w:val="20"/>
          <w:szCs w:val="20"/>
        </w:rPr>
      </w:pPr>
    </w:p>
    <w:p w14:paraId="5CFE35F1" w14:textId="77777777" w:rsidR="00B92D47" w:rsidRDefault="00B92D47" w:rsidP="00B92D47">
      <w:pPr>
        <w:ind w:left="720" w:firstLine="720"/>
        <w:rPr>
          <w:sz w:val="20"/>
          <w:szCs w:val="20"/>
        </w:rPr>
      </w:pPr>
    </w:p>
    <w:p w14:paraId="7E8CCBDF" w14:textId="77777777" w:rsidR="00B92D47" w:rsidRDefault="00B92D47" w:rsidP="00B92D47">
      <w:pPr>
        <w:ind w:left="720" w:firstLine="720"/>
        <w:rPr>
          <w:sz w:val="20"/>
          <w:szCs w:val="20"/>
        </w:rPr>
      </w:pPr>
    </w:p>
    <w:p w14:paraId="23E7BE97" w14:textId="77777777" w:rsidR="00B92D47" w:rsidRDefault="00B92D47" w:rsidP="00B92D47">
      <w:pPr>
        <w:ind w:left="720" w:firstLine="720"/>
        <w:rPr>
          <w:sz w:val="20"/>
          <w:szCs w:val="20"/>
        </w:rPr>
      </w:pPr>
    </w:p>
    <w:p w14:paraId="42B924A1" w14:textId="77777777" w:rsidR="00B92D47" w:rsidRDefault="00B92D47" w:rsidP="00B92D47">
      <w:pPr>
        <w:rPr>
          <w:sz w:val="20"/>
          <w:szCs w:val="20"/>
        </w:rPr>
      </w:pPr>
    </w:p>
    <w:p w14:paraId="6200306C" w14:textId="77777777" w:rsidR="00B92D47" w:rsidRDefault="00B92D47" w:rsidP="00B92D47">
      <w:pPr>
        <w:rPr>
          <w:sz w:val="20"/>
          <w:szCs w:val="20"/>
        </w:rPr>
      </w:pPr>
    </w:p>
    <w:p w14:paraId="73550768" w14:textId="77777777" w:rsidR="00B92D47" w:rsidRPr="001E3113" w:rsidRDefault="00B92D47" w:rsidP="00B92D47">
      <w:pPr>
        <w:rPr>
          <w:rFonts w:ascii="Arial" w:hAnsi="Arial" w:cs="Arial"/>
          <w:b/>
          <w:bCs/>
          <w:i/>
          <w:iCs/>
          <w:sz w:val="32"/>
          <w:szCs w:val="32"/>
          <w:u w:val="single"/>
        </w:rPr>
      </w:pPr>
      <w:r w:rsidRPr="001E3113">
        <w:rPr>
          <w:rFonts w:ascii="Arial" w:hAnsi="Arial" w:cs="Arial"/>
          <w:b/>
          <w:bCs/>
          <w:i/>
          <w:iCs/>
          <w:sz w:val="32"/>
          <w:szCs w:val="32"/>
          <w:u w:val="single"/>
        </w:rPr>
        <w:lastRenderedPageBreak/>
        <w:t>Contents page:</w:t>
      </w:r>
    </w:p>
    <w:p w14:paraId="3DE86928" w14:textId="77777777" w:rsidR="00B92D47" w:rsidRPr="001E3113" w:rsidRDefault="00B92D47" w:rsidP="00B92D47">
      <w:pPr>
        <w:rPr>
          <w:rFonts w:ascii="Arial" w:hAnsi="Arial" w:cs="Arial"/>
          <w:b/>
          <w:bCs/>
          <w:i/>
          <w:iCs/>
          <w:sz w:val="32"/>
          <w:szCs w:val="32"/>
          <w:u w:val="single"/>
        </w:rPr>
      </w:pPr>
    </w:p>
    <w:p w14:paraId="43C9A548" w14:textId="77777777" w:rsidR="00B92D47" w:rsidRPr="001E3113" w:rsidRDefault="00B92D47" w:rsidP="00B92D47">
      <w:pPr>
        <w:rPr>
          <w:rFonts w:ascii="Arial" w:hAnsi="Arial" w:cs="Arial"/>
          <w:b/>
          <w:bCs/>
          <w:i/>
          <w:iCs/>
          <w:sz w:val="32"/>
          <w:szCs w:val="32"/>
          <w:u w:val="single"/>
        </w:rPr>
      </w:pPr>
    </w:p>
    <w:p w14:paraId="347A50A1" w14:textId="076BB5E3" w:rsidR="00B92D47" w:rsidRPr="001E3113" w:rsidRDefault="00B92D47" w:rsidP="001E3113">
      <w:pPr>
        <w:tabs>
          <w:tab w:val="num" w:pos="720"/>
        </w:tabs>
        <w:spacing w:line="720" w:lineRule="auto"/>
        <w:rPr>
          <w:rFonts w:ascii="Arial" w:hAnsi="Arial" w:cs="Arial"/>
          <w:b/>
          <w:bCs/>
          <w:i/>
          <w:iCs/>
          <w:color w:val="000000"/>
          <w:sz w:val="32"/>
          <w:szCs w:val="32"/>
          <w:u w:val="single"/>
        </w:rPr>
      </w:pPr>
      <w:r w:rsidRPr="001E3113">
        <w:rPr>
          <w:rFonts w:ascii="Arial" w:hAnsi="Arial" w:cs="Arial"/>
          <w:b/>
          <w:bCs/>
          <w:i/>
          <w:iCs/>
          <w:color w:val="000000"/>
          <w:sz w:val="32"/>
          <w:szCs w:val="32"/>
          <w:u w:val="single"/>
        </w:rPr>
        <w:t>Task 1. Maintenance Strategies – Pages 5-6</w:t>
      </w:r>
    </w:p>
    <w:p w14:paraId="4E7681B3" w14:textId="5A90A92B" w:rsidR="00B92D47" w:rsidRPr="001E3113" w:rsidRDefault="00B92D47" w:rsidP="001E3113">
      <w:pPr>
        <w:spacing w:line="720" w:lineRule="auto"/>
        <w:rPr>
          <w:rFonts w:ascii="Arial" w:hAnsi="Arial" w:cs="Arial"/>
          <w:b/>
          <w:bCs/>
          <w:i/>
          <w:iCs/>
          <w:color w:val="000000"/>
          <w:sz w:val="32"/>
          <w:szCs w:val="32"/>
          <w:u w:val="single"/>
        </w:rPr>
      </w:pPr>
      <w:r w:rsidRPr="001E3113">
        <w:rPr>
          <w:rFonts w:ascii="Arial" w:hAnsi="Arial" w:cs="Arial"/>
          <w:b/>
          <w:bCs/>
          <w:i/>
          <w:iCs/>
          <w:color w:val="000000"/>
          <w:sz w:val="32"/>
          <w:szCs w:val="32"/>
          <w:u w:val="single"/>
        </w:rPr>
        <w:t>Task 2. Asset Care Assessment – Pages 6-8</w:t>
      </w:r>
    </w:p>
    <w:p w14:paraId="2FF7A97D" w14:textId="2A1EBAC1" w:rsidR="001E3113" w:rsidRDefault="001E3113" w:rsidP="001E3113">
      <w:pPr>
        <w:spacing w:line="720" w:lineRule="auto"/>
        <w:rPr>
          <w:rFonts w:ascii="Arial" w:hAnsi="Arial" w:cs="Arial"/>
          <w:b/>
          <w:bCs/>
          <w:i/>
          <w:iCs/>
          <w:color w:val="000000"/>
          <w:sz w:val="32"/>
          <w:szCs w:val="32"/>
          <w:u w:val="single"/>
        </w:rPr>
      </w:pPr>
      <w:r w:rsidRPr="001E3113">
        <w:rPr>
          <w:rFonts w:ascii="Arial" w:hAnsi="Arial" w:cs="Arial"/>
          <w:b/>
          <w:bCs/>
          <w:i/>
          <w:iCs/>
          <w:color w:val="000000"/>
          <w:sz w:val="32"/>
          <w:szCs w:val="32"/>
          <w:u w:val="single"/>
        </w:rPr>
        <w:t xml:space="preserve">Task 3. Maintenance Strategy – Pages 8 </w:t>
      </w:r>
      <w:r>
        <w:rPr>
          <w:rFonts w:ascii="Arial" w:hAnsi="Arial" w:cs="Arial"/>
          <w:b/>
          <w:bCs/>
          <w:i/>
          <w:iCs/>
          <w:color w:val="000000"/>
          <w:sz w:val="32"/>
          <w:szCs w:val="32"/>
          <w:u w:val="single"/>
        </w:rPr>
        <w:t>–</w:t>
      </w:r>
      <w:r w:rsidRPr="001E3113">
        <w:rPr>
          <w:rFonts w:ascii="Arial" w:hAnsi="Arial" w:cs="Arial"/>
          <w:b/>
          <w:bCs/>
          <w:i/>
          <w:iCs/>
          <w:color w:val="000000"/>
          <w:sz w:val="32"/>
          <w:szCs w:val="32"/>
          <w:u w:val="single"/>
        </w:rPr>
        <w:t xml:space="preserve"> 10</w:t>
      </w:r>
    </w:p>
    <w:p w14:paraId="74446F4B" w14:textId="34C7A766" w:rsidR="001E3113" w:rsidRPr="001E3113" w:rsidRDefault="001E3113" w:rsidP="001E3113">
      <w:pPr>
        <w:spacing w:line="720" w:lineRule="auto"/>
        <w:rPr>
          <w:rFonts w:ascii="Arial" w:hAnsi="Arial" w:cs="Arial"/>
          <w:b/>
          <w:bCs/>
          <w:i/>
          <w:iCs/>
          <w:sz w:val="32"/>
          <w:szCs w:val="32"/>
          <w:u w:val="single"/>
        </w:rPr>
      </w:pPr>
      <w:r>
        <w:rPr>
          <w:rFonts w:ascii="Arial" w:hAnsi="Arial" w:cs="Arial"/>
          <w:b/>
          <w:bCs/>
          <w:i/>
          <w:iCs/>
          <w:color w:val="000000"/>
          <w:sz w:val="32"/>
          <w:szCs w:val="32"/>
          <w:u w:val="single"/>
        </w:rPr>
        <w:t>References – Page 10</w:t>
      </w:r>
    </w:p>
    <w:p w14:paraId="7AB6AF1C" w14:textId="77777777" w:rsidR="00B92D47" w:rsidRPr="00BC74CC" w:rsidRDefault="00B92D47" w:rsidP="00B92D47">
      <w:pPr>
        <w:spacing w:line="360" w:lineRule="auto"/>
        <w:rPr>
          <w:rFonts w:ascii="Arial" w:hAnsi="Arial" w:cs="Arial"/>
          <w:b/>
          <w:i/>
          <w:iCs/>
          <w:color w:val="000000"/>
          <w:u w:val="single"/>
        </w:rPr>
      </w:pPr>
    </w:p>
    <w:p w14:paraId="4A2D877A" w14:textId="335A8752" w:rsidR="00B92D47" w:rsidRDefault="00B92D47" w:rsidP="00B92D47">
      <w:pPr>
        <w:tabs>
          <w:tab w:val="num" w:pos="720"/>
        </w:tabs>
        <w:spacing w:line="360" w:lineRule="auto"/>
        <w:rPr>
          <w:rFonts w:ascii="Arial" w:hAnsi="Arial" w:cs="Arial"/>
          <w:b/>
          <w:i/>
          <w:iCs/>
          <w:color w:val="000000"/>
          <w:u w:val="single"/>
        </w:rPr>
      </w:pPr>
      <w:r>
        <w:rPr>
          <w:rFonts w:ascii="Arial" w:hAnsi="Arial" w:cs="Arial"/>
          <w:b/>
          <w:i/>
          <w:iCs/>
          <w:color w:val="000000"/>
          <w:u w:val="single"/>
        </w:rPr>
        <w:t xml:space="preserve"> </w:t>
      </w:r>
    </w:p>
    <w:p w14:paraId="38DC9B60" w14:textId="77777777" w:rsidR="00B92D47" w:rsidRDefault="00B92D47" w:rsidP="00B92D47">
      <w:pPr>
        <w:rPr>
          <w:sz w:val="20"/>
          <w:szCs w:val="20"/>
        </w:rPr>
      </w:pPr>
    </w:p>
    <w:p w14:paraId="79C170EA" w14:textId="25AEAAD6" w:rsidR="00B92D47" w:rsidRDefault="00B92D47" w:rsidP="00B92D47">
      <w:pPr>
        <w:rPr>
          <w:sz w:val="20"/>
          <w:szCs w:val="20"/>
        </w:rPr>
        <w:sectPr w:rsidR="00B92D47" w:rsidSect="00D24373">
          <w:headerReference w:type="default" r:id="rId88"/>
          <w:footerReference w:type="default" r:id="rId89"/>
          <w:pgSz w:w="11894" w:h="16834"/>
          <w:pgMar w:top="720" w:right="720" w:bottom="720" w:left="720" w:header="706" w:footer="706" w:gutter="0"/>
          <w:paperSrc w:first="1" w:other="1"/>
          <w:pgNumType w:start="1"/>
          <w:cols w:space="720"/>
          <w:docGrid w:linePitch="326"/>
        </w:sectPr>
      </w:pPr>
    </w:p>
    <w:p w14:paraId="333D4ACA" w14:textId="03259DE9" w:rsidR="00860925" w:rsidRDefault="00F80025" w:rsidP="00860925">
      <w:pPr>
        <w:tabs>
          <w:tab w:val="num" w:pos="720"/>
        </w:tabs>
        <w:spacing w:line="360" w:lineRule="auto"/>
        <w:rPr>
          <w:rFonts w:ascii="Arial" w:hAnsi="Arial" w:cs="Arial"/>
          <w:b/>
          <w:i/>
          <w:iCs/>
          <w:color w:val="000000"/>
          <w:u w:val="single"/>
        </w:rPr>
      </w:pPr>
      <w:r>
        <w:rPr>
          <w:rFonts w:ascii="Arial" w:hAnsi="Arial" w:cs="Arial"/>
          <w:b/>
          <w:i/>
          <w:iCs/>
          <w:noProof/>
          <w:color w:val="000000"/>
          <w:u w:val="single"/>
        </w:rPr>
        <w:lastRenderedPageBreak/>
        <mc:AlternateContent>
          <mc:Choice Requires="wpi">
            <w:drawing>
              <wp:anchor distT="0" distB="0" distL="114300" distR="114300" simplePos="0" relativeHeight="251785216" behindDoc="0" locked="0" layoutInCell="1" allowOverlap="1" wp14:anchorId="3561B10D" wp14:editId="43D7158A">
                <wp:simplePos x="0" y="0"/>
                <wp:positionH relativeFrom="column">
                  <wp:posOffset>3393440</wp:posOffset>
                </wp:positionH>
                <wp:positionV relativeFrom="paragraph">
                  <wp:posOffset>-357505</wp:posOffset>
                </wp:positionV>
                <wp:extent cx="1282180" cy="512445"/>
                <wp:effectExtent l="38100" t="38100" r="26035" b="33655"/>
                <wp:wrapNone/>
                <wp:docPr id="131" name="Ink 131"/>
                <wp:cNvGraphicFramePr/>
                <a:graphic xmlns:a="http://schemas.openxmlformats.org/drawingml/2006/main">
                  <a:graphicData uri="http://schemas.microsoft.com/office/word/2010/wordprocessingInk">
                    <w14:contentPart bwMode="auto" r:id="rId90">
                      <w14:nvContentPartPr>
                        <w14:cNvContentPartPr/>
                      </w14:nvContentPartPr>
                      <w14:xfrm>
                        <a:off x="0" y="0"/>
                        <a:ext cx="1282180" cy="51244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8087E65" id="Ink 131" o:spid="_x0000_s1026" type="#_x0000_t75" style="position:absolute;margin-left:266.6pt;margin-top:-28.95pt;width:102.35pt;height:41.95pt;z-index:2517852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uA6geNAQAANAMAAA4AAABkcnMvZTJvRG9jLnhtbJxSQU7DMBC8I/EH&#10;y3eaOG2hRE05UCH1APQADzCO3VjE3mjtNuX3bNqGtiCExCXK7qzHMzue3m1dzTYagwVfcDFIOdNe&#10;QWn9quCvLw9XE85ClL6UNXhd8A8d+N3s8mLaNrnOoIK61MiIxIe8bQpexdjkSRJUpZ0MA2i0J9AA&#10;OhmpxFVSomyJ3dVJlqbXSQtYNghKh0Dd+R7ksx2/MVrFZ2OCjqwu+M14fMtZJJlpOhlyht2fuB1x&#10;9tb3ktlU5iuUTWXVQZX8hygnrScNX1RzGSVbo/1B5axCCGDiQIFLwBir9M4SmRPpN3ML/94ZEyO1&#10;xlyBj9rHpcTYr28H/OcKV9MK2kcoKSC5jsAPjLSgv/PYi56DWjvSsw8FdS0jvYhQ2SbQonNbFhwX&#10;pTjq95v7o4MlHn09bZbIunkxFJx56UgUOWddSfH09p/OzxOSHKDfmLcGXZcJCWbbgtNL/ei+u8j1&#10;NjJFTZFNMjEhSBE2FtloNO4Geuo9RV+dREAjZ2Gf1t3xk8c++wQAAP//AwBQSwMEFAAGAAgAAAAh&#10;AFYV98WTCwAANBsAABAAAABkcnMvaW5rL2luazEueG1stJlNbxzHEYbvAfIfBuODLtvkdPd8CqZ8&#10;MCIgQAIHsQMkR5paSYTJpbBcff37PE/NkqIjCXBi5iDuzkxPddVbb71Vvfr2uw/XV8277f728mZ3&#10;1uaTrm22u4ubF5e7V2ftP356nua2uT2c716cX93stmftx+1t+92zP/7h28vdL9dXT/nbYGF367fr&#10;q7P29eHw5unp6fv370/e15Ob/avT0nX19M+7X/76l/bZ8a0X25eXu8sDW97e3bq42R22Hw4ae3r5&#10;4qy9OHzo7tdj+8ebt/uL7f1j7+wvPq047M8vts9v9tfnh3uLr893u+1Vszu/xu9/ts3h4xu+XLLP&#10;q+2+ba4vCTiVk9xP/fynhRvnH87aB9dvcfEWT67b0y/b/Nf/webzz23qVi3TOLXN0aUX23f6dBqY&#10;P/167H/b37zZ7g+X208wr6AcH3xsLtbrwGcFar+9vbl6a27a5t351Vsgy10HLY5759MvAPK5PbB5&#10;VHvg8lV7D537NTTH8B7icATtnlJ3qT1cXm8h+vWbe44dbjHs7R8P+yiH0pWSuiHl6ac8PB3q09yd&#10;zPP4IBVHFt/Z/Hn/9vb1vb2f95/4Gk/uUVsje3/54vD6HvTupOvLXO9xf4j6l95+vb189frwP79+&#10;cXN1Q1EcM/7N99933fgwstjya3Hl+0r9kmefxTVMOf+OuP6r139jXEdWfEGYorqaY2L/vn151n4T&#10;2tREqOuNyGyZczPlsZnrPG+epOlJyh3/St9tkJm2trkMyybNzdTkTW66Zh42yc+Oq5KGuKqJj6mB&#10;Y8tmbHLlYRpT35RxMzc1Vd+oKc+bnHjsVe6agj1eqmUzNVMaRl+pblK5LBjEDIYqr9RhUxpe2nQJ&#10;M1PZdI17DNwbNMr6ccJM12Sd7RNPsKO5vo+XCpvzMvuOrJ/1PpWmTpue1XmY2Kbi7rxJAz7h/rpo&#10;ZBEXce9XwnXHqd+Kc1TkDy9f3m4PZ+04lfbZUABd4AdAA/HxCdiPo7DnNg1tnwsI59g/E9BcuZyb&#10;vuJjNgMizV+AAfbCJ4EQ0B2KgXEegbWCTyZtK54lUiCApTvi2JGqWVB7YBvSkqYl4MmbicVjvwGF&#10;URwK2LiTqXAf0yRESAxvg35xaUeKRu6zq6tYDvSzF+AP2CZIz7kyA2swcgLq4T8s4iHGmnnixeNF&#10;KssSV2XEEGRkDSvTCLk0JJlyQ7bdr6ljPOSDpW49g+Ck1T7BFI33fpQE/Tr51mOdCEpdoCzPJSmW&#10;8rjpg2sBL5SFOzNxFizqQoSieUpBmhu+r+I3e/fNwCV0TFUWYbfHsTDPZmnGXM/VjNd9QEtaUsWO&#10;hMtLJcW4Aia4lPqhJx8kYCDpgeoYRPZrggC4EFjxF6gGLGN+kBXsY4q5hPKU50gKrR9TJWKGktlr&#10;bISfLdmBW1MCI/yxfnmUyhS+8wwn4vXaEFflvQKHSUPwJ55hxnQOoEeEhgcKUjA+sOlSapln5g3C&#10;RRhlgd3eLpP1zKcMAlWSZrUTApTEaSLCzxqQ4D5MYcehqQv26gqLOSnQg62bOpNHHMQTzJkUyNl0&#10;v6OkaQU22buSznmmTeYyLk0/gPGydHXzBCVdKO0FkWq7Nrd5KNLMOArelgKhBDhnuCkoqapnCODR&#10;Uwq/g49qL4+pOJfxvqQi7egWwfElAG6y+gWzm4mkQgDs+kImQaTXwoJSXJI2AFOS0Xys8ihX/Bqo&#10;Z25M4MdnqGvFEoBGnijIlHszwps2iJE3JJ4eldAlctIjObCFUnQvtAFnUTnENaRIS7yAzzJHbgSX&#10;raxiZUXdFtvKEG6HqPcRFxl3EesHqp13SS4ApQpN9UFjZBe2hE8TD9gCuIFpLRjLP4casRHFbqGo&#10;MFEfxEaPiMLopG/1rsgJjIoWd9kB+KCrpa4bVB3qB4ZeDn7Sn3SrIC0CB5eNxuext3Wh6TnVccA4&#10;8sNnoC4Id+SlQz4mP4eZcSfngUayQKc6o/5PBshp1+mHjexs7ekUkTnW8WOmKspGMQUSyJzpXStJ&#10;NMly9FWRo9xgDdpi57rT0GhKwTmChFhJDq5SxSbgXKQYoKpHVGoQNirdNl7WvhUpVypBCEkDSbUw&#10;lGXEi4JShqKAovnQFG4wC9j7ZB5vkkZ9hZJrSlVfHtMICFfbheK036beHrXK9KwQAw8ehoAaHl2u&#10;Aw67CeYoISpIrOBe0xMNBqhjN8EzS3JtueprVczVwp5+g0Ugo4BmS5UtYHSi/NlIV6PucBdIqQuW&#10;q7oKBx1tQVe7Zrlzk02iTnhHl1hDvI8obsu8QJ5lxK+O1HQLbTtmRdSt9JRGO7SlpTEJlA4W2kpA&#10;abIBB5pBCWWMco1gHPIyGinyFAL+QwVjJniLDUS4BgoKdogeITEoI5JheEETkJ5gYxSplYdbPGnG&#10;tZej+eSclegbf4UGZ6UGNhljLG7HRVAlxxiKLXVXcYIYbkLdJuANjqMI0Mnb4T208aqMZhB1JvjV&#10;FyTdV51xAYxvNEiYUGAjSmIq2TnCQwTMNBwmWJdDDydPuzEiyXjFxqnijg7IOAzEXdSNkY2sMy8o&#10;rDgNfWVB6ZQxS8Ue57RgIfmXLZkiCz7bbmQ0zYW70YN55fEYQ2OjHZbSMxw8YAxiU56kOmXlpm9h&#10;A9DXSX8ZlRZZAEROkai43sEh+zU1BCbHiFRTvvMUaKRHJR0+9CKKGHTplCYtVrEJq3yLa6ZHTx2e&#10;C2gwUZ8sw8AUHRAzpCqVjsb8wGjITRBU5eLMxCpmtHWo0CIwbsg3bjwiiOOAZtNo54Zv92XH+QzN&#10;Jtlt6j0orBvzHBwhJJ7ICwQbBECIASy0aOZwUY05SGAhgWBUXWcThMHqoDCXkDRJCG+IcoBIQT4r&#10;haMYFGNsFl5whF6EzcgZs3qNmd0e4jq8qewJs6h/tVcBsH8695ANXJF/ySOlRQhH5S2FQqbcl6Aa&#10;hXItifCGMSNqkXxGN0dy1GT5zLaUhHGxHSc7P71vIg3VaZWdYD/u40DUDOVHcSAMdKHQUE5gHgii&#10;5i0bHKLmZr6wA53RJNP/WYP34NYwcnrPCyQuvsdinIi+ow1MM4SwLIYVq9Nmg1IlgtVIjEGJcZZz&#10;gO1M39bCYDFiwAt4LDyIjzgymR8Vk0RLPiXk8bhX89LDvWXE8RnL3cQB2nnWeYHzSoyzBg4/mASN&#10;aFiRo+ANmNKMASrAwmFO+KQuzjUOnSbFpum5TDEmtCBcEAB1ohWCaBQ4D9dSDFKYZ8F29swA5c62&#10;e7DlaK9YJ0hg36AZOMmqq4g4bUOnTJbmOGiKfmiEEwNdmx0dLM1GdFCHbdOwsnJA5N2E/V3AgLrO&#10;LFwSqgqKVVIDq9cWz5Unx8yOnKgRcQ9DLuIIaIvEEtJW0qKDEsCRwvHneNb27LhyEoWP30gYJFlF&#10;AyUJ/vhBh4qpgDqQS84Negc6vAes1AXtF9lPnqqQ0liRHWNte2gEu5IXCGTbYT+5Be5QbXWC4Gkz&#10;2Fb6pLeklYXAT0whqYwwzNka9VeAo66wlliEHKfWSo3BSCfcWYEglh4o1wMEL4SuHydufPbo5qAk&#10;MjZUzlYAGpec4VMxyHWwwmV6evy6RMJXvaDaY1A1Y9jGXNQfteVhQV70MCKGEZ7DAJBCAlnNEpKm&#10;8ZCNNRIK3uMlroAvqzh4IHUeQEJveWCueTxj+RH7KJm3j9LM4CZJuC/D0lOKaBR1OLaryq5QOUoU&#10;Km+tEqDhLBaHZwcD7qJs/qAjomgadRlSTUoItEBRSd5HdQDdihlQmfbgAKETpll6xCj5xXhsn5Ew&#10;f+CaR+aZGC5nQuwoNPvczNkkJKJzGgzmQkcy0EPVIEXMUPx2Yl3IMbjDMZhTgEIgcaLgOH7Qc1hC&#10;rmIqcwxYvLIh8rPCOoqBD3XDIZla46G/KBQObw/5KApU7ONJbg/soFBHzsEz/xbmPH8/CNHlBxLP&#10;Z/waS1DmyF8N1b4oJwt55et/uPPpvw2e/RsAAP//AwBQSwMEFAAGAAgAAAAhACIosCviAAAADwEA&#10;AA8AAABkcnMvZG93bnJldi54bWxMT01PwzAMvSPxHyIjcdtSWtaNru40MTgDZRdubmPaQpOUJtsK&#10;v57sBBfL1nt+H/lm0r048ug6axBu5hEINrVVnWkQ9q+PsxUI58ko6q1hhG92sCkuL3LKlD2ZFz6W&#10;vhFBxLiMEFrvh0xKV7esyc3twCZg73bU5MM5NlKNdAriupdxFKVSU2eCQ0sD37dcf5YHjbD6ubXb&#10;fal2H7untwdJ1dez71LE66tptw5juwbhefJ/H3DuEPJDEYJV9mCUEz3CIkniQEWYLZZ3IAJjmZyX&#10;CiFOI5BFLv/3KH4BAAD//wMAUEsDBBQABgAIAAAAIQB5GLydvwAAACEBAAAZAAAAZHJzL19yZWxz&#10;L2Uyb0RvYy54bWwucmVsc4TPsWrEMAwG4L3QdzDaGyUdylHiZDkOspYUbjWOkpjEsrGc0nv7euzB&#10;wQ0ahND3S23/63f1Q0lcYA1NVYMitmFyvGj4Hi9vJ1CSDU9mD0wabiTQd68v7RftJpclWV0UVRQW&#10;DWvO8RNR7EreSBUicZnMIXmTS5sWjMZuZiF8r+sPTP8N6O5MNUwa0jA1oMZbLMnP7TDPztI52MMT&#10;5wcRaA/JwV/9XlCTFsoaHG9YqqnKoYBdi3ePdX8AAAD//wMAUEsBAi0AFAAGAAgAAAAhAJszJzcM&#10;AQAALQIAABMAAAAAAAAAAAAAAAAAAAAAAFtDb250ZW50X1R5cGVzXS54bWxQSwECLQAUAAYACAAA&#10;ACEAOP0h/9YAAACUAQAACwAAAAAAAAAAAAAAAAA9AQAAX3JlbHMvLnJlbHNQSwECLQAUAAYACAAA&#10;ACEA+4DqB40BAAA0AwAADgAAAAAAAAAAAAAAAAA8AgAAZHJzL2Uyb0RvYy54bWxQSwECLQAUAAYA&#10;CAAAACEAVhX3xZMLAAA0GwAAEAAAAAAAAAAAAAAAAAD1AwAAZHJzL2luay9pbmsxLnhtbFBLAQIt&#10;ABQABgAIAAAAIQAiKLAr4gAAAA8BAAAPAAAAAAAAAAAAAAAAALYPAABkcnMvZG93bnJldi54bWxQ&#10;SwECLQAUAAYACAAAACEAeRi8nb8AAAAhAQAAGQAAAAAAAAAAAAAAAADFEAAAZHJzL19yZWxzL2Uy&#10;b0RvYy54bWwucmVsc1BLBQYAAAAABgAGAHgBAAC7EQAAAAA=&#10;">
                <v:imagedata r:id="rId91" o:title=""/>
              </v:shape>
            </w:pict>
          </mc:Fallback>
        </mc:AlternateContent>
      </w:r>
      <w:r w:rsidR="00860925" w:rsidRPr="00BC74CC">
        <w:rPr>
          <w:rFonts w:ascii="Arial" w:hAnsi="Arial" w:cs="Arial"/>
          <w:b/>
          <w:i/>
          <w:iCs/>
          <w:color w:val="000000"/>
          <w:u w:val="single"/>
        </w:rPr>
        <w:t>Task 1. Maintenance Strategies</w:t>
      </w:r>
    </w:p>
    <w:p w14:paraId="167D2DCB" w14:textId="78D5AA01" w:rsidR="00860925" w:rsidRPr="00BC74CC" w:rsidRDefault="00197BB6" w:rsidP="00860925">
      <w:pPr>
        <w:spacing w:before="240" w:after="240" w:line="360" w:lineRule="auto"/>
        <w:rPr>
          <w:rFonts w:ascii="Arial" w:hAnsi="Arial" w:cs="Arial"/>
        </w:rPr>
      </w:pPr>
      <w:r>
        <w:rPr>
          <w:rFonts w:ascii="Arial" w:hAnsi="Arial" w:cs="Arial"/>
          <w:noProof/>
        </w:rPr>
        <mc:AlternateContent>
          <mc:Choice Requires="wpi">
            <w:drawing>
              <wp:anchor distT="0" distB="0" distL="114300" distR="114300" simplePos="0" relativeHeight="251723776" behindDoc="0" locked="0" layoutInCell="1" allowOverlap="1" wp14:anchorId="75B9AB44" wp14:editId="1361DF2B">
                <wp:simplePos x="0" y="0"/>
                <wp:positionH relativeFrom="column">
                  <wp:posOffset>4384040</wp:posOffset>
                </wp:positionH>
                <wp:positionV relativeFrom="paragraph">
                  <wp:posOffset>5060315</wp:posOffset>
                </wp:positionV>
                <wp:extent cx="2356715" cy="753590"/>
                <wp:effectExtent l="38100" t="38100" r="0" b="34290"/>
                <wp:wrapNone/>
                <wp:docPr id="71" name="Ink 71"/>
                <wp:cNvGraphicFramePr/>
                <a:graphic xmlns:a="http://schemas.openxmlformats.org/drawingml/2006/main">
                  <a:graphicData uri="http://schemas.microsoft.com/office/word/2010/wordprocessingInk">
                    <w14:contentPart bwMode="auto" r:id="rId92">
                      <w14:nvContentPartPr>
                        <w14:cNvContentPartPr/>
                      </w14:nvContentPartPr>
                      <w14:xfrm>
                        <a:off x="0" y="0"/>
                        <a:ext cx="2356715" cy="75359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C2D5B30" id="Ink 71" o:spid="_x0000_s1026" type="#_x0000_t75" style="position:absolute;margin-left:344.6pt;margin-top:397.85pt;width:186.75pt;height:60.55pt;z-index:2517237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SnU+ONAQAALwMAAA4AAABkcnMvZTJvRG9jLnhtbJxSQW7CMBC8V+of&#10;LN9LCBBCIwKHokoc2nJoH+A6NrEae6O1IfT33QQo0KqqxCXa9TjjmZ2dzne2YluF3oDLedzrc6ac&#10;hMK4dc7fXh/vJpz5IFwhKnAq55/K8/ns9mba1JkaQAlVoZARifNZU+e8DKHOosjLUlnhe1ArR6AG&#10;tCJQi+uoQNEQu62iQb8/jhrAokaQyns6XexBPuv4tVYyvGjtVWBVztNkTPJCWyQpZ0jFaBhz9k7F&#10;OJ3waDYV2RpFXRp5kCSuUGSFcSTgm2ohgmAbNL+orJEIHnToSbARaG2k6vyQs7j/w9nSfbSu4pHc&#10;YCbBBeXCSmA4zq4DrnnCVjSB5gkKSkdsAvADI43n/zD2ohcgN5b07BNBVYlA6+BLU3sac2aKnOOy&#10;iE/63fbh5GCFJ1/P2xWy9n5KuThhSRMZZ9RROEfzz5d/ExIdoL94dxptmwjJZbuc0xZ8tt8ucLUL&#10;TNLhYJiM0zjhTBKWJsPkvrtwpN5THLuzAOj1i6jP+1bZ2Z7PvgAAAP//AwBQSwMEFAAGAAgAAAAh&#10;AE3QiRoxHAAA0UAAABAAAABkcnMvaW5rL2luazEueG1stNtZj51Xdt7x+wD5DgflC97wSGceBIu+&#10;MNJAgAQOYgdwLmWJ3SIskQ2K6uHb5/df+xSljtuAEVSg7qp6p73X8KxnDe/Lv/27P/34w+YPbz/+&#10;9O7D+6+f9l/snjZv33/74bt373/39dP/+qffbG9Pm58+ffP+u29++PD+7ddPf37709PfvfnP/+lv&#10;373/1x9/+MrPjRXe/9RfP/7w9dP3nz79/qsvv/zjH//4xR+PX3z4+LsvD7vd8cv/+v5f//t/e3rz&#10;eOq7t7999/7dJ1v+9Hzq2w/vP73906cW++rdd18/ffvpT7vP91v7Hz/8/PHbt58vd+bjt7/c8enj&#10;N9++/c2Hjz9+8+nzit9/8/792x8277/5kdz//LT59Off++OdfX739uPT5sd3FN4evtifrqfbf7k7&#10;8c2fvn761fHPRPyJJD8+ffnX1/zf/x/W/M2/XTOxjofr5fq0eYj03ds/JNOXY/Ov/n3d/8fHD79/&#10;+/HTu7e/mHkZ5XHhz5tv1/HYZxnq49ufPvzwc7552vzhmx9+ZrL9bgcWj733X/4Vg/zb9djmRddj&#10;l393vV8L95emeaj3azs8jPYZUs+u/fTux7eA/uPvP2Ps008W7vQ/fvo44XDYHQ7b3Xm7v/7T/vzV&#10;effV4fDF+X79lSseKH5e818+/vzT95/X+5ePv+B1rny22tLsj++++/T9Z6PvvtidDrfjZ7v/2up/&#10;7env37773fef/p8f//bDDx8ExcPjf/P3f7/bXS6/0my2/Ay5vxLAg8LNwwD/8+1vv376m4nhzTy5&#10;TowFjpfj5nw6ba734/X1q92r7f7y6rQ/vH7aPW33T/vX2/NmvznsT6+3e/8dr/fX28vmttnvd6/3&#10;O3+ed1eXjpvL9nC/vr5sr9vjyZnb5rrdn++v991ilf3GPfvXZ8sd9pdW7cbdaxs7vd0ftsfN7rWz&#10;m+Pp9np72Dhxubze2Xz3+mjDXWsctif7u+jQ35v94f76vjl38bQ9b4+td7HeyWoWP2za0/+395v7&#10;r+7bbXaby/01ybfXy2nWP+8Ofnfx6qyLp83JxVaxmmOKu3jrkavVdtv9nhRHOu5fXzcAuA7Oly66&#10;80DC8+Fqk1M7jma7dv8LinhG5X/UU4P9f/jtb396++nrp8vl9vTmvD9sroe/dB3ZTs++O13IsLlt&#10;j+ekOG8Pl1sKH7YJt73xwbI4+amy6XKSb08McmG6O7MyvLsuWZU7PHTaHljh5rKr5zEwD0PNgRXc&#10;bDHe2TB4Btu3Jt9vbi2Sq8OMn0x8YMVMtHftNiYeiAGNc55k/z1owhvbZWmPHDgjT9lwcz6m1SxG&#10;S/te1vYU3Z66lvP7O0UO461DC+c84KTv3aL77S0AH0YAp/15HD03h1u4sClYPUt93dwTPjykXYBI&#10;O/uIok2AXxAIqsXMNWPQjirZ3C0J5cn9JpgH7Bx2tHvmpdZ2v7ssVB3BsydYAjyBO3Gg9+gyua4X&#10;+La+dXPl6L8/ZqIxamJa1kPLSQUiwKcmIJyJvROJnMaQRNy390S583nWkndGTKuMeNkej2cbch57&#10;iQ8KnT18DAFH/rhuICD5YggrJohfnm5H1LDcQ2uoHZjEFRHLMQy4y+LEwSP2pyFet4GdNydiu2Wz&#10;P7EEeU9HMOA4pUyrDjiy8Nkmwye7UFPYX/ZXQmCVXG7JcwFgiQN0PoSw7V580APhgN5CzTjqsIO6&#10;diaH39sbxOWxE8E+A2J7PQ5eL6eDh29QGZzwYVrYaXtcfmZ04CDFYViNn60CCFHEKAGyV89f0Ui+&#10;cRY0/XLnSzLHfne9PL3Z0xUv561on+v9//xqF3WcnmD1wAWxIFB2Vw6K1q65IhOxYLgapGCK/MGu&#10;5/sACm0ee3DUOEsNhRw23R5uF4+dNke8zRRuiFqY4pk7jiH5dhSu2W98xfpQuAWc4u4sOpkVcJj1&#10;ga+wcG9BO16gEolvTyUZkg+0jlbb7+HYzkQfONmpsKbVBIPI2S+uiZ4kqQ2ZirOF/qKO2sB5dSK0&#10;H4KsMJ5DXtxfb8BBzu4sc+yXLSZ+RNfG4R7ITvcLAYmBIbMI1K1ACQYsfHBfFnYYW10R6M12R1JS&#10;D5kf2IzYBECf8ckNE6SIR/isB+3p1yH2cCQVviiArgtA5yOswusAaH9VOkCPkmH3BLMPABdru/si&#10;m6voeUDC5e1KDDjoiJU6gXc5pidZlomPmDY67JAhxn9xlYQeG51Ze79hdEbEr5gXUaTuLZge15K7&#10;x4ru4jFGHGwEgHjY/27nUokrE+PlxiBKGNfGAUcOYcJxCPdtHitBWeAUsw8QjuDnpem+kCfb9pZm&#10;40rAtHKKtC5tQt/StVSmmBrSHgdGe3ta7UkSva46JurqwbJBcCZW6B6SkRRwULlAAUTTPdO1aKaj&#10;3TZGshD6VMFtK88EkIslzKJgvIWxZf7A3ZYl0Ud+XrJ1iYVZJhyDtwCwjELA4WVb7MzRKCk8c4Sw&#10;tJedyMJSE5/lJYD2K5jiGVImi/2mgLM7FFOctsySJyJDQHvkAVsX+4WYTdWi7pvgZxSJXj5AqoL/&#10;VDiFrQOp88jUnmpR9tmeQWEKBBdSv1KTPAe5N7K5pDPEWKe0USVQ0jrgeJQczxHMHxArRMk4FqYP&#10;fYv1zwhA5tbJEcFFtZBxJ3SJbyH7VfPS027bSbi3zQFSlq8Triqzh/e7fofLkjI6WOHdjcdFBV1y&#10;NEmO3+XpVQOlynGuAXwKSoxTJvALE3b53i/PlMNpRo0xBxwpcK3rEoOrfol9oi22pD8jVGKHlhel&#10;mMP1dH96ozag57XszeGvtncUsz/T6imSwfj3SeK3qoLsEweMsZk5o8IUj2JsOowRC7SKxglC8PZI&#10;Cd3ZIhy3VN072/MOQ/zd1d3rO+Rbe9INIE3lH/+72zKZobgY+E0/wH9WHwly95HxB0Y7kR1+DtiG&#10;5YIFkFKSJgnXkUIPimFkHTqLxEDbPruBOcNfJ9fsU8o+B7Lfy27dq0w/Hq1GGidKONfTosr9ERGT&#10;c4GtX9eFvMUxhVOeHIXHjJ+JoYhitytJT9oivwif+ctD29uqKhdjEmVYJIuzy1TuIz87VS9aY8K6&#10;YmEkLPjOFRugGgtmlPRknQrzGGrWUR6eR4LZ3x63YgSu8Zdf7SZstwcUTHfaWzSsKltdIDEbu08Z&#10;V08UWiIkq0uejwhUAnhOSVwNeSj7TIhe8+8EwayzmH8sZf+RplJFs6OqmfDe6kWYksLxLT/u0mvq&#10;GeccBkFZCjDToDwgr0wNDUXkty05MMkDIuEOQdHx4fDYVtR3FDKqKC0UMWBo+gSqUg/z0Bq0MiLe&#10;jHk6lilgpBApJbdSVUdMK1oIoJzhpht7U6oV2Le2PMPV3UdKB8+Sx+MloiTrqrkYWaKEftotTY9M&#10;OAJiJiKVncGAjY0O0o2Bs5dHR3Pt4BxPpulMDoBXagxQoK/GUaCwt37V1oCI07LcTaAWnwcaVvjQ&#10;V09Ur5hUmyM7+wOggUvswKskbbuSRujXqixc8H8KFYzPceJuhB+I8Langs+ZmdiVENaznQ05ZKrV&#10;DttXdQKmFRrDCKMJAhhdaeRqfjmPf6ka5AuB3O2w4i9sZ9Nw7Nfq3IHSky83UjieToenN1LJXRFN&#10;yRs/RLqUfbXfkR/tHp+0Ows6cEE+CFqG2J5UVQ9nZpcDzYknqHN2UEszFXRl+QRDyJ0slkqjdCW7&#10;s7SHPAHlEaZ1pt7DkGEsXJVzwmPyfP0oG7tPsuKaiSuo6jjQB1hP4z9H2a+aLPDU1Dli09gjktwn&#10;5pTlBkyqcperF1ROHh1o+KVVqd0fZnayrpLs3To+BYRwG75UT4M3646fD4EMv1SRRA5DjpLmul7T&#10;OPWJReUwnfRWkzCZguyhsOJ/4SGEHrLEYoMalb35hI1TqSnavnb5IOxukOwk892sqONzmKT0g6NB&#10;srUefAbPGatAVVI9OFIrM3E7RRqQR1hISfapKmi7KcoeSM0IzxUw24/8ColcS8BSQQyujKhKnsis&#10;YJwnyMVgil7tACtm8Q4TFhymfs3+1ZZ0mWuFfVpXsyazLeIC3l2s2ajCuXi5ESAq4xGROfHP9DVd&#10;IpUlg2v138jZOGF5y9Jx3ERZHibdKu+t6qjFqxLaPVv0uHI27MUP/Oh4Xa5IOCK9uPCy6u0p9Tx9&#10;mMITMHBZpr6vYkbJYPnhF960/NotJkB7Lxr11/NZ1F9NgDWiXKsinymwhq5hgFKLYMWkDCGKt5dG&#10;AEtxMSWktVDBjB+I3B9BCwEnsj584ClBI1rmG4PlWVVWtuXAsDwWHNNXw4XxxxSYDQVMEBr+AHY3&#10;NKs5Y8iVrz1QVi0b1virHYNeXsyn4wHxmPWz4swySDo6dSMMBAng2UOOVaz3y7Aw6Xiv3Se2qv9X&#10;3lUaVib2mD3gCcGXBlIavIKqPVYjwJNXjQckZp2SV/AfnJbz1NuIJbYhYKOEhLYMtV+Q3m+3HH0/&#10;cfKVqR+Ovr/a37FLBfVBTY3S2IyvguPqnxxTXTIge9o6ZoHpkLCwFJ42DYyqCoJ/yRhFr6lRwXFU&#10;i2X9KxZcXkDiVMywL6jh6XI6Pr3x02TrMkXy6hquVER+VKShwVUFnqIErvB+lka4fhVlroGmngHY&#10;XYs6LjCySFItSWvRzUNq2jPYXitBot6TwK+2LaGVwSqKBOrhmUEjJ3aCtBgZZTVBrTlcib1Cq4au&#10;OMvQa2N+EDHMuSYAoDUENiOLheUSSIdBMjcgF+JTBmttK/eTpUwUqGqq1e3rLUU4nTQk7mPbatBq&#10;HWdtwg5F40Pbg2aRaGit9hY8qtSdeFBwgBjHKvQedBrjKiPmCCjKzOmWqScRywKEtgjkkIxZVqPV&#10;2xtnZ4KvIF16kcxco/Cb1KV39dwsd3du3uyM/p7VxlKAQFEG2wROOUHdiX/aP87HQ3OEQfKVitut&#10;ZdyFTQKx+Hr7kO3y6iq+8wyKLqVlY55xEVIeXTllRAm4g09UNxVb7lgMIc4yWjkSY16tdGs+NO8N&#10;XChDS4buXWOdaanB5GVD5LZX4513J3ATImZq8s2r7eGV+e9NKD9tj3E+78Hg6oDKbcyLF8cYTSQX&#10;Zx11YOwZVMvqup3qLZl2FxZx2Akank0jWBr5DOKGWFYbhlpU/dliJvB+Via8ICcoz00SzmrDjcFr&#10;jTNO6CXnpLft5enidXqJaUDDV4p1+FrIC5y8zcthpzIxaWEluIH/NlInbyYqIzaMXKWuclVfXNBn&#10;HmBhvl5rKezgpfWuCpDC3OXAqKgOi2M5Uf/8t2Ds5ZPnowCGi7vaDtYYuB7HwwUHYJfHRo95QbSt&#10;0+GFglTkTrNV8aVrImaMUDShsJU/Oxx6mSl484OoBCLpX9FF4RgrqauAuSsrqLZKxjV4rU2ixrDD&#10;C2pD1SyeTHp8WDc5XYDbXVjN5SQVEficqQUBjSdOUmsPNsk1nPZyqdDrbqnw7EMT5abku2eDV02X&#10;rlrz8mAhQFheLL3BdD7grOko2DQHcWZcn0o0VBb1aw6q9ro0pJSVuN7RvEATGG4a5plVGWmmPc/3&#10;Tqc8aRQLZU0PzKI5cGUI9rCDdXoV3jzuopLiTzPNPM64yrLafxCJe7Z3sYlf6jt6h8VzTZwYeVVx&#10;1hqmf2kjX+8nRhZwavLnyNNNXgVf2ZiZz090Aqheu5+nn7ypi58NSSo6GYlScQQsQTfhLWwyCt2H&#10;qCc+Qwngub0QmJtkEf5svrZcJD46GHhlVX/46d7s0KtQy6+j2vwe8+DMdUrUUeLB7uXvglFaWai1&#10;eJERRHp8Ek4bzrZknYpeqsCG9fJVFkDTrTM1VFpZfV5MxRcYqLdfOsmpsBKhtvTU/LxWhD/rG4+7&#10;tlgQQrnyjmLNkkOfE5svSKIXk5inN5edgePZSHaRaJOBikf89OStT6VV5dHiP9oREc9wXFL5yQyl&#10;ZpzZCIXseTIzZAg1KZDK8uKdjjtFzZRZeQEjx52ZSFkS4A/NWlb1gjtZpfgKItP2QzhPcBCuEj1I&#10;uw5xxUK1lAu8i4HZsuoqX/d9g8IxwZTu4qq8hqM8Db5rIlaCLld5gi/w0iTy4YWqXWtUFVJH450o&#10;mokJfAVHozPXz8oCD4Jb08ihw1sF5DLSIwynznk5rtNv+szp4p2q4pDrZPFXvvApARqtN9O5Ibvp&#10;vKW65mecIK7mBWrl2KSv7WkNFZhxsll18GS1SXGGGtF5kH64hfYYZ27irsbeCK7LBVUTh3VzhbcE&#10;s0DgFmuUbzxrn8JphrwdsJEVGhAFBMeNdhUi7sRxDRQt0sTjYcVGTVODT8qZ1FlYlTr5kQMsYV2H&#10;DpgFbtumCc0VugRWrNVuELbD9NapO7ZROJhEiKadmgrfHwlM/gY2cYXNZOpJ+h0lb5s1MRkzkOQF&#10;nXy54NrLCfPfTqmTl03tLquH356fTpNyirX46ThHVBaLuEv7jRsdxiBlBZ2PRNSgs1Arqk4iUuSE&#10;3AmzTV9WpLAEWnHv4eomPmP33TSF8k9x94jLl1T3KpCoe+WTPmO43pa6EPfQF6h5KgBx81C19owL&#10;yMmp84kI93vfxl+9tS/hAt3qX1bN5rGxRlVAg2jHs1q005uM6DaXGxJJ9sLE2YFjdwn5Kf/qIG1Y&#10;DhkIWAr9Rx0IO8SKjfi9pWw7E3BiHsrslWpwySdJJ8fZA4fyjbxInhrIvXKUmWd1ycQdpiPFMCcV&#10;wxNNHmen+daEzhw+J2xPAGi1X7LPjsnO/1qzKgpSVikWevBi8aJ/GhV/tNAEbK8+u6dLzjdR7DPA&#10;iQhbUU53KYz0BWP5SuYmJMdJuLJoJeN6vjRRZMbCRgjrG51LpDmpv+8N1dwRZsLv8JVtp2ciitwP&#10;Bn1B04ysyJ5Ye7kgu5ksPb25XwFcKnygbl5K6grur2XAZijJXz0QGsyDYIdlIwzTy89NNdrg5BAK&#10;Prui5MFpTj8mxvCBQZihZjV8UFl1VC5VRTBJc8BeVzd9cLV3PnujrzHNIx2t1pSlnNVtXoe6e32g&#10;uqisL2qzrXnHI4P5GIP0anCvHBdoa3VnbDO7kE8WbuxNtHqhXrUtToFZeIh0nYSC9TbFxXHeiduL&#10;v3m95A8bQwgDuc6gRtpeF9g45/Pto/DNMqKStksauRxAVhHgwRlduDV0rbxUbdergnyg/Atqay8/&#10;1wcnXZuZysoAMWJgaZZvvQzCLA2ce7Br1guyrDSKJtxSeC7qHjxY0RPe3Jpn3Hoe/uHdige+EbKx&#10;o76qz36eX4CoLiZteFiFPG8T3UmGEmPyZiKbl573YrLXHSOv4c68FHaxKhDHlHSyAVow4MkFbYM1&#10;ep8gEhIrhcQoBz+/DitW+3CkwVS18ZRqxlxuz6jWoDWoL3aqUgpJl13rdMkeZYdeFXLUbSo+2x7w&#10;T4TV5xdhvPTCCjx+QKWNSW/V9a2Vi5Nrfr5gsN6P+n4lJcBcvNHShvjMrR7vwvE6j2nxSLagPoUA&#10;LokPa+wv+BmFz8vPakOoKFr65IrMqv2K+QdAJvlhwUinDpEhpUWRGVZ9cBGWxrQZhulDmPPDxGMA&#10;yzuTxUXT1Bx5uQZicZ2Ss1duMF602Jw4nCCX4fJxO1cggxA8h7XkXRvIDnUOgDNz4Vy7yzkos8wd&#10;bEQZd1W5rLUhZDX62QWUaDEtj9O/9DxknjJigpZGUAKlVhMGmlAYWiM7SW4bneRrlmCExz65PLpM&#10;QoAKl1l/xLRGyWvEA/xmm0Vd1cWqsZsgtEBQXVP4iLDan00OVWEMFj4leZMn4pVNXbQAGEfN1adA&#10;24e4bb58v3RNCsJkrelHNWBRSrZia8YyVsraqrrJkdEhgVwTDMOlPjoWiFbBCVP+EzLCFyePLsHH&#10;cwOmvoDrSbHeDVHZmGnsSeCV0XubQbNSs4/YLOs29mBNxyViTn2YfwYs6xOUaGBQh7PGSnUms4Vn&#10;qTxVHZEAq2DsJVxDgnNR6vjERIuroqDBbpzbx0OOBApg5pPZpplXE1dWYp8hFnJV+081EPamUGmg&#10;/oK17/101eAYrnLO2ehf9clU3lgX6/7yOWtfJFKXj6OdeHB8ND4GPhp8nho0Q+h9KhwPerDazHIH&#10;15MwUcDcFDo0G6Xabu1nbQT72Uz7WCroZDD19Eqo808fAluhE8gOfvf84+3YQBaEWorBC5kqm8bt&#10;hWHzjHUzMJQSC10gBYFiIZwFQHeV/s5V5h0/Zq1K9Y49lHZx9GrWoVgBV8UXvsuxM1manBZz1ajX&#10;D/MgydZn39V1UfhIBamucj6pHh3OfObhclSIWGwBXcSUBCayYItWpS1KDA9JtEZUgZAQwt+oFBoj&#10;WYeZapJSxiBiuZ3h2j3XOmaiiDvvFyfKTYFZppnrqDB2IuOJr/1h88fUt0yFqCzXaGG2Zgbv4wuI&#10;XpLF1kXP5Kr+frksdb81nfbuLLMalF1v6LBZfO35jblKU8BLXGPbMmc0WEniGlGCS6aJG9L+rGbo&#10;uLau33lafdD7FX8oNsbAfKMImUzgfC9q1rshdNZHUhUPUwGgmFgmKmaDKpsKPPasUIs8QWkEcH8T&#10;srg0eQzNeW4Kp7KoWsWqK/hzzDQvFKq0ddEiPKuLQW1aBIDhBRStdbBaOL5NkUSPIXAD02F3ssCz&#10;HRXFng+h1qlwuqv7lixWsMag5OWcBmJ7//jGLBBObuy3vFb32ZcyJ+HirYIXKTSULqc32j++AAT5&#10;SVtruldMlCRVCxyScZWLTNAj8m0g9dshFL+k/L4p75X/nXeNh/zTGQZ9NV9w76+cQvAnb0ZAQ0kR&#10;VZAhspkKtvibMiE0ilHz28mhtcjqp/BC2opXDuOaEDeAyg+Qt2ZyihWYbAGQzEv70mgFi/shwmmA&#10;Yl/H4AczZFhfdFRO1HMWC6g/oPU1RxXSTBxCp8jo+6nsCXph5ACDJazW91s4ff7ksqOwOOQ2oTbl&#10;dGoTJ/YL77EOSGPGNZgM5hOEU24Ee//1smj+sJhoXDYouCJ8PFcdDY0TQdJoDS7uXYxleY1OkVbc&#10;JiRjEmt1tJYti/oMOfPObs2iqjnjJv8JpoqaKX0KITzn9BjUPUPbfs8bDSLzhK6uVzVZ0Mihr9NZ&#10;J0U9rQRAIanfW0FPd7oJRd2X6xHt8EEZw2JNQVIdE3BkVHRs/2qHOMhPvXmybnvVRmolmZ8D7xky&#10;qvXARAoowc3uoSjmcxIWevHakXp9ykd0OJ9mGyYqtMcmBqsCZjGfOUuvtJfa/LbEkK6TIsRwRY46&#10;Va9ESlUnKUVoNbSCe7hJ7pXbysdZad5oNbl1u53SSC9AQbmhRo5dCFhhuPKSFDktUk5+yfj1L3iM&#10;v07+JUqps6kk60kZpl9+7gTH01XiMEngq5qRE2fiKfqtPizv1BYOy2QbZM6RfRO1uj4fUeY3Zq0W&#10;go68POMICM/OzAELnP48OA17BX24nwphNSYKjOfOBqWHD/FeBOeHZaX8XIhktBrJ9ZvoQwvlCFko&#10;KyMgOhbOuausJHQqkwadRWds8MhJLu4nJ1Grf79nVXaQCOvFH1fKL0Ud3mjYiSSmBbKCBBJ0/G9e&#10;wBWqdR3ApxgESw9qw7zzMdkqTOuG/YFiEiurWM7TI96gq/zGPqFzHc8iQ6svCg2zdi/deJ5T96x/&#10;wwuL2pu3PT3+eU6OXf9cr3gqUhmnrzv6RGQ53Rmuu+lWaavcmMYPa1wNAQQlC1R59lNw/F/J6Zd/&#10;0/3m/wAAAP//AwBQSwMEFAAGAAgAAAAhACqiNXXlAAAAEQEAAA8AAABkcnMvZG93bnJldi54bWxM&#10;T8tOwzAQvCPxD9YicUHUaSTSJI1TARUHuKA+kHp04m0cEdtR7KTh79me4LLa1czOo9jMpmMTDr51&#10;VsByEQFDWzvV2kbA8fD2mALzQVolO2dRwA962JS3N4XMlbvYHU770DASsT6XAnQIfc65rzUa6Reu&#10;R0vY2Q1GBjqHhqtBXkjcdDyOooQb2Vpy0LLHV4319340Ara7+d0/6MPnBx7H0/gyVb35GoS4v5u3&#10;axrPa2AB5/D3AdcOlB9KCla50SrPOgFJmsVEFbDKnlbArowoiWmrBGTLJAVeFvx/k/IXAAD//wMA&#10;UEsDBBQABgAIAAAAIQB5GLydvwAAACEBAAAZAAAAZHJzL19yZWxzL2Uyb0RvYy54bWwucmVsc4TP&#10;sWrEMAwG4L3QdzDaGyUdylHiZDkOspYUbjWOkpjEsrGc0nv7euzBwQ0ahND3S23/63f1Q0lcYA1N&#10;VYMitmFyvGj4Hi9vJ1CSDU9mD0wabiTQd68v7RftJpclWV0UVRQWDWvO8RNR7EreSBUicZnMIXmT&#10;S5sWjMZuZiF8r+sPTP8N6O5MNUwa0jA1oMZbLMnP7TDPztI52MMT5wcRaA/JwV/9XlCTFsoaHG9Y&#10;qqnKoYBdi3ePdX8AAAD//wMAUEsBAi0AFAAGAAgAAAAhAJszJzcMAQAALQIAABMAAAAAAAAAAAAA&#10;AAAAAAAAAFtDb250ZW50X1R5cGVzXS54bWxQSwECLQAUAAYACAAAACEAOP0h/9YAAACUAQAACwAA&#10;AAAAAAAAAAAAAAA9AQAAX3JlbHMvLnJlbHNQSwECLQAUAAYACAAAACEApKdT440BAAAvAwAADgAA&#10;AAAAAAAAAAAAAAA8AgAAZHJzL2Uyb0RvYy54bWxQSwECLQAUAAYACAAAACEATdCJGjEcAADRQAAA&#10;EAAAAAAAAAAAAAAAAAD1AwAAZHJzL2luay9pbmsxLnhtbFBLAQItABQABgAIAAAAIQAqojV15QAA&#10;ABEBAAAPAAAAAAAAAAAAAAAAAFQgAABkcnMvZG93bnJldi54bWxQSwECLQAUAAYACAAAACEAeRi8&#10;nb8AAAAhAQAAGQAAAAAAAAAAAAAAAABmIQAAZHJzL19yZWxzL2Uyb0RvYy54bWwucmVsc1BLBQYA&#10;AAAABgAGAHgBAABcIgAAAAA=&#10;">
                <v:imagedata r:id="rId93" o:title=""/>
              </v:shape>
            </w:pict>
          </mc:Fallback>
        </mc:AlternateContent>
      </w:r>
      <w:r w:rsidR="00602AA0">
        <w:rPr>
          <w:rFonts w:ascii="Arial" w:hAnsi="Arial" w:cs="Arial"/>
          <w:noProof/>
        </w:rPr>
        <mc:AlternateContent>
          <mc:Choice Requires="wpi">
            <w:drawing>
              <wp:anchor distT="0" distB="0" distL="114300" distR="114300" simplePos="0" relativeHeight="251696128" behindDoc="0" locked="0" layoutInCell="1" allowOverlap="1" wp14:anchorId="2303725B" wp14:editId="2BF25190">
                <wp:simplePos x="0" y="0"/>
                <wp:positionH relativeFrom="column">
                  <wp:posOffset>4402455</wp:posOffset>
                </wp:positionH>
                <wp:positionV relativeFrom="paragraph">
                  <wp:posOffset>4128135</wp:posOffset>
                </wp:positionV>
                <wp:extent cx="11835" cy="12240"/>
                <wp:effectExtent l="38100" t="38100" r="39370" b="38735"/>
                <wp:wrapNone/>
                <wp:docPr id="44" name="Ink 44"/>
                <wp:cNvGraphicFramePr/>
                <a:graphic xmlns:a="http://schemas.openxmlformats.org/drawingml/2006/main">
                  <a:graphicData uri="http://schemas.microsoft.com/office/word/2010/wordprocessingInk">
                    <w14:contentPart bwMode="auto" r:id="rId94">
                      <w14:nvContentPartPr>
                        <w14:cNvContentPartPr/>
                      </w14:nvContentPartPr>
                      <w14:xfrm>
                        <a:off x="0" y="0"/>
                        <a:ext cx="11835" cy="122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D898A0A" id="Ink 44" o:spid="_x0000_s1026" type="#_x0000_t75" style="position:absolute;margin-left:345.9pt;margin-top:324.3pt;width:2.5pt;height:2.5pt;z-index:2516961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e71vKOAQAALQMAAA4AAABkcnMvZTJvRG9jLnhtbJxSTU/jMBC9r8R/&#10;sOZO80EoNGrKgQqJw0IPuz/AOHZjEXuisduUf7+TtKVlEULiEnnmxc/vzZv53c61YqspWPQVZJMU&#10;hPYKa+vXFfz983B5CyJE6WvZotcVvOkAd4uLX/O+K3WODba1JsEkPpR9V0ETY1cmSVCNdjJMsNOe&#10;QYPkZOSS1klNsmd21yZ5mk6THqnuCJUOgbvLPQiLkd8YreKzMUFH0VYwuymmIOJwmOUgiPWm2TWf&#10;Xrg1m95AspjLck2ya6w6aJI/kOSk9azgnWopoxQbsp+onFWEAU2cKHQJGmOVHg2xtSz9z9qjfx1s&#10;ZYXaUKnQR+3jSlI8Dm8EfvKEa3kC/W+sOR65iQgHRp7P92nsRS9RbRzr2UdCupWR9yE0tgs859LW&#10;FdBjnZ30++39ycGKTr6etisSw/9FAcJLx5rYuOCKwzmaf/p4m5HkAH3FuzPkhkRYrthVwFv6NnzH&#10;wPUuCsXNLLu9ugahGMnyvBjRI+/+/rE6mz4//SHn83qQdbbli38AAAD//wMAUEsDBBQABgAIAAAA&#10;IQAMOHbiGQIAAEYFAAAQAAAAZHJzL2luay9pbmsxLnhtbLST32+bMBDH3yftfzi5D3sJYBsIAZX0&#10;oVqkSZs6rZ3UPVJwglWwI+P8+u9nO4TQNZWqaVMUwOfz9+4+d76+2bcNbJnquBQ5Ij5GwEQpKy5W&#10;Ofr5sPBmCDpdiKpopGA5OrAO3cw/frjm4rltMvMEoyA6+9U2Oaq1XmdBsNvt/F3oS7UKKMZh8EU8&#10;f/uK5v2pii254NqE7E6mUgrN9tqKZbzKUan3ePA32vdyo0o2bFuLKs8eWhUlW0jVFnpQrAshWAOi&#10;aE3ejwj0YW0+uImzYgpBy03BHvVJlESzz6kxFPscjdYbk2JnMmlRcFnz13/QXLzWtGmFNJkmCPqU&#10;Kra1OQWOefZ27d+VXDOlOTtjPkLpNw5QHteOzxGUYp1sNrY3CLZFszHICMZmLPrYJLgA5LWeYfNP&#10;9QyXN/XGyb1E05c35tBDG0bq1FrNW2YGvV0PM6Y7I2zN91q560AxpR6OPZI8kDiL0iyOfRqmo1b0&#10;U3zSfFKbrh70ntR5Xt3OQO1Y2Y5Xuh6gYx/HCSED9zH1S6drxle1/uvjpWykuRR9x69ubzGeTkeV&#10;uZDDyF24wG4KoQfwgy1zdOXuMLiTR4MjgCGMgRJKZpNP2P5ezPEJ3XvlXIPulsuO6RylhKJ5GEIY&#10;nQJ4qY0wQRRhhCcJYMAT87dPL/FoREOzjGGaUmOYQhSaN8xgFkXOjVg350zhzzzPgzT/DQAA//8D&#10;AFBLAwQUAAYACAAAACEAVt+LO90AAAAQAQAADwAAAGRycy9kb3ducmV2LnhtbExPyU7DMBC9I/EP&#10;1iBxo04oWE0ap2KVuFLKfRKbOCIeR7Gbpn/PcILL6M32lmq3+EHMdop9IA35KgNhqQ2mp07D4eP1&#10;ZgMiJiSDQyCr4Wwj7OrLiwpLE070bud96gSTUCxRg0tpLKWMrbMe4yqMlnj3FSaPidupk2bCE5P7&#10;Qd5mmZIee2IFh6N9crb93h89s7hPyouXc7Oe8fA2Do8J5ylpfX21PG+5PGxBJLukvw/4zcD+oWZj&#10;TTiSiWLQoIqc/ScGdxsFgi9UoXjSMLhfK5B1Jf8HqX8AAAD//wMAUEsDBBQABgAIAAAAIQB5GLyd&#10;vwAAACEBAAAZAAAAZHJzL19yZWxzL2Uyb0RvYy54bWwucmVsc4TPsWrEMAwG4L3QdzDaGyUdylHi&#10;ZDkOspYUbjWOkpjEsrGc0nv7euzBwQ0ahND3S23/63f1Q0lcYA1NVYMitmFyvGj4Hi9vJ1CSDU9m&#10;D0wabiTQd68v7RftJpclWV0UVRQWDWvO8RNR7EreSBUicZnMIXmTS5sWjMZuZiF8r+sPTP8N6O5M&#10;NUwa0jA1oMZbLMnP7TDPztI52MMT5wcRaA/JwV/9XlCTFsoaHG9YqqnKoYBdi3ePdX8AAAD//wMA&#10;UEsBAi0AFAAGAAgAAAAhAJszJzcMAQAALQIAABMAAAAAAAAAAAAAAAAAAAAAAFtDb250ZW50X1R5&#10;cGVzXS54bWxQSwECLQAUAAYACAAAACEAOP0h/9YAAACUAQAACwAAAAAAAAAAAAAAAAA9AQAAX3Jl&#10;bHMvLnJlbHNQSwECLQAUAAYACAAAACEAF7vW8o4BAAAtAwAADgAAAAAAAAAAAAAAAAA8AgAAZHJz&#10;L2Uyb0RvYy54bWxQSwECLQAUAAYACAAAACEADDh24hkCAABGBQAAEAAAAAAAAAAAAAAAAAD2AwAA&#10;ZHJzL2luay9pbmsxLnhtbFBLAQItABQABgAIAAAAIQBW34s73QAAABABAAAPAAAAAAAAAAAAAAAA&#10;AD0GAABkcnMvZG93bnJldi54bWxQSwECLQAUAAYACAAAACEAeRi8nb8AAAAhAQAAGQAAAAAAAAAA&#10;AAAAAABHBwAAZHJzL19yZWxzL2Uyb0RvYy54bWwucmVsc1BLBQYAAAAABgAGAHgBAAA9CAAAAAA=&#10;">
                <v:imagedata r:id="rId35" o:title=""/>
              </v:shape>
            </w:pict>
          </mc:Fallback>
        </mc:AlternateContent>
      </w:r>
      <w:r w:rsidR="00602AA0">
        <w:rPr>
          <w:rFonts w:ascii="Arial" w:hAnsi="Arial" w:cs="Arial"/>
          <w:noProof/>
        </w:rPr>
        <mc:AlternateContent>
          <mc:Choice Requires="wpi">
            <w:drawing>
              <wp:anchor distT="0" distB="0" distL="114300" distR="114300" simplePos="0" relativeHeight="251693056" behindDoc="0" locked="0" layoutInCell="1" allowOverlap="1" wp14:anchorId="355B6E9A" wp14:editId="0F3CF9AE">
                <wp:simplePos x="0" y="0"/>
                <wp:positionH relativeFrom="column">
                  <wp:posOffset>2449903</wp:posOffset>
                </wp:positionH>
                <wp:positionV relativeFrom="paragraph">
                  <wp:posOffset>3505630</wp:posOffset>
                </wp:positionV>
                <wp:extent cx="421560" cy="273240"/>
                <wp:effectExtent l="38100" t="38100" r="36195" b="44450"/>
                <wp:wrapNone/>
                <wp:docPr id="41" name="Ink 41"/>
                <wp:cNvGraphicFramePr/>
                <a:graphic xmlns:a="http://schemas.openxmlformats.org/drawingml/2006/main">
                  <a:graphicData uri="http://schemas.microsoft.com/office/word/2010/wordprocessingInk">
                    <w14:contentPart bwMode="auto" r:id="rId95">
                      <w14:nvContentPartPr>
                        <w14:cNvContentPartPr/>
                      </w14:nvContentPartPr>
                      <w14:xfrm>
                        <a:off x="0" y="0"/>
                        <a:ext cx="421560" cy="2732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18860DA" id="Ink 41" o:spid="_x0000_s1026" type="#_x0000_t75" style="position:absolute;margin-left:192.1pt;margin-top:275.25pt;width:34.85pt;height:23.1pt;z-index:2516930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t2eSGNAQAAMQMAAA4AAABkcnMvZTJvRG9jLnhtbJxSy27CMBC8V+o/&#10;WL6XPBpaiAgciipxKOXQfoDr2MRq7I3WhsDfd8OjQKuqEpdo7XFmZ3Z2NNnYmq0VegOu4Ekv5kw5&#10;CaVxy4K/vz3fDTjzQbhS1OBUwbfK88n49mbUNrlKoYK6VMiIxPm8bQpehdDkUeRlpazwPWiUI1AD&#10;WhHoiMuoRNESu62jNI4fohawbBCk8p5up3uQj3f8WisZXrX2KrCa1MXxgPSFrsoyqrCrhsM+Zx8F&#10;Hw6TmEfjkciXKJrKyIMqcYUoK4wjDd9UUxEEW6H5RWWNRPCgQ0+CjUBrI9XOEplL4h/mZu6zM5Zk&#10;coW5BBeUCwuB4Ti+HXBNC1vTBNoXKCkgsQrAD4w0n//z2IueglxZ0rMPBVUtAm2Er0zjac65KQuO&#10;szI56Xfrp5ODBZ58zdcLZN37LOHMCUuayDijE4VzND+//JuQ6AD9xbvRaLtESC7bFJzS33bfXeBq&#10;E5ikyyxN+g+ESILSx/uUduSMec9w7HM2f2p+kfT5uRN2tunjLwAAAP//AwBQSwMEFAAGAAgAAAAh&#10;ADvGf+ypAgAAEwYAABAAAABkcnMvaW5rL2luazEueG1stFTLbtswELwX6D8smEMupM2H+JARJ4ei&#10;AQq0QNGkQHtUZMYWooch0bHz911KiuIgzqVoLxZ3hzucHS59cXWoSnj0bVc09ZKIGSfg67xZFfV6&#10;SX7eXjNHoAtZvcrKpvZL8uQ7cnX58cNFUT9U5QJ/ARnqLq6qckk2IWwX8/l+v5/t1axp13PJuZp/&#10;qR++fSWXY9XK3xd1EfDI7jmVN3XwhxDJFsVqSfJw4NN+5L5pdm3uJzhm2vxlR2iz3F83bZWFiXGT&#10;1bUvoc4q1P2LQHja4qLAc9a+JVAV2DCTM5HYxH1OMZEdluQo3qHEDpVUZH6a8/d/4Lx+yxllKWmN&#10;JTBKWvnHqGnee754v/fvbbP1bSj8i82DKSPwBPkQ9/4MRrW+a8pdvBsCj1m5Q8sE5zgW49lifsKQ&#10;t3zozT/lQ1/e5TsW99qasb1jH0bTppF6vtpQVB4HvdpOMxY6JI7pm9D2z0FyKRnXTNhboRdJukjM&#10;TEt9dBXjFD9z3rW7bjPx3bUv89ojk2tDZ/tiFTaT6XzGtRVi8v3Y9VPVG1+sN+Gvy/OmbPBRjDd+&#10;9ukT58YcddYfOY3ciQfcTyGMBvzw90ty1r9h6CuHRO+AU2BSCVJIrug5E+acn3NKmCCccCqAg+DW&#10;UAOcGU4VfjQ3lGNeGaoxtMpRhguQaUpt/JqIOyakwwUzkKQSE0ICx1BwllgMLUuMw9iC5RFGZow0&#10;szaiCjS31DIFguKPBoOkFjejJCZAJMJQZNIgnKYJU8wliCRMoBAsYBKiLCxgQqhIFCslpo1T1GHa&#10;SUmZYA4kwshomJEa+8GGMVSQMMuRGRwKkIhLh11ieYQtNqd13DfIjrwpwrgLWUxccEiNRrd6ORZZ&#10;tRLRrZ59qMLTkz7E/virP4/pXvFVXP4BAAD//wMAUEsDBBQABgAIAAAAIQDE84L25QAAABABAAAP&#10;AAAAZHJzL2Rvd25yZXYueG1sTE89T8MwEN2R+A/WIbFU1KZtSpPGqfgQYulCYWB0Y5OY2Oc0dtvw&#10;7zkmWE66e+/eR7kZvWMnM0QbUMLtVAAzWAdtsZHw/vZ8swIWk0KtXEAj4dtE2FSXF6UqdDjjqznt&#10;UsNIBGOhJLQp9QXnsW6NV3EaeoOEfYbBq0Tr0HA9qDOJe8dnQiy5VxbJoVW9eWxN3e2OXsLL9hAm&#10;wnUPk9zajy/cHnjfKSmvr8anNY37NbBkxvT3Ab8dKD9UFGwfjqgjcxLmq8WMqBKyTGTAiLHI5jmw&#10;PV3y5R3wquT/i1Q/AAAA//8DAFBLAwQUAAYACAAAACEAeRi8nb8AAAAhAQAAGQAAAGRycy9fcmVs&#10;cy9lMm9Eb2MueG1sLnJlbHOEz7FqxDAMBuC90Hcw2hslHcpR4mQ5DrKWFG41jpKYxLKxnNJ7+3rs&#10;wcENGoTQ90tt/+t39UNJXGANTVWDIrZhcrxo+B4vbydQkg1PZg9MGm4k0HevL+0X7SaXJVldFFUU&#10;Fg1rzvETUexK3kgVInGZzCF5k0ubFozGbmYhfK/rD0z/DejuTDVMGtIwNaDGWyzJz+0wz87SOdjD&#10;E+cHEWgPycFf/V5QkxbKGhxvWKqpyqGAXYt3j3V/AAAA//8DAFBLAQItABQABgAIAAAAIQCbMyc3&#10;DAEAAC0CAAATAAAAAAAAAAAAAAAAAAAAAABbQ29udGVudF9UeXBlc10ueG1sUEsBAi0AFAAGAAgA&#10;AAAhADj9If/WAAAAlAEAAAsAAAAAAAAAAAAAAAAAPQEAAF9yZWxzLy5yZWxzUEsBAi0AFAAGAAgA&#10;AAAhAFt2eSGNAQAAMQMAAA4AAAAAAAAAAAAAAAAAPAIAAGRycy9lMm9Eb2MueG1sUEsBAi0AFAAG&#10;AAgAAAAhADvGf+ypAgAAEwYAABAAAAAAAAAAAAAAAAAA9QMAAGRycy9pbmsvaW5rMS54bWxQSwEC&#10;LQAUAAYACAAAACEAxPOC9uUAAAAQAQAADwAAAAAAAAAAAAAAAADMBgAAZHJzL2Rvd25yZXYueG1s&#10;UEsBAi0AFAAGAAgAAAAhAHkYvJ2/AAAAIQEAABkAAAAAAAAAAAAAAAAA3gcAAGRycy9fcmVscy9l&#10;Mm9Eb2MueG1sLnJlbHNQSwUGAAAAAAYABgB4AQAA1AgAAAAA&#10;">
                <v:imagedata r:id="rId96" o:title=""/>
              </v:shape>
            </w:pict>
          </mc:Fallback>
        </mc:AlternateContent>
      </w:r>
      <w:r w:rsidR="00960EB1">
        <w:rPr>
          <w:rFonts w:ascii="Arial" w:hAnsi="Arial" w:cs="Arial"/>
          <w:noProof/>
        </w:rPr>
        <mc:AlternateContent>
          <mc:Choice Requires="wpi">
            <w:drawing>
              <wp:anchor distT="0" distB="0" distL="114300" distR="114300" simplePos="0" relativeHeight="251692032" behindDoc="0" locked="0" layoutInCell="1" allowOverlap="1" wp14:anchorId="5BCFB7D4" wp14:editId="31537BA0">
                <wp:simplePos x="0" y="0"/>
                <wp:positionH relativeFrom="column">
                  <wp:posOffset>-238125</wp:posOffset>
                </wp:positionH>
                <wp:positionV relativeFrom="paragraph">
                  <wp:posOffset>2763520</wp:posOffset>
                </wp:positionV>
                <wp:extent cx="694350" cy="261770"/>
                <wp:effectExtent l="38100" t="38100" r="42545" b="43180"/>
                <wp:wrapNone/>
                <wp:docPr id="40" name="Ink 40"/>
                <wp:cNvGraphicFramePr/>
                <a:graphic xmlns:a="http://schemas.openxmlformats.org/drawingml/2006/main">
                  <a:graphicData uri="http://schemas.microsoft.com/office/word/2010/wordprocessingInk">
                    <w14:contentPart bwMode="auto" r:id="rId97">
                      <w14:nvContentPartPr>
                        <w14:cNvContentPartPr/>
                      </w14:nvContentPartPr>
                      <w14:xfrm>
                        <a:off x="0" y="0"/>
                        <a:ext cx="694350" cy="26177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7364002" id="Ink 40" o:spid="_x0000_s1026" type="#_x0000_t75" style="position:absolute;margin-left:-19.3pt;margin-top:217pt;width:55.85pt;height:21.8pt;z-index:2516920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qVLBCOAQAALgMAAA4AAABkcnMvZTJvRG9jLnhtbJxSwU7rMBC8P4l/&#10;sPZO04TS0KgpByokDg96eHyAcezGIvZGa7cpf/82aUsLCCFxibw7znhmZ+e3O9eIraZg0ZeQjsYg&#10;tFdYWb8u4fnf/eUNiBClr2SDXpfwpgPcLi7+zLu20BnW2FSaBJP4UHRtCXWMbZEkQdXayTDCVnsG&#10;DZKTkUtaJxXJjtldk2Tj8TTpkKqWUOkQuLvcg7AY+I3RKj4ZE3QUTQl5OpuBiHy4zjMQVMJNlk5A&#10;vHAnzzJIFnNZrEm2tVUHSfIXipy0ngW8Uy1llGJD9guVs4owoIkjhS5BY6zSgx92lo4/OXvwr72r&#10;dKI2VCj0Ufu4khSPsxuA3zzhGp5A9xcrTkduIsKBkcfzcxh70UtUG8d69omQbmTkdQi1bQOPubBV&#10;CfRQpSf9fnt3crCik6/H7YpEf3/Ci+SlY01sXHDF4RzNP378m5HkAH3HuzPk+kRYrtiVwNxv/XcI&#10;XO+iUNycziZX14wohrJpmucDfmTeMxyrs/nz4x+SPq97YWdrvvgPAAD//wMAUEsDBBQABgAIAAAA&#10;IQBcU1ZA4AYAAHsPAAAQAAAAZHJzL2luay9pbmsxLnhtbLSXW2scRxCF3wP5D834wS/TUndPz01Y&#10;8kOIIZCQEDuQPMrSWFqs3TW7I8v+9/lO9WglxzaE4ICY2eruup06VT169vzD+sa9n3b71XZzWsWj&#10;ULlpc7G9XG2uTqs/Xr3wQ+X28/nm8vxmu5lOq4/Tvnp+9v13z1abt+ubE54OC5u9fq1vTqvreX53&#10;cnx8d3d3dNccbXdXxymE5vinzdtffq7OFq3L6c1qs5pxub9futhu5unDLGMnq8vT6mL+EA7nsf1y&#10;e7u7mA7bWtldPJyYd+cX04vtbn0+Hyxen282043bnK+J+8/KzR/f8WOFn6tpV7n1ioR9Ooq5z8OP&#10;IwvnH06rR/ItIe6JZF0df9nmX/+DzRef21RYTeq7vnJLSJfTe8V0bJiffD3333bbd9NuXk0PMBdQ&#10;lo2P7qLIhk8Bajfttze3qk3l3p/f3AJZDAFaLL7j8RcA+dwe2HxTe+DyVXuPg/sUmiW9xzgsoB0o&#10;dV/aebWeIPr63YFj8x7DWn4576wdUkjJh9bH/lVsT/J40rRHscuPSrGw+N7m693t/vpg7/Xuga+2&#10;c0CtZHa3upyvD6CHo5DT0Bxwf4z6l7Svp9XV9fyf1S+2N1uaYqn4kx9+CKHrHmVmLg+U+0IDGwvd&#10;AsDv05vT6on1sDPNsmAItMHx1/exr5/68Wl4msfY1lWqQuVz6vq6d8F37AYXXMxd7VlwMeW6dfyS&#10;GH0MTd24xsU669nH2jdeYuNGl4c6uYRgFnj51oTo+5a1bELysZHUYLJ1DdJQRz+Y1Lset51PSJ2P&#10;vkFqzWLPapNrdmTSJ9/7vpc3SIGfjEJWgHGoJehso/gVtTQyQSJENhMpYHWRYVUgdRbYTr71Q1Mn&#10;3xUn0RGc0pPYEkIcIkGDCiH3fiQgtrRJrD7mVqcWAHyMoQDBk7WcDALWhFgckQY0DSrAD64jAkrk&#10;x7botWnQLrURXAkwGt74HaWFbv/IQfDxk7F03wn/lh3Wb7++ebOf5tOqD0N1lkdAyCOQpnGooUvs&#10;no6UB7rEyndjqv1A2rGLNQedsBBPwAeMB5BokNJgdfCpB90WBlBzlSmNlAnsqJrwG6gz+PnYJogU&#10;PcYprG8aMtbxQdh1jtKQJwdQF1IxC0355OlTyyq+JWGbUDmMREkahwUZxGFUMURqFAW0UihHF6nU&#10;KbVCu1jrvBxZcgqjyRkJJ60KRCGAAKr7JM3BN6PqJY4YdRNcscRRdIk9glLImCaXoEQtKkINHTy1&#10;kGkuT5LWY0IqOwEoOyI/ZOjIJxvVyAkghN9C2taN6gxCgPyATnvRAg0KDW1GJ3aISfXqkWkfcPAp&#10;EBhN6KNloegD9e3J0FBjA/iSgLJOARKxgzYQ3ZWC7/qEaXPLEZ8Gasy6JUcLtpojlhw9TLGWkAMF&#10;H1zucK98RIjRx5H+sFFSSk8gY3E9trxRaA9hDkiqKq6+XQfw7TSqBVzXUfeOOVRGZg+xy8RsKZ2A&#10;s1kmJml2RAbqMh1Bre1zPRg+hjBdRK2s8hArKEFJg/iZgEFg8aSKJK+ZQ1YiMiOoINO4zg812Qpx&#10;uOQTRYUnEplvvqnHMtXUQmol5pmsUG0PviqV2g/4wZ5uQk9rGXV1MHShEChaM2JDTmRVvrQrOypD&#10;cdKbbXGZrVEWmFesaYyJOT51gFI0mSIu0QgExBzDIr49dwcj1TV0nzEvLXPP4iBymKkAFIe4Zwxa&#10;ZgjpLvPawha83AZQ0qDRi9ZUulImIJ8iaGhwWxpsg8Aickqk56Cpp7wYAn2MQ3JURGtGhjLmumit&#10;cpnKS040BRwkRtpfJ2kC+jtqVoEmwzsul49mqYM2ZDOoRxmTnGba6Q6LCS1jCMCp+VRWztP51ikg&#10;FkOqIxERgkGt+4iRQfa6NjWfsCZkGlYHq1LUZRND5jZVCdFGfzDmyjy8KpwFXnZRoShLtBQKTVJV&#10;BTScE2Y4Z/U1ILAje+Vpl5LhC4zcVUKrFEAopiBuFFk01tcF3tlSHXCsOhl4OsUKPAMAL25GsThS&#10;UDpM59UAA+ZUP9vGHtSBuMUemQOhSGVZiXFuZF/DtLx8h3rPMurybl6Kd4wa/qp4Saxt7cYvQtQE&#10;PGxFjUeTRtTISaEJRwKj/Qra0pbDEi4nPPe4qkFijXEMduo6gMNWy2Lg4UNDqLWM/1gs0Go2rXUP&#10;4ozPIi6OLGeWD1hStpYvGstWlw7fRJ31IcFxq2gO34epCSLUBIziZITz22BFnc8dLuJF5hRzShev&#10;ncY9ZVUq5C4F0VBsx3s5IXv3CHWZgzphMMI50aHkQ32on3XXcj/oyy/afafbFtPCplXLGrLl1dAW&#10;Ejs4ynlxnwcmJfH6x13w8N/H2d8AAAD//wMAUEsDBBQABgAIAAAAIQDIfHAo5gAAAA8BAAAPAAAA&#10;ZHJzL2Rvd25yZXYueG1sTI9BT8MwDIXvSPyHyEjctnR0aruu6TSBECB6gG4XblkbmorGiZps6/79&#10;zAkulmw/P7+v2ExmYCc1+t6igMU8AqawsW2PnYD97nmWAfNBYisHi0rARXnYlLc3hcxbe8ZPdapD&#10;x8gEfS4F6BBczrlvtDLSz61TSLtvOxoZqB073o7yTOZm4A9RlHAje6QPWjr1qFXzUx+NALNy26lK&#10;P9522Yt+3deVe69WX0Lc301PayrbNbCgpvB3Ab8MlB9KCnawR2w9GwTM4iwhqYBlvCQyUqTxAtiB&#10;BmmaAC8L/p+jvAIAAP//AwBQSwMEFAAGAAgAAAAhAHkYvJ2/AAAAIQEAABkAAABkcnMvX3JlbHMv&#10;ZTJvRG9jLnhtbC5yZWxzhM+xasQwDAbgvdB3MNobJR3KUeJkOQ6ylhRuNY6SmMSysZzSe/t67MHB&#10;DRqE0PdLbf/rd/VDSVxgDU1VgyK2YXK8aPgeL28nUJINT2YPTBpuJNB3ry/tF+0mlyVZXRRVFBYN&#10;a87xE1HsSt5IFSJxmcwheZNLmxaMxm5mIXyv6w9M/w3o7kw1TBrSMDWgxlssyc/tMM/O0jnYwxPn&#10;BxFoD8nBX/1eUJMWyhocb1iqqcqhgF2Ld491fwAAAP//AwBQSwECLQAUAAYACAAAACEAmzMnNwwB&#10;AAAtAgAAEwAAAAAAAAAAAAAAAAAAAAAAW0NvbnRlbnRfVHlwZXNdLnhtbFBLAQItABQABgAIAAAA&#10;IQA4/SH/1gAAAJQBAAALAAAAAAAAAAAAAAAAAD0BAABfcmVscy8ucmVsc1BLAQItABQABgAIAAAA&#10;IQCqlSwQjgEAAC4DAAAOAAAAAAAAAAAAAAAAADwCAABkcnMvZTJvRG9jLnhtbFBLAQItABQABgAI&#10;AAAAIQBcU1ZA4AYAAHsPAAAQAAAAAAAAAAAAAAAAAPYDAABkcnMvaW5rL2luazEueG1sUEsBAi0A&#10;FAAGAAgAAAAhAMh8cCjmAAAADwEAAA8AAAAAAAAAAAAAAAAABAsAAGRycy9kb3ducmV2LnhtbFBL&#10;AQItABQABgAIAAAAIQB5GLydvwAAACEBAAAZAAAAAAAAAAAAAAAAABcMAABkcnMvX3JlbHMvZTJv&#10;RG9jLnhtbC5yZWxzUEsFBgAAAAAGAAYAeAEAAA0NAAAAAA==&#10;">
                <v:imagedata r:id="rId98" o:title=""/>
              </v:shape>
            </w:pict>
          </mc:Fallback>
        </mc:AlternateContent>
      </w:r>
      <w:r w:rsidR="00960EB1">
        <w:rPr>
          <w:rFonts w:ascii="Arial" w:hAnsi="Arial" w:cs="Arial"/>
          <w:noProof/>
        </w:rPr>
        <mc:AlternateContent>
          <mc:Choice Requires="wpi">
            <w:drawing>
              <wp:anchor distT="0" distB="0" distL="114300" distR="114300" simplePos="0" relativeHeight="251687936" behindDoc="0" locked="0" layoutInCell="1" allowOverlap="1" wp14:anchorId="4FC8D73C" wp14:editId="2AA82F9E">
                <wp:simplePos x="0" y="0"/>
                <wp:positionH relativeFrom="column">
                  <wp:posOffset>6580505</wp:posOffset>
                </wp:positionH>
                <wp:positionV relativeFrom="paragraph">
                  <wp:posOffset>2816860</wp:posOffset>
                </wp:positionV>
                <wp:extent cx="118815" cy="368370"/>
                <wp:effectExtent l="25400" t="38100" r="20955" b="38100"/>
                <wp:wrapNone/>
                <wp:docPr id="34" name="Ink 34"/>
                <wp:cNvGraphicFramePr/>
                <a:graphic xmlns:a="http://schemas.openxmlformats.org/drawingml/2006/main">
                  <a:graphicData uri="http://schemas.microsoft.com/office/word/2010/wordprocessingInk">
                    <w14:contentPart bwMode="auto" r:id="rId99">
                      <w14:nvContentPartPr>
                        <w14:cNvContentPartPr/>
                      </w14:nvContentPartPr>
                      <w14:xfrm>
                        <a:off x="0" y="0"/>
                        <a:ext cx="118815" cy="36837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FC81ABC" id="Ink 34" o:spid="_x0000_s1026" type="#_x0000_t75" style="position:absolute;margin-left:517.35pt;margin-top:221pt;width:10.95pt;height:30.6pt;z-index:2516879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RV95qLAQAAMgMAAA4AAABkcnMvZTJvRG9jLnhtbJxSQU7DMBC8I/EH&#10;y3eauC0lRE05UCH1APQADzCO3VjE3mjtNuX3bNKWtiCExCXa9TjjmZ2d3m1dzTYagwVfcDFIOdNe&#10;QWn9quCvLw9XGWchSl/KGrwu+IcO/G52eTFtm1wPoYK61MiIxIe8bQpexdjkSRJUpZ0MA2i0J9AA&#10;OhmpxVVSomyJ3dXJME0nSQtYNghKh0Cn8x3IZz2/MVrFZ2OCjqwmdWmaCc5iX90OOcOuEtdUvfXV&#10;ZMST2VTmK5RNZdVelvyHKietJxFfVHMZJVuj/UHlrEIIYOJAgUvAGKt074ncifSbu4V/75yJsVpj&#10;rsBH7eNSYjzMrwf+84SraQTtI5SUkFxH4HtGGtDfgexEz0GtHenZpYK6lpFWIlS2CTTo3JYFx0Up&#10;jvr95v7oYIlHX0+bJbLu/mjMmZeONJFxRh2FczD/dP43Icke+o13a9B1iZBcti04LepH9+0D19vI&#10;FB0KkWXimjNF0GiSjW56/MC8Yzh0J/Onx8+SPu07YSerPvsEAAD//wMAUEsDBBQABgAIAAAAIQCN&#10;BE0lEAUAACcLAAAQAAAAZHJzL2luay9pbmsxLnhtbLSWW2/bRhCF3wv0PyyYB79wpb1xlzQi5yGo&#10;gQItUjQp0D4qMm0JkSiDoi/59/1mScsK7ABF0SKIpJndnTlz5swkb9897rbqvu0Pm323KOzMFKrt&#10;VvurTXezKP74dKnrQh2GZXe13O67dlF8bQ/Fu4sff3i76b7stud8KiJ0B/m12y6K9TDcns/nDw8P&#10;swc/2/c3c2eMn//cffn1l+JienXVXm+6zUDKw5Nrte+G9nGQYOebq0WxGh7N8T6xP+7v+lV7PBZP&#10;v3q+MfTLVXu573fL4Rhxvey6dqu65Q7cfxZq+HrLjw15btq+ULsNBWs3syGF+qcGx/JxUZzYd0A8&#10;gGRXzF+P+df/EPPyZUyB5V2KqVATpKv2XjDNM+fn36/9t35/2/bDpn2meSRlOviqVqOd+RmJ6tvD&#10;fnsnvSnU/XJ7B2XWGGQx5bbzVwh5GQ9u/tN48PLdeKfgvqVmKu+Uh4m0o6SeWjtsdi1C390eNTYc&#10;CCzuj0Ofx8EZ57SptE2fbHUemnPTzEKIJ62YVPwU83N/d1gf433un/WaT46sjZU9bK6G9ZF0MzNV&#10;svbI+ynrr71et5ub9fCvn6/22z1DMXX8zfv3xsTTynLKo+ReGeCsQjUR8Ht7vSje5BlW+eXoyAzY&#10;pGxolPXG+fJMxzNt+RucLQtbaFvYUlsVVWN9GZXRPsbSqFo1oTTaOu1TjR2Vj5Zv/ohb2SphVbpx&#10;cturqqnwV5w6ZVVTej4J7LVXLvkyKH5VHrfniq64aU1VJpUkHlmtr0peyxv5yhiMci6ntK4SaFzl&#10;TPsmO70X3Alx1KUOOfVoO1Na0qZQ6hp3zVMbqLfUkTQqetLybX3gHmdcU44wxAPcCC+qOo60UDRw&#10;rZHiK5WrBV42hIlK8U4KcI04gdykUif4kodwYIARIIOqg7Y6RLjI1DjgONjKGUmsY4AeeBmrIZwe&#10;DwGpa0kPBWCSoLbkg5sVtAokgGNomiX00YEyCscQToE4yJoAZWMjNVqhGeLAJ5iTquiwxoHB6Uiv&#10;E+4JAm9ch05JY722tTTMSg5s6rVygdjkh18D+RmoJWBDZ0QOdIS0UlpCETZUYoaREs6TKVGHdknQ&#10;CdnAdoR0TnBZ7VCKQKn4QnKhlm+rQiUQJDMxKN2hOsycCwGEMvMNvKyO6DMYORd1hCDsPbUFp0jS&#10;fLPhn5bKPx20vLo+XF8f2mFRJNMUF/Cu6kS/bQwyes2Zrs+qUBauiIUNNXTQtKwpiEHko5BEP3SC&#10;clEX5WkLYgQWpnkRpIr6pLVUS6tp0DQgqAPKMGLWKtIO0i9s5pWrKCAnwYDilEQXjDwilaBwI0q0&#10;hg7QH+VqmS1RNzTW+YI0WXkj0CV5RR9ZKygQZUB1kuvgRnTUgxd1MRBBBjVSkDQYvww+ZoZSy8Dg&#10;odAskoAdZVjYUOSCPiRVKxlzEb+hOJKNScXiVeJmVIFZkOHOK0YyN05G3WmERVGohDqzmG2WzrQE&#10;8hqTZScQhHmLkqR6I586OtJnajAE29FSo8Fik+zyDsmNDXOAoK5ssohAKHtCqNYOmnIDbeYBRmSV&#10;5kXEHGnnRdV5DSSpPWX95pJkiVo2I52jFmhA9DLAsDbtAPriRlGwEJGNp2mBBLLLhNHII/zMpVTr&#10;2HF5/POcSUoey6oR2HmMqIlhk8ZDsIBGvHwhEOkZNks4C2bUbm51PpctON5npuVi5AUkElb+bckr&#10;5MW4Pf9P4eJvAAAA//8DAFBLAwQUAAYACAAAACEAX3HbPOgAAAASAQAADwAAAGRycy9kb3ducmV2&#10;LnhtbEyPzU7DMBCE70i8g7VIXFBrk6YhSuNU/AhULkhtw4GbGy9J1NiOYqcNb8/2BJeVRjs7O1++&#10;nkzHTjj41lkJ93MBDG3ldGtrCeX+dZYC80FZrTpnUcIPelgX11e5yrQ72y2edqFmFGJ9piQ0IfQZ&#10;575q0Cg/dz1a2n27wahAcqi5HtSZwk3HIyESblRr6UOjenxusDruRiPhbkyncvvlnvS7+dRvxyA2&#10;6Ucp5e3N9LKi8bgCFnAKfxdwYaD+UFCxgxut9qwjLRbxA3klxHFEaBeLWCYJsIOEpVhEwIuc/0cp&#10;fgEAAP//AwBQSwMEFAAGAAgAAAAhAHkYvJ2/AAAAIQEAABkAAABkcnMvX3JlbHMvZTJvRG9jLnht&#10;bC5yZWxzhM+xasQwDAbgvdB3MNobJR3KUeJkOQ6ylhRuNY6SmMSysZzSe/t67MHBDRqE0PdLbf/r&#10;d/VDSVxgDU1VgyK2YXK8aPgeL28nUJINT2YPTBpuJNB3ry/tF+0mlyVZXRRVFBYNa87xE1HsSt5I&#10;FSJxmcwheZNLmxaMxm5mIXyv6w9M/w3o7kw1TBrSMDWgxlssyc/tMM/O0jnYwxPnBxFoD8nBX/1e&#10;UJMWyhocb1iqqcqhgF2Ld491fwAAAP//AwBQSwECLQAUAAYACAAAACEAmzMnNwwBAAAtAgAAEwAA&#10;AAAAAAAAAAAAAAAAAAAAW0NvbnRlbnRfVHlwZXNdLnhtbFBLAQItABQABgAIAAAAIQA4/SH/1gAA&#10;AJQBAAALAAAAAAAAAAAAAAAAAD0BAABfcmVscy8ucmVsc1BLAQItABQABgAIAAAAIQAEVfeaiwEA&#10;ADIDAAAOAAAAAAAAAAAAAAAAADwCAABkcnMvZTJvRG9jLnhtbFBLAQItABQABgAIAAAAIQCNBE0l&#10;EAUAACcLAAAQAAAAAAAAAAAAAAAAAPMDAABkcnMvaW5rL2luazEueG1sUEsBAi0AFAAGAAgAAAAh&#10;AF9x2zzoAAAAEgEAAA8AAAAAAAAAAAAAAAAAMQkAAGRycy9kb3ducmV2LnhtbFBLAQItABQABgAI&#10;AAAAIQB5GLydvwAAACEBAAAZAAAAAAAAAAAAAAAAAEYKAABkcnMvX3JlbHMvZTJvRG9jLnhtbC5y&#10;ZWxzUEsFBgAAAAAGAAYAeAEAADwLAAAAAA==&#10;">
                <v:imagedata r:id="rId100" o:title=""/>
              </v:shape>
            </w:pict>
          </mc:Fallback>
        </mc:AlternateContent>
      </w:r>
      <w:r w:rsidR="008D2283">
        <w:rPr>
          <w:rFonts w:ascii="Arial" w:hAnsi="Arial" w:cs="Arial"/>
          <w:noProof/>
        </w:rPr>
        <mc:AlternateContent>
          <mc:Choice Requires="wpi">
            <w:drawing>
              <wp:anchor distT="0" distB="0" distL="114300" distR="114300" simplePos="0" relativeHeight="251677696" behindDoc="0" locked="0" layoutInCell="1" allowOverlap="1" wp14:anchorId="5BFBCB09" wp14:editId="0A4D0BA5">
                <wp:simplePos x="0" y="0"/>
                <wp:positionH relativeFrom="column">
                  <wp:posOffset>5239183</wp:posOffset>
                </wp:positionH>
                <wp:positionV relativeFrom="paragraph">
                  <wp:posOffset>2045470</wp:posOffset>
                </wp:positionV>
                <wp:extent cx="848880" cy="576000"/>
                <wp:effectExtent l="38100" t="25400" r="27940" b="33655"/>
                <wp:wrapNone/>
                <wp:docPr id="24" name="Ink 24"/>
                <wp:cNvGraphicFramePr/>
                <a:graphic xmlns:a="http://schemas.openxmlformats.org/drawingml/2006/main">
                  <a:graphicData uri="http://schemas.microsoft.com/office/word/2010/wordprocessingInk">
                    <w14:contentPart bwMode="auto" r:id="rId101">
                      <w14:nvContentPartPr>
                        <w14:cNvContentPartPr/>
                      </w14:nvContentPartPr>
                      <w14:xfrm>
                        <a:off x="0" y="0"/>
                        <a:ext cx="848880" cy="5760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46E639D" id="Ink 24" o:spid="_x0000_s1026" type="#_x0000_t75" style="position:absolute;margin-left:411.95pt;margin-top:160.45pt;width:68.1pt;height:46.55pt;z-index:2516776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wDLmyIAQAALgMAAA4AAABkcnMvZTJvRG9jLnhtbJxSQW7CMBC8V+of&#10;LN9LEgQ0iggciipxKOXQPsB1bGI19kZrQ+D33QRSoFVViUvk3XHGMzs7ne9txXYKvQGX82QQc6ac&#10;hMK4Tc7f354fUs58EK4QFTiV84PyfD67v5s2daaGUEJVKGRE4nzW1DkvQ6izKPKyVFb4AdTKEagB&#10;rQhU4iYqUDTEbqtoGMeTqAEsagSpvKfu4gjyWcevtZLhVWuvAqty/jiekLzQHzDnaZxS54M6k2TM&#10;o9lUZBsUdWnkSZK4QZEVxpGAb6qFCIJt0fyiskYieNBhIMFGoLWRqvNDzpL4h7Ol+2xdJSO5xUyC&#10;C8qFtcDQz64DbnnCVjSB5gUKSkdsA/ATI43n/zCOohcgt5b0HBNBVYlA6+BLU3vOMDNFznFZJGf9&#10;bvd0drDGs6/Vbo2svT8cceaEJU1knFFF4fTmV9d/ExKdoL949xptmwjJZfucU+aH9tsFrvaBSWqm&#10;ozRtt0ESNH6cxHGH98xHhr66mD89fpX0Zd0Ku1jz2RcAAAD//wMAUEsDBBQABgAIAAAAIQB0vhi4&#10;9AIAAM0GAAAQAAAAZHJzL2luay9pbmsxLnhtbLRUyW7bMBS8F+g/EMwhF9LipsVGnByKBijQAkWT&#10;Au1RkRlbiBZDomPn7zukFMVBnEvRHqLoLZyZN3zyxdWhrsij7fqybZZUzgQltinaVdmsl/Tn7TXP&#10;KOld3qzyqm3skj7Znl5dfvxwUTYPdbXAkwCh6f1bXS3pxrntIor2+/1sr2dtt46UEDr60jx8+0ov&#10;x1Mre182pQNl/5wq2sbZg/Ngi3K1pIU7iKkf2DftrivsVPaZrnjpcF1e2Ou2q3M3IW7yprEVafIa&#10;un9R4p62eCnBs7YdJXWJgbmaSZOa7PMcifywpEfxDhJ7KKlpdBrz93/AvH6L6WVplSYpJaOklX30&#10;mqLg+eL92b937dZ2rrQvNg+mjIUnUgxx8GcwqrN9W+383VDymFc7WCaFwFqM3DI6YchbPHjzT/Hg&#10;y7t4x+JeWzOOd+zDaNq0Us9X68raYtHr7bRjrgewT9+4LnwOSijFRcxleivjhckWOp5laXJ0FeMW&#10;P2Pedbt+M+HddS/7GiqTa8Nk+3LlNpPpYiaMyvTk+7Hrp05vbLneuL8+XrRVi49ivPGzT5+ESI4n&#10;C5TTyp34gMMWktGAH/Z+Sc/CN0zCySERHEhSIlWWknRuFDuHmedcncc6Y1RSbqhkMTFEa8kE11wq&#10;KVlKNNEmY1wTRQRCxZVhAlnJJIlJEuNMQoxk3BCJs0wqxIJxKXwmMQHCIwCKKxkzFIYG3wgSZjy4&#10;iJkGqQY6OnGSpVwSBUDACA+oecwhzeA02DTPeKIZ1A2RIUnKMq5AmUKfCFTgGYBiIo0BATC1YHLO&#10;JUjRiDwalOEyIyjgwTMxB6WCIlQABLNiZqBIhEgAJQvzQYKJBQMjGvGHJMzh0IZX7zPzka/5BALY&#10;BW6CMPGGhixGRNKg6EuKa5BjogGRx2niz/ki9yhzDXfQNCrz2WA26LiUmNvPP7RKpSBnJBZESRg5&#10;Chm0ajgw+IpLTQO9D5FWfj5/ex7fQ/r/eBLx6mdv2kh8z5d/AAAA//8DAFBLAwQUAAYACAAAACEA&#10;p63S3uIAAAAQAQAADwAAAGRycy9kb3ducmV2LnhtbExPy07DMBC8I/EP1iJxo3bS0kcapypUcCyQ&#10;8gFuvI0jYjuK3ST8PcsJLqtdzew88t1kWzZgHxrvJCQzAQxd5XXjagmfp5eHNbAQldOq9Q4lfGOA&#10;XXF7k6tM+9F94FDGmpGIC5mSYGLsMs5DZdCqMPMdOsIuvrcq0tnXXPdqJHHb8lSIJbeqceRgVIfP&#10;Bquv8mol4OG9XKnHi3gyr8ZMb8d6qPajlPd302FLY78FFnGKfx/w24HyQ0HBzv7qdGCthHU63xBV&#10;wjwVtBBjsxQJsLOERbIQwIuc/y9S/AAAAP//AwBQSwMEFAAGAAgAAAAhAHkYvJ2/AAAAIQEAABkA&#10;AABkcnMvX3JlbHMvZTJvRG9jLnhtbC5yZWxzhM+xasQwDAbgvdB3MNobJR3KUeJkOQ6ylhRuNY6S&#10;mMSysZzSe/t67MHBDRqE0PdLbf/rd/VDSVxgDU1VgyK2YXK8aPgeL28nUJINT2YPTBpuJNB3ry/t&#10;F+0mlyVZXRRVFBYNa87xE1HsSt5IFSJxmcwheZNLmxaMxm5mIXyv6w9M/w3o7kw1TBrSMDWgxlss&#10;yc/tMM/O0jnYwxPnBxFoD8nBX/1eUJMWyhocb1iqqcqhgF2Ld491fwAAAP//AwBQSwECLQAUAAYA&#10;CAAAACEAmzMnNwwBAAAtAgAAEwAAAAAAAAAAAAAAAAAAAAAAW0NvbnRlbnRfVHlwZXNdLnhtbFBL&#10;AQItABQABgAIAAAAIQA4/SH/1gAAAJQBAAALAAAAAAAAAAAAAAAAAD0BAABfcmVscy8ucmVsc1BL&#10;AQItABQABgAIAAAAIQDMAy5siAEAAC4DAAAOAAAAAAAAAAAAAAAAADwCAABkcnMvZTJvRG9jLnht&#10;bFBLAQItABQABgAIAAAAIQB0vhi49AIAAM0GAAAQAAAAAAAAAAAAAAAAAPADAABkcnMvaW5rL2lu&#10;azEueG1sUEsBAi0AFAAGAAgAAAAhAKet0t7iAAAAEAEAAA8AAAAAAAAAAAAAAAAAEgcAAGRycy9k&#10;b3ducmV2LnhtbFBLAQItABQABgAIAAAAIQB5GLydvwAAACEBAAAZAAAAAAAAAAAAAAAAACEIAABk&#10;cnMvX3JlbHMvZTJvRG9jLnhtbC5yZWxzUEsFBgAAAAAGAAYAeAEAABcJAAAAAA==&#10;">
                <v:imagedata r:id="rId102" o:title=""/>
              </v:shape>
            </w:pict>
          </mc:Fallback>
        </mc:AlternateContent>
      </w:r>
      <w:r w:rsidR="008B5FCD">
        <w:rPr>
          <w:rFonts w:ascii="Arial" w:hAnsi="Arial" w:cs="Arial"/>
          <w:noProof/>
        </w:rPr>
        <mc:AlternateContent>
          <mc:Choice Requires="wpi">
            <w:drawing>
              <wp:anchor distT="0" distB="0" distL="114300" distR="114300" simplePos="0" relativeHeight="251676672" behindDoc="0" locked="0" layoutInCell="1" allowOverlap="1" wp14:anchorId="0DBB961E" wp14:editId="0097F3BD">
                <wp:simplePos x="0" y="0"/>
                <wp:positionH relativeFrom="column">
                  <wp:posOffset>6627495</wp:posOffset>
                </wp:positionH>
                <wp:positionV relativeFrom="paragraph">
                  <wp:posOffset>2068830</wp:posOffset>
                </wp:positionV>
                <wp:extent cx="190510" cy="226090"/>
                <wp:effectExtent l="38100" t="38100" r="0" b="40640"/>
                <wp:wrapNone/>
                <wp:docPr id="23" name="Ink 23"/>
                <wp:cNvGraphicFramePr/>
                <a:graphic xmlns:a="http://schemas.openxmlformats.org/drawingml/2006/main">
                  <a:graphicData uri="http://schemas.microsoft.com/office/word/2010/wordprocessingInk">
                    <w14:contentPart bwMode="auto" r:id="rId103">
                      <w14:nvContentPartPr>
                        <w14:cNvContentPartPr/>
                      </w14:nvContentPartPr>
                      <w14:xfrm>
                        <a:off x="0" y="0"/>
                        <a:ext cx="190510" cy="22609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2F77297" id="Ink 23" o:spid="_x0000_s1026" type="#_x0000_t75" style="position:absolute;margin-left:521.25pt;margin-top:162.3pt;width:16.15pt;height:19pt;z-index:2516766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jp1hiJAQAALgMAAA4AAABkcnMvZTJvRG9jLnhtbJxSTU8CMRC9m/gf&#10;mt5lPwR0NyweJCYcRA76A2q3ZRu3nc20sPDvnV1AQGNMvDSdee3re/M6edjamm0UegOu4Mkg5kw5&#10;CaVxq4K/vT7d3HPmg3ClqMGpgu+U5w/T66tJ2+QqhQrqUiEjEufztil4FUKTR5GXlbLCD6BRjkAN&#10;aEWgEldRiaIldltHaRyPoxawbBCk8p66sz3Ipz2/1kqGF629Cqwu+N1omHEWus2YdCJtkow6710n&#10;S3g0nYh8haKpjDxIEv9QZIVxJOCLaiaCYGs0P6iskQgedBhIsBFobaTq/ZCzJP7mbO4+OlfJUK4x&#10;l+CCcmEpMBxn1wP/ecLWNIH2GUpKR6wD8AMjjefvMPaiZyDXlvTsE0FVi0DfwVem8TTm3JQFx3mZ&#10;nPS7zePJwRJPvhabJbLufHrLmROWNJFxRhWFczS/uLxNSHSAfuPdarRdIiSXbQtO4e+6tQ9cbQOT&#10;1EyyeJQQIglK03Gc9fiRec9wrM7mT49fJH1ed8LOvvn0EwAA//8DAFBLAwQUAAYACAAAACEATs+j&#10;jXwEAADaCQAAEAAAAGRycy9pbmsvaW5rMS54bWy0lc1v20YQxe8F+j8smIMuXGm/yF0KkXMIaqBA&#10;ixZNCrRHRaItIhJlUPTXf9/frGTZaRygKNqLyN2dfTPz3hvq7buH3VbdtcOh2/eLwk5Nodp+tV93&#10;/fWi+P3jpU6FOozLfr3c7vt2UTy2h+Ldxfffve36z7vtnF8FQn+Qt912UWzG8WY+m93f30/v/XQ/&#10;XM+cMX72Y//555+Ki9OtdXvV9d1IysPT1mrfj+3DKGDzbr0oVuODOceD/WF/O6za87HsDKvniHFY&#10;rtrL/bBbjmfEzbLv263qlzvq/qNQ4+MNLx15rtuhULuOhrWb2hBD+qFhY/mwKF6sbynxQCW7YvY6&#10;5p//A+bl15hSlnexjoU6lbRu76SmWeZ8/u3efx32N+0wdu0zzUdSTgePanVcZ36ORA3tYb+9FW0K&#10;dbfc3kKZNQZbnHLb2SuEfI0HN/8pHrx8E+9lcV9Sc2rvJQ8n0s6WepJ27HYtRt/dnD02HgCW7Q/j&#10;kMfBGee0qbSNH201D2nu0tSm5oUUJxc/YX4abg+bM96n4dmv+eTM2rGz+249bs6km6kJLvkz7y9Z&#10;f+32pu2uN+O/vr7ab/cMxUnxN+/fG1PXLzrLKc+We2WAswvViYDf2qtF8SbPsMo3jxuZAReislEl&#10;09TlRDcTHSfWJVcWrqiYR19GXenaNKVREaoTT6NdU5U6KqNs6eU3xrzUwVo5V9zXNU9TWolOpeap&#10;qrzkTj6zocpY8YipAmvrFaic60qROiivqybwrFSIdWl0kyGTTrG0mtQAa6eCK+t80YDsrOCSvQRF&#10;W+sleUXWxKEPLF0+9TyrRP1O4RoJCvRlwaUKarTKEkhN5Ak5kdfJ01CdOwDMukAmry1RsCHlsDDa&#10;56U0IvXwm/MZ6Yn08MCejqRvSBuU0wEKeAnKhkTVx/zgwyzNBOjwghmoSYi3pLIlqmiUkgryyutQ&#10;0jBoXsqiHspzQoGveSFrihY1o/bOESDicaw84ZStYm0lFbUlKDFEyjtsKPPFp+1pmv6pw/LM/nJ1&#10;dWjHRVFVsbjwYrlE1SYEW07MxMZJMKYsTKFt4aJwBIuuFlaRoaxEPwdpUKyr2CAaB5XUD0dCsOUN&#10;0xlYNLILkzVR1M4l4Rris9LCHoL7RBRPGBPIBJtZFeG6RhUIwOyCjH1FR2IdM8DT1bKOaIkhJSzh&#10;NxkGfpOGYlkALPjiKwRWVU0PQYveDJEYJUkH6ERL1jMtecooQ7ZFRtlGg9w+jkFpwT+6KTGtLEQk&#10;g2lq4Yue0Y8KlFSVU4j54dhhWYuM1MCwiMcqqKgVbkFimMHi7GJyhtjiBKGFxE5DNORxRqHQg7cM&#10;hmAN94BRDJFJAUoDxxkTP6lK/JfInruVNsXJ0heOFTppTsMahqaVSLDIm92LxS2De5yxBJpDKViW&#10;yxSkca4UROeoqSswyJMPKQ8j60Zy2CgpVJ6qzBmuyKN0NJCt+aJAGYLmJiQhQjR4hX3tEx+B/L3K&#10;jMgbG2I9vhPUkfJdE2hdzIdYIn4Q7L8NyvOf28VfAAAA//8DAFBLAwQUAAYACAAAACEABieZKeUA&#10;AAASAQAADwAAAGRycy9kb3ducmV2LnhtbExPy07DMBC8I/EP1iJxozYmBJTGqSIQQhWnpiDBzbVN&#10;EhHbqe2m6d+zPcFlpdmdnUe5mu1AJhNi752A2wUDYpzyunetgPfty80jkJik03Lwzgg4mQir6vKi&#10;lIX2R7cxU5NagiIuFlJAl9JYUBpVZ6yMCz8ah7dvH6xMCENLdZBHFLcD5Yzl1MreoUMnR/PUGfXT&#10;HKwAvp3e1D58rk9p/6WaD1vX69daiOur+XmJo14CSWZOfx9w7oD5ocJgO39wOpIBMcv4PXIF3PEs&#10;B3KmsIcMO+1wlfMcaFXS/1WqXwAAAP//AwBQSwMEFAAGAAgAAAAhAHkYvJ2/AAAAIQEAABkAAABk&#10;cnMvX3JlbHMvZTJvRG9jLnhtbC5yZWxzhM+xasQwDAbgvdB3MNobJR3KUeJkOQ6ylhRuNY6SmMSy&#10;sZzSe/t67MHBDRqE0PdLbf/rd/VDSVxgDU1VgyK2YXK8aPgeL28nUJINT2YPTBpuJNB3ry/tF+0m&#10;lyVZXRRVFBYNa87xE1HsSt5IFSJxmcwheZNLmxaMxm5mIXyv6w9M/w3o7kw1TBrSMDWgxlssyc/t&#10;MM/O0jnYwxPnBxFoD8nBX/1eUJMWyhocb1iqqcqhgF2Ld491fwAAAP//AwBQSwECLQAUAAYACAAA&#10;ACEAmzMnNwwBAAAtAgAAEwAAAAAAAAAAAAAAAAAAAAAAW0NvbnRlbnRfVHlwZXNdLnhtbFBLAQIt&#10;ABQABgAIAAAAIQA4/SH/1gAAAJQBAAALAAAAAAAAAAAAAAAAAD0BAABfcmVscy8ucmVsc1BLAQIt&#10;ABQABgAIAAAAIQDI6dYYiQEAAC4DAAAOAAAAAAAAAAAAAAAAADwCAABkcnMvZTJvRG9jLnhtbFBL&#10;AQItABQABgAIAAAAIQBOz6ONfAQAANoJAAAQAAAAAAAAAAAAAAAAAPEDAABkcnMvaW5rL2luazEu&#10;eG1sUEsBAi0AFAAGAAgAAAAhAAYnmSnlAAAAEgEAAA8AAAAAAAAAAAAAAAAAmwgAAGRycy9kb3du&#10;cmV2LnhtbFBLAQItABQABgAIAAAAIQB5GLydvwAAACEBAAAZAAAAAAAAAAAAAAAAAK0JAABkcnMv&#10;X3JlbHMvZTJvRG9jLnhtbC5yZWxzUEsFBgAAAAAGAAYAeAEAAKMKAAAAAA==&#10;">
                <v:imagedata r:id="rId104" o:title=""/>
              </v:shape>
            </w:pict>
          </mc:Fallback>
        </mc:AlternateContent>
      </w:r>
      <w:r w:rsidR="008B5FCD">
        <w:rPr>
          <w:rFonts w:ascii="Arial" w:hAnsi="Arial" w:cs="Arial"/>
          <w:noProof/>
        </w:rPr>
        <mc:AlternateContent>
          <mc:Choice Requires="wpi">
            <w:drawing>
              <wp:anchor distT="0" distB="0" distL="114300" distR="114300" simplePos="0" relativeHeight="251673600" behindDoc="0" locked="0" layoutInCell="1" allowOverlap="1" wp14:anchorId="5148DFE1" wp14:editId="6409ED24">
                <wp:simplePos x="0" y="0"/>
                <wp:positionH relativeFrom="column">
                  <wp:posOffset>2812063</wp:posOffset>
                </wp:positionH>
                <wp:positionV relativeFrom="paragraph">
                  <wp:posOffset>2170030</wp:posOffset>
                </wp:positionV>
                <wp:extent cx="540360" cy="47880"/>
                <wp:effectExtent l="25400" t="38100" r="44450" b="41275"/>
                <wp:wrapNone/>
                <wp:docPr id="20" name="Ink 20"/>
                <wp:cNvGraphicFramePr/>
                <a:graphic xmlns:a="http://schemas.openxmlformats.org/drawingml/2006/main">
                  <a:graphicData uri="http://schemas.microsoft.com/office/word/2010/wordprocessingInk">
                    <w14:contentPart bwMode="auto" r:id="rId105">
                      <w14:nvContentPartPr>
                        <w14:cNvContentPartPr/>
                      </w14:nvContentPartPr>
                      <w14:xfrm>
                        <a:off x="0" y="0"/>
                        <a:ext cx="540360" cy="478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5868443" id="Ink 20" o:spid="_x0000_s1026" type="#_x0000_t75" style="position:absolute;margin-left:220.8pt;margin-top:170.3pt;width:43.8pt;height:4.95pt;z-index:2516736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gM8quIAQAALQMAAA4AAABkcnMvZTJvRG9jLnhtbJxSy27CMBC8V+o/&#10;WL6XJJSXIgKHokocSjm0H+A6NrEae6O1IfD33SRQoFVViUu064nHMzs7ne9tyXYKvQGX8aQXc6ac&#10;hNy4Tcbf354fJpz5IFwuSnAq4wfl+Xx2fzetq1T1oYAyV8iIxPm0rjJehFClUeRloazwPaiUI1AD&#10;WhGoxU2Uo6iJ3ZZRP45HUQ2YVwhSeU+niw7ks5ZfayXDq9ZeBVZmfDwckbxABd3kDDM+ScZUfLTF&#10;kEezqUg3KKrCyKMkcYMiK4wjAd9UCxEE26L5RWWNRPCgQ0+CjUBrI1Xrh5wl8Q9nS/fZuEoGcoup&#10;BBeUC2uB4TS7FrjlCVvSBOoXyCkdsQ3Aj4w0nv/D6EQvQG4t6ekSQVWKQOvgC1N5GnNq8ozjMk/O&#10;+t3u6exgjWdfq90aWfN/n3JxwpImMs6oo3BO5lfXtwmJjtBfvHuNtkmE5LJ9xon70HzbwNU+MEmH&#10;w0H82OyHJGgwnkxa+ETcEZy6i/HT21dBX/aNrostn30BAAD//wMAUEsDBBQABgAIAAAAIQCPcrbN&#10;rwIAAC4GAAAQAAAAZHJzL2luay9pbmsxLnhtbLRUy27bMBC8F+g/EMwhF9LmQxJpI04ORQMUaIGi&#10;SYH2qMiMLUQPQ6Jj5+87pBXFQZxL0V5M7XI5Mztc+uJqX1fk0XV92TYLKieCEtcU7bJsVgv68/aa&#10;W0p6nzfLvGobt6BPrqdXlx8/XJTNQ13N8UuA0PThq64WdO39Zj6d7na7yU5P2m41VULo6Zfm4dtX&#10;ejmcWrr7sik9KPvnVNE23u19AJuXywUt/F6M9cC+abdd4cbtkOmKlwrf5YW7brs69yPiOm8aV5Em&#10;r6H7FyX+aYOPEjwr11FSl2iYq4lMTGI/z5DI9wt6FG8hsYeSmk5PY/7+D5jXbzGDLK1MZigZJC3d&#10;Y9A0jZ7P3+/9e9duXOdL92LzwZRh44kUhzj6czCqc31bbcPdUPKYV1tYJoXAWAzccnrCkLd48Oaf&#10;4sGXd/GOxb22Zmjv2IfBtHGknq/Wl7XDoNebccZ8D+CQvvFdfA5KKMVFyqW5lek8sXNlJsJkR1cx&#10;TPEz5l237dcj3l33Mq9xZ3Tt0NmuXPr1aLqYiERZPfp+7Pqp02tXrtb+r48XbdXiUQw3fvbpkxDZ&#10;cWeRchy5Ew84TiEZDPjh7hf0LL5hEk8eEtGBVBBJjJ1Zdg4nz8W5NAmjkgqqEmYIdoVikgguU8Es&#10;YqtSJhAba7AaIpnlmmeS6Rjgk0idIMLKMp6ikKUkJYJpbohWTIFQAlrxzLCEAxtlkqsZS3ko4wlY&#10;QBYWybgK3AKnYoQklzIbNkMSckMNSoMqaVIGBSHU+J0dFsAgx6UyoZWAGhabsUB4oMx4ppGOcqBA&#10;EyktgNGatGBAj2hLsQydhOOWGz5TUQYUZwRNaQhIuE4BkwBXKhH84ZlAfcot0TASdNFIOBF4FQgS&#10;dApCMwNLEn2SSAdXAIIeXv2vjFeOB3P5BwAA//8DAFBLAwQUAAYACAAAACEAON4vneMAAAAQAQAA&#10;DwAAAGRycy9kb3ducmV2LnhtbExPS07DMBDdI3EHa5DYIGo3OFFJ41SI0gXqisIB3NiNI+JxiN02&#10;5fQMK9iM5vPmfarV5Ht2smPsAiqYzwQwi00wHbYKPt439wtgMWk0ug9oFVxshFV9fVXp0oQzvtnT&#10;LrWMSDCWWoFLaSg5j42zXsdZGCzS7RBGrxONY8vNqM9E7nueCVFwrzskBacH++xs87k7egXxq7hk&#10;KDdcxsPibute1/olfSt1ezOtl1SelsCSndLfB/xmIP9Qk7F9OKKJrFcg5bwgqIIHKaghRJ49ZsD2&#10;tMlFDryu+P8g9Q8AAAD//wMAUEsDBBQABgAIAAAAIQB5GLydvwAAACEBAAAZAAAAZHJzL19yZWxz&#10;L2Uyb0RvYy54bWwucmVsc4TPsWrEMAwG4L3QdzDaGyUdylHiZDkOspYUbjWOkpjEsrGc0nv7euzB&#10;wQ0ahND3S23/63f1Q0lcYA1NVYMitmFyvGj4Hi9vJ1CSDU9mD0wabiTQd68v7RftJpclWV0UVRQW&#10;DWvO8RNR7EreSBUicZnMIXmTS5sWjMZuZiF8r+sPTP8N6O5MNUwa0jA1oMZbLMnP7TDPztI52MMT&#10;5wcRaA/JwV/9XlCTFsoaHG9YqqnKoYBdi3ePdX8AAAD//wMAUEsBAi0AFAAGAAgAAAAhAJszJzcM&#10;AQAALQIAABMAAAAAAAAAAAAAAAAAAAAAAFtDb250ZW50X1R5cGVzXS54bWxQSwECLQAUAAYACAAA&#10;ACEAOP0h/9YAAACUAQAACwAAAAAAAAAAAAAAAAA9AQAAX3JlbHMvLnJlbHNQSwECLQAUAAYACAAA&#10;ACEAGAzyq4gBAAAtAwAADgAAAAAAAAAAAAAAAAA8AgAAZHJzL2Uyb0RvYy54bWxQSwECLQAUAAYA&#10;CAAAACEAj3K2za8CAAAuBgAAEAAAAAAAAAAAAAAAAADwAwAAZHJzL2luay9pbmsxLnhtbFBLAQIt&#10;ABQABgAIAAAAIQA43i+d4wAAABABAAAPAAAAAAAAAAAAAAAAAM0GAABkcnMvZG93bnJldi54bWxQ&#10;SwECLQAUAAYACAAAACEAeRi8nb8AAAAhAQAAGQAAAAAAAAAAAAAAAADdBwAAZHJzL19yZWxzL2Uy&#10;b0RvYy54bWwucmVsc1BLBQYAAAAABgAGAHgBAADTCAAAAAA=&#10;">
                <v:imagedata r:id="rId106" o:title=""/>
              </v:shape>
            </w:pict>
          </mc:Fallback>
        </mc:AlternateContent>
      </w:r>
      <w:r w:rsidR="008B5FCD">
        <w:rPr>
          <w:rFonts w:ascii="Arial" w:hAnsi="Arial" w:cs="Arial"/>
          <w:noProof/>
        </w:rPr>
        <mc:AlternateContent>
          <mc:Choice Requires="wpi">
            <w:drawing>
              <wp:anchor distT="0" distB="0" distL="114300" distR="114300" simplePos="0" relativeHeight="251672576" behindDoc="0" locked="0" layoutInCell="1" allowOverlap="1" wp14:anchorId="7C66EC90" wp14:editId="00689A78">
                <wp:simplePos x="0" y="0"/>
                <wp:positionH relativeFrom="column">
                  <wp:posOffset>983983</wp:posOffset>
                </wp:positionH>
                <wp:positionV relativeFrom="paragraph">
                  <wp:posOffset>1190830</wp:posOffset>
                </wp:positionV>
                <wp:extent cx="790920" cy="445680"/>
                <wp:effectExtent l="38100" t="38100" r="34925" b="37465"/>
                <wp:wrapNone/>
                <wp:docPr id="19" name="Ink 19"/>
                <wp:cNvGraphicFramePr/>
                <a:graphic xmlns:a="http://schemas.openxmlformats.org/drawingml/2006/main">
                  <a:graphicData uri="http://schemas.microsoft.com/office/word/2010/wordprocessingInk">
                    <w14:contentPart bwMode="auto" r:id="rId107">
                      <w14:nvContentPartPr>
                        <w14:cNvContentPartPr/>
                      </w14:nvContentPartPr>
                      <w14:xfrm>
                        <a:off x="0" y="0"/>
                        <a:ext cx="790920" cy="4456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5992420" id="Ink 19" o:spid="_x0000_s1026" type="#_x0000_t75" style="position:absolute;margin-left:76.7pt;margin-top:92.95pt;width:63.9pt;height:36.75pt;z-index:2516725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ecNx6HAQAAMgMAAA4AAABkcnMvZTJvRG9jLnhtbJxSy27CMBC8V+o/&#10;WL6XPBRoiQgciipxKOXQfoDr2MRq7I3WhsDfd8ObVlUlLtHa48zO7OxosrE1Wyv0BlzBk17MmXIS&#10;SuOWBf94f3l44swH4UpRg1MF3yrPJ+P7u1Hb5CqFCupSISMS5/O2KXgVQpNHkZeVssL3oFGOQA1o&#10;RaAjLqMSRUvsto7SOB5ELWDZIEjlPd1O9yAf7/i1VjK8ae1VYDWpi+Mn0hdOFXZVlvY5++yqAVXR&#10;eCTyJYqmMvIgS9ygygrjSMSJaiqCYCs0v6iskQgedOhJsBFobaTaeSJ3SfzD3cx9dc6STK4wl+CC&#10;cmEhMBzntwNuaWFrGkH7CiUlJFYB+IGRBvR/IHvRU5ArS3r2qaCqRaCV8JVpPGeYm7LgOCuTs363&#10;fj47WODZ13y9QNa9T4acOWFJExlndKJwjubn138TEh2gv3g3Gm2XCMllm4LTImy77y5wtQlM0uXj&#10;MB6mhEiCsqw/oHW5YN4zHPtczJ+aXyV9ee6EXaz6+BsAAP//AwBQSwMEFAAGAAgAAAAhANRPJECp&#10;AgAAHQYAABAAAABkcnMvaW5rL2luazEueG1stFTLbtswELwX6D8QzKEX0uZDEiUjTg5BAxRogaJJ&#10;gfaoyIwtRA9DomPn7zukFMVBnEvRXijucnd2drjU+eWhrsij7fqybZZUzgQltinaVdmsl/Tn7TVP&#10;Keld3qzyqm3skj7Znl5efPxwXjYPdbXASoDQ9H5XV0u6cW67mM/3+/1sr2dtt54rIfT8S/Pw7Su9&#10;GLNW9r5sSoeS/bOraBtnD86DLcrVkhbuIKZ4YN+0u66w07H3dMVLhOvywl63XZ27CXGTN42tSJPX&#10;4P2LEve0xaZEnbXtKKlLNMzVTEYmSj9ncOSHJT2yd6DYg0lN56cxf/8HzOu3mJ6WViYxlIyUVvbR&#10;c5oHzRfv9/69a7e2c6V9kXkQZTx4IsVgB30GoTrbt9XO3w0lj3m1g2RSCIzFWFvOTwjyFg/a/FM8&#10;6PIu3jG519KM7R3rMIo2jdTz1bqythj0ejvNmOsB7N03rgvPQQmluIi5NLcyXkTpQolZqs3RVYxT&#10;/Ix51+36zYR3173MaziZVBs625crt5lEFzMRGykn3Y9VP5W9seV64/46vWirFo9ivPGzqyshkuSo&#10;s1ByGrkTDzhMIRkF+GHvl/QsvGESMgdHUCAWBANliJSRUOwTl8knnuIT6YRRLmlClRQxS3nMY2OY&#10;IoZro5ghyIOVIMEwzSUsLCmJs4wZrohg3JCMSJMwSRTPJIuQqiLBBJdDrsROGdiGRBJ+IrgWkiU8&#10;CWCAU1nMJI8AZrBqhUIozKTkGVEqQuhoAlHFKWypeKw0k6nfRaiK+fBoWhGZcc9YgCJQCRyeCuIy&#10;zbjiOtiaZKGBCBbOkAFSw55kCgU8GSByIzJ0pH2fEpg6Shgk8jaaw4puQyTKpBlieByO0GSojdXn&#10;AdBLNew9J/HqNzLdMN7HxR8AAAD//wMAUEsDBBQABgAIAAAAIQBcJ7Zn4wAAABABAAAPAAAAZHJz&#10;L2Rvd25yZXYueG1sTE/LTsMwELwj8Q/WInGjTtMG0jROxUPceiihqFcn3iYR8TrEbhv+nuUEl9WM&#10;dnZ2Jt9MthdnHH3nSMF8FoFAqp3pqFGwf3+9S0H4oMno3hEq+EYPm+L6KteZcRd6w3MZGsEm5DOt&#10;oA1hyKT0dYtW+5kbkHh3dKPVgenYSDPqC5vbXsZRdC+t7og/tHrA5xbrz/JkFXx0D9Pe0/Fptz0c&#10;0q0uk69qMSh1ezO9rHk8rkEEnMLfBfx24PxQcLDKnch40TNPFkuWMkiTFQhWxOk8BlExSFZLkEUu&#10;/xcpfgAAAP//AwBQSwMEFAAGAAgAAAAhAHkYvJ2/AAAAIQEAABkAAABkcnMvX3JlbHMvZTJvRG9j&#10;LnhtbC5yZWxzhM+xasQwDAbgvdB3MNobJR3KUeJkOQ6ylhRuNY6SmMSysZzSe/t67MHBDRqE0PdL&#10;bf/rd/VDSVxgDU1VgyK2YXK8aPgeL28nUJINT2YPTBpuJNB3ry/tF+0mlyVZXRRVFBYNa87xE1Hs&#10;St5IFSJxmcwheZNLmxaMxm5mIXyv6w9M/w3o7kw1TBrSMDWgxlssyc/tMM/O0jnYwxPnBxFoD8nB&#10;X/1eUJMWyhocb1iqqcqhgF2Ld491fwAAAP//AwBQSwECLQAUAAYACAAAACEAmzMnNwwBAAAtAgAA&#10;EwAAAAAAAAAAAAAAAAAAAAAAW0NvbnRlbnRfVHlwZXNdLnhtbFBLAQItABQABgAIAAAAIQA4/SH/&#10;1gAAAJQBAAALAAAAAAAAAAAAAAAAAD0BAABfcmVscy8ucmVsc1BLAQItABQABgAIAAAAIQCnnDce&#10;hwEAADIDAAAOAAAAAAAAAAAAAAAAADwCAABkcnMvZTJvRG9jLnhtbFBLAQItABQABgAIAAAAIQDU&#10;TyRAqQIAAB0GAAAQAAAAAAAAAAAAAAAAAO8DAABkcnMvaW5rL2luazEueG1sUEsBAi0AFAAGAAgA&#10;AAAhAFwntmfjAAAAEAEAAA8AAAAAAAAAAAAAAAAAxgYAAGRycy9kb3ducmV2LnhtbFBLAQItABQA&#10;BgAIAAAAIQB5GLydvwAAACEBAAAZAAAAAAAAAAAAAAAAANYHAABkcnMvX3JlbHMvZTJvRG9jLnht&#10;bC5yZWxzUEsFBgAAAAAGAAYAeAEAAMwIAAAAAA==&#10;">
                <v:imagedata r:id="rId108" o:title=""/>
              </v:shape>
            </w:pict>
          </mc:Fallback>
        </mc:AlternateContent>
      </w:r>
      <w:r w:rsidR="008B5FCD">
        <w:rPr>
          <w:rFonts w:ascii="Arial" w:hAnsi="Arial" w:cs="Arial"/>
          <w:noProof/>
        </w:rPr>
        <mc:AlternateContent>
          <mc:Choice Requires="wpi">
            <w:drawing>
              <wp:anchor distT="0" distB="0" distL="114300" distR="114300" simplePos="0" relativeHeight="251671552" behindDoc="0" locked="0" layoutInCell="1" allowOverlap="1" wp14:anchorId="4B08A2D2" wp14:editId="237836F0">
                <wp:simplePos x="0" y="0"/>
                <wp:positionH relativeFrom="column">
                  <wp:posOffset>-30857</wp:posOffset>
                </wp:positionH>
                <wp:positionV relativeFrom="paragraph">
                  <wp:posOffset>556150</wp:posOffset>
                </wp:positionV>
                <wp:extent cx="1721520" cy="71640"/>
                <wp:effectExtent l="25400" t="38100" r="18415" b="30480"/>
                <wp:wrapNone/>
                <wp:docPr id="18" name="Ink 18"/>
                <wp:cNvGraphicFramePr/>
                <a:graphic xmlns:a="http://schemas.openxmlformats.org/drawingml/2006/main">
                  <a:graphicData uri="http://schemas.microsoft.com/office/word/2010/wordprocessingInk">
                    <w14:contentPart bwMode="auto" r:id="rId109">
                      <w14:nvContentPartPr>
                        <w14:cNvContentPartPr/>
                      </w14:nvContentPartPr>
                      <w14:xfrm>
                        <a:off x="0" y="0"/>
                        <a:ext cx="1721520" cy="716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CCEB6E2" id="Ink 18" o:spid="_x0000_s1026" type="#_x0000_t75" style="position:absolute;margin-left:-3pt;margin-top:43.2pt;width:136.7pt;height:6.9pt;z-index:2516715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r6TvCKAQAALgMAAA4AAABkcnMvZTJvRG9jLnhtbJxSy27CMBC8V+o/&#10;WL6XJIhXIxIORZU4lHJoP8B1bGI19kZrQ+DvuwlQoFVViUu064nHMzs7ne1sxbYKvQGX8aQXc6ac&#10;hMK4dcbf354fJpz5IFwhKnAq43vl+Sy/v5s2dar6UEJVKGRE4nza1BkvQ6jTKPKyVFb4HtTKEagB&#10;rQjU4joqUDTEbquoH8ejqAEsagSpvKfT+QHkecevtZLhVWuvAqsyPqYLnAUqhiMqsC0eh5x9ZHwS&#10;T2Ie5VORrlHUpZFHSeIGRVYYRwK+qeYiCLZB84vKGongQYeeBBuB1kaqzg85S+Ifzhbus3WVDOQG&#10;UwkuKBdWAsNpdh1wyxO2ogk0L1BQOmITgB8ZaTz/h3EQPQe5saTnkAiqSgRaB1+a2tOYU1NkHBdF&#10;ctbvtk9nBys8+1puV8ja/xPaGycsaSLjjDoK52R+eX2bkOgI/cW702jbREgu22Wcwt+33y5wtQtM&#10;0mEy7ifDPkGSsHEyGnT4ifnAcOou5k+PXyV92bfCLtY8/wIAAP//AwBQSwMEFAAGAAgAAAAhAJDe&#10;XlQjBQAAKgwAABAAAABkcnMvaW5rL2luazEueG1stFZNj9s2EL0XyH8glMNeRJukqA8b8eYQdIEC&#10;LRA0KdAeHVtZC7Glhaz9+vd9b0aWvcjmUjRYrGUOhzNv3ryh/O7902FvHur+2HTtKvEzl5i63XTb&#10;pr1dJX99vrFVYo7Dut2u911br5Ln+pi8v37zy7um/XbYL/FpEKE98tthv0p2w3C3nM8fHx9nj9ms&#10;62/nwbls/lv77Y/fk+vx1Lb+2rTNgJTHk2nTtUP9NDDYstmuks3w5CZ/xP7U3febetqmpd+cPYZ+&#10;valvuv6wHqaIu3Xb1nvTrg/A/Xdihuc7fGmQ57buE3NoULANMx/LWP26gGH9tEou1veAeASSQzJ/&#10;PeY/PyHmzfcxCSsLZVEmZoS0rR+IaS6cL39c+8e+u6v7oanPNCsp48az2eha+FGi+vrY7e/Zm8Q8&#10;rPf3oMw7B1mMuf38FUK+jwdu/td44OWH8S7BvaRmLO+Sh5G0SVKn1g7NoYbQD3eTxoYjAtP8aehl&#10;HIILwbrc+vKzz5exWrpyVmXuohWjik8xv/T3x90U70t/1qvsTKxpZY/NdthNpLuZi6HKJt4vWX/t&#10;9K5ubnfDfz6+6fYdhmLs+NsPH5wriovKJOUkuVcGWFRoRgL+rL+ukrcyw0ZOqkEY8KXxRW5KV7r0&#10;ypZXdnFVVGWa5IlPbPRlanNTGZ+W1lvv8ip1MGRZmZYmmhAc9mnIU8QwvnKpN8761BbGmZBHmJ0N&#10;0acOa5gzLnFWFvTxPqZ4MnZq1e4ZIkttxLZLcQIIKz6tz5EPuzAjqTOLnHHtohjDFyYAE10yE6vU&#10;Mx1XuY0ZVqUNSMLzXmG6alyiDjXLblbodgHAYnZiIH5Nzk9QwZWFk/joXiZIYikBUP7FgfMCRk+U&#10;oM4zMQoFYawIp0tTpEFK1LCsX6smJ2TIKWEMIQy6kFZnJ9R/gcej7tNeblkG/ogEf1VaIae0Bj0R&#10;nqVBTIc8xCbwvbKVIb1GRmchAQK3AQLx6FSgDwvACjpgUsstye3pz4W0I0dX/AKVRuYGB0BcYFP6&#10;xtYIknJsuMrAo3GiEg/WUSyoECgKycYoDGQojIwoQeii0AVtCk0SyYK1kdFoYAYAj+Ij8oMqm9nA&#10;klCXobR5TtUalWxm0gxEgeNaILUItmCwUQQwntX9iTd1Jik2062gorBB65mWY1xxBWIeXJwSQy1o&#10;HYsAFzoj4jfyJzC0AyaAAmbzudKFGYC0UtRIuAGlsxF04TwVp44tyCa3VF/VKXNJPhkxhyeHq8Ik&#10;S08hXgv+CpVAhXMiPHxRABcqdJAC6+Ew8e5AdYzocVhwRInBIieB8xIx5UgsZwOs6YjwgRw6FXIl&#10;CAp2hthZuPQGUiR46BKDS6utSB0vMcsrAUiQgPD1ggM4LFBllCsk8j7hmQL9LXAfnkgW/iU/uaMy&#10;JIXkl2sskCKIaNpV2QhUGNkc7hGkqNYADWuHja1FNHSJ1ZTUZop/LjA5WBAutMWIULBEAECMEhaQ&#10;M9xwlAvg0qgvlDidyagDxuZlgAQRJASkqxgClfNSzzDCCIInZ0+h8TOMdxXceRqhGAMvDOAL0kk2&#10;CkriQzQv7I8CyEAZJhv3gcUFMuKFa4E7cHQhQ6JeiyBq4+fp4lYG2RsYqSF8nsdCcOaqZhDLXYw1&#10;gFg4YcUXlVfm+KCEpUREYtdw8bH9JBkNsngtinPFSSMR6I48MvgxNkZKTgWRqhptKGRy2VFRwoIa&#10;pK/02eOW4tEoLwIxszy9HdyL35TT6x4/lq7/BQAA//8DAFBLAwQUAAYACAAAACEA0S6aZOIAAAAO&#10;AQAADwAAAGRycy9kb3ducmV2LnhtbEyPwU7DMAyG70i8Q2QkbltCKWXqmk4TaBckJBh7gLTx2mqN&#10;UzXZ2vH0mBNcLFu//fv/is3senHBMXSeNDwsFQik2tuOGg2Hr91iBSJEQ9b0nlDDFQNsytubwuTW&#10;T/SJl31sBJtQyI2GNsYhlzLULToTln5AYu3oR2cij2Mj7WgmNne9TJTKpDMd8YfWDPjSYn3an52G&#10;3fcbfbin6nGbTumhTTurmuu71vd38+uay3YNIuIc/y7gl4HzQ8nBKn8mG0SvYZExT9SwylIQrCfZ&#10;MzcVLyqVgCwL+R+j/AEAAP//AwBQSwMEFAAGAAgAAAAhAHkYvJ2/AAAAIQEAABkAAABkcnMvX3Jl&#10;bHMvZTJvRG9jLnhtbC5yZWxzhM+xasQwDAbgvdB3MNobJR3KUeJkOQ6ylhRuNY6SmMSysZzSe/t6&#10;7MHBDRqE0PdLbf/rd/VDSVxgDU1VgyK2YXK8aPgeL28nUJINT2YPTBpuJNB3ry/tF+0mlyVZXRRV&#10;FBYNa87xE1HsSt5IFSJxmcwheZNLmxaMxm5mIXyv6w9M/w3o7kw1TBrSMDWgxlssyc/tMM/O0jnY&#10;wxPnBxFoD8nBX/1eUJMWyhocb1iqqcqhgF2Ld491fwAAAP//AwBQSwECLQAUAAYACAAAACEAmzMn&#10;NwwBAAAtAgAAEwAAAAAAAAAAAAAAAAAAAAAAW0NvbnRlbnRfVHlwZXNdLnhtbFBLAQItABQABgAI&#10;AAAAIQA4/SH/1gAAAJQBAAALAAAAAAAAAAAAAAAAAD0BAABfcmVscy8ucmVsc1BLAQItABQABgAI&#10;AAAAIQDK+k7wigEAAC4DAAAOAAAAAAAAAAAAAAAAADwCAABkcnMvZTJvRG9jLnhtbFBLAQItABQA&#10;BgAIAAAAIQCQ3l5UIwUAACoMAAAQAAAAAAAAAAAAAAAAAPIDAABkcnMvaW5rL2luazEueG1sUEsB&#10;Ai0AFAAGAAgAAAAhANEummTiAAAADgEAAA8AAAAAAAAAAAAAAAAAQwkAAGRycy9kb3ducmV2Lnht&#10;bFBLAQItABQABgAIAAAAIQB5GLydvwAAACEBAAAZAAAAAAAAAAAAAAAAAFIKAABkcnMvX3JlbHMv&#10;ZTJvRG9jLnhtbC5yZWxzUEsFBgAAAAAGAAYAeAEAAEgLAAAAAA==&#10;">
                <v:imagedata r:id="rId110" o:title=""/>
              </v:shape>
            </w:pict>
          </mc:Fallback>
        </mc:AlternateContent>
      </w:r>
      <w:r w:rsidR="008B5FCD">
        <w:rPr>
          <w:rFonts w:ascii="Arial" w:hAnsi="Arial" w:cs="Arial"/>
          <w:noProof/>
        </w:rPr>
        <mc:AlternateContent>
          <mc:Choice Requires="wpi">
            <w:drawing>
              <wp:anchor distT="0" distB="0" distL="114300" distR="114300" simplePos="0" relativeHeight="251670528" behindDoc="0" locked="0" layoutInCell="1" allowOverlap="1" wp14:anchorId="4E615AF0" wp14:editId="1A82EB4B">
                <wp:simplePos x="0" y="0"/>
                <wp:positionH relativeFrom="column">
                  <wp:posOffset>5043343</wp:posOffset>
                </wp:positionH>
                <wp:positionV relativeFrom="paragraph">
                  <wp:posOffset>318550</wp:posOffset>
                </wp:positionV>
                <wp:extent cx="1009080" cy="47880"/>
                <wp:effectExtent l="25400" t="38100" r="32385" b="41275"/>
                <wp:wrapNone/>
                <wp:docPr id="17" name="Ink 17"/>
                <wp:cNvGraphicFramePr/>
                <a:graphic xmlns:a="http://schemas.openxmlformats.org/drawingml/2006/main">
                  <a:graphicData uri="http://schemas.microsoft.com/office/word/2010/wordprocessingInk">
                    <w14:contentPart bwMode="auto" r:id="rId111">
                      <w14:nvContentPartPr>
                        <w14:cNvContentPartPr/>
                      </w14:nvContentPartPr>
                      <w14:xfrm>
                        <a:off x="0" y="0"/>
                        <a:ext cx="1009080" cy="478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C0F6368" id="Ink 17" o:spid="_x0000_s1026" type="#_x0000_t75" style="position:absolute;margin-left:396.5pt;margin-top:24.5pt;width:80.65pt;height:4.95pt;z-index:2516705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N9KkyHAQAALgMAAA4AAABkcnMvZTJvRG9jLnhtbJxSy27CMBC8V+o/&#10;WL6XJIhXIwKHokocSjm0H+A6NrEae6O1Q+DvuwFSoFVViUu09jizMzs7ne9sybYKvQGX8aQXc6ac&#10;hNy4Tcbf354fJpz5IFwuSnAq43vl+Xx2fzdtqlT1oYAyV8iIxPm0qTJehFClUeRloazwPaiUI1AD&#10;WhHoiJsoR9EQuy2jfhyPogYwrxCk8p5uF0eQzw78WisZXrX2KrAy4+PhiOSFrkAqRv0hZx9UTJIh&#10;j2ZTkW5QVIWRJ0niBkVWGEcCvqkWIghWo/lFZY1E8KBDT4KNQGsj1cEPOUviH86W7rN1lQxkjakE&#10;F5QLa4Ghm90BuKWFLWkCzQvklI6oA/ATI43n/zCOohcga0t6jomgKkWgdfCFqTxnmJo847jMk7N+&#10;t306O1jj2ddqu0bWvk/GnDlhSRMZZ3SicDrzq+u/CYlO0F+8O422TYTksl3GaQv27fcQuNoFJuky&#10;iePHeEKQJGwwnlB5wXxk6PpczJ+aXyV9eW6FXaz57AsAAP//AwBQSwMEFAAGAAgAAAAhAAbi0UPB&#10;AwAA4ggAABAAAABkcnMvaW5rL2luazEueG1stFVNb9s4EL0v0P9AsIdcSJsfEikZdXooGqDALlD0&#10;A9g9urYaC7WkQJbj5N/vm6GsKGh6WWwvlsjhvHnz5lF+8/ahOYj7qj/WXbuWdmGkqNptt6vb27X8&#10;+uVGF1Ich0272xy6tlrLx+oo316/+uNN3f5oDiv8CiC0R3prDmu5H4a71XJ5Pp8XZ7/o+tulM8Yv&#10;P7Q//vpTXo9Zu+p73dYDSh4vW9uuHaqHgcBW9W4tt8ODmc4D+3N36rfVFKadfvt0Yug32+qm65vN&#10;MCHuN21bHUS7acD7bymGxzu81KhzW/VSNDUa1m5hs5gV70tsbB7WcrY+geIRTBq5fBnzn9+AefMz&#10;JtHyLoYoxUhpV90TpyVrvvp17x/77q7qh7p6kjmJMgYexTatWZ8kVF8du8OJZiPF/eZwgmTWGNhi&#10;rG2XLwjyMx60+V/xoMsv8ebknksztjfXYRRtstRltEPdVDB6czd5bDgCmLY/Dz1fB2ec0ybXNn6x&#10;+SorViZfBF/ORjG6+IL5rT8d9xPet/7JrxyZVEudnevdsJ9ENwuTucJPus9Vfyl7X9W3++E/p2+7&#10;Q4dLMU789bt3xoQw64xLTpZ74QKzC8UowKfq+1q+5jssODNtsAI2ihBF4V2urnR5Za60dXmppJNG&#10;4i7mKgqjc68MPTJeBat0LoyIUVmH7TIqnYkorArYd0FZ4bHQUXttjbLaicwkgKgCEhGzBFfiJHB5&#10;JYBKqzFmi9lKPF/5fBbTWTo5oiSQxLNUOlXjX6d0wdWotA0jhQQVxmyQpaBNJIQl9tRgYjhiZ2ll&#10;qBWdsTLogfRxU0XqxI8HKS0CVEWoA+QgggBwBjpYZcjLL4gki5j1A3NTNnYVXrWzCoeRBdWFA2fP&#10;DeFXu6iAhHNcGb3y2BzmFYXHfGxKtEYETfOLXJ1wMpCmJzZpmDxwmgl15xiO+9YEwhUCzoFx0Jm2&#10;JHTGVKwlT5Ahooa4JDW0IRYYF9rgCgVSySxEnFpnf2R4oZbQGGKOuyUmACdG6ST4Oe5wpAkB6Yzz&#10;WJMKbhKArQXZaCAWSXhikI4146KkcHKCLtCF8whBY+WQaQ2rgQGRbaEa+SSx9WRqb5SnkV3IU2sc&#10;ziFDFjEedj4uAIkAZXReJN2emVagt6QI0jFZXBkqTietCORJdgqO6IBLlkSglfVTHjbBhjaLZGbc&#10;40uQDQ82CLqSpcC1zBRdWlDHA1YqWRk2LrTF3U1BGjtdAJItBWM5JlItb0YfkEBB4JuYSIMJzZwW&#10;kOfZf+H0mcJH/vpfAAAA//8DAFBLAwQUAAYACAAAACEAbTzx6eMAAAAOAQAADwAAAGRycy9kb3du&#10;cmV2LnhtbEyPQU/DMAyF70j8h8hI3FgK2+jaNZ0mJoQ4riDEMW1MU61xSpNthV+POcHFlmX7vfcV&#10;m8n14oRj6DwpuJ0lIJAabzpqFby+PN6sQISoyejeEyr4wgCb8vKi0LnxZ9rjqYqtYBEKuVZgYxxy&#10;KUNj0ekw8wMS7z786HTkcWylGfWZxV0v75LkXjrdETtYPeCDxeZQHZ2Crf10T+3bYfQ2HXbp83eN&#10;1Xuq1PXVtFtz2a5BRJzi3wf8MnB+KDlY7Y9kgugVpNmcgaKCRcadD7LlYg6iVrBcZSDLQv7HKH8A&#10;AAD//wMAUEsDBBQABgAIAAAAIQB5GLydvwAAACEBAAAZAAAAZHJzL19yZWxzL2Uyb0RvYy54bWwu&#10;cmVsc4TPsWrEMAwG4L3QdzDaGyUdylHiZDkOspYUbjWOkpjEsrGc0nv7euzBwQ0ahND3S23/63f1&#10;Q0lcYA1NVYMitmFyvGj4Hi9vJ1CSDU9mD0wabiTQd68v7RftJpclWV0UVRQWDWvO8RNR7EreSBUi&#10;cZnMIXmTS5sWjMZuZiF8r+sPTP8N6O5MNUwa0jA1oMZbLMnP7TDPztI52MMT5wcRaA/JwV/9XlCT&#10;FsoaHG9YqqnKoYBdi3ePdX8AAAD//wMAUEsBAi0AFAAGAAgAAAAhAJszJzcMAQAALQIAABMAAAAA&#10;AAAAAAAAAAAAAAAAAFtDb250ZW50X1R5cGVzXS54bWxQSwECLQAUAAYACAAAACEAOP0h/9YAAACU&#10;AQAACwAAAAAAAAAAAAAAAAA9AQAAX3JlbHMvLnJlbHNQSwECLQAUAAYACAAAACEAY30qTIcBAAAu&#10;AwAADgAAAAAAAAAAAAAAAAA8AgAAZHJzL2Uyb0RvYy54bWxQSwECLQAUAAYACAAAACEABuLRQ8ED&#10;AADiCAAAEAAAAAAAAAAAAAAAAADvAwAAZHJzL2luay9pbmsxLnhtbFBLAQItABQABgAIAAAAIQBt&#10;PPHp4wAAAA4BAAAPAAAAAAAAAAAAAAAAAN4HAABkcnMvZG93bnJldi54bWxQSwECLQAUAAYACAAA&#10;ACEAeRi8nb8AAAAhAQAAGQAAAAAAAAAAAAAAAADuCAAAZHJzL19yZWxzL2Uyb0RvYy54bWwucmVs&#10;c1BLBQYAAAAABgAGAHgBAADkCQAAAAA=&#10;">
                <v:imagedata r:id="rId112" o:title=""/>
              </v:shape>
            </w:pict>
          </mc:Fallback>
        </mc:AlternateContent>
      </w:r>
      <w:r w:rsidR="009129FB">
        <w:rPr>
          <w:rFonts w:ascii="Arial" w:hAnsi="Arial" w:cs="Arial"/>
          <w:noProof/>
        </w:rPr>
        <mc:AlternateContent>
          <mc:Choice Requires="wpi">
            <w:drawing>
              <wp:anchor distT="0" distB="0" distL="114300" distR="114300" simplePos="0" relativeHeight="251669504" behindDoc="0" locked="0" layoutInCell="1" allowOverlap="1" wp14:anchorId="2ABA84FF" wp14:editId="4B0194F6">
                <wp:simplePos x="0" y="0"/>
                <wp:positionH relativeFrom="column">
                  <wp:posOffset>1749425</wp:posOffset>
                </wp:positionH>
                <wp:positionV relativeFrom="paragraph">
                  <wp:posOffset>-244390</wp:posOffset>
                </wp:positionV>
                <wp:extent cx="1501920" cy="777960"/>
                <wp:effectExtent l="38100" t="38100" r="34925" b="47625"/>
                <wp:wrapNone/>
                <wp:docPr id="16" name="Ink 16"/>
                <wp:cNvGraphicFramePr/>
                <a:graphic xmlns:a="http://schemas.openxmlformats.org/drawingml/2006/main">
                  <a:graphicData uri="http://schemas.microsoft.com/office/word/2010/wordprocessingInk">
                    <w14:contentPart bwMode="auto" r:id="rId113">
                      <w14:nvContentPartPr>
                        <w14:cNvContentPartPr/>
                      </w14:nvContentPartPr>
                      <w14:xfrm>
                        <a:off x="0" y="0"/>
                        <a:ext cx="1501920" cy="777960"/>
                      </w14:xfrm>
                    </w14:contentPart>
                  </a:graphicData>
                </a:graphic>
                <wp14:sizeRelH relativeFrom="margin">
                  <wp14:pctWidth>0</wp14:pctWidth>
                </wp14:sizeRelH>
                <wp14:sizeRelV relativeFrom="margin">
                  <wp14:pctHeight>0</wp14:pctHeight>
                </wp14:sizeRelV>
              </wp:anchor>
            </w:drawing>
          </mc:Choice>
          <mc:Fallback xmlns:w16sdtdh="http://schemas.microsoft.com/office/word/2020/wordml/sdtdatahash" xmlns:w16="http://schemas.microsoft.com/office/word/2018/wordml" xmlns:w16cex="http://schemas.microsoft.com/office/word/2018/wordml/cex">
            <w:pict>
              <v:shape w14:anchorId="316F23DB" id="Ink 16" o:spid="_x0000_s1026" type="#_x0000_t75" style="position:absolute;margin-left:136.95pt;margin-top:-20.05pt;width:119.85pt;height:62.85pt;z-index:25166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WBcxCJAQAAMwMAAA4AAABkcnMvZTJvRG9jLnhtbJxSy27CMBC8V+o/&#10;WL6XPFSgRAQORZU4lHJoP8B1bGI19kZrQ+DvuwnvVlUlLtGuxxnP7Ox4urUV2yj0BlzOk17MmXIS&#10;CuNWOf94f3l44swH4QpRgVM53ynPp5P7u3FTZyqFEqpCISMS57OmznkZQp1FkZelssL3oFaOQA1o&#10;RaAWV1GBoiF2W0VpHA+iBrCoEaTynk5ne5BPOn6tlQxvWnsVWEXq4viJ9IVThW2Vpn3OPtsqGfR5&#10;NBmLbIWiLo08yBI3qLLCOBJxopqJINgazS8qaySCBx16EmwEWhupOk/kLol/uJu7r9ZZ8ijXmElw&#10;QbmwFBiO8+uAW56wFY2geYWCEhLrAPzASAP6P5C96BnItSU9+1RQVSLQSvjS1J4zzEyRc5wXyVm/&#10;2zyfHSzx7GuxWSJr7ycDzpywpImMM+oonKP5xfXfhEQH6C/erUbbJkJy2TbntAi79tsFrraBSTpM&#10;+nEySgmShA2Hw9Ggu3Ck3lMcu4sA6PWrqC/7VtnFrk++AQAA//8DAFBLAwQUAAYACAAAACEAyzM5&#10;ghYDAAAOBwAAEAAAAGRycy9pbmsvaW5rMS54bWy0VMFO20AQvVfqP6yWAxdvsrNee+2IwKEqUqVW&#10;qgqV2mNIFmIR28h2CPx936wdE0S4VK2QjHd25s17b8Y5u3gqN+LRN21RV3NJEy2Fr5b1qqju5vLn&#10;9aXKpGi7RbVabOrKz+Wzb+XF+ccPZ0V1X25meAogVC2/lZu5XHfdw2w63e12k108qZu7qdE6nn6p&#10;7r99ledD1crfFlXRoWW7Dy3rqvNPHYPNitVcLrsnPeYD+6reNks/XnOkWb5kdM1i6S/rplx0I+J6&#10;UVV+I6pFCd6/pOieH/BSoM+db6QoCwhWZkLW2exzjsDiaS4PzltQbMGklNPjmL//A+blW0ymFRuX&#10;OikGSiv/yJymwfPZ+9q/N/WDb7rCv9jcmzJcPItlfw7+9EY1vq03W56NFI+LzRaWkdZYi6E3TY8Y&#10;8hYP3vxTPPjyLt4hudfWDPIOfRhMG1dqP9quKD0WvXwYd6xrAczhq64Jn4PRxiidKHLXlMysmyVm&#10;4tL8YBTDFu8xb5ptux7xbpqXfQ03o2u9sl2x6taj6XqiE0c0+n7o+rHqtS/u1t1fly/rTY2PYpj4&#10;yadPWqfpgbLQcly5Ix9w2EIxGPDD387lSfiGRajsA8EBLUxOThgTZ3l0qk8V0akyVutIav6LjHAi&#10;1lkWWUXKxpGyIhYUORULjQOClGRRKgyOVsXKJBEJg8w4IpUJo1FCwipLiGskkUoBaCMrLCMYlSqb&#10;myhTCWATlIJQlCiHEyUqUxQZlXNdggybonOKKxVbYVKENdDJ8X+mBRYqy2Lg6P4kstyhSd85PN3+&#10;XSVMlfP4iTTQ5D6AIBCjAAjGYIBGSAutUqbMYnFSiQFT7gsXRAqlvQ9ghATmwDiClMsjkA9Vg1GI&#10;opNRlKMqgaUADFWM1L9T73ZfxcGhMScIgoMKy8+5PANroT2MhAEoDQKCUb32/SXIEBsCCRAEcZgX&#10;+8rw4COMi2KnKFRiTpgU4mwM/IkxRmIpWBjiXjF3JgAQ0IIgiMTguYK1Y3eUi7kAeyFSzMUJuILh&#10;BalhEq9+N8eVxg/C+R8AAAD//wMAUEsDBBQABgAIAAAAIQBZ4uf55AAAAA8BAAAPAAAAZHJzL2Rv&#10;d25yZXYueG1sTE89b4MwEN0r9T9YV6lbYgMNpYQjihplyVApoYoyGrgCCrYRdgj993Wndjnp6d5n&#10;tplVzyYabWc0QrAUwEhXpu50g/BZ7BcJMOukrmVvNCF8k4VN/viQybQ2d32k6eQa5k20TSVC69yQ&#10;cm6rlpS0SzOQ9r8vMyrpPBwbXo/y7s1Vz0MhYq5kp31CKwd6b6m6nm4K4VIGB7Ev4ivfTkUS7Q7n&#10;40cZIj4/zbu1P9s1MEez+1PA7wbfH3JfrDQ3XVvWI4Sv0ZunIixeRADMM1ZBFAMrEZJVDDzP+P8d&#10;+Q8AAAD//wMAUEsDBBQABgAIAAAAIQB5GLydvwAAACEBAAAZAAAAZHJzL19yZWxzL2Uyb0RvYy54&#10;bWwucmVsc4TPsWrEMAwG4L3QdzDaGyUdylHiZDkOspYUbjWOkpjEsrGc0nv7euzBwQ0ahND3S23/&#10;63f1Q0lcYA1NVYMitmFyvGj4Hi9vJ1CSDU9mD0wabiTQd68v7RftJpclWV0UVRQWDWvO8RNR7Ere&#10;SBUicZnMIXmTS5sWjMZuZiF8r+sPTP8N6O5MNUwa0jA1oMZbLMnP7TDPztI52MMT5wcRaA/JwV/9&#10;XlCTFsoaHG9YqqnKoYBdi3ePdX8AAAD//wMAUEsBAi0AFAAGAAgAAAAhAJszJzcMAQAALQIAABMA&#10;AAAAAAAAAAAAAAAAAAAAAFtDb250ZW50X1R5cGVzXS54bWxQSwECLQAUAAYACAAAACEAOP0h/9YA&#10;AACUAQAACwAAAAAAAAAAAAAAAAA9AQAAX3JlbHMvLnJlbHNQSwECLQAUAAYACAAAACEAJYFzEIkB&#10;AAAzAwAADgAAAAAAAAAAAAAAAAA8AgAAZHJzL2Uyb0RvYy54bWxQSwECLQAUAAYACAAAACEAyzM5&#10;ghYDAAAOBwAAEAAAAAAAAAAAAAAAAADxAwAAZHJzL2luay9pbmsxLnhtbFBLAQItABQABgAIAAAA&#10;IQBZ4uf55AAAAA8BAAAPAAAAAAAAAAAAAAAAADUHAABkcnMvZG93bnJldi54bWxQSwECLQAUAAYA&#10;CAAAACEAeRi8nb8AAAAhAQAAGQAAAAAAAAAAAAAAAABGCAAAZHJzL19yZWxzL2Uyb0RvYy54bWwu&#10;cmVsc1BLBQYAAAAABgAGAHgBAAA8CQAAAAA=&#10;">
                <v:imagedata r:id="rId114" o:title=""/>
              </v:shape>
            </w:pict>
          </mc:Fallback>
        </mc:AlternateContent>
      </w:r>
      <w:r w:rsidR="00860925" w:rsidRPr="00BC74CC">
        <w:rPr>
          <w:rFonts w:ascii="Arial" w:hAnsi="Arial" w:cs="Arial"/>
        </w:rPr>
        <w:t>UCM (Unplanned Corrective Maintenance) is a maintenance method which also includes preventative maintenance. Unplanned Corrective Maintenance is a vital maintenance method as it will restore and fix equipment once it has failed. Once the failure has been detected, the maintenance team will work on the equipment to ensure that the asset is placed back into working condition and ready to be used. Corrective maintenance is used after a problem occurs on a piece of equipment. The main goal of this strategy is to fix the piece of equipment and ensures it functions correctly again once a failure is detected. Corrective maintenance can be used as planned or unplanned work, this changes weather a maintenance plan has or has not been created. UCM or also known as run to failure is a maintenance strategy where the equipment used isn’t maintained until a failure occurs or when a complete replacement/operation is available. Planned maintenance is when a maintenance team decides to service and fix a piece of equipment once it breaks down. The advantages of unplanned corrective maintenance are that the Equipment is only maintained, when necessary, this means that you are using the maximum reliability and (MTBF) of the equipment. Another advantage is the likelihood of issues or problems after maintenance work is reduced in line with the reduced frequency of intervention. UCM is required for the workplace to ensure that the equipment is always available to be used. If the equipment does fail, in most cases each motor or pump will have a backup to be used when the other isn’t available, therefore in all situations operational requirements are satisfied and met. This means that the company as a business is happy, no time is wasted in term of product being wasted and the maintenance team is being used effectively.</w:t>
      </w:r>
    </w:p>
    <w:p w14:paraId="5B528CE7" w14:textId="05B838B1" w:rsidR="00860925" w:rsidRPr="00BC74CC" w:rsidRDefault="00197BB6"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722752" behindDoc="0" locked="0" layoutInCell="1" allowOverlap="1" wp14:anchorId="19B8F4FE" wp14:editId="5842BD37">
                <wp:simplePos x="0" y="0"/>
                <wp:positionH relativeFrom="column">
                  <wp:posOffset>5749290</wp:posOffset>
                </wp:positionH>
                <wp:positionV relativeFrom="paragraph">
                  <wp:posOffset>-85725</wp:posOffset>
                </wp:positionV>
                <wp:extent cx="499100" cy="219075"/>
                <wp:effectExtent l="25400" t="38100" r="47625" b="34925"/>
                <wp:wrapNone/>
                <wp:docPr id="70" name="Ink 70"/>
                <wp:cNvGraphicFramePr/>
                <a:graphic xmlns:a="http://schemas.openxmlformats.org/drawingml/2006/main">
                  <a:graphicData uri="http://schemas.microsoft.com/office/word/2010/wordprocessingInk">
                    <w14:contentPart bwMode="auto" r:id="rId115">
                      <w14:nvContentPartPr>
                        <w14:cNvContentPartPr/>
                      </w14:nvContentPartPr>
                      <w14:xfrm>
                        <a:off x="0" y="0"/>
                        <a:ext cx="499100" cy="21907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145BDBD" id="Ink 70" o:spid="_x0000_s1026" type="#_x0000_t75" style="position:absolute;margin-left:452.1pt;margin-top:-7.35pt;width:40.55pt;height:18.45pt;z-index:2517227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5mRdiLAQAALgMAAA4AAABkcnMvZTJvRG9jLnhtbJxSQU7DMBC8I/EH&#10;a+80SdXSNmrKgQqJA9ADPMA4dmMRe6O125Tfs0lbWkAIiUvk3XHGMzs7v9m5Wmw1BYu+gGyQgtBe&#10;YWn9uoCX57urKYgQpS9ljV4X8K4D3CwuL+Ztk+shVliXmgST+JC3TQFVjE2eJEFV2skwwEZ7Bg2S&#10;k5FLWiclyZbZXZ0M0/Q6aZHKhlDpELi73IOw6PmN0So+GRN0FHUBk/H1EETsDuMRCCpgmk0nIF77&#10;zhiSxVzma5JNZdVBkvyHIietZwGfVEsZpdiQ/UHlrCIMaOJAoUvQGKt074edZek3Z/f+rXOVjdSG&#10;coU+ah9XkuJxdj3wnydczRNoH7DkdOQmIhwYeTx/h7EXvUS1caxnnwjpWkZeh1DZJvCYc1sWQPdl&#10;dtLvt7cnBys6+Xrcrkh09ye8SF461sTGBVccztH849e/GUkO0G+8O0OuS4Tlil0BzP3effvA9S4K&#10;xc3RbJaljCiGhtksnfQLcWTeMxyrs/nz41+SPq87YWdrvvgAAAD//wMAUEsDBBQABgAIAAAAIQA2&#10;aR961AQAAM4KAAAQAAAAZHJzL2luay9pbmsxLnhtbLSVS28bRxCE7wHyHwbrgy475LxnVzDlgxEB&#10;ARI4iB0gOdLUSiJMLoXl6uF/n69nKUqOZSAInMtK8+qurqpuvn7zsN2ou27Yr3f9orIzU6muX+0u&#10;1v3Vovrjw7luKrUfl/3FcrPru0X1udtXb85+/OH1uv+03ZzyVUTo9/LfdrOorsfx5nQ+v7+/n937&#10;2W64mjtj/Pzn/tOvv1Rnh1cX3eW6X4+k3D9urXb92D2MEux0fbGoVuODOd4n9vvd7bDqjseyM6ye&#10;bozDctWd74btcjxGvF72fbdR/XIL7j8rNX6+4Z81ea66oVLbNQVrN7Mhh+anlo3lw6J6tr4F4h4k&#10;22r+csy//oeY51/HFFje5ZQrdYB00d0Jpnnh/PTbtf827G66YVx3TzRPpBwOPqvVtC78TEQN3X63&#10;uRVtKnW33NxCmTUGWxxy2/kLhHwdD26+azx4+Wa85+C+pOZQ3nMeDqQdLfUo7bjedhh9e3P02Lgn&#10;sGy/H4fSDs44p03UNn+w8TSaU+9nPsVnUhxc/Bjz43C7vz7G+zg8+bWcHFmbKrtfX4zXR9LNzATX&#10;+CPvz1l/6fV1t766Hv/z89Vus6MpDoq/evvWmJSeVVZSHi33QgMXF6oDAb93l4vqVelhVV5OG4UB&#10;o0IbVWNDrE9sPjF8bKwrbSud+HrX1lZZZWqddFLO1UZFZWuj+bo6qqTb6GqrGxW8q7VVgVMOjUoN&#10;d71uDeusvfLJ1F5lxTVDYOVaLxeTtrZO3LdNUxPGyftGWbZTzTOy107iOjA4xU3COu2zPA4qZLat&#10;jjo4X/MsCNTAY9W0rDOQW4lntGspxRb0cmy15wKBSScrS9lgYQkU3SYBSSzgqNbUROTEk8mFts5a&#10;qrRg9WCkeHZN4cm24OIqxwlQceLA2iDhCMwGjw4YvYYjiFPeSOma8D6CsdwkTCETWFnwS1jwoYAT&#10;eku2BgZzgUkqHaNQEsESyQZCLwTDWamQ5I7gEJEMGBuNEk2AeQmm4c1p1yCoUAODKugYhHCI5D6v&#10;ZRv+gYXOgTzWkBBd5SBzHwHAwgZCwrP2kh/QnJdvO+HQggLU2VIYnIhecilm1l675Dkv2cVFojab&#10;eMGQRFZxchDxXarZUi6mAyeNqGuALWXaNhBoKhuNJhhWk5YVjkEKESrYwoYwDBcAAnQAR0IK+UfF&#10;jEiFZNgXum0SZxHYSEUZj9k6ctCwwn4q4jzeCfakneMP+nHwxS/E41D6t41aRt+7y8t9N/L7Y3J1&#10;FnKrfCZ9A3Mn2iaaV+DnusqVqVzRKYErICT9Rm2ikDjFY33Bjb2Fl9KYlg7C5sJDo1rRDDNZj/Wn&#10;lnTSVbhbOKYifIDgWQwj+uM7aXjxvNhMzCysiM4Ti0HEYE/ai3ZGg4kh0VjaQwjTljYof7FYGQmY&#10;n3iFYYYPNQqVpRlkJECDMC4ApDNlEjABQIe++Elak1Z21EBUeLAencRp5UQmiXQcM8OIj3Ce9A0R&#10;XJkBWJ/RAShpU/pXjNdyowibhUecRp8IVdJuzAWSCckYWapyBV5hlPYSfsSZ07oEKSP1O9oieGxh&#10;vW1VSEZ88TjTPXxWjHRTQYUolqY57p20KMyIsoHpPCnODro1UWgw2qdA86GBz15oQCC+0xyG7H+4&#10;+ukH/exvAAAA//8DAFBLAwQUAAYACAAAACEA5Vc9suMAAAAPAQAADwAAAGRycy9kb3ducmV2Lnht&#10;bExPPU/DMBDdkfgP1lVia+2GQNs0lwqBQKBMBJZubuwmofE5st0m/HvMBMtJT/c+891kenbRzneW&#10;EJYLAUxTbVVHDcLnx/N8DcwHSUr2ljTCt/awK66vcpkpO9K7vlShYdGEfCYR2hCGjHNft9pIv7CD&#10;pvg7WmdkiNA1XDk5RnPT80SIe25kRzGhlYN+bHV9qs4GoXwZye3Lr/0pTStRjq+r4U05xJvZ9LSN&#10;52ELLOgp/Cngd0PsD0UsdrBnUp71CBuRJpGKMF+mK2CRsVnf3QI7ICRJArzI+f8dxQ8AAAD//wMA&#10;UEsDBBQABgAIAAAAIQB5GLydvwAAACEBAAAZAAAAZHJzL19yZWxzL2Uyb0RvYy54bWwucmVsc4TP&#10;sWrEMAwG4L3QdzDaGyUdylHiZDkOspYUbjWOkpjEsrGc0nv7euzBwQ0ahND3S23/63f1Q0lcYA1N&#10;VYMitmFyvGj4Hi9vJ1CSDU9mD0wabiTQd68v7RftJpclWV0UVRQWDWvO8RNR7EreSBUicZnMIXmT&#10;S5sWjMZuZiF8r+sPTP8N6O5MNUwa0jA1oMZbLMnP7TDPztI52MMT5wcRaA/JwV/9XlCTFsoaHG9Y&#10;qqnKoYBdi3ePdX8AAAD//wMAUEsBAi0AFAAGAAgAAAAhAJszJzcMAQAALQIAABMAAAAAAAAAAAAA&#10;AAAAAAAAAFtDb250ZW50X1R5cGVzXS54bWxQSwECLQAUAAYACAAAACEAOP0h/9YAAACUAQAACwAA&#10;AAAAAAAAAAAAAAA9AQAAX3JlbHMvLnJlbHNQSwECLQAUAAYACAAAACEAnmZF2IsBAAAuAwAADgAA&#10;AAAAAAAAAAAAAAA8AgAAZHJzL2Uyb0RvYy54bWxQSwECLQAUAAYACAAAACEANmkfetQEAADOCgAA&#10;EAAAAAAAAAAAAAAAAADzAwAAZHJzL2luay9pbmsxLnhtbFBLAQItABQABgAIAAAAIQDlVz2y4wAA&#10;AA8BAAAPAAAAAAAAAAAAAAAAAPUIAABkcnMvZG93bnJldi54bWxQSwECLQAUAAYACAAAACEAeRi8&#10;nb8AAAAhAQAAGQAAAAAAAAAAAAAAAAAFCgAAZHJzL19yZWxzL2Uyb0RvYy54bWwucmVsc1BLBQYA&#10;AAAABgAGAHgBAAD7CgAAAAA=&#10;">
                <v:imagedata r:id="rId116" o:title=""/>
              </v:shape>
            </w:pict>
          </mc:Fallback>
        </mc:AlternateContent>
      </w:r>
    </w:p>
    <w:p w14:paraId="08F450B0" w14:textId="1110D49D" w:rsidR="00860925" w:rsidRPr="00BC74CC" w:rsidRDefault="00C5257A" w:rsidP="00860925">
      <w:pPr>
        <w:spacing w:before="240" w:after="240" w:line="360" w:lineRule="auto"/>
        <w:rPr>
          <w:rFonts w:ascii="Arial" w:hAnsi="Arial" w:cs="Arial"/>
        </w:rPr>
      </w:pPr>
      <w:r>
        <w:rPr>
          <w:rFonts w:ascii="Arial" w:hAnsi="Arial" w:cs="Arial"/>
          <w:noProof/>
        </w:rPr>
        <mc:AlternateContent>
          <mc:Choice Requires="wpi">
            <w:drawing>
              <wp:anchor distT="0" distB="0" distL="114300" distR="114300" simplePos="0" relativeHeight="251732992" behindDoc="0" locked="0" layoutInCell="1" allowOverlap="1" wp14:anchorId="47B35184" wp14:editId="2411D7DA">
                <wp:simplePos x="0" y="0"/>
                <wp:positionH relativeFrom="column">
                  <wp:posOffset>4948303</wp:posOffset>
                </wp:positionH>
                <wp:positionV relativeFrom="paragraph">
                  <wp:posOffset>2571884</wp:posOffset>
                </wp:positionV>
                <wp:extent cx="599760" cy="344520"/>
                <wp:effectExtent l="38100" t="38100" r="22860" b="36830"/>
                <wp:wrapNone/>
                <wp:docPr id="80" name="Ink 80"/>
                <wp:cNvGraphicFramePr/>
                <a:graphic xmlns:a="http://schemas.openxmlformats.org/drawingml/2006/main">
                  <a:graphicData uri="http://schemas.microsoft.com/office/word/2010/wordprocessingInk">
                    <w14:contentPart bwMode="auto" r:id="rId117">
                      <w14:nvContentPartPr>
                        <w14:cNvContentPartPr/>
                      </w14:nvContentPartPr>
                      <w14:xfrm>
                        <a:off x="0" y="0"/>
                        <a:ext cx="599760" cy="3445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E9B2165" id="Ink 80" o:spid="_x0000_s1026" type="#_x0000_t75" style="position:absolute;margin-left:389.05pt;margin-top:201.9pt;width:48.45pt;height:28.35pt;z-index:2517329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s0qCHAQAALgMAAA4AAABkcnMvZTJvRG9jLnhtbJxSQU7DMBC8I/EH&#10;y3eapLTQRk05UCFxoPQADzCO3VjE3mjtNu3v2SQNbUEIqZdod8cZz+x49rCzJdsq9AZcxpNBzJly&#10;EnLj1hl/f3u6mXDmg3C5KMGpjO+V5w/z66tZXaVqCAWUuUJGJM6ndZXxIoQqjSIvC2WFH0ClHIEa&#10;0IpALa6jHEVN7LaMhnF8F9WAeYUglfc0XXQgn7f8WisZXrX2KrAy4/fjO5IX+gKpmExo8kHFNIl5&#10;NJ+JdI2iKow8SBIXKLLCOBLwTbUQQbANml9U1kgEDzoMJNgItDZStX7IWRL/cPbsPhtXyUhuMJXg&#10;gnJhJTD0u2uBS66wJW2gfoGc0hGbAPzASOv5P4xO9ALkxpKeLhFUpQj0HHxhKs8ZpibPOD7nyVG/&#10;2z4eHazw6Gu5XSFrzje5OGFJExln1FE4vfnl+d+ERAfoL96dRtskQnLZLuPEvW++beBqF5ik4Xg6&#10;vW/ehyTodjQaD1u8Z+4Y+u5k/3T5WdKnfSPs5JnPvwAAAP//AwBQSwMEFAAGAAgAAAAhAAaifjfP&#10;AgAAWwYAABAAAABkcnMvaW5rL2luazEueG1stFRda9swFH0f7D8I9WEvUqIryZYSmvahrDDYYKwd&#10;bI9uoiamsR1sp0n//Y4c101p+jI2CLbv17nnHl3l/HJfrNljqJu8KmecRoqzUM6rRV4uZ/zn7bX0&#10;nDVtVi6ydVWGGX8KDb+8+PjhPC8fivUUTwaEsolfxXrGV227mY7Hu91utDOjql6OtVJm/KV8+PaV&#10;X/RVi3Cfl3mLls2za16Vbdi3EWyaL2Z83u7VkA/sm2pbz8MQjp56/pLR1tk8XFd1kbUD4iory7Bm&#10;ZVaA9y/O2qcNPnL0WYaasyLHwFKPyDrrP0/gyPYzfmRvQbEBk4KPT2P+/g+Y128xIy2jXeo46ykt&#10;wmPkNO40n74/+/e62oS6zcOLzAdR+sATmx/sTp+DUHVoqvU2ng1nj9l6C8lIKaxF35vGJwR5iwdt&#10;/ikedHkX75jca2n68Y516EUbVur5aNu8CFj0YjPsWNsAOLpv2rq7DlppLVUiyd1SMk1oqpKRV+7o&#10;KPotfsa8q7fNasC7q1/2tYsMqh0m2+WLdjWIrkbKam8G3Y9VP1W9Cvly1f51+bxaV7gU/YmfXV0p&#10;laZHk3Uth5U7cYG7LWS9AD/C/YyfdXeYdZUHR6cAMW+JTaxNxCf1ieIvNYIrLg2XaeKEYopZEkom&#10;0kSLjNSkYKeMdNKFyRm8U2l0dEuy0VTSKJQxpPkUfrIsscIxx4isAJqXKYkE6EpIh5d2JDzKSKeC&#10;8E5SZCvmO4MSEk56RoIksZgpnXQeuF4atJMaIXhkqrQwKEswEDLBVyQyYVprIeGXxmthAZRo4NoO&#10;z6O1ickknZ6ggWcGzeEA99hPEkXLS1ITDY6eOT8RmBTsBXIUgzKosnF0BJy0zFiLEBpDO0gFHSYG&#10;pQaI4AGRPEpgRVuzqC06RuLpBAEbZQJxwzTBD9XkBBMcziKqijxzEB9HAat/vvoTGvYDt+viDwAA&#10;AP//AwBQSwMEFAAGAAgAAAAhAIyEYmbkAAAAEAEAAA8AAABkcnMvZG93bnJldi54bWxMj8FOwzAM&#10;hu9IvENkJG4sXcfWqms6TQzEdd14gKzx2kLjVE22djw95gQXS7Z///6/fDPZTlxx8K0jBfNZBAKp&#10;cqalWsHH8e0pBeGDJqM7R6jghh42xf1drjPjRirxegi1YBPymVbQhNBnUvqqQav9zPVIvDu7werA&#10;7VBLM+iRzW0n4yhaSatb4g+N7vGlwerrcLEKvvfvO/Npj+613C/OcenHMr5tlXp8mHZrLts1iIBT&#10;+LuAXwbODwUHO7kLGS86BUmSzlmq4DlaMAgr0mTJiCeerKIlyCKX/0GKHwAAAP//AwBQSwMEFAAG&#10;AAgAAAAhAHkYvJ2/AAAAIQEAABkAAABkcnMvX3JlbHMvZTJvRG9jLnhtbC5yZWxzhM+xasQwDAbg&#10;vdB3MNobJR3KUeJkOQ6ylhRuNY6SmMSysZzSe/t67MHBDRqE0PdLbf/rd/VDSVxgDU1VgyK2YXK8&#10;aPgeL28nUJINT2YPTBpuJNB3ry/tF+0mlyVZXRRVFBYNa87xE1HsSt5IFSJxmcwheZNLmxaMxm5m&#10;IXyv6w9M/w3o7kw1TBrSMDWgxlssyc/tMM/O0jnYwxPnBxFoD8nBX/1eUJMWyhocb1iqqcqhgF2L&#10;d491fwAAAP//AwBQSwECLQAUAAYACAAAACEAmzMnNwwBAAAtAgAAEwAAAAAAAAAAAAAAAAAAAAAA&#10;W0NvbnRlbnRfVHlwZXNdLnhtbFBLAQItABQABgAIAAAAIQA4/SH/1gAAAJQBAAALAAAAAAAAAAAA&#10;AAAAAD0BAABfcmVscy8ucmVsc1BLAQItABQABgAIAAAAIQAfrNKghwEAAC4DAAAOAAAAAAAAAAAA&#10;AAAAADwCAABkcnMvZTJvRG9jLnhtbFBLAQItABQABgAIAAAAIQAGon43zwIAAFsGAAAQAAAAAAAA&#10;AAAAAAAAAO8DAABkcnMvaW5rL2luazEueG1sUEsBAi0AFAAGAAgAAAAhAIyEYmbkAAAAEAEAAA8A&#10;AAAAAAAAAAAAAAAA7AYAAGRycy9kb3ducmV2LnhtbFBLAQItABQABgAIAAAAIQB5GLydvwAAACEB&#10;AAAZAAAAAAAAAAAAAAAAAP0HAABkcnMvX3JlbHMvZTJvRG9jLnhtbC5yZWxzUEsFBgAAAAAGAAYA&#10;eAEAAPMIAAAAAA==&#10;">
                <v:imagedata r:id="rId118" o:title=""/>
              </v:shape>
            </w:pict>
          </mc:Fallback>
        </mc:AlternateContent>
      </w:r>
      <w:r>
        <w:rPr>
          <w:rFonts w:ascii="Arial" w:hAnsi="Arial" w:cs="Arial"/>
          <w:noProof/>
        </w:rPr>
        <mc:AlternateContent>
          <mc:Choice Requires="wpi">
            <w:drawing>
              <wp:anchor distT="0" distB="0" distL="114300" distR="114300" simplePos="0" relativeHeight="251731968" behindDoc="0" locked="0" layoutInCell="1" allowOverlap="1" wp14:anchorId="0F89428B" wp14:editId="1F1B47CF">
                <wp:simplePos x="0" y="0"/>
                <wp:positionH relativeFrom="column">
                  <wp:posOffset>1898023</wp:posOffset>
                </wp:positionH>
                <wp:positionV relativeFrom="paragraph">
                  <wp:posOffset>2482964</wp:posOffset>
                </wp:positionV>
                <wp:extent cx="326880" cy="255600"/>
                <wp:effectExtent l="38100" t="38100" r="29210" b="36830"/>
                <wp:wrapNone/>
                <wp:docPr id="79" name="Ink 79"/>
                <wp:cNvGraphicFramePr/>
                <a:graphic xmlns:a="http://schemas.openxmlformats.org/drawingml/2006/main">
                  <a:graphicData uri="http://schemas.microsoft.com/office/word/2010/wordprocessingInk">
                    <w14:contentPart bwMode="auto" r:id="rId119">
                      <w14:nvContentPartPr>
                        <w14:cNvContentPartPr/>
                      </w14:nvContentPartPr>
                      <w14:xfrm>
                        <a:off x="0" y="0"/>
                        <a:ext cx="326880" cy="2556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2413B38" id="Ink 79" o:spid="_x0000_s1026" type="#_x0000_t75" style="position:absolute;margin-left:148.85pt;margin-top:194.9pt;width:27pt;height:21.35pt;z-index:2517319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JHVPeIAQAALgMAAA4AAABkcnMvZTJvRG9jLnhtbJxSQW7CMBC8V+of&#10;LN9LAi00RAQORZU4lHJoH+A6NrEae6O1IfD7bgIp0KqqxCXy7jjjmZ2dzHa2ZFuF3oDLeL8Xc6ac&#10;hNy4dcbf357vEs58EC4XJTiV8b3yfDa9vZnUVaoGUECZK2RE4nxaVxkvQqjSKPKyUFb4HlTKEagB&#10;rQhU4jrKUdTEbstoEMejqAbMKwSpvKfu/ADyacuvtZLhVWuvAisz/jgckbzQHTDjSTykzgd1knHM&#10;o+lEpGsUVWHkUZK4QpEVxpGAb6q5CIJt0PyiskYieNChJ8FGoLWRqvVDzvrxD2cL99m46j/IDaYS&#10;XFAurASGbnYtcM0TtqQJ1C+QUzpiE4AfGWk8/4dxED0HubGk55AIqlIEWgdfmMpzhqnJM46LvH/S&#10;77ZPJwcrPPlablfImvuPY86csKSJjDOqKJzO/PLyb0KiI/QX706jbRIhuWyXccp833zbwNUuMEnN&#10;+8EoSQiRBA2GtCot3jEfGLrqbP70+EXS53Uj7GzNp18AAAD//wMAUEsDBBQABgAIAAAAIQDoA7kz&#10;hgIAAN8FAAAQAAAAZHJzL2luay9pbmsxLnhtbLRUTW/bMAy9D9h/INRDL1asL8t2UKeHYgUGbECx&#10;dsB2dB01MeqPwFaa9N+Pkh0nRdPLsMGALZLi4+MT5avrfV3Bi+n6sm0ywmeMgGmKdlk2q4z8fLil&#10;CYHe5s0yr9rGZOTV9OR68fnTVdk819Uc34AITe9WdZWRtbWbeRjudrvZTs7abhUKxmT4tXn+/o0s&#10;xqyleSqb0mLJ/uAq2saavXVg83KZkcLu2bQfse/bbVeYKew8XXHcYbu8MLdtV+d2QlznTWMqaPIa&#10;ef8iYF83uCixzsp0BOoSG6ZixlWski8pOvJ9Rk7sLVLskUlNwvOYv/8D5u17TEdLiljHBEZKS/Pi&#10;OIVe8/nHvd917cZ0tjRHmQdRxsArFIPt9RmE6kzfVlt3NgRe8mqLknHGcCzG2jw8I8h7PNTmn+Kh&#10;Lh/inZJ7K83Y3qkOo2jTSB2O1pa1wUGvN9OM2R6Bnfvedv46CCYEZRHl8QOP5hGfMzVjQp8cxTjF&#10;B8zHbtuvJ7zH7jivPjKpNnS2K5d2PYnOZkyJRE66n6p+LnttytXa/nV60VYtXorxxC9ubhjTp535&#10;ktPInbnAfgphFOCHecrIhb/D4DMHh1eAg04lpJEUwSW7TC95EomAcLyKhHKRiiCiMUimAqqAUaXS&#10;gAtgwALK8Q2JioIYA1qLgNGYCpFihgAeaJqAUAEDPhiUIwQ+WgWcSvQlVFCE04iCIY6P5FgmohGi&#10;a1DAmfe7vRz3xlIGVHu44YOlOSA9GWM6xJCIyOG4dFdAIltcaUfcbZAglcQMOZicptgLlnFBxxhh&#10;OCQDF42NODPypqupDybCUyWwW+Sdau2/LEB6COQaY29+BNMZ4YQv/gAAAP//AwBQSwMEFAAGAAgA&#10;AAAhAFDgvLDkAAAAEAEAAA8AAABkcnMvZG93bnJldi54bWxMT81OwkAQvpv4Dpsx8UJkSwsCpVsi&#10;GkmUE+gBbkt3bBu7s013gfL2jie9TDIz32+27G0jztj52pGC0TACgVQ4U1Op4PPj9WEGwgdNRjeO&#10;UMEVPSzz25tMp8ZdaIvnXSgFi5BPtYIqhDaV0hcVWu2HrkXi35frrA68dqU0nb6wuG1kHEWP0uqa&#10;2KHSLT5XWHzvTpZjvK82crCl9XgzaA8Hl+xXb9e9Uvd3/cuCx9MCRMA+/DHgtwMTIedgR3ci40Wj&#10;IJ5PpwxVkMzmXIQRyWTEl6OCcRJPQOaZ/F8k/wEAAP//AwBQSwMEFAAGAAgAAAAhAHkYvJ2/AAAA&#10;IQEAABkAAABkcnMvX3JlbHMvZTJvRG9jLnhtbC5yZWxzhM+xasQwDAbgvdB3MNobJR3KUeJkOQ6y&#10;lhRuNY6SmMSysZzSe/t67MHBDRqE0PdLbf/rd/VDSVxgDU1VgyK2YXK8aPgeL28nUJINT2YPTBpu&#10;JNB3ry/tF+0mlyVZXRRVFBYNa87xE1HsSt5IFSJxmcwheZNLmxaMxm5mIXyv6w9M/w3o7kw1TBrS&#10;MDWgxlssyc/tMM/O0jnYwxPnBxFoD8nBX/1eUJMWyhocb1iqqcqhgF2Ld491fwAAAP//AwBQSwEC&#10;LQAUAAYACAAAACEAmzMnNwwBAAAtAgAAEwAAAAAAAAAAAAAAAAAAAAAAW0NvbnRlbnRfVHlwZXNd&#10;LnhtbFBLAQItABQABgAIAAAAIQA4/SH/1gAAAJQBAAALAAAAAAAAAAAAAAAAAD0BAABfcmVscy8u&#10;cmVsc1BLAQItABQABgAIAAAAIQACR1T3iAEAAC4DAAAOAAAAAAAAAAAAAAAAADwCAABkcnMvZTJv&#10;RG9jLnhtbFBLAQItABQABgAIAAAAIQDoA7kzhgIAAN8FAAAQAAAAAAAAAAAAAAAAAPADAABkcnMv&#10;aW5rL2luazEueG1sUEsBAi0AFAAGAAgAAAAhAFDgvLDkAAAAEAEAAA8AAAAAAAAAAAAAAAAApAYA&#10;AGRycy9kb3ducmV2LnhtbFBLAQItABQABgAIAAAAIQB5GLydvwAAACEBAAAZAAAAAAAAAAAAAAAA&#10;ALUHAABkcnMvX3JlbHMvZTJvRG9jLnhtbC5yZWxzUEsFBgAAAAAGAAYAeAEAAKsIAAAAAA==&#10;">
                <v:imagedata r:id="rId120" o:title=""/>
              </v:shape>
            </w:pict>
          </mc:Fallback>
        </mc:AlternateContent>
      </w:r>
      <w:r>
        <w:rPr>
          <w:rFonts w:ascii="Arial" w:hAnsi="Arial" w:cs="Arial"/>
          <w:noProof/>
        </w:rPr>
        <mc:AlternateContent>
          <mc:Choice Requires="wpi">
            <w:drawing>
              <wp:anchor distT="0" distB="0" distL="114300" distR="114300" simplePos="0" relativeHeight="251730944" behindDoc="0" locked="0" layoutInCell="1" allowOverlap="1" wp14:anchorId="73E4DD5D" wp14:editId="5FDE7417">
                <wp:simplePos x="0" y="0"/>
                <wp:positionH relativeFrom="column">
                  <wp:posOffset>3500383</wp:posOffset>
                </wp:positionH>
                <wp:positionV relativeFrom="paragraph">
                  <wp:posOffset>2120804</wp:posOffset>
                </wp:positionV>
                <wp:extent cx="397800" cy="380160"/>
                <wp:effectExtent l="38100" t="38100" r="21590" b="39370"/>
                <wp:wrapNone/>
                <wp:docPr id="78" name="Ink 78"/>
                <wp:cNvGraphicFramePr/>
                <a:graphic xmlns:a="http://schemas.openxmlformats.org/drawingml/2006/main">
                  <a:graphicData uri="http://schemas.microsoft.com/office/word/2010/wordprocessingInk">
                    <w14:contentPart bwMode="auto" r:id="rId121">
                      <w14:nvContentPartPr>
                        <w14:cNvContentPartPr/>
                      </w14:nvContentPartPr>
                      <w14:xfrm>
                        <a:off x="0" y="0"/>
                        <a:ext cx="397800" cy="3801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CC46676" id="Ink 78" o:spid="_x0000_s1026" type="#_x0000_t75" style="position:absolute;margin-left:275pt;margin-top:166.4pt;width:32.5pt;height:31.15pt;z-index:2517309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JyO3RKIAQAALgMAAA4AAABkcnMvZTJvRG9jLnhtbJxSy27CMBC8V+o/&#10;WL6XJFAgRAQORZU4lHJoP8B1bGI19kZrQ+Dvu+FRoFVViUu063HGMzs7nm5txTYKvQGX86QTc6ac&#10;hMK4Vc7f354fUs58EK4QFTiV853yfDq5vxs3daa6UEJVKGRE4nzW1DkvQ6izKPKyVFb4DtTKEagB&#10;rQjU4ioqUDTEbquoG8eDqAEsagSpvKfT2QHkkz2/1kqGV629CqzK+bA/IHnhVCAVaZ9OPqgYjWIe&#10;TcYiW6GoSyOPksQNiqwwjgR8U81EEGyN5heVNRLBgw4dCTYCrY1Uez/kLIl/OJu7z9ZV8ijXmElw&#10;QbmwFBhOs9sDtzxhK5pA8wIFpSPWAfiRkcbzfxgH0TOQa0t6DomgqkSgdfClqT1nmJki5zgvkrN+&#10;t3k6O1ji2ddis0TW3h/S3jhhSRMZZ9RROCfzi+u/CYmO0F+8W422TYTksm3OKfNd+90HrraBSTrs&#10;jYZpTIgkqJfGCe3KBfOB4fTOxfzp8aukL/tW2MWaT74AAAD//wMAUEsDBBQABgAIAAAAIQBW8mVA&#10;+QIAALUGAAAQAAAAZHJzL2luay9pbmsxLnhtbLRUy27bMBC8F+g/LJhDLqLNJamHjTg5FA1QoAWK&#10;JgXao2IzthBLMiQ5Tv6+Q1qRHcS5FO0ltPYxOzNc5uLqqVzTo2vaoq5mgkdKkKvm9aKoljPx8/Za&#10;ZoLaLq8W+bqu3Ew8u1ZcXX78cFFUD+V6ir8EhKr1v8r1TKy6bjMdj3e73WhnRnWzHGulzPhL9fDt&#10;q7jsuxbuvqiKDiPbl9C8rjr31HmwabGYiXn3pIZ6YN/U22buhrSPNPNDRdfkc3ddN2XeDYirvKrc&#10;mqq8BO9fgrrnDX4UmLN0jaCygGCpR2xTm32eIJA/zcTR9xYUWzApxfg05u//gHn9FtPTMjpNUkE9&#10;pYV79JzGwfPp+9q/N/XGNV3hDjbvTekTzzTffwd/9kY1rq3XW383gh7z9RaWsVJYi342j08Y8hYP&#10;3vxTPPjyLt4xudfW9PKOfehNG1bq5Wq7onRY9HIz7FjXAtiHb7omPAettJYqlpzecjyNear0KIY1&#10;h6vot/gF867ZtqsB76457GvIDK7tle2KRbcaTFcjZXVmBt+PXT/VvXLFctX9dfu8Xtd4FP2Nn336&#10;pFSSHCkLI4eVO/GAwxZSb8APdz8TZ+ENU+jcB4IDnFJmNWXMk+hcTs7VuVZJFgkWCs9RaRNlpIit&#10;iZQ/I00pWR1ZsqQiaaWmSRYZ0khJQ0qyMRGCuBY0MNkkQozY+DMh1jgJXXaC7xgQijKgp74KN4km&#10;VBkdijhBWjIm2iil2E+I0cOgh/GSWYcARoIJe17QoCTwlPXA6FVozWQmbYzmBEVIsJYpBjMKdaai&#10;VBppJ4wTk4KIDNxTVCcezmuAXk9PmxingSaPDoXZXgQnQaQ0XjJgfDHoJaiGcPAMEXgcaFrSjOHw&#10;QnmYFDOV91F50RnFWSSBQZzqCFqNp8TsrY0SgKfJxNurIUQhD6Otz4NlnKKAUQZ1TDpGHaj7NqlB&#10;3d8fnPECwBA2gj9aIMtIGOoRGIAxJRZFuOpANhwAIfXq39uweXi3l38AAAD//wMAUEsDBBQABgAI&#10;AAAAIQD5xacw5QAAABABAAAPAAAAZHJzL2Rvd25yZXYueG1sTI9BT8MwDIXvSPyHyEjcWNKNTKxr&#10;OiEmEBKaBNsu3Lw2aysap2vSrfx7zAkulvxsP78vW42uFWfbh8aTgWSiQFgqfNlQZWC/e757ABEi&#10;UomtJ2vg2wZY5ddXGaalv9CHPW9jJdiEQooG6hi7VMpQ1NZhmPjOEs+OvncYue0rWfZ4YXPXyqlS&#10;c+mwIf5QY2efalt8bQdn4DPGoTi9vxzvX0+bRq8VLt4Ijbm9GddLLo9LENGO8e8Cfhk4P+Qc7OAH&#10;KoNoDWitGCgamM2mDMIb80SzcmBloROQeSb/g+Q/AAAA//8DAFBLAwQUAAYACAAAACEAeRi8nb8A&#10;AAAhAQAAGQAAAGRycy9fcmVscy9lMm9Eb2MueG1sLnJlbHOEz7FqxDAMBuC90Hcw2hslHcpR4mQ5&#10;DrKWFG41jpKYxLKxnNJ7+3rswcENGoTQ90tt/+t39UNJXGANTVWDIrZhcrxo+B4vbydQkg1PZg9M&#10;Gm4k0HevL+0X7SaXJVldFFUUFg1rzvETUexK3kgVInGZzCF5k0ubFozGbmYhfK/rD0z/DejuTDVM&#10;GtIwNaDGWyzJz+0wz87SOdjDE+cHEWgPycFf/V5QkxbKGhxvWKqpyqGAXYt3j3V/AAAA//8DAFBL&#10;AQItABQABgAIAAAAIQCbMyc3DAEAAC0CAAATAAAAAAAAAAAAAAAAAAAAAABbQ29udGVudF9UeXBl&#10;c10ueG1sUEsBAi0AFAAGAAgAAAAhADj9If/WAAAAlAEAAAsAAAAAAAAAAAAAAAAAPQEAAF9yZWxz&#10;Ly5yZWxzUEsBAi0AFAAGAAgAAAAhAJyO3RKIAQAALgMAAA4AAAAAAAAAAAAAAAAAPAIAAGRycy9l&#10;Mm9Eb2MueG1sUEsBAi0AFAAGAAgAAAAhAFbyZUD5AgAAtQYAABAAAAAAAAAAAAAAAAAA8AMAAGRy&#10;cy9pbmsvaW5rMS54bWxQSwECLQAUAAYACAAAACEA+cWnMOUAAAAQAQAADwAAAAAAAAAAAAAAAAAX&#10;BwAAZHJzL2Rvd25yZXYueG1sUEsBAi0AFAAGAAgAAAAhAHkYvJ2/AAAAIQEAABkAAAAAAAAAAAAA&#10;AAAAKQgAAGRycy9fcmVscy9lMm9Eb2MueG1sLnJlbHNQSwUGAAAAAAYABgB4AQAAHwkAAAAA&#10;">
                <v:imagedata r:id="rId122" o:title=""/>
              </v:shape>
            </w:pict>
          </mc:Fallback>
        </mc:AlternateContent>
      </w:r>
      <w:r>
        <w:rPr>
          <w:rFonts w:ascii="Arial" w:hAnsi="Arial" w:cs="Arial"/>
          <w:noProof/>
        </w:rPr>
        <mc:AlternateContent>
          <mc:Choice Requires="wpi">
            <w:drawing>
              <wp:anchor distT="0" distB="0" distL="114300" distR="114300" simplePos="0" relativeHeight="251729920" behindDoc="0" locked="0" layoutInCell="1" allowOverlap="1" wp14:anchorId="5C0A9C6E" wp14:editId="0C405335">
                <wp:simplePos x="0" y="0"/>
                <wp:positionH relativeFrom="column">
                  <wp:posOffset>6722110</wp:posOffset>
                </wp:positionH>
                <wp:positionV relativeFrom="paragraph">
                  <wp:posOffset>2049145</wp:posOffset>
                </wp:positionV>
                <wp:extent cx="161175" cy="220330"/>
                <wp:effectExtent l="38100" t="38100" r="0" b="34290"/>
                <wp:wrapNone/>
                <wp:docPr id="77" name="Ink 77"/>
                <wp:cNvGraphicFramePr/>
                <a:graphic xmlns:a="http://schemas.openxmlformats.org/drawingml/2006/main">
                  <a:graphicData uri="http://schemas.microsoft.com/office/word/2010/wordprocessingInk">
                    <w14:contentPart bwMode="auto" r:id="rId123">
                      <w14:nvContentPartPr>
                        <w14:cNvContentPartPr/>
                      </w14:nvContentPartPr>
                      <w14:xfrm>
                        <a:off x="0" y="0"/>
                        <a:ext cx="161175" cy="22033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C1D35A2" id="Ink 77" o:spid="_x0000_s1026" type="#_x0000_t75" style="position:absolute;margin-left:528.7pt;margin-top:160.8pt;width:13.95pt;height:18.6pt;z-index:2517299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S9N96PAQAALgMAAA4AAABkcnMvZTJvRG9jLnhtbJxSTU/jMBC9I/Ef&#10;rLnTfLQlEDXlsBUSh4Ue2B/gdezG2tgTjd2m/PudpC0ti1ZIXCzPPPv5vXlePOxdK3aagkVfQTZJ&#10;QWivsLZ+U8Gv18ebOxAhSl/LFr2u4E0HeFheXy36rtQ5NtjWmgST+FD2XQVNjF2ZJEE12skwwU57&#10;Bg2Sk5FL2iQ1yZ7ZXZvkaXqb9Eh1R6h0CNxdHUBYjvzGaBVfjAk6iraCYl7kICJv+CYIquAuvefO&#10;b97MZxkky4UsNyS7xqqjJPkNRU5azwLeqVYySrEl+4nKWUUY0MSJQpegMVbp0Q87y9J/nD35P4Or&#10;bKa2VCr0Ufu4lhRPsxuB7zzhWp5A/xNrTkduI8KRkcfzdRgH0StUW8d6DomQbmXk7xAa2wUec2nr&#10;Cuipzs76/e7H2cGazr6ed2sSw/miAOGlY01sXHDF4ZzMP3+8zUhyhP7HuzfkhkRYrthXwOG/DesY&#10;uN5HobiZ3WZZMQehGMrzdDod8RPzgeFUXcyfH/+Q9GU9CLv45su/AAAA//8DAFBLAwQUAAYACAAA&#10;ACEAvg5L/2kEAAC+CQAAEAAAAGRycy9pbmsvaW5rMS54bWy0lVtv20YQhd8L9D8smAe/cKW9kxQi&#10;5yGogQItWjQp0D4qEm0TkSiDom//vt+saNlpHKAoWsDwcm9n5pw5s3r77mG3VXftcOj2/bKwM1Oo&#10;tl/vN11/tSx+/3ih60IdxlW/WW33fbssHttD8e78++/edv3n3XbBfwVCf5Cv3XZZXI/jzWI+v7+/&#10;n9372X64mjtj/PzH/vPPPxXn061Ne9n13UjIw9PSet+P7cMoYItusyzW44M5nQf7w/52WLenbVkZ&#10;1s8nxmG1bi/2w241nhCvV33fblW/2pH3H4UaH2/46Ihz1Q6F2nUQ1m5mQxXqHxoWVg/L4sX8lhQP&#10;ZLIr5q9j/vk/YF58jSlpeVelqlBTSpv2TnKaZ80X3+b+67C/aYexa59lPooybTyq9XGe9TkKNbSH&#10;/fZWalOou9X2FsmsMdhiim3nrwjyNR7a/Kd46PJNvJfJfSnNRO+lDpNoJ0s9lXbsdi1G392cPDYe&#10;AJblD+OQ28EZ57SJ2lYfbVxEs4j1zFCW51JMLn7C/DTcHq5PeJ+GZ7/mnZNqR2b33Wa8PoluZia4&#10;2p90f6n6a7ev2+7qevzX19f77Z6mmCr+5v17Y1J6wSyHPFnulQbOLlSTAL+1l8viTe5hlW8eF7IC&#10;rrbKVqpJNpVn5kw3Z642sSxM4WhHU1elUZVOMhidki91pVhhdIym1DXrvqpLy9RVLFjFidLqqKxt&#10;ZBp03cSyVl7Fmv0kCEyt096WOmivgzElowqmlgtJ2bLS1vAHQATPsp20I0fHrmtsaUAJJGWtij4y&#10;Tdo2DbAsyZ2geUnKmvRSkyRpq12MpWe0Tq5zhPMMEZpNKVkFyVf4uMoJX2WNjLWODv45bVhXOkjW&#10;EADNkQDxIKejJR9I2BjIEvZHqraBm2gX0SwoTtY+R5N9AQsJckTlklEpZmF1QNGJC2pph1KRUTh5&#10;OVY7SZ1wTVVKQawBXj6OMKIv31+8SU9t8E+tkZvtl8vLQzsui+RSce5Co/j9UFVj7GQWn5AIs9hC&#10;e5pP1FLWT26hXFUmTK5ZPQobFOrrGiUoggqK/Mk+T6gMrCEJCYOgjrJiGimW0xAmsOzA28lEXIKs&#10;quEbKfimyA4A5agFq8RwtVhD4IEQfGQjMqfFT+JG1ETVUHpuO1NRBK/85C8fJRFEjknQtaU6UmEM&#10;JYElJHbwDBRYJppaykQSI3ExBBSFKLHFSxM3YSCzjIFCOEKgbGDEuS7lK8eL4vLMIMskyEKHNgCx&#10;zmaIuFZMYWgaegnZmBJefB9yalRB21gdp2Jy2Q80KadoA3qO3sz36QpaMGSlJVntmqO/xKyErlLJ&#10;CLZQY5f3QeYOX8pxMpPy6CRlIAhykxNlkF6xnodAFiQs1/hAL8oSlLfyYngW5IHgpHCnUVViQTow&#10;8IKIhUgSvKAiyClzk3DkbHJD4goyznvSgCAp0ZQYDR0kb5KvxHCV8qyjDnWpTaK3UN/j1ycSTFVF&#10;/ZJ02ZGEtDGTv/XU8w/Y+V8AAAD//wMAUEsDBBQABgAIAAAAIQDzkwhn5AAAABIBAAAPAAAAZHJz&#10;L2Rvd25yZXYueG1sTE89b4MwEN0r9T9YV6lbYxMCQQQTVUk7dWmTSl0NdgAFnyl2Av33vUztctK7&#10;e/c+iu1se3Y1o+8cSogWApjB2ukOGwmfx9enDJgPCrXqHRoJP8bDtry/K1Su3YQf5noIDSMR9LmS&#10;0IYw5Jz7ujVW+YUbDNLt5EarAsGx4XpUE4nbni+FSLlVHZJDqwaza019PlyshJfI7+ybHaf9l1jH&#10;lV19vx+HVMrHh3m/ofG8ARbMHP4+4NaB8kNJwSp3Qe1ZT1gk6xVxJcTLKAV2o4gsiYFVtEqyDHhZ&#10;8P9Vyl8AAAD//wMAUEsDBBQABgAIAAAAIQB5GLydvwAAACEBAAAZAAAAZHJzL19yZWxzL2Uyb0Rv&#10;Yy54bWwucmVsc4TPsWrEMAwG4L3QdzDaGyUdylHiZDkOspYUbjWOkpjEsrGc0nv7euzBwQ0ahND3&#10;S23/63f1Q0lcYA1NVYMitmFyvGj4Hi9vJ1CSDU9mD0wabiTQd68v7RftJpclWV0UVRQWDWvO8RNR&#10;7EreSBUicZnMIXmTS5sWjMZuZiF8r+sPTP8N6O5MNUwa0jA1oMZbLMnP7TDPztI52MMT5wcRaA/J&#10;wV/9XlCTFsoaHG9YqqnKoYBdi3ePdX8AAAD//wMAUEsBAi0AFAAGAAgAAAAhAJszJzcMAQAALQIA&#10;ABMAAAAAAAAAAAAAAAAAAAAAAFtDb250ZW50X1R5cGVzXS54bWxQSwECLQAUAAYACAAAACEAOP0h&#10;/9YAAACUAQAACwAAAAAAAAAAAAAAAAA9AQAAX3JlbHMvLnJlbHNQSwECLQAUAAYACAAAACEA1L03&#10;3o8BAAAuAwAADgAAAAAAAAAAAAAAAAA8AgAAZHJzL2Uyb0RvYy54bWxQSwECLQAUAAYACAAAACEA&#10;vg5L/2kEAAC+CQAAEAAAAAAAAAAAAAAAAAD3AwAAZHJzL2luay9pbmsxLnhtbFBLAQItABQABgAI&#10;AAAAIQDzkwhn5AAAABIBAAAPAAAAAAAAAAAAAAAAAI4IAABkcnMvZG93bnJldi54bWxQSwECLQAU&#10;AAYACAAAACEAeRi8nb8AAAAhAQAAGQAAAAAAAAAAAAAAAACfCQAAZHJzL19yZWxzL2Uyb0RvYy54&#10;bWwucmVsc1BLBQYAAAAABgAGAHgBAACVCgAAAAA=&#10;">
                <v:imagedata r:id="rId124" o:title=""/>
              </v:shape>
            </w:pict>
          </mc:Fallback>
        </mc:AlternateContent>
      </w:r>
      <w:r>
        <w:rPr>
          <w:rFonts w:ascii="Arial" w:hAnsi="Arial" w:cs="Arial"/>
          <w:noProof/>
        </w:rPr>
        <mc:AlternateContent>
          <mc:Choice Requires="wpi">
            <w:drawing>
              <wp:anchor distT="0" distB="0" distL="114300" distR="114300" simplePos="0" relativeHeight="251726848" behindDoc="0" locked="0" layoutInCell="1" allowOverlap="1" wp14:anchorId="73664ACC" wp14:editId="4F50DFF7">
                <wp:simplePos x="0" y="0"/>
                <wp:positionH relativeFrom="column">
                  <wp:posOffset>782383</wp:posOffset>
                </wp:positionH>
                <wp:positionV relativeFrom="paragraph">
                  <wp:posOffset>2156444</wp:posOffset>
                </wp:positionV>
                <wp:extent cx="1377360" cy="36000"/>
                <wp:effectExtent l="25400" t="38100" r="19685" b="27940"/>
                <wp:wrapNone/>
                <wp:docPr id="74" name="Ink 74"/>
                <wp:cNvGraphicFramePr/>
                <a:graphic xmlns:a="http://schemas.openxmlformats.org/drawingml/2006/main">
                  <a:graphicData uri="http://schemas.microsoft.com/office/word/2010/wordprocessingInk">
                    <w14:contentPart bwMode="auto" r:id="rId125">
                      <w14:nvContentPartPr>
                        <w14:cNvContentPartPr/>
                      </w14:nvContentPartPr>
                      <w14:xfrm>
                        <a:off x="0" y="0"/>
                        <a:ext cx="1377360" cy="360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A72CFED" id="Ink 74" o:spid="_x0000_s1026" type="#_x0000_t75" style="position:absolute;margin-left:61pt;margin-top:169.2pt;width:109.6pt;height:4.1pt;z-index:2517268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q63LiHAQAALgMAAA4AAABkcnMvZTJvRG9jLnhtbJxSQU7DMBC8I/EH&#10;a+80SSkURU05UCFxAHqABxjHbixib7R2m/J7Nk1DWxBC4hLtepzxzM7ObreuFhtNwaIvIBulILRX&#10;WFq/KuD15f7iBkSI0peyRq8L+NABbufnZ7O2yfUYK6xLTYJJfMjbpoAqxiZPkqAq7WQYYaM9gwbJ&#10;ycgtrZKSZMvsrk7GaXqdtEhlQ6h0CHy66EGY7/iN0So+GxN0FHUB06trlheHgrgYT65AvBVwk6Yp&#10;JPOZzFckm8qqvST5D0VOWs8CvqgWMkqxJvuDyllFGNDEkUKXoDFW6Z0fdpal35w9+PfOVTZRa8oV&#10;+qh9XEqKw+x2wH+ecDVPoH3EktOR64iwZ+Tx/B1GL3qBau1YT58I6VpGXodQ2SaAoNyWBdBDmR30&#10;+83dwcGSDr6eNksS3f3pBISXjjWxccEdhzOYfzr9m5FkD/3GuzXkukRYrtgWwFvw0X13gettFIoP&#10;s8vp9LJbEMUYF/1CDMw9w9AdzZ8fP0n6uO+EHa35/BMAAP//AwBQSwMEFAAGAAgAAAAhABhhR0BW&#10;AwAAAwgAABAAAABkcnMvaW5rL2luazEueG1stFVNb9swDL0P2H8Q1EMvViJZdmQHTXsYVmDABgxr&#10;B2xH11ETo/4IbKdJ//0eJcdJ0fQybCgqmxT5yPdIt1c3+6pkz7btiqZecDWRnNk6b5ZFvVrwn/e3&#10;IuGs67N6mZVNbRf8xXb85vrjh6uifqrKOU4GhLqjt6pc8HXfb+bT6W63m+z0pGlX01BKPf1SP337&#10;yq+HrKV9LOqiR8nu4Mqburf7nsDmxXLB834vx3hg3zXbNrfjNXna/BjRt1lub5u2yvoRcZ3VtS1Z&#10;nVXo+xdn/csGLwXqrGzLWVWAsAgnKjJR8jmFI9sv+Im9RYsdOqn49Dzm7/+AefsWk9rSoZkZzoaW&#10;lvaZepo6zefvc//eNhvb9oU9yuxFGS5eWO5tp48XqrVdU25pNpw9Z+UWkikpsRZDbTU9I8hbPGjz&#10;T/Ggy7t4p829lmagd6rDINq4UofR9kVlsejVZtyxvgMwue/61n0OoQxDIWOhzL2K57Gcx7NJGs9O&#10;RjFs8QHzod126xHvoT3uq7sZVfPMdsWyX4+iy4mMwkSPup+qfi57bYvVuv/r9LwpG3wUw8QvPn2S&#10;cnbKzJUcV+7MB+y2kA0C/LCPC37hvmHmMr3DKSAZ9omZVMXBpTKXQslLbQIuFNdcBTNmcB8FkuGH&#10;TqGSMBAxTDULDD0CEQkMIcAvS2WAM0RozDROoYVChgmkiJgyCdyRUCkhAIMuDAoklCRFOAvEzNVR&#10;ZOoUyM4EksOi6jJxvSgEH3sKUcDFUIPp8Z2FrnOhY/gM08hBYfKhDt4TphVFi3BAdanhCQI1NUIz&#10;CEPRWrsHgUrmggXEIANigDyDlq51FYCAiAfBIi+YKwUiQ8KIjj32Lo8bkgHtTnxCO8U9nFAh1HQl&#10;oRZTKE2qqYDOCNLTcHQSpCKBE8ISZahOXHFnmBcNmFIYgXTDMJFhMjQ/wyIEIjtyQwJGDFODUgKe&#10;VNN4ttKV1IfhjYRGNQ5ioF0BZXzXThkZkFw0CiwGqBIFEFakmUQ/oEEBEbJoCTw5VPKLR0DowePR&#10;5qB7emAXccZo/3hFI6E7V1HEsHzl45yQBpdQ8UDLo6RYSo/iLhWWkhL9oBEcJN7CAzM1Ax+aAfQl&#10;OkzLwz75iu589c9i/I7xV/D6DwAAAP//AwBQSwMEFAAGAAgAAAAhAJcvkrTjAAAAEAEAAA8AAABk&#10;cnMvZG93bnJldi54bWxMj0FPwzAMhe9I/IfISNxYunYrU9d0mkAcOKENJK5pY9qKxmmbrOv+Pd5p&#10;XCw/2X5+X76bbScmHH3rSMFyEYFAqpxpqVbw9fn2tAHhgyajO0eo4IIedsX9Xa4z4850wOkYasEm&#10;5DOtoAmhz6T0VYNW+4XrkXj240arA8uxlmbUZza3nYyjKJVWt8QfGt3jS4PV7/FkFewPZXd5Hr7T&#10;4OwwfVR2PZj3XqnHh/l1y2W/BRFwDrcLuDJwfig4WOlOZLzoWMcxAwUFSbJZgeCNZLWMQZTXJk1B&#10;Frn8D1L8AQAA//8DAFBLAwQUAAYACAAAACEAeRi8nb8AAAAhAQAAGQAAAGRycy9fcmVscy9lMm9E&#10;b2MueG1sLnJlbHOEz7FqxDAMBuC90Hcw2hslHcpR4mQ5DrKWFG41jpKYxLKxnNJ7+3rswcENGoTQ&#10;90tt/+t39UNJXGANTVWDIrZhcrxo+B4vbydQkg1PZg9MGm4k0HevL+0X7SaXJVldFFUUFg1rzvET&#10;UexK3kgVInGZzCF5k0ubFozGbmYhfK/rD0z/DejuTDVMGtIwNaDGWyzJz+0wz87SOdjDE+cHEWgP&#10;ycFf/V5QkxbKGhxvWKqpyqGAXYt3j3V/AAAA//8DAFBLAQItABQABgAIAAAAIQCbMyc3DAEAAC0C&#10;AAATAAAAAAAAAAAAAAAAAAAAAABbQ29udGVudF9UeXBlc10ueG1sUEsBAi0AFAAGAAgAAAAhADj9&#10;If/WAAAAlAEAAAsAAAAAAAAAAAAAAAAAPQEAAF9yZWxzLy5yZWxzUEsBAi0AFAAGAAgAAAAhANq6&#10;3LiHAQAALgMAAA4AAAAAAAAAAAAAAAAAPAIAAGRycy9lMm9Eb2MueG1sUEsBAi0AFAAGAAgAAAAh&#10;ABhhR0BWAwAAAwgAABAAAAAAAAAAAAAAAAAA7wMAAGRycy9pbmsvaW5rMS54bWxQSwECLQAUAAYA&#10;CAAAACEAly+StOMAAAAQAQAADwAAAAAAAAAAAAAAAABzBwAAZHJzL2Rvd25yZXYueG1sUEsBAi0A&#10;FAAGAAgAAAAhAHkYvJ2/AAAAIQEAABkAAAAAAAAAAAAAAAAAgwgAAGRycy9fcmVscy9lMm9Eb2Mu&#10;eG1sLnJlbHNQSwUGAAAAAAYABgB4AQAAeQkAAAAA&#10;">
                <v:imagedata r:id="rId126" o:title=""/>
              </v:shape>
            </w:pict>
          </mc:Fallback>
        </mc:AlternateContent>
      </w:r>
      <w:r>
        <w:rPr>
          <w:rFonts w:ascii="Arial" w:hAnsi="Arial" w:cs="Arial"/>
          <w:noProof/>
        </w:rPr>
        <mc:AlternateContent>
          <mc:Choice Requires="wpi">
            <w:drawing>
              <wp:anchor distT="0" distB="0" distL="114300" distR="114300" simplePos="0" relativeHeight="251725824" behindDoc="0" locked="0" layoutInCell="1" allowOverlap="1" wp14:anchorId="4326EC64" wp14:editId="2A0EBEAA">
                <wp:simplePos x="0" y="0"/>
                <wp:positionH relativeFrom="column">
                  <wp:posOffset>2177023</wp:posOffset>
                </wp:positionH>
                <wp:positionV relativeFrom="paragraph">
                  <wp:posOffset>1420604</wp:posOffset>
                </wp:positionV>
                <wp:extent cx="647280" cy="386280"/>
                <wp:effectExtent l="38100" t="38100" r="38735" b="45720"/>
                <wp:wrapNone/>
                <wp:docPr id="73" name="Ink 73"/>
                <wp:cNvGraphicFramePr/>
                <a:graphic xmlns:a="http://schemas.openxmlformats.org/drawingml/2006/main">
                  <a:graphicData uri="http://schemas.microsoft.com/office/word/2010/wordprocessingInk">
                    <w14:contentPart bwMode="auto" r:id="rId127">
                      <w14:nvContentPartPr>
                        <w14:cNvContentPartPr/>
                      </w14:nvContentPartPr>
                      <w14:xfrm>
                        <a:off x="0" y="0"/>
                        <a:ext cx="647280" cy="3862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437AA1C" id="Ink 73" o:spid="_x0000_s1026" type="#_x0000_t75" style="position:absolute;margin-left:170.6pt;margin-top:111.05pt;width:52.55pt;height:32pt;z-index:2517258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XLeCWHAQAAMgMAAA4AAABkcnMvZTJvRG9jLnhtbJxSy27CMBC8V+o/&#10;WL6XhEeBRgQORZU4lHJoP8B1bGI19kZrQ+Dvuwmv0KqqxCVae5zZmZ2dzHa2YFuF3oBLebcTc6ac&#10;hMy4dco/3l8expz5IFwmCnAq5Xvl+Wx6fzepykT1IIciU8iIxPmkKlOeh1AmUeRlrqzwHSiVI1AD&#10;WhHoiOsoQ1ERuy2iXhwPowowKxGk8p5u5weQTxt+rZUMb1p7FVhB6uJ4TPrCucK66j09cvbZVIRG&#10;04lI1ijK3MijLHGDKiuMIxFnqrkIgm3Q/KKyRiJ40KEjwUagtZGq8UTuuvEPdwv3VTvrDuQGEwku&#10;KBdWAsNpfg1wSwtb0AiqV8goIbEJwI+MNKD/AzmInoPcWNJzSAVVIQKthM9N6TnDxGQpx0XWveh3&#10;2+eLgxVefC23K2T1+1GfMycsaSLjjE4Uzsn88vpvQqIj9BfvTqOtEyG5bJdyWoR9/W0CV7vAJF0O&#10;B6NevSKSoP54WNct5gPDqU9r/tT8Kun2uRbWWvXpNwAAAP//AwBQSwMEFAAGAAgAAAAhAC7NuOa9&#10;AgAAQAYAABAAAABkcnMvaW5rL2luazEueG1stFRNb9swDL0P2H8Q1MMuUizqw7KDpj0UKzBgA4a1&#10;A7aj66iJUX8EttKk/36U4ropml6GDUhkkyIfH58on1/um5o8un6ounZBYSYocW3ZLat2taA/b695&#10;Rsngi3ZZ1F3rFvTJDfTy4uOH86p9aOo5rgQR2iG8NfWCrr3fzJNkt9vNdmrW9atECqGSL+3Dt6/0&#10;YsxauvuqrTyWHJ5dZdd6t/cBbF4tF7T0ezHFI/ZNt+1LN20HT1++RPi+KN111zeFnxDXRdu6mrRF&#10;g7x/UeKfNvhSYZ2V6ylpKmyYyxloq7PPOTqK/YIe2VukOCCThianMX//B8zrt5iBlpI2tZSMlJbu&#10;MXBKoubz93v/3ncb1/vKvch8EGXceCLlwY76HITq3dDV23A2lDwW9RYlAyFwLMbakJwQ5C0eavNP&#10;8VCXd/GOyb2WZmzvWIdRtGmkno/WV43DQW8204z5AYGD+8b38TpIISUXhoO9BTM3Yq7zmRD26CjG&#10;KX7GvOu3w3rCu+tf5jXuTKodOttVS7+eRBczYSzApPux6qey165arf1fp5dd3eGlGE/87OpKiDQ9&#10;6iyWnEbuxAWOU0hGAX64+wU9i3eYxMyDIyoAluRWEchykbJP4hOHFP8izRgVlAMFxiVJSWrxRRNB&#10;BDNoSmkZNzzlMhdME0ukMExyxLEZE2hrkPgM4WhxqQGfmsSVh1URZVTwcWksyxAa8QOygmBarsM2&#10;Bw4ZEkBb5oohDaKkYFgXsBTLCJ4+A54jmGUaywtmeYYrqBgBWkcwCEUgQzCuQDOexSAuBZExmgiu&#10;spRxhb0iIPLOUs00cCkRjCvsL42tADaKlZB+aAK4kcBUjj0E+soQiYTjhhIy0gzpiImlJBKFQxo6&#10;MQnwx7BDyQFQLQjqaWPQRUysOsqHqoew6AOOPF59aaYhwCt08QcAAP//AwBQSwMEFAAGAAgAAAAh&#10;AMhFz6jkAAAAEAEAAA8AAABkcnMvZG93bnJldi54bWxMT8tOwzAQvCPxD9YicUHUiRvSksapIig9&#10;caHtB7i28xCxHdlOG/h6lhNcVtqd2XmU29kM5KJ96J3lkC4SINpKp3rbcjgd3x7XQEIUVonBWc3h&#10;SwfYVrc3pSiUu9oPfTnElqCIDYXg0MU4FpQG2WkjwsKN2iLWOG9ExNW3VHlxRXEzUJYkOTWit+jQ&#10;iVG/dFp+HibDYfckH9j79F1Pu6Z53tcrv5Lec35/N79ucNQbIFHP8e8Dfjtgfqgw2NlNVgUycFhm&#10;KUMqB8ZYCgQZWZYvgZzxss5ToFVJ/xepfgAAAP//AwBQSwMEFAAGAAgAAAAhAHkYvJ2/AAAAIQEA&#10;ABkAAABkcnMvX3JlbHMvZTJvRG9jLnhtbC5yZWxzhM+xasQwDAbgvdB3MNobJR3KUeJkOQ6ylhRu&#10;NY6SmMSysZzSe/t67MHBDRqE0PdLbf/rd/VDSVxgDU1VgyK2YXK8aPgeL28nUJINT2YPTBpuJNB3&#10;ry/tF+0mlyVZXRRVFBYNa87xE1HsSt5IFSJxmcwheZNLmxaMxm5mIXyv6w9M/w3o7kw1TBrSMDWg&#10;xlssyc/tMM/O0jnYwxPnBxFoD8nBX/1eUJMWyhocb1iqqcqhgF2Ld491fwAAAP//AwBQSwECLQAU&#10;AAYACAAAACEAmzMnNwwBAAAtAgAAEwAAAAAAAAAAAAAAAAAAAAAAW0NvbnRlbnRfVHlwZXNdLnht&#10;bFBLAQItABQABgAIAAAAIQA4/SH/1gAAAJQBAAALAAAAAAAAAAAAAAAAAD0BAABfcmVscy8ucmVs&#10;c1BLAQItABQABgAIAAAAIQDVy3glhwEAADIDAAAOAAAAAAAAAAAAAAAAADwCAABkcnMvZTJvRG9j&#10;LnhtbFBLAQItABQABgAIAAAAIQAuzbjmvQIAAEAGAAAQAAAAAAAAAAAAAAAAAO8DAABkcnMvaW5r&#10;L2luazEueG1sUEsBAi0AFAAGAAgAAAAhAMhFz6jkAAAAEAEAAA8AAAAAAAAAAAAAAAAA2gYAAGRy&#10;cy9kb3ducmV2LnhtbFBLAQItABQABgAIAAAAIQB5GLydvwAAACEBAAAZAAAAAAAAAAAAAAAAAOsH&#10;AABkcnMvX3JlbHMvZTJvRG9jLnhtbC5yZWxzUEsFBgAAAAAGAAYAeAEAAOEIAAAAAA==&#10;">
                <v:imagedata r:id="rId128" o:title=""/>
              </v:shape>
            </w:pict>
          </mc:Fallback>
        </mc:AlternateContent>
      </w:r>
      <w:r>
        <w:rPr>
          <w:rFonts w:ascii="Arial" w:hAnsi="Arial" w:cs="Arial"/>
          <w:noProof/>
        </w:rPr>
        <mc:AlternateContent>
          <mc:Choice Requires="wpi">
            <w:drawing>
              <wp:anchor distT="0" distB="0" distL="114300" distR="114300" simplePos="0" relativeHeight="251724800" behindDoc="0" locked="0" layoutInCell="1" allowOverlap="1" wp14:anchorId="33A8ED5A" wp14:editId="3FE1A6C5">
                <wp:simplePos x="0" y="0"/>
                <wp:positionH relativeFrom="column">
                  <wp:posOffset>5167903</wp:posOffset>
                </wp:positionH>
                <wp:positionV relativeFrom="paragraph">
                  <wp:posOffset>577844</wp:posOffset>
                </wp:positionV>
                <wp:extent cx="516600" cy="291240"/>
                <wp:effectExtent l="38100" t="38100" r="29845" b="39370"/>
                <wp:wrapNone/>
                <wp:docPr id="72" name="Ink 72"/>
                <wp:cNvGraphicFramePr/>
                <a:graphic xmlns:a="http://schemas.openxmlformats.org/drawingml/2006/main">
                  <a:graphicData uri="http://schemas.microsoft.com/office/word/2010/wordprocessingInk">
                    <w14:contentPart bwMode="auto" r:id="rId129">
                      <w14:nvContentPartPr>
                        <w14:cNvContentPartPr/>
                      </w14:nvContentPartPr>
                      <w14:xfrm>
                        <a:off x="0" y="0"/>
                        <a:ext cx="516600" cy="2912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39ADBF9" id="Ink 72" o:spid="_x0000_s1026" type="#_x0000_t75" style="position:absolute;margin-left:406.1pt;margin-top:44.7pt;width:42.3pt;height:24.55pt;z-index:2517248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AYrSWHAQAAMgMAAA4AAABkcnMvZTJvRG9jLnhtbJxSy27CMBC8V+o/&#10;WL6XPASURgQORZU4lHJoP8B1bGI19kZrQ+DvuwnvVlUlLtGuxxnP7Ox4urUV2yj0BlzOk17MmXIS&#10;CuNWOf94f3kYceaDcIWowKmc75Tn08n93bipM5VCCVWhkBGJ81lT57wMoc6iyMtSWeF7UCtHoAa0&#10;IlCLq6hA0RC7raI0jodRA1jUCFJ5T6ezPcgnHb/WSoY3rb0KrCJ1cTwifeFUYVv10wFnn131FPNo&#10;MhbZCkVdGnmQJW5QZYVxJOJENRNBsDWaX1TWSAQPOvQk2Ai0NlJ1nshdEv9wN3dfrbOkL9eYSXBB&#10;ubAUGI7z64BbnrAVjaB5hYISEusA/MBIA/o/kL3oGci1JT37VFBVItBK+NLUnjPMTJFznBfJWb/b&#10;PJ8dLPHsa7FZImvvP6acOWFJExln1FE4R/OL678JiQ7QX7xbjbZNhOSybc5pEXbttwtcbQOTdDhI&#10;hsOYEElQ+pSk/Q4/Mu8Zjt3F/Onxq6Qv+1bYxapPvgEAAP//AwBQSwMEFAAGAAgAAAAhAOa44xGV&#10;AgAA7wUAABAAAABkcnMvaW5rL2luazEueG1stFRNb9swDL0P2H8Q1EMvUkx92g6a9jCswIANGNYO&#10;2I6uoyZG/RHYSpP++1GK66Zoehm2iyxS5OPjE+WLq31Tk0fXD1XXLqiYASWuLbtl1a4W9OftNc8o&#10;GXzRLou6a92CPrmBXl1+/HBRtQ9NPceVIEI7hF1TL+ja+808SXa73WynZl2/SiSASr60D9++0ssx&#10;a+nuq7byWHJ4dpVd693eB7B5tVzQ0u9hikfsm27bl246Dp6+fInwfVG6665vCj8hrou2dTVpiwZ5&#10;/6LEP21wU2GdlespaSpsmMuZ0KnOPufoKPYLemRvkeKATBqanMb8/R8wr99iBlpKpjalZKS0dI+B&#10;UxI1n7/f+/e+27jeV+5F5oMo48ETKQ921OcgVO+Grt6Gu6Hksai3KJkAwLEYa4vkhCBv8VCbf4qH&#10;uryLd0zutTRje8c6jKJNI/V8tb5qHA56s5lmzA8IHNw3vo/PQYKUHAwX6a0wcwNzLWdg9dFVjFP8&#10;jHnXb4f1hHfXv8xrPJlUO3S2q5Z+PYkOMzCpEJPux6qfyl67arX2f51ednWHj2K88bNPnwCsPeos&#10;lpxG7sQDjlNIRgF+uPsFPYtvmMTMgyMqoDQxMiM5WMXOuT3nQpzLXDEqKNA8yxgXJOPKCGY5ag1a&#10;MiAZgbgKXBVRabAUz7NoBqchNnyARAPTMIsbtLgkKZHKMK644FJpprgOfoPBUmuW8ozr/JCsARG5&#10;JQLxQ3xA5MIYDIpYCuuk0qKZIqGc51xay4SKZgAyAEwAz/HUYmWrmeEKqxmusU8FuMlCcfQRIwIX&#10;5JSrjCElIk2eMoHtY+tEcJ3myEIgFC7okBa1CXHAUrTRnWKJoAS2EgGAKWwKXv0YpjvDib/8AwAA&#10;//8DAFBLAwQUAAYACAAAACEAtPA1beIAAAAPAQAADwAAAGRycy9kb3ducmV2LnhtbEyPQU/DMAyF&#10;70j8h8hIXBBLW9aq65pOiAohbjDYPWtMW7Vxqibbyr/HnOBi2fLn5/fK3WJHccbZ944UxKsIBFLj&#10;TE+tgs+P5/schA+ajB4doYJv9LCrrq9KXRh3oXc870MrWIR8oRV0IUyFlL7p0Gq/chMS777cbHXg&#10;cW6lmfWFxe0okyjKpNU98YdOT/jUYTPsT1bBoYte1kMd37WHtI7fXrMBMR2Uur1Z6i2Xxy2IgEv4&#10;u4DfDOwfKjZ2dCcyXowK8jhJGOVmswbBQL7JONCRyYc8BVmV8n+O6gcAAP//AwBQSwMEFAAGAAgA&#10;AAAhAHkYvJ2/AAAAIQEAABkAAABkcnMvX3JlbHMvZTJvRG9jLnhtbC5yZWxzhM+xasQwDAbgvdB3&#10;MNobJR3KUeJkOQ6ylhRuNY6SmMSysZzSe/t67MHBDRqE0PdLbf/rd/VDSVxgDU1VgyK2YXK8aPge&#10;L28nUJINT2YPTBpuJNB3ry/tF+0mlyVZXRRVFBYNa87xE1HsSt5IFSJxmcwheZNLmxaMxm5mIXyv&#10;6w9M/w3o7kw1TBrSMDWgxlssyc/tMM/O0jnYwxPnBxFoD8nBX/1eUJMWyhocb1iqqcqhgF2Ld491&#10;fwAAAP//AwBQSwECLQAUAAYACAAAACEAmzMnNwwBAAAtAgAAEwAAAAAAAAAAAAAAAAAAAAAAW0Nv&#10;bnRlbnRfVHlwZXNdLnhtbFBLAQItABQABgAIAAAAIQA4/SH/1gAAAJQBAAALAAAAAAAAAAAAAAAA&#10;AD0BAABfcmVscy8ucmVsc1BLAQItABQABgAIAAAAIQCwGK0lhwEAADIDAAAOAAAAAAAAAAAAAAAA&#10;ADwCAABkcnMvZTJvRG9jLnhtbFBLAQItABQABgAIAAAAIQDmuOMRlQIAAO8FAAAQAAAAAAAAAAAA&#10;AAAAAO8DAABkcnMvaW5rL2luazEueG1sUEsBAi0AFAAGAAgAAAAhALTwNW3iAAAADwEAAA8AAAAA&#10;AAAAAAAAAAAAsgYAAGRycy9kb3ducmV2LnhtbFBLAQItABQABgAIAAAAIQB5GLydvwAAACEBAAAZ&#10;AAAAAAAAAAAAAAAAAMEHAABkcnMvX3JlbHMvZTJvRG9jLnhtbC5yZWxzUEsFBgAAAAAGAAYAeAEA&#10;ALcIAAAAAA==&#10;">
                <v:imagedata r:id="rId130" o:title=""/>
              </v:shape>
            </w:pict>
          </mc:Fallback>
        </mc:AlternateContent>
      </w:r>
      <w:r w:rsidR="00860925" w:rsidRPr="00BC74CC">
        <w:rPr>
          <w:rFonts w:ascii="Arial" w:hAnsi="Arial" w:cs="Arial"/>
        </w:rPr>
        <w:t xml:space="preserve">PPM (Planned Preventative Maintenance) Planned Preventive Maintenance is enforced by managers and technician teams prior to any failure or breakdown occurs. The main aim of this maintenance is to reduce the chance of any failures and breakdowns within the equipment. In order to complete the maintenance, different departments within work such as the maintenance team need to review the equipment and research its history in order to fully understand the past and current issues. This allows the team to understand the time the equipment will have until it needs to be fixed or changed again. When an asset is due maintenance, the correct team can locate and maintenance defects before a bigger problem occurs. This allows product to be flowing through the system without any slowdowns or stoppages. </w:t>
      </w:r>
      <w:r w:rsidR="00860925">
        <w:rPr>
          <w:rFonts w:ascii="Arial" w:hAnsi="Arial" w:cs="Arial"/>
        </w:rPr>
        <w:t xml:space="preserve">PPM is vital for the safety of environment, workers and costs. If equipment is constantly monitored, it reduces the likelihood of major issues such as explosions which will put all workers at risk as well as causing a hazard to </w:t>
      </w:r>
      <w:r>
        <w:rPr>
          <w:rFonts w:ascii="Arial" w:hAnsi="Arial" w:cs="Arial"/>
          <w:noProof/>
        </w:rPr>
        <w:lastRenderedPageBreak/>
        <mc:AlternateContent>
          <mc:Choice Requires="wpi">
            <w:drawing>
              <wp:anchor distT="0" distB="0" distL="114300" distR="114300" simplePos="0" relativeHeight="251736064" behindDoc="0" locked="0" layoutInCell="1" allowOverlap="1" wp14:anchorId="3F838F01" wp14:editId="3D17410F">
                <wp:simplePos x="0" y="0"/>
                <wp:positionH relativeFrom="column">
                  <wp:posOffset>2205990</wp:posOffset>
                </wp:positionH>
                <wp:positionV relativeFrom="paragraph">
                  <wp:posOffset>-410210</wp:posOffset>
                </wp:positionV>
                <wp:extent cx="1644015" cy="685040"/>
                <wp:effectExtent l="38100" t="38100" r="32385" b="39370"/>
                <wp:wrapNone/>
                <wp:docPr id="83" name="Ink 83"/>
                <wp:cNvGraphicFramePr/>
                <a:graphic xmlns:a="http://schemas.openxmlformats.org/drawingml/2006/main">
                  <a:graphicData uri="http://schemas.microsoft.com/office/word/2010/wordprocessingInk">
                    <w14:contentPart bwMode="auto" r:id="rId131">
                      <w14:nvContentPartPr>
                        <w14:cNvContentPartPr/>
                      </w14:nvContentPartPr>
                      <w14:xfrm>
                        <a:off x="0" y="0"/>
                        <a:ext cx="1644015" cy="6850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77AFC9F" id="Ink 83" o:spid="_x0000_s1026" type="#_x0000_t75" style="position:absolute;margin-left:173.1pt;margin-top:-32.9pt;width:130.65pt;height:55.2pt;z-index:2517360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6b40yLAQAALwMAAA4AAABkcnMvZTJvRG9jLnhtbJxSwU7jMBC9I+0/&#10;WHPfJoE2lKgpByokDkAPywcYx24sYk80dpvy90zSZltAq5W4WJ559vN787y43btG7DQFi76EbJKC&#10;0F5hZf2mhJc/97/nIEKUvpINel3Cuw5wu/x1sejaQl9ijU2lSTCJD0XXllDH2BZJElStnQwTbLVn&#10;0CA5GbmkTVKR7JjdNcllmuZJh1S1hEqHwN3VAYTlwG+MVvHZmKCjaEq4nuUZiDhsWCeNndcS5ml+&#10;A8lyIYsNyba26ihJ/kCRk9azgL9UKxml2JL9RuWsIgxo4kShS9AYq/Tgh51l6RdnD/6td5VN1ZYK&#10;hT5qH9eS4ji7AfjJE64B8do9YsXpyG1EODLyeP4fxkH0CtXWsZ5DIqQbGfk7hNq2gcdc2KoEeqiy&#10;k36/uzs5WNPJ19NuTaI/P78C4aVjTWxccMXhjOafPt9mJDlC/+LdG3J9IixX7Evg8N/7dQhc76NQ&#10;3Mzy6TTNZiAUY/l8lk6HAyP1gWKszgLg1z9FfV73ys7++fIDAAD//wMAUEsDBBQABgAIAAAAIQBk&#10;nl96aAMAAMQHAAAQAAAAZHJzL2luay9pbmsxLnhtbLRUTW/bRhS8F+h/eNgcdOFK+8XdpRA5h6AG&#10;CrRo0aRAe1Qk2iIikgZJWfa/77wlRSuNAxRFexG572Pe7Lyh3r57qo/0WHZ91TYboZdKUNns2n3V&#10;3G/E7x9vZRTUD9tmvz22TbkRz2Uv3t18/93bqvlcH9f4JSA0Pb/Vx404DMPDerU6n8/Ls1223f3K&#10;KGVXPzaff/5J3Exd+/KuaqoBI/tLaNc2Q/k0MNi62m/EbnhScz2wP7SnblfOaY50u5eKodvuytu2&#10;q7fDjHjYNk15pGZbg/cfgobnB7xUmHNfdoLqCheWZqldcPGHAoHt00ZcnU+g2INJLVavY/75P2De&#10;fo3JtKwJPgiaKO3LR+a0Spqvv333X7v2oeyGqnyReRRlSjzTbjwnfUahurJvjyfejaDH7fEEybRS&#10;sMU0W69eEeRrPGjzn+JBl2/iXZP7Uprpetc6TKLNlrqsdqjqEkavH2aPDT2AOfxh6NLnYJQxUuVS&#10;h486X+d6rfwymuJqFZOLL5ifulN/mPE+dS9+TZlZtfFm52o/HGbR1VI5E+2s+7Xqr3Ufyur+MPzr&#10;9l17bPFRTBt/8/69Ut5f3SyNnC33ygecXEiTAL+VdxvxJn3DlDrHQFLAuEKR9k5R9IXOFrJYFIug&#10;bCaUcEJyzMpA2gaTOfLSRpvJXFppjMsCRRnzTEktrY4ZgEjh5IGFKClpC4NzoDxYnK3MLecDBVuk&#10;fEQ8yIA6izEW3VHqnLTSmZN4LVSmNfJBZwUWTfww0nlwAQonyZEBIxPJFEiDAIclE9Eo1Qa0pMNJ&#10;SZPyyPFo8jozqZjZex6UEFFEHiwNxbEcrSgAF2DjmpilqWB0QjtQEQUeZjn0cIgpaDDC9cdJzkK5&#10;URkQ8qHIpON0omlUjvTINxVBWq5ltniMmekAHtyGx1jBpy/+di5O/6fbT9/TL3d3fTlsRFBO3ERL&#10;Olrs1XoPM2i/CAuVCalhhmAKXI61DLhAKPIMCyMTHW8DRrARCuB7dC7DyqIMecxyqGBgDckvuca2&#10;kzqFjGQhBDYPOPSgCjpok3bAexu9oy3MBBUlFh0cCqcT7zXyQtCNpZDL2Z1MzcFlWoNpSMsw0MjC&#10;A5ZY+jzZRvvoM2lRycPZCwrm42bWlUNJ5jEBHilymTQ1/E32l7+xm78AAAD//wMAUEsDBBQABgAI&#10;AAAAIQCiAn9A5AAAAA8BAAAPAAAAZHJzL2Rvd25yZXYueG1sTI9BT8MwDIXvSPyHyEhc0JYwugy6&#10;ptMEQ+KyA924e21oyxqnarKt/HvMCS6WLL/3/L5sNbpOnO0QWk8G7qcKhKXSVy3VBva718kjiBCR&#10;Kuw8WQPfNsAqv77KMK38hd7tuYi14BAKKRpoYuxTKUPZWIdh6ntLfPv0g8PI61DLasALh7tOzpTS&#10;0mFL/KHB3j43tjwWJ2cgfD0RDm/b8rjZNHe4+FDbYq2Mub0ZX5Y81ksQ0Y7xzwG/DNwfci528Ceq&#10;gugMPCR6xlIDEz1nEFZotZiDOBhIEg0yz+R/jvwHAAD//wMAUEsDBBQABgAIAAAAIQB5GLydvwAA&#10;ACEBAAAZAAAAZHJzL19yZWxzL2Uyb0RvYy54bWwucmVsc4TPsWrEMAwG4L3QdzDaGyUdylHiZDkO&#10;spYUbjWOkpjEsrGc0nv7euzBwQ0ahND3S23/63f1Q0lcYA1NVYMitmFyvGj4Hi9vJ1CSDU9mD0wa&#10;biTQd68v7RftJpclWV0UVRQWDWvO8RNR7EreSBUicZnMIXmTS5sWjMZuZiF8r+sPTP8N6O5MNUwa&#10;0jA1oMZbLMnP7TDPztI52MMT5wcRaA/JwV/9XlCTFsoaHG9YqqnKoYBdi3ePdX8AAAD//wMAUEsB&#10;Ai0AFAAGAAgAAAAhAJszJzcMAQAALQIAABMAAAAAAAAAAAAAAAAAAAAAAFtDb250ZW50X1R5cGVz&#10;XS54bWxQSwECLQAUAAYACAAAACEAOP0h/9YAAACUAQAACwAAAAAAAAAAAAAAAAA9AQAAX3JlbHMv&#10;LnJlbHNQSwECLQAUAAYACAAAACEAXpvjTIsBAAAvAwAADgAAAAAAAAAAAAAAAAA8AgAAZHJzL2Uy&#10;b0RvYy54bWxQSwECLQAUAAYACAAAACEAZJ5femgDAADEBwAAEAAAAAAAAAAAAAAAAADzAwAAZHJz&#10;L2luay9pbmsxLnhtbFBLAQItABQABgAIAAAAIQCiAn9A5AAAAA8BAAAPAAAAAAAAAAAAAAAAAIkH&#10;AABkcnMvZG93bnJldi54bWxQSwECLQAUAAYACAAAACEAeRi8nb8AAAAhAQAAGQAAAAAAAAAAAAAA&#10;AACaCAAAZHJzL19yZWxzL2Uyb0RvYy54bWwucmVsc1BLBQYAAAAABgAGAHgBAACQCQAAAAA=&#10;">
                <v:imagedata r:id="rId132" o:title=""/>
              </v:shape>
            </w:pict>
          </mc:Fallback>
        </mc:AlternateContent>
      </w:r>
      <w:r w:rsidR="00860925">
        <w:rPr>
          <w:rFonts w:ascii="Arial" w:hAnsi="Arial" w:cs="Arial"/>
        </w:rPr>
        <w:t xml:space="preserve">the environment which effects the business and company as costs increase when maintaining the </w:t>
      </w:r>
      <w:r>
        <w:rPr>
          <w:rFonts w:ascii="Arial" w:hAnsi="Arial" w:cs="Arial"/>
          <w:noProof/>
        </w:rPr>
        <mc:AlternateContent>
          <mc:Choice Requires="wpi">
            <w:drawing>
              <wp:anchor distT="0" distB="0" distL="114300" distR="114300" simplePos="0" relativeHeight="251741184" behindDoc="0" locked="0" layoutInCell="1" allowOverlap="1" wp14:anchorId="099B1FE1" wp14:editId="5D5576E6">
                <wp:simplePos x="0" y="0"/>
                <wp:positionH relativeFrom="column">
                  <wp:posOffset>5334000</wp:posOffset>
                </wp:positionH>
                <wp:positionV relativeFrom="paragraph">
                  <wp:posOffset>168910</wp:posOffset>
                </wp:positionV>
                <wp:extent cx="712455" cy="291465"/>
                <wp:effectExtent l="38100" t="38100" r="24765" b="38735"/>
                <wp:wrapNone/>
                <wp:docPr id="88" name="Ink 88"/>
                <wp:cNvGraphicFramePr/>
                <a:graphic xmlns:a="http://schemas.openxmlformats.org/drawingml/2006/main">
                  <a:graphicData uri="http://schemas.microsoft.com/office/word/2010/wordprocessingInk">
                    <w14:contentPart bwMode="auto" r:id="rId133">
                      <w14:nvContentPartPr>
                        <w14:cNvContentPartPr/>
                      </w14:nvContentPartPr>
                      <w14:xfrm>
                        <a:off x="0" y="0"/>
                        <a:ext cx="712455" cy="29146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99AA1D1" id="Ink 88" o:spid="_x0000_s1026" type="#_x0000_t75" style="position:absolute;margin-left:419.4pt;margin-top:12.7pt;width:57.35pt;height:24.15pt;z-index:2517411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9AWriLAQAALgMAAA4AAABkcnMvZTJvRG9jLnhtbJxSQW7CMBC8V+of&#10;LN9LEkSARgQORZU4lHJoH+A6NrEae6O1IfD7bgIUaFVV4hJld+zxzM5OZjtbsa1Cb8DlPOnFnCkn&#10;oTBunfP3t+eHMWc+CFeICpzK+V55Ppve302aOlN9KKEqFDIicT5r6pyXIdRZFHlZKit8D2rlCNSA&#10;VgQqcR0VKBpit1XUj+Nh1AAWNYJU3lN3fgD5tOPXWsnwqrVXgVU5H6VDkhfan3TEGeZ8nIyp89F1&#10;hjyaTkS2RlGXRh4liRsUWWEcCfimmosg2AbNLyprJIIHHXoSbARaG6k6P+QsiX84W7jP1lUykBvM&#10;JLigXFgJDKfZdcAtT9iKJtC8QEHpiE0AfmSk8fwfxkH0HOTGkp5DIqgqEWgdfGlqT2POTJFzXBTJ&#10;Wb/bPp0drPDsa7ldIWvPj2lvnLCkiYwzqiick/nl9W1CoiP0F+9Oo20TIblsl3PKfN9+u8DVLjBJ&#10;zVHSH6QpZ5Kg/mMyGKYtfmI+MJyqi/nTkaukL+v2+sWaT78AAAD//wMAUEsDBBQABgAIAAAAIQAs&#10;SC+mWggAAFMSAAAQAAAAZHJzL2luay9pbmsxLnhtbLSXW28byRGF3wPkPzRmH/wyLfV1LsLK+7CI&#10;gQAJEmQ3QPKolcYWsSJpkCPL/vf5TjVFa2EvEAQObIjsW3XVOaeqi9//8HH74D4sh+Nmv7vu4kXo&#10;3LK73d9tdu+uu3/+/MZPnTuuN7u7m4f9brnuPi3H7ofXf/zD95vdr9uHK/46LOyO+rZ9uO7u1/X9&#10;1eXl09PTxVO+2B/eXaYQ8uWfd7/+9S/d69Opu+XtZrdZufL4PHW7363Lx1XGrjZ3193t+jGc92P7&#10;p/3j4XY5L2vmcPt5x3q4uV3e7A/bm/Vs8f5mt1se3O5mi9//6tz66T1fNtzzbjl0brshYJ8uYhnL&#10;9KeZiZuP192L8SMuHvFk211+3ea//w8233xpU27lNA5j504u3S0f5NOlYX71+7H//bB/vxzWzfIZ&#10;5gbKaeGTu21jw6cBdViO+4dHcdO5DzcPj0AWQ0AWp7vj5VcA+dIe2HxTe+Dyu/ZeOvdbaE7hvcTh&#10;BNpZUs/UrpvtgtC3788aW48Y1vRP68HSIYWUfKg+jj/HelXjVYwX01ReUHFS8bPNXw6Px/uzvV8O&#10;n/VqK2fUWmRPm7v1/gx6uAglTfmM+0vUv3b6ftm8u1//5+O3+4c9SXFi/LsffwxhGF5EZleeJfeV&#10;BDYVuhMA/1jeXnffWQ47O9kmDIE4upKDm0Ko/avwysf4Kqdc+i7wz6cYU8+qz5VPX/1YR41dbH+T&#10;RtnHPOnTlakf+Qg9O6NLJffZRV/D1Fc3uIQtP/vC4dFVn2eGk59cGjQR3Ti1c4x8bMuZ3alm5jE7&#10;FC0kPwxcMGEwxxmnMBAK149u5IOdI7PYj2FgiOEwyDu+jlkTBNXWy6z7Y3Yp1x5/BzmeOBHYFl2e&#10;8Cfhv/wbFI8dd1jTZp/Gij+DmzEzAtE49lhzsyBhsy5zo8+TrMl04AJulknbwx019JP2xLGPIG/A&#10;xOIjI/ARHtEVl8c2EQeNiY97+AsqA0HjmwuuEAGOM2KyegUsc1w2wsPQJwUWe+FJkDGJwjH0xdjg&#10;DxxWCxfCLPpUq2z4lLCsuGIPpLjGAKMCKmGqcF0WbAAiOkbhKzQ5EFya8BzTcIZScBoR4IU4i3hc&#10;IaUSFJ8ugjYBADYigi2REjTjxrFt8bmUHs/RgJRTOJZixr64rpBQjDq7JAAOTkPu3Ee4iQWX5BSo&#10;cXdSHDhWPExEFtCoJgA3FYsfkiwq5sQ3d7IYWNLhoSWDkARdhMLdOMow4xQ+efMpiFXg4FP4kSD4&#10;LzCyEgE3UF4JghXQOVx0fc5oDau4DTiFjTgN+FJEJRqGSqCBYVIuMh7AcGI3tgSlnwmBMRAbkCMB&#10;aKjUxR/cJPv4K1fkM67pk6FlLkN9cl9bVFxSnXaajoWnSRNbZKLWlAoC0aM0c1fEECHeBakB+zpf&#10;OT+HZEVhiKCGNKBuVHXwSezK6xYEfYB5bccAVTCpAgA3BQP3lFIZaNgAv9nzJpMJgpJlT74qKCYQ&#10;m4CRODLs64hkKR5YK1OVgtick8Al+RhBFLGZaTxihBzJ2lYXyqzx4EsW/FVFT8XnOalH4xYh4w8l&#10;SfUAsyQY+7CNR+LU6orkTFRZ/irV4AlAEuJVAqhiAAipyxz6hnaXcDILWPPPcJC/GDR9GSxmX2Bx&#10;n+SoRRU/QxdUNcSApBCpzFgn6CiFFTdDG5RQ5hnyz9JmUJawGweQKYG7BrAv+Js8vMkjTIKxF7Rt&#10;pLJk7JE8EEdOKKmRtwQzyKI0DIiqYmLRJT8rwwgoUKO50A+8SorBBMB5ipI5koU9mCaqBtWVjGQI&#10;eMSj10nQiUYrxYRBfdXuKuvkHQmpwgKvErmd0qfeOEGVJqmY9YF6JmalXILgMEWUxyCJdcolmQzt&#10;VBigGlRpEHrFcyGniAxZEx/eZA4KaPBiB1WTHSbBaO8ROSnhEJ0g0XOHAVWCTHYLOsELDrwYQvI3&#10;3eZzg/PfPvrWRv3t7dvjstJiz6V7DSQoEn71lNIGpPHVBFq0ALEj9fRaWyWFMOo3r51AgR7iEUYo&#10;A9GqMpHMphtfoQqDqlWaIH4SH623saIzdOytEIxGMzwqx0wOhArIPBLiSMgIUs6ROwCECKlDCQaV&#10;QZEHXDIo4h9rmSQEMeZlDvFQpxCP7Oh9z63amjypATgpsrTxG+Ja4yhcE5KYy6m/ovKrx5r6rqi/&#10;alVJ3Qf1AC+VbnrWKslKUlBhWiFnI8mktkDxJz3UQiciJOk4UkCIBZCRqIBiFmaoxXp6RYlqBO+1&#10;XpNW4AJihXDRIEnqO4cosSQqhxpJKqBwgOrId0kakib5CaqGuooxx5WjiQJZKVJCPauqKPurVXR7&#10;a+VenFteqR8Um7xnlBtFMJCgqgJFtYunzb6oX1K5sVSicfiW5OBzgp2SBfZ8YmeGm6hGpavqfWOh&#10;gRQ00gkg6cHWDPnnR3rBCWhGdY6FKUBuD3pkQoBSKKi/QkuaAyjIQbSwZbNJQz3imZNWZCZlDm0v&#10;cEEuzY6gYd0ELDmrB2kAlwBt4IZmrYniWWC3iSPyTdAbVdqgtGz9A2mBcorsqFvSM5JJSagX0Ry3&#10;/62jwn+VIwShNc5TatVNF0fTbB9WSr2NWKQTlhmCRxhooYFBg9lyv73UyEYtFzVGmEl7auJb5wao&#10;iALnsJGsu2m/KdTKghM9sh4OtNX6CsWnFECZpnyKkglJPS1dnhiztKYu4RkiFk96lvJglQEniF2V&#10;JrGDnPJ5ENK8QfacwyAj/YThPLvUzlhjiYLp//ykd1LKUNrwE2XGS1TBneSP4c27SP6qU+C0DpM+&#10;XKUuBt/ULtdAGsk3+orcKqpqkN5/wTm5SYkumrNaB2UW4THFxXriaBlkih8QX2TG51/Vr/8DAAD/&#10;/wMAUEsDBBQABgAIAAAAIQBESD8+5AAAAA4BAAAPAAAAZHJzL2Rvd25yZXYueG1sTI9BS8NAEIXv&#10;gv9hGcGb3dgYm6aZFFEKghetgj1OkjEJZndDdttd/fWuJ70MPGbmve+V26BGceLZDkYjXC8SEKwb&#10;0w66Q3h73V3lIKwj3dJoNCN8sYVtdX5WUtEar1/4tHediCbaFoTQOzcVUtqmZ0V2YSbWcfdhZkUu&#10;yrmT7Uw+mqtRLpPkVioadEzoaeL7npvP/VEh1OHde7/jR/c9NRSGAz/Vz4x4eREeNnHcbUA4Du7v&#10;A347RH6oIlhtjrq1YkTI0zzyO4RldgMiHqyzNANRI6zSFciqlP9rVD8AAAD//wMAUEsDBBQABgAI&#10;AAAAIQB5GLydvwAAACEBAAAZAAAAZHJzL19yZWxzL2Uyb0RvYy54bWwucmVsc4TPsWrEMAwG4L3Q&#10;dzDaGyUdylHiZDkOspYUbjWOkpjEsrGc0nv7euzBwQ0ahND3S23/63f1Q0lcYA1NVYMitmFyvGj4&#10;Hi9vJ1CSDU9mD0wabiTQd68v7RftJpclWV0UVRQWDWvO8RNR7EreSBUicZnMIXmTS5sWjMZuZiF8&#10;r+sPTP8N6O5MNUwa0jA1oMZbLMnP7TDPztI52MMT5wcRaA/JwV/9XlCTFsoaHG9YqqnKoYBdi3eP&#10;dX8AAAD//wMAUEsBAi0AFAAGAAgAAAAhAJszJzcMAQAALQIAABMAAAAAAAAAAAAAAAAAAAAAAFtD&#10;b250ZW50X1R5cGVzXS54bWxQSwECLQAUAAYACAAAACEAOP0h/9YAAACUAQAACwAAAAAAAAAAAAAA&#10;AAA9AQAAX3JlbHMvLnJlbHNQSwECLQAUAAYACAAAACEA70BauIsBAAAuAwAADgAAAAAAAAAAAAAA&#10;AAA8AgAAZHJzL2Uyb0RvYy54bWxQSwECLQAUAAYACAAAACEALEgvploIAABTEgAAEAAAAAAAAAAA&#10;AAAAAADzAwAAZHJzL2luay9pbmsxLnhtbFBLAQItABQABgAIAAAAIQBESD8+5AAAAA4BAAAPAAAA&#10;AAAAAAAAAAAAAHsMAABkcnMvZG93bnJldi54bWxQSwECLQAUAAYACAAAACEAeRi8nb8AAAAhAQAA&#10;GQAAAAAAAAAAAAAAAACMDQAAZHJzL19yZWxzL2Uyb0RvYy54bWwucmVsc1BLBQYAAAAABgAGAHgB&#10;AACCDgAAAAA=&#10;">
                <v:imagedata r:id="rId134" o:title=""/>
              </v:shape>
            </w:pict>
          </mc:Fallback>
        </mc:AlternateContent>
      </w:r>
      <w:r w:rsidR="00860925">
        <w:rPr>
          <w:rFonts w:ascii="Arial" w:hAnsi="Arial" w:cs="Arial"/>
        </w:rPr>
        <w:t>equipment as well as cleaning and environmental costs.</w:t>
      </w:r>
    </w:p>
    <w:p w14:paraId="1FC83074" w14:textId="77777777" w:rsidR="00860925" w:rsidRPr="00BC74CC" w:rsidRDefault="00860925" w:rsidP="00860925">
      <w:pPr>
        <w:spacing w:before="240" w:after="240" w:line="360" w:lineRule="auto"/>
        <w:rPr>
          <w:rFonts w:ascii="Arial" w:hAnsi="Arial" w:cs="Arial"/>
        </w:rPr>
      </w:pPr>
    </w:p>
    <w:p w14:paraId="5DF794AD" w14:textId="4846F80E" w:rsidR="00860925" w:rsidRPr="00BC74CC" w:rsidRDefault="00C5257A"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747328" behindDoc="0" locked="0" layoutInCell="1" allowOverlap="1" wp14:anchorId="65A70A40" wp14:editId="239202DE">
                <wp:simplePos x="0" y="0"/>
                <wp:positionH relativeFrom="column">
                  <wp:posOffset>4194823</wp:posOffset>
                </wp:positionH>
                <wp:positionV relativeFrom="paragraph">
                  <wp:posOffset>2661529</wp:posOffset>
                </wp:positionV>
                <wp:extent cx="540360" cy="338040"/>
                <wp:effectExtent l="38100" t="38100" r="31750" b="30480"/>
                <wp:wrapNone/>
                <wp:docPr id="94" name="Ink 94"/>
                <wp:cNvGraphicFramePr/>
                <a:graphic xmlns:a="http://schemas.openxmlformats.org/drawingml/2006/main">
                  <a:graphicData uri="http://schemas.microsoft.com/office/word/2010/wordprocessingInk">
                    <w14:contentPart bwMode="auto" r:id="rId135">
                      <w14:nvContentPartPr>
                        <w14:cNvContentPartPr/>
                      </w14:nvContentPartPr>
                      <w14:xfrm>
                        <a:off x="0" y="0"/>
                        <a:ext cx="540360" cy="3380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AB88FAB" id="Ink 94" o:spid="_x0000_s1026" type="#_x0000_t75" style="position:absolute;margin-left:329.7pt;margin-top:208.95pt;width:43.8pt;height:27.8pt;z-index:2517473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LwicM2JAQAALgMAAA4AAABkcnMvZTJvRG9jLnhtbJxSQW7CMBC8V+of&#10;LN9LEqBAIwKHokocSjm0D3Adm1iNvdHaEPr7bgIp0KqqxCXy7jjjmZ2dzve2ZDuF3oDLeNKLOVNO&#10;Qm7cJuNvr093E858EC4XJTiV8U/l+Xx2ezOtq1T1oYAyV8iIxPm0rjJehFClUeRloazwPaiUI1AD&#10;WhGoxE2Uo6iJ3ZZRP45HUQ2YVwhSeU/dxQHks5ZfayXDi9ZeBVZmfHw/InmhO2DGJ8mYOu/UGU9i&#10;Hs2mIt2gqAojj5LEFYqsMI4EfFMtRBBsi+YXlTUSwYMOPQk2Aq2NVK0fcpbEP5wt3UfjKhnKLaYS&#10;XFAurAWGbnYtcM0TtqQJ1M+QUzpiG4AfGWk8/4dxEL0AubWk55AIqlIEWgdfmMpzhqnJM47LPDnp&#10;d7vHk4M1nnytdmtkzf2HIWdOWNJExhlVFE5nfnX5NyHREfqLd6/RNomQXLbPOGX+2XzbwNU+MEnN&#10;+2E8aPZDEjQYTOJhi3fMB4auOps/PX6R9HndCDtb89kXAAAA//8DAFBLAwQUAAYACAAAACEAgaWE&#10;RowCAADgBQAAEAAAAGRycy9pbmsvaW5rMS54bWy0VF1r2zAUfR/sP1zUh75IsSRLshya9mGsMNhg&#10;rB1sj66jJqb+CLbSpP9+V4rrpjR9GRuESFe659yjoytfXO2bGh5dP1RduyBixgm4tuyWVbtakJ+3&#10;18wSGHzRLou6a92CPLmBXF1+/HBRtQ9NPcd/QIZ2CLOmXpC195t5kux2u9kunXX9KpGcp8mX9uHb&#10;V3I5opbuvmorjyWH56Wya73b+0A2r5YLUvo9n/KR+6bb9qWbtsNKX75k+L4o3XXXN4WfGNdF27oa&#10;2qJB3b8I+KcNTiqss3I9gabCAzM5EypT9nOOC8V+QY7iLUocUElDktOcv/8D5/VbziArlZnJCIyS&#10;lu4xaEqi5/P3z/697zau95V7sflgyrjxBOUhjv4cjOrd0NXbcDcEHot6i5YJzrEtxtoiOWHIWz70&#10;5p/yoS/v8h2Le23NeLxjH0bTppZ6vlpfNQ4bvdlMPeYHJA7LN76Pz0FyKRnXTGS3Qs+1mEs1k7k4&#10;uoqxi5857/rtsJ747vqXfo07k2uHk+2qpV9PpvMZV9Kmk+/Hrp9Cr121Wvu/hpdd3eGjGG/87NMn&#10;zo05OlksObXciQccuxBGA364+wU5i28YIvKwEB0QwkAmNdg0s/QczTyX55wSSRQRQmuqQDOTKspS&#10;SJnUVOMgMkGZZQIENYDwjHLgIIykFixwyvBSwmhBx1XOJEacGZZyi7kSgTmzoCympDEQuGYyKmTA&#10;IpEQDH9acyo4zhAucTQgVY5SLIgcYViVCZkaiuAYCshtRmVUhoIQleZMCshQv8K6KshAkFQIUmHE&#10;qgY3sRpuMQM4UUaj1hAHChn4UVPYTjEhnEOHIPDlMQkZR0BIA/7qSzBdErb45R8AAAD//wMAUEsD&#10;BBQABgAIAAAAIQA+Pfvq4gAAABABAAAPAAAAZHJzL2Rvd25yZXYueG1sTI/dTsMwDIXvkXiHyEjc&#10;sbTQLrRrOk2gPQAbQlxmiWkr8lM16da9PeYKbizZPj4+X7NdnGVnnOIQvIR8lQFDr4MZfCfh/bh/&#10;eAYWk/JG2eBRwhUjbNvbm0bVJlz8G54PqWNk4mOtJPQpjTXnUffoVFyFET3tvsLkVKJ26riZ1IXM&#10;neWPWbbmTg2ePvRqxJce9fdhdhLsp8uLvfjoSpyvXM+Vdjunpby/W143VHYbYAmX9HcBvwyUH1oK&#10;dgqzN5FZCeuyKkgqochFBYwUohCEeKKJeCqBtw3/D9L+AAAA//8DAFBLAwQUAAYACAAAACEAeRi8&#10;nb8AAAAhAQAAGQAAAGRycy9fcmVscy9lMm9Eb2MueG1sLnJlbHOEz7FqxDAMBuC90Hcw2hslHcpR&#10;4mQ5DrKWFG41jpKYxLKxnNJ7+3rswcENGoTQ90tt/+t39UNJXGANTVWDIrZhcrxo+B4vbydQkg1P&#10;Zg9MGm4k0HevL+0X7SaXJVldFFUUFg1rzvETUexK3kgVInGZzCF5k0ubFozGbmYhfK/rD0z/Deju&#10;TDVMGtIwNaDGWyzJz+0wz87SOdjDE+cHEWgPycFf/V5QkxbKGhxvWKqpyqGAXYt3j3V/AAAA//8D&#10;AFBLAQItABQABgAIAAAAIQCbMyc3DAEAAC0CAAATAAAAAAAAAAAAAAAAAAAAAABbQ29udGVudF9U&#10;eXBlc10ueG1sUEsBAi0AFAAGAAgAAAAhADj9If/WAAAAlAEAAAsAAAAAAAAAAAAAAAAAPQEAAF9y&#10;ZWxzLy5yZWxzUEsBAi0AFAAGAAgAAAAhALwicM2JAQAALgMAAA4AAAAAAAAAAAAAAAAAPAIAAGRy&#10;cy9lMm9Eb2MueG1sUEsBAi0AFAAGAAgAAAAhAIGlhEaMAgAA4AUAABAAAAAAAAAAAAAAAAAA8QMA&#10;AGRycy9pbmsvaW5rMS54bWxQSwECLQAUAAYACAAAACEAPj376uIAAAAQAQAADwAAAAAAAAAAAAAA&#10;AACrBgAAZHJzL2Rvd25yZXYueG1sUEsBAi0AFAAGAAgAAAAhAHkYvJ2/AAAAIQEAABkAAAAAAAAA&#10;AAAAAAAAugcAAGRycy9fcmVscy9lMm9Eb2MueG1sLnJlbHNQSwUGAAAAAAYABgB4AQAAsAgAAAAA&#10;">
                <v:imagedata r:id="rId136" o:title=""/>
              </v:shape>
            </w:pict>
          </mc:Fallback>
        </mc:AlternateContent>
      </w:r>
      <w:r>
        <w:rPr>
          <w:rFonts w:ascii="Arial" w:hAnsi="Arial" w:cs="Arial"/>
          <w:noProof/>
        </w:rPr>
        <mc:AlternateContent>
          <mc:Choice Requires="wpi">
            <w:drawing>
              <wp:anchor distT="0" distB="0" distL="114300" distR="114300" simplePos="0" relativeHeight="251746304" behindDoc="0" locked="0" layoutInCell="1" allowOverlap="1" wp14:anchorId="4B9FC920" wp14:editId="2055BE2D">
                <wp:simplePos x="0" y="0"/>
                <wp:positionH relativeFrom="column">
                  <wp:posOffset>5144143</wp:posOffset>
                </wp:positionH>
                <wp:positionV relativeFrom="paragraph">
                  <wp:posOffset>1937209</wp:posOffset>
                </wp:positionV>
                <wp:extent cx="587880" cy="237600"/>
                <wp:effectExtent l="38100" t="38100" r="22225" b="41910"/>
                <wp:wrapNone/>
                <wp:docPr id="93" name="Ink 93"/>
                <wp:cNvGraphicFramePr/>
                <a:graphic xmlns:a="http://schemas.openxmlformats.org/drawingml/2006/main">
                  <a:graphicData uri="http://schemas.microsoft.com/office/word/2010/wordprocessingInk">
                    <w14:contentPart bwMode="auto" r:id="rId137">
                      <w14:nvContentPartPr>
                        <w14:cNvContentPartPr/>
                      </w14:nvContentPartPr>
                      <w14:xfrm>
                        <a:off x="0" y="0"/>
                        <a:ext cx="587880" cy="2376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C10F972" id="Ink 93" o:spid="_x0000_s1026" type="#_x0000_t75" style="position:absolute;margin-left:404.45pt;margin-top:152pt;width:47.55pt;height:19.9pt;z-index:2517463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CUFC+MAQAALgMAAA4AAABkcnMvZTJvRG9jLnhtbJxSy07DMBC8I/EP&#10;1t5p0pa2IWrKgQqJA9ADfIBx7MYi9kZrtyl/z6YP2oIQEpfI64lnZ3Z2ertxtVhrChZ9Af1eCkJ7&#10;haX1ywJeX+6vMhAhSl/KGr0u4EMHuJ1dXkzbJtcDrLAuNQkm8SFvmwKqGJs8SYKqtJOhh432DBok&#10;JyOXtExKki2zuzoZpOk4aZHKhlDpEPh2vgNhtuU3Rqv4bEzQUdQFTEZjlhf5wC9BUAFZOh6BeOsO&#10;wxSS2VTmS5JNZdVekvyHIietZwFfVHMZpViR/UHlrCIMaGJPoUvQGKv01g8766ffnD34985V/1qt&#10;KFfoo/ZxISkeZrcF/tPC1TyB9hFLTkeuIsKekcfzdxg70XNUK8d6domQrmXkdQiVbQKPObdlAfRQ&#10;9o/6/fru6GBBR19P6wWJ7v+bIQgvHWti44IrDudg/un8NSPJHvqNd2PIdYmwXLEpgMP/6L7bwPUm&#10;CsWXo2ySZYwohgbDyZhX5IR5x3DoczJ/bn6W9GndCTtZ89knAAAA//8DAFBLAwQUAAYACAAAACEA&#10;S9z1IG8CAACoBQAAEAAAAGRycy9pbmsvaW5rMS54bWy0U8Fu3CAQvVfqPyByyAXWDBjjrOLkEDVS&#10;pVaKmlRqj46X7Fqx8Qqz2c3fd/A6zkbZXKpWljA8mDdvHsP55a5tyJP1fd25gsJMUGJd1S1qtyzo&#10;z7trnlPSh9ItyqZztqDPtqeXF58/ndfusW3mOBJkcH2ctU1BVyGs50my3W5nWzXr/DKRQqjkq3v8&#10;/o1ejFEL+1C7OmDK/gWqOhfsLkSyeb0oaBV2YjqP3Lfdxld22o6Ir15PBF9W9rrzbRkmxlXpnG2I&#10;K1vU/YuS8LzGSY15ltZT0tZYMJczSE2afzlDoNwV9GC9QYk9Kmlpcpzz93/gvH7PGWUpaTJDyShp&#10;YZ+ipmTwfP5x7Te+W1sfavtq896UceOZVPv14M/eKG/7rtnEu6HkqWw2aBkIgW0x5obkiCHv+dCb&#10;f8qHvnzIdyjurTVjeYc+jKZNLfVytaFuLTZ6u556LPRIHOHb4IfnIIWUXGgO5g70XMNcyllu9MFV&#10;jF38wnnvN/1q4rv3r/067Eyu7Svb1ouwmkwXM5HKXE2+H7p+LHpl6+Uq/HV41TUdPorxxk+uroTI&#10;soPKhpRTyx15wEMXktGAH/ahoCfDGyZD5B4YHNCCZGlKcpnn7JRDeipPuc4kowo/CSnjKVdE6lQx&#10;UERznSOkueFnhhkiCBjFBP5FXHGAs4ylEWYAHIiUmmVcx6XhILhMNcMfSDyfc8UzZZjicWW45EYI&#10;htm4kcAUUQQgi9sxHLnwSzOGI5egMkQiFqViBUgQSbMoICoGriQewbqIMQZJAeIRZMIaQMVgVBmB&#10;mBthHBXyCeSPtcio6c2LnszGVr34AwAA//8DAFBLAwQUAAYACAAAACEAY87T3eIAAAAQAQAADwAA&#10;AGRycy9kb3ducmV2LnhtbExPyU7DMBC9I/EP1iBxQa0DjWiaxqmqIs7QwgFuTjxZRDyOYjdN+XqG&#10;XuAymuXNW7LNZDsx4uBbRwru5xEIpNKZlmoF72/PswSED5qM7hyhgjN62OTXV5lOjTvRHsdDqAWT&#10;kE+1giaEPpXSlw1a7eeuR+Jb5QarA49DLc2gT0xuO/kQRY/S6pZYodE97hosvw5Hq6Dcxi/F2bxW&#10;H97jfuk+q+/d3ajU7c30tOayXYMIOIW/D/jNwP4hZ2OFO5LxolOQRMmKoQoWUczJGLG6NAVv4kUC&#10;Ms/k/yD5DwAAAP//AwBQSwMEFAAGAAgAAAAhAHkYvJ2/AAAAIQEAABkAAABkcnMvX3JlbHMvZTJv&#10;RG9jLnhtbC5yZWxzhM+xasQwDAbgvdB3MNobJR3KUeJkOQ6ylhRuNY6SmMSysZzSe/t67MHBDRqE&#10;0PdLbf/rd/VDSVxgDU1VgyK2YXK8aPgeL28nUJINT2YPTBpuJNB3ry/tF+0mlyVZXRRVFBYNa87x&#10;E1HsSt5IFSJxmcwheZNLmxaMxm5mIXyv6w9M/w3o7kw1TBrSMDWgxlssyc/tMM/O0jnYwxPnBxFo&#10;D8nBX/1eUJMWyhocb1iqqcqhgF2Ld491fwAAAP//AwBQSwECLQAUAAYACAAAACEAmzMnNwwBAAAt&#10;AgAAEwAAAAAAAAAAAAAAAAAAAAAAW0NvbnRlbnRfVHlwZXNdLnhtbFBLAQItABQABgAIAAAAIQA4&#10;/SH/1gAAAJQBAAALAAAAAAAAAAAAAAAAAD0BAABfcmVscy8ucmVsc1BLAQItABQABgAIAAAAIQCg&#10;lBQvjAEAAC4DAAAOAAAAAAAAAAAAAAAAADwCAABkcnMvZTJvRG9jLnhtbFBLAQItABQABgAIAAAA&#10;IQBL3PUgbwIAAKgFAAAQAAAAAAAAAAAAAAAAAPQDAABkcnMvaW5rL2luazEueG1sUEsBAi0AFAAG&#10;AAgAAAAhAGPO093iAAAAEAEAAA8AAAAAAAAAAAAAAAAAkQYAAGRycy9kb3ducmV2LnhtbFBLAQIt&#10;ABQABgAIAAAAIQB5GLydvwAAACEBAAAZAAAAAAAAAAAAAAAAAKAHAABkcnMvX3JlbHMvZTJvRG9j&#10;LnhtbC5yZWxzUEsFBgAAAAAGAAYAeAEAAJYIAAAAAA==&#10;">
                <v:imagedata r:id="rId138" o:title=""/>
              </v:shape>
            </w:pict>
          </mc:Fallback>
        </mc:AlternateContent>
      </w:r>
      <w:r>
        <w:rPr>
          <w:rFonts w:ascii="Arial" w:hAnsi="Arial" w:cs="Arial"/>
          <w:noProof/>
        </w:rPr>
        <mc:AlternateContent>
          <mc:Choice Requires="wpi">
            <w:drawing>
              <wp:anchor distT="0" distB="0" distL="114300" distR="114300" simplePos="0" relativeHeight="251745280" behindDoc="0" locked="0" layoutInCell="1" allowOverlap="1" wp14:anchorId="40E66EAD" wp14:editId="417634CA">
                <wp:simplePos x="0" y="0"/>
                <wp:positionH relativeFrom="column">
                  <wp:posOffset>3648703</wp:posOffset>
                </wp:positionH>
                <wp:positionV relativeFrom="paragraph">
                  <wp:posOffset>1272649</wp:posOffset>
                </wp:positionV>
                <wp:extent cx="742320" cy="308880"/>
                <wp:effectExtent l="38100" t="38100" r="32385" b="46990"/>
                <wp:wrapNone/>
                <wp:docPr id="92" name="Ink 92"/>
                <wp:cNvGraphicFramePr/>
                <a:graphic xmlns:a="http://schemas.openxmlformats.org/drawingml/2006/main">
                  <a:graphicData uri="http://schemas.microsoft.com/office/word/2010/wordprocessingInk">
                    <w14:contentPart bwMode="auto" r:id="rId139">
                      <w14:nvContentPartPr>
                        <w14:cNvContentPartPr/>
                      </w14:nvContentPartPr>
                      <w14:xfrm>
                        <a:off x="0" y="0"/>
                        <a:ext cx="742320" cy="3088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2E201DC" id="Ink 92" o:spid="_x0000_s1026" type="#_x0000_t75" style="position:absolute;margin-left:286.5pt;margin-top:99.4pt;width:60.05pt;height:25.9pt;z-index:2517452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jIw3KIAQAAMgMAAA4AAABkcnMvZTJvRG9jLnhtbJxSQW7CMBC8V+of&#10;LN9LQoCWRgQORZU4lHJoH+A6NrEae6O1IfD7bgiU0KqqxCVae5zZmZ2dzHa2ZFuF3oDLeL8Xc6ac&#10;hNy4dcbf357vxpz5IFwuSnAq43vl+Wx6ezOpq1QlUECZK2RE4nxaVxkvQqjSKPKyUFb4HlTKEagB&#10;rQh0xHWUo6iJ3ZZREsf3UQ2YVwhSeU+38xbk0wO/1kqGV629CqwkdXE8Jn3hu8K2GnH20VSDUcyj&#10;6USkaxRVYeRRlrhClRXGkYhvqrkIgm3Q/KKyRiJ40KEnwUagtZHq4Inc9eMf7hbus3HWH8oNphJc&#10;UC6sBIbT/A7ANS1sSSOoXyCnhMQmAD8y0oD+D6QVPQe5saSnTQVVKQKthC9M5TnD1OQZx0XeP+t3&#10;26ezgxWefS23K2TN+8eEMycsaSLjjE4Uzsn88vJvQqIj9BfvTqNtEiG5bJdxWoR98z0ErnaBSbp8&#10;GCaDhBBJ0CAej2ldOswtw6lPZ/7U/CLp7rkR1ln16RcAAAD//wMAUEsDBBQABgAIAAAAIQCSlZJv&#10;rAIAACoGAAAQAAAAZHJzL2luay9pbmsxLnhtbLRUy27bMBC8F+g/EMwhF9IiqQclI0oORQMUaIGi&#10;SYH2qMiMLUQPQ6Jj5+87pBTFQZxL0QIGKe5yZ2eHu764OjQ1eTT9UHVtTuVCUGLasltV7TqnP2+v&#10;eUrJYIt2VdRda3L6ZAZ6dfnxw0XVPjT1EisBQju4r6bO6cba7TII9vv9Yh8uun4dKCHC4Ev78O0r&#10;vZyiVua+aiuLlMOzqexaaw7WgS2rVU5LexDzfWDfdLu+NLPbWfry5Ybti9Jcd31T2BlxU7StqUlb&#10;NOD9ixL7tMVHhTxr01PSVCiYq4WMdJR+zmAoDjk9Ou9AcQCThganMX//B8zrt5iOVqh0oimZKK3M&#10;o+MUeM2X79f+ve+2preVeZF5FGVyPJFyPHt9RqF6M3T1zr0NJY9FvYNkUgi0xZRbBicEeYsHbf4p&#10;HnR5F++Y3GtppvKOdZhEm1vq+Wlt1Rg0erOde8wOAHbmG9v7cVBCKS5iLvWtjJexXCrMi06PnmLq&#10;4mfMu343bGa8u/6lX71nVm2sbF+t7GYWXSxErKWcdT9W/VT0xlTrjf3r8LKrOwzF9OJnnz4JkSRH&#10;lfmUc8udGGDfhWQS4Ie5z+mZn2HiI0eDV0DKhGiVEClUrNk5l8m5OBeMSqoo1zGLSEgk4xGXXCuc&#10;NNE6ZBHXXGUJ4ykCiWBS8RhfibekPM0U01y6QESTUAt35CH8gickimLsIQ91hF0TpRSTEYEpy1hM&#10;BOKU5BkPXaIU8Arp3U+yjEvPJ4yIBCQDKE/TiIVcIUpgdaAutWMFKJVECAI4wwWs4KmxIQfXAnlQ&#10;nj85l+OKTRJFspQ5RO9TWCMkUzxMM0iB1A5P+AJRHWgAjiBCTiakzUJwGuGwaQGKGc8cPOL97i4L&#10;Z8ULCF/26PRHB0TEq/+U+bkxLJd/AAAA//8DAFBLAwQUAAYACAAAACEApHaIZuMAAAAQAQAADwAA&#10;AGRycy9kb3ducmV2LnhtbEyPwU7DMBBE70j8g7WVuFGnrZK2aZwKARVnAihX194mUWM7iu00/D3L&#10;CS4rrWZ2dl5xnE3PJhx956yA1TIBhlY53dlGwOfH6XEHzAdpteydRQHf6OFY3t8VMtfuZt9xqkLD&#10;KMT6XApoQxhyzr1q0Ui/dANa0i5uNDLQOjZcj/JG4abn6yTJuJGdpQ+tHPC5RXWtohHQqTqpXk+q&#10;NnGKKqZYf123b0I8LOaXA42nA7CAc/i7gF8G6g8lFTu7aLVnvYB0uyGgQMJ+RyDkyPabFbCzgHWa&#10;ZMDLgv8HKX8AAAD//wMAUEsDBBQABgAIAAAAIQB5GLydvwAAACEBAAAZAAAAZHJzL19yZWxzL2Uy&#10;b0RvYy54bWwucmVsc4TPsWrEMAwG4L3QdzDaGyUdylHiZDkOspYUbjWOkpjEsrGc0nv7euzBwQ0a&#10;hND3S23/63f1Q0lcYA1NVYMitmFyvGj4Hi9vJ1CSDU9mD0wabiTQd68v7RftJpclWV0UVRQWDWvO&#10;8RNR7EreSBUicZnMIXmTS5sWjMZuZiF8r+sPTP8N6O5MNUwa0jA1oMZbLMnP7TDPztI52MMT5wcR&#10;aA/JwV/9XlCTFsoaHG9YqqnKoYBdi3ePdX8AAAD//wMAUEsBAi0AFAAGAAgAAAAhAJszJzcMAQAA&#10;LQIAABMAAAAAAAAAAAAAAAAAAAAAAFtDb250ZW50X1R5cGVzXS54bWxQSwECLQAUAAYACAAAACEA&#10;OP0h/9YAAACUAQAACwAAAAAAAAAAAAAAAAA9AQAAX3JlbHMvLnJlbHNQSwECLQAUAAYACAAAACEA&#10;CMjDcogBAAAyAwAADgAAAAAAAAAAAAAAAAA8AgAAZHJzL2Uyb0RvYy54bWxQSwECLQAUAAYACAAA&#10;ACEAkpWSb6wCAAAqBgAAEAAAAAAAAAAAAAAAAADwAwAAZHJzL2luay9pbmsxLnhtbFBLAQItABQA&#10;BgAIAAAAIQCkdohm4wAAABABAAAPAAAAAAAAAAAAAAAAAMoGAABkcnMvZG93bnJldi54bWxQSwEC&#10;LQAUAAYACAAAACEAeRi8nb8AAAAhAQAAGQAAAAAAAAAAAAAAAADaBwAAZHJzL19yZWxzL2Uyb0Rv&#10;Yy54bWwucmVsc1BLBQYAAAAABgAGAHgBAADQCAAAAAA=&#10;">
                <v:imagedata r:id="rId140" o:title=""/>
              </v:shape>
            </w:pict>
          </mc:Fallback>
        </mc:AlternateContent>
      </w:r>
      <w:r>
        <w:rPr>
          <w:rFonts w:ascii="Arial" w:hAnsi="Arial" w:cs="Arial"/>
          <w:noProof/>
        </w:rPr>
        <mc:AlternateContent>
          <mc:Choice Requires="wpi">
            <w:drawing>
              <wp:anchor distT="0" distB="0" distL="114300" distR="114300" simplePos="0" relativeHeight="251744256" behindDoc="0" locked="0" layoutInCell="1" allowOverlap="1" wp14:anchorId="3838760C" wp14:editId="5076CDDE">
                <wp:simplePos x="0" y="0"/>
                <wp:positionH relativeFrom="column">
                  <wp:posOffset>4473823</wp:posOffset>
                </wp:positionH>
                <wp:positionV relativeFrom="paragraph">
                  <wp:posOffset>596209</wp:posOffset>
                </wp:positionV>
                <wp:extent cx="534600" cy="219960"/>
                <wp:effectExtent l="38100" t="38100" r="24765" b="34290"/>
                <wp:wrapNone/>
                <wp:docPr id="91" name="Ink 91"/>
                <wp:cNvGraphicFramePr/>
                <a:graphic xmlns:a="http://schemas.openxmlformats.org/drawingml/2006/main">
                  <a:graphicData uri="http://schemas.microsoft.com/office/word/2010/wordprocessingInk">
                    <w14:contentPart bwMode="auto" r:id="rId141">
                      <w14:nvContentPartPr>
                        <w14:cNvContentPartPr/>
                      </w14:nvContentPartPr>
                      <w14:xfrm>
                        <a:off x="0" y="0"/>
                        <a:ext cx="534600" cy="2199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17CB39B" id="Ink 91" o:spid="_x0000_s1026" type="#_x0000_t75" style="position:absolute;margin-left:351.65pt;margin-top:46.35pt;width:43.3pt;height:18.5pt;z-index:2517442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wDsQaIAQAALgMAAA4AAABkcnMvZTJvRG9jLnhtbJxSy27CMBC8V+o/&#10;WL6XJJRnROBQVIlDKYf2A1zHJlZjb7Q2BP6+GwIFWlWVuERrjzM7s7OT2c6WbKvQG3AZTzoxZ8pJ&#10;yI1bZ/z97flhxJkPwuWiBKcyvleez6b3d5O6SlUXCihzhYxInE/rKuNFCFUaRV4WygrfgUo5AjWg&#10;FYGOuI5yFDWx2zLqxvEgqgHzCkEq7+l23oJ8euDXWsnwqrVXgZUZH/YHJC+cCqRiOOhz9kHFKIl5&#10;NJ2IdI2iKow8ShI3KLLCOBLwTTUXQbANml9U1kgEDzp0JNgItDZSHfyQsyT+4WzhPhtXSU9uMJXg&#10;gnJhJTCcZncAbmlhS5pA/QI5pSM2AfiRkcbzfxit6DnIjSU9bSKoShFoHXxhKs8ZpibPOC7y5Kzf&#10;bZ/ODlZ49rXcrpA178cJZ05Y0kTGGZ0onJP55fXfhERH6C/enUbbJEJy2S7jtAX75nsIXO0Ck3TZ&#10;f+wNYkIkQd1kPKZduWBuGU59LuZPza+Svjw3wi7WfPoFAAD//wMAUEsDBBQABgAIAAAAIQDIH9J1&#10;zAIAAFsGAAAQAAAAZHJzL2luay9pbmsxLnhtbLRUTW+bQBC9V+p/GG0OubD2fgGLFSeHqpEqtVLV&#10;pFJ7JHhjoxiwYB07/75vMSGO4lyq9gLM2503b97OcnG1r9b06NqubOo5kxPByNVFsyjr5Zz9vL3m&#10;llHn83qRr5vazdmT69jV5ccPF2X9UK1neBIY6i58Ves5W3m/mU2nu91ustOTpl1OlRB6+qV++PaV&#10;XQ5ZC3df1qVHye4ZKprau70PZLNyMWeF34txP7hvmm1buHE5IG3xssO3eeGum7bK/ci4yuvaranO&#10;K+j+xcg/bfBRos7StYyqEg1zNZEmNfZzBiDfz9lRvIXEDkoqNj3N+fs/cF6/5QyytEqTlNEgaeEe&#10;g6Zp7/ns/d6/t83Gtb50LzYfTBkWnqg4xL0/B6Na1zXrbTgbRo/5egvLpBAYi6G2nJ4w5C0fvPmn&#10;fPDlXb5jca+tGdo79mEwbRyp56P1ZeUw6NVmnDHfgTjAN77tr4MSSnERc5neyngWy5nMJtpmR0cx&#10;TPEz51277VYj3137Mq/9yujaobNdufCr0XQxEUZZPfp+7Pqp7JUrlyv/1+lFs25wKYYTP/v0SYgk&#10;OeqsLzmO3IkL3E8hDQb8cPdzdtbfYeozD0DvgMwsJVKQNUpE51ydc5mci4hxzbhk3Fgb8YQkJTqJ&#10;NJc8tckBMFZGUnFJMuIST1I2ShFqDQAZALNICiCi3wAojqOURIhjSrhEQoKdCBWlpLCKJNAp0pQA&#10;BcaNMZE95ECkIpWm4NAkgYcqiiurUAb1kZGQJZOoyHLDlclAgQ+JDZiSoDPmmkJHKdfcxDK8Afdd&#10;GGEjaVATMWTEpATkJ2BIMwlCzJpSqKnQaEjSEB2Uc8uRgcDEaZQFZeiW0LY1WLbQ1QN4aY0G0fYA&#10;IE1BloEtcFRnpBRWwM61CF6DF11lqQ5tYZcEP+TBjMhwE2pbVMNL9hgUxCRe/YTG+cDtuvwDAAD/&#10;/wMAUEsDBBQABgAIAAAAIQAJtg/C5gAAAA8BAAAPAAAAZHJzL2Rvd25yZXYueG1sTI9Bb4JAEIXv&#10;TfofNmPSW13EtAiymGrTtCcblYPHFaZAZGcpuyj++05P7WWSyXzvzXvpajStuGDvGksKZtMABFJh&#10;y4YqBfnh7XEBwnlNpW4toYIbOlhl93epTkp7pR1e9r4SbEIu0Qpq77tESlfUaLSb2g6Jb1+2N9rz&#10;2ley7PWVzU0rwyB4lkY3xB9q3eGmxuK8H4yCw/rp6D/O79+3fD3ktvjcHLe7RqmHyfi65PGyBOFx&#10;9H8K+O3A+SHjYCc7UOlEqyAK5nNGFcRhBIKBaBHHIE5MhnEEMkvl/x7ZDwAAAP//AwBQSwMEFAAG&#10;AAgAAAAhAHkYvJ2/AAAAIQEAABkAAABkcnMvX3JlbHMvZTJvRG9jLnhtbC5yZWxzhM+xasQwDAbg&#10;vdB3MNobJR3KUeJkOQ6ylhRuNY6SmMSysZzSe/t67MHBDRqE0PdLbf/rd/VDSVxgDU1VgyK2YXK8&#10;aPgeL28nUJINT2YPTBpuJNB3ry/tF+0mlyVZXRRVFBYNa87xE1HsSt5IFSJxmcwheZNLmxaMxm5m&#10;IXyv6w9M/w3o7kw1TBrSMDWgxlssyc/tMM/O0jnYwxPnBxFoD8nBX/1eUJMWyhocb1iqqcqhgF2L&#10;d491fwAAAP//AwBQSwECLQAUAAYACAAAACEAmzMnNwwBAAAtAgAAEwAAAAAAAAAAAAAAAAAAAAAA&#10;W0NvbnRlbnRfVHlwZXNdLnhtbFBLAQItABQABgAIAAAAIQA4/SH/1gAAAJQBAAALAAAAAAAAAAAA&#10;AAAAAD0BAABfcmVscy8ucmVsc1BLAQItABQABgAIAAAAIQA8A7EGiAEAAC4DAAAOAAAAAAAAAAAA&#10;AAAAADwCAABkcnMvZTJvRG9jLnhtbFBLAQItABQABgAIAAAAIQDIH9J1zAIAAFsGAAAQAAAAAAAA&#10;AAAAAAAAAPADAABkcnMvaW5rL2luazEueG1sUEsBAi0AFAAGAAgAAAAhAAm2D8LmAAAADwEAAA8A&#10;AAAAAAAAAAAAAAAA6gYAAGRycy9kb3ducmV2LnhtbFBLAQItABQABgAIAAAAIQB5GLydvwAAACEB&#10;AAAZAAAAAAAAAAAAAAAAAP0HAABkcnMvX3JlbHMvZTJvRG9jLnhtbC5yZWxzUEsFBgAAAAAGAAYA&#10;eAEAAPMIAAAAAA==&#10;">
                <v:imagedata r:id="rId142" o:title=""/>
              </v:shape>
            </w:pict>
          </mc:Fallback>
        </mc:AlternateContent>
      </w:r>
      <w:r>
        <w:rPr>
          <w:rFonts w:ascii="Arial" w:hAnsi="Arial" w:cs="Arial"/>
          <w:noProof/>
        </w:rPr>
        <mc:AlternateContent>
          <mc:Choice Requires="wpi">
            <w:drawing>
              <wp:anchor distT="0" distB="0" distL="114300" distR="114300" simplePos="0" relativeHeight="251743232" behindDoc="0" locked="0" layoutInCell="1" allowOverlap="1" wp14:anchorId="5136B1CF" wp14:editId="777A1936">
                <wp:simplePos x="0" y="0"/>
                <wp:positionH relativeFrom="column">
                  <wp:posOffset>1298623</wp:posOffset>
                </wp:positionH>
                <wp:positionV relativeFrom="paragraph">
                  <wp:posOffset>436009</wp:posOffset>
                </wp:positionV>
                <wp:extent cx="439560" cy="273240"/>
                <wp:effectExtent l="38100" t="38100" r="43180" b="44450"/>
                <wp:wrapNone/>
                <wp:docPr id="90" name="Ink 90"/>
                <wp:cNvGraphicFramePr/>
                <a:graphic xmlns:a="http://schemas.openxmlformats.org/drawingml/2006/main">
                  <a:graphicData uri="http://schemas.microsoft.com/office/word/2010/wordprocessingInk">
                    <w14:contentPart bwMode="auto" r:id="rId143">
                      <w14:nvContentPartPr>
                        <w14:cNvContentPartPr/>
                      </w14:nvContentPartPr>
                      <w14:xfrm>
                        <a:off x="0" y="0"/>
                        <a:ext cx="439560" cy="2732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554842F" id="Ink 90" o:spid="_x0000_s1026" type="#_x0000_t75" style="position:absolute;margin-left:101.45pt;margin-top:33.55pt;width:36.2pt;height:23.1pt;z-index:2517432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PWQb0KGAQAAMgMAAA4AAABkcnMvZTJvRG9jLnhtbJxSy27CMBC8V+o/&#10;WL6XhEApRAQORZU4lHJoP8B1bGI19kZrQ+DvuwnvVlUlLtHujjOe2fF4urUl2yj0BlzGu52YM+Uk&#10;5MatMv7x/vIw5MwH4XJRglMZ3ynPp5P7u3FdpSqBAspcISMS59O6yngRQpVGkZeFssJ3oFKOQA1o&#10;RaAWV1GOoiZ2W0ZJHA+iGjCvEKTynqazPcgnLb/WSoY3rb0KrCR1cTwkfeFUYVMlCc0+2+op5tFk&#10;LNIViqow8iBL3KDKCuNIxIlqJoJgazS/qKyRCB506EiwEWhtpGo9kbtu/MPd3H01zrp9ucZUggvK&#10;haXAcNxfC9xyhS1pBfUr5JSQWAfgB0Za0P+B7EXPQK4t6dmngqoUgZ6EL0zlOcPU5BnHed4963eb&#10;57ODJZ59LTZLZM35EQXjhCVNZJxRR+EczS+u/yYkOkB/8W412iYRksu2GSfuXfNtA1fbwCQN+73R&#10;44AQSVDy1Ev6LX5k3jMcu4v90+VXSV/2jbCLpz75BgAA//8DAFBLAwQUAAYACAAAACEA0fqk+lEC&#10;AABqBQAAEAAAAGRycy9pbmsvaW5rMS54bWy0U01v2zAMvQ/YfxDUQy5SLEqW7QR1eigWYMAGFGsH&#10;bEfXUROjthzIyte/H+04Toqml2G72CIpPj4+kbd3+6okW+OaorYphbGgxNi8XhR2mdKfT3OeUNL4&#10;zC6ysrYmpQfT0LvZ50+3hX2tyil+CSLYpj1VZUpX3q+nQbDb7cY7Na7dMpBCqOCrff3+jc76rIV5&#10;KWzhsWRzcuW19WbvW7BpsUhp7vdiuI/Yj/XG5WYItx6Xn294l+VmXrsq8wPiKrPWlMRmFfL+RYk/&#10;rPFQYJ2lcZRUBTbM5RjCOEy+TNCR7VN6YW+QYoNMKhpcx/z9HzDn7zFbWkrGUUxJT2lhti2noNN8&#10;+nHvD65eG+cLc5b5KEofOJD8aHf6HIVypqnLTfs2lGyzcoOSgRA4Fn1tCK4I8h4PtfmneKjLh3iX&#10;5N5K07d3qUMv2jBSp6f1RWVw0Kv1MGO+QeDW/ehdtw5SSMmF5hA/gZ5qmEIylom+eIp+ik+Yz27T&#10;rAa8Z3ee1y4yqHbsbFcs/GoQXYyFjgEG3S9Vv5a9MsVy5f86Pa/LGpeif/Gb+3shouiis67kMHJX&#10;FribQtIL8MO8pPSm22HSZR4dnQIqJLGeEBkKrdkIxRyJEUipGE2ooBxACSaJIGoSs7j9J0zgD1qD&#10;K2AhGmEUMwAOmmvJQq4IpgCXiihQLOGKg8RDjAEQmsGku8FDAjxSmnGkIBGmKyOYmnApSZgIxiXB&#10;DMYRioOAiGFK0jpCnhCNfHhMJNoSvy09hQkYxfIIpnlExJudHOTCYZv9AQAA//8DAFBLAwQUAAYA&#10;CAAAACEABG3DYeQAAAAPAQAADwAAAGRycy9kb3ducmV2LnhtbEyPzU7DMBCE70i8g7VI3KjzI9qS&#10;xqkQpRy4JVRI3Nx4SSLidYjdNLw9y6lcVlrtN7Mz+Xa2vZhw9J0jBfEiAoFUO9NRo+Dwtr9bg/BB&#10;k9G9I1Twgx62xfVVrjPjzlTiVIVGsAn5TCtoQxgyKX3dotV+4QYkvn260erA69hIM+ozm9teJlG0&#10;lFZ3xB9aPeBTi/VXdbIK3g/Tx/qlkjauds+vpdx/l43TSt3ezLsNj8cNiIBzuCjgrwPnh4KDHd2J&#10;jBe9giRKHhhVsFzFIBhIVvcpiCOTcZqCLHL5v0fxCwAA//8DAFBLAwQUAAYACAAAACEAeRi8nb8A&#10;AAAhAQAAGQAAAGRycy9fcmVscy9lMm9Eb2MueG1sLnJlbHOEz7FqxDAMBuC90Hcw2hslHcpR4mQ5&#10;DrKWFG41jpKYxLKxnNJ7+3rswcENGoTQ90tt/+t39UNJXGANTVWDIrZhcrxo+B4vbydQkg1PZg9M&#10;Gm4k0HevL+0X7SaXJVldFFUUFg1rzvETUexK3kgVInGZzCF5k0ubFozGbmYhfK/rD0z/DejuTDVM&#10;GtIwNaDGWyzJz+0wz87SOdjDE+cHEWgPycFf/V5QkxbKGhxvWKqpyqGAXYt3j3V/AAAA//8DAFBL&#10;AQItABQABgAIAAAAIQCbMyc3DAEAAC0CAAATAAAAAAAAAAAAAAAAAAAAAABbQ29udGVudF9UeXBl&#10;c10ueG1sUEsBAi0AFAAGAAgAAAAhADj9If/WAAAAlAEAAAsAAAAAAAAAAAAAAAAAPQEAAF9yZWxz&#10;Ly5yZWxzUEsBAi0AFAAGAAgAAAAhAPWQb0KGAQAAMgMAAA4AAAAAAAAAAAAAAAAAPAIAAGRycy9l&#10;Mm9Eb2MueG1sUEsBAi0AFAAGAAgAAAAhANH6pPpRAgAAagUAABAAAAAAAAAAAAAAAAAA7gMAAGRy&#10;cy9pbmsvaW5rMS54bWxQSwECLQAUAAYACAAAACEABG3DYeQAAAAPAQAADwAAAAAAAAAAAAAAAABt&#10;BgAAZHJzL2Rvd25yZXYueG1sUEsBAi0AFAAGAAgAAAAhAHkYvJ2/AAAAIQEAABkAAAAAAAAAAAAA&#10;AAAAfgcAAGRycy9fcmVscy9lMm9Eb2MueG1sLnJlbHNQSwUGAAAAAAYABgB4AQAAdAgAAAAA&#10;">
                <v:imagedata r:id="rId144" o:title=""/>
              </v:shape>
            </w:pict>
          </mc:Fallback>
        </mc:AlternateContent>
      </w:r>
      <w:r>
        <w:rPr>
          <w:rFonts w:ascii="Arial" w:hAnsi="Arial" w:cs="Arial"/>
          <w:noProof/>
        </w:rPr>
        <mc:AlternateContent>
          <mc:Choice Requires="wpi">
            <w:drawing>
              <wp:anchor distT="0" distB="0" distL="114300" distR="114300" simplePos="0" relativeHeight="251742208" behindDoc="0" locked="0" layoutInCell="1" allowOverlap="1" wp14:anchorId="760375E8" wp14:editId="40EC48E5">
                <wp:simplePos x="0" y="0"/>
                <wp:positionH relativeFrom="column">
                  <wp:posOffset>2301583</wp:posOffset>
                </wp:positionH>
                <wp:positionV relativeFrom="paragraph">
                  <wp:posOffset>133249</wp:posOffset>
                </wp:positionV>
                <wp:extent cx="510840" cy="279360"/>
                <wp:effectExtent l="38100" t="38100" r="35560" b="38735"/>
                <wp:wrapNone/>
                <wp:docPr id="89" name="Ink 89"/>
                <wp:cNvGraphicFramePr/>
                <a:graphic xmlns:a="http://schemas.openxmlformats.org/drawingml/2006/main">
                  <a:graphicData uri="http://schemas.microsoft.com/office/word/2010/wordprocessingInk">
                    <w14:contentPart bwMode="auto" r:id="rId145">
                      <w14:nvContentPartPr>
                        <w14:cNvContentPartPr/>
                      </w14:nvContentPartPr>
                      <w14:xfrm>
                        <a:off x="0" y="0"/>
                        <a:ext cx="510840" cy="2793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439C9CA" id="Ink 89" o:spid="_x0000_s1026" type="#_x0000_t75" style="position:absolute;margin-left:180.45pt;margin-top:9.7pt;width:41.8pt;height:23.65pt;z-index:2517422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MldmG2HAQAAMgMAAA4AAABkcnMvZTJvRG9jLnhtbJxSy07DMBC8I/EP&#10;lu80Sd9ETXugQuqB0gN8gHHsxiL2Rmu3af+eTfoEhJB6iXZ3nPHMjieznS3ZVqE34DKedGLOlJOQ&#10;G7fO+Pvb88OYMx+Ey0UJTmV8rzyfTe/vJnWVqi4UUOYKGZE4n9ZVxosQqjSKvCyUFb4DlXIEakAr&#10;ArW4jnIUNbHbMurG8TCqAfMKQSrvaTo/gHza8mutZHjV2qvASlIXx2PSF84VNlWvmX001XA04NF0&#10;ItI1iqow8ihL3KDKCuNIxJlqLoJgGzS/qKyRCB506EiwEWhtpGo9kbsk/uFu4T4bZ0lfbjCV4IJy&#10;YSUwnPbXArdcYUtaQf0COSUkNgH4kZEW9H8gB9FzkBtLeg6poCpFoCfhC1N5zjA1ecZxkScX/W77&#10;dHGwwouv5XaFrDk/fuTMCUuayDijjsI5mV9+/5uQ6Aj9xbvTaJtESC7bZZxC3zffNnC1C0zScJDE&#10;4z4hkqDu6LE3bPET84Hh1F3tny7/lvR13wi7eurTLwAAAP//AwBQSwMEFAAGAAgAAAAhAGqKwg2i&#10;AgAAAwYAABAAAABkcnMvaW5rL2luazEueG1stFTLbtswELwX6D8smEMuos2XSNmIk0PRAAVaoGhS&#10;oD0qMmML0cOQ5Nj5+w5lRXEQ51K0F1K7y52dHS51cbUvC3r0TZvX1YLJiWDkq6xe5tVqwX7eXvOE&#10;Udul1TIt6sov2JNv2dXlxw8XefVQFnOsBISqDV9lsWDrrtvMp9PdbjfZ6UndrKZKCD39Uj18+8ou&#10;h6ylv8+rvEPJ9tmV1VXn910Am+fLBcu6vRjPA/um3jaZH8PB02QvJ7omzfx13ZRpNyKu06ryBVVp&#10;Cd6/GHVPG3zkqLPyDaMyR8NcTaRxJvk8gyPdL9iRvQXFFkxKNj2N+fs/YF6/xQy0tHLWMRooLf1j&#10;4DTtNZ+/3/v3pt74psv9i8wHUYbAE2UHu9fnIFTj27rYhrth9JgWW0gmhcBYDLXl9IQgb/GgzT/F&#10;gy7v4h2Tey3N0N6xDoNo40g9X22Xlx6DXm7GGetaAAf3Tdf0z0EJpbiIuXS3Mp7Hci7txBpxdBXD&#10;FD9j3jXbdj3i3TUv89pHRtUOne3yZbceRRcTETspR92PVT+Vvfb5at39dXpWFzUexXDjZ58+CWHt&#10;UWd9yXHkTjzgfgppEOCHv1+ws/4NU595cPQKaE3WWVKxik10zt05l/acJyZREeOGccmssjoylJBK&#10;TBwJUmRc5MhRrGDB1ha749a6EOVOaOwJiUhwSRLoMCWfaYThEBGcXIokwtVxiWRuuOMO5aUiiziC&#10;8JNFNUe6x9HkEo0ERTLSWA1qaa5hxdySU0jlMmDHASx2kZTcIYqjSBFaA8kA18hIckM6QSLFoZbF&#10;OZUEioIrZRU86MkgQ4bmABFw+czOAAFPxAOLWMaRRf0AAIpGz1AZlLEDL/gtyiCaUGAFDliDdOEb&#10;4Vc/i/Ee8Qou/wAAAP//AwBQSwMEFAAGAAgAAAAhAK9G/pXkAAAADgEAAA8AAABkcnMvZG93bnJl&#10;di54bWxMT01Lw0AQvQv+h2UEL8Vu1Li2aTZFFEHwg1oLvW6z0ySYnQ3ZbZr+e8eTXh4M7837yJej&#10;a8WAfWg8abieJiCQSm8bqjRsvp6vZiBCNGRN6wk1nDDAsjg/y01m/ZE+cVjHSrAJhcxoqGPsMilD&#10;WaMzYeo7JOb2vncm8tlX0vbmyOaulTdJoqQzDXFCbTp8rLH8Xh+chpfX1Wav1Cn5UH5YvU8m29lb&#10;3Gp9eTE+LRgeFiAijvHvA343cH8ouNjOH8gG0Wq4VcmcpUzMUxAsSNP0DsROg1L3IItc/p9R/AAA&#10;AP//AwBQSwMEFAAGAAgAAAAhAHkYvJ2/AAAAIQEAABkAAABkcnMvX3JlbHMvZTJvRG9jLnhtbC5y&#10;ZWxzhM+xasQwDAbgvdB3MNobJR3KUeJkOQ6ylhRuNY6SmMSysZzSe/t67MHBDRqE0PdLbf/rd/VD&#10;SVxgDU1VgyK2YXK8aPgeL28nUJINT2YPTBpuJNB3ry/tF+0mlyVZXRRVFBYNa87xE1HsSt5IFSJx&#10;mcwheZNLmxaMxm5mIXyv6w9M/w3o7kw1TBrSMDWgxlssyc/tMM/O0jnYwxPnBxFoD8nBX/1eUJMW&#10;yhocb1iqqcqhgF2Ld491fwAAAP//AwBQSwECLQAUAAYACAAAACEAmzMnNwwBAAAtAgAAEwAAAAAA&#10;AAAAAAAAAAAAAAAAW0NvbnRlbnRfVHlwZXNdLnhtbFBLAQItABQABgAIAAAAIQA4/SH/1gAAAJQB&#10;AAALAAAAAAAAAAAAAAAAAD0BAABfcmVscy8ucmVsc1BLAQItABQABgAIAAAAIQDJXZhthwEAADID&#10;AAAOAAAAAAAAAAAAAAAAADwCAABkcnMvZTJvRG9jLnhtbFBLAQItABQABgAIAAAAIQBqisINogIA&#10;AAMGAAAQAAAAAAAAAAAAAAAAAO8DAABkcnMvaW5rL2luazEueG1sUEsBAi0AFAAGAAgAAAAhAK9G&#10;/pXkAAAADgEAAA8AAAAAAAAAAAAAAAAAvwYAAGRycy9kb3ducmV2LnhtbFBLAQItABQABgAIAAAA&#10;IQB5GLydvwAAACEBAAAZAAAAAAAAAAAAAAAAANAHAABkcnMvX3JlbHMvZTJvRG9jLnhtbC5yZWxz&#10;UEsFBgAAAAAGAAYAeAEAAMYIAAAAAA==&#10;">
                <v:imagedata r:id="rId146" o:title=""/>
              </v:shape>
            </w:pict>
          </mc:Fallback>
        </mc:AlternateContent>
      </w:r>
      <w:r w:rsidR="00860925" w:rsidRPr="00BC74CC">
        <w:rPr>
          <w:rFonts w:ascii="Arial" w:hAnsi="Arial" w:cs="Arial"/>
        </w:rPr>
        <w:t xml:space="preserve">CBM (Condition Based Maintenance) is a maintenance method which includes indicators which show when the equipment is going to fail. When this method is effective, the problem is maintained before failure. This is vital for operational requirements for the refinery as equipment isn’t failing, its fixed beforehand. Therefore, the operation team and maintenance team can move flow to the pump/motor partner. This means that the flow isn’t stopped, the maintenance can begin, and the partner equipment can handle the flow. </w:t>
      </w:r>
      <w:r w:rsidR="00860925">
        <w:rPr>
          <w:rFonts w:ascii="Arial" w:hAnsi="Arial" w:cs="Arial"/>
        </w:rPr>
        <w:t>This is a very safe method of maintenance as the equipment will be monitored from both at the equipment in the field and in the operator control room. If the field operator is on the radio to the panel operator, they can discuss issues which they are seeing. Regarding finances and business intentions, this saves money. By having an indicator which informs field operators of low levels etc, the operator can react and fix the problem causing the low level before it gets too late which will cause the pump or motor to fail. If it fails due to no equipment indicators, then the equipment will fail and cause more maintenance man hours fixing the issue, this would be prevented with indicators in place.</w:t>
      </w:r>
    </w:p>
    <w:p w14:paraId="7E0F9613" w14:textId="77777777" w:rsidR="00860925" w:rsidRPr="00BC74CC" w:rsidRDefault="00860925" w:rsidP="00860925">
      <w:pPr>
        <w:spacing w:line="360" w:lineRule="auto"/>
        <w:rPr>
          <w:rFonts w:ascii="Arial" w:hAnsi="Arial" w:cs="Arial"/>
        </w:rPr>
      </w:pPr>
    </w:p>
    <w:p w14:paraId="36FD3FF4" w14:textId="77777777" w:rsidR="00860925" w:rsidRPr="00BC74CC" w:rsidRDefault="00860925" w:rsidP="00860925">
      <w:pPr>
        <w:spacing w:line="360" w:lineRule="auto"/>
        <w:rPr>
          <w:rFonts w:ascii="Arial" w:hAnsi="Arial" w:cs="Arial"/>
        </w:rPr>
      </w:pPr>
    </w:p>
    <w:p w14:paraId="2C8B4098" w14:textId="77777777" w:rsidR="00860925" w:rsidRPr="00BC74CC" w:rsidRDefault="00860925" w:rsidP="00860925">
      <w:pPr>
        <w:spacing w:line="360" w:lineRule="auto"/>
        <w:rPr>
          <w:rFonts w:ascii="Arial" w:hAnsi="Arial" w:cs="Arial"/>
          <w:b/>
          <w:i/>
          <w:iCs/>
          <w:color w:val="000000"/>
          <w:u w:val="single"/>
        </w:rPr>
      </w:pPr>
      <w:r w:rsidRPr="00BC74CC">
        <w:rPr>
          <w:rFonts w:ascii="Arial" w:hAnsi="Arial" w:cs="Arial"/>
          <w:b/>
          <w:i/>
          <w:iCs/>
          <w:color w:val="000000"/>
          <w:u w:val="single"/>
        </w:rPr>
        <w:t xml:space="preserve">Task 2. Asset Care Assessment </w:t>
      </w:r>
    </w:p>
    <w:p w14:paraId="7539CF99" w14:textId="77777777" w:rsidR="00860925" w:rsidRPr="00BC74CC" w:rsidRDefault="00860925" w:rsidP="00860925">
      <w:pPr>
        <w:spacing w:line="360" w:lineRule="auto"/>
        <w:rPr>
          <w:rFonts w:ascii="Arial" w:hAnsi="Arial" w:cs="Arial"/>
        </w:rPr>
      </w:pPr>
    </w:p>
    <w:p w14:paraId="45DE0C41" w14:textId="77777777" w:rsidR="00860925" w:rsidRPr="00BC74CC" w:rsidRDefault="00860925" w:rsidP="00860925">
      <w:pPr>
        <w:spacing w:line="360" w:lineRule="auto"/>
        <w:rPr>
          <w:rFonts w:ascii="Arial" w:hAnsi="Arial" w:cs="Arial"/>
        </w:rPr>
      </w:pPr>
      <w:r w:rsidRPr="00BC74CC">
        <w:rPr>
          <w:rFonts w:ascii="Arial" w:hAnsi="Arial" w:cs="Arial"/>
        </w:rPr>
        <w:t xml:space="preserve">For this task I am analysing a pump in the Eastfield of Valero which is inshore. </w:t>
      </w:r>
    </w:p>
    <w:p w14:paraId="7288F433" w14:textId="77777777" w:rsidR="00860925" w:rsidRPr="00BC74CC" w:rsidRDefault="00860925" w:rsidP="00860925">
      <w:pPr>
        <w:spacing w:line="360" w:lineRule="auto"/>
        <w:rPr>
          <w:rFonts w:ascii="Arial" w:hAnsi="Arial" w:cs="Arial"/>
        </w:rPr>
      </w:pPr>
    </w:p>
    <w:p w14:paraId="0B0D3986" w14:textId="77777777" w:rsidR="00860925" w:rsidRPr="00BC74CC" w:rsidRDefault="00860925" w:rsidP="00860925">
      <w:pPr>
        <w:spacing w:line="360" w:lineRule="auto"/>
        <w:rPr>
          <w:rFonts w:ascii="Arial" w:hAnsi="Arial" w:cs="Arial"/>
        </w:rPr>
      </w:pPr>
      <w:r w:rsidRPr="00BC74CC">
        <w:rPr>
          <w:rFonts w:ascii="Arial" w:hAnsi="Arial" w:cs="Arial"/>
          <w:noProof/>
        </w:rPr>
        <w:drawing>
          <wp:inline distT="0" distB="0" distL="0" distR="0" wp14:anchorId="79EF6B89" wp14:editId="70FD5A3B">
            <wp:extent cx="6638290" cy="1333500"/>
            <wp:effectExtent l="0" t="0" r="3810" b="0"/>
            <wp:docPr id="2" name="Picture 2"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screenshot of a computer&#10;&#10;Description automatically generated with medium confidence"/>
                    <pic:cNvPicPr/>
                  </pic:nvPicPr>
                  <pic:blipFill>
                    <a:blip r:embed="rId147"/>
                    <a:stretch>
                      <a:fillRect/>
                    </a:stretch>
                  </pic:blipFill>
                  <pic:spPr>
                    <a:xfrm>
                      <a:off x="0" y="0"/>
                      <a:ext cx="6638290" cy="1333500"/>
                    </a:xfrm>
                    <a:prstGeom prst="rect">
                      <a:avLst/>
                    </a:prstGeom>
                  </pic:spPr>
                </pic:pic>
              </a:graphicData>
            </a:graphic>
          </wp:inline>
        </w:drawing>
      </w:r>
      <w:r w:rsidRPr="00BC74CC">
        <w:rPr>
          <w:rFonts w:ascii="Arial" w:hAnsi="Arial" w:cs="Arial"/>
        </w:rPr>
        <w:t xml:space="preserve"> </w:t>
      </w:r>
    </w:p>
    <w:p w14:paraId="156479DD" w14:textId="77777777" w:rsidR="00860925" w:rsidRPr="00BC74CC" w:rsidRDefault="00860925" w:rsidP="00860925">
      <w:pPr>
        <w:spacing w:line="360" w:lineRule="auto"/>
        <w:rPr>
          <w:rFonts w:ascii="Arial" w:hAnsi="Arial" w:cs="Arial"/>
        </w:rPr>
      </w:pPr>
    </w:p>
    <w:p w14:paraId="4AA3BEE5" w14:textId="12CC7119" w:rsidR="00860925" w:rsidRPr="00BC74CC" w:rsidRDefault="002E2A04"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748352" behindDoc="0" locked="0" layoutInCell="1" allowOverlap="1" wp14:anchorId="481B9763" wp14:editId="6C4582C8">
                <wp:simplePos x="0" y="0"/>
                <wp:positionH relativeFrom="column">
                  <wp:posOffset>4954423</wp:posOffset>
                </wp:positionH>
                <wp:positionV relativeFrom="paragraph">
                  <wp:posOffset>354391</wp:posOffset>
                </wp:positionV>
                <wp:extent cx="599760" cy="297000"/>
                <wp:effectExtent l="38100" t="25400" r="35560" b="33655"/>
                <wp:wrapNone/>
                <wp:docPr id="95" name="Ink 95"/>
                <wp:cNvGraphicFramePr/>
                <a:graphic xmlns:a="http://schemas.openxmlformats.org/drawingml/2006/main">
                  <a:graphicData uri="http://schemas.microsoft.com/office/word/2010/wordprocessingInk">
                    <w14:contentPart bwMode="auto" r:id="rId148">
                      <w14:nvContentPartPr>
                        <w14:cNvContentPartPr/>
                      </w14:nvContentPartPr>
                      <w14:xfrm>
                        <a:off x="0" y="0"/>
                        <a:ext cx="599760" cy="2970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5AB6D0C" id="Ink 95" o:spid="_x0000_s1026" type="#_x0000_t75" style="position:absolute;margin-left:389.5pt;margin-top:27.3pt;width:48.45pt;height:24.65pt;z-index:2517483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fhrOGIAQAALgMAAA4AAABkcnMvZTJvRG9jLnhtbJxSy27CMBC8V+o/&#10;WL6XJKi8IgKHokocSjm0H+A6NrEae6O1IfD33QRSoFVViUvk3XHGMzs7ne9tyXYKvQGX8aQXc6ac&#10;hNy4Tcbf354fxpz5IFwuSnAq4wfl+Xx2fzetq1T1oYAyV8iIxPm0rjJehFClUeRloazwPaiUI1AD&#10;WhGoxE2Uo6iJ3ZZRP46HUQ2YVwhSeU/dxRHks5ZfayXDq9ZeBVZmfDQYkrzQHZAO4zF1PjI+jpMB&#10;j2ZTkW5QVIWRJ0niBkVWGEcCvqkWIgi2RfOLyhqJ4EGHngQbgdZGqtYPOUviH86W7rNxlTzKLaYS&#10;XFAurAWGbnYtcMsTtqQJ1C+QUzpiG4CfGGk8/4dxFL0AubWk55gIqlIEWgdfmMpzhqnJM47LPDnr&#10;d7uns4M1nn2tdmtkzf3JgDMnLGki44wqCqczv7r+m5DoBP3Fu9dom0RILttnnDI/NN82cLUPTFJz&#10;MJmMmv2QBPUnozhu8Y75yNBVF/Onx6+SvqwbYRdrPvsCAAD//wMAUEsDBBQABgAIAAAAIQC7r22y&#10;lgIAAOcFAAAQAAAAZHJzL2luay9pbmsxLnhtbLRUy27bMBC8F+g/LJhDLqRFiiIlGXFyKBqgQAsU&#10;TQq0R0VmbCF6GBIdO3/fkawoDuJcivYicl+zw+FSF1f7qqRH13ZFUy+YmklGrs6bZVGvFuzn7bVI&#10;GHU+q5dZ2dRuwZ5cx64uP364KOqHqpzjS0Cou35XlQu29n4zD4Ldbjfb6VnTroJQSh18qR++fWWX&#10;Y9XS3Rd14dGye3blTe3d3vdg82K5YLnfyykf2DfNts3dFO49bf6S4dssd9dNW2V+Qlxnde1KqrMK&#10;vH8x8k8bbAr0WbmWUVXgwCKcqSiOks8pHNl+wY7sLSh2YFKx4DTm7/+Aef0Ws6elw9jGjEZKS/fY&#10;cwoGzefvn/1722xc6wv3IvNBlDHwRPnBHvQ5CNW6rim3/d0weszKLSRTUmIsxt4qOCHIWzxo80/x&#10;oMu7eMfkXkszHu9Yh1G0aaSer9YXlcOgV5tpxnwH4N5949vhOYQyDIU0QsW3ysyNmms9U1YeXcU4&#10;xc+Yd+22W094d+3LvA6RSbXDyXbF0q8n0eVMRmGiJ92PVT9VvXbFau3/ujxvygaPYrzxs0+fpLT2&#10;6GRDy2nkTjzgYQppFOCHu1+ws+EN01B5cAwKWEs2DSkxsebnQtlzkZ5HoeRMKBYxxRMypBMekRFR&#10;yoWhiCRPKaHYwhJKJAZBJWLDQ1h4vlySIiAkQiEVLrKR4rGIRJjGsCNhUpgxKaNgxrhAyxWgJKVc&#10;C5ThH8WVFsqQkglypNDCWNs30IAUoSUtsQlJohGKUkBTTy9C53SIKGGN5hpoMUUm4eiH8hT0QAi9&#10;pQJ/ECRjgWiwUfBgRduoD/Uui6Zxn2OQE6Ms1inOhRC3yO+5QIDDMlhagFPvxPLqhzDdFSb98g8A&#10;AAD//wMAUEsDBBQABgAIAAAAIQBrYkWl5QAAAA8BAAAPAAAAZHJzL2Rvd25yZXYueG1sTI9LT8Mw&#10;EITvSPwHa5G4UYdHkyaNU/FQ6QWQWrj0to1NEmGvo9htwr9nOcFlpdXOzM5XriZnxckMofOk4HqW&#10;gDBUe91Ro+DjfX21ABEikkbrySj4NgFW1flZiYX2I23NaRcbwSEUClTQxtgXUoa6NQ7DzPeG+Pbp&#10;B4eR16GResCRw52VN0mSSocd8YcWe/PYmvprd3QK7Hqru337/Lp56ccsfXjTuHe5UpcX09OSx/0S&#10;RDRT/HPALwP3h4qLHfyRdBBWQZblDBQVzO9SECxYZPMcxIGVyW0Osirlf47qBwAA//8DAFBLAwQU&#10;AAYACAAAACEAeRi8nb8AAAAhAQAAGQAAAGRycy9fcmVscy9lMm9Eb2MueG1sLnJlbHOEz7FqxDAM&#10;BuC90Hcw2hslHcpR4mQ5DrKWFG41jpKYxLKxnNJ7+3rswcENGoTQ90tt/+t39UNJXGANTVWDIrZh&#10;crxo+B4vbydQkg1PZg9MGm4k0HevL+0X7SaXJVldFFUUFg1rzvETUexK3kgVInGZzCF5k0ubFozG&#10;bmYhfK/rD0z/DejuTDVMGtIwNaDGWyzJz+0wz87SOdjDE+cHEWgPycFf/V5QkxbKGhxvWKqpyqGA&#10;XYt3j3V/AAAA//8DAFBLAQItABQABgAIAAAAIQCbMyc3DAEAAC0CAAATAAAAAAAAAAAAAAAAAAAA&#10;AABbQ29udGVudF9UeXBlc10ueG1sUEsBAi0AFAAGAAgAAAAhADj9If/WAAAAlAEAAAsAAAAAAAAA&#10;AAAAAAAAPQEAAF9yZWxzLy5yZWxzUEsBAi0AFAAGAAgAAAAhAIfhrOGIAQAALgMAAA4AAAAAAAAA&#10;AAAAAAAAPAIAAGRycy9lMm9Eb2MueG1sUEsBAi0AFAAGAAgAAAAhALuvbbKWAgAA5wUAABAAAAAA&#10;AAAAAAAAAAAA8AMAAGRycy9pbmsvaW5rMS54bWxQSwECLQAUAAYACAAAACEAa2JFpeUAAAAPAQAA&#10;DwAAAAAAAAAAAAAAAAC0BgAAZHJzL2Rvd25yZXYueG1sUEsBAi0AFAAGAAgAAAAhAHkYvJ2/AAAA&#10;IQEAABkAAAAAAAAAAAAAAAAAxgcAAGRycy9fcmVscy9lMm9Eb2MueG1sLnJlbHNQSwUGAAAAAAYA&#10;BgB4AQAAvAgAAAAA&#10;">
                <v:imagedata r:id="rId149" o:title=""/>
              </v:shape>
            </w:pict>
          </mc:Fallback>
        </mc:AlternateContent>
      </w:r>
      <w:r w:rsidR="00860925" w:rsidRPr="00BC74CC">
        <w:rPr>
          <w:rFonts w:ascii="Arial" w:hAnsi="Arial" w:cs="Arial"/>
        </w:rPr>
        <w:t>After reading through the rolls Royce example provided, I found that an Asset Care plan is used to ensure that onsite equipment such as pumps are effectively analysed to find out about future maintenance needed on specific parts to reduce the amount of downtime and defects located on the equipment. After analysing the Rolls Royce plan, I discovered 8 major factors used within an asset plan which are as follows:</w:t>
      </w:r>
    </w:p>
    <w:p w14:paraId="06DF2618" w14:textId="77777777" w:rsidR="00860925" w:rsidRPr="00BC74CC" w:rsidRDefault="00860925" w:rsidP="00860925">
      <w:pPr>
        <w:spacing w:line="360" w:lineRule="auto"/>
        <w:rPr>
          <w:rFonts w:ascii="Arial" w:hAnsi="Arial" w:cs="Arial"/>
        </w:rPr>
      </w:pPr>
    </w:p>
    <w:p w14:paraId="39C52476" w14:textId="77777777" w:rsidR="00860925" w:rsidRPr="00BC74CC" w:rsidRDefault="00860925" w:rsidP="00860925">
      <w:pPr>
        <w:spacing w:line="360" w:lineRule="auto"/>
        <w:rPr>
          <w:rFonts w:ascii="Arial" w:hAnsi="Arial" w:cs="Arial"/>
        </w:rPr>
      </w:pPr>
      <w:r w:rsidRPr="00BC74CC">
        <w:rPr>
          <w:rFonts w:ascii="Arial" w:hAnsi="Arial" w:cs="Arial"/>
        </w:rPr>
        <w:t>Factor A – Consequences of failure with respect to product quality</w:t>
      </w:r>
    </w:p>
    <w:p w14:paraId="5B14901E" w14:textId="77777777" w:rsidR="00860925" w:rsidRPr="00BC74CC" w:rsidRDefault="00860925" w:rsidP="00860925">
      <w:pPr>
        <w:spacing w:line="360" w:lineRule="auto"/>
        <w:rPr>
          <w:rFonts w:ascii="Arial" w:hAnsi="Arial" w:cs="Arial"/>
        </w:rPr>
      </w:pPr>
      <w:r w:rsidRPr="00BC74CC">
        <w:rPr>
          <w:rFonts w:ascii="Arial" w:hAnsi="Arial" w:cs="Arial"/>
        </w:rPr>
        <w:t>Factor B - Consequences of failure with respect to the safety of personnel and plant</w:t>
      </w:r>
    </w:p>
    <w:p w14:paraId="3EE9B327" w14:textId="77777777" w:rsidR="00860925" w:rsidRPr="00BC74CC" w:rsidRDefault="00860925" w:rsidP="00860925">
      <w:pPr>
        <w:spacing w:line="360" w:lineRule="auto"/>
        <w:rPr>
          <w:rFonts w:ascii="Arial" w:hAnsi="Arial" w:cs="Arial"/>
        </w:rPr>
      </w:pPr>
      <w:r w:rsidRPr="00BC74CC">
        <w:rPr>
          <w:rFonts w:ascii="Arial" w:hAnsi="Arial" w:cs="Arial"/>
        </w:rPr>
        <w:t>Factor C - Consequences of failure with respect to the environment</w:t>
      </w:r>
    </w:p>
    <w:p w14:paraId="268ABA5C" w14:textId="77777777" w:rsidR="00860925" w:rsidRPr="00BC74CC" w:rsidRDefault="00860925" w:rsidP="00860925">
      <w:pPr>
        <w:spacing w:line="360" w:lineRule="auto"/>
        <w:rPr>
          <w:rFonts w:ascii="Arial" w:hAnsi="Arial" w:cs="Arial"/>
        </w:rPr>
      </w:pPr>
      <w:r w:rsidRPr="00BC74CC">
        <w:rPr>
          <w:rFonts w:ascii="Arial" w:hAnsi="Arial" w:cs="Arial"/>
        </w:rPr>
        <w:t>Factor D - Consequences of failure with respect to the business</w:t>
      </w:r>
    </w:p>
    <w:p w14:paraId="331C1112" w14:textId="77777777" w:rsidR="00860925" w:rsidRPr="00BC74CC" w:rsidRDefault="00860925" w:rsidP="00860925">
      <w:pPr>
        <w:spacing w:line="360" w:lineRule="auto"/>
        <w:rPr>
          <w:rFonts w:ascii="Arial" w:hAnsi="Arial" w:cs="Arial"/>
        </w:rPr>
      </w:pPr>
      <w:r w:rsidRPr="00BC74CC">
        <w:rPr>
          <w:rFonts w:ascii="Arial" w:hAnsi="Arial" w:cs="Arial"/>
        </w:rPr>
        <w:t>Factor E – Mean time to repair</w:t>
      </w:r>
    </w:p>
    <w:p w14:paraId="56C7BB7A" w14:textId="77777777" w:rsidR="00860925" w:rsidRPr="00BC74CC" w:rsidRDefault="00860925" w:rsidP="00860925">
      <w:pPr>
        <w:spacing w:line="360" w:lineRule="auto"/>
        <w:rPr>
          <w:rFonts w:ascii="Arial" w:hAnsi="Arial" w:cs="Arial"/>
        </w:rPr>
      </w:pPr>
      <w:r w:rsidRPr="00BC74CC">
        <w:rPr>
          <w:rFonts w:ascii="Arial" w:hAnsi="Arial" w:cs="Arial"/>
        </w:rPr>
        <w:t>Factor F – Mean time between failure</w:t>
      </w:r>
    </w:p>
    <w:p w14:paraId="47700C4A" w14:textId="77777777" w:rsidR="00860925" w:rsidRPr="00BC74CC" w:rsidRDefault="00860925" w:rsidP="00860925">
      <w:pPr>
        <w:spacing w:line="360" w:lineRule="auto"/>
        <w:rPr>
          <w:rFonts w:ascii="Arial" w:hAnsi="Arial" w:cs="Arial"/>
        </w:rPr>
      </w:pPr>
      <w:r w:rsidRPr="00BC74CC">
        <w:rPr>
          <w:rFonts w:ascii="Arial" w:hAnsi="Arial" w:cs="Arial"/>
        </w:rPr>
        <w:t>Factor G – Secondary damage/repair time</w:t>
      </w:r>
    </w:p>
    <w:p w14:paraId="30944BF9" w14:textId="2B385E54" w:rsidR="00860925" w:rsidRPr="00BC74CC" w:rsidRDefault="002E2A04"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749376" behindDoc="0" locked="0" layoutInCell="1" allowOverlap="1" wp14:anchorId="2C8792AF" wp14:editId="449B72E9">
                <wp:simplePos x="0" y="0"/>
                <wp:positionH relativeFrom="column">
                  <wp:posOffset>3731863</wp:posOffset>
                </wp:positionH>
                <wp:positionV relativeFrom="paragraph">
                  <wp:posOffset>-188231</wp:posOffset>
                </wp:positionV>
                <wp:extent cx="920160" cy="611640"/>
                <wp:effectExtent l="38100" t="38100" r="32385" b="36195"/>
                <wp:wrapNone/>
                <wp:docPr id="96" name="Ink 96"/>
                <wp:cNvGraphicFramePr/>
                <a:graphic xmlns:a="http://schemas.openxmlformats.org/drawingml/2006/main">
                  <a:graphicData uri="http://schemas.microsoft.com/office/word/2010/wordprocessingInk">
                    <w14:contentPart bwMode="auto" r:id="rId150">
                      <w14:nvContentPartPr>
                        <w14:cNvContentPartPr/>
                      </w14:nvContentPartPr>
                      <w14:xfrm>
                        <a:off x="0" y="0"/>
                        <a:ext cx="920160" cy="6116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DC738F5" id="Ink 96" o:spid="_x0000_s1026" type="#_x0000_t75" style="position:absolute;margin-left:293.05pt;margin-top:-15.6pt;width:74.05pt;height:49.75pt;z-index:2517493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naJpeHAQAAMgMAAA4AAABkcnMvZTJvRG9jLnhtbJxSy27CMBC8V+o/&#10;WL6XJAgiiAgciipxKOXQfoDr2MRq7I3WhsDfdxPerapKXKJdjzOe2dnJbGcrtlXoDbicJ72YM+Uk&#10;FMatc/7x/vI04swH4QpRgVM53yvPZ9PHh0lTZ6oPJVSFQkYkzmdNnfMyhDqLIi9LZYXvQa0cgRrQ&#10;ikAtrqMCRUPstor6cZxGDWBRI0jlPZ3ODyCfdvxaKxnetPYqsIrUxfGI9IVzhW2V9IecfbZVPxny&#10;aDoR2RpFXRp5lCXuUGWFcSTiTDUXQbANml9U1kgEDzr0JNgItDZSdZ7IXRL/cLdwX62zZCA3mElw&#10;QbmwEhhO8+uAe56wFY2geYWCEhKbAPzISAP6P5CD6DnIjSU9h1RQVSLQSvjS1J4zzEyRc1wUyUW/&#10;2z5fHKzw4mu5XSFr749TzpywpImMM+oonJP55e3fhERH6C/enUbbJkJy2S7ntAj79tsFrnaBSToc&#10;09BTQiRBaZKkgw4/MR8YTt3V/Onxm6Sv+1bY1apPvwEAAP//AwBQSwMEFAAGAAgAAAAhAA5xXY3K&#10;AgAAdwYAABAAAABkcnMvaW5rL2luazEueG1stFRNa9tAEL0X+h+WzSGXXXs/tPowcXIoDRRaKE0K&#10;7VGRN7aIJRlpHSf/vm9kWXGIcyktBnt3Pt68eTvji6unas0efduVTT3neqI483XRLMp6Oec/b69l&#10;ylkX8nqRr5vaz/mz7/jV5ccPF2X9UK1n+GZAqDs6Ves5X4WwmU2nu91usrOTpl1OjVJ2+qV++PaV&#10;Xw5ZC39f1mVAye5gKpo6+KdAYLNyMedFeFJjPLBvmm1b+NFNlrZ4iQhtXvjrpq3yMCKu8rr2a1bn&#10;FXj/4iw8b3AoUWfpW86qEg1LM9FREqWfMxjypzk/um9BsQOTik9PY/7+D5jXbzGJljVJnHA2UFr4&#10;R+I07TWfvd/797bZ+DaU/kXmvSiD45kV+3uvz16o1nfNektvw9ljvt5CMq0UxmKoracnBHmLB23+&#10;KR50eRfvmNxraYb2jnUYRBtH6vC0oaw8Br3ajDMWOgCT+Sa0/ToYZYxUTurkVruZ0zObTGySHT3F&#10;MMUHzLt2261GvLv2ZV57z6javrNduQirUXQ1US7RetT9WPVT2StfLlfhr9OLZt1gKYYXP/v0Sak4&#10;PuqsLzmO3IkF7qeQDQL88PdzftbvMOsz94ZeAcW0Sy3TsXKpOFfn2bl0VnDFY2yjcyKV2jITx0LG&#10;TBumRIJDlEZCRszKWCdCWoaPzYS20jEtJMIoEJksimJhpJVWZwCQBgbYHbxIV8xpJ7TGwaSZiGQi&#10;HfwJwqiMTmB2ZAao1uSNhZMZ3YxMZWY0roABA8cM2ZHIIuuEwq8SShqp44wgCFFqENJGgSEI9H6U&#10;FjH4K7H3GYFIBBGATFwiNFpDOdiiLBpg6UZdon1yoT0NNagLwMBn+1JUERZmdTqg9PUV5BjI4BAR&#10;ZSIxYAIRmJRmkEbdkAu3BPLB2WNSOsVTmcMPBQ4UqOk+bm/rq+GRmXr1BzXODjbv8g8AAAD//wMA&#10;UEsDBBQABgAIAAAAIQCiDOkT5AAAAA8BAAAPAAAAZHJzL2Rvd25yZXYueG1sTE/LTsMwELwj8Q/W&#10;InFrnTQQojROBUWAgFNfUo9OvDhRYzuK3Sb8PcsJLqtdzew8itVkOnbBwbfOCojnETC0tVOt1QL2&#10;u5dZBswHaZXsnEUB3+hhVV5fFTJXbrQbvGyDZiRifS4FNCH0Oee+btBIP3c9WsK+3GBkoHPQXA1y&#10;JHHT8UUUpdzI1pJDI3tcN1iftmcjYPP09qlO617r16M/4LirPt73gxC3N9PzksbjEljAKfx9wG8H&#10;yg8lBavc2SrPOgH3WRoTVcAsiRfAiPGQ3NFSCUizBHhZ8P89yh8AAAD//wMAUEsDBBQABgAIAAAA&#10;IQB5GLydvwAAACEBAAAZAAAAZHJzL19yZWxzL2Uyb0RvYy54bWwucmVsc4TPsWrEMAwG4L3QdzDa&#10;GyUdylHiZDkOspYUbjWOkpjEsrGc0nv7euzBwQ0ahND3S23/63f1Q0lcYA1NVYMitmFyvGj4Hi9v&#10;J1CSDU9mD0wabiTQd68v7RftJpclWV0UVRQWDWvO8RNR7EreSBUicZnMIXmTS5sWjMZuZiF8r+sP&#10;TP8N6O5MNUwa0jA1oMZbLMnP7TDPztI52MMT5wcRaA/JwV/9XlCTFsoaHG9YqqnKoYBdi3ePdX8A&#10;AAD//wMAUEsBAi0AFAAGAAgAAAAhAJszJzcMAQAALQIAABMAAAAAAAAAAAAAAAAAAAAAAFtDb250&#10;ZW50X1R5cGVzXS54bWxQSwECLQAUAAYACAAAACEAOP0h/9YAAACUAQAACwAAAAAAAAAAAAAAAAA9&#10;AQAAX3JlbHMvLnJlbHNQSwECLQAUAAYACAAAACEAidoml4cBAAAyAwAADgAAAAAAAAAAAAAAAAA8&#10;AgAAZHJzL2Uyb0RvYy54bWxQSwECLQAUAAYACAAAACEADnFdjcoCAAB3BgAAEAAAAAAAAAAAAAAA&#10;AADvAwAAZHJzL2luay9pbmsxLnhtbFBLAQItABQABgAIAAAAIQCiDOkT5AAAAA8BAAAPAAAAAAAA&#10;AAAAAAAAAOcGAABkcnMvZG93bnJldi54bWxQSwECLQAUAAYACAAAACEAeRi8nb8AAAAhAQAAGQAA&#10;AAAAAAAAAAAAAAD4BwAAZHJzL19yZWxzL2Uyb0RvYy54bWwucmVsc1BLBQYAAAAABgAGAHgBAADu&#10;CAAAAAA=&#10;">
                <v:imagedata r:id="rId151" o:title=""/>
              </v:shape>
            </w:pict>
          </mc:Fallback>
        </mc:AlternateContent>
      </w:r>
      <w:r w:rsidR="00860925" w:rsidRPr="00BC74CC">
        <w:rPr>
          <w:rFonts w:ascii="Arial" w:hAnsi="Arial" w:cs="Arial"/>
        </w:rPr>
        <w:t>Factor H – Lead-time for spares / repair cost</w:t>
      </w:r>
    </w:p>
    <w:p w14:paraId="4433682C" w14:textId="77777777" w:rsidR="00860925" w:rsidRPr="00BC74CC" w:rsidRDefault="00860925" w:rsidP="00860925">
      <w:pPr>
        <w:spacing w:line="360" w:lineRule="auto"/>
        <w:rPr>
          <w:rFonts w:ascii="Arial" w:hAnsi="Arial" w:cs="Arial"/>
        </w:rPr>
      </w:pPr>
    </w:p>
    <w:p w14:paraId="03303C3A" w14:textId="0668BA8F" w:rsidR="00860925" w:rsidRPr="00BC74CC" w:rsidRDefault="00185635"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751424" behindDoc="0" locked="0" layoutInCell="1" allowOverlap="1" wp14:anchorId="7AC9B0F3" wp14:editId="75DB4C66">
                <wp:simplePos x="0" y="0"/>
                <wp:positionH relativeFrom="column">
                  <wp:posOffset>5743543</wp:posOffset>
                </wp:positionH>
                <wp:positionV relativeFrom="paragraph">
                  <wp:posOffset>2397754</wp:posOffset>
                </wp:positionV>
                <wp:extent cx="587880" cy="409680"/>
                <wp:effectExtent l="38100" t="38100" r="34925" b="34925"/>
                <wp:wrapNone/>
                <wp:docPr id="98" name="Ink 98"/>
                <wp:cNvGraphicFramePr/>
                <a:graphic xmlns:a="http://schemas.openxmlformats.org/drawingml/2006/main">
                  <a:graphicData uri="http://schemas.microsoft.com/office/word/2010/wordprocessingInk">
                    <w14:contentPart bwMode="auto" r:id="rId152">
                      <w14:nvContentPartPr>
                        <w14:cNvContentPartPr/>
                      </w14:nvContentPartPr>
                      <w14:xfrm>
                        <a:off x="0" y="0"/>
                        <a:ext cx="587880" cy="4096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D4E8A04" id="Ink 98" o:spid="_x0000_s1026" type="#_x0000_t75" style="position:absolute;margin-left:451.45pt;margin-top:188pt;width:47.95pt;height:33.85pt;z-index:2517514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Q7qGKIAQAAMgMAAA4AAABkcnMvZTJvRG9jLnhtbJxSy27CMBC8V+o/&#10;WL6XBAQ0jQgciipxKOXQfoDr2MRq7I3WhsDfdxNeoVVViUu09jizMzs7me1sybYKvQGX8X4v5kw5&#10;Cblx64x/vL88JJz5IFwuSnAq43vl+Wx6fzepq1QNoIAyV8iIxPm0rjJehFClUeRloazwPaiUI1AD&#10;WhHoiOsoR1ETuy2jQRyPoxowrxCk8p5u5weQT1t+rZUMb1p7FVhJ6uI4IX3hXGFTjZIRZ59tNRzx&#10;aDoR6RpFVRh5lCVuUGWFcSTiTDUXQbANml9U1kgEDzr0JNgItDZStZ7IXT/+4W7hvhpn/aHcYCrB&#10;BeXCSmA4za8FbmlhSxpB/Qo5JSQ2AfiRkQb0fyAH0XOQG0t6DqmgKkWglfCFqTxnmJo847jI+xf9&#10;bvt8cbDCi6/ldoWsef9Eu+OEJU1knNGJwjmZX17/TUh0hP7i3Wm0TSIkl+0yTouwb75t4GoXmKTL&#10;UfKYNCsiCRrGT2OqO8wHhlOfzvyp+VXS3XMjrLPq028AAAD//wMAUEsDBBQABgAIAAAAIQCPk1RB&#10;IgMAAAIHAAAQAAAAZHJzL2luay9pbmsxLnhtbLRUTW/bOhC8F3j/YcEeciFtLj9lo04PRQMUaIGi&#10;aYHXo2ursVBLCiQ5Tv59h7SiuGh6eeiDAVlcLmdnZpd69fq+3tNd2fVV26wEz7Sgstm026q5WYkv&#10;n69UIagf1s12vW+bciUeyl68vvznxauq+VHvl3gSEJo+vdX7ldgNw+1yPj8ej7OjnbXdzdxobefv&#10;mh8f3ovL8dS2/F411YCS/WNo0zZDeT8ksGW1XYnNcK+nfGBft4duU07bKdJtnjKGbr0pr9quXg8T&#10;4m7dNOWemnUN3v8KGh5u8VKhzk3ZCaorCFZmxi664u0CgfX9SpytD6DYg0kt5s9jfv0fMK9+x0y0&#10;rIkhChopbcu7xGmePV/+WfvHrr0tu6Eqn2w+mTJuPNDmtM7+nIzqyr7dH1JvBN2t9wdYxlpjLMba&#10;PH/GkN/x4M1fxYMvf8Q7J/erNaO8cx9G06aRemztUNUlBr2+nWZs6AGcwtdDl6+D0cYo7RXHz+yX&#10;3ix1mDnWZ60Yp/gR81t36HcT3rfuaV7zzuTaSdmx2g67yXQ90z4yT76fu/7c6V1Z3eyG/3x80+5b&#10;XIqx4y/fvNE6hDNlueQ0cs9c4DyFNBrwqfy+Ei/zHaZ88hTIDjCxtgtituzkxeKCw4ViHVjiMgrl&#10;RSi8VJE0FcFLraIyLsoC+cpqix3FjjhaGYmd8ixVodgqYwtEPDmD055YFSw9YBgJkaIKBlgFORek&#10;Jq0WAZCa2MZcS5kQcVyT0w6ASLDO5YCWymLJ3j8unTLE3krWyhG2PX6pOtbMCBgyFIBikggJusok&#10;lgxWWgKLuIhI0spEnfRRgSwwR45HLRMWEgIBzuCWIkhTTAEJIQmCMCxR02jJoABFKuTzGunMSSAA&#10;pE02YAWEVBkhOJegwPO0JmelwWKsnOoxwWn84We9xJYK0pMlNgZRlxVDJcJQCH2qcCcjYYhik2lg&#10;H6gudzE5ZMCAzQKOAAgEYCD8TIxgJHZhF8ANFejCInfJMtIgOFGDZlBG9whNxmho1LAOaLm7IBcI&#10;pdAwgstIohiAmRSrkIXm5y/fymmM8RG4/AkAAP//AwBQSwMEFAAGAAgAAAAhAJevkpjmAAAAEAEA&#10;AA8AAABkcnMvZG93bnJldi54bWxMj8FOwzAQRO9I/IO1SNyoTRulTRqnQkUghLhQaBE3JzZxRLyO&#10;YrdJ/57lBJeVVjszO6/YTK5jJzOE1qOE25kAZrD2usVGwvvbw80KWIgKteo8GglnE2BTXl4UKtd+&#10;xFdz2sWGUQiGXEmwMfY556G2xqkw871Bun35walI69BwPaiRwl3H50Kk3KkW6YNVvdlaU3/vjk7C&#10;x7N4qfafT0nU53TcHh6nobJWyuur6X5N424NLJop/jngl4H6Q0nFKn9EHVgnIRPzjKQSFsuUyEiR&#10;ZSsiqiQkyWIJvCz4f5DyBwAA//8DAFBLAwQUAAYACAAAACEAeRi8nb8AAAAhAQAAGQAAAGRycy9f&#10;cmVscy9lMm9Eb2MueG1sLnJlbHOEz7FqxDAMBuC90Hcw2hslHcpR4mQ5DrKWFG41jpKYxLKxnNJ7&#10;+3rswcENGoTQ90tt/+t39UNJXGANTVWDIrZhcrxo+B4vbydQkg1PZg9MGm4k0HevL+0X7SaXJVld&#10;FFUUFg1rzvETUexK3kgVInGZzCF5k0ubFozGbmYhfK/rD0z/DejuTDVMGtIwNaDGWyzJz+0wz87S&#10;OdjDE+cHEWgPycFf/V5QkxbKGhxvWKqpyqGAXYt3j3V/AAAA//8DAFBLAQItABQABgAIAAAAIQCb&#10;Myc3DAEAAC0CAAATAAAAAAAAAAAAAAAAAAAAAABbQ29udGVudF9UeXBlc10ueG1sUEsBAi0AFAAG&#10;AAgAAAAhADj9If/WAAAAlAEAAAsAAAAAAAAAAAAAAAAAPQEAAF9yZWxzLy5yZWxzUEsBAi0AFAAG&#10;AAgAAAAhAFQ7qGKIAQAAMgMAAA4AAAAAAAAAAAAAAAAAPAIAAGRycy9lMm9Eb2MueG1sUEsBAi0A&#10;FAAGAAgAAAAhAI+TVEEiAwAAAgcAABAAAAAAAAAAAAAAAAAA8AMAAGRycy9pbmsvaW5rMS54bWxQ&#10;SwECLQAUAAYACAAAACEAl6+SmOYAAAAQAQAADwAAAAAAAAAAAAAAAABABwAAZHJzL2Rvd25yZXYu&#10;eG1sUEsBAi0AFAAGAAgAAAAhAHkYvJ2/AAAAIQEAABkAAAAAAAAAAAAAAAAAUwgAAGRycy9fcmVs&#10;cy9lMm9Eb2MueG1sLnJlbHNQSwUGAAAAAAYABgB4AQAASQkAAAAA&#10;">
                <v:imagedata r:id="rId153" o:title=""/>
              </v:shape>
            </w:pict>
          </mc:Fallback>
        </mc:AlternateContent>
      </w:r>
      <w:r w:rsidR="002E2A04">
        <w:rPr>
          <w:rFonts w:ascii="Arial" w:hAnsi="Arial" w:cs="Arial"/>
          <w:noProof/>
        </w:rPr>
        <mc:AlternateContent>
          <mc:Choice Requires="wpi">
            <w:drawing>
              <wp:anchor distT="0" distB="0" distL="114300" distR="114300" simplePos="0" relativeHeight="251750400" behindDoc="0" locked="0" layoutInCell="1" allowOverlap="1" wp14:anchorId="3AF57EA4" wp14:editId="0CB6AED5">
                <wp:simplePos x="0" y="0"/>
                <wp:positionH relativeFrom="column">
                  <wp:posOffset>4420183</wp:posOffset>
                </wp:positionH>
                <wp:positionV relativeFrom="paragraph">
                  <wp:posOffset>261154</wp:posOffset>
                </wp:positionV>
                <wp:extent cx="480960" cy="225720"/>
                <wp:effectExtent l="38100" t="38100" r="40005" b="41275"/>
                <wp:wrapNone/>
                <wp:docPr id="97" name="Ink 97"/>
                <wp:cNvGraphicFramePr/>
                <a:graphic xmlns:a="http://schemas.openxmlformats.org/drawingml/2006/main">
                  <a:graphicData uri="http://schemas.microsoft.com/office/word/2010/wordprocessingInk">
                    <w14:contentPart bwMode="auto" r:id="rId154">
                      <w14:nvContentPartPr>
                        <w14:cNvContentPartPr/>
                      </w14:nvContentPartPr>
                      <w14:xfrm>
                        <a:off x="0" y="0"/>
                        <a:ext cx="480960" cy="2257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7CC06D3" id="Ink 97" o:spid="_x0000_s1026" type="#_x0000_t75" style="position:absolute;margin-left:347.25pt;margin-top:19.75pt;width:39.45pt;height:19.4pt;z-index:2517504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Oe0KWJAQAAMgMAAA4AAABkcnMvZTJvRG9jLnhtbJxSy07DMBC8I/EP&#10;lu80afokatoDFVIPlB7gA4xjNxaxN1q7Tfv3bNInIITUS7TrccYzOzuZ7WzJtgq9AZfxbifmTDkJ&#10;uXHrjL+/PT+MOfNBuFyU4FTG98rz2fT+blJXqUqggDJXyIjE+bSuMl6EUKVR5GWhrPAdqJQjUANa&#10;EajFdZSjqIndllESx8OoBswrBKm8p9P5AeTTll9rJcOr1l4FVpK6OB6TvnCusKl6/QFnH0016g14&#10;NJ2IdI2iKow8yhI3qLLCOBJxppqLINgGzS8qaySCBx06EmwEWhupWk/krhv/cLdwn42zbl9uMJXg&#10;gnJhJTCc5tcCtzxhSxpB/QI5JSQ2AfiRkQb0fyAH0XOQG0t6DqmgKkWglfCFqTxnmJo847jIuxf9&#10;bvt0cbDCi6/ldoWsuf844swJS5rIOKOOwjmZX37/m5DoCP3Fu9Nom0RILttlnBZh33zbwNUuMEmH&#10;/XH8OCREEpQkg1HS4ifmA8Opu5o/Pf4t6eu+EXa16tMvAAAA//8DAFBLAwQUAAYACAAAACEAyO3+&#10;NLQCAAAZBgAAEAAAAGRycy9pbmsvaW5rMS54bWy0VF1r2zAUfR/sPwj1oS9WrE/LCk37MFYYbDDW&#10;DrZH11ETU38EW2nSf79jx3VTmr6MjUAkXemec+7RlS+u9lVJHn3bFU29oGLGKfF13iyLerWgP2+v&#10;WUpJF7J6mZVN7Rf0yXf06vLjh4uifqjKOf4JEOqun1Xlgq5D2MzjeLfbzXZq1rSrWHKu4i/1w7ev&#10;9HLMWvr7oi4CKLvnUN7Uwe9DDzYvlguahz2fzgP7ptm2uZ+2+0ibv5wIbZb766atsjAhrrO69iWp&#10;swq6f1ESnjaYFOBZ+ZaSqkDBTM6Etjr97BDI9gt6tN5CYgclFY1PY/7+D5jXbzF7WUraxFIySlr6&#10;x15TPHg+f7/2722z8W0o/IvNB1PGjSeSH9aDPwejWt815ba/G0oes3ILywTnaIuRW8QnDHmLB2/+&#10;KR58eRfvWNxra8byjn0YTZta6vlqQ1F5NHq1mXosdADuwzehHZ6D5FIybpiwt8LMjZhrdIviR1cx&#10;dvEz5l277dYT3l370q/DzuTaobJdsQzryXQ+48YKMfl+7Pqp7LUvVuvw1+l5UzZ4FOONn336xHmS&#10;HFU2UE4td+IBD11IRgN++PsFPRveMBkyD4HBAaWJdoZI6aSOzll6zkRyzvAGk4gm1FLjlIqYIYLA&#10;WxFZTJxIIk5gvElVxLHnVIqAZcpZjPgNK8kNRk1ExCSTRGiHmSIS24pwplITMU0SYlUSAYxZwIOF&#10;GYs8JiBLIl+AhrshYLTuJ5YZkWhsJURitEwALpLEEK3TKGWQqISLhEYmEdzISDOFLuGqj1mcFaDT&#10;4IlSVIMlyFKIg1SWaKhKiYLqpNduddKLVkxykUIvkBIHveBAJnNMSGYkzmjiUL9GJY5J66JeBopW&#10;wAP+cBhwPR1LQYChp4VTsAaL3iH+6hMy3S7exuUfAAAA//8DAFBLAwQUAAYACAAAACEA+p8u4uIA&#10;AAAOAQAADwAAAGRycy9kb3ducmV2LnhtbExPS0+DQBC+m/gfNmPizS4VbAtlaUiNiQcPSj143MLI&#10;EtlZZLeU/nvHk17mkfnme+S72fZiwtF3jhQsFxEIpNo1HbUK3g9PdxsQPmhqdO8IFVzQw664vsp1&#10;1rgzveFUhVYwCflMKzAhDJmUvjZotV+4AYlvn260OvA6trIZ9ZnJbS/vo2glre6IFYwecG+w/qpO&#10;VsHzx2v5bS5VmVSHKd2/LOM0GFLq9mZ+3HIptyACzuHvA34zsH8o2NjRnajxolewSpMHhiqIU+4M&#10;WK/jBMSRh00Mssjl/xjFDwAAAP//AwBQSwMEFAAGAAgAAAAhAHkYvJ2/AAAAIQEAABkAAABkcnMv&#10;X3JlbHMvZTJvRG9jLnhtbC5yZWxzhM+xasQwDAbgvdB3MNobJR3KUeJkOQ6ylhRuNY6SmMSysZzS&#10;e/t67MHBDRqE0PdLbf/rd/VDSVxgDU1VgyK2YXK8aPgeL28nUJINT2YPTBpuJNB3ry/tF+0mlyVZ&#10;XRRVFBYNa87xE1HsSt5IFSJxmcwheZNLmxaMxm5mIXyv6w9M/w3o7kw1TBrSMDWgxlssyc/tMM/O&#10;0jnYwxPnBxFoD8nBX/1eUJMWyhocb1iqqcqhgF2Ld491fwAAAP//AwBQSwECLQAUAAYACAAAACEA&#10;mzMnNwwBAAAtAgAAEwAAAAAAAAAAAAAAAAAAAAAAW0NvbnRlbnRfVHlwZXNdLnhtbFBLAQItABQA&#10;BgAIAAAAIQA4/SH/1gAAAJQBAAALAAAAAAAAAAAAAAAAAD0BAABfcmVscy8ucmVsc1BLAQItABQA&#10;BgAIAAAAIQAzntCliQEAADIDAAAOAAAAAAAAAAAAAAAAADwCAABkcnMvZTJvRG9jLnhtbFBLAQIt&#10;ABQABgAIAAAAIQDI7f40tAIAABkGAAAQAAAAAAAAAAAAAAAAAPEDAABkcnMvaW5rL2luazEueG1s&#10;UEsBAi0AFAAGAAgAAAAhAPqfLuLiAAAADgEAAA8AAAAAAAAAAAAAAAAA0wYAAGRycy9kb3ducmV2&#10;LnhtbFBLAQItABQABgAIAAAAIQB5GLydvwAAACEBAAAZAAAAAAAAAAAAAAAAAOIHAABkcnMvX3Jl&#10;bHMvZTJvRG9jLnhtbC5yZWxzUEsFBgAAAAAGAAYAeAEAANgIAAAAAA==&#10;">
                <v:imagedata r:id="rId155" o:title=""/>
              </v:shape>
            </w:pict>
          </mc:Fallback>
        </mc:AlternateContent>
      </w:r>
      <w:r w:rsidR="00860925" w:rsidRPr="00BC74CC">
        <w:rPr>
          <w:rFonts w:ascii="Arial" w:hAnsi="Arial" w:cs="Arial"/>
        </w:rPr>
        <w:t xml:space="preserve">I produced an Asset Care plan on a pump located on the Eastfield in the inshore of Valero. By doing this, I could decide which areas of the pump need most attention. I could also then decide which methods of maintenance is required and when. After completing the asset care plan, I used it to complete a review of the different parts to the motor within the Eastfield. When carefully looking at the impeller, I could see that it had cracks on it from excess use/age therefore I reviewed its possible risks of failure as well as the risks to personnel. I found that there was a medium risk to personnel due to the outer casing (which was in fine condition). The maintenance strategy demonstrated here is PPM as I inspected the equipment prior to awareness of failures or defects. However, when taking a closer look at the seals of the motor, I could see issues as a leak could have occurred. This could be a major risk to the environment because of the leak of product or lubricant. Fortunately, I detected the leak early and before it had got worse and before a leak had begun. I informed the maintenance team to check the problem to prevent the leak from occurring. </w:t>
      </w:r>
    </w:p>
    <w:p w14:paraId="09BE5237" w14:textId="77777777" w:rsidR="00860925" w:rsidRPr="00BC74CC" w:rsidRDefault="00860925" w:rsidP="00860925">
      <w:pPr>
        <w:spacing w:line="360" w:lineRule="auto"/>
        <w:rPr>
          <w:rFonts w:ascii="Arial" w:hAnsi="Arial" w:cs="Arial"/>
        </w:rPr>
      </w:pPr>
    </w:p>
    <w:p w14:paraId="6564CD23" w14:textId="77777777" w:rsidR="00860925" w:rsidRPr="00BC74CC" w:rsidRDefault="00860925" w:rsidP="00860925">
      <w:pPr>
        <w:spacing w:line="360" w:lineRule="auto"/>
        <w:rPr>
          <w:rFonts w:ascii="Arial" w:hAnsi="Arial" w:cs="Arial"/>
        </w:rPr>
      </w:pPr>
      <w:r w:rsidRPr="00BC74CC">
        <w:rPr>
          <w:rFonts w:ascii="Arial" w:hAnsi="Arial" w:cs="Arial"/>
        </w:rPr>
        <w:t xml:space="preserve">The second part of the asset care plan was to prevent contamination to the equipment. Fortunately, the location of this pump was open and away from any potential contamination from rust or other hazardous substances. Despite this, I informed the maintenance team to complete regular checks of this pump in case of future contamination. By doing this, future downtime was reduced which is vital for the business side of the refinery as no time or money was wasted on the maintenance team spending many working hours maintaining the contaminated area, whereas now they will spend a small amount of time inspecting the equipment. As part of the operators roll and responsibility, I cleaned around the pump to remove trip hazards and checking that there was sufficient oil available to the equipment. </w:t>
      </w:r>
    </w:p>
    <w:p w14:paraId="671EAAA7" w14:textId="77777777" w:rsidR="00860925" w:rsidRPr="00BC74CC" w:rsidRDefault="00860925" w:rsidP="00860925">
      <w:pPr>
        <w:spacing w:line="360" w:lineRule="auto"/>
        <w:rPr>
          <w:rFonts w:ascii="Arial" w:hAnsi="Arial" w:cs="Arial"/>
        </w:rPr>
      </w:pPr>
    </w:p>
    <w:p w14:paraId="1E85BAF0" w14:textId="63633E74" w:rsidR="00860925" w:rsidRDefault="0039277D" w:rsidP="00860925">
      <w:pPr>
        <w:spacing w:line="360" w:lineRule="auto"/>
        <w:rPr>
          <w:rFonts w:ascii="Arial" w:hAnsi="Arial" w:cs="Arial"/>
        </w:rPr>
      </w:pPr>
      <w:r>
        <w:rPr>
          <w:rFonts w:ascii="Arial" w:hAnsi="Arial" w:cs="Arial"/>
          <w:noProof/>
        </w:rPr>
        <w:lastRenderedPageBreak/>
        <mc:AlternateContent>
          <mc:Choice Requires="wpi">
            <w:drawing>
              <wp:anchor distT="0" distB="0" distL="114300" distR="114300" simplePos="0" relativeHeight="251771904" behindDoc="0" locked="0" layoutInCell="1" allowOverlap="1" wp14:anchorId="2B58FCAB" wp14:editId="687FB5B9">
                <wp:simplePos x="0" y="0"/>
                <wp:positionH relativeFrom="column">
                  <wp:posOffset>3719830</wp:posOffset>
                </wp:positionH>
                <wp:positionV relativeFrom="paragraph">
                  <wp:posOffset>2590800</wp:posOffset>
                </wp:positionV>
                <wp:extent cx="2919635" cy="873845"/>
                <wp:effectExtent l="38100" t="38100" r="27305" b="27940"/>
                <wp:wrapNone/>
                <wp:docPr id="118" name="Ink 118"/>
                <wp:cNvGraphicFramePr/>
                <a:graphic xmlns:a="http://schemas.openxmlformats.org/drawingml/2006/main">
                  <a:graphicData uri="http://schemas.microsoft.com/office/word/2010/wordprocessingInk">
                    <w14:contentPart bwMode="auto" r:id="rId156">
                      <w14:nvContentPartPr>
                        <w14:cNvContentPartPr/>
                      </w14:nvContentPartPr>
                      <w14:xfrm>
                        <a:off x="0" y="0"/>
                        <a:ext cx="2919635" cy="87384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472B312" id="Ink 118" o:spid="_x0000_s1026" type="#_x0000_t75" style="position:absolute;margin-left:292.1pt;margin-top:203.2pt;width:231.35pt;height:70.2pt;z-index:2517719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U8fqKTAQAAMwMAAA4AAABkcnMvZTJvRG9jLnhtbJxSwW7iMBC9r7T/&#10;YM29JKEUQkTooWilHtrlsP0A17GJ1dgTjQ2hf99JgAV2VVXqJcrMs5/fmzeL+71rxE5TsOhLyEYp&#10;CO0VVtZvSnj58+smBxGi9JVs0OsS3nWA++XPH4uuLfQYa2wqTYJJfCi6toQ6xrZIkqBq7WQYYas9&#10;gwbJycglbZKKZMfsrknGaTpNOqSqJVQ6BO6uDiAsB35jtIq/jQk6iobVpelsDiIOf3kGgkrI0zm3&#10;XkuYTSczSJYLWWxItrVVR1HyG5qctJ4l/KVaySjFlux/VM4qwoAmjhS6BI2xSg+O2FuW/uPt0b/1&#10;vrKJ2lKh0Eft41pSPE1vAL7zhGt4At0TVpyP3EaEIyOP5+s4DqJXqLaO9RwyId3IyAsRatsGHnNh&#10;qxLoscrO+v3u4exgTWdfz7s1if58lvHqeOlYFDsXfcnxnOw/X99nJDlCnzHvDbk+ExYs9iXwor73&#10;3yFyvY9CcXM8z+bT2zsQirF8dptP7voDJ+oDxam6iICPXIV9WffXL3Z9+QEAAP//AwBQSwMEFAAG&#10;AAgAAAAhAE66PzQzFQAAATAAABAAAABkcnMvaW5rL2luazEueG1stJpbbxzHEYXfA+Q/DDYP+7Ij&#10;zfTcBUt5CGIgQIIEcQIkj4q0tgiLpEGuLPvf5/tOj2gZloNcGEhYsufSXXXq1KnqXn726++u3zbf&#10;nu/ur25vnh/6J92hOd+8un19dfPV88Nf//J5ux6a+8vLm9cv397enJ8fvj/fH3794pe/+Ozq5uvr&#10;t8/4bJjh5t7frt8+P7y5XL559vTp+/fvn7wfntzeffW0dN3w9Hc3X//h94cX+1uvz19e3VxdWPL+&#10;w6VXtzeX83cXJ3t29fr54dXlu+7heeb+4vbd3avzw22v3L364YnL3ctX589v765fXh5mfPPy5ub8&#10;trl5eY3dfzs0l++/4Zcr1vnqfHdorq9wuC1P+nEZ199uXHj53fPDR+N3mHiPJdeHp5+e8+//hzk/&#10;/+mcmjWUZV4OzW7S6/O32vQ0mD/7ed//dHf7zfnucnX+AeYKyn7j++ZVHQefCtTd+f727Ttjc2i+&#10;ffn2HZD1XQct9rX7p58A5Kfzgc2jzgcuPzvfx8b9GJrdvY9x2EF7oNSH0F6urs8Q/fqbB45d7pnY&#10;y19c7pIOpSul7aa2X/7ST8+m8mzon6zT8FEodhZ/mPMfd+/u3zzM94+7H/iaOw+oVc/eX72+vHkA&#10;vXvSTUvfP+D+MeqfevvN+eqrN5f/+vVXt29vSYo94r/6zW+6bp4/8ixL/pxf/UOmfsqyn/g1lnX4&#10;H/z6j17/N/3aWfEJYUp2NXtg/3z+8vnhV9GmJq7WC4nstjXbtDV9GbdyOrb9fOyO7TYup0PbH7rD&#10;svWnvlma/jS1U9N343TqmoHH59PSjO04l1Pbd+3SloUHSzO3Q3dq57Zvhmk4re3Ujt3MK9CvP/Fc&#10;s/Urw67dtvm0Nvx26rla+nJa2pFl1nZryzSfxrYwYuq16bfpNLsoE4ztPMynOTfbgffLOp/6kV/6&#10;k2OW6U9ez7s8188rDvRN6RZNZbqOdbEcx9oVw7eVNftm2rYTsy/cbofSDD2/FK6Xheu9U2s2n9jB&#10;p1PyZM8T3MgnLnvjoyv1hR5jux+p3gdC/ntBIplM5z9++eX9+YKsLeNweNFPHSaAbbNseHJsh4Hg&#10;LceJKB6mw3roT6UZQXvC4KGdQBtfWtGacLsUUTFqOAEKGD43a7uKwe5l4aXCy2NTeHkhksM0EVrI&#10;MJTt1A+C04vBwMRjx6WRKQgkoGJbN4IzP1kBfAiEcQejIXCBqstOnVBCl7WHT2DHiOlGMYczBC3B&#10;MfKAeJqauYFWrpx4txiRaBNkSDc0GDjiVr8w3rClWWafnts5wVqxmKkhMpPpABzosYpZQAFA8AKr&#10;+nbG1RpJJnE5+A5nYNfCGyCLPxtI9lwaMYh3JC9TYv0k0QDdX2SOuVOaMi8h/jiNuMqiM8ZOlakS&#10;dsPCij2f7ZYAkWrJP2hORs7SexrXeLwNmcZFMi/AjmJYKeonj/NZg0vkH5ODw7CtcHCZcXpa1YVu&#10;WE5RjuOkdnSHcmjnQqzVjoiGtuPiwgWTyHAyWJthTWhQgZOOCxMkgzrdCuQTQgEnDAJoCW/VGX7x&#10;NWIEtRb8XhEG0CbCEzTpeUVpggrEBDmROQuBEsMyKDOsoXlcEKMWOCUEkxpvsgfE5tkfJE0mln6Q&#10;hXAPPM/kxB7iIkZTM8KfwM0MkpAfEEsHWSGBg4czQ+UTJc1LOsCaTDVUlpBrXNug4gC5GOHzKMe7&#10;mBWXIX6zsRyL+zCmksx5DpbCAG4IcKS4jDyxwqoSjjgfCspdwG9BK1kEPwFxZT1yfcRMEgGKd+Yj&#10;oTMhuDCbzWizSQxAZUxkydpo/+Bl0AGumVgZSZYlB+U3MEeg8Un4WX5mipW7Y1wczfiuZq6WkzlD&#10;IByalZn0FBVzYgHAup6yo+dKOaYRcoMRRpF0KLuVIPziyYZy0VdgZyUBa1I9fKdmCzYSh0xBVgph&#10;4kvGU3QIFYBAL7nC7eqxZrISg4gp9YmFRAsYa1wigfDMilWgDLwhPICKXmg2YBHJAfeA2SGk0GkR&#10;4mHTYtc8rG2VGKMVsUzx5bngbTCQXPxG2mI6cJFR3AQDanFP1pQewijcRDWKs/uuFpsPVZCK6SkY&#10;1Ezk3cSV1fCDCj6SKAwlDmbKmXANrWUxsjN3yY5VfaaSUzwkjtSjiCfLVFIQxWflc8PmEHxR/vEW&#10;0D8QiJCJYq1ONcA4UCGzKOPZxCw4bY5RmLCJjKTWSF+oV0h1iWkAdNsAcKPHGB0mDg5XklGu89RS&#10;w5BsrJWInUtSoRmg5sRtVhowlRIpqwBSgQiljYsK3qMhPiNQziQdQMo3GTRjIe8y8iYVy/JYKg+h&#10;BRk27DBiKDkvCDHaTFVwqCU8RuwmSxzcy5rizC8FuQxDYS1NTRAE39mKGpyBryU2voRBXDJRmNCR&#10;jpljeILxpmcxIeA4zRdkYOFoySyLieCCoYoOZK9zqpjRiaoM5Kb0NUGNvXUgwU42aCeui71KYogY&#10;YqgRG6nc2AAwnctYX6kHOjxAZvvKYp7YWMKwKjq2lSXvAQN1SDgWHpLLxoRM62oDUBJH+IPfzB+t&#10;pMCiVnBEgcaiAvDpMwCW7MYFAopFIFo1V+h6SsM+FCNLC74IAtUAQUZkjElKkFYYXIkxoXqkDA/y&#10;FtPwFgyBGbybpwhHZhFoOgwjSnzKjhBx4B/kxzeySDkwHXahtTmBmcy3cINVTdGQBGvQTQeshpTR&#10;35I7EFBCSRWNN49xZQTBWgNo/yzQigcZRmgYSiVmbnGk2uYncowsMFUSiif0hqKvFspEXvJiVIJk&#10;w2XKD6k7ggTnLD6OxklwQ8Ny9n52m0GjNuCEQiGXd8kna1HdQYxQJ7EeU3gwR2qCfzvxqmQYp/QU&#10;IJPGdYfIxWiw0ESyGu9xi89Q5PG69WEb2T4P2EjwJ4DoVOdj3x/76WjHRqvUjod4AFxIMHlKW7yH&#10;AFYSlBQ6OxYKjeIJuW0LUiUJKFETXGURztqxMx3MYDEgVZ34mCzh9PS6iNu172ctc6qKjQsraFV0&#10;eIo7VDgDW7PeCjISHfYJskdlHejGDL37CRsbQmI2CiYagdom7VmbqRROl2cBjHabaPFkWxwmuQOM&#10;RjMCq0g0mz2yFK5QDd1EKrvcJUV9p44G9jgM9BKDIKkSr71O5zq5TGYgAekJfWpNLw75ANR3C1DS&#10;mKJlJr38KEBZmxVZweSC9oi7uBkeHF6MtPMY1RHigf2SDTR7uIHkghb9YUr9ogGYRJlOSGJTYRsY&#10;D6JiSVpSzvRZGrh9CREScptLZhWG+Mv2KB2wWPEyWS9NdM7P6MCHEQGt98xlUHUAqNLR4k1vxAXn&#10;0QxAM2YWhvSOKuvOWkzAwbBSVmBQyz4HwBkYSeV5JwzXVgeyWa96bHZRKy19G57bCbEy2cBunSUq&#10;t1kCdiOJ++adqWUnP3hVGeCIILHkat0pCR6lRStDz/zIBMqUmSUZmQ/6mDpkAqUbWgd9ckBH9EAD&#10;0rXxCPfEVIGnmWtGsjwOpmP2HUEiNqlaIEr9x8DAwMR0PLC2Ra9QJEteDln4BC8HprSlgrdIBhcD&#10;2JYkJhjMwSt2qIiot9yeQmxHlSENc5CjLfvRJFOeARku0iooGeQ+cNtrU0dB2WlQRSmSLPLTrhtZ&#10;5jWC3i5mVE3B0mzyKmUNBElPo2O6JZlsbHGUQyV+4Kt7cyKv3ZjNCU+Fnqgp05UwBRkM3sapYfNe&#10;IRBBBcF30zU4Z0wCKSbyauYlZEhVpjOmaGILPjxJNFmfKQFZkhBIwqlkNSRZ2nD2QjgzpTVbqxX2&#10;H8UyWwmJa1OjnrGKyUNmODuZwlrQ0+ZOq3L4AUakIYjUSuwSOUUgisgcLRhz9/SYcEPYeQnj8cp8&#10;4VqTvlChZkaiTXIRJoYelEg+tiGMbAzg7E4OwUcA2W6SfFiGFuMv29gdHrBCzO2vbMRZMpXD1Qwu&#10;BqY5Cj2Zn0M7zNNcgSFnRqTRIzKsVNBFIw3nHlS6DPn3Qc052mDSsIEPlrV/KJiljwq93ZZcwExa&#10;cpyTY1nPHLXuORQlHwo3bf4TRzBx68gb1Wh9UM1hR2zQTj0kfnTjZtwHGjLgYY4GJJKHlZrV27ca&#10;OD6Jq+wiA52AXOAW/noLdaJdFkQtw3tP2XwrhrgNp3Thm8xjGmdJkxQMTSWW5ZMNLg5a0XmyVnCm&#10;IEi2hpTe2imCEryt7b/BT/qrMRB437dgh3z0BxgRE20O31ZIAZPIIrqn6hkLEFTSnZ6abssMh1du&#10;MUkd3idWLbmgXeZEfqIDqfqmBtFSjKie1lYpwzU5Iy0CgsZBTVr0HAKw0xJKHklu8joxqhs+3jUX&#10;3SgxSU4Bkg+UEmyUrswDv/nd41v3HSOk8LjH8yGMQCijmrAt2wxoYrgUNH5iAcdtkR0GCBWf4Ocu&#10;Xp01+kxpLLFRSROqtLFsS1nQYqtM0sFklAZIsdhhhmkGnlwTbXtbt/etYO+E8GHmd8QUCsliNWWD&#10;DIo85H8Mj+4FDYBws8ALsp1sM8GCMgDKAz4deq+vh12M4obFNKurgyybGuQ6OGC0eM1FHUTLvMXC&#10;1NXOQ3GWoeVPVrIk5IwF6lAoRdeZWXmCF+k50AInMG+pctgG9OQioeE6UXK3yH0LA+8CHXUVHZR2&#10;9gq161bfmdBMAXrWBz/eJj/kdsTFcxY7xbgJXJ3CE62EI8VR0DLYhh5tMOaQ2n1JtMVUL7ZCKPTi&#10;tp+1VCAtM2rKPWsgR7ARE1hLU1kLldV7wsVRtGeXPGaauMfSInah1FYu5HuCyozUARXfDKKtSoKH&#10;rCo1vXON+MORCjiCv2IdpEGH5PQ0W/yxnCJRoWQVaL1HyHY7Z+uEjyzHpB0ZwljxQZODAqEgAavJ&#10;9LjcNhHxFSLSiTDmM2dMVn67CaqbR/88Y/ho04XMF6umu42UgOhDKIKJ5I65WOAuCeWLmAXWWaFd&#10;6okOqkBrA20NJa4RU3M3JjjbkDOPypq0gOlew33SGvfoTXSzch+uCGUdEjYosydKDQPM5tXH28rN&#10;nNXQsq+zGVsI8op2HtvliGIcO7918RszBY2g0d8bfzhM2wBr6H7SAlDNol8gVGnYLynUImZQZvpD&#10;zcdHPhcLvL+Ynn76yCO6tHR8D/xippi5C8HwcaA9P7bbsUzHGXXkGH8+cBqNUfolCxQ3yaDmEEoL&#10;p27u1MByc8GbXIwU24rIROsaz1LbphQdc0kpGdKWGkfKFpLmQ1umZ+Q2ziatMp0yYoYTdZ6FYCSX&#10;RpSYZL32OkiZkTTTObkivwmFojdZde0rY3oqptxzBFUkord4lEpkU2ha22HXqzQSjDzDT4y9ZYry&#10;I9nkiw6LZ9a5TKy4RAANmoeKVM7awsho/OUkx1Iga2uyQXft4S76Q0Q8MMR3D++1cM9CWAAnSF66&#10;EFxHnzxt5xjDQxStymFPRx5nXenYu64HA9kwEDTlWjFycbf0HDlwT5uQnowqAT0Lwlq3g9LQ9syf&#10;9Wbew0drUqSRqmJjyFo0BxYcFmQxiB9T1JvaMiMprAV1KoBSyxJiyedt5uem3RY/nRrQKzD1gAck&#10;XIL4oDLKkrs1op7rMdPqZji0k+7CLkZ9sbzYNhtcCEGdokJo0ewRkm9AWWGgQNJuQFBgZsuLCWSr&#10;tUKS8O0MGxWiBNXpLWtiemiS0/1HTc9xXUjPccP0ma/Z+DJ+4uyo45yAr/2QnHY4tAuys7h5p4DQ&#10;xmEgicGZHdFCaM1VSG6Sqra1Y7PcJ2ImCm5TyykAAVs0+IYZDKSh4SAz6sGRmwweRsGFEtTzBajt&#10;NQPDJpE1gHcKU4hQAVhab8+FCJdEp/kkX0hUaRrI6B7gsErOgm5y3ZiZNMwAnfKVCh65CqvX0GJA&#10;55U9YSkoqCoC4NEYRjM0nrQ0MTa7Wou6HrkCHV7tJ0ABx8kh6cFdsq3he0Q+ozF4kKZQpqFntQvk&#10;QaxK2uELKIgcRHZFOGXvB8ckEDeATEbhrPfBxz2+iwEqYzlIUARw8gvg4C3gsmo0YRShCRVUZPha&#10;mkktrwPtRfjo3sRnGCWDcegx68MycHo5rx1aMffk+EYXdNyOy5H9wgT/+JbXslf8Llv+9aSayu+f&#10;Dhh/KxZakLwFW6XA3aHfmburAVU5xfFoIKipl6NBNdN42FTiq8cceTgthxthmgEms8MyZWlRfFyN&#10;9TjcJEWWale0pWXyPnyielkzmA9iqf5+sW5baGrRZEg77DKc7lkfEcuVnfjhxYJZHoG4Y4bLllqS&#10;2SaB8z6OgulSVRosI3MsrLbCVrx8h65kwzn+xmZ3LfUvnkEhqVATEf3aM5/OkkeJSMqq7WxqL/uP&#10;eohKFDyJCnwyzBNRCT4YKn8hJlxlHwYXkVIMoBPI4Qm5ii56IoVFVjJu8jg7X2BM7FRI/26CXGMc&#10;qQZVQpOpca0WAHcx0MJctuuVLcyV1E4eSiL+SslvjG1UJ8iTEOWPj8xK/3QpWKVbsDwZUWZ3p77/&#10;4YkyZ9YnUbkJr/INRaRC8atprwfQmB2pGigbuGXemoosv9TwcBCnIuSBTcFFDtwluJjw8Cr09Esa&#10;JwAP4OYFW96JrE5FYYboA/sPkZwItFmfxzCcTtrH8r52pMI8Xje7jtsMHRekcyuAvyJ0lY1s5AfP&#10;n2HjwjagkgDAcck6EZ3hk2pLXaAMaLGeWhiqImcD5F8UcFiRAxXehgF1mwbw2YpwjUIKbgPkk4y1&#10;Piih4Eif50pMLavYygNqDYZFzsYuigpb8qWIDIy4+LgHQrWhkfg5TCWfLImsVGuguJIsZoFkiZx4&#10;gYBw9MUFVmbIMUkKGq9FNqgWduRKlzRJdBTox5SJbeCLAQo6ztM/GxhqPpsMe3L+ssa/qzl4ykhT&#10;pJ+4lMJMmytIIRwhtZ2qR0X4SKMsmXRKFNUfqGcnD6vJBXd7pgC3HfXGGdKCmTtHLxDautsHIHLe&#10;douf2Z5lxfBg6AyXWkPn7Xeqk42FCaoM2JXa4ylufkEKao1tgWP/mIn1mZSssQ1PDNFyTSYKOUDg&#10;07WIAbdJC7tdjzZY27aOczgCz6x8U6xkyg9CSEligNnuMtR/fKqbXqSAgs7APkk7aKL5yjHfUmIN&#10;bitr7nwSZ1taarcdAjbB2rTewUO0rCRKBPQO40ST5fkiIKCiUYAj99ONimpSGmiS4ZzYI/iydlHn&#10;aIe5z8KYajTMEd7PGTt/YOtvEbJIjQ86fDxx2KjB1v0N5Didsu7z7RQUdKvL3xBS+sthYbOb9lGt&#10;xH9gHKBk1QvtgQc5c4R+9i1cgXl0Odkn6Q0XwFfRW90nSc1/tdH94W+gX/wTAAD//wMAUEsDBBQA&#10;BgAIAAAAIQCk9XtY5QAAABEBAAAPAAAAZHJzL2Rvd25yZXYueG1sTI/BTsMwEETvSPyDtUjcqN3K&#10;hDiNU1UgOCJRUMXRjU0SNV5Hsdum/Xq2J7istJrZtzPlavI9O7oxdgE1zGcCmMM62A4bDV+frw85&#10;sJgMWtMHdBrOLsKqur0pTWHDCT/ccZMaRhCMhdHQpjQUnMe6dd7EWRgckvYTRm8SrWPD7WhOBPc9&#10;XwiRcW86pA+tGdxz6+r95uA1yDi/hO8no9a9umz35616C+9K6/u76WVJY70EltyU/i7g2oHyQ0XB&#10;duGANrJew2MuF2QlosgksKtDyEwB25Emsxx4VfL/TapfAAAA//8DAFBLAwQUAAYACAAAACEAeRi8&#10;nb8AAAAhAQAAGQAAAGRycy9fcmVscy9lMm9Eb2MueG1sLnJlbHOEz7FqxDAMBuC90Hcw2hslHcpR&#10;4mQ5DrKWFG41jpKYxLKxnNJ7+3rswcENGoTQ90tt/+t39UNJXGANTVWDIrZhcrxo+B4vbydQkg1P&#10;Zg9MGm4k0HevL+0X7SaXJVldFFUUFg1rzvETUexK3kgVInGZzCF5k0ubFozGbmYhfK/rD0z/Deju&#10;TDVMGtIwNaDGWyzJz+0wz87SOdjDE+cHEWgPycFf/V5QkxbKGhxvWKqpyqGAXYt3j3V/AAAA//8D&#10;AFBLAQItABQABgAIAAAAIQCbMyc3DAEAAC0CAAATAAAAAAAAAAAAAAAAAAAAAABbQ29udGVudF9U&#10;eXBlc10ueG1sUEsBAi0AFAAGAAgAAAAhADj9If/WAAAAlAEAAAsAAAAAAAAAAAAAAAAAPQEAAF9y&#10;ZWxzLy5yZWxzUEsBAi0AFAAGAAgAAAAhAKU8fqKTAQAAMwMAAA4AAAAAAAAAAAAAAAAAPAIAAGRy&#10;cy9lMm9Eb2MueG1sUEsBAi0AFAAGAAgAAAAhAE66PzQzFQAAATAAABAAAAAAAAAAAAAAAAAA+wMA&#10;AGRycy9pbmsvaW5rMS54bWxQSwECLQAUAAYACAAAACEApPV7WOUAAAARAQAADwAAAAAAAAAAAAAA&#10;AABcGQAAZHJzL2Rvd25yZXYueG1sUEsBAi0AFAAGAAgAAAAhAHkYvJ2/AAAAIQEAABkAAAAAAAAA&#10;AAAAAAAAbhoAAGRycy9fcmVscy9lMm9Eb2MueG1sLnJlbHNQSwUGAAAAAAYABgB4AQAAZBsAAAAA&#10;">
                <v:imagedata r:id="rId157" o:title=""/>
              </v:shape>
            </w:pict>
          </mc:Fallback>
        </mc:AlternateContent>
      </w:r>
      <w:r>
        <w:rPr>
          <w:rFonts w:ascii="Arial" w:hAnsi="Arial" w:cs="Arial"/>
          <w:noProof/>
        </w:rPr>
        <mc:AlternateContent>
          <mc:Choice Requires="wpi">
            <w:drawing>
              <wp:anchor distT="0" distB="0" distL="114300" distR="114300" simplePos="0" relativeHeight="251757568" behindDoc="0" locked="0" layoutInCell="1" allowOverlap="1" wp14:anchorId="539A30D6" wp14:editId="6A9B4D37">
                <wp:simplePos x="0" y="0"/>
                <wp:positionH relativeFrom="column">
                  <wp:posOffset>5553823</wp:posOffset>
                </wp:positionH>
                <wp:positionV relativeFrom="paragraph">
                  <wp:posOffset>2128813</wp:posOffset>
                </wp:positionV>
                <wp:extent cx="498960" cy="231840"/>
                <wp:effectExtent l="38100" t="38100" r="22225" b="34925"/>
                <wp:wrapNone/>
                <wp:docPr id="104" name="Ink 104"/>
                <wp:cNvGraphicFramePr/>
                <a:graphic xmlns:a="http://schemas.openxmlformats.org/drawingml/2006/main">
                  <a:graphicData uri="http://schemas.microsoft.com/office/word/2010/wordprocessingInk">
                    <w14:contentPart bwMode="auto" r:id="rId158">
                      <w14:nvContentPartPr>
                        <w14:cNvContentPartPr/>
                      </w14:nvContentPartPr>
                      <w14:xfrm>
                        <a:off x="0" y="0"/>
                        <a:ext cx="498960" cy="2318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7D2A9087" id="Ink 104" o:spid="_x0000_s1026" type="#_x0000_t75" style="position:absolute;margin-left:436.7pt;margin-top:167pt;width:40.55pt;height:19.45pt;z-index:2517575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NczJSNAQAAMAMAAA4AAABkcnMvZTJvRG9jLnhtbJxSwU7jMBC9I+0/&#10;WHPfJummpURNOWy1EoeFHuADvI7dWMSeaOw25e+ZpA0toBUSl8gzz3l+b94sbw+uEXtNwaIvIZuk&#10;ILRXWFm/LeHp8c/PBYgQpa9kg16X8KID3K5+XC27ttBTrLGpNAkm8aHo2hLqGNsiSYKqtZNhgq32&#10;DBokJyOXtE0qkh2zuyaZpuk86ZCqllDpELi7PoKwGviN0So+GBN0FE0J17M5y4vjgUpYpPkMxD/u&#10;zKczSFZLWWxJtrVVJ0nyG4qctJ4FvFGtZZRiR/YTlbOKMKCJE4UuQWOs0oMfdpalH5zd+efeVZar&#10;HRUKfdQ+biTFcXYD8J0nXMMT6P5ixenIXUQ4MfJ4vg7jKHqNaudYzzER0o2MvA6htm0AQYWtSqC7&#10;Kjvr9/vfZwcbOvu6329I9PezNAfhpWNR7Fz0Jccz2r9//z8jyQn6H/PBkOszYcHiUALvwUv/HSLX&#10;hygUN/ObxU2/IYqh6a9skQ/4yHxkGKuLBPjxd1lf1r2wi0VfvQIAAP//AwBQSwMEFAAGAAgAAAAh&#10;AELamfh3AgAAtwUAABAAAABkcnMvaW5rL2luazEueG1stFNNb9swDL0P2H8g1EMvUqwPyx9B3R6K&#10;FRiwAcXaAdvRddTEqC0HstKk/36U4zopml6G7SLpkdQj9UReXO3aBp6N6+vOFkTMOAFjq25R22VB&#10;ft7fsIxA70u7KJvOmoK8mJ5cXX7+dFHbp7aZ4wrIYPtwapuCrLxfz6Nou93OtmrWuWUkOVfRV/v0&#10;/Ru5HG8tzGNta48p+1dT1Vlvdj6QzetFQSq/41M8ct91G1eZyR0srjpEeFdW5qZzbeknxlVprWnA&#10;li3W/YuAf1njocY8S+MItDU+mMmZiNM4+5KjodwV5AhvsMQeK2lJdJrz93/gvHnPGcpSMk1SAmNJ&#10;C/McaooGzecfv/3WdWvjfG0OMu9FGR0vUO3xoM9eKGf6rtmEvyHwXDYblExwjm0x5hbRCUHe86E2&#10;/5QPdfmQ77i4t9KMzzvWYRRtaqnXr/V1a7DR2/XUY75H4mC+824YB8mlZFwzkd4LPddyrnBedH70&#10;FWMXv3I+uE2/mvge3KFfB8+k2v5l23rhV5PofMZjmalJ92PVT91emXq58n99veqaDodi/PGz62vO&#10;k+ToZUPKqeVODPDQhTAK8MM8FuRsmGEYbu4NgwIcdB5DGktNz/l5fq5lSgknTBCmcsqZYCLnuGtQ&#10;MeUgJMQBCskEF2hIQCS4swx0ohHjSSmaAYZyKnDTGU0DEgkVGCVoxhSTeY67EAglk5BpmjMFHEGM&#10;aw6SJZpTjfFKpRRdEiNThp+NoQiRkWJJgRYxpmGpiIODg8Q6kQTjkRjJBU0A7ycJZSloppSkmDcJ&#10;BCE/ZEKGUgKOhxoEhiNQgPx0b1LB8WbAJ+2xcy//AAAA//8DAFBLAwQUAAYACAAAACEA0lH4AOUA&#10;AAAQAQAADwAAAGRycy9kb3ducmV2LnhtbEyPTU/DMAyG70j8h8hI3FjK2n20azqhIrhNEwMkjl4T&#10;2op8lCRbu3+POcHFku3Xr9+n3E5Gs7PyoXdWwP0sAaZs42RvWwFvr093a2AhopWonVUCLirAtrq+&#10;KrGQbrQv6nyILSMTGwoU0MU4FJyHplMGw8wNytLu03mDkVrfculxJHOj+TxJltxgb+lDh4OqO9V8&#10;HU5GAI47v39efqS1uYy53r3jXtffQtzeTI8bKg8bYFFN8e8CfhkoP1QU7OhOVgamBaxXaUZSAWma&#10;ERkp8kW2AHakyWqeA69K/h+k+gEAAP//AwBQSwMEFAAGAAgAAAAhAHkYvJ2/AAAAIQEAABkAAABk&#10;cnMvX3JlbHMvZTJvRG9jLnhtbC5yZWxzhM+xasQwDAbgvdB3MNobJR3KUeJkOQ6ylhRuNY6SmMSy&#10;sZzSe/t67MHBDRqE0PdLbf/rd/VDSVxgDU1VgyK2YXK8aPgeL28nUJINT2YPTBpuJNB3ry/tF+0m&#10;lyVZXRRVFBYNa87xE1HsSt5IFSJxmcwheZNLmxaMxm5mIXyv6w9M/w3o7kw1TBrSMDWgxlssyc/t&#10;MM/O0jnYwxPnBxFoD8nBX/1eUJMWyhocb1iqqcqhgF2Ld491fwAAAP//AwBQSwECLQAUAAYACAAA&#10;ACEAmzMnNwwBAAAtAgAAEwAAAAAAAAAAAAAAAAAAAAAAW0NvbnRlbnRfVHlwZXNdLnhtbFBLAQIt&#10;ABQABgAIAAAAIQA4/SH/1gAAAJQBAAALAAAAAAAAAAAAAAAAAD0BAABfcmVscy8ucmVsc1BLAQIt&#10;ABQABgAIAAAAIQAjXMyUjQEAADADAAAOAAAAAAAAAAAAAAAAADwCAABkcnMvZTJvRG9jLnhtbFBL&#10;AQItABQABgAIAAAAIQBC2pn4dwIAALcFAAAQAAAAAAAAAAAAAAAAAPUDAABkcnMvaW5rL2luazEu&#10;eG1sUEsBAi0AFAAGAAgAAAAhANJR+ADlAAAAEAEAAA8AAAAAAAAAAAAAAAAAmgYAAGRycy9kb3du&#10;cmV2LnhtbFBLAQItABQABgAIAAAAIQB5GLydvwAAACEBAAAZAAAAAAAAAAAAAAAAAKwHAABkcnMv&#10;X3JlbHMvZTJvRG9jLnhtbC5yZWxzUEsFBgAAAAAGAAYAeAEAAKIIAAAAAA==&#10;">
                <v:imagedata r:id="rId159" o:title=""/>
              </v:shape>
            </w:pict>
          </mc:Fallback>
        </mc:AlternateContent>
      </w:r>
      <w:r w:rsidR="00185635">
        <w:rPr>
          <w:rFonts w:ascii="Arial" w:hAnsi="Arial" w:cs="Arial"/>
          <w:noProof/>
        </w:rPr>
        <mc:AlternateContent>
          <mc:Choice Requires="wpi">
            <w:drawing>
              <wp:anchor distT="0" distB="0" distL="114300" distR="114300" simplePos="0" relativeHeight="251756544" behindDoc="0" locked="0" layoutInCell="1" allowOverlap="1" wp14:anchorId="39ABA348" wp14:editId="05D5FB65">
                <wp:simplePos x="0" y="0"/>
                <wp:positionH relativeFrom="column">
                  <wp:posOffset>1577623</wp:posOffset>
                </wp:positionH>
                <wp:positionV relativeFrom="paragraph">
                  <wp:posOffset>1606453</wp:posOffset>
                </wp:positionV>
                <wp:extent cx="641160" cy="433440"/>
                <wp:effectExtent l="38100" t="38100" r="45085" b="36830"/>
                <wp:wrapNone/>
                <wp:docPr id="103" name="Ink 103"/>
                <wp:cNvGraphicFramePr/>
                <a:graphic xmlns:a="http://schemas.openxmlformats.org/drawingml/2006/main">
                  <a:graphicData uri="http://schemas.microsoft.com/office/word/2010/wordprocessingInk">
                    <w14:contentPart bwMode="auto" r:id="rId160">
                      <w14:nvContentPartPr>
                        <w14:cNvContentPartPr/>
                      </w14:nvContentPartPr>
                      <w14:xfrm>
                        <a:off x="0" y="0"/>
                        <a:ext cx="641160" cy="4334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234C99E" id="Ink 103" o:spid="_x0000_s1026" type="#_x0000_t75" style="position:absolute;margin-left:123.4pt;margin-top:125.7pt;width:52.1pt;height:35.8pt;z-index:2517565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JnhYmIAQAANAMAAA4AAABkcnMvZTJvRG9jLnhtbJxSy27CMBC8V+o/&#10;WL6XJBAQiggciipxKOXQfoDr2MRq7I3WhsDfdxPerapKXKJdjzOe2dnJbGcrtlXoDbicJ72YM+Uk&#10;FMatc/7x/vI05swH4QpRgVM53yvPZ9PHh0lTZ6oPJVSFQkYkzmdNnfMyhDqLIi9LZYXvQa0cgRrQ&#10;ikAtrqMCRUPstor6cTyKGsCiRpDKezqdH0A+7fi1VjK8ae1VYBWpi+Mx6QvnCttq2B9y9tlW4yTm&#10;0XQisjWKujTyKEvcocoK40jEmWougmAbNL+orJEIHnToSbARaG2k6jyRuyT+4W7hvlpnSSo3mElw&#10;QbmwEhhO8+uAe56wFY2geYWCEhKbAPzISAP6P5CD6DnIjSU9h1RQVSLQSvjS1J4zzEyRc1wUyUW/&#10;2z5fHKzw4mu5XSFr7yfxgDMnLIki56xtKZ6T/eXt/4RER+gv5p1G22ZCgtku57QK+/bbRa52gUk6&#10;HKVJMiJEEpQOBmna4SfmA8Opu0qAHr/J+rpvhV0t+/QbAAD//wMAUEsDBBQABgAIAAAAIQBS1Srp&#10;2AIAAHAGAAAQAAAAZHJzL2luay9pbmsxLnhtbLRUy27bMBC8F+g/EMwhF9Lm8qGHESeHogEKtEDR&#10;pEB7VGzGFmJJhiTHzt93KCmKgziXor1Y5O7scHa49MXVodiwR183eVXOOU0UZ75cVMu8XM35z9tr&#10;mXDWtFm5zDZV6ef8yTf86vLjh4u8fCg2M/wyMJRNWBWbOV+37XY2ne73+8neTKp6NdVKmemX8uHb&#10;V345VC39fV7mLY5snkOLqmz9oQ1ks3w554v2oEY8uG+qXb3wYzpE6sULoq2zhb+u6iJrR8Z1VpZ+&#10;w8qsgO5fnLVPWyxynLPyNWdFjoalnpCNbfI5RSA7zPnRfgeJDZQUfHqa8/d/4Lx+yxlkGR1HMWeD&#10;pKV/DJqmneez93v/XldbX7e5f7G5N2VIPLFFv+/86Y2qfVNtduFuOHvMNjtYRkphLIazaXrCkLd8&#10;8Oaf8sGXd/mOxb22Zmjv2IfBtHGknq+2zQuPQS+244y1DYhD+Katu+egldZSOUnxLbmZ0zOdTLSm&#10;o6sYpviZ867eNeuR765+mdcuM7rWd7bPl+16NF1NlIuJRt+PXT9Vvfb5at3+dfmi2lR4FMONn336&#10;pFQUHXXWHTmO3IkH3E0hGwz44e/n/Kx7w6yr7AOdA4oROccojYwV5+ocdp5LbVMnuOLENZEVisXM&#10;WSWUjCSZGHsyWGDvZNynyWiEEUg7NB6ISJCNyAkZAc5IGYG7wiKyQsaMNHOBAd9YYGukVSRQglWi&#10;jQhIzSKHerIBpUQKqeBRAZVIq5ECiMUQHtCSHFIAoxtBljlmDSAWhykRMagTBr8kQMfSKBYEpEtM&#10;oDPMxFpQCg5ptAaNlpolygpNMpYUmRR9dEwpEjES4JWkkrCAKlBDgFG63zq0YqENap0AF0kTQ0vC&#10;EtAHx7R0CY5JIMhadBvk9uqJpBYAglOhTW0gMGIazYATLgGGg5mGw9hSV8VCNMgIn2AAWu1SLuBf&#10;/TONQ4Mnd/kHAAD//wMAUEsDBBQABgAIAAAAIQDb0dF95QAAABABAAAPAAAAZHJzL2Rvd25yZXYu&#10;eG1sTI9PT8MwDMXvSHyHyEjcWNpuK6NrOiEmJC5ookyTuGWN+0drnKrJtvLtMSe4WM+y/fx7+Way&#10;vbjg6DtHCuJZBAKpcqajRsH+8/VhBcIHTUb3jlDBN3rYFLc3uc6Mu9IHXsrQCDYhn2kFbQhDJqWv&#10;WrTaz9yAxLPajVYHbsdGmlFf2dz2MomiVFrdEX9o9YAvLVan8mwV1O9m93hI8W1r6pN/Kg9lbL5K&#10;pe7vpu2ay/MaRMAp/F3Abwbmh4LBju5MxoteQbJImT+wWMYLELwxX8Yc8cgimUcgi1z+D1L8AAAA&#10;//8DAFBLAwQUAAYACAAAACEAeRi8nb8AAAAhAQAAGQAAAGRycy9fcmVscy9lMm9Eb2MueG1sLnJl&#10;bHOEz7FqxDAMBuC90Hcw2hslHcpR4mQ5DrKWFG41jpKYxLKxnNJ7+3rswcENGoTQ90tt/+t39UNJ&#10;XGANTVWDIrZhcrxo+B4vbydQkg1PZg9MGm4k0HevL+0X7SaXJVldFFUUFg1rzvETUexK3kgVInGZ&#10;zCF5k0ubFozGbmYhfK/rD0z/DejuTDVMGtIwNaDGWyzJz+0wz87SOdjDE+cHEWgPycFf/V5QkxbK&#10;GhxvWKqpyqGAXYt3j3V/AAAA//8DAFBLAQItABQABgAIAAAAIQCbMyc3DAEAAC0CAAATAAAAAAAA&#10;AAAAAAAAAAAAAABbQ29udGVudF9UeXBlc10ueG1sUEsBAi0AFAAGAAgAAAAhADj9If/WAAAAlAEA&#10;AAsAAAAAAAAAAAAAAAAAPQEAAF9yZWxzLy5yZWxzUEsBAi0AFAAGAAgAAAAhAFJnhYmIAQAANAMA&#10;AA4AAAAAAAAAAAAAAAAAPAIAAGRycy9lMm9Eb2MueG1sUEsBAi0AFAAGAAgAAAAhAFLVKunYAgAA&#10;cAYAABAAAAAAAAAAAAAAAAAA8AMAAGRycy9pbmsvaW5rMS54bWxQSwECLQAUAAYACAAAACEA29HR&#10;feUAAAAQAQAADwAAAAAAAAAAAAAAAAD2BgAAZHJzL2Rvd25yZXYueG1sUEsBAi0AFAAGAAgAAAAh&#10;AHkYvJ2/AAAAIQEAABkAAAAAAAAAAAAAAAAACAgAAGRycy9fcmVscy9lMm9Eb2MueG1sLnJlbHNQ&#10;SwUGAAAAAAYABgB4AQAA/ggAAAAA&#10;">
                <v:imagedata r:id="rId161" o:title=""/>
              </v:shape>
            </w:pict>
          </mc:Fallback>
        </mc:AlternateContent>
      </w:r>
      <w:r w:rsidR="00185635">
        <w:rPr>
          <w:rFonts w:ascii="Arial" w:hAnsi="Arial" w:cs="Arial"/>
          <w:noProof/>
        </w:rPr>
        <mc:AlternateContent>
          <mc:Choice Requires="wpi">
            <w:drawing>
              <wp:anchor distT="0" distB="0" distL="114300" distR="114300" simplePos="0" relativeHeight="251755520" behindDoc="0" locked="0" layoutInCell="1" allowOverlap="1" wp14:anchorId="4C41D93D" wp14:editId="01FE4359">
                <wp:simplePos x="0" y="0"/>
                <wp:positionH relativeFrom="column">
                  <wp:posOffset>2538730</wp:posOffset>
                </wp:positionH>
                <wp:positionV relativeFrom="paragraph">
                  <wp:posOffset>633095</wp:posOffset>
                </wp:positionV>
                <wp:extent cx="1501890" cy="385930"/>
                <wp:effectExtent l="38100" t="38100" r="22225" b="33655"/>
                <wp:wrapNone/>
                <wp:docPr id="102" name="Ink 102"/>
                <wp:cNvGraphicFramePr/>
                <a:graphic xmlns:a="http://schemas.openxmlformats.org/drawingml/2006/main">
                  <a:graphicData uri="http://schemas.microsoft.com/office/word/2010/wordprocessingInk">
                    <w14:contentPart bwMode="auto" r:id="rId162">
                      <w14:nvContentPartPr>
                        <w14:cNvContentPartPr/>
                      </w14:nvContentPartPr>
                      <w14:xfrm>
                        <a:off x="0" y="0"/>
                        <a:ext cx="1501890" cy="38593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40422FDE" id="Ink 102" o:spid="_x0000_s1026" type="#_x0000_t75" style="position:absolute;margin-left:199.1pt;margin-top:49.05pt;width:119.85pt;height:32pt;z-index:2517555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ZgCGCOAQAANQMAAA4AAABkcnMvZTJvRG9jLnhtbJxSQU7DMBC8I/EH&#10;y3eauCXQRk05UCH1APQADzCO3VjE3mjtNuX3bNKWtiCExCXa9TjjmZ2d3m1dzTYagwVfcDFIOdNe&#10;QWn9quCvLw9XY85ClL6UNXhd8A8d+N3s8mLaNrkeQgV1qZERiQ952xS8irHJkySoSjsZBtBoT6AB&#10;dDJSi6ukRNkSu6uTYZreJC1g2SAoHQKdzncgn/X8xmgVn40JOrKa1KXpmPTFvroVnGFXiUnG2VtX&#10;ZdkNT2ZTma9QNpVVe1nyH6qctJ5EfFHNZZRsjfYHlbMKIYCJAwUuAWOs0r0ncifSb+4W/r1zJq7V&#10;GnMFPmoflxLjYX498J8nXE0jaB+hpITkOgLfM9KA/g5kJ3oOau1Izy4V1LWMtBKhsk2gQee2LDgu&#10;SnHU7zf3RwdLPPp62iyRdfdFOuTMS0eiyDnrWornYP/p/H9Ckj30G/PWoOsyIcFsW3BahY/u20eu&#10;t5EpOhRZKsYTghRho3E2GfUXDtQ7ikN3EgG9fhb2ad8pO9n22ScAAAD//wMAUEsDBBQABgAIAAAA&#10;IQCdfLqOjQMAAAwIAAAQAAAAZHJzL2luay9pbmsxLnhtbLSUXW/bNhSG7wfsPxDsRW9Im4cUScmo&#10;04tiAQZs2LC2QHfp2kws1JYCSY6Tf7/3UIririkwDBtQuOLh+XzOy7x5+3A8iPvU9XXbrCUtjBSp&#10;2ba7urldy48frnUpRT9smt3m0DZpLR9TL99e/fjDm7r5cjys8CuQoen563hYy/0w3K2Wy/P5vDi7&#10;RdvdLq0xbvlz8+XXX+TVFLVLN3VTDyjZP5m2bTOkh4GTrerdWm6HBzP7I/f79tRt03zNlm777DF0&#10;m226brvjZpgz7jdNkw6i2RzR9ycphsc7fNSoc5s6KY41BtZ2QUUsyp8qGDYPa3lxPqHFHp0c5fLl&#10;nH/+Dzmvv83JbTkbQ5RiammX7rmnZWa++v7sv3ftXeqGOj1jHqFMF49iO54znxFUl/r2cOLdSHG/&#10;OZyAjIyBLKbatHwByLf5wOY/zQcu38132dzXaKbxLjlM0GZJPa12qI8JQj/ezRobeiRm8/uhy8/B&#10;Gmu18ZriB/Irb1cUF1VRXaxiUvFTzs/dqd/P+T53z3rNNzO1cbJzvRv2M3SzMD4Szdwvqb8UvU/1&#10;7X741+Hb9tDiUUwbf/XunTEhXEyWS86Se+EBZxWKCcAf6WYtX+U3LHLkaMgEvBFkrBPWelup15rC&#10;a4NfH4OSURpZlkbpIIyIoVTk8FHA4IXRNloVca6cUQb/G1XpUiBSldoJUmQ0OeTDV9QVDFZH7YxX&#10;VOQj7p22Liiy8DfKiYBrq7SrhC04gSBNylXaBuGDVRYOtigKpQuB+8pFpQkl0Q+7xsIrwx0UDqEG&#10;OfKFF64khMBgsyucUQxZCz66XBsD5ZMXGPWrl/wknn8KNEv0t5ubPg348xXKKK9sdBGQoxWE+QiQ&#10;q/zPBhOVtJIklcGAJdOrIsPU0VCGC2oYhcgpzAkm3LwmhpjNYTTYaWRSWIxwVZUXQgWnwOTMNEdz&#10;sB1jMxss0yteruEyGqsb/bK7LRWY8B601yigLWOGB37ROHzw9tjuNFoPKO1zg2DJwElEbS2LAWO5&#10;EgYCXHSI9iEMhSA+ooCG8AyCISMd4MY2Xg2+MQsmZT/WoIaWeEC+43ZZIggEBG60QA1IDL7cWVkq&#10;BzNlERAMgIIOeAJURzSN6sUxM3MjslHazvI4UIyvFAsMFbmgCzwtjq4AUtRE525EDlHyWyDPe0Ry&#10;5jK2mt+MrRjAtAQr4MLxYP43rT3/Obz6CwAA//8DAFBLAwQUAAYACAAAACEApJ6rk+QAAAAPAQAA&#10;DwAAAGRycy9kb3ducmV2LnhtbEyPQU+DQBCF7yb+h82YeDF2gaYIlKXRqk08ippw3MIIRHaWsNuC&#10;/97xpJdJJvO9N+/lu8UM4oyT6y0pCFcBCKTaNj21Ct7fnm8TEM5ravRgCRV8o4NdcXmR66yxM73i&#10;ufStYBNymVbQeT9mUrq6Q6Pdyo5IfPu0k9Ge16mVzaRnNjeDjIIglkb3xB86PeK+w/qrPBl2ifAm&#10;LtvDpn8y8+bh5aOq7L5S6vpqedzyuN+C8Lj4PwX8duD8UHCwoz1R48SgYJ0mEaMK0iQEwUC8vktB&#10;HJmMoxBkkcv/PYofAAAA//8DAFBLAwQUAAYACAAAACEAeRi8nb8AAAAhAQAAGQAAAGRycy9fcmVs&#10;cy9lMm9Eb2MueG1sLnJlbHOEz7FqxDAMBuC90Hcw2hslHcpR4mQ5DrKWFG41jpKYxLKxnNJ7+3rs&#10;wcENGoTQ90tt/+t39UNJXGANTVWDIrZhcrxo+B4vbydQkg1PZg9MGm4k0HevL+0X7SaXJVldFFUU&#10;Fg1rzvETUexK3kgVInGZzCF5k0ubFozGbmYhfK/rD0z/DejuTDVMGtIwNaDGWyzJz+0wz87SOdjD&#10;E+cHEWgPycFf/V5QkxbKGhxvWKqpyqGAXYt3j3V/AAAA//8DAFBLAQItABQABgAIAAAAIQCbMyc3&#10;DAEAAC0CAAATAAAAAAAAAAAAAAAAAAAAAABbQ29udGVudF9UeXBlc10ueG1sUEsBAi0AFAAGAAgA&#10;AAAhADj9If/WAAAAlAEAAAsAAAAAAAAAAAAAAAAAPQEAAF9yZWxzLy5yZWxzUEsBAi0AFAAGAAgA&#10;AAAhABZgCGCOAQAANQMAAA4AAAAAAAAAAAAAAAAAPAIAAGRycy9lMm9Eb2MueG1sUEsBAi0AFAAG&#10;AAgAAAAhAJ18uo6NAwAADAgAABAAAAAAAAAAAAAAAAAA9gMAAGRycy9pbmsvaW5rMS54bWxQSwEC&#10;LQAUAAYACAAAACEApJ6rk+QAAAAPAQAADwAAAAAAAAAAAAAAAACxBwAAZHJzL2Rvd25yZXYueG1s&#10;UEsBAi0AFAAGAAgAAAAhAHkYvJ2/AAAAIQEAABkAAAAAAAAAAAAAAAAAwggAAGRycy9fcmVscy9l&#10;Mm9Eb2MueG1sLnJlbHNQSwUGAAAAAAYABgB4AQAAuAkAAAAA&#10;">
                <v:imagedata r:id="rId163" o:title=""/>
              </v:shape>
            </w:pict>
          </mc:Fallback>
        </mc:AlternateContent>
      </w:r>
      <w:r w:rsidR="00185635">
        <w:rPr>
          <w:rFonts w:ascii="Arial" w:hAnsi="Arial" w:cs="Arial"/>
          <w:noProof/>
        </w:rPr>
        <mc:AlternateContent>
          <mc:Choice Requires="wpi">
            <w:drawing>
              <wp:anchor distT="0" distB="0" distL="114300" distR="114300" simplePos="0" relativeHeight="251752448" behindDoc="0" locked="0" layoutInCell="1" allowOverlap="1" wp14:anchorId="71C1409B" wp14:editId="6ACC4B12">
                <wp:simplePos x="0" y="0"/>
                <wp:positionH relativeFrom="column">
                  <wp:posOffset>5001943</wp:posOffset>
                </wp:positionH>
                <wp:positionV relativeFrom="paragraph">
                  <wp:posOffset>360493</wp:posOffset>
                </wp:positionV>
                <wp:extent cx="635400" cy="279360"/>
                <wp:effectExtent l="38100" t="38100" r="38100" b="38735"/>
                <wp:wrapNone/>
                <wp:docPr id="99" name="Ink 99"/>
                <wp:cNvGraphicFramePr/>
                <a:graphic xmlns:a="http://schemas.openxmlformats.org/drawingml/2006/main">
                  <a:graphicData uri="http://schemas.microsoft.com/office/word/2010/wordprocessingInk">
                    <w14:contentPart bwMode="auto" r:id="rId164">
                      <w14:nvContentPartPr>
                        <w14:cNvContentPartPr/>
                      </w14:nvContentPartPr>
                      <w14:xfrm>
                        <a:off x="0" y="0"/>
                        <a:ext cx="635400" cy="2793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586F8388" id="Ink 99" o:spid="_x0000_s1026" type="#_x0000_t75" style="position:absolute;margin-left:393.05pt;margin-top:27.6pt;width:51.65pt;height:23.65pt;z-index:2517524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tOctSGAQAAMgMAAA4AAABkcnMvZTJvRG9jLnhtbJxSy27CMBC8V+o/&#10;WL6XhDdEBA5FlTiUcmg/wHVsYjX2RmtD4O+7Ce9WVSUu0e6OM57Z8WS2swXbKvQGXMrbrZgz5SRk&#10;xq1T/vH+8jTizAfhMlGAUynfK89n08eHSVUmqgM5FJlCRiTOJ1WZ8jyEMokiL3NlhW9BqRyBGtCK&#10;QC2uowxFRey2iDpxPIgqwKxEkMp7ms4PIJ82/ForGd609iqwgtTF8Yj0hXOFddWrZ591NRj2eTSd&#10;iGSNosyNPMoSd6iywjgScaaaiyDYBs0vKmskggcdWhJsBFobqRpP5K4d/3C3cF+1s3ZPbjCR4IJy&#10;YSUwnPbXAPdcYQtaQfUKGSUkNgH4kZEW9H8gB9FzkBtLeg6poCpEoCfhc1N6zjAxWcpxkbUv+t32&#10;+eJghRdfy+0KWX1+PObMCUuayDijjsI5mV/e/k1IdIT+4t1ptHUiJJftUk6h7+tvE7jaBSZpOOj2&#10;ezEhkqDOcNwdNPiJ+cBw6q72T5ffJH3d18Kunvr0GwAA//8DAFBLAwQUAAYACAAAACEAP4HxZZQC&#10;AAD+BQAAEAAAAGRycy9pbmsvaW5rMS54bWy0VMlu2zAQvRfoPxDMIRfS5iJqMeLkUDRAgRYomhRo&#10;j4rM2EK0GBIdO3/fR0pRHMS5FO1F5GxvZh5ndHF1qCvyaLu+bJsllTNBiW2KdlU26yX9eXvNU0p6&#10;lzervGobu6RPtqdXlx8/XJTNQ10t8CVAaHp/q6sl3Ti3Xczn+/1+tteztlvPlRB6/qV5+PaVXo5R&#10;K3tfNqVDyv5ZVbSNswfnwRblakkLdxCTP7Bv2l1X2MnsNV3x4uG6vLDXbVfnbkLc5E1jK9LkNer+&#10;RYl72uJSIs/adpTUJRrmaiajJEo/Z1DkhyU9kncosUclNZ2fxvz9HzCv32L6srRK4oSSsaSVffQ1&#10;zQPni/d7/961W9u50r7QPJAyGp5IMciBn4GozvZttfNvQ8ljXu1AmRQCYzHmlvMThLzFAzf/FA+8&#10;vIt3XNxrasb2jnkYSZtG6vlpXVlbDHq9nWbM9QD26hvXhXVQQikuDJfJrTQLoxYymUmZHD3FOMXP&#10;mHfdrt9MeHfdy7wGy8Ta0Nm+XLnNRLqYCZNIOfF+zPqp6I0t1xv31+FFW7VYivHFzz59EiKOjzoL&#10;KaeRO7HAYQrJSMAPe7+kZ2GHSYgcFIEBmRCTRURG0hh2Ls6zc55kEaP40xgqWcwjgoVkXJOYSKOZ&#10;JpJrI5nikkidMEEkEUxwaCUEQVSaQYTzoDTeGJFIalgjrmFEROa1gAJMQrQQgIWaGXxNmrA4SNLA&#10;GKcpS3nEpUpjJnEiLUtgF17KiFRRHBwyLXACL5KoNiVoTDAVHJEfF+Yr5ipTSO1F1I3vcEf5KEoz&#10;GDw+RO8BgQdBchO68zYEQRnBIwIYXCVJoNYAiBUQdMilcCLjeMQgD5ImUL76T0xPiAW4/AMAAP//&#10;AwBQSwMEFAAGAAgAAAAhABjm0nPkAAAADwEAAA8AAABkcnMvZG93bnJldi54bWxMj81OwzAQhO9I&#10;vIO1SNyonagpIY1TQREcuJHyAG68TdLGdhS7+eHpWU5wWWm138zO5LvZdGzEwbfOSohWAhjayunW&#10;1hK+Dm8PKTAflNWqcxYlLOhhV9ze5CrTbrKfOJahZmRifaYkNCH0Gee+atAov3I9Wrqd3GBUoHWo&#10;uR7UROam47EQG25Ua+lDo3rcN1hdyquRIMrvaH9aJt1+LPHLWvWHsX4/S3l/N79uaTxvgQWcw58C&#10;fjtQfigo2NFdrfask/CYbiJCJSRJDIyANH1aAzsSKeIEeJHz/z2KHwAAAP//AwBQSwMEFAAGAAgA&#10;AAAhAHkYvJ2/AAAAIQEAABkAAABkcnMvX3JlbHMvZTJvRG9jLnhtbC5yZWxzhM+xasQwDAbgvdB3&#10;MNobJR3KUeJkOQ6ylhRuNY6SmMSysZzSe/t67MHBDRqE0PdLbf/rd/VDSVxgDU1VgyK2YXK8aPge&#10;L28nUJINT2YPTBpuJNB3ry/tF+0mlyVZXRRVFBYNa87xE1HsSt5IFSJxmcwheZNLmxaMxm5mIXyv&#10;6w9M/w3o7kw1TBrSMDWgxlssyc/tMM/O0jnYwxPnBxFoD8nBX/1eUJMWyhocb1iqqcqhgF2Ld491&#10;fwAAAP//AwBQSwECLQAUAAYACAAAACEAmzMnNwwBAAAtAgAAEwAAAAAAAAAAAAAAAAAAAAAAW0Nv&#10;bnRlbnRfVHlwZXNdLnhtbFBLAQItABQABgAIAAAAIQA4/SH/1gAAAJQBAAALAAAAAAAAAAAAAAAA&#10;AD0BAABfcmVscy8ucmVsc1BLAQItABQABgAIAAAAIQALTnLUhgEAADIDAAAOAAAAAAAAAAAAAAAA&#10;ADwCAABkcnMvZTJvRG9jLnhtbFBLAQItABQABgAIAAAAIQA/gfFllAIAAP4FAAAQAAAAAAAAAAAA&#10;AAAAAO4DAABkcnMvaW5rL2luazEueG1sUEsBAi0AFAAGAAgAAAAhABjm0nPkAAAADwEAAA8AAAAA&#10;AAAAAAAAAAAAsAYAAGRycy9kb3ducmV2LnhtbFBLAQItABQABgAIAAAAIQB5GLydvwAAACEBAAAZ&#10;AAAAAAAAAAAAAAAAAMEHAABkcnMvX3JlbHMvZTJvRG9jLnhtbC5yZWxzUEsFBgAAAAAGAAYAeAEA&#10;ALcIAAAAAA==&#10;">
                <v:imagedata r:id="rId165" o:title=""/>
              </v:shape>
            </w:pict>
          </mc:Fallback>
        </mc:AlternateContent>
      </w:r>
      <w:r w:rsidR="00860925" w:rsidRPr="00BC74CC">
        <w:rPr>
          <w:rFonts w:ascii="Arial" w:hAnsi="Arial" w:cs="Arial"/>
        </w:rPr>
        <w:t>After all my checks were complete, the equipment and the area around the pump was in a much better and safer standard, I had reported a defect with the impeller, I had located and alerted the maintenance team of a broken seal which could cause leaks and I had cleaned the area around the pump to ensure it was hazard free. In the future, us operators should have further training to be capable of inspecting more parts of the pump such as the interior, this would save maintenance time which saves money for the company and offers additional time for the maintenance team to visit more vital jobs which require attention found by operators completing unplanned corrective maintenance. With the training for the operators, standards of working procedure, equipment and safety would improve. There will be less time spent working on equipment as defects can be maintained before they get worse, operators will have a wider range of knowledge across a variety of equipment, operators will be more focussed and aware of potential hazards and there will be far less hazards caused to personnel and the environment.</w:t>
      </w:r>
    </w:p>
    <w:p w14:paraId="0B613CBE" w14:textId="78C61D69" w:rsidR="00860925" w:rsidRDefault="00860925" w:rsidP="00860925">
      <w:pPr>
        <w:spacing w:line="360" w:lineRule="auto"/>
        <w:rPr>
          <w:rFonts w:ascii="Arial" w:hAnsi="Arial" w:cs="Arial"/>
        </w:rPr>
      </w:pPr>
    </w:p>
    <w:p w14:paraId="2C63F74D" w14:textId="77777777" w:rsidR="00860925" w:rsidRPr="00BC74CC" w:rsidRDefault="00860925" w:rsidP="00860925">
      <w:pPr>
        <w:spacing w:line="360" w:lineRule="auto"/>
        <w:rPr>
          <w:rFonts w:ascii="Arial" w:hAnsi="Arial" w:cs="Arial"/>
          <w:u w:val="single"/>
        </w:rPr>
      </w:pPr>
    </w:p>
    <w:p w14:paraId="12131A3F" w14:textId="77777777" w:rsidR="00860925" w:rsidRDefault="00860925" w:rsidP="00860925">
      <w:pPr>
        <w:spacing w:line="360" w:lineRule="auto"/>
        <w:rPr>
          <w:rFonts w:ascii="Arial" w:hAnsi="Arial" w:cs="Arial"/>
          <w:u w:val="single"/>
        </w:rPr>
      </w:pPr>
      <w:r w:rsidRPr="00BC74CC">
        <w:rPr>
          <w:rFonts w:ascii="Arial" w:hAnsi="Arial" w:cs="Arial"/>
          <w:u w:val="single"/>
        </w:rPr>
        <w:t>Task 3</w:t>
      </w:r>
    </w:p>
    <w:p w14:paraId="01E28B21" w14:textId="77777777" w:rsidR="00860925" w:rsidRPr="00BC74CC" w:rsidRDefault="00860925" w:rsidP="00860925">
      <w:pPr>
        <w:spacing w:line="360" w:lineRule="auto"/>
        <w:rPr>
          <w:rFonts w:ascii="Arial" w:hAnsi="Arial" w:cs="Arial"/>
          <w:u w:val="single"/>
        </w:rPr>
      </w:pPr>
    </w:p>
    <w:p w14:paraId="6B0012DB" w14:textId="77777777" w:rsidR="00860925" w:rsidRPr="00BC74CC" w:rsidRDefault="00860925" w:rsidP="00860925">
      <w:pPr>
        <w:spacing w:line="360" w:lineRule="auto"/>
        <w:rPr>
          <w:rFonts w:ascii="Arial" w:hAnsi="Arial" w:cs="Arial"/>
        </w:rPr>
      </w:pPr>
      <w:r w:rsidRPr="00BC74CC">
        <w:rPr>
          <w:rFonts w:ascii="Arial" w:hAnsi="Arial" w:cs="Arial"/>
        </w:rPr>
        <w:t>Within Valero, there is a range of monitoring equipment used to present information such as pressures, levels and temperature within its equipment and product. Two very common types of equipment used for these reasons are thermistors and pressure gauges.</w:t>
      </w:r>
    </w:p>
    <w:p w14:paraId="7CE0394B" w14:textId="673B55EB" w:rsidR="00860925" w:rsidRPr="00BC74CC" w:rsidRDefault="00860925" w:rsidP="00860925">
      <w:pPr>
        <w:spacing w:line="360" w:lineRule="auto"/>
        <w:rPr>
          <w:rFonts w:ascii="Arial" w:hAnsi="Arial" w:cs="Arial"/>
        </w:rPr>
      </w:pPr>
    </w:p>
    <w:p w14:paraId="4102EC01" w14:textId="1A132519" w:rsidR="00860925" w:rsidRPr="00BC74CC" w:rsidRDefault="00194B4F" w:rsidP="00860925">
      <w:pPr>
        <w:spacing w:line="360" w:lineRule="auto"/>
        <w:ind w:left="-543" w:right="-201" w:firstLine="543"/>
        <w:rPr>
          <w:rFonts w:ascii="Arial" w:hAnsi="Arial" w:cs="Arial"/>
          <w:u w:val="single"/>
        </w:rPr>
      </w:pPr>
      <w:r>
        <w:rPr>
          <w:rFonts w:ascii="Arial" w:hAnsi="Arial" w:cs="Arial"/>
          <w:noProof/>
          <w:u w:val="single"/>
        </w:rPr>
        <mc:AlternateContent>
          <mc:Choice Requires="wpi">
            <w:drawing>
              <wp:anchor distT="0" distB="0" distL="114300" distR="114300" simplePos="0" relativeHeight="251800576" behindDoc="0" locked="0" layoutInCell="1" allowOverlap="1" wp14:anchorId="2DC2D85D" wp14:editId="0B1CC0D7">
                <wp:simplePos x="0" y="0"/>
                <wp:positionH relativeFrom="column">
                  <wp:posOffset>4170680</wp:posOffset>
                </wp:positionH>
                <wp:positionV relativeFrom="paragraph">
                  <wp:posOffset>-80010</wp:posOffset>
                </wp:positionV>
                <wp:extent cx="1881245" cy="510540"/>
                <wp:effectExtent l="38100" t="25400" r="36830" b="35560"/>
                <wp:wrapNone/>
                <wp:docPr id="146" name="Ink 146"/>
                <wp:cNvGraphicFramePr/>
                <a:graphic xmlns:a="http://schemas.openxmlformats.org/drawingml/2006/main">
                  <a:graphicData uri="http://schemas.microsoft.com/office/word/2010/wordprocessingInk">
                    <w14:contentPart bwMode="auto" r:id="rId166">
                      <w14:nvContentPartPr>
                        <w14:cNvContentPartPr/>
                      </w14:nvContentPartPr>
                      <w14:xfrm>
                        <a:off x="0" y="0"/>
                        <a:ext cx="1881245" cy="5105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CD988C7" id="Ink 146" o:spid="_x0000_s1026" type="#_x0000_t75" style="position:absolute;margin-left:327.8pt;margin-top:-6.9pt;width:149.35pt;height:41.4pt;z-index:2518005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FzuDquMAQAAMQMAAA4AAABkcnMvZTJvRG9jLnhtbJxSQW7CMBC8V+of&#10;LN9LEiAtjQgciipxKOXQPsB1bGI19kZrQ+D33QQo0KqqxCXy7jjjmZ0dT7e2YhuF3oDLedKLOVNO&#10;QmHcKufvb893I858EK4QFTiV853yfDq5vRk3dab6UEJVKGRE4nzW1DkvQ6izKPKyVFb4HtTKEagB&#10;rQhU4ioqUDTEbquoH8f3UQNY1AhSeU/d2R7kk45fayXDq9ZeBVbl/CFNSU3oDvecIR0eBwPOPrpO&#10;yqPJWGQrFHVp5EGSuEKRFcaRgG+qmQiCrdH8orJGInjQoSfBRqC1karzQ86S+IezuftsXSVDucZM&#10;ggvKhaXAcJxdB1zzhK1oAs0LFJSOWAfgB0Yaz/9h7EXPQK4t6dkngqoSgdbBl6b2NObMFDnHeZGc&#10;9LvN08nBEk++FpslsvZ+MqSEnLAkipyztqR4jvYXl/8TEh2gv5i3Gm2bCQlm25zTmu7abxe52gYm&#10;qZmMRkl/mHImCUuTOB12F47Ue4pjdRYBvX4R9nndKjvb9MkXAAAA//8DAFBLAwQUAAYACAAAACEA&#10;2XYydwAPAAB7IQAAEAAAAGRycy9pbmsvaW5rMS54bWy0mUtvHccRRvcB8h8G4wU30+J0z1sw6YUR&#10;AQESOIgdIFnS1JVEmA+BvLLkf59zqoeUHMtAECgQdO/t6Z7qqq++enTz628+3Fw3Px/uH67ubs/a&#10;/Kxvm8Pt5d3Lq9vXZ+0/fniR1rZ5OF7cvry4vrs9nLW/HB7ab87/+Ievr25/url+zmeDhNsHf91c&#10;n7Vvjse3z09P379//+z98Ozu/vVp6fvh9M+3P/31L+35/tbLw6ur26sjWz48Prq8uz0ePhwV9vzq&#10;5Vl7efzQP61H9vd37+4vD0/TPrm//LjieH9xeXhxd39zcXyS+Obi9vZw3dxe3KD3P9vm+Mtbflyx&#10;z+vDfdvcXGFwKs/yuIzrnzYeXHw4az8Zv0PFBzS5aU8/L/Nf/weZL34rU7WGssxL2+wqvTz8rE6n&#10;gfnz37f9b/d3bw/3x6vDR5grKPvEL81lHQc+Faj7w8Pd9Tt90zY/X1y/A7Lc99Bi3zuffgaQ38oD&#10;my8qD1x+V96nyv0amt28T3HYQXui1KNrj1c3B4h+8/aJY8cHBPv4++N9hEPpS0n9lPLyQ56eT+Pz&#10;Mjxb5u0TV+wsfpT54/27hzdP8n68/8jXmHlCrVr2/url8c0T6P2zfizr8IT7p6h/7u03h6vXb47/&#10;8+uXd9d3BMXu8a++/bbv5/kTy2LLJ8p9JoCDhc0OwN8Pr87aryKGm3izPggE8rg1c87NsoxTd5Jy&#10;f9Kf5LysXZvGtm9TXoehy6Xpm2EYuzTxo+/8HNehSyM/cjc0OY1zl9ZmavI8dEszpJzXjg8XTt3c&#10;zCxLU5p55PrFYUHaOLK6T8riG9Fsxdq8uJq3u9HvPHZq0Hc9o7J0vRsxmJvJAVK3iSFSx42x23Yl&#10;rWmdurFBx25IpVlKt6SBATLGlGcWojifpRk6RKhS5muYuqydjNBs2DqNYG5mhCKooUnslsilHfo0&#10;eZ15ZU1DXwQBSTNvl9CfjzmVgQnFlLWKY3pGjRlxdRU2N0NGSqjhaC3Irko1C35Rq4yAAZMY5wmJ&#10;bKGpYMbPGR1Ht9+QDsSol7GYFaILYEOaJx+wWpAAMTArDPSH2I4ORgZgIhADHhaWZkq6NdQJizWc&#10;zWI1rp+U77otTew+8rag52Zk693dgSZbVi7ggWbDRGTyAloleVZHGgqCAham4I4CEUAIoXCtyBbw&#10;zhM7B13wutwapE0Ys+CujLlpwKoMy9AWPcJfSdcruui73OE4aM6rK2qvvVyQGEKZ0zays/BI9QLJ&#10;IWTDQ42r2sw8DL8V3qkYjeC1wn8pPUxsTnzhQowBR3xVulX/6DGXyNrKfvZc0qJ+4g43EuHEAraS&#10;KMjEVyjLCoa6iU8iDW0iSrAEu/sVh2iCCBIhgAXXSpfVC0IDlRatzDLpIhSB8VCDfWIY4tETljoJ&#10;8Yi7BQqip6Ewa58BKDHjFcZsUiXhTD2i2vojbUwFd4ghoiUjNlYuhq7xxuMRNuiiVLJegp5FP7M9&#10;LO+VgO6ogAYoz5pH1mJoL0hknXBswss1QbAHWht6oYqbz3ilco6N2Ap5RY4vA8wSMgCsSMK2UB+H&#10;ZzxrvGe3wawAhC3ITgEWUziihyOBOtuRb1S1ekEOEn3KDkTYhshhXzHofXUSQ77FbGhMKw75RJ6/&#10;4xNu+EQRprrH32vjc13Ml7FtvnOer4k8Wd3F1wynRrRAK0wiESFqbLbMD9RLE8kSWQRVELc0hDVQ&#10;E2wYIlXQjmWZHFfRRXF0Lbw+okJ2M2YDXxebpaCTMaYJo1G7G0nISh4ZgW3JHB7AFQMR+aYPc6FQ&#10;kO5EKp7y+oZ8LXTeibyh3Q47tgPlzJayWwigwogcHA/2ExWMUAXLEE4aM+YpIczC60QQyozSR5DD&#10;BkxC+Ylkv8P5CHsQwwwDtqYlrQzPSqXAO77A2VFFoIRDY3eerUAQLOcTpf0dn8j0nZXFdJi8ayWF&#10;HQZuXiwBRv+io5qRGMDURDOKo7TCMC+ryDNAzp5E0zgNEeyZ/ClNmIUoOEDXOVJ7YooqVoeuoRQY&#10;MHUyocM+Yi6N+yt8SbQMZMobiKKKb037sZHzo15zQV/9QjRsyFNNi1j1Oqkv3AYGmG4bwKya5B4k&#10;qAjMonNCNs9ikqcZg/0KUcQuJqJKs23EM30F+1UPw1CQqqyL5ASQlt9dLMrwW4UogwiNpJYK0Fbq&#10;GyqUJFiijqSVtJcUg978IZTyYtAakgmucyGqsJu2C1LEESlIKEMzGG2UkQRwUWBZcdamwbH1OrId&#10;YoN2pJREswOZtdi9FzSRYwjUSBOyOoQpsNPwVuEApBEQOgJgxTAkWyLNjtaKkuwctNQEzTjyqW4g&#10;K4QgwrJhc/IIbqMnM8GZc8kTZgWLnXihO8UmbNQXUcI0mBiwDG0R3miOEfI0SoF9nvT0tf0ro3N1&#10;u9ujtkqqKgM0wUfxXVUeVkaoZR9K6kY/8GQPNyBRmJfs/oxuSFKzWkZTIPAJ7UR1D7rXHg8lokz2&#10;Zofd63QCLgbrCS2gK8oYDwVQIhMU8DSSsRXR0L4OtNXmC58xNWA4sYsW1Q1zNM+WAx4S+MawDiWa&#10;al60fdYs6WNImJRr55hpmtDDAOqsmE00moIe1Zr9UhmNHncuOF9tLcA6K9uixAPqW6wI7tRfIS5Z&#10;LueajRG+x5qgYhHcg+YjNKmEcGsh0S8ShUWW7kQelWoM5TKYIIiRadkGyMRhkQ4W6j1CkcJMR8Rq&#10;zeXfvLFFH/Sc2MOWRh/TMViWJ6ioPTNSVlUgWeE72Al/OAY0Qet9V5mEEw0VXGFuyLUniIi0Wbc9&#10;c89mIPPbj0UBgDu00VEQe7SKrFDbAVINgQo4KsuPmsvlm90WmlnMeiorWS0IZ4ohm3tS4TWjAyPC&#10;Bgip5ayi/Eadrc0gqhpnGBWdApU2LG8KaBpvBZUBy/MO7WOAyyvUPuHH+eBgxBhf1A3UCa97QquJ&#10;wipge7pzUBQ2g01jdJMdM9+FvE+wo6OlkTQyoLy6pZWtVqyHudLTENWvNdVFTcdhKsYaVttsRdR7&#10;0NqTRU2Q8hRuQ6A6H8WB6oX6vEwao+MIYwpGwT4Sp88p08xHygz3BVtqCeDIplBW+RDqO0LBjS+a&#10;B6ImJlVX+OrIyId0j4FP3tpZwTL4y7lV5urGqLfGFFp4NLCX50dQ1zCg9xXjkY1pk6KYI5vwRrxJ&#10;Vi7TDYDpDmGOhlUQkaQzPbUEemZlzhXyIlI0xLJXwy8ohVdAkjcIQM3DytBZIAM5A5PkFbRnLWHF&#10;zqomIrboDMTc05pB6kz4mzWkEJOLNMZkkjwIItXEH6SuU3iHtFgpjihmI6rdARPplxQayqG+Z2hD&#10;sSpHLOMKDLIpgm5mN3oZzlnaKs15KpzSjSkzlwkEySgUPIy6bY5hI6ajq8eBG9UzaoKJRpJmmaIL&#10;mv5XV3aPt0T/7c1J3EV99+rVw+HIndw6ted529Bow9QZR5ykmYuUk+gy2sxVCroaoxP0joRu57rn&#10;OEDZlfuSSo3r2J5PMyEzklP3+52F+52F9NGubWlJrDO0FHa8TFyanHF/+DuixATpxQ+wq6FJ2pME&#10;n18QPBJtez4MeGYZSbMLjdbJdpKWE3JgO7eT0JnYn65zxMsczrNK2AlqS2YuMNDSqmQWjnwUjAgi&#10;ESL14AyXvRHg5eBENNHIhqQwDAGQs/Zc9R7Iw7tHBYwOApbaRbkYgkHD8KxMjtbAhki5ZFozSmhj&#10;U0FIUvFt94hbhhI3d1yYNJSCPSmxYaIfsZ03kqxlJusAXft6+9MabehiE2LFMRvTvBk06uRlDEVY&#10;UagRgcyIt6gThLnJCYQ9goMVzVicAzDezMb5g47CVF5tixO3lwD7xoRS3QR5dFF25p6+vAlhazID&#10;cjQeCKxV7PGI0mMW26Km1qMXVSlKhFnB/sszVT2wx6HWMBn2qime0f7YWUdTxyfJmzReyfnl+Mih&#10;c4aPU+E+czFyKMkny0meT3puRYc2TS13z3upMO14lqlZBetJBSgkJDjG9p7ExcnIzKzDqfPhZFDe&#10;+YQ9hQbMVWRaMxyQmdhZD2FsLQXC0woryBg4LxIHNwxuwdnDU0y9GnFf/EF6k+EmYcbR1aBxKOAQ&#10;anqXI5CUskSeDkH4HxqhCt0HU544ICpRAfEkF9dhcfgK4+SvhQCLOSRhOCqzEbxBRblAHQznsx8c&#10;pO92e7Xhi9oTpd82wss9UQzSUHPUG+brVtqQeEGmilZcWmiVRhB4NGqwOXFbbUXxCLWXXrI+2jKO&#10;8LC0YkMzcjSC2KiHN7x74g3aDeywzqA2dLYdsNY7LnG3hS207o8HRfBSUcCIh0Qo0JiI0AnZMpph&#10;XMsyRq16BuAdhoRoKGRs0ld6mwfkdnxqAbbRd2AVxniNxSIznNvJEHDnGIYxeCeAort13qpqMJLL&#10;QxGhojMDGd0hUsVqG5lAJNCTg62QAavIsBY9WMsBiQrmGtxq/0E6NmdBRJYjUcd6/kQVmlCTrjiB&#10;J61uhYDcQwolKbAYEtvveaejn5Gg3vS+fCsPnnGIqIq4ARJY7UbsA8LqxViWkpiMK1DkSgi0m2FR&#10;n2pi3G9qhcDEJYNQ2YntfSTNN6fLOEVgu3dKdPL2cOYnQPBUUSn2Betamdbcno/zgBL9tueR/gSl&#10;TSS9/8DBjU2peNvay5dGmOH81LV+M89n/W3cMrC+cSbGSXxD5eAomSZ6N3BWEPaThVdF6lTABMVw&#10;ckj0JtNjeNSMFLlHyfyXb1Je3Wb75HjGgUroTUX1xsEa519n8C6EURNSle8Yzuwmia1wsQ+u2T2g&#10;qTIhDJIGDOyP1Rp6JgubZYovm1KJGOWLYLJbKXiSGqV2TNq6OnB7djSY4k3imQE/bRXEjwWyyWTL&#10;AAut1BgHS+tNgZtwBGIdiMXpEWzi+FxDhU8vQwlOdjZ9GmPhs2id0W7vtrHE+wSvNgwF9rS7FVp0&#10;wrydasFnr++FrSJt4hfqzBqh5qgk0rWbsLepQLMPh2axYspmvtAqqYS8ib8TBHAGP3GgCYFxOD0u&#10;BDy/QiHCYrRo4yHgoSUI6Klmwoi42cskSKQGI+P6LgZ5J+Rutfp/wdq7zIWYmWboNIDtQlQTMfFX&#10;yQ1mtYN/lKSpFR0u9Coz+UtShWvgzzdi0kycytE7Ooba6fjHyf8M7o9/fT7/NwAAAP//AwBQSwME&#10;FAAGAAgAAAAhAE67EQ/lAAAADwEAAA8AAABkcnMvZG93bnJldi54bWxMj81OwzAQhO9IvIO1SNxa&#10;p5QEmsap+JU4ISiVenXjJQ6N12nstilPz3KCy0qrmZ2dr1gMrhUH7EPjScFknIBAqrxpqFaw+nge&#10;3YIIUZPRrSdUcMIAi/L8rNC58Ud6x8My1oJDKORagY2xy6UMlUWnw9h3SKx9+t7pyGtfS9PrI4e7&#10;Vl4lSSadbog/WN3hg8Vqu9w7Bdvd6fXJrmr7sgsZvt3U6/vvr7VSlxfD45zH3RxExCH+XcAvA/eH&#10;kott/J5MEK2CLE0ztioYTaYMwo5Zej0FsWFploAsC/mfo/wBAAD//wMAUEsDBBQABgAIAAAAIQB5&#10;GLydvwAAACEBAAAZAAAAZHJzL19yZWxzL2Uyb0RvYy54bWwucmVsc4TPsWrEMAwG4L3QdzDaGyUd&#10;ylHiZDkOspYUbjWOkpjEsrGc0nv7euzBwQ0ahND3S23/63f1Q0lcYA1NVYMitmFyvGj4Hi9vJ1CS&#10;DU9mD0wabiTQd68v7RftJpclWV0UVRQWDWvO8RNR7EreSBUicZnMIXmTS5sWjMZuZiF8r+sPTP8N&#10;6O5MNUwa0jA1oMZbLMnP7TDPztI52MMT5wcRaA/JwV/9XlCTFsoaHG9YqqnKoYBdi3ePdX8AAAD/&#10;/wMAUEsBAi0AFAAGAAgAAAAhAJszJzcMAQAALQIAABMAAAAAAAAAAAAAAAAAAAAAAFtDb250ZW50&#10;X1R5cGVzXS54bWxQSwECLQAUAAYACAAAACEAOP0h/9YAAACUAQAACwAAAAAAAAAAAAAAAAA9AQAA&#10;X3JlbHMvLnJlbHNQSwECLQAUAAYACAAAACEAXO4Oq4wBAAAxAwAADgAAAAAAAAAAAAAAAAA8AgAA&#10;ZHJzL2Uyb0RvYy54bWxQSwECLQAUAAYACAAAACEA2XYydwAPAAB7IQAAEAAAAAAAAAAAAAAAAAD0&#10;AwAAZHJzL2luay9pbmsxLnhtbFBLAQItABQABgAIAAAAIQBOuxEP5QAAAA8BAAAPAAAAAAAAAAAA&#10;AAAAACITAABkcnMvZG93bnJldi54bWxQSwECLQAUAAYACAAAACEAeRi8nb8AAAAhAQAAGQAAAAAA&#10;AAAAAAAAAAA0FAAAZHJzL19yZWxzL2Uyb0RvYy54bWwucmVsc1BLBQYAAAAABgAGAHgBAAAqFQAA&#10;AAA=&#10;">
                <v:imagedata r:id="rId167" o:title=""/>
              </v:shape>
            </w:pict>
          </mc:Fallback>
        </mc:AlternateContent>
      </w:r>
      <w:r>
        <w:rPr>
          <w:rFonts w:ascii="Arial" w:hAnsi="Arial" w:cs="Arial"/>
          <w:noProof/>
          <w:u w:val="single"/>
        </w:rPr>
        <mc:AlternateContent>
          <mc:Choice Requires="wpi">
            <w:drawing>
              <wp:anchor distT="0" distB="0" distL="114300" distR="114300" simplePos="0" relativeHeight="251801600" behindDoc="0" locked="0" layoutInCell="1" allowOverlap="1" wp14:anchorId="66649C65" wp14:editId="691EB53F">
                <wp:simplePos x="0" y="0"/>
                <wp:positionH relativeFrom="column">
                  <wp:posOffset>3950970</wp:posOffset>
                </wp:positionH>
                <wp:positionV relativeFrom="paragraph">
                  <wp:posOffset>-80010</wp:posOffset>
                </wp:positionV>
                <wp:extent cx="2100955" cy="510840"/>
                <wp:effectExtent l="38100" t="38100" r="33020" b="35560"/>
                <wp:wrapNone/>
                <wp:docPr id="147" name="Ink 147"/>
                <wp:cNvGraphicFramePr/>
                <a:graphic xmlns:a="http://schemas.openxmlformats.org/drawingml/2006/main">
                  <a:graphicData uri="http://schemas.microsoft.com/office/word/2010/wordprocessingInk">
                    <w14:contentPart bwMode="auto" r:id="rId168">
                      <w14:nvContentPartPr>
                        <w14:cNvContentPartPr/>
                      </w14:nvContentPartPr>
                      <w14:xfrm>
                        <a:off x="0" y="0"/>
                        <a:ext cx="2100955" cy="5108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51B5A5F" id="Ink 147" o:spid="_x0000_s1026" type="#_x0000_t75" style="position:absolute;margin-left:310.5pt;margin-top:-6.9pt;width:166.65pt;height:41.4pt;z-index:2518016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ICoE6KNAQAAMQMAAA4AAABkcnMvZTJvRG9jLnhtbJxSQW7CMBC8V+of&#10;LN9LEiAUIgKHokocSjm0D3Adm1iNvdHaEPh9NwEKbVVV6iXa3XHGMzuezve2YjuF3oDLedKLOVNO&#10;QmHcJuevL493Y858EK4QFTiV84PyfD67vZk2dab6UEJVKGRE4nzW1DkvQ6izKPKyVFb4HtTKEagB&#10;rQjU4iYqUDTEbquoH8ejqAEsagSpvKfp4gjyWcevtZLhWWuvAqtyfp+mE85CW4xIJ1IxGQw4e6Ni&#10;TJNoNhXZBkVdGnmSJP6hyArjSMAn1UIEwbZoflBZIxE86NCTYCPQ2kjV+SFnSfzN2dK9t66Sodxi&#10;JsEF5cJaYDjvrgP+c4WtaAPNExSUjtgG4CdGWs/fYRxFL0BuLek5JoKqEoGegy9N7WnNmSlyjssi&#10;ueh3u4eLgzVefK12a2Tt+WR4z5kTlkSRc9a2FM/Z/urr/4REJ+g35r1G22ZCgtk+5xT/of12kat9&#10;YJKG/SSOJ2nKmSQsTeLxsDtwpj5SnLurCOj2L2Ff962yq5c++wAAAP//AwBQSwMEFAAGAAgAAAAh&#10;AA2mn3eYEAAAMyUAABAAAABkcnMvaW5rL2luazEueG1stJpdbxzHEUXfA+Q/DMYPfNkWp3u+BZN+&#10;CGIgQIIEsQMkjzS1kgiTS4FcWfK/zznVs5Qcy0AQMBC8y5np6a66detWda+//ubj3W3z0/7h8eb+&#10;cNHmF13b7A/X969uDm8u2n98/21a2ubxeHV4dXV7f9hftD/vH9tvLn//u69vDj/e3b7ks2GGw6N/&#10;3d1etG+Px3cvz88/fPjw4kP/4v7hzXnpuv78T4cf//Ln9nJ769X+9c3h5siSj6db1/eH4/7j0cle&#10;3ry6aK+PH7un8cz93f37h+v902PvPFx/GnF8uLref3v/cHd1fJrx7dXhsL9tDld32P3Ptjn+/I4/&#10;bljnzf6hbe5ucDiVF3mYh+WPKzeuPl60n12/x8RHLLlrz78857/+D3N+++s5Nasv8zS3zWbSq/1P&#10;2nQemL/8bd//9nD/bv9wvNl/grmCsj34ubmu14FPBeph/3h/+97YtM1PV7fvgSx3HbTY1s7nXwDk&#10;1/OBzbPOBy6/Od/nxv0Sms29z3HYQHui1Cm0x5u7PUS/e/fEseMjE3v7u+NDpEPpSkndmPL8fR5f&#10;jsPL0r2YlumzUGwsPs35w8P7x7dP8/3w8Imv8eQJterZh5tXx7dPoHcvuqEs/RPun6P+pbff7m/e&#10;vD3+z69f39/ekxRbxL/6wx+6bvrcs1jyiXJfSOBgYbMB8Pf964v2q8jhJt6sNwKBvm+mcW3mbhh2&#10;Z93ZejZN867t2qntdl2a0pjLrmvmVBa+cpN3qaSchnmXei67XZ+mZhm96lJfdn7lediVZmxy7p2C&#10;QdxrlszXkMo08t03pZuYcEylG7ieGTwzzrfzyhPv7FiexcZdTkvDF5PkZpp2U+NDZ86+MsQCQzP6&#10;mibxmYZ1M5cJmrzshmr72HRN2cEZJtD+dRfPcaqZUl567GYAprF+l0rZ5dwUJ8OUqQEiMOC93cTz&#10;sd+lIVbnbWDAaa61Wt+XDjtzytNS55qFppmZMazHAkYX7FqwGFywqPAHnm0erHP1oK9uFeFiPjDW&#10;S/xnusEvb4opN/sIUsqr12A2+RwQIxAazoqCXmcR9DqPDgHEikeZ2PS7pWHwii/Z2bEoC1AZcaZ3&#10;4sATZ0QPq/G0WbSXf2GJEAICVOiJXk5l51s85GZgwyqBVWHdeQJ2J43Fcz+AkSALa4MroAM+nWtj&#10;OwTQk3igaUmnRkAN9EoTRHU2aQAOLhh/wwIvqoEnenQJNDpRwDKHMaRAW6iVRmLHZ6MTojZgqDD3&#10;UwxIoAHKaZDl+OHrsGISYnHAIj4lVPeL2nCSo/82RUP0/vr69eP+SOXpEKHLmYydoOY8D+PuDKPJ&#10;XBJo2bVpIHdlMri7dA+auKAlfg5QHJLinvRPA0Rf9ByPZjicwYgPB47Ql7DyMtSXJ33lbWE28sD0&#10;cK7qpOwwgx0twoPfWRVwYTEusqNCTHp4waxBU1hYk9UXC3iiJjWteggAx2bCTmzBn2ziRalBksJS&#10;ptBCCNaQAUTbcUyT+hUK6STMlCCMD5cIEIIDFMycF4jEcn23kTNPvL0RGp1JhVRzNhhVp+Mxemii&#10;ywKvoFOfJXhdiiQ4iQu3ZuKiVWQ6SA1eh4ixhG+DWS6JDMUv6LoyHxBjXsZjRogugCEsozcYjRfQ&#10;09SeETHExFvi4oXZZL4ARF9lKENZwxrGhcc6zmIxmtCPzq+LaxpZfeBt9Tw3MFpb6kPQNIuCC8rU&#10;araF+1iV5Fm90lEQFLBwhXAgb9zsmRSukVWgv6DnSoN0IQflVi9tYrVZRHEXjYE/sAxrsSPilQy9&#10;U5NpvLsjcNCcV5UqxVadwhugzGkdWFn7pTrKyTxjw02dq9agIsGbTNo6MsaOaalqDYosXkOIM+BI&#10;rAqqSHyMmKyXtZX9rDkrYjUIcCNVgWApicKcFlD55qVh4pNMw5rIEjzBb/Qt1gkEyRDAgmvUCyqb&#10;hAYqPaJcNDwUZgyB8VCDdeIypsdOWOpDS0yZZyiInbJ10r9aNw0pM3DNInUmgmlEIrTEI6080lye&#10;O9IaESNnU9d84/YAGyptKcUMB23jzPKwvHMGbMcELMD4KNc6YQOQO1UU1YnApqj+ms0aWG3qhSku&#10;bg2tnAN/hJb5otSiyxCedwCwIgnbdDW0ogoypuoqjytoML3qn1KAEXBEY1wOvdHUGgU5SPY5dyDC&#10;GDKHdcUAvachEUO+xcx+xiggeOGcf2uJVdhPpzBtT38vtewTYm6Z2zYxPudrRCdruPii6SAdMS9c&#10;QoiYamhWckfzKEEjjDCpgrilIa2BmmTDEamCdQzLaFyVXwzH1sLrdh7ZxXga+DpYlYJO5himNrRr&#10;ohdOkrKSR0bgW1LDA7hiIjK/8qEWCgVyJ1Jxl9dX5tdDn/sg09tEauMXcwMlHQDecwkEUIEOQNaB&#10;/UgFI1XBMiZHxsx5OyxwI4QkocyIls1AApVSN1K/NjhPsAcxVBiwVZb0MiIrlQLv+AJnryoCdBNe&#10;uDpfCxAEy/nEaP+OT+b0nYXBbAt1CURgh4mbZ0uA2T8bKDo216WkURBpFnjNNKdnAXkumGcT0TTQ&#10;X0YE0U9pwlOIQgAMXdiDBeQUVaxeOoZSYMLwBjcTNmxXPEtDvetDiZZp0ZyvJ4sqvlX2YyGfD0bN&#10;AV2NC9mwMp9mojlb1JG+CBsY4LptAE+1JHcgQUXgKTZHk1TBClHBYR4yO1/kLi5iSrOu5DMpw3o1&#10;wjDUTUWwLsQJIC2/27QYw98aFG1aCVGjaxdqLACYQTRhiTYiK2krKSY992RhpGmvN4iJbNQwCB4l&#10;H2JHhxQSJJRhGYw2yxABtwBiWXHWp95r63WoHdMG7ZCURLMDmfXYtdkiBceYUCftFLQhXIGdprcG&#10;ByBunewIgBXHmNkSqTrqYUl2DnqqQHMdemoYUIWYiLS0WUZHCJubFKxRc9EJVQFf1RAwBmldt0Dh&#10;cMhmXJDJZbdGemM5TsjTKAX2edLT17avjM017C6P2RqpqVxgCTGK72oy+xWogTZYjc0aZN9ouQBC&#10;oS7Z/ZndkKSqGo25EHiHdqKGB9trj4cRUSY71WGLOp2AgwntiBXQFWPMh1K3FkAGnmYyjjM1tK8X&#10;+mrzZfbb/nKX6ZUkwzBF82w54CaJbw4rGu4VdJRM4Z9eg60poSjXzjHTNGEH7mKl6hqNpqBHtTYF&#10;ihtsdzf0jtVaC7DBsmRrAliBbNgmd+pfMV2yXE5VjZXummuCikdwD5oP0KQSwqWFxLhIFAZZuhM6&#10;KtW4lMtgok4LKk6BosJhkQ4WGj1SkcJMR8Ro3eXftLJEF/QcWcOWxhjTMSDJNIc1YhOzLJqAWBE7&#10;2Al/2AY0QettVZlEEE2VQJZQ1J4gMtJm3fbMNZse5bcfiwJAIGijoyB2WFXlVBgTUmPixp4bNLHZ&#10;oMs3uy2GGMKOyoqqBeGUGNTcfSOvmR04ET5ASD03IuovalCbQUw1z3AqOgUqbXjeFNA034rHC3xT&#10;wmkfA1xeofYJPwEFB4lkflE3MCei7g6tCoVVgLNAWBccFAV27MzIVIbJjpnvgu6T7NhoaURG3L5q&#10;W1pYaoFLEER6mqLGFWSZMGo6AdMwxjDaZiuy3o3WJhZVIGWhu/bT8ygOVC/M52VkjI4jnCk4BfsQ&#10;Tu97RgSllMwIX7CllgC2bE7KKG9C/SD6Lq3cpHkga+Kh5gpfvTLzId0p8ZHGjRUMg7/sW2WuYcRj&#10;543drlsDe3k6k6CuaUDvK8YDC9MmRTFnbtKb6RVZuawEFOwMCHM0rILITAbTXUugpyqzr5AXIdEQ&#10;y16NuGAUUQFJ3iABCbB4hc0CGciZmB54SXvGklasrGkiYovOhTFxt2aS+iTizRgkRHGRxrgcmzgd&#10;VPiD1PUR0UEWWdYVWDWOqKQJl+aRnRmR4grzPRYwFatx5DKhwCGbIuimutHLsM/SV2nOXeGUbjxS&#10;uRQQ5sKgeowi+GoMC/E4unoCuFI9oyYoNCKcZYoheNazlDIt7WWZOkxa8XUiEmdp4iTlLNqMNnOW&#10;gnUm6Qi/Q9FtXTeRA5XNume1auSnhUsOU8iaAVndjnhmjnhmFKRd2tKirRPMFHkCTWqqzzAgQh6a&#10;aP/k2Q/Ia6M6HQeSz2npwIl4e9mvBfUYUNqZXosD5DSfIYMcII+Cp7Y/neiImDLOvcrZEXbLZ84w&#10;sNLCpBCHJAUpgktkSd07Q2cPBZQLnYo+mrnhKSRjAvhZ2656FOT+3d0CrgcHOWSMaAYjZWJcSebo&#10;DuyJnBexVVTCGvsKspKib8dH6nIpd/OOM5OGarDpEgt6MGlHbzJZztTrAF3/OlvUmnDYYh9i0VGQ&#10;6d/MG23yPIY67FSYEbnMFW9RKsh09QmE3YXjPP1YbAVwXnFjC0JToZqTbfgWm27PAbaFyaa6CPPR&#10;SNmcu13yMISlEQfm0XkgsFyxxgmlk5CtUVbr7ov5o0ooDLZgbqvqnj32tSZKvxVO8YwOyOY6+jo+&#10;0W+UvJLz+c5GR46U2suBU3AE2syhKp/NZ3k66zgY7ds0tvxmtFULUprT/7rNwH46C2JexYzA2OGj&#10;XcCoOBtwSn0EGZQ3PuFPoQdzFGKryAGZ2s54CGN3KRBuWBiBZhA8vzAMmJnSL82U0YaCeKBwMlwd&#10;5joaGywOA7yEmh7nCCTVLEX/LhmxxNrPAxPITQdEJSsgnuTiRMxD6lhEieYYktZGAzhttRyxELNg&#10;m1ygFEbwWQ8O0nq7vNbwRfmJ6m8n4fmeKAZpKDvajSeGlU4kXpCpohXnFnqlEyQevRpsThxYW1Tc&#10;RW3VF+HHWq4jPayu+NAMdLgQG/OIhsdPvIE3+GGpwWzobEdgufe6MD46OLr3014RvDQUMOImGQo0&#10;ChE2MbeM5pK6F9eYVbcBpk8cHdZ8BTxaSw/0gNymTyvANloPvMIZT7IYpMK5nAwhuOzEcIboBFA0&#10;uD63sJqMaHkYIlQ0ZyBjOESqWHBDCUQCO9nbChmwigxjsYOx7JGoYY4hrLYgyLGaBREZzowG1i2o&#10;ejV6Imr7YDtGt1tdRnuQUESBwZDYls9jHePMDNpN+8u388Ez9hHVkOgLog65EOuAsHaBhSxFmMwr&#10;UORUCLSbftae6mIcceqFwMQ5g1DZjG2tJP03G8zYSOC7x0o087Zx6hMguLGoFHvG31jGaRraSzYo&#10;GNHx02joSHeG0QpJ5z9wcGEllWhbe/nSCRXOT0PrN8/5rH+bt1xY39gWEyS+oXJwFKWJ9g2cnQj/&#10;UWF+W3IqKALJjF0NNWNikHFxoxXa48z8J9+kvLZNtspxjz2V0CtF7lHd2xFN08vtKZMZJ+SppjOr&#10;SWIrXKxDaLYI6KpMCIfqOQGm6DEUxBILm2WKL/tSichq2GSiu4/nBiHFOh7avXrh8qxoMsWb5DMX&#10;/GmrIH4MkE2KLRfMZqXGOVhaDwtchF0Q40AsNpBAHDvomip8eh5KcrKy8mmORcyie8a6reHGE48U&#10;PN0wFVjTBldosQn3NqoFnz3BF7aKtMIv1JkxQs1uqR4hirS9TQWaddg3ixXv2c8XWiWNkDfxU0EA&#10;Z/KTB7oQgAeN4kzALSwUIi0GizYRAh5agoCeaiaMTDdtZwK8jR9uApkKeeOy4l+r/zPW3mUYyRl+&#10;g4S7ljiymoyJHyZXmNX2/i7pj6Ogw5leZSY/JlW4en7BEZNmZGMO+aNjqJ2Ov0/+Z3J/+r9GLv8N&#10;AAD//wMAUEsDBBQABgAIAAAAIQA1I05W5QAAAA8BAAAPAAAAZHJzL2Rvd25yZXYueG1sTI/NTsMw&#10;EITvSLyDtUhcUGunLRVN41QIqDingCg3N17itP4JsduGt2c5wWWl1czOzlesBmfZCfvYBi8hGwtg&#10;6OugW99IeH1Zj+6AxaS8VjZ4lPCNEVbl5UWhch3OvsLTJjWMQnzMlQSTUpdzHmuDTsVx6NCT9hl6&#10;pxKtfcN1r84U7iyfCDHnTrWePhjV4YPB+rA5Ogn7bTV7M/vt+9f62dWiehI39uMg5fXV8Likcb8E&#10;lnBIfxfwy0D9oaRiu3D0OjIrYT7JCChJGGVTAiHH4nY2BbYjaSGAlwX/z1H+AAAA//8DAFBLAwQU&#10;AAYACAAAACEAeRi8nb8AAAAhAQAAGQAAAGRycy9fcmVscy9lMm9Eb2MueG1sLnJlbHOEz7FqxDAM&#10;BuC90Hcw2hslHcpR4mQ5DrKWFG41jpKYxLKxnNJ7+3rswcENGoTQ90tt/+t39UNJXGANTVWDIrZh&#10;crxo+B4vbydQkg1PZg9MGm4k0HevL+0X7SaXJVldFFUUFg1rzvETUexK3kgVInGZzCF5k0ubFozG&#10;bmYhfK/rD0z/DejuTDVMGtIwNaDGWyzJz+0wz87SOdjDE+cHEWgPycFf/V5QkxbKGhxvWKqpyqGA&#10;XYt3j3V/AAAA//8DAFBLAQItABQABgAIAAAAIQCbMyc3DAEAAC0CAAATAAAAAAAAAAAAAAAAAAAA&#10;AABbQ29udGVudF9UeXBlc10ueG1sUEsBAi0AFAAGAAgAAAAhADj9If/WAAAAlAEAAAsAAAAAAAAA&#10;AAAAAAAAPQEAAF9yZWxzLy5yZWxzUEsBAi0AFAAGAAgAAAAhAICoE6KNAQAAMQMAAA4AAAAAAAAA&#10;AAAAAAAAPAIAAGRycy9lMm9Eb2MueG1sUEsBAi0AFAAGAAgAAAAhAA2mn3eYEAAAMyUAABAAAAAA&#10;AAAAAAAAAAAA9QMAAGRycy9pbmsvaW5rMS54bWxQSwECLQAUAAYACAAAACEANSNOVuUAAAAPAQAA&#10;DwAAAAAAAAAAAAAAAAC7FAAAZHJzL2Rvd25yZXYueG1sUEsBAi0AFAAGAAgAAAAhAHkYvJ2/AAAA&#10;IQEAABkAAAAAAAAAAAAAAAAAzRUAAGRycy9fcmVscy9lMm9Eb2MueG1sLnJlbHNQSwUGAAAAAAYA&#10;BgB4AQAAwxYAAAAA&#10;">
                <v:imagedata r:id="rId169" o:title=""/>
              </v:shape>
            </w:pict>
          </mc:Fallback>
        </mc:AlternateContent>
      </w:r>
      <w:r>
        <w:rPr>
          <w:rFonts w:ascii="Arial" w:hAnsi="Arial" w:cs="Arial"/>
          <w:noProof/>
          <w:u w:val="single"/>
        </w:rPr>
        <mc:AlternateContent>
          <mc:Choice Requires="wpi">
            <w:drawing>
              <wp:anchor distT="0" distB="0" distL="114300" distR="114300" simplePos="0" relativeHeight="251791360" behindDoc="0" locked="0" layoutInCell="1" allowOverlap="1" wp14:anchorId="1E37D5EB" wp14:editId="710FAD40">
                <wp:simplePos x="0" y="0"/>
                <wp:positionH relativeFrom="column">
                  <wp:posOffset>2503170</wp:posOffset>
                </wp:positionH>
                <wp:positionV relativeFrom="paragraph">
                  <wp:posOffset>91440</wp:posOffset>
                </wp:positionV>
                <wp:extent cx="1110070" cy="136905"/>
                <wp:effectExtent l="38100" t="38100" r="45720" b="28575"/>
                <wp:wrapNone/>
                <wp:docPr id="137" name="Ink 137"/>
                <wp:cNvGraphicFramePr/>
                <a:graphic xmlns:a="http://schemas.openxmlformats.org/drawingml/2006/main">
                  <a:graphicData uri="http://schemas.microsoft.com/office/word/2010/wordprocessingInk">
                    <w14:contentPart bwMode="auto" r:id="rId170">
                      <w14:nvContentPartPr>
                        <w14:cNvContentPartPr/>
                      </w14:nvContentPartPr>
                      <w14:xfrm>
                        <a:off x="0" y="0"/>
                        <a:ext cx="1110070" cy="13690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A7BE63B" id="Ink 137" o:spid="_x0000_s1026" type="#_x0000_t75" style="position:absolute;margin-left:196.5pt;margin-top:6.6pt;width:88.6pt;height:12pt;z-index:2517913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BR96WNAQAAMQMAAA4AAABkcnMvZTJvRG9jLnhtbJxSy07DMBC8I/EP&#10;lu80cWlTGjXlQIXEgdIDfIBx7MYi9kZrtyl/z6YP2oIQUi/Rrmc9mdnx5H7jarbWGCz4goteypn2&#10;CkrrlwV/e328ueMsROlLWYPXBf/Ugd9Pr68mbZPrPlRQlxoZkfiQt03BqxibPEmCqrSToQeN9gQa&#10;QCcjtbhMSpQtsbs66adplrSAZYOgdAh0OtuBfLrlN0ar+GJM0JHVBR8NhxlnsSsyKpCKbDDi7J2K&#10;8SDjyXQi8yXKprJqL0leoMhJ60nAN9VMRslWaH9ROasQApjYU+ASMMYqvfVDzkT6w9mT/+hciYFa&#10;Ya7AR+3jQmI87G4LXPILV9MG2mcoKR25isD3jLSe/8PYiZ6BWjnSs0sEdS0jPYdQ2SbQmnNbFhyf&#10;SnHU79cPRwcLPPqarxfIunlxS8F46UgUOWddS/Ec7M/P7xOS7KG/mDcGXZcJCWabgtMz/ey+28j1&#10;JjJFh0KINB0RpAgTt9k4HXYDB+odxaE7iYBGzsI+7bvrJy99+gUAAP//AwBQSwMEFAAGAAgAAAAh&#10;AF7HElXgBwAAaREAABAAAABkcnMvaW5rL2luazEueG1stJdbbxxFEIXfkfgPreHBL9v2dPd094yF&#10;zQMiEhIIxEWCR2NP4hXe3Wh3HCf/nu/UjDcLBAmhIMGO+1Zddc6pqs7nX7zdPLg34/6w3m2vmnDe&#10;Nm7c3u7u1ttXV83PP73wfeMO08327uZhtx2vmnfjofni+tNPPl9vf988XPLrsLA96K/Nw1VzP02v&#10;Ly8unp6ezp/S+W7/6iK2bbr4evv7t98018upu/HlerueuPLwPHW7207j20nGLtd3V83t9LY97sf2&#10;j7vH/e14XNbM/vb9jml/czu+2O03N9PR4v3Ndjs+uO3NBr9/adz07jV/rLnn1bhv3GZNwD6eh652&#10;/VcDEzdvr5qT8SMuHvBk01x82Oav/4PNF3+3KbdSrKU2bnHpbnwjny4M88t/jv37/e71uJ/W43uY&#10;Z1CWhXfudh4bPjNQ+/Gwe3gUN417c/PwCGShbZHFcne4+AAgf7cHNh/VHrj8o71T5/4MzRLeKQ4L&#10;aEdJPVM7rTcjQt+8PmpsOmBY0z9Oe0uH2Mbo2+xD/Snky9xdhnJe++6EikXFzzZ/2z8e7o/2ftu/&#10;16utHFGbI3ta3033R9Db87aLfTrifor6h07fj+tX99N/Pn67e9iRFAvjn335ZduWchKZXXmU3AcS&#10;2FToFgB+GF9eNZ9ZDjs7OU8YAq1LnetLTauz9swH/R9qXTVtk5pAxKvWVZdix7f1qehbXVi1Prhc&#10;B0ah9XHITCQfcquJ4GLRCgslr6ovrl357HqX2lXnO06zt/NpWCXXaU2jPKx6H7icccX4EFYhzEdD&#10;dNGXxHpxNbLsqu+qlrkKY6xnj4c9K9EudjExjQMhrbhBiziAa6toUcg5O+mjLOI7biS24CG3F9Yy&#10;Njus4Dyj4otPGSMyY6YdwTNgOmKATUMVKD61hW9lV+uwMwAgIWtEjBmcXHAJeNjSg88qYzlGmXYh&#10;uYTDRI+XK1wL0UdwEVYuAD3++UGhVTe4UnoixgO+GNUREOYX7Fz7p2r0nAD/VhSWZt+9fHkYp6tG&#10;le46F+gOrta+zjopZ13NUklpAEYewGXVF24C4YAA6Pf43HqFq29MM1QZMgmPDaJTPNVClAgL7+MS&#10;rMYQBxPY4gBUiwmhWRZwVwFCUO5MrdmBbsktwkQvJ5iEvIQiucho5uJOPEdgnR0VaBkRxooUYRLs&#10;4crBa3LZddn0ii/RSEHmrCg+NqIZH2Y2ySIlR3I9phUJ0mGRyQ5JwbzZlhHkIPGZMEPgktZnoNOE&#10;SwhGiLi6Ig7yMSNdLQykEtgo9/At+Z4MqAwHYlBKAgnzgV0ozSmFSVtmyRx+e7IPj2QYiEWG4BA4&#10;wDqvaE46LiSebTNiQjkZuQxELPpEVM/G2Nu1C41J2Wt+k4fyWtfIaCV58NHnVgXFeNRvgk+ZU3kB&#10;JFMFmCnfSAalNqEEH9tsKmAiEkhA8XBp03wgZDAJIEOMUAPEg6JWCjm0hzRllPTCG3muVA+4Qj3R&#10;LSZFJGGe5QJa/GWea7lyGvUURAF5hIMHGhaqTGCv8pWjwKniY6ASqO/ExBIpFVJ1SfVA1UGIS6Ed&#10;WKsgxk5JLtoSOmfFYpeLvuOA6p6w4BzlQZqP3Gj4d1SDE7ZUbzUsVfstChVFI0ViQIn6tQXJ5SOW&#10;CVK5NNehFBInqVIQ01kIZz6fZYihUvjIf/1A5FBHJSAqwSsgzUEJkNhdgEZEACoFymyR5PPF6rQq&#10;hZJslnsnzsC/XbgT/0WMA+VsTX0FfgHQ9iqvdB+SmZGSABGb0EJSgBc9JQ5qURmzUK46QHWliGAJ&#10;5VCukTsUYUSeyrayDrPqGkSgzgDGHnWodolzar5cZpISyRkpulV5sP5ApvZKD7bMRQLtKFvURv0s&#10;RtV3ypVcYl8Qv7qiWtOT+9RnsouSoItwkjqkOJKvDNVQ8Qb5oykrzogLsJVrPSBTs7mJk46iDg+0&#10;HWzKozAs3c2Sgkn6Ija4d64bWPA4o77IIshyT2+lK6JVJYDqL9kg8LgeZ+jq5LX8xxsaMr+MaP4s&#10;KtjQYkm+ReKxcDN4z0LgpQCDM5ocoPFTM9iJIau24kzlLVBvEeFcmwWGaoakkjNtmks6WD1BPFDn&#10;lmGBanDHRzmrZ4sg0x3SXPQwBn+KFqDAR7RKpNDjyXJBwDnEYG8RTQK40IoYCdRKG3krFfYr3Uhm&#10;ZDXBUGs4DzYeKlTbZi7md5OFZK2EfUMfSWh4Nt9pYJIWxaqbGetonRqjCShT4ZrfFYPeXB/veRBj&#10;F5vryMPAxZCf877wmAw92DSeB0JtkC5MdeYI6YrsfC5qUQCjRxHAqBkAAzSiBjU6XoD8Slcqp8ky&#10;hmxCmSBMJipcjkP4nMHSoPVo8WIpCN68rJCfKZaP6o3SJvJYM7HGHjogWtXFtGes0o7VlcUj70M4&#10;rsiUFtLDiMq0dMqlS8uWSVjiqaw0C/Y4YUzDsbB4uiATi6LwmDD10WIJjY6DZ4oA9glsPq/kZbWY&#10;35E+btEWxpKb5I2I1C9FqkIGSUYgJbgo9/YwNoGqbOG93omkF5lsG6iqQkRnqXO8wBAR7iojVQLk&#10;E6UJ7tRMwVn+UyBUP7WxVwEGFA5agZAdDUFByDCioSnbCY3cB5rcgZR1L8Mt8nKBYEsvK0FkDckl&#10;hPRLvSIF5V/B6w6VcK0tkva8gUWJkpuRXuv6N0KSdOb0VV2WF/b5i8rf/1vz+g8AAAD//wMAUEsD&#10;BBQABgAIAAAAIQBPRQfv5QAAAA4BAAAPAAAAZHJzL2Rvd25yZXYueG1sTI9PT8MwDMXvSHyHyEjc&#10;WEqrsa1rOiH+TAJpILZJXNPGtGWNUzXZ2n17zAkulq2f/fxethptK07Y+8aRgttJBAKpdKahSsF+&#10;93wzB+GDJqNbR6jgjB5W+eVFplPjBvrA0zZUgkXIp1pBHUKXSunLGq32E9chMftyvdWBx76SptcD&#10;i9tWxlF0J61uiD/UusOHGsvD9mgVvK8P+93L6/fnZv1UTIe3+ebchoVS11fj45LL/RJEwDH8XcBv&#10;BvYPORsr3JGMF62CZJFwoMAgiUHwwnQWcVMwmcUg80z+j5H/AAAA//8DAFBLAwQUAAYACAAAACEA&#10;eRi8nb8AAAAhAQAAGQAAAGRycy9fcmVscy9lMm9Eb2MueG1sLnJlbHOEz7FqxDAMBuC90Hcw2hsl&#10;HcpR4mQ5DrKWFG41jpKYxLKxnNJ7+3rswcENGoTQ90tt/+t39UNJXGANTVWDIrZhcrxo+B4vbydQ&#10;kg1PZg9MGm4k0HevL+0X7SaXJVldFFUUFg1rzvETUexK3kgVInGZzCF5k0ubFozGbmYhfK/rD0z/&#10;DejuTDVMGtIwNaDGWyzJz+0wz87SOdjDE+cHEWgPycFf/V5QkxbKGhxvWKqpyqGAXYt3j3V/AAAA&#10;//8DAFBLAQItABQABgAIAAAAIQCbMyc3DAEAAC0CAAATAAAAAAAAAAAAAAAAAAAAAABbQ29udGVu&#10;dF9UeXBlc10ueG1sUEsBAi0AFAAGAAgAAAAhADj9If/WAAAAlAEAAAsAAAAAAAAAAAAAAAAAPQEA&#10;AF9yZWxzLy5yZWxzUEsBAi0AFAAGAAgAAAAhAOBR96WNAQAAMQMAAA4AAAAAAAAAAAAAAAAAPAIA&#10;AGRycy9lMm9Eb2MueG1sUEsBAi0AFAAGAAgAAAAhAF7HElXgBwAAaREAABAAAAAAAAAAAAAAAAAA&#10;9QMAAGRycy9pbmsvaW5rMS54bWxQSwECLQAUAAYACAAAACEAT0UH7+UAAAAOAQAADwAAAAAAAAAA&#10;AAAAAAADDAAAZHJzL2Rvd25yZXYueG1sUEsBAi0AFAAGAAgAAAAhAHkYvJ2/AAAAIQEAABkAAAAA&#10;AAAAAAAAAAAAFQ0AAGRycy9fcmVscy9lMm9Eb2MueG1sLnJlbHNQSwUGAAAAAAYABgB4AQAACw4A&#10;AAAA&#10;">
                <v:imagedata r:id="rId171" o:title=""/>
              </v:shape>
            </w:pict>
          </mc:Fallback>
        </mc:AlternateContent>
      </w:r>
      <w:r w:rsidR="00860925" w:rsidRPr="00BC74CC">
        <w:rPr>
          <w:rFonts w:ascii="Arial" w:hAnsi="Arial" w:cs="Arial"/>
          <w:u w:val="single"/>
        </w:rPr>
        <w:t>Thermistor</w:t>
      </w:r>
    </w:p>
    <w:p w14:paraId="2824C2A6" w14:textId="6B6C7DD9" w:rsidR="00860925" w:rsidRPr="00BC74CC" w:rsidRDefault="00070F5F" w:rsidP="00860925">
      <w:pPr>
        <w:spacing w:line="360" w:lineRule="auto"/>
        <w:ind w:right="-201"/>
        <w:rPr>
          <w:rFonts w:ascii="Arial" w:hAnsi="Arial" w:cs="Arial"/>
        </w:rPr>
      </w:pPr>
      <w:r>
        <w:rPr>
          <w:rFonts w:ascii="Arial" w:hAnsi="Arial" w:cs="Arial"/>
          <w:noProof/>
        </w:rPr>
        <mc:AlternateContent>
          <mc:Choice Requires="wpi">
            <w:drawing>
              <wp:anchor distT="0" distB="0" distL="114300" distR="114300" simplePos="0" relativeHeight="251786240" behindDoc="0" locked="0" layoutInCell="1" allowOverlap="1" wp14:anchorId="23A7B758" wp14:editId="4C6872AF">
                <wp:simplePos x="0" y="0"/>
                <wp:positionH relativeFrom="column">
                  <wp:posOffset>580423</wp:posOffset>
                </wp:positionH>
                <wp:positionV relativeFrom="paragraph">
                  <wp:posOffset>992174</wp:posOffset>
                </wp:positionV>
                <wp:extent cx="312120" cy="36000"/>
                <wp:effectExtent l="50800" t="50800" r="31115" b="40640"/>
                <wp:wrapNone/>
                <wp:docPr id="132" name="Ink 132"/>
                <wp:cNvGraphicFramePr/>
                <a:graphic xmlns:a="http://schemas.openxmlformats.org/drawingml/2006/main">
                  <a:graphicData uri="http://schemas.microsoft.com/office/word/2010/wordprocessingInk">
                    <w14:contentPart bwMode="auto" r:id="rId172">
                      <w14:nvContentPartPr>
                        <w14:cNvContentPartPr/>
                      </w14:nvContentPartPr>
                      <w14:xfrm>
                        <a:off x="0" y="0"/>
                        <a:ext cx="312120" cy="3600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33118AD" id="Ink 132" o:spid="_x0000_s1026" type="#_x0000_t75" style="position:absolute;margin-left:44.9pt;margin-top:77.3pt;width:26.2pt;height:4.45pt;z-index:2517862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B+XfWWJAQAAMwMAAA4AAABkcnMvZTJvRG9jLnhtbJxSy07DMBC8I/EP&#10;lu80TvoQipr2QIXUA9ADfIBx7MYi9kZrtyl/zyZtaQtCSL1Eux5nPLOz0/nO1WyrMVjwBU8HgjPt&#10;FZTWrwv+9vp4d89ZiNKXsgavC/6pA5/Pbm+mbZPrDCqoS42MSHzI26bgVYxNniRBVdrJMIBGewIN&#10;oJORWlwnJcqW2F2dZEJMkhawbBCUDoFOF3uQz3p+Y7SKL8YEHVlN6oS4J33xu8KuGqVjzt67apwJ&#10;nsymMl+jbCqrDrLkFaqctJ5EfFMtZJRsg/YXlbMKIYCJAwUuAWOs0r0ncpeKH+6W/qNzlo7UBnMF&#10;PmofVxLjcX49cM0TrqYRtE9QUkJyE4EfGGlA/weyF70AtXGkZ58K6lpGWolQ2SZwhrktC47LMj3p&#10;99uHk4MVnnw9b1fIuvvpMOPMS0eiyDnrWornaP/58n9CkgP0F/POoOsyIcFsV3Bahc/u20eud5Ep&#10;OhymWUprwBRBw4kQPXwk3hMcu7MA6O2LqM/7TtfZrs++AAAA//8DAFBLAwQUAAYACAAAACEAlepQ&#10;BLADAABHCAAAEAAAAGRycy9pbmsvaW5rMS54bWy0VV1v00oQfUe6/2G1PPRlN9nvXUekPCAqIYGE&#10;KEiXx5CYxiK2K9tp2n/PmbXrBlFerrgvtmd25syZM7PJq9f39YHdlV1ftc2a64XirGy27a5qbtb8&#10;y+crmTjrh02z2xzaplzzh7Lnry//efGqan7UhxWeDAhNT1/1Yc33w3C7Wi5Pp9PiZBdtd7M0Stnl&#10;u+bHh/f8csrald+rphpQsn90bdtmKO8HAltVuzXfDvdqjgf2dXvstuV8TJ5u+xQxdJttedV29WaY&#10;EfebpikPrNnU4P0vZ8PDLT4q1LkpO87qCg1Ls9AuuvS2gGNzv+Zn9hEUezCp+fJ5zK//A+bV75hE&#10;y5oYImcTpV15R5yWWfPVn3v/2LW3ZTdU5ZPMoyjTwQPbjnbWZxSqK/v2cKTZcHa3ORwhmVYKazHV&#10;1stnBPkdD9r8VTzo8ke8c3K/SjO1d67DJNq8Uo+jHaq6xKLXt/OODT2AyX09dPk6GGWMVF7q+Fn7&#10;lXcrZRZJx7NRTFv8iPmtO/b7Ge9b97Sv+WRWbezsVO2G/Sy6WigftZ51P1f9uex9Wd3sh/+cvm0P&#10;LS7FNPGXb94oFcJZZ7nkvHLPXOC8hWwS4FP5fc1f5jvMcuboyApo5hUzyRZaXKgLqcOFLJLVgise&#10;eQguCMU0C1rjnZg3hRGRKalVUsLkD6+FZoop4ch0RkgLU2fTOTsdBvLZaAFDsQmxKY6hOZMFS3jI&#10;y6hOKUEwBgQITxplRcYQEvUR5ulpCyF1TjBR0AcOpPbSMB28sNJiOwKYWIQmnFjppQ0JSBHQ8BCW&#10;EhLIUqfMjQqCHYtuLIEshEhjgIwOmUFJYmYRNzKhbOa8p3Rp0+gHLUGJhA5iIAQHEVFCg5ZHbfNo&#10;Me2IAxx45W68G7vWyUCGxIzBiUc9DfULNAWusMEFFUEQXo0ekYQJMOthe5iQQ+rCC1wSCILCeIkI&#10;+sZAHUbBEYOCwwUH4QMUMpg4BDDBYa4kskK6gTqYZAEFKFJ65qTT8DhqLhdSEisUM0XsCzYGYZqk&#10;oU6iREcoRxSpXCKVqX/YIAcemuQLZBfkUXSOAxPRIhbQgT4Gi64UrYE0Fri0iJA9j0srzGVaAGKN&#10;sdPaaGiBeoDwWMyCPsZpUz6kGueDQJrA2C0NDdn0QixBBrwzBnYZIuW1wQidSNRani/xwnah/2ly&#10;FupQDl2YkRaxjdgiKmpTMd6PgmSHrVK+VkEJ4miSz29gjisX8y7CJFYYCD1/+cOZfwvwS3r5EwAA&#10;//8DAFBLAwQUAAYACAAAACEAdYr1R+IAAAAPAQAADwAAAGRycy9kb3ducmV2LnhtbEyPy26DMBBF&#10;95X6D9ZU6q4xpQERgon6UFA3lVrSD3DwBFDwGGEnoX/fyardjOZ559xiM9tBnHHyvSMFj4sIBFLj&#10;TE+tgu/d9iED4YMmowdHqOAHPWzK25tC58Zd6AvPdWgFi5DPtYIuhDGX0jcdWu0XbkTi2cFNVgcu&#10;p1aaSV9Y3A4yjqJUWt0Tf+j0iK8dNsf6ZBXol88PTPrufWvSqqpquZqznVHq/m5+W3N4XoMIOIe/&#10;C7h6YH4oGWzvTmS8GBRkK8YP3E+WKYjrwjKOQew5SZ8SkGUh//sofwEAAP//AwBQSwMEFAAGAAgA&#10;AAAhAHkYvJ2/AAAAIQEAABkAAABkcnMvX3JlbHMvZTJvRG9jLnhtbC5yZWxzhM+xasQwDAbgvdB3&#10;MNobJR3KUeJkOQ6ylhRuNY6SmMSysZzSe/t67MHBDRqE0PdLbf/rd/VDSVxgDU1VgyK2YXK8aPge&#10;L28nUJINT2YPTBpuJNB3ry/tF+0mlyVZXRRVFBYNa87xE1HsSt5IFSJxmcwheZNLmxaMxm5mIXyv&#10;6w9M/w3o7kw1TBrSMDWgxlssyc/tMM/O0jnYwxPnBxFoD8nBX/1eUJMWyhocb1iqqcqhgF2Ld491&#10;fwAAAP//AwBQSwECLQAUAAYACAAAACEAmzMnNwwBAAAtAgAAEwAAAAAAAAAAAAAAAAAAAAAAW0Nv&#10;bnRlbnRfVHlwZXNdLnhtbFBLAQItABQABgAIAAAAIQA4/SH/1gAAAJQBAAALAAAAAAAAAAAAAAAA&#10;AD0BAABfcmVscy8ucmVsc1BLAQItABQABgAIAAAAIQAfl31liQEAADMDAAAOAAAAAAAAAAAAAAAA&#10;ADwCAABkcnMvZTJvRG9jLnhtbFBLAQItABQABgAIAAAAIQCV6lAEsAMAAEcIAAAQAAAAAAAAAAAA&#10;AAAAAPEDAABkcnMvaW5rL2luazEueG1sUEsBAi0AFAAGAAgAAAAhAHWK9UfiAAAADwEAAA8AAAAA&#10;AAAAAAAAAAAAzwcAAGRycy9kb3ducmV2LnhtbFBLAQItABQABgAIAAAAIQB5GLydvwAAACEBAAAZ&#10;AAAAAAAAAAAAAAAAAN4IAABkcnMvX3JlbHMvZTJvRG9jLnhtbC5yZWxzUEsFBgAAAAAGAAYAeAEA&#10;ANQJAAAAAA==&#10;">
                <v:imagedata r:id="rId173" o:title=""/>
              </v:shape>
            </w:pict>
          </mc:Fallback>
        </mc:AlternateContent>
      </w:r>
      <w:r w:rsidR="00860925" w:rsidRPr="00BC74CC">
        <w:rPr>
          <w:rFonts w:ascii="Arial" w:hAnsi="Arial" w:cs="Arial"/>
        </w:rPr>
        <w:t xml:space="preserve">To minimise the voltage which occurs with the voltage transmission, you can use a voltage divider as your signal convertor. Voltage dividers use two resistors in series to split the voltage in the ratio of the resistors. The voltage will be calculated by considering the voltage divider as a series circuit. Voltage divers are known for having sensors, such as a thermistor and a resistor. </w:t>
      </w:r>
    </w:p>
    <w:p w14:paraId="254C1D71" w14:textId="3C24D71B" w:rsidR="00860925" w:rsidRPr="00BC74CC" w:rsidRDefault="00194B4F"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812864" behindDoc="0" locked="0" layoutInCell="1" allowOverlap="1" wp14:anchorId="57F117A1" wp14:editId="7756759E">
                <wp:simplePos x="0" y="0"/>
                <wp:positionH relativeFrom="column">
                  <wp:posOffset>5375275</wp:posOffset>
                </wp:positionH>
                <wp:positionV relativeFrom="paragraph">
                  <wp:posOffset>-130175</wp:posOffset>
                </wp:positionV>
                <wp:extent cx="1021520" cy="475020"/>
                <wp:effectExtent l="38100" t="38100" r="0" b="33020"/>
                <wp:wrapNone/>
                <wp:docPr id="158" name="Ink 158"/>
                <wp:cNvGraphicFramePr/>
                <a:graphic xmlns:a="http://schemas.openxmlformats.org/drawingml/2006/main">
                  <a:graphicData uri="http://schemas.microsoft.com/office/word/2010/wordprocessingInk">
                    <w14:contentPart bwMode="auto" r:id="rId174">
                      <w14:nvContentPartPr>
                        <w14:cNvContentPartPr/>
                      </w14:nvContentPartPr>
                      <w14:xfrm>
                        <a:off x="0" y="0"/>
                        <a:ext cx="1021520" cy="4750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4950C9E" id="Ink 158" o:spid="_x0000_s1026" type="#_x0000_t75" style="position:absolute;margin-left:422.65pt;margin-top:-10.85pt;width:81.7pt;height:38.6pt;z-index:2518128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L0jnKPAQAAMQMAAA4AAABkcnMvZTJvRG9jLnhtbJxSwU7jMBC9I/EP&#10;1txpnEALippyoFqJw7I9LB/gdezGIvZEY7cpf7+TtN22oBUSl8ie57x5b97MH3e+FVtD0WGoIJ9I&#10;ECZorF1YV/D6+8fNA4iYVKhVi8FU8G4iPC6ur+Z9V5oCG2xrQ4JJQiz7roImpa7Msqgb41WcYGcC&#10;gxbJq8RXWmc1qZ7ZfZsVUs6yHqnuCLWJkavLPQiLkd9ao9Mva6NJoq3gfjrLQaTxcAuCKniQsgDx&#10;hyszeQvZYq7KNamucfogSX1DkVcusIB/VEuVlNiQ+0TlnSaMaNNEo8/QWqfN6Ied5fKDs+fwNrjK&#10;7/SGSo0hmZBWitJxdiPwnRa+5Qn0P7HmdNQmIRwYeTxfh7EXvUS98axnnwiZViVeh9i4LvKYS1dX&#10;QM91ftIftk8nBys6+XrZrkgM7/MpL05QnkWxczFcOZ6j/ZfL/xnJDtD/mHeW/JAJCxa7CnhN34fv&#10;GLnZJaG5mMsinxYMacbu7qeSz2fUe4pjo7MIuPtF2Of3QdnZpi/+AgAA//8DAFBLAwQUAAYACAAA&#10;ACEA86RYQPwHAAAVEwAAEAAAAGRycy9pbmsvaW5rMS54bWy0mFtvG8kRhd8D5D80Zh/4wpb6Oj0j&#10;rLQPixgIkCBBdgMkj1ppbBErkgZJWfa/z3dqKEoLe4EgYEB4ZvpWXXXq1OmWv//h8/rRfZp2+9V2&#10;c93Fi9C5aXO3vV9tPlx3//z5nR86tz/cbu5vH7eb6br7Mu27H27++IfvV5tf149XPB0WNnt9rR+v&#10;u4fD4ePV5eXz8/PFc77Y7j5cphDy5Z83v/71L93NcdX99H61WR3Ycv/SdbfdHKbPBxm7Wt1fd3eH&#10;z+E0H9s/bZ92d9NpWD27u9cZh93t3fRuu1vfHk4WH243m+nRbW7X+P2vzh2+fORjxT4fpl3n1isC&#10;9ukillaGP4103H6+7t60n3Bxjyfr7vLbNv/9f7D57mubciun1rfOHV26nz7Jp0vD/Or3Y//7bvtx&#10;2h1W0yvMMyjHgS/ubm4bPjNQu2m/fXxSbjr36fbxCchiCNDiuHe8/AYgX9sDm7PaA5fftffWud9C&#10;cwzvLQ5H0E6UekntYbWeIPr644ljhz2G1f3TYWflkEJKPlQf28+xXtVyldNFjvFNKo4sfrH5y+5p&#10;/3Cy98vula82ckJtjux5dX94OIEeLkJJQz7h/hb1b61+mFYfHg7/8/K77eOWojhm/Lsffwyh799E&#10;ZlueKPeNAjYWuiMA/5jeX3ffWQ07Wzl3GAKpDK7G4MaaxuUiLMZFbm3ZBWqx8zksg28uj+MyuOBr&#10;Kdam12Vwz9aKY1syKbjY56VPvvqU+Rgcfcvo+MV+6aMbHBMjZqKG+WDYV5d8KhhyxUWe1bFHzxJa&#10;PmKtyYYskWgXS2VOotVc9LmOmsPnMrOwDUttXvLAKPZCU5vBgUm5aS7OBJrZpTIuM++w7H0mrsh7&#10;oOULK3MfMCj32MlHOULL/MFU46OytB8GwjYbuGbBxOzlWy80fiMHLwz8b7NiPP/b+/f76YAG1tjd&#10;1F74EmQjFwucIlUxzJkKXSltifu4UXCqmrcDyMpZ4sEn8PCN7JEFdTWmDq9DLg4GrM+9etkqN81i&#10;riBFk5eFBFm+okuRZCTGooAFO14jzcpOsZHrXjAasgU7IgSjTCLFAk2Z1LCelhPtQh5mVvhSmVNI&#10;R8VWTGRWiwMdGTIotWKlsmUmzgd0o8RuxhEStv4IdADqtmglqSKGTtBRBqoGRQhOPkE71QgEddXX&#10;voLK7LGDUpCu+t4NmguaPVMhX1IiFAbAZCfEslkQ0UkErBL9VWO9DBjhgZ3CSeRB6cQKHwM0nVkL&#10;uCI4ODMYBVkE+Jm2RoSYl4VhrSQNoyqG9pCOaWH2nA845Hu5J0NkxZEw1YQtHFghohFCnYmlummu&#10;Fu0lv+CDT0QALtZqftCYMs9YcUlKoJ/hRExZubXN1OuYzFTbmiZj0JUWYgN1aEIwsYFyx4QVaYus&#10;AUQqnIiTZuCOMbwAN+kqY1Lb9XqJiVYE+KVYc1AbcVJqtFUgbdXypaD5h8/KsHIKRIBjNJUb8ioj&#10;gi9eMQhPZ4ripBSlHzJqZhlrRKZIDBhDlO3OqRMxptzdwBFCKOlE4HFRwljE377zJSZQIK0RxwSK&#10;kXiGTGjkOfWCEBL6KIIQOdNVivRUpMB6cqXHD6ArAMS8BEcabMjBTguZpoVI8TZxp6hJqWDWE+oq&#10;BeQLRxKe0ZDgaLueg8Km6aEhtoQ8YDtA2zgiED2/1JjdfIraMDqUkXmyAdY+4QbWGVa/WBVhiIo0&#10;p1nkrIyosjgfGEoZdEFjeOE9tvA1JtaAKJNwT/1ovXBjmFSeT31IXCN9DZGHsaf0IT8csHFp53Hs&#10;0ABVlIVDRQMOfs1VYUUB5/EK94RpzgCj1NizmqT7ROkZ0ib5JmMElohT9RALZWZgWt6sIiTYg1UP&#10;1wTEn9UUuTBUsZEEmYP29jSCnxGVmkXqNpL4AjVCT8CL2KPLcTFwunQRZpMNtNMPKLN4g688wQOx&#10;UhaFF9pMqaoIk1S5l0aOUJhYPUFYF98BvbO6lLjANPrnrAvVKPma4dWh5gsXBaXAjZKz+YBEIwV/&#10;U+uMMLQBcqTAcUigjfJc+NHuajULAko78XcT4XL2BpV2xMEgxaNmEX/TvKhDnh6eEAhGi8kcvkQ6&#10;IGvqc5VFVI94QdpBwI4jP9aZNQ3MqAZGQQcBNKW0GtYVgKOMbhsEeA50CW5pWsqB3oB/5F6m0gH/&#10;ULXDfGrgApkbzwlZSrECWRrhQSmvoMGbGJGULhtxOJ5hRiF9c1BcYqRL8KVH0Ga4QIVrAO5KRPAT&#10;jCkDIKKli0pEM0DMZB5WcAvQ1ZOz3a6rzOLie9QUvSR1vKS1LB7mmy3faJf8EJragosQ85QIWiPq&#10;pwNIxWyMRL+5GnmUnXU6hwCXU1fnKepOJrPZZTF3Cjywww+ma29mHu95inDEE43CXF3gGXQWKjGr&#10;jrgec0xTWNLSqDN51lgKyqlsssXN00uWiwk6WHjdxmdiSHltV24GR/6xhy5DhqfUg8ISVaQt1JMu&#10;WIrK3IKVXHtUi5y9Fk7vClcU3LPSpiSK70PhaNXdljyABgnAEEAIDa21EmA/u75TG6wtZAU6ul5+&#10;Y93qVndVNhnOzMXcEirWRzzqwXEuYKkYp3NCQbtGEXOFEc52RRdPGkcsEHJcgzNvd7zce1HbLsL9&#10;8UKs8Gdd0mUv5Z64pUckVHImYjY7tID9rDVWx4EaQ4c5GJIbA5fhhc9x4euiRJLQFU6sznN6wmyl&#10;GxZztuvvPFDm/jC/vnbq9f8Fbv4DAAD//wMAUEsDBBQABgAIAAAAIQDXM65L5QAAABABAAAPAAAA&#10;ZHJzL2Rvd25yZXYueG1sTI9BT8MwDIXvSPyHyEjctmSDQtU1naATQjvswEDimjVeW9E4pcm2jl+P&#10;d4KLZcvPn9/Ll6PrxBGH0HrSMJsqEEiVty3VGj7eXyYpiBANWdN5Qg1nDLAsrq9yk1l/ojc8bmMt&#10;GEIhMxqaGPtMylA16EyY+h6Jd3s/OBN5HGppB3NiuOvkXKkH6UxL/KExPZYNVl/bg2OKj5+4Vqvn&#10;V7v/Hn+qdak251Lr25txteDytAARcYx/F3DJwP6hYGM7fyAbRKchvU/uWKphMp89grgolEq522lI&#10;kgRkkcv/QYpfAAAA//8DAFBLAwQUAAYACAAAACEAeRi8nb8AAAAhAQAAGQAAAGRycy9fcmVscy9l&#10;Mm9Eb2MueG1sLnJlbHOEz7FqxDAMBuC90Hcw2hslHcpR4mQ5DrKWFG41jpKYxLKxnNJ7+3rswcEN&#10;GoTQ90tt/+t39UNJXGANTVWDIrZhcrxo+B4vbydQkg1PZg9MGm4k0HevL+0X7SaXJVldFFUUFg1r&#10;zvETUexK3kgVInGZzCF5k0ubFozGbmYhfK/rD0z/DejuTDVMGtIwNaDGWyzJz+0wz87SOdjDE+cH&#10;EWgPycFf/V5QkxbKGhxvWKqpyqGAXYt3j3V/AAAA//8DAFBLAQItABQABgAIAAAAIQCbMyc3DAEA&#10;AC0CAAATAAAAAAAAAAAAAAAAAAAAAABbQ29udGVudF9UeXBlc10ueG1sUEsBAi0AFAAGAAgAAAAh&#10;ADj9If/WAAAAlAEAAAsAAAAAAAAAAAAAAAAAPQEAAF9yZWxzLy5yZWxzUEsBAi0AFAAGAAgAAAAh&#10;AKL0jnKPAQAAMQMAAA4AAAAAAAAAAAAAAAAAPAIAAGRycy9lMm9Eb2MueG1sUEsBAi0AFAAGAAgA&#10;AAAhAPOkWED8BwAAFRMAABAAAAAAAAAAAAAAAAAA9wMAAGRycy9pbmsvaW5rMS54bWxQSwECLQAU&#10;AAYACAAAACEA1zOuS+UAAAAQAQAADwAAAAAAAAAAAAAAAAAhDAAAZHJzL2Rvd25yZXYueG1sUEsB&#10;Ai0AFAAGAAgAAAAhAHkYvJ2/AAAAIQEAABkAAAAAAAAAAAAAAAAAMw0AAGRycy9fcmVscy9lMm9E&#10;b2MueG1sLnJlbHNQSwUGAAAAAAYABgB4AQAAKQ4AAAAA&#10;">
                <v:imagedata r:id="rId175" o:title=""/>
              </v:shape>
            </w:pict>
          </mc:Fallback>
        </mc:AlternateContent>
      </w:r>
    </w:p>
    <w:p w14:paraId="7412484C" w14:textId="77777777" w:rsidR="00860925" w:rsidRPr="00BC74CC" w:rsidRDefault="00860925" w:rsidP="00860925">
      <w:pPr>
        <w:spacing w:line="360" w:lineRule="auto"/>
        <w:rPr>
          <w:rFonts w:ascii="Arial" w:hAnsi="Arial" w:cs="Arial"/>
          <w:u w:val="single"/>
        </w:rPr>
      </w:pPr>
      <w:r w:rsidRPr="00BC74CC">
        <w:rPr>
          <w:rFonts w:ascii="Arial" w:hAnsi="Arial" w:cs="Arial"/>
          <w:u w:val="single"/>
        </w:rPr>
        <w:t xml:space="preserve">Pressure gauge </w:t>
      </w:r>
    </w:p>
    <w:p w14:paraId="7C6C7A0D" w14:textId="59CFD88B" w:rsidR="00860925" w:rsidRPr="00BC74CC" w:rsidRDefault="00911D6F"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813888" behindDoc="0" locked="0" layoutInCell="1" allowOverlap="1" wp14:anchorId="15B32A89" wp14:editId="64F25192">
                <wp:simplePos x="0" y="0"/>
                <wp:positionH relativeFrom="column">
                  <wp:posOffset>3797023</wp:posOffset>
                </wp:positionH>
                <wp:positionV relativeFrom="paragraph">
                  <wp:posOffset>946387</wp:posOffset>
                </wp:positionV>
                <wp:extent cx="783720" cy="611640"/>
                <wp:effectExtent l="50800" t="38100" r="41910" b="36195"/>
                <wp:wrapNone/>
                <wp:docPr id="159" name="Ink 159"/>
                <wp:cNvGraphicFramePr/>
                <a:graphic xmlns:a="http://schemas.openxmlformats.org/drawingml/2006/main">
                  <a:graphicData uri="http://schemas.microsoft.com/office/word/2010/wordprocessingInk">
                    <w14:contentPart bwMode="auto" r:id="rId176">
                      <w14:nvContentPartPr>
                        <w14:cNvContentPartPr/>
                      </w14:nvContentPartPr>
                      <w14:xfrm>
                        <a:off x="0" y="0"/>
                        <a:ext cx="783720" cy="6116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E51FB28" id="Ink 159" o:spid="_x0000_s1026" type="#_x0000_t75" style="position:absolute;margin-left:298.2pt;margin-top:73.7pt;width:63.3pt;height:49.75pt;z-index:2518138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jY4mHAQAANAMAAA4AAABkcnMvZTJvRG9jLnhtbJxSy07DMBC8I/EP&#10;lu80SYG2RE04UCH1APQAH2Acu7GIvdHabdq/Z5P0CUJIvUS7O854ZsfTx42t2FqhN+AyngxizpST&#10;UBi3zPjH+/PNhDMfhCtEBU5lfKs8f8yvr6ZNnaohlFAVChmROJ82dcbLEOo0irwslRV+ALVyBGpA&#10;KwK1uIwKFA2x2yoaxvEoagCLGkEq72k660Ged/xaKxnetPYqsIrUxfGE9IVDhW01TGj22Vf3PMqn&#10;Il2iqEsjd7LEBaqsMI5EHKhmIgi2QvOLyhqJ4EGHgQQbgdZGqs4TuUviH+7m7qt1ltzJFaYSXFAu&#10;LASG/f464JIrbEUraF6goITEKgDfMdKC/g+kFz0DubKkp08FVSUCPQlfmtpzhqkpMo7zIjnqd+un&#10;o4MFHn29rhfI2vPJ/QNnTlgSRc5Z21I8e/uv5/8TEu2gv5g3Gm2bCQlmm4xT7Nv220WuNoFJGo4n&#10;t+MhIZKgUZKM7jp8z9wz7LuTBOjys6xP+1bYyWPPvwEAAP//AwBQSwMEFAAGAAgAAAAhAKzxLZLm&#10;AgAAqAYAABAAAABkcnMvaW5rL2luazEueG1stFRda9swFH0f7D8I9aEvUqIrWbIdmvZhrDDYYKwd&#10;bI9uoiamsR1sp2n//Y5sx01p+jI2ArJ0P8499+gqF1dPxYY9+rrJq3LOaaI48+WiWublas5/3l7L&#10;hLOmzcpltqlKP+fPvuFXlx8/XOTlQ7GZYWVAKJuwKzZzvm7b7Ww63e/3k72ZVPVqqpUy0y/lw7ev&#10;/HLIWvr7vMxblGwOpkVVtv6pDWCzfDnni/ZJjfHAvql29cKP7mCpFy8RbZ0t/HVVF1k7Iq6zsvQb&#10;VmYFeP/irH3eYpOjzsrXnBU5GpZ6QlEcJZ9TGLKnOT8670CxAZOCT09j/v4PmNdvMQMto2MXczZQ&#10;WvrHwGnaaT57v/fvdbX1dZv7F5l7UQbHM1v0506fXqjaN9VmF+6Gs8dss4NkpBTGYqhN0xOCvMWD&#10;Nv8UD7q8i3dM7rU0Q3vHOgyijSN1uNo2LzwGvdiOM9Y2AA7mm7bunoNWWktlJcW3ZGfWzlQ8SYw5&#10;uophig+Yd/WuWY94d/XLvHaeUbW+s32+bNej6GqibEw06n6s+qnstc9X6/av0xfVpsKjGG787NMn&#10;pZw76qwrOY7ciQfcTSEbBPjh7+f8rHvDrMvsDZ0CVjFSScK0SikW55Kic30epU4LbniEF2ljIwwz&#10;UruUBLFYGkvCMmJKSMuwUVrETOGoWMrIOnw1o7BKm8Sd1TglYpn0KQ41YmGkwdHICMAkcDDICUZK&#10;UhxlgJAkEawj4JOMrBYykRQqggHpUE2EAMu0S0TCooCPQGaMFSSRJBzWxGhhYXUOjUiCI45Eig3C&#10;HVqIVCIIY6RZFMEQQpwVUgM+QAARPwHwwyFCGR2Yokhw6Y473JLQUS+FJLgVi+BWCDJJAg6hY9gD&#10;TQONgmLETCI02IVoAETkEBLUDNCMDAUq0gUDMvAJ1YKXAdeloNADIRtChRR4Ceg6NUNsj6dQpM/D&#10;R3UgA5dDTsgcAVDq1T/aOGx4qpd/AAAA//8DAFBLAwQUAAYACAAAACEAN2HjweMAAAAQAQAADwAA&#10;AGRycy9kb3ducmV2LnhtbExPy07DMBC8I/EP1iJxozYhJG0ap4JGqDdUSqVe3XibRPgRxW4b/p7l&#10;BJfVrmZ2HuVqsoZdcAy9dxIeZwIYusbr3rUS9p9vD3NgISqnlfEOJXxjgFV1e1OqQvur+8DLLraM&#10;RFwolIQuxqHgPDQdWhVmfkBH2MmPVkU6x5brUV1J3BqeCJFxq3pHDp0acN1h87U7WwnC9Jv1+1wM&#10;eXwN9YFvD9uk3kh5fzfVSxovS2ARp/j3Ab8dKD9UFOzoz04HZiQ8L7KUqASkOS3EyJMnqniUkKTZ&#10;AnhV8v9Fqh8AAAD//wMAUEsDBBQABgAIAAAAIQB5GLydvwAAACEBAAAZAAAAZHJzL19yZWxzL2Uy&#10;b0RvYy54bWwucmVsc4TPsWrEMAwG4L3QdzDaGyUdylHiZDkOspYUbjWOkpjEsrGc0nv7euzBwQ0a&#10;hND3S23/63f1Q0lcYA1NVYMitmFyvGj4Hi9vJ1CSDU9mD0wabiTQd68v7RftJpclWV0UVRQWDWvO&#10;8RNR7EreSBUicZnMIXmTS5sWjMZuZiF8r+sPTP8N6O5MNUwa0jA1oMZbLMnP7TDPztI52MMT5wcR&#10;aA/JwV/9XlCTFsoaHG9YqqnKoYBdi3ePdX8AAAD//wMAUEsBAi0AFAAGAAgAAAAhAJszJzcMAQAA&#10;LQIAABMAAAAAAAAAAAAAAAAAAAAAAFtDb250ZW50X1R5cGVzXS54bWxQSwECLQAUAAYACAAAACEA&#10;OP0h/9YAAACUAQAACwAAAAAAAAAAAAAAAAA9AQAAX3JlbHMvLnJlbHNQSwECLQAUAAYACAAAACEA&#10;36NjiYcBAAA0AwAADgAAAAAAAAAAAAAAAAA8AgAAZHJzL2Uyb0RvYy54bWxQSwECLQAUAAYACAAA&#10;ACEArPEtkuYCAACoBgAAEAAAAAAAAAAAAAAAAADvAwAAZHJzL2luay9pbmsxLnhtbFBLAQItABQA&#10;BgAIAAAAIQA3YePB4wAAABABAAAPAAAAAAAAAAAAAAAAAAMHAABkcnMvZG93bnJldi54bWxQSwEC&#10;LQAUAAYACAAAACEAeRi8nb8AAAAhAQAAGQAAAAAAAAAAAAAAAAATCAAAZHJzL19yZWxzL2Uyb0Rv&#10;Yy54bWwucmVsc1BLBQYAAAAABgAGAHgBAAAJCQAAAAA=&#10;">
                <v:imagedata r:id="rId177" o:title=""/>
              </v:shape>
            </w:pict>
          </mc:Fallback>
        </mc:AlternateContent>
      </w:r>
      <w:r w:rsidR="00860925" w:rsidRPr="00BC74CC">
        <w:rPr>
          <w:rFonts w:ascii="Arial" w:hAnsi="Arial" w:cs="Arial"/>
        </w:rPr>
        <w:t>A pressure gauge is used to measure the amount of pressure within the pipelines. The pressure within the pipes works with the gauge and will move a pointer to the correct amount of pressure demonstrated on the gauge which can be seen by the operator at the side of the equipment within the field. By the operator being able to see the pressure within the field, they can act promptly if the pressure is too low or too high. They act by reducing or increasing the amount of product in the pipelines to find the perfect amount before the equipment is damaged.</w:t>
      </w:r>
    </w:p>
    <w:p w14:paraId="68933B08" w14:textId="4CDB1103" w:rsidR="00860925" w:rsidRPr="00BC74CC" w:rsidRDefault="00911D6F"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816960" behindDoc="0" locked="0" layoutInCell="1" allowOverlap="1" wp14:anchorId="499F7F34" wp14:editId="18D5A76C">
                <wp:simplePos x="0" y="0"/>
                <wp:positionH relativeFrom="column">
                  <wp:posOffset>5137785</wp:posOffset>
                </wp:positionH>
                <wp:positionV relativeFrom="paragraph">
                  <wp:posOffset>-96520</wp:posOffset>
                </wp:positionV>
                <wp:extent cx="422155" cy="285115"/>
                <wp:effectExtent l="38100" t="25400" r="22860" b="32385"/>
                <wp:wrapNone/>
                <wp:docPr id="162" name="Ink 162"/>
                <wp:cNvGraphicFramePr/>
                <a:graphic xmlns:a="http://schemas.openxmlformats.org/drawingml/2006/main">
                  <a:graphicData uri="http://schemas.microsoft.com/office/word/2010/wordprocessingInk">
                    <w14:contentPart bwMode="auto" r:id="rId178">
                      <w14:nvContentPartPr>
                        <w14:cNvContentPartPr/>
                      </w14:nvContentPartPr>
                      <w14:xfrm>
                        <a:off x="0" y="0"/>
                        <a:ext cx="422155" cy="285115"/>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2C154A7" id="Ink 162" o:spid="_x0000_s1026" type="#_x0000_t75" style="position:absolute;margin-left:403.75pt;margin-top:-8.2pt;width:34.7pt;height:23.85pt;z-index:2518169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mfYOyRAQAAMgMAAA4AAABkcnMvZTJvRG9jLnhtbJxSy27bMBC8B+g/&#10;EHuv9WhkGYLlHGIUyKGpD80HsBRpERG5wpK2nL/vSrZru0UQIBcCu8Mdzuxw+XBwndhrChZ9Ddks&#10;BaG9wsb6bQ0vv75/XYAIUfpGduh1DW86wMPqy91y6CudY4tdo0kwiQ/V0NfQxthXSRJUq50MM+y1&#10;Z9AgORm5pG3SkByY3XVJnqbzZEBqekKlQ+Du+gjCauI3Rqv405igo+hYXZqWJYhYQ1kULJRqWKTl&#10;NxC/J2xeQrJaympLsm+tOomSn9DkpPUs4S/VWkYpdmT/o3JWEQY0cabQJWiMVXpyxN6y9B9vT/51&#10;9JXdqx1VCn3UPm4kxfP2JuAzT7iOVzD8wIbzkbuIcGLk/Xwcx1H0GtXOsZ5jJqQ7GflDhNb2gfdc&#10;2aYGemqyi36/f7w42NDF1/N+Q2K8n81zEF46FsXOxVhyPGf7z7fzjCQn6D3mgyE3ZsKCxaEGzv9t&#10;PKfI9SEKxc37PM+KAoRiKF8UWVaM+Jn5yHCurhLgKzdZX9fj+NVXX/0BAAD//wMAUEsDBBQABgAI&#10;AAAAIQBKI+JdaQQAAFgKAAAQAAAAZHJzL2luay9pbmsxLnhtbLSVS2/bVhCF9wX6Hy6YhTe80n2T&#10;FCJnEdRAgRYtmhRol4pE20IkyqDoR/59v7miZQW2gfS1EXUfc+bMOTPk23cP2426a/v9etfNCzsx&#10;hWq75W617q7mxe8fL3RdqP2w6FaLza5r58WXdl+8O//+u7fr7vN2M+NXgdDt5d92My+uh+FmNp3e&#10;399P7v1k119NnTF++mP3+eefivMxatVerrv1QMr949Zy1w3twyBgs/VqXiyHB3O8D/aH3W2/bI/H&#10;stMvn24M/WLZXuz67WI4Il4vuq7dqG6xhfcfhRq+3PBnTZ6rti/Udk3B2k1sqEL9Q8PG4mFenKxv&#10;obiHybaYvoz55/+AefEcU2h5V6WqUCOlVXsnnKZZ89nrtf/a727afli3TzIfRBkPvqjlYZ31OQjV&#10;t/vd5la8KdTdYnOLZNYY2mLMbacvCPIcD23+Uzx0eRXvlNzX0ozlneowinZsqUdrh/W2pdG3N8ce&#10;G/YAy/aHoc/j4Ixz2kRtq482zmKcmXrSpHhixdjFj5if+tv99RHvU//Ur/nkqNqhsvv1arg+im4m&#10;JlbWHnU/Vf2l6Ot2fXU9/OPw5W6zYyhGx9+8f29MSieV5ZSv1WWPk/oSs2d1BVf7f1HX3wr/xrrG&#10;rnjhxZSnS43G/tZezos3+d2kcqmHjeys9U65pla2iSaWZ9q5M3NmysIUrtDJlU55FXzkGZQpK2W9&#10;TjaVRhkVqpoNo32sS22tarhgg/bahVDqqKxRtmStrDOl045jo6NGRp6WldNWR9+UQVmdakuMXLap&#10;EhgLAGmCDqBVulZNZGlVVflSJ52Ir8G0xh1y2BwfVZB9OdXWyLkPZdLCXVcaVEtWSJdkMrpK+Uki&#10;qyFTOYLgnyQxTDhNUge7qiG0KQHyCjW45LlvS069coGbFUktxYBeaWcNR3Vm4QhyLpSeNVBwgJlA&#10;cl8ehtNSHuPKJmQUWY0vEzHOUnDIJYmiRkXUzdmiQxiYYxN0ok7YUeu6EZ2TCg6dldCv4GSjQWds&#10;K0EgZc6Rz5wiIeUjiNABj0KtlIGU4FTaN0m8kmC5IKJLiqBCrKTeoCOmAJpLwGflki+pXtZREVpH&#10;5MDmEh+jqiJi0DDABUlMfU6JKahOmsBTpKJJiGQB/yBPqvG0nrjKCitkkW/CGioYmsOStqlhhdS1&#10;xKF/onm46umyQ+/peiwYguarb9Lj6+LbRohXnbxsf7m83LcDX7yKt6W1gUrwO9IYjBN0zjzTxVCl&#10;QtOQUmflpd5KyYGUJu57ZqjG3YCNln1+RHAGht9DI7o8WOIDqhx8SkS4bDQv+UNzBYAFkMs1o3sY&#10;B5o5NLSUAMkQeCbn4BktrDBsFBZ2jAy3GAAGD0yYSBg9gz9MMv3GsTQMY0FwYzFUlvQGN7AC4rLG&#10;cukul7sXFhSE2dLsTKksGwZGGoZWkEfdwBbjAuRpCMRxIGdxKgjwZuC/DgZ3KcrVee6IEExplnGe&#10;WcM2TwAHmThE2KWYZ24/fVrP/wIAAP//AwBQSwMEFAAGAAgAAAAhAKifzLrhAAAADwEAAA8AAABk&#10;cnMvZG93bnJldi54bWxMT0tOwzAQ3SNxB2uQ2LV2aJqGNE6FilDVHS0cwI1NEhGPI9tJ09szrGAz&#10;0tO8b7mbbc8m40PnUEKyFMAM1k532Ej4/Hhb5MBCVKhV79BIuJkAu+r+rlSFdlc8mekcG0YmGAol&#10;oY1xKDgPdWusCks3GKTfl/NWRYK+4dqrK5nbnj8JkXGrOqSEVg1m35r6+zxaCekxPdxy/n4a9/E4&#10;+XWHYqgPUj4+zK9bOi9bYNHM8U8BvxuoP1RU7OJG1IH1EnKxWRNVwiLJUmDEyDfZM7CLhFWyAl6V&#10;/P+O6gcAAP//AwBQSwMEFAAGAAgAAAAhAHkYvJ2/AAAAIQEAABkAAABkcnMvX3JlbHMvZTJvRG9j&#10;LnhtbC5yZWxzhM+xasQwDAbgvdB3MNobJR3KUeJkOQ6ylhRuNY6SmMSysZzSe/t67MHBDRqE0PdL&#10;bf/rd/VDSVxgDU1VgyK2YXK8aPgeL28nUJINT2YPTBpuJNB3ry/tF+0mlyVZXRRVFBYNa87xE1Hs&#10;St5IFSJxmcwheZNLmxaMxm5mIXyv6w9M/w3o7kw1TBrSMDWgxlssyc/tMM/O0jnYwxPnBxFoD8nB&#10;X/1eUJMWyhocb1iqqcqhgF2Ld491fwAAAP//AwBQSwECLQAUAAYACAAAACEAmzMnNwwBAAAtAgAA&#10;EwAAAAAAAAAAAAAAAAAAAAAAW0NvbnRlbnRfVHlwZXNdLnhtbFBLAQItABQABgAIAAAAIQA4/SH/&#10;1gAAAJQBAAALAAAAAAAAAAAAAAAAAD0BAABfcmVscy8ucmVsc1BLAQItABQABgAIAAAAIQBJn2Ds&#10;kQEAADIDAAAOAAAAAAAAAAAAAAAAADwCAABkcnMvZTJvRG9jLnhtbFBLAQItABQABgAIAAAAIQBK&#10;I+JdaQQAAFgKAAAQAAAAAAAAAAAAAAAAAPkDAABkcnMvaW5rL2luazEueG1sUEsBAi0AFAAGAAgA&#10;AAAhAKifzLrhAAAADwEAAA8AAAAAAAAAAAAAAAAAkAgAAGRycy9kb3ducmV2LnhtbFBLAQItABQA&#10;BgAIAAAAIQB5GLydvwAAACEBAAAZAAAAAAAAAAAAAAAAAJ4JAABkcnMvX3JlbHMvZTJvRG9jLnht&#10;bC5yZWxzUEsFBgAAAAAGAAYAeAEAAJQKAAAAAA==&#10;">
                <v:imagedata r:id="rId179" o:title=""/>
              </v:shape>
            </w:pict>
          </mc:Fallback>
        </mc:AlternateContent>
      </w:r>
    </w:p>
    <w:p w14:paraId="734C9AEA" w14:textId="77777777" w:rsidR="00860925" w:rsidRPr="00BC74CC" w:rsidRDefault="00860925" w:rsidP="00860925">
      <w:pPr>
        <w:spacing w:line="360" w:lineRule="auto"/>
        <w:rPr>
          <w:rFonts w:ascii="Arial" w:hAnsi="Arial" w:cs="Arial"/>
        </w:rPr>
      </w:pPr>
      <w:r w:rsidRPr="00BC74CC">
        <w:rPr>
          <w:rFonts w:ascii="Arial" w:hAnsi="Arial" w:cs="Arial"/>
        </w:rPr>
        <w:lastRenderedPageBreak/>
        <w:fldChar w:fldCharType="begin"/>
      </w:r>
      <w:r w:rsidRPr="00BC74CC">
        <w:rPr>
          <w:rFonts w:ascii="Arial" w:hAnsi="Arial" w:cs="Arial"/>
        </w:rPr>
        <w:instrText xml:space="preserve"> INCLUDEPICTURE "https://www.miepl.com/BlogBanner/0637503800641603796.jpg" \* MERGEFORMATINET </w:instrText>
      </w:r>
      <w:r w:rsidRPr="00BC74CC">
        <w:rPr>
          <w:rFonts w:ascii="Arial" w:hAnsi="Arial" w:cs="Arial"/>
        </w:rPr>
        <w:fldChar w:fldCharType="separate"/>
      </w:r>
      <w:r w:rsidRPr="00BC74CC">
        <w:rPr>
          <w:rFonts w:ascii="Arial" w:hAnsi="Arial" w:cs="Arial"/>
          <w:noProof/>
        </w:rPr>
        <w:drawing>
          <wp:inline distT="0" distB="0" distL="0" distR="0" wp14:anchorId="427B8630" wp14:editId="17D7C9EA">
            <wp:extent cx="2743200" cy="1828800"/>
            <wp:effectExtent l="0" t="0" r="0" b="0"/>
            <wp:docPr id="4" name="Picture 4" descr="THREE CRITICAL FACTORS THAT AFFECT THE PERFORMANCE OF YOUR PRESSURE GAUGE  Millenium Instruments Limi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THREE CRITICAL FACTORS THAT AFFECT THE PERFORMANCE OF YOUR PRESSURE GAUGE  Millenium Instruments Limited"/>
                    <pic:cNvPicPr>
                      <a:picLocks noChangeAspect="1" noChangeArrowheads="1"/>
                    </pic:cNvPicPr>
                  </pic:nvPicPr>
                  <pic:blipFill>
                    <a:blip r:embed="rId180">
                      <a:extLst>
                        <a:ext uri="{28A0092B-C50C-407E-A947-70E740481C1C}">
                          <a14:useLocalDpi xmlns:a14="http://schemas.microsoft.com/office/drawing/2010/main" val="0"/>
                        </a:ext>
                      </a:extLst>
                    </a:blip>
                    <a:srcRect/>
                    <a:stretch>
                      <a:fillRect/>
                    </a:stretch>
                  </pic:blipFill>
                  <pic:spPr bwMode="auto">
                    <a:xfrm>
                      <a:off x="0" y="0"/>
                      <a:ext cx="2747603" cy="1831735"/>
                    </a:xfrm>
                    <a:prstGeom prst="rect">
                      <a:avLst/>
                    </a:prstGeom>
                    <a:noFill/>
                    <a:ln>
                      <a:noFill/>
                    </a:ln>
                  </pic:spPr>
                </pic:pic>
              </a:graphicData>
            </a:graphic>
          </wp:inline>
        </w:drawing>
      </w:r>
      <w:r w:rsidRPr="00BC74CC">
        <w:rPr>
          <w:rFonts w:ascii="Arial" w:hAnsi="Arial" w:cs="Arial"/>
        </w:rPr>
        <w:fldChar w:fldCharType="end"/>
      </w:r>
    </w:p>
    <w:p w14:paraId="5CDFEA42" w14:textId="77777777" w:rsidR="00860925" w:rsidRPr="00BC74CC" w:rsidRDefault="00E22C6B" w:rsidP="00860925">
      <w:pPr>
        <w:spacing w:line="360" w:lineRule="auto"/>
        <w:rPr>
          <w:rFonts w:ascii="Arial" w:hAnsi="Arial" w:cs="Arial"/>
        </w:rPr>
      </w:pPr>
      <w:hyperlink r:id="rId181" w:history="1">
        <w:r w:rsidR="00860925" w:rsidRPr="00BC74CC">
          <w:rPr>
            <w:rStyle w:val="Hyperlink"/>
            <w:rFonts w:ascii="Arial" w:hAnsi="Arial" w:cs="Arial"/>
          </w:rPr>
          <w:t>https://www.miepl.com/technical-education-news-description/three-critical-factors-that-affect-the-performance-of-your-pressure-gauge/8084</w:t>
        </w:r>
      </w:hyperlink>
    </w:p>
    <w:p w14:paraId="152ACB82" w14:textId="77777777" w:rsidR="00860925" w:rsidRPr="00BC74CC" w:rsidRDefault="00860925" w:rsidP="00860925">
      <w:pPr>
        <w:spacing w:line="360" w:lineRule="auto"/>
        <w:rPr>
          <w:rFonts w:ascii="Arial" w:hAnsi="Arial" w:cs="Arial"/>
        </w:rPr>
      </w:pPr>
    </w:p>
    <w:p w14:paraId="25CDF26D" w14:textId="006D3B18" w:rsidR="00860925" w:rsidRPr="00BC74CC" w:rsidRDefault="00BD049C"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819008" behindDoc="0" locked="0" layoutInCell="1" allowOverlap="1" wp14:anchorId="7980BBCA" wp14:editId="5860AEA2">
                <wp:simplePos x="0" y="0"/>
                <wp:positionH relativeFrom="column">
                  <wp:posOffset>2835823</wp:posOffset>
                </wp:positionH>
                <wp:positionV relativeFrom="paragraph">
                  <wp:posOffset>3984030</wp:posOffset>
                </wp:positionV>
                <wp:extent cx="623520" cy="451440"/>
                <wp:effectExtent l="38100" t="38100" r="37465" b="44450"/>
                <wp:wrapNone/>
                <wp:docPr id="164" name="Ink 164"/>
                <wp:cNvGraphicFramePr/>
                <a:graphic xmlns:a="http://schemas.openxmlformats.org/drawingml/2006/main">
                  <a:graphicData uri="http://schemas.microsoft.com/office/word/2010/wordprocessingInk">
                    <w14:contentPart bwMode="auto" r:id="rId182">
                      <w14:nvContentPartPr>
                        <w14:cNvContentPartPr/>
                      </w14:nvContentPartPr>
                      <w14:xfrm>
                        <a:off x="0" y="0"/>
                        <a:ext cx="623520" cy="4514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32AC499C" id="Ink 164" o:spid="_x0000_s1026" type="#_x0000_t75" style="position:absolute;margin-left:222.5pt;margin-top:312.9pt;width:50.75pt;height:37.2pt;z-index:2518190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OONAVSIAQAANAMAAA4AAABkcnMvZTJvRG9jLnhtbJxSy07DMBC8I/EP&#10;lu80SUlDFTXtgQqpB0oP8AHGsRuL2But3ab9ezbpExBC4hLtepzxzM5OZjtbs61Cb8AVPBnEnCkn&#10;oTRuXfC316e7MWc+CFeKGpwq+F55Ppve3kzaJldDqKAuFTIicT5vm4JXITR5FHlZKSv8ABrlCNSA&#10;VgRqcR2VKFpit3U0jOMsagHLBkEq7+l0fgD5tOfXWsnworVXgdWkLo7HpC+cK+yqLBtx9t5XDzGP&#10;phORr1E0lZFHWeIfqqwwjkScqeYiCLZB84PKGongQYeBBBuB1kaq3hO5S+Jv7hbuo3OWpHKDuQQX&#10;lAsrgeE0vx74zxO2phG0z1BSQmITgB8ZaUB/B3IQPQe5saTnkAqqWgRaCV+ZxnOGuSkLjosyueh3&#10;28eLgxVefC23K2Td/SRLOXPCkihyzrqW4jnZX379n5DoCP3GvNNou0xIMNsVnFZh3337yNUuMEmH&#10;2fB+NCREEpSOkjTt8RPzgeHUXSVAj3/J+rrvhF0t+/QTAAD//wMAUEsDBBQABgAIAAAAIQDbJyNu&#10;8gIAAKMGAAAQAAAAZHJzL2luay9pbmsxLnhtbLRUXWvbMBR9H+w/CPVhL1KiK9mSE5r2oaww2GCs&#10;HWyPrqMmpv4IttOk/35HjuumNH0ZG4REujr33HOPrnJ+uS8L9uibNq+rBaeJ4sxXWb3Mq9WC/7y9&#10;lglnbZdWy7SoK7/gT77llxcfP5zn1UNZzPHNwFC1YVUWC77uus18Ot3tdpOdmdTNaqqVMtMv1cO3&#10;r/xiyFr6+7zKO5Rsn0NZXXV+3wWyeb5c8KzbqxEP7pt622R+PA6RJntBdE2a+eu6KdNuZFynVeUL&#10;VqUldP/irHvaYJGjzso3nJU5GpZ6QpGLks8zBNL9gh/tt5DYQknJp6c5f/8Hzuu3nEGW0c46zgZJ&#10;S/8YNE17z+fv9/69qTe+6XL/YvPBlOHgiWWHfe/PwajGt3WxDXfD2WNabGEZKYWxGGrT9IQhb/ng&#10;zT/lgy/v8h2Le23N0N6xD4Np40g9X22Xlx6DXm7GGetaEIfwTdf0z0ErraWKJblbiucxPmaidHR0&#10;FcMUP3PeNdt2PfLdNS/z2p+Mrh062+XLbj2ariYqdkSj78eun8pe+3y17v46PauLGo9iuPGzqyul&#10;rD3qrC85jtyJB9xPIRsM+OHvF/ysf8OszzwEegeMYaQ1MTLOafFJkv2k8O1iJbjlitPMzoRhSmoS&#10;LvxYIxRzzFmhJMw3CbYx04hKx4yNsVUs6jGR6jGaLFKtTLRARsIMFgRKhrpC2kCqrEhwooSVkDLT&#10;IgYZGRJGJhKvTWjUUMJJ0ixySkQsYihFhICMoUEaiUYEgUtSEgukK+xdkJhEAlGLLVCxRGfyQKdZ&#10;6BuqsECihmqwoJUA1qgHOESG/p2MDFiJgmwQUugShDRjsTTQAyUBEMEagt4gA9ieWsM7QCNwI0CQ&#10;TgBETIMzhAMOBVmMNhJJsNgGBQkjGzoNQiTqETMqgpEkHewKSDgJJajUI0AgLQBgDr6jNUoE9GMX&#10;XCQLNw9kGqXJakDhQ2IFwXp4FzxSQod7ePVnNs4ZXunFHwAAAP//AwBQSwMEFAAGAAgAAAAhANRT&#10;lqzjAAAAEAEAAA8AAABkcnMvZG93bnJldi54bWxMj0FLxDAQhe+C/yGM4M1NLU2VbtNFVwTZi+wq&#10;eM02Y1tsJqVJduu/dzzpZeAxM++9r94sbhQnnMPgScPtKgOB1Ho7UKfh/e355h5EiIasGT2hhm8M&#10;sGkuL2pTWX+mPZ4OsRNsQqEyGvoYp0rK0PboTFj5CYl3n352JrKcO2lnc2ZzN8o8y0rpzECc0JsJ&#10;tz22X4fkNJCKuPswfutSseu79Ejp5ZW0vr5antY8HtYgIi7x7wN+Gbg/NFzs6BPZIEYNRaEYKGoo&#10;c8UgfKGKUoE4arjLshxkU8v/IM0PAAAA//8DAFBLAwQUAAYACAAAACEAeRi8nb8AAAAhAQAAGQAA&#10;AGRycy9fcmVscy9lMm9Eb2MueG1sLnJlbHOEz7FqxDAMBuC90Hcw2hslHcpR4mQ5DrKWFG41jpKY&#10;xLKxnNJ7+3rswcENGoTQ90tt/+t39UNJXGANTVWDIrZhcrxo+B4vbydQkg1PZg9MGm4k0HevL+0X&#10;7SaXJVldFFUUFg1rzvETUexK3kgVInGZzCF5k0ubFozGbmYhfK/rD0z/DejuTDVMGtIwNaDGWyzJ&#10;z+0wz87SOdjDE+cHEWgPycFf/V5QkxbKGhxvWKqpyqGAXYt3j3V/AAAA//8DAFBLAQItABQABgAI&#10;AAAAIQCbMyc3DAEAAC0CAAATAAAAAAAAAAAAAAAAAAAAAABbQ29udGVudF9UeXBlc10ueG1sUEsB&#10;Ai0AFAAGAAgAAAAhADj9If/WAAAAlAEAAAsAAAAAAAAAAAAAAAAAPQEAAF9yZWxzLy5yZWxzUEsB&#10;Ai0AFAAGAAgAAAAhAOONAVSIAQAANAMAAA4AAAAAAAAAAAAAAAAAPAIAAGRycy9lMm9Eb2MueG1s&#10;UEsBAi0AFAAGAAgAAAAhANsnI27yAgAAowYAABAAAAAAAAAAAAAAAAAA8AMAAGRycy9pbmsvaW5r&#10;MS54bWxQSwECLQAUAAYACAAAACEA1FOWrOMAAAAQAQAADwAAAAAAAAAAAAAAAAAQBwAAZHJzL2Rv&#10;d25yZXYueG1sUEsBAi0AFAAGAAgAAAAhAHkYvJ2/AAAAIQEAABkAAAAAAAAAAAAAAAAAIAgAAGRy&#10;cy9fcmVscy9lMm9Eb2MueG1sLnJlbHNQSwUGAAAAAAYABgB4AQAAFgkAAAAA&#10;">
                <v:imagedata r:id="rId183" o:title=""/>
              </v:shape>
            </w:pict>
          </mc:Fallback>
        </mc:AlternateContent>
      </w:r>
      <w:r w:rsidR="00B33FEF">
        <w:rPr>
          <w:rFonts w:ascii="Arial" w:hAnsi="Arial" w:cs="Arial"/>
          <w:noProof/>
        </w:rPr>
        <mc:AlternateContent>
          <mc:Choice Requires="wpi">
            <w:drawing>
              <wp:anchor distT="0" distB="0" distL="114300" distR="114300" simplePos="0" relativeHeight="251817984" behindDoc="0" locked="0" layoutInCell="1" allowOverlap="1" wp14:anchorId="0711E5CD" wp14:editId="7A561F84">
                <wp:simplePos x="0" y="0"/>
                <wp:positionH relativeFrom="column">
                  <wp:posOffset>729103</wp:posOffset>
                </wp:positionH>
                <wp:positionV relativeFrom="paragraph">
                  <wp:posOffset>3289590</wp:posOffset>
                </wp:positionV>
                <wp:extent cx="522720" cy="380160"/>
                <wp:effectExtent l="38100" t="38100" r="36195" b="39370"/>
                <wp:wrapNone/>
                <wp:docPr id="163" name="Ink 163"/>
                <wp:cNvGraphicFramePr/>
                <a:graphic xmlns:a="http://schemas.openxmlformats.org/drawingml/2006/main">
                  <a:graphicData uri="http://schemas.microsoft.com/office/word/2010/wordprocessingInk">
                    <w14:contentPart bwMode="auto" r:id="rId184">
                      <w14:nvContentPartPr>
                        <w14:cNvContentPartPr/>
                      </w14:nvContentPartPr>
                      <w14:xfrm>
                        <a:off x="0" y="0"/>
                        <a:ext cx="522720" cy="38016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ECF4EE8" id="Ink 163" o:spid="_x0000_s1026" type="#_x0000_t75" style="position:absolute;margin-left:56.6pt;margin-top:258.2pt;width:42.75pt;height:31.55pt;z-index:2518179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vVDRaNAQAAMwMAAA4AAABkcnMvZTJvRG9jLnhtbJxSy27CMBC8V+o/&#10;WL6XPHiURgQORZU4tOXQfoDr2MRq7I3WhsDfdxOgQKuqEhfLu2OPZ3Y8mW1txTYKvQGX86QXc6ac&#10;hMK4Vc7f357uxpz5IFwhKnAq5zvl+Wx6ezNp6kylUEJVKGRE4nzW1DkvQ6izKPKyVFb4HtTKEagB&#10;rQhU4ioqUDTEbqsojeNR1AAWNYJU3lN3vgf5tOPXWsnwqrVXgVWkLh4MSF9od/GYdpjzh3F/yNlH&#10;2xomMY+mE5GtUNSlkQdV4gpRVhhHGr6p5iIItkbzi8oaieBBh54EG4HWRqrOEplL4h/mFu6zNZYM&#10;5BozCS4oF5YCw3F8HXDNE7aiETTPUFBAYh2AHxhpPv/nsRc9B7m2pGcfCqpKBPoRvjS1pzlnpsg5&#10;LorkpN9tHk8Olnjy9bJZImvPJ6M+Z05YEkXOWVtSPEf7L5f3CYkO0F/MW422zYQEs23OKf9du3aR&#10;q21gkprDNL1PCZEE9cdxMurwI/Oe4VidJUCPX2R9XrfCzv769AsAAP//AwBQSwMEFAAGAAgAAAAh&#10;AHpTeSL4AgAAsAYAABAAAABkcnMvaW5rL2luazEueG1stFRNb9swDL0P2H8g1EMvVqIPy5KDpj0M&#10;KzBgA4a1A7ZjmqiJ0dgObKdJ//2eFNdN0fQybDBgmSL1+PhI+eJqX67p0TdtUVdTJkeCka/m9aKo&#10;llP28/aaO0ZtN6sWs3Vd+Sl78i27uvz44aKoHsr1BG8CQtWGr3I9Zauu20zG491uN9rpUd0sx0oI&#10;Pf5SPXz7yi77Uwt/X1RFh5Tt89a8rjq/7wLYpFhM2bzbiyEe2Df1tpn7wR12mvlLRNfM5v66bspZ&#10;NyCuZlXl11TNSvD+xah72uCjQJ6lbxiVBQrmaiRTm7rPOTZm+yk7sreg2IJJycanMX//B8zrt5iB&#10;llY2s4x6Sgv/GDiNo+aT92v/3tQb33SFf5H5IErveKL5wY76HIRqfFuvt6E3jB5n6y0kk0JgLPrc&#10;cnxCkLd40Oaf4kGXd/GOyb2Wpi/vWIdetGGknlvbFaXHoJebYca6FsBh+6Zr4nVQQikuDJf2VpqJ&#10;MZNUj0yeHrWin+JnzLtm264GvLvmZV6jZ1DtUNmuWHSrQXQxEsZKOeh+rPqp0ytfLFfdXx+f1+sa&#10;l6Lv+NmnT0Jk2VFlMeUwcicucJxC6gX44e+n7CzeYYonDxtRAa3JpYqkzvMsOYeY59ydWyET5phl&#10;PE9dorjl1urEksxIps4mgiTX2mC1JOA34U2CZyaRBDAYeEzCJUm4eIp4JxId7BDO0zT4BJcyjx+k&#10;JaIND2czyjj+UtjnKcfvIMF6AAmYDiiaUhzTcIOD1GRwikvQJA26jkQIByeSKk/iCqaCq9REKxBB&#10;qM2wBmTNMzK5SRwIGKURm3IlJWxgC6RXcLvEgi2qyLGPxFBLxXIy7kBLIUxHGuAlpQ35g40YmCpB&#10;QgmFEoGMSAFvHkhKgjTQAFR7k0uRBcGghDEJ6KGwEAgmEZ4cGaBnhDQByMU0KeEeICo0xkFbHbsA&#10;+FAnbHh5FhqiEa7QCkOK59oFXoJbkadBIbIOVENTQ/EBUQZtX/3ZhqHDlb38AwAA//8DAFBLAwQU&#10;AAYACAAAACEAqlejuuMAAAAQAQAADwAAAGRycy9kb3ducmV2LnhtbExPyU7DMBC9I/EP1iBxo04K&#10;3dI4VcsmDqCqhQ9w42kSiMchdprw90xPcBnpzbx5S7oabC1O2PrKkYJ4FIFAyp2pqFDw8f50Mwfh&#10;gyaja0eo4Ac9rLLLi1QnxvW0w9M+FIJFyCdaQRlCk0jp8xKt9iPXIPHt6FqrA8O2kKbVPYvbWo6j&#10;aCqtrogdSt3gfYn5176zCqrNZ98Ye9y+rKNnv/Fv+Pj63Sl1fTU8LHmslyACDuHvA84dOD9kHOzg&#10;OjJe1Izj2zFTFUzi6R2IM2Mxn4E48Ga2mIDMUvm/SPYLAAD//wMAUEsDBBQABgAIAAAAIQB5GLyd&#10;vwAAACEBAAAZAAAAZHJzL19yZWxzL2Uyb0RvYy54bWwucmVsc4TPsWrEMAwG4L3QdzDaGyUdylHi&#10;ZDkOspYUbjWOkpjEsrGc0nv7euzBwQ0ahND3S23/63f1Q0lcYA1NVYMitmFyvGj4Hi9vJ1CSDU9m&#10;D0wabiTQd68v7RftJpclWV0UVRQWDWvO8RNR7EreSBUicZnMIXmTS5sWjMZuZiF8r+sPTP8N6O5M&#10;NUwa0jA1oMZbLMnP7TDPztI52MMT5wcRaA/JwV/9XlCTFsoaHG9YqqnKoYBdi3ePdX8AAAD//wMA&#10;UEsBAi0AFAAGAAgAAAAhAJszJzcMAQAALQIAABMAAAAAAAAAAAAAAAAAAAAAAFtDb250ZW50X1R5&#10;cGVzXS54bWxQSwECLQAUAAYACAAAACEAOP0h/9YAAACUAQAACwAAAAAAAAAAAAAAAAA9AQAAX3Jl&#10;bHMvLnJlbHNQSwECLQAUAAYACAAAACEAq9UNFo0BAAAzAwAADgAAAAAAAAAAAAAAAAA8AgAAZHJz&#10;L2Uyb0RvYy54bWxQSwECLQAUAAYACAAAACEAelN5IvgCAACwBgAAEAAAAAAAAAAAAAAAAAD1AwAA&#10;ZHJzL2luay9pbmsxLnhtbFBLAQItABQABgAIAAAAIQCqV6O64wAAABABAAAPAAAAAAAAAAAAAAAA&#10;ABsHAABkcnMvZG93bnJldi54bWxQSwECLQAUAAYACAAAACEAeRi8nb8AAAAhAQAAGQAAAAAAAAAA&#10;AAAAAAArCAAAZHJzL19yZWxzL2Uyb0RvYy54bWwucmVsc1BLBQYAAAAABgAGAHgBAAAhCQAAAAA=&#10;">
                <v:imagedata r:id="rId185" o:title=""/>
              </v:shape>
            </w:pict>
          </mc:Fallback>
        </mc:AlternateContent>
      </w:r>
      <w:r w:rsidR="00860925" w:rsidRPr="00BC74CC">
        <w:rPr>
          <w:rFonts w:ascii="Arial" w:hAnsi="Arial" w:cs="Arial"/>
        </w:rPr>
        <w:t xml:space="preserve">Regarding the given equipment i.e., the pumps and supply tank, adopting maintenance strategies such as a run to failure method or planned preventative maintenance would be very effective. Using a run to failure technique has its pros and cons. A run to failure maintenance strategy is when maintenance is only applied to equipment once it’s broken down or a failure has been detected. The positive of this technique is that man hours will not be wasted on constant monitoring or work. Once the pump in this example has broken down, either a mechanical fault such as bearings or seals or an electrical fault such as the connection to allow the pump to receive power, the faults will be maintained very quickly. If ‘Pump Two’ has failed, you can still use Pump 1 to pump the product into the supply tank until it has reached its maximum capacity. Whilst Pump two is out of service, you can use the partner pump i.e Pump Two (B) until the mechanical team has fixed its issue. Other advantages of run to failure maintenance are the minimal planning required for the job as only failed parts of the equipment will be planned for. On the other hand, there are some disadvantages of run to failure maintenance. For example, all failures are unpredictable which means that as already stated, there is a small amount of planning which on one hand is useful, but it also means you must immediately find the correct manpower required as well as equipment parts. Another disadvantage of run to failure maintenance is the inventory / storage costs. Due to the fact failures can be unpredictable, many equipment spares will need to be stored ready for use in case of emergency. </w:t>
      </w:r>
    </w:p>
    <w:p w14:paraId="68D9FBEA" w14:textId="77777777" w:rsidR="00860925" w:rsidRPr="00BC74CC" w:rsidRDefault="00860925" w:rsidP="00860925">
      <w:pPr>
        <w:spacing w:line="360" w:lineRule="auto"/>
        <w:rPr>
          <w:rFonts w:ascii="Arial" w:hAnsi="Arial" w:cs="Arial"/>
        </w:rPr>
      </w:pPr>
    </w:p>
    <w:p w14:paraId="0DA22251" w14:textId="77777777" w:rsidR="00860925" w:rsidRPr="00BC74CC" w:rsidRDefault="00860925" w:rsidP="00860925">
      <w:pPr>
        <w:spacing w:line="360" w:lineRule="auto"/>
        <w:rPr>
          <w:rFonts w:ascii="Arial" w:hAnsi="Arial" w:cs="Arial"/>
          <w:color w:val="202124"/>
          <w:shd w:val="clear" w:color="auto" w:fill="FFFFFF"/>
        </w:rPr>
      </w:pPr>
      <w:r w:rsidRPr="00BC74CC">
        <w:rPr>
          <w:rFonts w:ascii="Arial" w:hAnsi="Arial" w:cs="Arial"/>
        </w:rPr>
        <w:t xml:space="preserve">Another maintenance strategy is planned preventative maintenance. Planned preventative maintenance is a </w:t>
      </w:r>
      <w:r w:rsidRPr="00BC74CC">
        <w:rPr>
          <w:rFonts w:ascii="Arial" w:hAnsi="Arial" w:cs="Arial"/>
          <w:color w:val="202124"/>
          <w:shd w:val="clear" w:color="auto" w:fill="FFFFFF"/>
        </w:rPr>
        <w:t xml:space="preserve">proactive method to maintenance in which maintenance is planned to take place often and therefore reported once it has taken place. The advantages of this maintenance strategy regarding the given example above are that there will be no major tasks on the pumps required. This saves major costs in one time. This allows manpower and costs to be spread out throughout </w:t>
      </w:r>
      <w:r w:rsidRPr="00BC74CC">
        <w:rPr>
          <w:rFonts w:ascii="Arial" w:hAnsi="Arial" w:cs="Arial"/>
          <w:color w:val="202124"/>
          <w:shd w:val="clear" w:color="auto" w:fill="FFFFFF"/>
        </w:rPr>
        <w:lastRenderedPageBreak/>
        <w:t xml:space="preserve">the calendar year and more careful planning would have taken place. also, it requires far less equipment downtime. </w:t>
      </w:r>
    </w:p>
    <w:p w14:paraId="200B3CE4" w14:textId="77777777" w:rsidR="00860925" w:rsidRPr="00BC74CC" w:rsidRDefault="00860925" w:rsidP="00860925">
      <w:pPr>
        <w:spacing w:line="360" w:lineRule="auto"/>
        <w:rPr>
          <w:rFonts w:ascii="Arial" w:hAnsi="Arial" w:cs="Arial"/>
          <w:color w:val="202124"/>
          <w:shd w:val="clear" w:color="auto" w:fill="FFFFFF"/>
        </w:rPr>
      </w:pPr>
    </w:p>
    <w:p w14:paraId="6A2BCAE5" w14:textId="77777777" w:rsidR="00860925" w:rsidRPr="00BC74CC" w:rsidRDefault="00860925" w:rsidP="00860925">
      <w:pPr>
        <w:spacing w:line="360" w:lineRule="auto"/>
        <w:rPr>
          <w:rFonts w:ascii="Arial" w:hAnsi="Arial" w:cs="Arial"/>
          <w:color w:val="202124"/>
          <w:shd w:val="clear" w:color="auto" w:fill="FFFFFF"/>
        </w:rPr>
      </w:pPr>
    </w:p>
    <w:p w14:paraId="2D13ABC1" w14:textId="77777777" w:rsidR="00860925" w:rsidRPr="00BC74CC" w:rsidRDefault="00860925" w:rsidP="00860925">
      <w:pPr>
        <w:spacing w:line="360" w:lineRule="auto"/>
        <w:rPr>
          <w:rFonts w:ascii="Arial" w:hAnsi="Arial" w:cs="Arial"/>
          <w:color w:val="202124"/>
          <w:u w:val="single"/>
          <w:shd w:val="clear" w:color="auto" w:fill="FFFFFF"/>
        </w:rPr>
      </w:pPr>
      <w:r w:rsidRPr="00BC74CC">
        <w:rPr>
          <w:rFonts w:ascii="Arial" w:hAnsi="Arial" w:cs="Arial"/>
          <w:color w:val="202124"/>
          <w:u w:val="single"/>
          <w:shd w:val="clear" w:color="auto" w:fill="FFFFFF"/>
        </w:rPr>
        <w:t>Task 3 (c)</w:t>
      </w:r>
    </w:p>
    <w:p w14:paraId="270AC754" w14:textId="77777777" w:rsidR="00860925" w:rsidRPr="00BC74CC" w:rsidRDefault="00860925" w:rsidP="00860925">
      <w:pPr>
        <w:spacing w:line="360" w:lineRule="auto"/>
        <w:rPr>
          <w:rFonts w:ascii="Arial" w:hAnsi="Arial" w:cs="Arial"/>
        </w:rPr>
      </w:pPr>
    </w:p>
    <w:p w14:paraId="638DAFE4" w14:textId="0FDF8031" w:rsidR="00860925" w:rsidRPr="00BC74CC" w:rsidRDefault="00BD049C"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820032" behindDoc="0" locked="0" layoutInCell="1" allowOverlap="1" wp14:anchorId="0C459D7D" wp14:editId="1F310355">
                <wp:simplePos x="0" y="0"/>
                <wp:positionH relativeFrom="column">
                  <wp:posOffset>4337023</wp:posOffset>
                </wp:positionH>
                <wp:positionV relativeFrom="paragraph">
                  <wp:posOffset>386664</wp:posOffset>
                </wp:positionV>
                <wp:extent cx="504720" cy="326880"/>
                <wp:effectExtent l="38100" t="50800" r="3810" b="41910"/>
                <wp:wrapNone/>
                <wp:docPr id="165" name="Ink 165"/>
                <wp:cNvGraphicFramePr/>
                <a:graphic xmlns:a="http://schemas.openxmlformats.org/drawingml/2006/main">
                  <a:graphicData uri="http://schemas.microsoft.com/office/word/2010/wordprocessingInk">
                    <w14:contentPart bwMode="auto" r:id="rId186">
                      <w14:nvContentPartPr>
                        <w14:cNvContentPartPr/>
                      </w14:nvContentPartPr>
                      <w14:xfrm>
                        <a:off x="0" y="0"/>
                        <a:ext cx="504720" cy="3268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9A82776" id="Ink 165" o:spid="_x0000_s1026" type="#_x0000_t75" style="position:absolute;margin-left:340.7pt;margin-top:29.65pt;width:41.4pt;height:27.4pt;z-index:2518200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KqWDbyIAQAANAMAAA4AAABkcnMvZTJvRG9jLnhtbJxSy27CMBC8V+o/&#10;WL6XPAoURQQORZU4lHJoP8B1bGI19kZrQ+DvuwnvVlUlLtGuxxnP7Ox4urUV2yj0BlzOk17MmXIS&#10;CuNWOf94f3kYceaDcIWowKmc75Tn08n93bipM5VCCVWhkBGJ81lT57wMoc6iyMtSWeF7UCtHoAa0&#10;IlCLq6hA0RC7raI0jodRA1jUCFJ5T6ezPcgnHb/WSoY3rb0KrCJ1cTwifeFUYVsNEzr7bKvBU8yj&#10;yVhkKxR1aeRBlrhBlRXGkYgT1UwEwdZoflFZIxE86NCTYCPQ2kjVeSJ3SfzD3dx9tc6SvlxjJsEF&#10;5cJSYDjOrwNuecJWNILmFQpKSKwD8AMjDej/QPaiZyDXlvTsU0FViUAr4UtTe84wM0XOcV4kZ/1u&#10;83x2sMSzr8Vmiay9nwwHnDlhSRQ5Z21L8RztL67/JyQ6QH8xbzXaNhMSzLY5p9h37beLXG0Dk3Q4&#10;iPtPKSGSoMd0OKKFuWDeMxzfuUiAHr/K+rJvhV0s++QbAAD//wMAUEsDBBQABgAIAAAAIQB6eusv&#10;AwMAAMEGAAAQAAAAZHJzL2luay9pbmsxLnhtbLRUUW/TMBB+R+I/nMzDXuLWZ8d2UtHxgJiEBBJi&#10;IMFjac0a0SRTkq7bv+ezm2VF214QqFJsn+++++67c1+/ua13dBO6vmqbpeCZEhSadbupmqul+Prl&#10;QhaC+mHVbFa7tglLcRd68eb85YvXVfOr3i3wJSA0fdzVu6XYDsP1Yj4/HA6zg5m13dVcK2Xm75tf&#10;Hz+I8zFqE35WTTUgZX9vWrfNEG6HCLaoNkuxHm7V5A/sy3bfrcN0HS3d+sFj6FbrcNF29WqYELer&#10;pgk7alY1eH8TNNxdY1Mhz1XoBNUVCpZ6xrnPi3clDKvbpTg570GxB5NazJ/G/P4fMC8eY0ZaRnvn&#10;BY2UNuEmcponzRfP1/6pa69DN1ThQeajKOPFHa2P56TPUagu9O1uH3sj6Ga120MyVgpjMebm+ROC&#10;PMaDNv8UD7o8i3dK7k9pxvJOdRhFm0bqvrVDVQcMen09zdjQAziaL4cuPQettJbKSvZf2C6sW6hy&#10;VpbmpBXjFN9j/uj2/XbC+9E9zGu6mVQ7VnaoNsN2El3NlPXMk+6nqj8VvQ3V1Xb46/B1u2vxKMaO&#10;v3r7VinnTipLKaeRe+IBpymkUYDP4edSvEpvmFLk0ZAUYHKlIc2GfXamzpjPpGWjMqHwM9oUmSJF&#10;rJ3HxhIzY2Vih1UyaQO7dGRLmHOKRisdW5wKUumqyB1OSuYxUklvsFgyJQNaemlKG3M4eGvJJroZ&#10;MtJwJvGVWpeZlZq44DKTHlyMPgIxHkKGJEjKcMA4ZEADjJMgwjpmL6QtVMYWeWzpM8mRMwwOlMvC&#10;ZhJEMEC5yvJ4h9wFMVjCU7ImCwzy0vkyQxjlChFxg4wUKRXxaBIBQ7mJp/xIQHqN9PCJEkjU4ohh&#10;c9jAyasiy1PJMYuDBj4SIIMaQAnyJgKRh474OfJikRqoKK6MFyAqCxQZCXh0AYxRtgIJn5AVaZmj&#10;kQj0pEtsQE1a5TKLCrRJjpCjSN0hkxdZVDcF4L5MJ4YbFAAfh4Jxx7Gtf/zVTVOIN3z+GwAA//8D&#10;AFBLAwQUAAYACAAAACEA5zeOuuYAAAAPAQAADwAAAGRycy9kb3ducmV2LnhtbEyPS0/DMBCE70j8&#10;B2uRuKDWcQmhpHEqHqpUCS60Fb268ZJE+BHFTpvy61lOcFlptd/MzhTL0Rp2xD603kkQ0wQYusrr&#10;1tUSdtvVZA4sROW0Mt6hhDMGWJaXF4XKtT+5dzxuYs3IxIVcSWhi7HLOQ9WgVWHqO3R0+/S9VZHW&#10;vua6Vycyt4bPkiTjVrWOPjSqw+cGq6/NYCXs357Q8HX1+r3bmw97vlmNgxBSXl+NLwsajwtgEcf4&#10;p4DfDpQfSgp28IPTgRkJ2VykhEq4e7gFRsB9ls6AHYgUqQBeFvx/j/IHAAD//wMAUEsDBBQABgAI&#10;AAAAIQB5GLydvwAAACEBAAAZAAAAZHJzL19yZWxzL2Uyb0RvYy54bWwucmVsc4TPsWrEMAwG4L3Q&#10;dzDaGyUdylHiZDkOspYUbjWOkpjEsrGc0nv7euzBwQ0ahND3S23/63f1Q0lcYA1NVYMitmFyvGj4&#10;Hi9vJ1CSDU9mD0wabiTQd68v7RftJpclWV0UVRQWDWvO8RNR7EreSBUicZnMIXmTS5sWjMZuZiF8&#10;r+sPTP8N6O5MNUwa0jA1oMZbLMnP7TDPztI52MMT5wcRaA/JwV/9XlCTFsoaHG9YqqnKoYBdi3eP&#10;dX8AAAD//wMAUEsBAi0AFAAGAAgAAAAhAJszJzcMAQAALQIAABMAAAAAAAAAAAAAAAAAAAAAAFtD&#10;b250ZW50X1R5cGVzXS54bWxQSwECLQAUAAYACAAAACEAOP0h/9YAAACUAQAACwAAAAAAAAAAAAAA&#10;AAA9AQAAX3JlbHMvLnJlbHNQSwECLQAUAAYACAAAACEAqpYNvIgBAAA0AwAADgAAAAAAAAAAAAAA&#10;AAA8AgAAZHJzL2Uyb0RvYy54bWxQSwECLQAUAAYACAAAACEAenrrLwMDAADBBgAAEAAAAAAAAAAA&#10;AAAAAADwAwAAZHJzL2luay9pbmsxLnhtbFBLAQItABQABgAIAAAAIQDnN4665gAAAA8BAAAPAAAA&#10;AAAAAAAAAAAAACEHAABkcnMvZG93bnJldi54bWxQSwECLQAUAAYACAAAACEAeRi8nb8AAAAhAQAA&#10;GQAAAAAAAAAAAAAAAAA0CAAAZHJzL19yZWxzL2Uyb0RvYy54bWwucmVsc1BLBQYAAAAABgAGAHgB&#10;AAAqCQAAAAA=&#10;">
                <v:imagedata r:id="rId187" o:title=""/>
              </v:shape>
            </w:pict>
          </mc:Fallback>
        </mc:AlternateContent>
      </w:r>
      <w:r w:rsidR="00860925" w:rsidRPr="00BC74CC">
        <w:rPr>
          <w:rFonts w:ascii="Arial" w:hAnsi="Arial" w:cs="Arial"/>
        </w:rPr>
        <w:t xml:space="preserve">After reviewing the two-given maintenance strategies, I believe planned preventative maintenance is the method I would take forward. With this method, there is far less down time on major equipment which is relied on in the field for the process to run smoothly. As well as this, </w:t>
      </w:r>
    </w:p>
    <w:p w14:paraId="4DA19784" w14:textId="15764F9A" w:rsidR="00860925" w:rsidRPr="00BC74CC" w:rsidRDefault="00DC4CD0" w:rsidP="00860925">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838464" behindDoc="0" locked="0" layoutInCell="1" allowOverlap="1" wp14:anchorId="31DEF93D" wp14:editId="23BCF234">
                <wp:simplePos x="0" y="0"/>
                <wp:positionH relativeFrom="column">
                  <wp:posOffset>2029460</wp:posOffset>
                </wp:positionH>
                <wp:positionV relativeFrom="paragraph">
                  <wp:posOffset>915035</wp:posOffset>
                </wp:positionV>
                <wp:extent cx="3939725" cy="1056640"/>
                <wp:effectExtent l="38100" t="38100" r="22860" b="35560"/>
                <wp:wrapNone/>
                <wp:docPr id="183" name="Ink 183"/>
                <wp:cNvGraphicFramePr/>
                <a:graphic xmlns:a="http://schemas.openxmlformats.org/drawingml/2006/main">
                  <a:graphicData uri="http://schemas.microsoft.com/office/word/2010/wordprocessingInk">
                    <w14:contentPart bwMode="auto" r:id="rId188">
                      <w14:nvContentPartPr>
                        <w14:cNvContentPartPr/>
                      </w14:nvContentPartPr>
                      <w14:xfrm>
                        <a:off x="0" y="0"/>
                        <a:ext cx="3939725" cy="10566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6AFDF4E0" id="Ink 183" o:spid="_x0000_s1026" type="#_x0000_t75" style="position:absolute;margin-left:159pt;margin-top:71.25pt;width:311.8pt;height:84.8pt;z-index:2518384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AkKsa6MAQAANgMAAA4AAABkcnMvZTJvRG9jLnhtbJxS0U7CMBR9N/Ef&#10;mr7LNhCEhcGDxMQHlQf9gNq1rHHtXW4Lg7/3bmMCGmPiS9Pb056ec8+dL/e2ZDuF3oDLeDKIOVNO&#10;Qm7cJuNvrw83U858EC4XJTiV8YPyfLm4vprXVaqGUECZK2RE4nxaVxkvQqjSKPKyUFb4AVTKEagB&#10;rQhU4ibKUdTEbstoGMeTqAbMKwSpvKfTVQfyRcuvtZLhRWuvAitJXRxPE85CtyOl2OyGkzFn7z0a&#10;LeYi3aCoCiOPssQ/VFlhHIn4olqJINgWzQ8qaySCBx0GEmwEWhupWk/kLom/uXt0H42z5FZuMZXg&#10;gnJhLTD0/WuB/3xhS2pB/QQ5JSS2AfiRkRr0dyCd6BXIrSU9XSqoShFoJHxhKk+NTk2ecXzMk5N+&#10;t7s/OVjjydfzbo2suZ9MR5w5YUkUOWdNSfH09p8v3xMSHaHfmPcabZMJCWb7jNMAHJq1jVztA5N0&#10;OJqNZndDmghJWBKPJ5Pb9kbP3XH01VkG9P1F2ud1I+1s3BefAAAA//8DAFBLAwQUAAYACAAAACEA&#10;1DrEskIHAAC9EAAAEAAAAGRycy9pbmsvaW5rMS54bWy0l0tvG0cWhfcB8h8KnYU2XVK9uh5CpCyC&#10;MTDABDOIEyCzVKS2RUQkDZKy7H8/3ylSlALLQDJxFmarXvdxzrm3yt9+92F5Z97Pm+1ivboY/Kkb&#10;zLy6Xt8sVm8vhp9/emXrYLa7q9XN1d16NV8MH+ft8N3l1199u1j9trw759dgYbXVX8u7i+F2t3t3&#10;fnb28PBw+hBP15u3Z8G5ePbP1W8//Gu4PJy6md8sVosdLrePU9fr1W7+sJOx88XNxXC9++CO+7H9&#10;en2/uZ6Py5rZXD/t2G2urudX683yane0eHu1Ws13ZnW1JO5fBrP7+I4/Fvh5O28Gs1yQsA2nPpVU&#10;/9GYuPpwMTwb3xPilkiWw9nLNv/7N9h89alNhRVDyWUwh5Bu5veK6axjfv753P+zWb+bN7vF/ATz&#10;HpTDwkdzvR93fPZAbebt+u5e3Azm/dXdPZB555DFwbc/ewGQT+2BzRe1By6ftfc8uN9Dc0jvOQ4H&#10;0I6SeqR2t1jOCH357qix3RbDmn692/RyCC4E6ybry09+Op/yeSinrqVnVBxU/Gjz18399vZo79fN&#10;k177yhG1fWYPi5vd7RF0d+qm4v0R9+eov3T6dl68vd3938ev13driuLA+Dfff+9czs8y6y4/l5c/&#10;VupLkX2SVwo1/oW8/tTxP5jXQRUvNKZeXeZA7I/zm4vhm96bTE91P9GZjb5NppZkKJfoxxPr84lt&#10;J9HlcbB+iIP3YzXJ5jgGE4wbiwnW12l0JhkOOBMNW5wpJunjTQitDwt7bbZx0slsfIijsxUL2UqM&#10;o03GMUo2mJSnkYM2hjR6i8HReptNiJHpyKaJyVCSvNmJb+mbHCYKbjzLNhfcWq8Qfe1+sOHlodjJ&#10;RA55lp3NqY44MoGQdMBW7+SOrX4MBNPII5OOwxse8mhJgzW22NDq2JQxa6GnZH3kjPbqt/ZfYrYp&#10;kOF+KFDIJCXrGyc5YZotwGITkbXGVATh2ogjMAOcnCx8tVl/BLCzZDnhAqaibYGlwvmYJu1hko+w&#10;aiGDWbJpSlgBoOAnnek7qlKZChugtJKZJ8PigQYqRJAmTMv7iSRctEBa4o2Ejftd+36srD+mNrqC&#10;+tK/37zZzruLIUcKsLoCBImAuCtQX0B9+cR7V8chDX5Ad+TToa+BPLKJRFeIp4sNQgLQAxG/pN3Q&#10;JTRFzVpmp8x8toFUYB4IM2cREToDzExSgAkfnQzQC6mNETaYh3pUmtHnYYhr1xAv0Uxs4yNMGyD7&#10;mMpYO3MpseMgYAgriCBKuj1AidEbkunB1gaimgJk5lQ0/IEENArTGJsNiAGemQ+CQZmhciZIH7gw&#10;DL0ayz7lZItjqLpKKbKsaZJQvfnqmCBibgNtIcYG341DylIathGpYExi19hUB0yyQowISVGxUhVh&#10;AAq2At6UAuVCQA5ihKWzQXijVVSHV7YxFXs5MUNjwXJPG3z07R6+nK7iVNtwOaVI9tWjrilUlBX9&#10;iTtxUpUbDtHF4sEEACLFQv0/JapKrqZ5EKroZ4oVvsGsZwN04JAoMkoJtdBNwA15sIxsKDqKXdOC&#10;DeAyYukdkFQFUKB7Yk2FRb3TT3uLhfsMM1AMybhDfV2fUgdyKzRd9BB7M6YUpGZ1E+zBVyHQKCXm&#10;LJp1hBDbXgD0RhRYUT4Ru96WEtzSVDsNzeic+lvvEYWYMi2SLeTD33AH18FIi5JoxUI2HG7khYcK&#10;o7g+9qbe+HprUmkCE/eBakPgERj9BusoUveFnEzAASy9x5IKiKkzqWn3A4l+FHCE6KQp2/qlo7rh&#10;H+R26IUl4Spg/f4FMR0eT49NKk15Gi4j3b1U4ZxRSr8j3UkByqEMtatJxHITVdWV0mSMCgD2AFqh&#10;6mCMAIWEqgfZUYIBYosBIA6w1QeVFz2dneBOMyGdCXb3XOkGM5lyZR/dvwMLicgQ1jgur7RQNT+a&#10;QJ+cABuJ9cXAESm+094B77qBy6g7sOtGZNJ4OryESnHDFZxIm/RJLiXdK1IYMXKv7jmNj20oukl5&#10;6rykLja5MrkO2c89j9ZRD4cZ8iGGLoZeOiRMY4VV7ig0JB+tYn+fWsFZkRB1pwlF/UoVXSRflPMp&#10;+8TNNDlKNQegcw2kYf2k8cPzYbDTYCO8A6iZdH+raISMNAjvHQCT4YmeoAgl3IhU6TA0JSWJkEmm&#10;j0mGPt4AXm1Zl4zeM76XFwZY0N2VYJJjhvbGmIdKK3zV4eUj8D6Tc+5wBNWjjIhFdUGpsV+XfNMT&#10;Ad5oaDwicMcyFwBpSJi6NtQF6AOVlPSs2Re8cFYWLJswEbU6BZPiUZP9PkNx6J8nXJ/T9v0hmUbv&#10;JKfK7KwTl1gn1f1Y9dDH3V6PBTywypitegOKZkXGLajUGck5iY0JpNQnlSuG9WY5GGaB03uxMkv1&#10;goIw7I1FLzwV2OPbCXHaCDOkJjDEIIXl8YfUbOFe39t1eqXhq8fAY9F2FntF6eZkUYL5pAU9/f/t&#10;8n8AAAD//wMAUEsDBBQABgAIAAAAIQBNFU3R5QAAABABAAAPAAAAZHJzL2Rvd25yZXYueG1sTI/N&#10;TsMwEITvSLyDtUjcqJNQSpvGqRDQI0UNf+LmJEsSEa+j2G7D27M9wWWl1czOzpdtJtOLA46us6Qg&#10;nkUgkCpbd9QoeH3ZXi1BOK+p1r0lVPCDDjb5+Vmm09oeaY+HwjeCQ8ilWkHr/ZBK6aoWjXYzOyCx&#10;9mVHoz2vYyPrUR853PQyiaKFNLoj/tDqAe9brL6LYBSUt49Pu+dtsM3qPeyjUHUfn2+FUpcX08Oa&#10;x90ahMfJ/13AiYH7Q87FShuodqJXcB0vGcizME9uQLBjNY8XIMqTlMQg80z+B8l/AQAA//8DAFBL&#10;AwQUAAYACAAAACEAeRi8nb8AAAAhAQAAGQAAAGRycy9fcmVscy9lMm9Eb2MueG1sLnJlbHOEz7Fq&#10;xDAMBuC90Hcw2hslHcpR4mQ5DrKWFG41jpKYxLKxnNJ7+3rswcENGoTQ90tt/+t39UNJXGANTVWD&#10;IrZhcrxo+B4vbydQkg1PZg9MGm4k0HevL+0X7SaXJVldFFUUFg1rzvETUexK3kgVInGZzCF5k0ub&#10;FozGbmYhfK/rD0z/DejuTDVMGtIwNaDGWyzJz+0wz87SOdjDE+cHEWgPycFf/V5QkxbKGhxvWKqp&#10;yqGAXYt3j3V/AAAA//8DAFBLAQItABQABgAIAAAAIQCbMyc3DAEAAC0CAAATAAAAAAAAAAAAAAAA&#10;AAAAAABbQ29udGVudF9UeXBlc10ueG1sUEsBAi0AFAAGAAgAAAAhADj9If/WAAAAlAEAAAsAAAAA&#10;AAAAAAAAAAAAPQEAAF9yZWxzLy5yZWxzUEsBAi0AFAAGAAgAAAAhAAkKsa6MAQAANgMAAA4AAAAA&#10;AAAAAAAAAAAAPAIAAGRycy9lMm9Eb2MueG1sUEsBAi0AFAAGAAgAAAAhANQ6xLJCBwAAvRAAABAA&#10;AAAAAAAAAAAAAAAA9AMAAGRycy9pbmsvaW5rMS54bWxQSwECLQAUAAYACAAAACEATRVN0eUAAAAQ&#10;AQAADwAAAAAAAAAAAAAAAABkCwAAZHJzL2Rvd25yZXYueG1sUEsBAi0AFAAGAAgAAAAhAHkYvJ2/&#10;AAAAIQEAABkAAAAAAAAAAAAAAAAAdgwAAGRycy9fcmVscy9lMm9Eb2MueG1sLnJlbHNQSwUGAAAA&#10;AAYABgB4AQAAbA0AAAAA&#10;">
                <v:imagedata r:id="rId189" o:title=""/>
              </v:shape>
            </w:pict>
          </mc:Fallback>
        </mc:AlternateContent>
      </w:r>
      <w:r>
        <w:rPr>
          <w:rFonts w:ascii="Arial" w:hAnsi="Arial" w:cs="Arial"/>
          <w:noProof/>
        </w:rPr>
        <mc:AlternateContent>
          <mc:Choice Requires="wpi">
            <w:drawing>
              <wp:anchor distT="0" distB="0" distL="114300" distR="114300" simplePos="0" relativeHeight="251837440" behindDoc="0" locked="0" layoutInCell="1" allowOverlap="1" wp14:anchorId="249FFC92" wp14:editId="13D74263">
                <wp:simplePos x="0" y="0"/>
                <wp:positionH relativeFrom="column">
                  <wp:posOffset>4064143</wp:posOffset>
                </wp:positionH>
                <wp:positionV relativeFrom="paragraph">
                  <wp:posOffset>2393034</wp:posOffset>
                </wp:positionV>
                <wp:extent cx="848880" cy="487080"/>
                <wp:effectExtent l="38100" t="38100" r="27940" b="33655"/>
                <wp:wrapNone/>
                <wp:docPr id="182" name="Ink 182"/>
                <wp:cNvGraphicFramePr/>
                <a:graphic xmlns:a="http://schemas.openxmlformats.org/drawingml/2006/main">
                  <a:graphicData uri="http://schemas.microsoft.com/office/word/2010/wordprocessingInk">
                    <w14:contentPart bwMode="auto" r:id="rId190">
                      <w14:nvContentPartPr>
                        <w14:cNvContentPartPr/>
                      </w14:nvContentPartPr>
                      <w14:xfrm>
                        <a:off x="0" y="0"/>
                        <a:ext cx="848880" cy="4870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E84ED90" id="Ink 182" o:spid="_x0000_s1026" type="#_x0000_t75" style="position:absolute;margin-left:319.4pt;margin-top:187.9pt;width:68.1pt;height:39.55pt;z-index:2518374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N9mxD6MAQAAMAMAAA4AAABkcnMvZTJvRG9jLnhtbJxSy27CMBC8V+o/&#10;WL6XJIhHGhE4FFXiUMqh/QDXsYnV2ButDYG/74ZHCa2qSlwieyeendnZyWxnK7ZV6A24nCe9mDPl&#10;JBTGrXP+/vb8kHLmg3CFqMCpnO+V57Pp/d2kqTPVhxKqQiEjEuezps55GUKdRZGXpbLC96BWjkAN&#10;aEWgK66jAkVD7LaK+nE8ihrAokaQynuqzo8gnx74tVYyvGrtVWBVzsfDEckLdKCXnGHO0zilwwdV&#10;HodDHk0nIlujqEsjT5LEDYqsMI4EfFPNRRBsg+YXlTUSwYMOPQk2Aq2NVAc/5CyJfzhbuM/WVTKQ&#10;G8wkuKBcWAkM59kdgFta2Iom0LxAQemITQB+YqTx/B/GUfQc5MaSnmMiqCoRaB18aWpPY85MkXNc&#10;FMlFv9s+XRys8OJruV0ha/9P0j5nTlgSRc5Ze6V4zvaX1+8JiU7QX8w7jbbNhASzXc4p9X37PUSu&#10;doFJKqaDNG33QRI0SMftbnSYjwznPp0EqPlV1t17K6yz6NMvAAAA//8DAFBLAwQUAAYACAAAACEA&#10;wFVfEecCAACWBgAAEAAAAGRycy9pbmsvaW5rMS54bWy0lM1u2zAQhO8F+g4Ec8iFtPknkjbi5FA0&#10;QIEWKJoUaI+KzNhCLMmQ5Nh5+w4lRXEQ51K0F9tc7s7Oflr54upQbMhjqJu8KhdUTgQlocyqZV6u&#10;FvTn7TX3lDRtWi7TTVWGBX0KDb26/PjhIi8fis0cnwQKZRN/FZsFXbftdj6d7vf7yV5Pqno1VULo&#10;6Zfy4dtXejlULcN9XuYtWjbPoawq23Boo9g8Xy5o1h7EmA/tm2pXZ2G8jpE6e8lo6zQL11VdpO2o&#10;uE7LMmxImRbw/YuS9mmLHzn6rEJNSZFjYK4m0jjjP88QSA8LenTewWIDJwWdntb8/R80r99qRlta&#10;OesoGSwtw2P0NO2Yz9+f/XtdbUPd5uEFcw9luHgiWX/u+PSg6tBUm118NpQ8ppsdkEkhsBZDbzk9&#10;AeStHtj8Uz1weVfv2NxrNMN4xxwGaONKPT/aNi8CFr3YjjvWNhCO4Zu27l4HJZTiIuHS3cpknti5&#10;1hPl3dGjGLb4WfOu3jXrUe+uftnX7mak1k+2z5fteoQuJsIor0fux9RPVa9Dvlq3f12eVZsKL8Xw&#10;xM8+fRLC2qPJupbjyp14gbstJAOAH+F+Qc+6d5h0lX2gIyC1IlJqT7yVlp1zac/FuWCUSyqo9o5J&#10;IohkCbHcaM8Ex5kp4olWjCsei51k3BDDnVJMaiKRzh2xRImEGSK4N0zjSyczxhOe4NpBJbEMwtxp&#10;aHpoOmKIdJ4ZnKSVTEIHbhKmuUWJ9HxGpLHMxnsmYcTwmWFS8dgzBqCt0BqzqN5k/BSwLxiHFKKx&#10;VzIEURIbxAQ+U0yhy5AnYLcvldxYN4wJDUSVTzAErEZlDK88/PXJODENxYSoGfMgAjkPbEpgbpxw&#10;HU3ABjobbjzCmmhikA6SkQuwzTj2LOYDGfIjb2Ut+LvhbHkiJLh2dhEkBvwl+jgDaxp5TqJymAeq&#10;miTKRgIRU/wCIRRE/cgaud08r/6/xtXCi3n5BwAA//8DAFBLAwQUAAYACAAAACEA3ewKIOUAAAAQ&#10;AQAADwAAAGRycy9kb3ducmV2LnhtbEyPT0/DMAzF70h8h8hI3Fiybm1H13RCbNzXMiFxy5rQVsuf&#10;kmRb+fYzJ7hYtmy/93vlZjKaXJQPg7Mc5jMGRNnWycF2HA7vb08rICEKK4V2VnH4UQE21f1dKQrp&#10;rrZWlyZ2BEVsKASHPsaxoDS0vTIizNyoLO6+nDci4ug7Kr24orjRNGEso0YMFh16MarXXrWn5mw4&#10;TLvk2++Tpj6wbKvnH5+7+hQZ548P03aN5WUNJKop/n3AbwbkhwrBju5sZSCaQ7ZYIX/ksMhTbPAi&#10;z1OMeOSwTJfPQKuS/g9S3QAAAP//AwBQSwMEFAAGAAgAAAAhAHkYvJ2/AAAAIQEAABkAAABkcnMv&#10;X3JlbHMvZTJvRG9jLnhtbC5yZWxzhM+xasQwDAbgvdB3MNobJR3KUeJkOQ6ylhRuNY6SmMSysZzS&#10;e/t67MHBDRqE0PdLbf/rd/VDSVxgDU1VgyK2YXK8aPgeL28nUJINT2YPTBpuJNB3ry/tF+0mlyVZ&#10;XRRVFBYNa87xE1HsSt5IFSJxmcwheZNLmxaMxm5mIXyv6w9M/w3o7kw1TBrSMDWgxlssyc/tMM/O&#10;0jnYwxPnBxFoD8nBX/1eUJMWyhocb1iqqcqhgF2Ld491fwAAAP//AwBQSwECLQAUAAYACAAAACEA&#10;mzMnNwwBAAAtAgAAEwAAAAAAAAAAAAAAAAAAAAAAW0NvbnRlbnRfVHlwZXNdLnhtbFBLAQItABQA&#10;BgAIAAAAIQA4/SH/1gAAAJQBAAALAAAAAAAAAAAAAAAAAD0BAABfcmVscy8ucmVsc1BLAQItABQA&#10;BgAIAAAAIQDfZsQ+jAEAADADAAAOAAAAAAAAAAAAAAAAADwCAABkcnMvZTJvRG9jLnhtbFBLAQIt&#10;ABQABgAIAAAAIQDAVV8R5wIAAJYGAAAQAAAAAAAAAAAAAAAAAPQDAABkcnMvaW5rL2luazEueG1s&#10;UEsBAi0AFAAGAAgAAAAhAN3sCiDlAAAAEAEAAA8AAAAAAAAAAAAAAAAACQcAAGRycy9kb3ducmV2&#10;LnhtbFBLAQItABQABgAIAAAAIQB5GLydvwAAACEBAAAZAAAAAAAAAAAAAAAAABsIAABkcnMvX3Jl&#10;bHMvZTJvRG9jLnhtbC5yZWxzUEsFBgAAAAAGAAYAeAEAABEJAAAAAA==&#10;">
                <v:imagedata r:id="rId191" o:title=""/>
              </v:shape>
            </w:pict>
          </mc:Fallback>
        </mc:AlternateContent>
      </w:r>
      <w:r>
        <w:rPr>
          <w:rFonts w:ascii="Arial" w:hAnsi="Arial" w:cs="Arial"/>
          <w:noProof/>
        </w:rPr>
        <mc:AlternateContent>
          <mc:Choice Requires="wpi">
            <w:drawing>
              <wp:anchor distT="0" distB="0" distL="114300" distR="114300" simplePos="0" relativeHeight="251831296" behindDoc="0" locked="0" layoutInCell="1" allowOverlap="1" wp14:anchorId="6A2C6470" wp14:editId="53C18B8E">
                <wp:simplePos x="0" y="0"/>
                <wp:positionH relativeFrom="column">
                  <wp:posOffset>230503</wp:posOffset>
                </wp:positionH>
                <wp:positionV relativeFrom="paragraph">
                  <wp:posOffset>1200354</wp:posOffset>
                </wp:positionV>
                <wp:extent cx="558360" cy="392040"/>
                <wp:effectExtent l="38100" t="38100" r="38735" b="40005"/>
                <wp:wrapNone/>
                <wp:docPr id="176" name="Ink 176"/>
                <wp:cNvGraphicFramePr/>
                <a:graphic xmlns:a="http://schemas.openxmlformats.org/drawingml/2006/main">
                  <a:graphicData uri="http://schemas.microsoft.com/office/word/2010/wordprocessingInk">
                    <w14:contentPart bwMode="auto" r:id="rId192">
                      <w14:nvContentPartPr>
                        <w14:cNvContentPartPr/>
                      </w14:nvContentPartPr>
                      <w14:xfrm>
                        <a:off x="0" y="0"/>
                        <a:ext cx="558360" cy="3920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0019D4B3" id="Ink 176" o:spid="_x0000_s1026" type="#_x0000_t75" style="position:absolute;margin-left:17.35pt;margin-top:93.7pt;width:45.55pt;height:32.45pt;z-index:2518312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GtGajaKAQAANAMAAA4AAABkcnMvZTJvRG9jLnhtbJxSy07DMBC8I/EP&#10;lu80jz4oUdMeqJB6oPQAH2Acu7GIvdHabdq/Z5M+ASEkLtGuxxnP7OxktrMV2yr0BlzOk17MmXIS&#10;CuPWOX97fbobc+aDcIWowKmc75Xns+ntzaSpM5VCCVWhkBGJ81lT57wMoc6iyMtSWeF7UCtHoAa0&#10;IlCL66hA0RC7raI0jkdRA1jUCFJ5T6fzA8inHb/WSoYXrb0KrCJ1cTwmfeFcYVul90PO3tuqnw55&#10;NJ2IbI2iLo08yhL/UGWFcSTiTDUXQbANmh9U1kgEDzr0JNgItDZSdZ7IXRJ/c7dwH62zZCA3mElw&#10;QbmwEhhO8+uA/zxhKxpB8wwFJSQ2AfiRkQb0dyAH0XOQG0t6DqmgqkSglfClqT1nmJki57gokot+&#10;t328OFjhxddyu0LW3k/uR5w5YUkUOWdtS/Gc7C+//k9IdIR+Y95ptG0mJJjtck6rsG+/XeRqF5ik&#10;w+Fw3B8RIgnqP6TxoMNPzAeGU3eVAD3+JevrvhV2tezTTwAAAP//AwBQSwMEFAAGAAgAAAAhAMS7&#10;a+vUAgAAfgYAABAAAABkcnMvaW5rL2luazEueG1stFTLbtswELwX6D8QzCEX0uZDJCUjTg5FAxRo&#10;gaJJgfaoyIwtxJIMiY6Tv+9QlhUHcS5F6wNF7mN2drj0xdVTtSaPvu3Kpp5TORGU+LpoFmW9nNOf&#10;t9c8paQLeb3I103t5/TZd/Tq8uOHi7J+qNYzrAQIdRd31XpOVyFsZtPpbreb7PSkaZdTJYSefqkf&#10;vn2ll0PWwt+XdRlQsjuYiqYO/ilEsFm5mNMiPIkxHtg3zbYt/OiOlrZ4iQhtXvjrpq3yMCKu8rr2&#10;a1LnFXj/oiQ8b7ApUWfpW0qqEg1zNZGJS9LPGQz505wenbeg2IFJRaenMX//B8zrt5iRllbOOkoG&#10;Sgv/GDlNe81n7/f+vW02vg2lf5F5L8rgeCbF/tzrsxeq9V2z3sa7oeQxX28hmRQCYzHUltMTgrzF&#10;gzb/FA+6vIt3TO61NEN7xzoMoo0jdbjaUFYeg15txhkLHYCj+Sa0/XNQQikuDJfuVpqZsTOVTpxQ&#10;R1cxTPEB867ddqsR7659mdfeM6q272xXLsJqFF1MhHFSjrofq34qe+XL5Sr8dXrRrBs8iuHGzz59&#10;EsLao876kuPInXjA/RSSQYAf/n5Oz/o3TPrMvaFXQDoiRZoRiZ9g59yec2XPBaOSJlQwSRJitHFM&#10;EckTkSpsUq4cE9xypywTRGputYTBEK3hII4IlhJBrNVM4ysYVwT5WUTRXKaO8ZRrbgzwFbExQEru&#10;uJPMEaDAjoCEq8TEAEPkPoCkLkEESsMBXG5k9IMC/KhhNQAl1zgLLhXcjknHZQxAXcVtigAURkWY&#10;kcm4NkSBJBqNRI/XhMdGAAxj7CBmYR9PQI9rn6LBE90yDg1jyMHXZ7leDCT3p0ikl0NDVWQkJFbm&#10;Egd8QXufgwYiOBibDG6DYItvCg21MpEKyNssY5EgbideAtROMqiO22TcIkNqlY2QGqWAELWWr/6n&#10;xhHCA7z8AwAA//8DAFBLAwQUAAYACAAAACEAgjoYQeYAAAAPAQAADwAAAGRycy9kb3ducmV2Lnht&#10;bEyPQU/DMAyF70j8h8hIXBBL165sdE0nNEA7cWDdAW5ZY9qyxqmabCv/Hu8EF0u2n5/fl69G24kT&#10;Dr51pGA6iUAgVc60VCvYla/3CxA+aDK6c4QKftDDqri+ynVm3Jne8bQNtWAT8plW0ITQZ1L6qkGr&#10;/cT1SLz7coPVgduhlmbQZza3nYyj6EFa3RJ/aHSP6warw/ZoFbx8rzdpZHd3H4+Hsi+nG6o/3xKl&#10;bm/G5yWXpyWIgGP4u4ALA+eHgoPt3ZGMF52CZDZnJc8X8xmIiyBOGWivIE7jBGSRy/8cxS8AAAD/&#10;/wMAUEsDBBQABgAIAAAAIQB5GLydvwAAACEBAAAZAAAAZHJzL19yZWxzL2Uyb0RvYy54bWwucmVs&#10;c4TPsWrEMAwG4L3QdzDaGyUdylHiZDkOspYUbjWOkpjEsrGc0nv7euzBwQ0ahND3S23/63f1Q0lc&#10;YA1NVYMitmFyvGj4Hi9vJ1CSDU9mD0wabiTQd68v7RftJpclWV0UVRQWDWvO8RNR7EreSBUicZnM&#10;IXmTS5sWjMZuZiF8r+sPTP8N6O5MNUwa0jA1oMZbLMnP7TDPztI52MMT5wcRaA/JwV/9XlCTFsoa&#10;HG9YqqnKoYBdi3ePdX8AAAD//wMAUEsBAi0AFAAGAAgAAAAhAJszJzcMAQAALQIAABMAAAAAAAAA&#10;AAAAAAAAAAAAAFtDb250ZW50X1R5cGVzXS54bWxQSwECLQAUAAYACAAAACEAOP0h/9YAAACUAQAA&#10;CwAAAAAAAAAAAAAAAAA9AQAAX3JlbHMvLnJlbHNQSwECLQAUAAYACAAAACEAa0ZqNooBAAA0AwAA&#10;DgAAAAAAAAAAAAAAAAA8AgAAZHJzL2Uyb0RvYy54bWxQSwECLQAUAAYACAAAACEAxLtr69QCAAB+&#10;BgAAEAAAAAAAAAAAAAAAAADyAwAAZHJzL2luay9pbmsxLnhtbFBLAQItABQABgAIAAAAIQCCOhhB&#10;5gAAAA8BAAAPAAAAAAAAAAAAAAAAAPQGAABkcnMvZG93bnJldi54bWxQSwECLQAUAAYACAAAACEA&#10;eRi8nb8AAAAhAQAAGQAAAAAAAAAAAAAAAAAHCAAAZHJzL19yZWxzL2Uyb0RvYy54bWwucmVsc1BL&#10;BQYAAAAABgAGAHgBAAD9CAAAAAA=&#10;">
                <v:imagedata r:id="rId193" o:title=""/>
              </v:shape>
            </w:pict>
          </mc:Fallback>
        </mc:AlternateContent>
      </w:r>
      <w:r>
        <w:rPr>
          <w:rFonts w:ascii="Arial" w:hAnsi="Arial" w:cs="Arial"/>
          <w:noProof/>
        </w:rPr>
        <mc:AlternateContent>
          <mc:Choice Requires="wpi">
            <w:drawing>
              <wp:anchor distT="0" distB="0" distL="114300" distR="114300" simplePos="0" relativeHeight="251828224" behindDoc="0" locked="0" layoutInCell="1" allowOverlap="1" wp14:anchorId="7C67BB68" wp14:editId="3E3C3CC2">
                <wp:simplePos x="0" y="0"/>
                <wp:positionH relativeFrom="column">
                  <wp:posOffset>6752590</wp:posOffset>
                </wp:positionH>
                <wp:positionV relativeFrom="paragraph">
                  <wp:posOffset>659765</wp:posOffset>
                </wp:positionV>
                <wp:extent cx="261180" cy="261420"/>
                <wp:effectExtent l="38100" t="38100" r="5715" b="31115"/>
                <wp:wrapNone/>
                <wp:docPr id="173" name="Ink 173"/>
                <wp:cNvGraphicFramePr/>
                <a:graphic xmlns:a="http://schemas.openxmlformats.org/drawingml/2006/main">
                  <a:graphicData uri="http://schemas.microsoft.com/office/word/2010/wordprocessingInk">
                    <w14:contentPart bwMode="auto" r:id="rId194">
                      <w14:nvContentPartPr>
                        <w14:cNvContentPartPr/>
                      </w14:nvContentPartPr>
                      <w14:xfrm>
                        <a:off x="0" y="0"/>
                        <a:ext cx="261180" cy="26142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DE21CFD" id="Ink 173" o:spid="_x0000_s1026" type="#_x0000_t75" style="position:absolute;margin-left:531.1pt;margin-top:51.35pt;width:21.75pt;height:21.85pt;z-index:2518282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ERxo+yKAQAAMAMAAA4AAABkcnMvZTJvRG9jLnhtbJxSy27CMBC8V+o/&#10;WL6XkJRnROBQVIlDKYf2A1zHJlZjb7Q2BP6+mwAFWlWVuFi7Hns8s+PJbGdLtlXoDbiMx50uZ8pJ&#10;yI1bZ/z97flhxJkPwuWiBKcyvleez6b3d5O6SlUCBZS5QkYkzqd1lfEihCqNIi8LZYXvQKUcgRrQ&#10;ikAtrqMcRU3stoySbncQ1YB5hSCV97Q7P4B82vJrrWR41dqrwMqMD/v9PmehKQYJZ0jFsE+CP6gY&#10;jwc8mk5EukZRFUYeJYkbFFlhHAn4ppqLINgGzS8qaySCBx06EmwEWhupWj/kLO7+cLZwn42ruCc3&#10;mEpwQbmwEhhOs2uBW56wJU2gfoGc0hGbAPzISOP5P4yD6DnIjSU9h0RQlSLQd/CFqTyNOTV5xnGR&#10;x2f9bvt0drDCs6/ldoWsOR8PHzlzwpIocs6aluI52V9e3yckOkJ/Me802iYTEsx2GafU983aRq52&#10;gUnaTAZxPCJEEkR1L2nxE/OB4dRdJECPX2V92TfCLj769AsAAP//AwBQSwMEFAAGAAgAAAAhAOYE&#10;Q/TTBAAAhQoAABAAAABkcnMvaW5rL2luazEueG1stJZbayNHEIXfA/kPzeyDX6alvk1Pj1h5H5YY&#10;AgkJ2Q0kj1ppbImVRmY0vv37fNUjy9qsF0JIMFjq6rqcOnWq7bfvHndbdd/2h82+mxd2YgrVdsv9&#10;atPdzIvfP17pVKjDsOhWi+2+a+fFU3so3l1+/93bTfd5t53xW5GhO8i33XZerIfhdjadPjw8TB78&#10;ZN/fTJ0xfvpj9/nnn4rLY9Sqvd50m4GSh2fTct8N7eMgyWab1bxYDo/m5E/uD/u7ftmersXSL188&#10;hn6xbK/2/W4xnDKuF13XblW32IH7j0INT7d82VDnpu0LtdvQsHYTG+qQfmgwLB7nxdn5DogHkOyK&#10;6es5//wfcl59nVNgeVfHulBHSKv2XjBNM+ezb/f+a7+/bfth077QPJJyvHhSy/Gc+RmJ6tvDfnsn&#10;synU/WJ7B2XWGGRxrG2nrxDydT64+U/zwcs3852D+5KaY3vnPBxJO0nqebTDZtci9N3tSWPDgcRi&#10;/jD0eR2ccU6bStv6o61mVZw5M2kadzaKo4qfc37q7w7rU75P/Yte882JtbGzh81qWJ9INxMTXPIn&#10;3s9Zfy163W5u1sO/Dl/ut3uW4jjxN+/fGxPjWWe55ElyryxwVqE6EvBbez0v3uQdVjlyNGQGvPUq&#10;RpVMbcuLdKFtvNDRmbLQsdC2cFUKpXUq6TrFUlunK13FuqwUX61Ppa511M7bMuHjYih1VIZLg4tR&#10;LhJUK6OrlEojBmOzQZlSe+yODBKQOFsJLK2KyjU1R35CbDAkvI1uJMYqBm7r0mqHL8egmooTxQST&#10;5DOSqKxJH1yJW8LRA9MnAryyytdNGZRE0EytKpyzU+RoKShFVGV9mXTStqGlQEO457MlqZT1TUPP&#10;QTscoYAmSoAra+kIwBxBoymFtwRLTKg4STb5cDqCIORLDpWikB9hBdKFUDIZGMQKSkIa6Z0IcTUU&#10;JY8OiZRUVZ4C/AgUvJyHbfjljpyNLV3my6lIQ1hrQFnw8ttJP9QTTDIQZiqDgHFOjE/GKK5GB1Nl&#10;owsxz3J0sa7J1oZWpe86kTAHZVUIFxAnI7GihC+eyefN/Kdqzfv/y/X1oR3mRZVccRlCBUVBJV7F&#10;8sJk/fro67IwBQJ2qa5B57W3ls8aHWawwR7BQmOtgFU2Ig1UV3FyHrPHW4aJqkZu0AqjtaIJokWV&#10;roJ8GT2DhCSvQwUzpLBJqlLNwA0FXCPzwG4cZ4Yq/ugSgXKtbSXgRJBo18vIjeiaGEopOx4dyiRW&#10;e0YvmwSIrHUdcxaWzzEeQZezS08M3zJYPypYB5SKNuSCmoHPJJhCBq8TSmWXlSMd8s+9j3OUXdKy&#10;krSUW8WPZ4OjZaEFnrwLowESIZ/0aDezyeKw0whVC4w0KprXRHnq5vY8IBEHHxmaAIYR6UV6iECE&#10;ZdDmhkDgG9SMlmSSXo36R96VKBUg7Is4W3lZRMgYxgv6G7PIegs5RAdUL9vDstG5DswdrLKulSCl&#10;N3oNeWcorETZsl44g4t2ZG+YNX0xzaqMfLFGCjtqNLDN+4ACZSqKrZHXi3/AuBcPeevGnvP+kYc1&#10;1g1bJu2BQZ5CKxAtagxCkuSzFCKdJDCOHLkYyZmNrmsgsuMqVjwInvklHl5RpPTEWOQjS+1ve/jy&#10;d/jyLwAAAP//AwBQSwMEFAAGAAgAAAAhAAzRkRDgAAAAEgEAAA8AAABkcnMvZG93bnJldi54bWxM&#10;T8tOwzAQvCPxD9YicaN2TAiQxqkQFQiJUwsfsI3dJMKPKHab8PdsTvSymtHOzs5Um9lZdjZj7INX&#10;kK0EMOOboHvfKvj+ert7AhYTeo02eKPg10TY1NdXFZY6TH5nzvvUMjLxsUQFXUpDyXlsOuMwrsJg&#10;PO2OYXSYiI4t1yNOZO4sl0IU3GHv6UOHg3ntTPOzPzkF9/ZZ5tGOu09M6V3a7GPaHoNStzfzdk3j&#10;ZQ0smTn9X8DSgfJDTcEO4eR1ZJa4KKQk7YLkI7BFkokHQgdCeZEDryt+WaX+AwAA//8DAFBLAwQU&#10;AAYACAAAACEAeRi8nb8AAAAhAQAAGQAAAGRycy9fcmVscy9lMm9Eb2MueG1sLnJlbHOEz7FqxDAM&#10;BuC90Hcw2hslHcpR4mQ5DrKWFG41jpKYxLKxnNJ7+3rswcENGoTQ90tt/+t39UNJXGANTVWDIrZh&#10;crxo+B4vbydQkg1PZg9MGm4k0HevL+0X7SaXJVldFFUUFg1rzvETUexK3kgVInGZzCF5k0ubFozG&#10;bmYhfK/rD0z/DejuTDVMGtIwNaDGWyzJz+0wz87SOdjDE+cHEWgPycFf/V5QkxbKGhxvWKqpyqGA&#10;XYt3j3V/AAAA//8DAFBLAQItABQABgAIAAAAIQCbMyc3DAEAAC0CAAATAAAAAAAAAAAAAAAAAAAA&#10;AABbQ29udGVudF9UeXBlc10ueG1sUEsBAi0AFAAGAAgAAAAhADj9If/WAAAAlAEAAAsAAAAAAAAA&#10;AAAAAAAAPQEAAF9yZWxzLy5yZWxzUEsBAi0AFAAGAAgAAAAhAERxo+yKAQAAMAMAAA4AAAAAAAAA&#10;AAAAAAAAPAIAAGRycy9lMm9Eb2MueG1sUEsBAi0AFAAGAAgAAAAhAOYEQ/TTBAAAhQoAABAAAAAA&#10;AAAAAAAAAAAA8gMAAGRycy9pbmsvaW5rMS54bWxQSwECLQAUAAYACAAAACEADNGREOAAAAASAQAA&#10;DwAAAAAAAAAAAAAAAADzCAAAZHJzL2Rvd25yZXYueG1sUEsBAi0AFAAGAAgAAAAhAHkYvJ2/AAAA&#10;IQEAABkAAAAAAAAAAAAAAAAAAAoAAGRycy9fcmVscy9lMm9Eb2MueG1sLnJlbHNQSwUGAAAAAAYA&#10;BgB4AQAA9goAAAAA&#10;">
                <v:imagedata r:id="rId195" o:title=""/>
              </v:shape>
            </w:pict>
          </mc:Fallback>
        </mc:AlternateContent>
      </w:r>
      <w:r>
        <w:rPr>
          <w:rFonts w:ascii="Arial" w:hAnsi="Arial" w:cs="Arial"/>
          <w:noProof/>
        </w:rPr>
        <mc:AlternateContent>
          <mc:Choice Requires="wpi">
            <w:drawing>
              <wp:anchor distT="0" distB="0" distL="114300" distR="114300" simplePos="0" relativeHeight="251825152" behindDoc="0" locked="0" layoutInCell="1" allowOverlap="1" wp14:anchorId="3F6893BF" wp14:editId="54F04D92">
                <wp:simplePos x="0" y="0"/>
                <wp:positionH relativeFrom="column">
                  <wp:posOffset>1375410</wp:posOffset>
                </wp:positionH>
                <wp:positionV relativeFrom="paragraph">
                  <wp:posOffset>671830</wp:posOffset>
                </wp:positionV>
                <wp:extent cx="332105" cy="89340"/>
                <wp:effectExtent l="38100" t="38100" r="23495" b="38100"/>
                <wp:wrapNone/>
                <wp:docPr id="170" name="Ink 170"/>
                <wp:cNvGraphicFramePr/>
                <a:graphic xmlns:a="http://schemas.openxmlformats.org/drawingml/2006/main">
                  <a:graphicData uri="http://schemas.microsoft.com/office/word/2010/wordprocessingInk">
                    <w14:contentPart bwMode="auto" r:id="rId196">
                      <w14:nvContentPartPr>
                        <w14:cNvContentPartPr/>
                      </w14:nvContentPartPr>
                      <w14:xfrm>
                        <a:off x="0" y="0"/>
                        <a:ext cx="332105" cy="8934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1D36BD28" id="Ink 170" o:spid="_x0000_s1026" type="#_x0000_t75" style="position:absolute;margin-left:107.7pt;margin-top:52.3pt;width:27.35pt;height:8.3pt;z-index:2518251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C1tZvyKAQAALwMAAA4AAABkcnMvZTJvRG9jLnhtbJxSy27CMBC8V+o/&#10;WL6XJLxKIwKHokocSjm0H2Acm1iNvdHaEPj7bgIptFVVqZfIu+OMZ3Z2Oj/Yku0VegMu40kv5kw5&#10;Cblx24y/vT7dTTjzQbhclOBUxo/K8/ns9mZaV6nqQwFlrpARifNpXWW8CKFKo8jLQlnhe1ApR6AG&#10;tCJQidsoR1ETuy2jfhyPoxowrxCk8p66ixPIZy2/1kqGF629CqzM+P1oSGpCcxiPOMOus8n4JI5H&#10;PJpNRbpFURVGniWJfyiywjgS8Em1EEGwHZofVNZIBA869CTYCLQ2UrV+yFkSf3O2dO+Nq2Qod5hK&#10;cEG5sBYYutm1wH+esCVnm/oZckpH7ALwMyON5+8wTqIXIHeW9JwSQVWKQOvgC1N5GnNq8ozjMk8u&#10;+t3+8eJgjRdfq/0aWXM/uadNcsKSKHLOmpLi6eyvvv5PSHSGfmM+aLRNJiSYHTJO5Mfm20auDoFJ&#10;ag4G/YTWgEmCJg+DYQt3xCeCrroKgN7+EvV13ei62vPZBwAAAP//AwBQSwMEFAAGAAgAAAAhACoF&#10;f46rBAAAmQoAABAAAABkcnMvaW5rL2luazEueG1stFVNj9s2EL0X6H8glMNeSJtDUqRkxJtD0AUK&#10;tGjRpEB7dGztWogtL2TtR/5936O0Xge7AYoiPSQWyfl48+bN7Nt3j/udum/6Y3voloXMbKGabn3Y&#10;tN3Nsvjz45WpCnUcVt1mtTt0zbL40hyLd5c//vC27T7vdwv8rxChO/Jrv1sW22G4XcznDw8Pswc/&#10;O/Q3c2etn//cff71l+Jy8to0123XDkh5fLpaH7qheRwYbNFulsV6eLQne8T+cLjr183pmTf9+tli&#10;6Ffr5urQ71fDKeJ21XXNTnWrPXD/Vajhyy0+WuS5afpC7VsUbNxMQgrVTzUuVo/L4ux8B4hHINkX&#10;89dj/v0/xLx6GZOwvEsxFWqCtGnuiWmeOV98u/bf+8Nt0w9t80zzSMr08EWtx3PmZySqb46H3R17&#10;U6j71e4OlIm1kMWUW+avEPIyHrj5rvHAyzfjnYP7mpqpvHMeJtJOknpq7dDuGwh9f3vS2HBEYF5/&#10;GPo8Ds46Z2xpJH2UclHGhaSZi3LWiknFTzE/9XfH7Snep/5Zr/nlxNpY2UO7GbYn0u3MBlf5E+/n&#10;rL/mvW3am+3wn93Xh90BQzF1/M3799bGeFZZTnmS3CsDnFWoJgL+aK6XxZs8wyp7jheZAVFSOVWV&#10;UuoLe2Hqi2idLmwhhSlT1FZVCoJz+LAm1qKTskp0xZOfDg6HShv8KKs9DuIsLWAX+RS0kfxGC+fq&#10;fDRBvDbBJOXKpMWpEuZGLC6kjIjsTajhmfgQvPb4skwSVdBivPGJcZBOm9LQ2apkkBggGIm5xAEW&#10;LFBBRABAgouHWVXqAB8kNiIqGI+zcsaV+R0ggy6JFWdkNSGETIAKAiZMIkYLX4A2HikEUU3ERQBU&#10;hbogSsSPGikjwIhxJmS4xKRFoTqXdCQ2eI/EAYWyXy2RJ93+217m6fjt+vrYDNgSkkJxWaK8KqjK&#10;oXMXqBUtlrJmfy2WbSo1uDDBEgXoUw4qEEfOMxFC8PinXI2LCgYW4NFLjR5/T7DOeldchhrEV5MW&#10;HeCmC5HS6iJAjYKOlKYGeJREoYH9pJJDBQQEPRiXZZc59biMJcQI9B6Cg3pMtJYxQD3kQclYqCyZ&#10;gAxZJB5dRwfRIqEhfrWp0f2UG8sjLo0XHLM4KAWKywm1l805FpAKAUoWE86CsLgwCM6ZiBZw0HFI&#10;FXk5TRAy3IGDczLmZVhJHBQOkHMxh0SxOfKYX1BGtkNriQOJIDgAnoBWLJsnCJPPaCEZm2qH/PL0&#10;4Mhh4ggSlYYMUDEnk64e0CEgA9YhYTCdAgabMihRjEjIhUPanBJfTtOGtZHPdZWfKywA1gmacnSP&#10;ESAT047AADEn9Jq9QAJpFiIa4ZOG/JXdIQ9tMiuJk4c4SJMbYjHDzAJa8QHW3HhRoZo8Y8jPe+yC&#10;sTossGzpaYAX7+FKZD6CFvYIP0TuYAmMyvnxwrjI3LwatWMiYNOSzBETrllFnd1II1+NC1lDXC8T&#10;YurLYZWwvjEUNguXEdDAmNdOgDfzxy0J87GvJoIhFow/g2gsfrlR8F5F7DqcE5Ya3bgR0TskQWEq&#10;gXzEViXY4Wrl5MCKni8G+vlv8+U/AAAA//8DAFBLAwQUAAYACAAAACEAbLOoZuUAAAAQAQAADwAA&#10;AGRycy9kb3ducmV2LnhtbExPy07DMBC8I/EP1iJxo7ajEiCNU1UgEBVc6Esc3XhJosZ2iN0m8PUs&#10;J7istDuz88jno23ZCfvQeKdATgQwdKU3jasUbNaPV7fAQtTO6NY7VPCFAebF+VmuM+MH94anVawY&#10;ibiQaQV1jF3GeShrtDpMfIeOsA/fWx1p7Stuej2QuG15IkTKrW4cOdS6w/say8PqaBUslofP16Uc&#10;t9vnp518f/k26W64U+ryYnyY0VjMgEUc498H/Hag/FBQsL0/OhNYqyCR11OiEiCmKTBiJDdCAtvT&#10;JZEJ8CLn/4sUPwAAAP//AwBQSwMEFAAGAAgAAAAhAHkYvJ2/AAAAIQEAABkAAABkcnMvX3JlbHMv&#10;ZTJvRG9jLnhtbC5yZWxzhM+xasQwDAbgvdB3MNobJR3KUeJkOQ6ylhRuNY6SmMSysZzSe/t67MHB&#10;DRqE0PdLbf/rd/VDSVxgDU1VgyK2YXK8aPgeL28nUJINT2YPTBpuJNB3ry/tF+0mlyVZXRRVFBYN&#10;a87xE1HsSt5IFSJxmcwheZNLmxaMxm5mIXyv6w9M/w3o7kw1TBrSMDWgxlssyc/tMM/O0jnYwxPn&#10;BxFoD8nBX/1eUJMWyhocb1iqqcqhgF2Ld491fwAAAP//AwBQSwECLQAUAAYACAAAACEAmzMnNwwB&#10;AAAtAgAAEwAAAAAAAAAAAAAAAAAAAAAAW0NvbnRlbnRfVHlwZXNdLnhtbFBLAQItABQABgAIAAAA&#10;IQA4/SH/1gAAAJQBAAALAAAAAAAAAAAAAAAAAD0BAABfcmVscy8ucmVsc1BLAQItABQABgAIAAAA&#10;IQAtbWb8igEAAC8DAAAOAAAAAAAAAAAAAAAAADwCAABkcnMvZTJvRG9jLnhtbFBLAQItABQABgAI&#10;AAAAIQAqBX+OqwQAAJkKAAAQAAAAAAAAAAAAAAAAAPIDAABkcnMvaW5rL2luazEueG1sUEsBAi0A&#10;FAAGAAgAAAAhAGyzqGblAAAAEAEAAA8AAAAAAAAAAAAAAAAAywgAAGRycy9kb3ducmV2LnhtbFBL&#10;AQItABQABgAIAAAAIQB5GLydvwAAACEBAAAZAAAAAAAAAAAAAAAAAN0JAABkcnMvX3JlbHMvZTJv&#10;RG9jLnhtbC5yZWxzUEsFBgAAAAAGAAYAeAEAANMKAAAAAA==&#10;">
                <v:imagedata r:id="rId197" o:title=""/>
              </v:shape>
            </w:pict>
          </mc:Fallback>
        </mc:AlternateContent>
      </w:r>
      <w:r w:rsidR="00BD049C">
        <w:rPr>
          <w:rFonts w:ascii="Arial" w:hAnsi="Arial" w:cs="Arial"/>
          <w:noProof/>
        </w:rPr>
        <mc:AlternateContent>
          <mc:Choice Requires="wpi">
            <w:drawing>
              <wp:anchor distT="0" distB="0" distL="114300" distR="114300" simplePos="0" relativeHeight="251821056" behindDoc="0" locked="0" layoutInCell="1" allowOverlap="1" wp14:anchorId="1400A78C" wp14:editId="5DDB9994">
                <wp:simplePos x="0" y="0"/>
                <wp:positionH relativeFrom="column">
                  <wp:posOffset>1654663</wp:posOffset>
                </wp:positionH>
                <wp:positionV relativeFrom="paragraph">
                  <wp:posOffset>-93486</wp:posOffset>
                </wp:positionV>
                <wp:extent cx="498960" cy="386280"/>
                <wp:effectExtent l="38100" t="38100" r="47625" b="45720"/>
                <wp:wrapNone/>
                <wp:docPr id="166" name="Ink 166"/>
                <wp:cNvGraphicFramePr/>
                <a:graphic xmlns:a="http://schemas.openxmlformats.org/drawingml/2006/main">
                  <a:graphicData uri="http://schemas.microsoft.com/office/word/2010/wordprocessingInk">
                    <w14:contentPart bwMode="auto" r:id="rId198">
                      <w14:nvContentPartPr>
                        <w14:cNvContentPartPr/>
                      </w14:nvContentPartPr>
                      <w14:xfrm>
                        <a:off x="0" y="0"/>
                        <a:ext cx="498960" cy="386280"/>
                      </w14:xfrm>
                    </w14:contentPart>
                  </a:graphicData>
                </a:graphic>
              </wp:anchor>
            </w:drawing>
          </mc:Choice>
          <mc:Fallback xmlns:w16sdtdh="http://schemas.microsoft.com/office/word/2020/wordml/sdtdatahash" xmlns:w16="http://schemas.microsoft.com/office/word/2018/wordml" xmlns:w16cex="http://schemas.microsoft.com/office/word/2018/wordml/cex">
            <w:pict>
              <v:shape w14:anchorId="27427244" id="Ink 166" o:spid="_x0000_s1026" type="#_x0000_t75" style="position:absolute;margin-left:129.5pt;margin-top:-8.15pt;width:40.95pt;height:32pt;z-index:2518210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0;dyT+wfKKEqcdEEJJOpAyAkLlAyz7JbHqPFt+JrR/j5O2C1AyeLD97rlHdrk5DJaNEMg4rPgqLzgD&#10;VE4b7Cr+sXvOHjijKFFL6xAqfgTim/r2ptwdPRBLaaSK9zH6RyFI9TBIyp0HTDetC4OMaRs64aXa&#10;yw7EuijuhXIYAWMWJwavywZa+Wkj2x7S8ckkgCXOnk6DU1fFpffWKBmTqRhR/2jJzg15Ss4z1BtP&#10;d0mDiz8bppvrBefca3qaYDSwNxniixyShtCBBKxd41T+P2OSHChzbWsU5E2g7Zy6OF1jG9yLtFYL&#10;9DQy2CWWdl8YYFxA/RJtUuwdxgtdzJ9dfwMAAP//AwBQSwMEFAAGAAgAAAAhADj9If/WAAAAlAEA&#10;AAsAAABfcmVscy8ucmVsc6SQwWrDMAyG74O9g9F9cZrDGKNOL6PQa+kewNiKYxpbRjLZ+vYzg8Ey&#10;ettRv9D3iX9/+EyLWpElUjaw63pQmB35mIOB98vx6QWUVJu9XSijgRsKHMbHh/0ZF1vbkcyxiGqU&#10;LAbmWsur1uJmTFY6KpjbZiJOtraRgy7WXW1APfT9s+bfDBg3THXyBvjkB1CXW2nmP+wUHZPQVDtH&#10;SdM0RXePqj195DOujWI5YDXgWb5DxrVrz4G+79390xvYljm6I9uEb+S2fhyoZT96vely/AIAAP//&#10;AwBQSwMEFAAGAAgAAAAhADPfWmOIAQAANAMAAA4AAABkcnMvZTJvRG9jLnhtbJxSQW7CMBC8V+of&#10;LN9LEgoRRAQORZU4lHJoH+A6NrEae6O1IfD7bgIUaFVV4hLtepzxzM5OZjtbsa1Cb8DlPOnFnCkn&#10;oTBunfP3t+eHEWc+CFeICpzK+V55Ppve302aOlN9KKEqFDIicT5r6pyXIdRZFHlZKit8D2rlCNSA&#10;VgRqcR0VKBpit1XUj+M0agCLGkEq7+l0fgD5tOPXWsnwqrVXgVWkLo5HpC98V9hWw3TI2Udb9QmN&#10;phORrVHUpZFHWeIGVVYYRyK+qeYiCLZB84vKGongQYeeBBuB1kaqzhO5S+If7hbus3WWDOQGMwku&#10;KBdWAsNpfh1wyxO2ohE0L1BQQmITgB8ZaUD/B3IQPQe5saTnkAqqSgRaCV+a2nOGmSlyjosiOet3&#10;26ezgxWefS23K2Tt/SRNOXPCkihyztqW4jnZX17/T0h0hP5i3mm0bSYkmO1yTquwb79d5GoXmKTD&#10;wXg0TgmRBD2O0uNKnJgPDKfuIgF6/Crry74VdrHs0y8AAAD//wMAUEsDBBQABgAIAAAAIQBqcQ6v&#10;9QIAAKMGAAAQAAAAZHJzL2luay9pbmsxLnhtbLRUy27bMBC8F+g/LJhDLqLNh0hKRpwcigYo0AJF&#10;kwLtUZEZW4glGZIcO3/foawoDuJcivZie3e5M7PDpS+u9uWaHn3TFnU1Z3IiGPkqrxdFtZyzn7fX&#10;PGHUdlm1yNZ15efsybfs6vLjh4uieijXM3wSEKo2/CrXc7bqus1sOt3tdpOdntTNcqqE0NMv1cO3&#10;r+xy6Fr4+6IqOlC2z6m8rjq/7wLYrFjMWd7txXge2Df1tsn9WA6ZJn850TVZ7q/rpsy6EXGVVZVf&#10;U5WV0P2LUfe0wY8CPEvfMCoLDMzVRMYuTj6nSGT7OTuKt5DYQknJpqcxf/8HzOu3mEGWVs46RoOk&#10;hX8Mmqa957P3Z//e1BvfdIV/sflgylB4ovwQ9/4cjGp8W6+34W4YPWbrLSyTQmAtBm45PWHIWzx4&#10;80/x4Mu7eMfiXlszjHfsw2DauFLPV9sVpceil5txx7oWwCF90zX9c1BCKS4Ml+5WmpmxM6kmaWqP&#10;rmLY4mfMu2bbrka8u+ZlX/vK6Nphsl2x6Faj6WIijJNy9P3Y9VPdK18sV91ft+f1usajGG787NMn&#10;IezxZD3luHInHnC/hTQY8MPfz9lZ/4ap7zwkegd0TFgoSzJNdRKdcynOxTnXiTUR4zETTLtURlKR&#10;IKVlxA0JOJ5GDgkRIcnjxOI7JpW6SPCYO4XQ8DRG5MgmyJLj1uIUupUKXbg1EAiSZARibrnUOuRJ&#10;xujrOVDHeXDjtAMKPkkaYyONMgSGY5CQIB0iLnmMEEVgIAuhkeWaDBoTwCQYjaRKI64gVkYxKLmW&#10;aSRxCCxcUmwwoOxJUeXWmSjUUHWkKIVy9FDKZZwYpDSpBHApJaCCHzzREAttKdQgRxozwln0o4Vi&#10;DimHKCbLeyUgRTGBi9I4kEEbSDShS8chxlAwEqfIaHBJAk/QqGBFFAbmNlEY2nFlEhRUwAA0ZsM8&#10;EimLFg0wB5/QaoJs3BDKwXhJyrpBpAt8MAI2v/ozG/cMr/TyDwAAAP//AwBQSwMEFAAGAAgAAAAh&#10;AGjP1znnAAAADwEAAA8AAABkcnMvZG93bnJldi54bWxMj81uwjAQhO+V+g7WVuoNHAgkJcRBVf84&#10;JwXU3kxskoh4HcWGpH36bk/tZaXR7s7Ml25G07Kr7l1jUcBsGgDTWFrVYCVg9/46eQDmvEQlW4ta&#10;wJd2sMlub1KZKDtgrq+FrxiZoEukgNr7LuHclbU20k1tp5F2J9sb6Un2FVe9HMjctHweBBE3skFK&#10;qGWnn2pdnouLETCcDnkUb22Thx/7w/cbXxYv508h7u/G5zWNxzUwr0f/9wG/DNQfMip2tBdUjrUC&#10;5ssVAXkBk1kUAqOLcBGsgB0FLOIYeJby/xzZDwAAAP//AwBQSwMEFAAGAAgAAAAhAHkYvJ2/AAAA&#10;IQEAABkAAABkcnMvX3JlbHMvZTJvRG9jLnhtbC5yZWxzhM+xasQwDAbgvdB3MNobJR3KUeJkOQ6y&#10;lhRuNY6SmMSysZzSe/t67MHBDRqE0PdLbf/rd/VDSVxgDU1VgyK2YXK8aPgeL28nUJINT2YPTBpu&#10;JNB3ry/tF+0mlyVZXRRVFBYNa87xE1HsSt5IFSJxmcwheZNLmxaMxm5mIXyv6w9M/w3o7kw1TBrS&#10;MDWgxlssyc/tMM/O0jnYwxPnBxFoD8nBX/1eUJMWyhocb1iqqcqhgF2Ld491fwAAAP//AwBQSwEC&#10;LQAUAAYACAAAACEAmzMnNwwBAAAtAgAAEwAAAAAAAAAAAAAAAAAAAAAAW0NvbnRlbnRfVHlwZXNd&#10;LnhtbFBLAQItABQABgAIAAAAIQA4/SH/1gAAAJQBAAALAAAAAAAAAAAAAAAAAD0BAABfcmVscy8u&#10;cmVsc1BLAQItABQABgAIAAAAIQAz31pjiAEAADQDAAAOAAAAAAAAAAAAAAAAADwCAABkcnMvZTJv&#10;RG9jLnhtbFBLAQItABQABgAIAAAAIQBqcQ6v9QIAAKMGAAAQAAAAAAAAAAAAAAAAAPADAABkcnMv&#10;aW5rL2luazEueG1sUEsBAi0AFAAGAAgAAAAhAGjP1znnAAAADwEAAA8AAAAAAAAAAAAAAAAAEwcA&#10;AGRycy9kb3ducmV2LnhtbFBLAQItABQABgAIAAAAIQB5GLydvwAAACEBAAAZAAAAAAAAAAAAAAAA&#10;ACcIAABkcnMvX3JlbHMvZTJvRG9jLnhtbC5yZWxzUEsFBgAAAAAGAAYAeAEAAB0JAAAAAA==&#10;">
                <v:imagedata r:id="rId199" o:title=""/>
              </v:shape>
            </w:pict>
          </mc:Fallback>
        </mc:AlternateContent>
      </w:r>
      <w:r w:rsidR="00860925" w:rsidRPr="00BC74CC">
        <w:rPr>
          <w:rFonts w:ascii="Arial" w:hAnsi="Arial" w:cs="Arial"/>
        </w:rPr>
        <w:t>The equipment lasts far longer. Due to small fixes throughout the year, seals and bearings are often checked and fixed if required. This is an example of showing how the maintenance method will increase the life spam of the assets. Also, regarding safety and legal requirements, PPM is an excellent method. If run to failure was used, a pump might have not been checked for a long time which might result in a failure causing a major hazard such as an explosion causing risk to nearby workers, the environment and other equipment. This also has a negative factor on the company or business. Not only is their bad publicity due to the risk of the refinery, but it will also cost them in terms of product not flowing in a regular manner. HSE will have to complete more checks of the site to ensure it is running safely which could cause more negativities found on the site. Also, by using PPM, you are meeting warranty and legal requirements, this is because PPM is a requirement for many refineries to always keep up to date with its equipment.</w:t>
      </w:r>
    </w:p>
    <w:p w14:paraId="4B3E8D0D" w14:textId="77777777" w:rsidR="00860925" w:rsidRDefault="00860925" w:rsidP="00860925">
      <w:pPr>
        <w:rPr>
          <w:rFonts w:ascii="Arial" w:hAnsi="Arial" w:cs="Arial"/>
        </w:rPr>
      </w:pPr>
    </w:p>
    <w:p w14:paraId="39B60D5B" w14:textId="77777777" w:rsidR="00860925" w:rsidRDefault="00860925" w:rsidP="00860925">
      <w:pPr>
        <w:spacing w:line="360" w:lineRule="auto"/>
        <w:rPr>
          <w:rFonts w:ascii="Arial" w:hAnsi="Arial" w:cs="Arial"/>
        </w:rPr>
      </w:pPr>
    </w:p>
    <w:p w14:paraId="182B298A" w14:textId="77777777" w:rsidR="00860925" w:rsidRPr="00BC74CC" w:rsidRDefault="00860925" w:rsidP="00860925">
      <w:pPr>
        <w:spacing w:line="360" w:lineRule="auto"/>
        <w:rPr>
          <w:rFonts w:ascii="Arial" w:hAnsi="Arial" w:cs="Arial"/>
          <w:u w:val="single"/>
        </w:rPr>
      </w:pPr>
      <w:r w:rsidRPr="00BC74CC">
        <w:rPr>
          <w:rFonts w:ascii="Arial" w:hAnsi="Arial" w:cs="Arial"/>
          <w:u w:val="single"/>
        </w:rPr>
        <w:t>Reference</w:t>
      </w:r>
      <w:r>
        <w:rPr>
          <w:rFonts w:ascii="Arial" w:hAnsi="Arial" w:cs="Arial"/>
          <w:u w:val="single"/>
        </w:rPr>
        <w:t>s</w:t>
      </w:r>
    </w:p>
    <w:p w14:paraId="4AE53F91" w14:textId="77777777" w:rsidR="00860925" w:rsidRDefault="00860925" w:rsidP="00860925">
      <w:pPr>
        <w:spacing w:line="360" w:lineRule="auto"/>
        <w:rPr>
          <w:rFonts w:ascii="Arial" w:hAnsi="Arial" w:cs="Arial"/>
        </w:rPr>
      </w:pPr>
    </w:p>
    <w:p w14:paraId="57C46C80" w14:textId="77777777" w:rsidR="00860925" w:rsidRDefault="00E22C6B" w:rsidP="00860925">
      <w:pPr>
        <w:spacing w:line="360" w:lineRule="auto"/>
        <w:rPr>
          <w:rFonts w:ascii="Arial" w:hAnsi="Arial" w:cs="Arial"/>
        </w:rPr>
      </w:pPr>
      <w:hyperlink r:id="rId200" w:history="1">
        <w:r w:rsidR="00860925" w:rsidRPr="00A476F7">
          <w:rPr>
            <w:rStyle w:val="Hyperlink"/>
            <w:rFonts w:ascii="Arial" w:hAnsi="Arial" w:cs="Arial"/>
          </w:rPr>
          <w:t>https://www.fiixsoftware.com/maintenance-strategies/run-to-failure-maintenance/</w:t>
        </w:r>
      </w:hyperlink>
    </w:p>
    <w:p w14:paraId="258347A3" w14:textId="77777777" w:rsidR="00860925" w:rsidRDefault="00E22C6B" w:rsidP="00860925">
      <w:pPr>
        <w:spacing w:line="360" w:lineRule="auto"/>
        <w:rPr>
          <w:rFonts w:ascii="Arial" w:hAnsi="Arial" w:cs="Arial"/>
        </w:rPr>
      </w:pPr>
      <w:hyperlink r:id="rId201" w:anchor=":~:text=PPM%20stands%20for%20Planned%20Preventive,once%20it%20has%20taken%20place" w:history="1">
        <w:r w:rsidR="00860925" w:rsidRPr="00A476F7">
          <w:rPr>
            <w:rStyle w:val="Hyperlink"/>
            <w:rFonts w:ascii="Arial" w:hAnsi="Arial" w:cs="Arial"/>
          </w:rPr>
          <w:t>https://www.fixflo.com/blog/what-is-ppm#:~:text=PPM%20stands%20for%20Planned%20Preventive,once%20it%20has%20taken%20place</w:t>
        </w:r>
      </w:hyperlink>
      <w:r w:rsidR="00860925" w:rsidRPr="00C2029E">
        <w:rPr>
          <w:rFonts w:ascii="Arial" w:hAnsi="Arial" w:cs="Arial"/>
        </w:rPr>
        <w:t>.</w:t>
      </w:r>
    </w:p>
    <w:p w14:paraId="38600996" w14:textId="6A6DC413" w:rsidR="00860925" w:rsidRDefault="00E22C6B" w:rsidP="00860925">
      <w:pPr>
        <w:spacing w:line="360" w:lineRule="auto"/>
        <w:rPr>
          <w:rStyle w:val="Hyperlink"/>
          <w:rFonts w:ascii="Arial" w:hAnsi="Arial" w:cs="Arial"/>
        </w:rPr>
      </w:pPr>
      <w:hyperlink r:id="rId202" w:history="1">
        <w:r w:rsidR="00860925" w:rsidRPr="00BC74CC">
          <w:rPr>
            <w:rStyle w:val="Hyperlink"/>
            <w:rFonts w:ascii="Arial" w:hAnsi="Arial" w:cs="Arial"/>
          </w:rPr>
          <w:t>https://www.miepl.com/technical-education-news-description/three-critical-factors-that-affect-the-performance-of-your-pressure-gauge/8084</w:t>
        </w:r>
      </w:hyperlink>
    </w:p>
    <w:p w14:paraId="10080CCF" w14:textId="0C6F9D41" w:rsidR="001E3113" w:rsidRDefault="00E22C6B" w:rsidP="00860925">
      <w:pPr>
        <w:spacing w:line="360" w:lineRule="auto"/>
        <w:rPr>
          <w:rFonts w:ascii="Arial" w:hAnsi="Arial" w:cs="Arial"/>
        </w:rPr>
      </w:pPr>
      <w:hyperlink r:id="rId203" w:history="1">
        <w:r w:rsidR="001E3113" w:rsidRPr="00A476F7">
          <w:rPr>
            <w:rStyle w:val="Hyperlink"/>
            <w:rFonts w:ascii="Arial" w:hAnsi="Arial" w:cs="Arial"/>
          </w:rPr>
          <w:t>https://pumps-africa.com/industrial-pump-maintenance-tips/</w:t>
        </w:r>
      </w:hyperlink>
    </w:p>
    <w:p w14:paraId="12898145" w14:textId="77777777" w:rsidR="001E3113" w:rsidRPr="00BC74CC" w:rsidRDefault="001E3113" w:rsidP="00860925">
      <w:pPr>
        <w:spacing w:line="360" w:lineRule="auto"/>
        <w:rPr>
          <w:rFonts w:ascii="Arial" w:hAnsi="Arial" w:cs="Arial"/>
        </w:rPr>
      </w:pPr>
    </w:p>
    <w:p w14:paraId="575CA35F" w14:textId="77777777" w:rsidR="00860925" w:rsidRDefault="00860925" w:rsidP="00860925">
      <w:pPr>
        <w:spacing w:line="360" w:lineRule="auto"/>
        <w:rPr>
          <w:rFonts w:ascii="Arial" w:hAnsi="Arial" w:cs="Arial"/>
        </w:rPr>
      </w:pPr>
    </w:p>
    <w:p w14:paraId="17F45239" w14:textId="77777777" w:rsidR="00860925" w:rsidRDefault="00860925" w:rsidP="00860925">
      <w:pPr>
        <w:spacing w:line="360" w:lineRule="auto"/>
        <w:rPr>
          <w:rFonts w:ascii="Arial" w:hAnsi="Arial" w:cs="Arial"/>
        </w:rPr>
      </w:pPr>
    </w:p>
    <w:p w14:paraId="13031EF7" w14:textId="77777777" w:rsidR="00860925" w:rsidRDefault="00860925" w:rsidP="00860925">
      <w:pPr>
        <w:spacing w:line="360" w:lineRule="auto"/>
        <w:rPr>
          <w:rFonts w:ascii="Arial" w:hAnsi="Arial" w:cs="Arial"/>
        </w:rPr>
      </w:pPr>
    </w:p>
    <w:p w14:paraId="79C79D6E" w14:textId="77777777" w:rsidR="00860925" w:rsidRPr="00B02BF7" w:rsidRDefault="00860925" w:rsidP="00860925">
      <w:pPr>
        <w:spacing w:line="360" w:lineRule="auto"/>
        <w:rPr>
          <w:rFonts w:ascii="Arial" w:hAnsi="Arial" w:cs="Arial"/>
        </w:rPr>
      </w:pPr>
    </w:p>
    <w:p w14:paraId="5380399C" w14:textId="77777777" w:rsidR="00860925" w:rsidRPr="00F813E1" w:rsidRDefault="00860925" w:rsidP="00B05B47">
      <w:pPr>
        <w:rPr>
          <w:sz w:val="20"/>
          <w:szCs w:val="20"/>
        </w:rPr>
      </w:pPr>
    </w:p>
    <w:sectPr w:rsidR="00860925" w:rsidRPr="00F813E1" w:rsidSect="00860925">
      <w:pgSz w:w="11894" w:h="16834"/>
      <w:pgMar w:top="720" w:right="720" w:bottom="720" w:left="720" w:header="706" w:footer="706" w:gutter="0"/>
      <w:paperSrc w:first="1" w:other="1"/>
      <w:cols w:space="720"/>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endnote w:type="separator" w:id="-1">
    <w:p w14:paraId="1BE8ECD2" w14:textId="77777777" w:rsidR="007958A5" w:rsidRDefault="007958A5">
      <w:r>
        <w:separator/>
      </w:r>
    </w:p>
  </w:endnote>
  <w:endnote w:type="continuationSeparator" w:id="0">
    <w:p w14:paraId="7E056CBE" w14:textId="77777777" w:rsidR="007958A5" w:rsidRDefault="007958A5">
      <w:r>
        <w:continuationSeparator/>
      </w:r>
    </w:p>
  </w:endnote>
  <w:endnote w:type="continuationNotice" w:id="1">
    <w:p w14:paraId="24C48A4E" w14:textId="77777777" w:rsidR="007958A5" w:rsidRDefault="007958A5"/>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10006FF" w:usb1="4000205B" w:usb2="00000010" w:usb3="00000000" w:csb0="0000019F" w:csb1="00000000"/>
  </w:font>
  <w:font w:name="CG Times (W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tbl>
    <w:tblPr>
      <w:tblW w:w="5000" w:type="pct"/>
      <w:jc w:val="right"/>
      <w:tblCellMar>
        <w:top w:w="115" w:type="dxa"/>
        <w:left w:w="115" w:type="dxa"/>
        <w:bottom w:w="115" w:type="dxa"/>
        <w:right w:w="115" w:type="dxa"/>
      </w:tblCellMar>
      <w:tblLook w:val="04A0" w:firstRow="1" w:lastRow="0" w:firstColumn="1" w:lastColumn="0" w:noHBand="0" w:noVBand="1"/>
    </w:tblPr>
    <w:tblGrid>
      <w:gridCol w:w="9931"/>
      <w:gridCol w:w="523"/>
    </w:tblGrid>
    <w:tr w:rsidR="00B92D47" w:rsidRPr="00B92D47" w14:paraId="6424D883" w14:textId="77777777" w:rsidTr="00B92D47">
      <w:trPr>
        <w:jc w:val="right"/>
      </w:trPr>
      <w:tc>
        <w:tcPr>
          <w:tcW w:w="4795" w:type="dxa"/>
          <w:vAlign w:val="center"/>
        </w:tcPr>
        <w:sdt>
          <w:sdtPr>
            <w:rPr>
              <w:caps/>
              <w:color w:val="000000" w:themeColor="text1"/>
            </w:rPr>
            <w:alias w:val="Author"/>
            <w:tag w:val=""/>
            <w:id w:val="1534539408"/>
            <w:placeholder>
              <w:docPart w:val="1A8E31A52399BA4A8FBF3D22D1C626B7"/>
            </w:placeholder>
            <w:dataBinding w:prefixMappings="xmlns:ns0='http://purl.org/dc/elements/1.1/' xmlns:ns1='http://schemas.openxmlformats.org/package/2006/metadata/core-properties' " w:xpath="/ns1:coreProperties[1]/ns0:creator[1]" w:storeItemID="{6C3C8BC8-F283-45AE-878A-BAB7291924A1}"/>
            <w:text/>
          </w:sdtPr>
          <w:sdtEndPr/>
          <w:sdtContent>
            <w:p w14:paraId="4873D763" w14:textId="7BCACD86" w:rsidR="00B92D47" w:rsidRDefault="00B92D47">
              <w:pPr>
                <w:pStyle w:val="Header"/>
                <w:jc w:val="right"/>
                <w:rPr>
                  <w:caps/>
                  <w:color w:val="000000" w:themeColor="text1"/>
                </w:rPr>
              </w:pPr>
              <w:r>
                <w:rPr>
                  <w:caps/>
                  <w:color w:val="000000" w:themeColor="text1"/>
                </w:rPr>
                <w:t>JACK SCRIVEN</w:t>
              </w:r>
            </w:p>
          </w:sdtContent>
        </w:sdt>
      </w:tc>
      <w:tc>
        <w:tcPr>
          <w:tcW w:w="250" w:type="pct"/>
          <w:shd w:val="clear" w:color="auto" w:fill="auto"/>
          <w:vAlign w:val="center"/>
        </w:tcPr>
        <w:p w14:paraId="1F1AD9DE" w14:textId="77777777" w:rsidR="00B92D47" w:rsidRPr="00B92D47" w:rsidRDefault="00B92D47">
          <w:pPr>
            <w:pStyle w:val="Footer"/>
            <w:jc w:val="center"/>
            <w:rPr>
              <w:color w:val="000000" w:themeColor="text1"/>
            </w:rPr>
          </w:pPr>
          <w:r w:rsidRPr="00B92D47">
            <w:rPr>
              <w:color w:val="000000" w:themeColor="text1"/>
            </w:rPr>
            <w:fldChar w:fldCharType="begin"/>
          </w:r>
          <w:r w:rsidRPr="00B92D47">
            <w:rPr>
              <w:color w:val="000000" w:themeColor="text1"/>
            </w:rPr>
            <w:instrText xml:space="preserve"> PAGE   \* MERGEFORMAT </w:instrText>
          </w:r>
          <w:r w:rsidRPr="00B92D47">
            <w:rPr>
              <w:color w:val="000000" w:themeColor="text1"/>
            </w:rPr>
            <w:fldChar w:fldCharType="separate"/>
          </w:r>
          <w:r w:rsidRPr="00B92D47">
            <w:rPr>
              <w:noProof/>
              <w:color w:val="000000" w:themeColor="text1"/>
            </w:rPr>
            <w:t>2</w:t>
          </w:r>
          <w:r w:rsidRPr="00B92D47">
            <w:rPr>
              <w:noProof/>
              <w:color w:val="000000" w:themeColor="text1"/>
            </w:rPr>
            <w:fldChar w:fldCharType="end"/>
          </w:r>
        </w:p>
      </w:tc>
    </w:tr>
  </w:tbl>
  <w:p w14:paraId="78F128E9" w14:textId="36B19BFB" w:rsidR="0082157B" w:rsidRDefault="0082157B" w:rsidP="00D24373">
    <w:pPr>
      <w:pStyle w:val="Footer"/>
      <w:rPr>
        <w:sz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footnote w:type="separator" w:id="-1">
    <w:p w14:paraId="6C666DE9" w14:textId="77777777" w:rsidR="007958A5" w:rsidRDefault="007958A5">
      <w:r>
        <w:separator/>
      </w:r>
    </w:p>
  </w:footnote>
  <w:footnote w:type="continuationSeparator" w:id="0">
    <w:p w14:paraId="256CB6A2" w14:textId="77777777" w:rsidR="007958A5" w:rsidRDefault="007958A5">
      <w:r>
        <w:continuationSeparator/>
      </w:r>
    </w:p>
  </w:footnote>
  <w:footnote w:type="continuationNotice" w:id="1">
    <w:p w14:paraId="6753D289" w14:textId="77777777" w:rsidR="007958A5" w:rsidRDefault="007958A5"/>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p w14:paraId="53C70E3F" w14:textId="0C3C5856" w:rsidR="00D24373" w:rsidRDefault="00D24373">
    <w:pPr>
      <w:pStyle w:val="Header"/>
    </w:pPr>
    <w:r>
      <w:t>Maintenance Assignment 1</w:t>
    </w:r>
  </w:p>
  <w:p w14:paraId="0215A14E" w14:textId="77777777" w:rsidR="00D24373" w:rsidRDefault="00D2437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abstractNum w:abstractNumId="0" w15:restartNumberingAfterBreak="0">
    <w:nsid w:val="FFFFFF1D"/>
    <w:multiLevelType w:val="multilevel"/>
    <w:tmpl w:val="7C009F04"/>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12FA322B"/>
    <w:multiLevelType w:val="hybridMultilevel"/>
    <w:tmpl w:val="C472BCAA"/>
    <w:lvl w:ilvl="0" w:tplc="08090011">
      <w:start w:val="1"/>
      <w:numFmt w:val="decimal"/>
      <w:lvlText w:val="%1)"/>
      <w:lvlJc w:val="left"/>
      <w:pPr>
        <w:tabs>
          <w:tab w:val="num" w:pos="360"/>
        </w:tabs>
        <w:ind w:left="360" w:hanging="360"/>
      </w:pPr>
    </w:lvl>
    <w:lvl w:ilvl="1" w:tplc="08090019" w:tentative="1">
      <w:start w:val="1"/>
      <w:numFmt w:val="lowerLetter"/>
      <w:lvlText w:val="%2."/>
      <w:lvlJc w:val="left"/>
      <w:pPr>
        <w:tabs>
          <w:tab w:val="num" w:pos="1080"/>
        </w:tabs>
        <w:ind w:left="1080" w:hanging="360"/>
      </w:pPr>
    </w:lvl>
    <w:lvl w:ilvl="2" w:tplc="0809001B" w:tentative="1">
      <w:start w:val="1"/>
      <w:numFmt w:val="lowerRoman"/>
      <w:lvlText w:val="%3."/>
      <w:lvlJc w:val="right"/>
      <w:pPr>
        <w:tabs>
          <w:tab w:val="num" w:pos="1800"/>
        </w:tabs>
        <w:ind w:left="1800" w:hanging="180"/>
      </w:pPr>
    </w:lvl>
    <w:lvl w:ilvl="3" w:tplc="0809000F" w:tentative="1">
      <w:start w:val="1"/>
      <w:numFmt w:val="decimal"/>
      <w:lvlText w:val="%4."/>
      <w:lvlJc w:val="left"/>
      <w:pPr>
        <w:tabs>
          <w:tab w:val="num" w:pos="2520"/>
        </w:tabs>
        <w:ind w:left="2520" w:hanging="360"/>
      </w:pPr>
    </w:lvl>
    <w:lvl w:ilvl="4" w:tplc="08090019" w:tentative="1">
      <w:start w:val="1"/>
      <w:numFmt w:val="lowerLetter"/>
      <w:lvlText w:val="%5."/>
      <w:lvlJc w:val="left"/>
      <w:pPr>
        <w:tabs>
          <w:tab w:val="num" w:pos="3240"/>
        </w:tabs>
        <w:ind w:left="3240" w:hanging="360"/>
      </w:pPr>
    </w:lvl>
    <w:lvl w:ilvl="5" w:tplc="0809001B" w:tentative="1">
      <w:start w:val="1"/>
      <w:numFmt w:val="lowerRoman"/>
      <w:lvlText w:val="%6."/>
      <w:lvlJc w:val="right"/>
      <w:pPr>
        <w:tabs>
          <w:tab w:val="num" w:pos="3960"/>
        </w:tabs>
        <w:ind w:left="3960" w:hanging="180"/>
      </w:pPr>
    </w:lvl>
    <w:lvl w:ilvl="6" w:tplc="0809000F" w:tentative="1">
      <w:start w:val="1"/>
      <w:numFmt w:val="decimal"/>
      <w:lvlText w:val="%7."/>
      <w:lvlJc w:val="left"/>
      <w:pPr>
        <w:tabs>
          <w:tab w:val="num" w:pos="4680"/>
        </w:tabs>
        <w:ind w:left="4680" w:hanging="360"/>
      </w:pPr>
    </w:lvl>
    <w:lvl w:ilvl="7" w:tplc="08090019" w:tentative="1">
      <w:start w:val="1"/>
      <w:numFmt w:val="lowerLetter"/>
      <w:lvlText w:val="%8."/>
      <w:lvlJc w:val="left"/>
      <w:pPr>
        <w:tabs>
          <w:tab w:val="num" w:pos="5400"/>
        </w:tabs>
        <w:ind w:left="5400" w:hanging="360"/>
      </w:pPr>
    </w:lvl>
    <w:lvl w:ilvl="8" w:tplc="0809001B" w:tentative="1">
      <w:start w:val="1"/>
      <w:numFmt w:val="lowerRoman"/>
      <w:lvlText w:val="%9."/>
      <w:lvlJc w:val="right"/>
      <w:pPr>
        <w:tabs>
          <w:tab w:val="num" w:pos="6120"/>
        </w:tabs>
        <w:ind w:left="6120" w:hanging="180"/>
      </w:pPr>
    </w:lvl>
  </w:abstractNum>
  <w:abstractNum w:abstractNumId="2" w15:restartNumberingAfterBreak="0">
    <w:nsid w:val="1637645E"/>
    <w:multiLevelType w:val="hybridMultilevel"/>
    <w:tmpl w:val="4B5C932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168A5875"/>
    <w:multiLevelType w:val="hybridMultilevel"/>
    <w:tmpl w:val="38962B70"/>
    <w:lvl w:ilvl="0" w:tplc="7F64A67A">
      <w:start w:val="10"/>
      <w:numFmt w:val="bullet"/>
      <w:lvlText w:val="-"/>
      <w:lvlJc w:val="left"/>
      <w:pPr>
        <w:ind w:left="720" w:hanging="360"/>
      </w:pPr>
      <w:rPr>
        <w:rFonts w:ascii="Times New Roman" w:eastAsia="Times New Roman" w:hAnsi="Times New Roman" w:cs="Times New Roman"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8B20F67"/>
    <w:multiLevelType w:val="hybridMultilevel"/>
    <w:tmpl w:val="220EDA8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A474891"/>
    <w:multiLevelType w:val="hybridMultilevel"/>
    <w:tmpl w:val="30B617F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20DE1A0D"/>
    <w:multiLevelType w:val="hybridMultilevel"/>
    <w:tmpl w:val="7E86589E"/>
    <w:lvl w:ilvl="0" w:tplc="0809000F">
      <w:start w:val="1"/>
      <w:numFmt w:val="decimal"/>
      <w:lvlText w:val="%1."/>
      <w:lvlJc w:val="left"/>
      <w:pPr>
        <w:ind w:left="896" w:hanging="360"/>
      </w:pPr>
    </w:lvl>
    <w:lvl w:ilvl="1" w:tplc="08090019" w:tentative="1">
      <w:start w:val="1"/>
      <w:numFmt w:val="lowerLetter"/>
      <w:lvlText w:val="%2."/>
      <w:lvlJc w:val="left"/>
      <w:pPr>
        <w:ind w:left="1616" w:hanging="360"/>
      </w:pPr>
    </w:lvl>
    <w:lvl w:ilvl="2" w:tplc="0809001B" w:tentative="1">
      <w:start w:val="1"/>
      <w:numFmt w:val="lowerRoman"/>
      <w:lvlText w:val="%3."/>
      <w:lvlJc w:val="right"/>
      <w:pPr>
        <w:ind w:left="2336" w:hanging="180"/>
      </w:pPr>
    </w:lvl>
    <w:lvl w:ilvl="3" w:tplc="0809000F" w:tentative="1">
      <w:start w:val="1"/>
      <w:numFmt w:val="decimal"/>
      <w:lvlText w:val="%4."/>
      <w:lvlJc w:val="left"/>
      <w:pPr>
        <w:ind w:left="3056" w:hanging="360"/>
      </w:pPr>
    </w:lvl>
    <w:lvl w:ilvl="4" w:tplc="08090019" w:tentative="1">
      <w:start w:val="1"/>
      <w:numFmt w:val="lowerLetter"/>
      <w:lvlText w:val="%5."/>
      <w:lvlJc w:val="left"/>
      <w:pPr>
        <w:ind w:left="3776" w:hanging="360"/>
      </w:pPr>
    </w:lvl>
    <w:lvl w:ilvl="5" w:tplc="0809001B" w:tentative="1">
      <w:start w:val="1"/>
      <w:numFmt w:val="lowerRoman"/>
      <w:lvlText w:val="%6."/>
      <w:lvlJc w:val="right"/>
      <w:pPr>
        <w:ind w:left="4496" w:hanging="180"/>
      </w:pPr>
    </w:lvl>
    <w:lvl w:ilvl="6" w:tplc="0809000F" w:tentative="1">
      <w:start w:val="1"/>
      <w:numFmt w:val="decimal"/>
      <w:lvlText w:val="%7."/>
      <w:lvlJc w:val="left"/>
      <w:pPr>
        <w:ind w:left="5216" w:hanging="360"/>
      </w:pPr>
    </w:lvl>
    <w:lvl w:ilvl="7" w:tplc="08090019" w:tentative="1">
      <w:start w:val="1"/>
      <w:numFmt w:val="lowerLetter"/>
      <w:lvlText w:val="%8."/>
      <w:lvlJc w:val="left"/>
      <w:pPr>
        <w:ind w:left="5936" w:hanging="360"/>
      </w:pPr>
    </w:lvl>
    <w:lvl w:ilvl="8" w:tplc="0809001B" w:tentative="1">
      <w:start w:val="1"/>
      <w:numFmt w:val="lowerRoman"/>
      <w:lvlText w:val="%9."/>
      <w:lvlJc w:val="right"/>
      <w:pPr>
        <w:ind w:left="6656" w:hanging="180"/>
      </w:pPr>
    </w:lvl>
  </w:abstractNum>
  <w:abstractNum w:abstractNumId="7" w15:restartNumberingAfterBreak="0">
    <w:nsid w:val="21656294"/>
    <w:multiLevelType w:val="multilevel"/>
    <w:tmpl w:val="2878E4F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8" w15:restartNumberingAfterBreak="0">
    <w:nsid w:val="28E465C1"/>
    <w:multiLevelType w:val="hybridMultilevel"/>
    <w:tmpl w:val="CE1A658E"/>
    <w:lvl w:ilvl="0" w:tplc="75D02466">
      <w:numFmt w:val="bullet"/>
      <w:lvlText w:val="-"/>
      <w:lvlJc w:val="left"/>
      <w:pPr>
        <w:ind w:left="420" w:hanging="360"/>
      </w:pPr>
      <w:rPr>
        <w:rFonts w:ascii="Calibri" w:eastAsia="Times New Roman" w:hAnsi="Calibri" w:cs="Arial" w:hint="default"/>
      </w:rPr>
    </w:lvl>
    <w:lvl w:ilvl="1" w:tplc="08090003" w:tentative="1">
      <w:start w:val="1"/>
      <w:numFmt w:val="bullet"/>
      <w:lvlText w:val="o"/>
      <w:lvlJc w:val="left"/>
      <w:pPr>
        <w:ind w:left="1140" w:hanging="360"/>
      </w:pPr>
      <w:rPr>
        <w:rFonts w:ascii="Courier New" w:hAnsi="Courier New" w:cs="Courier New" w:hint="default"/>
      </w:rPr>
    </w:lvl>
    <w:lvl w:ilvl="2" w:tplc="08090005" w:tentative="1">
      <w:start w:val="1"/>
      <w:numFmt w:val="bullet"/>
      <w:lvlText w:val=""/>
      <w:lvlJc w:val="left"/>
      <w:pPr>
        <w:ind w:left="1860" w:hanging="360"/>
      </w:pPr>
      <w:rPr>
        <w:rFonts w:ascii="Wingdings" w:hAnsi="Wingdings" w:hint="default"/>
      </w:rPr>
    </w:lvl>
    <w:lvl w:ilvl="3" w:tplc="08090001" w:tentative="1">
      <w:start w:val="1"/>
      <w:numFmt w:val="bullet"/>
      <w:lvlText w:val=""/>
      <w:lvlJc w:val="left"/>
      <w:pPr>
        <w:ind w:left="2580" w:hanging="360"/>
      </w:pPr>
      <w:rPr>
        <w:rFonts w:ascii="Symbol" w:hAnsi="Symbol" w:hint="default"/>
      </w:rPr>
    </w:lvl>
    <w:lvl w:ilvl="4" w:tplc="08090003" w:tentative="1">
      <w:start w:val="1"/>
      <w:numFmt w:val="bullet"/>
      <w:lvlText w:val="o"/>
      <w:lvlJc w:val="left"/>
      <w:pPr>
        <w:ind w:left="3300" w:hanging="360"/>
      </w:pPr>
      <w:rPr>
        <w:rFonts w:ascii="Courier New" w:hAnsi="Courier New" w:cs="Courier New" w:hint="default"/>
      </w:rPr>
    </w:lvl>
    <w:lvl w:ilvl="5" w:tplc="08090005" w:tentative="1">
      <w:start w:val="1"/>
      <w:numFmt w:val="bullet"/>
      <w:lvlText w:val=""/>
      <w:lvlJc w:val="left"/>
      <w:pPr>
        <w:ind w:left="4020" w:hanging="360"/>
      </w:pPr>
      <w:rPr>
        <w:rFonts w:ascii="Wingdings" w:hAnsi="Wingdings" w:hint="default"/>
      </w:rPr>
    </w:lvl>
    <w:lvl w:ilvl="6" w:tplc="08090001" w:tentative="1">
      <w:start w:val="1"/>
      <w:numFmt w:val="bullet"/>
      <w:lvlText w:val=""/>
      <w:lvlJc w:val="left"/>
      <w:pPr>
        <w:ind w:left="4740" w:hanging="360"/>
      </w:pPr>
      <w:rPr>
        <w:rFonts w:ascii="Symbol" w:hAnsi="Symbol" w:hint="default"/>
      </w:rPr>
    </w:lvl>
    <w:lvl w:ilvl="7" w:tplc="08090003" w:tentative="1">
      <w:start w:val="1"/>
      <w:numFmt w:val="bullet"/>
      <w:lvlText w:val="o"/>
      <w:lvlJc w:val="left"/>
      <w:pPr>
        <w:ind w:left="5460" w:hanging="360"/>
      </w:pPr>
      <w:rPr>
        <w:rFonts w:ascii="Courier New" w:hAnsi="Courier New" w:cs="Courier New" w:hint="default"/>
      </w:rPr>
    </w:lvl>
    <w:lvl w:ilvl="8" w:tplc="08090005" w:tentative="1">
      <w:start w:val="1"/>
      <w:numFmt w:val="bullet"/>
      <w:lvlText w:val=""/>
      <w:lvlJc w:val="left"/>
      <w:pPr>
        <w:ind w:left="6180" w:hanging="360"/>
      </w:pPr>
      <w:rPr>
        <w:rFonts w:ascii="Wingdings" w:hAnsi="Wingdings" w:hint="default"/>
      </w:rPr>
    </w:lvl>
  </w:abstractNum>
  <w:abstractNum w:abstractNumId="9" w15:restartNumberingAfterBreak="0">
    <w:nsid w:val="311A72B5"/>
    <w:multiLevelType w:val="hybridMultilevel"/>
    <w:tmpl w:val="112AC9F6"/>
    <w:lvl w:ilvl="0" w:tplc="22D0FDEC">
      <w:start w:val="1"/>
      <w:numFmt w:val="bullet"/>
      <w:pStyle w:val="BulletedList"/>
      <w:lvlText w:val=""/>
      <w:lvlJc w:val="left"/>
      <w:pPr>
        <w:tabs>
          <w:tab w:val="num" w:pos="288"/>
        </w:tabs>
        <w:ind w:left="432" w:hanging="288"/>
      </w:pPr>
      <w:rPr>
        <w:rFonts w:ascii="Symbol" w:hAnsi="Symbol" w:hint="default"/>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43516A5"/>
    <w:multiLevelType w:val="hybridMultilevel"/>
    <w:tmpl w:val="EF3C6C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8316035"/>
    <w:multiLevelType w:val="hybridMultilevel"/>
    <w:tmpl w:val="5712C6E2"/>
    <w:lvl w:ilvl="0" w:tplc="FFFFFFFF">
      <w:start w:val="1"/>
      <w:numFmt w:val="bullet"/>
      <w:lvlText w:val=""/>
      <w:lvlJc w:val="left"/>
      <w:pPr>
        <w:tabs>
          <w:tab w:val="num" w:pos="360"/>
        </w:tabs>
        <w:ind w:left="360" w:hanging="360"/>
      </w:pPr>
      <w:rPr>
        <w:rFonts w:ascii="Symbol" w:hAnsi="Symbol" w:hint="default"/>
      </w:rPr>
    </w:lvl>
    <w:lvl w:ilvl="1" w:tplc="FFFFFFFF" w:tentative="1">
      <w:start w:val="1"/>
      <w:numFmt w:val="bullet"/>
      <w:lvlText w:val="o"/>
      <w:lvlJc w:val="left"/>
      <w:pPr>
        <w:tabs>
          <w:tab w:val="num" w:pos="1080"/>
        </w:tabs>
        <w:ind w:left="1080" w:hanging="360"/>
      </w:pPr>
      <w:rPr>
        <w:rFonts w:ascii="Courier New" w:hAnsi="Courier New" w:cs="Verdana" w:hint="default"/>
      </w:rPr>
    </w:lvl>
    <w:lvl w:ilvl="2" w:tplc="FFFFFFFF" w:tentative="1">
      <w:start w:val="1"/>
      <w:numFmt w:val="bullet"/>
      <w:lvlText w:val=""/>
      <w:lvlJc w:val="left"/>
      <w:pPr>
        <w:tabs>
          <w:tab w:val="num" w:pos="1800"/>
        </w:tabs>
        <w:ind w:left="1800" w:hanging="360"/>
      </w:pPr>
      <w:rPr>
        <w:rFonts w:ascii="Wingdings" w:hAnsi="Wingdings" w:hint="default"/>
      </w:rPr>
    </w:lvl>
    <w:lvl w:ilvl="3" w:tplc="FFFFFFFF" w:tentative="1">
      <w:start w:val="1"/>
      <w:numFmt w:val="bullet"/>
      <w:lvlText w:val=""/>
      <w:lvlJc w:val="left"/>
      <w:pPr>
        <w:tabs>
          <w:tab w:val="num" w:pos="2520"/>
        </w:tabs>
        <w:ind w:left="2520" w:hanging="360"/>
      </w:pPr>
      <w:rPr>
        <w:rFonts w:ascii="Symbol" w:hAnsi="Symbol" w:hint="default"/>
      </w:rPr>
    </w:lvl>
    <w:lvl w:ilvl="4" w:tplc="FFFFFFFF" w:tentative="1">
      <w:start w:val="1"/>
      <w:numFmt w:val="bullet"/>
      <w:lvlText w:val="o"/>
      <w:lvlJc w:val="left"/>
      <w:pPr>
        <w:tabs>
          <w:tab w:val="num" w:pos="3240"/>
        </w:tabs>
        <w:ind w:left="3240" w:hanging="360"/>
      </w:pPr>
      <w:rPr>
        <w:rFonts w:ascii="Courier New" w:hAnsi="Courier New" w:cs="Verdana" w:hint="default"/>
      </w:rPr>
    </w:lvl>
    <w:lvl w:ilvl="5" w:tplc="FFFFFFFF" w:tentative="1">
      <w:start w:val="1"/>
      <w:numFmt w:val="bullet"/>
      <w:lvlText w:val=""/>
      <w:lvlJc w:val="left"/>
      <w:pPr>
        <w:tabs>
          <w:tab w:val="num" w:pos="3960"/>
        </w:tabs>
        <w:ind w:left="3960" w:hanging="360"/>
      </w:pPr>
      <w:rPr>
        <w:rFonts w:ascii="Wingdings" w:hAnsi="Wingdings" w:hint="default"/>
      </w:rPr>
    </w:lvl>
    <w:lvl w:ilvl="6" w:tplc="FFFFFFFF" w:tentative="1">
      <w:start w:val="1"/>
      <w:numFmt w:val="bullet"/>
      <w:lvlText w:val=""/>
      <w:lvlJc w:val="left"/>
      <w:pPr>
        <w:tabs>
          <w:tab w:val="num" w:pos="4680"/>
        </w:tabs>
        <w:ind w:left="4680" w:hanging="360"/>
      </w:pPr>
      <w:rPr>
        <w:rFonts w:ascii="Symbol" w:hAnsi="Symbol" w:hint="default"/>
      </w:rPr>
    </w:lvl>
    <w:lvl w:ilvl="7" w:tplc="FFFFFFFF" w:tentative="1">
      <w:start w:val="1"/>
      <w:numFmt w:val="bullet"/>
      <w:lvlText w:val="o"/>
      <w:lvlJc w:val="left"/>
      <w:pPr>
        <w:tabs>
          <w:tab w:val="num" w:pos="5400"/>
        </w:tabs>
        <w:ind w:left="5400" w:hanging="360"/>
      </w:pPr>
      <w:rPr>
        <w:rFonts w:ascii="Courier New" w:hAnsi="Courier New" w:cs="Verdana" w:hint="default"/>
      </w:rPr>
    </w:lvl>
    <w:lvl w:ilvl="8" w:tplc="FFFFFFFF" w:tentative="1">
      <w:start w:val="1"/>
      <w:numFmt w:val="bullet"/>
      <w:lvlText w:val=""/>
      <w:lvlJc w:val="left"/>
      <w:pPr>
        <w:tabs>
          <w:tab w:val="num" w:pos="6120"/>
        </w:tabs>
        <w:ind w:left="6120" w:hanging="360"/>
      </w:pPr>
      <w:rPr>
        <w:rFonts w:ascii="Wingdings" w:hAnsi="Wingdings" w:hint="default"/>
      </w:rPr>
    </w:lvl>
  </w:abstractNum>
  <w:abstractNum w:abstractNumId="12" w15:restartNumberingAfterBreak="0">
    <w:nsid w:val="3A103B14"/>
    <w:multiLevelType w:val="hybridMultilevel"/>
    <w:tmpl w:val="F436697E"/>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3" w15:restartNumberingAfterBreak="0">
    <w:nsid w:val="45FB7405"/>
    <w:multiLevelType w:val="hybridMultilevel"/>
    <w:tmpl w:val="4C94272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4" w15:restartNumberingAfterBreak="0">
    <w:nsid w:val="5F4E0FDF"/>
    <w:multiLevelType w:val="hybridMultilevel"/>
    <w:tmpl w:val="198A47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62760694"/>
    <w:multiLevelType w:val="hybridMultilevel"/>
    <w:tmpl w:val="03A88C3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6" w15:restartNumberingAfterBreak="0">
    <w:nsid w:val="71E648F7"/>
    <w:multiLevelType w:val="hybridMultilevel"/>
    <w:tmpl w:val="8BC0AF6A"/>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7" w15:restartNumberingAfterBreak="0">
    <w:nsid w:val="72D806BE"/>
    <w:multiLevelType w:val="hybridMultilevel"/>
    <w:tmpl w:val="BFFE19EC"/>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18" w15:restartNumberingAfterBreak="0">
    <w:nsid w:val="75E11523"/>
    <w:multiLevelType w:val="hybridMultilevel"/>
    <w:tmpl w:val="061CE0D4"/>
    <w:lvl w:ilvl="0" w:tplc="08090017">
      <w:start w:val="1"/>
      <w:numFmt w:val="lowerLetter"/>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9" w15:restartNumberingAfterBreak="0">
    <w:nsid w:val="777210E6"/>
    <w:multiLevelType w:val="hybridMultilevel"/>
    <w:tmpl w:val="E26E2B66"/>
    <w:lvl w:ilvl="0" w:tplc="B0CE75B2">
      <w:start w:val="1"/>
      <w:numFmt w:val="bullet"/>
      <w:lvlText w:val=""/>
      <w:lvlJc w:val="left"/>
      <w:pPr>
        <w:ind w:left="720" w:hanging="360"/>
      </w:pPr>
      <w:rPr>
        <w:rFonts w:ascii="Symbol" w:hAnsi="Symbol" w:hint="default"/>
      </w:rPr>
    </w:lvl>
    <w:lvl w:ilvl="1" w:tplc="8E84C2E8" w:tentative="1">
      <w:start w:val="1"/>
      <w:numFmt w:val="bullet"/>
      <w:lvlText w:val="o"/>
      <w:lvlJc w:val="left"/>
      <w:pPr>
        <w:ind w:left="1440" w:hanging="360"/>
      </w:pPr>
      <w:rPr>
        <w:rFonts w:ascii="Courier New" w:hAnsi="Courier New" w:cs="Courier New" w:hint="default"/>
      </w:rPr>
    </w:lvl>
    <w:lvl w:ilvl="2" w:tplc="B0CADB7C" w:tentative="1">
      <w:start w:val="1"/>
      <w:numFmt w:val="bullet"/>
      <w:lvlText w:val=""/>
      <w:lvlJc w:val="left"/>
      <w:pPr>
        <w:ind w:left="2160" w:hanging="360"/>
      </w:pPr>
      <w:rPr>
        <w:rFonts w:ascii="Wingdings" w:hAnsi="Wingdings" w:hint="default"/>
      </w:rPr>
    </w:lvl>
    <w:lvl w:ilvl="3" w:tplc="BF9A0A02" w:tentative="1">
      <w:start w:val="1"/>
      <w:numFmt w:val="bullet"/>
      <w:lvlText w:val=""/>
      <w:lvlJc w:val="left"/>
      <w:pPr>
        <w:ind w:left="2880" w:hanging="360"/>
      </w:pPr>
      <w:rPr>
        <w:rFonts w:ascii="Symbol" w:hAnsi="Symbol" w:hint="default"/>
      </w:rPr>
    </w:lvl>
    <w:lvl w:ilvl="4" w:tplc="2E26B3C2" w:tentative="1">
      <w:start w:val="1"/>
      <w:numFmt w:val="bullet"/>
      <w:lvlText w:val="o"/>
      <w:lvlJc w:val="left"/>
      <w:pPr>
        <w:ind w:left="3600" w:hanging="360"/>
      </w:pPr>
      <w:rPr>
        <w:rFonts w:ascii="Courier New" w:hAnsi="Courier New" w:cs="Courier New" w:hint="default"/>
      </w:rPr>
    </w:lvl>
    <w:lvl w:ilvl="5" w:tplc="A68E2F36" w:tentative="1">
      <w:start w:val="1"/>
      <w:numFmt w:val="bullet"/>
      <w:lvlText w:val=""/>
      <w:lvlJc w:val="left"/>
      <w:pPr>
        <w:ind w:left="4320" w:hanging="360"/>
      </w:pPr>
      <w:rPr>
        <w:rFonts w:ascii="Wingdings" w:hAnsi="Wingdings" w:hint="default"/>
      </w:rPr>
    </w:lvl>
    <w:lvl w:ilvl="6" w:tplc="99BAEDE0" w:tentative="1">
      <w:start w:val="1"/>
      <w:numFmt w:val="bullet"/>
      <w:lvlText w:val=""/>
      <w:lvlJc w:val="left"/>
      <w:pPr>
        <w:ind w:left="5040" w:hanging="360"/>
      </w:pPr>
      <w:rPr>
        <w:rFonts w:ascii="Symbol" w:hAnsi="Symbol" w:hint="default"/>
      </w:rPr>
    </w:lvl>
    <w:lvl w:ilvl="7" w:tplc="37CCE0E0" w:tentative="1">
      <w:start w:val="1"/>
      <w:numFmt w:val="bullet"/>
      <w:lvlText w:val="o"/>
      <w:lvlJc w:val="left"/>
      <w:pPr>
        <w:ind w:left="5760" w:hanging="360"/>
      </w:pPr>
      <w:rPr>
        <w:rFonts w:ascii="Courier New" w:hAnsi="Courier New" w:cs="Courier New" w:hint="default"/>
      </w:rPr>
    </w:lvl>
    <w:lvl w:ilvl="8" w:tplc="B6FEC694" w:tentative="1">
      <w:start w:val="1"/>
      <w:numFmt w:val="bullet"/>
      <w:lvlText w:val=""/>
      <w:lvlJc w:val="left"/>
      <w:pPr>
        <w:ind w:left="6480" w:hanging="360"/>
      </w:pPr>
      <w:rPr>
        <w:rFonts w:ascii="Wingdings" w:hAnsi="Wingdings" w:hint="default"/>
      </w:rPr>
    </w:lvl>
  </w:abstractNum>
  <w:num w:numId="1">
    <w:abstractNumId w:val="1"/>
  </w:num>
  <w:num w:numId="2">
    <w:abstractNumId w:val="11"/>
  </w:num>
  <w:num w:numId="3">
    <w:abstractNumId w:val="17"/>
  </w:num>
  <w:num w:numId="4">
    <w:abstractNumId w:val="13"/>
  </w:num>
  <w:num w:numId="5">
    <w:abstractNumId w:val="9"/>
  </w:num>
  <w:num w:numId="6">
    <w:abstractNumId w:val="16"/>
  </w:num>
  <w:num w:numId="7">
    <w:abstractNumId w:val="2"/>
  </w:num>
  <w:num w:numId="8">
    <w:abstractNumId w:val="15"/>
  </w:num>
  <w:num w:numId="9">
    <w:abstractNumId w:val="12"/>
  </w:num>
  <w:num w:numId="10">
    <w:abstractNumId w:val="6"/>
  </w:num>
  <w:num w:numId="11">
    <w:abstractNumId w:val="7"/>
  </w:num>
  <w:num w:numId="12">
    <w:abstractNumId w:val="10"/>
  </w:num>
  <w:num w:numId="13">
    <w:abstractNumId w:val="14"/>
  </w:num>
  <w:num w:numId="14">
    <w:abstractNumId w:val="5"/>
  </w:num>
  <w:num w:numId="15">
    <w:abstractNumId w:val="0"/>
  </w:num>
  <w:num w:numId="16">
    <w:abstractNumId w:val="8"/>
  </w:num>
  <w:num w:numId="17">
    <w:abstractNumId w:val="19"/>
  </w:num>
  <w:num w:numId="18">
    <w:abstractNumId w:val="4"/>
  </w:num>
  <w:num w:numId="19">
    <w:abstractNumId w:val="3"/>
  </w:num>
  <w:num w:numId="20">
    <w:abstractNumId w:val="18"/>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zoom w:percent="120"/>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00"/>
  <w:displayHorizontalDrawingGridEvery w:val="0"/>
  <w:displayVerticalDrawingGridEvery w:val="0"/>
  <w:doNotShadeFormData/>
  <w:noPunctuationKerning/>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B4521"/>
    <w:rsid w:val="00011666"/>
    <w:rsid w:val="00026B02"/>
    <w:rsid w:val="00033C86"/>
    <w:rsid w:val="00057846"/>
    <w:rsid w:val="00070F5F"/>
    <w:rsid w:val="000822E5"/>
    <w:rsid w:val="00097065"/>
    <w:rsid w:val="000971FC"/>
    <w:rsid w:val="000A2A3A"/>
    <w:rsid w:val="000A492A"/>
    <w:rsid w:val="000D2F80"/>
    <w:rsid w:val="000E413A"/>
    <w:rsid w:val="000F5AA3"/>
    <w:rsid w:val="00100396"/>
    <w:rsid w:val="00100B5C"/>
    <w:rsid w:val="001106E9"/>
    <w:rsid w:val="00124CA5"/>
    <w:rsid w:val="00134F77"/>
    <w:rsid w:val="001363A5"/>
    <w:rsid w:val="00143441"/>
    <w:rsid w:val="00152E9D"/>
    <w:rsid w:val="00154487"/>
    <w:rsid w:val="00160D12"/>
    <w:rsid w:val="00167F59"/>
    <w:rsid w:val="0017512A"/>
    <w:rsid w:val="00185635"/>
    <w:rsid w:val="00194B4F"/>
    <w:rsid w:val="00196958"/>
    <w:rsid w:val="00197BB6"/>
    <w:rsid w:val="001A1E39"/>
    <w:rsid w:val="001A24F3"/>
    <w:rsid w:val="001B405C"/>
    <w:rsid w:val="001B5F45"/>
    <w:rsid w:val="001B64BB"/>
    <w:rsid w:val="001E1050"/>
    <w:rsid w:val="001E1E1F"/>
    <w:rsid w:val="001E2007"/>
    <w:rsid w:val="001E3113"/>
    <w:rsid w:val="001E57C1"/>
    <w:rsid w:val="001F07EF"/>
    <w:rsid w:val="001F50B6"/>
    <w:rsid w:val="001F6D7A"/>
    <w:rsid w:val="00212F63"/>
    <w:rsid w:val="00224849"/>
    <w:rsid w:val="0022746E"/>
    <w:rsid w:val="00235F71"/>
    <w:rsid w:val="002444CA"/>
    <w:rsid w:val="00260DE6"/>
    <w:rsid w:val="00273FEE"/>
    <w:rsid w:val="0028204E"/>
    <w:rsid w:val="0028591B"/>
    <w:rsid w:val="002878BF"/>
    <w:rsid w:val="00291841"/>
    <w:rsid w:val="002C449B"/>
    <w:rsid w:val="002C6040"/>
    <w:rsid w:val="002D384C"/>
    <w:rsid w:val="002D5B3F"/>
    <w:rsid w:val="002E272E"/>
    <w:rsid w:val="002E2A04"/>
    <w:rsid w:val="002F5778"/>
    <w:rsid w:val="00316036"/>
    <w:rsid w:val="003223E0"/>
    <w:rsid w:val="00352C4A"/>
    <w:rsid w:val="00362560"/>
    <w:rsid w:val="00366D17"/>
    <w:rsid w:val="003732FD"/>
    <w:rsid w:val="003753B2"/>
    <w:rsid w:val="00376559"/>
    <w:rsid w:val="00382BAA"/>
    <w:rsid w:val="00384D73"/>
    <w:rsid w:val="0039277D"/>
    <w:rsid w:val="00393EB6"/>
    <w:rsid w:val="003A3CE5"/>
    <w:rsid w:val="003A5185"/>
    <w:rsid w:val="003B366F"/>
    <w:rsid w:val="003B3F9D"/>
    <w:rsid w:val="003B6C95"/>
    <w:rsid w:val="003C2780"/>
    <w:rsid w:val="003D36F0"/>
    <w:rsid w:val="003D7C62"/>
    <w:rsid w:val="003E5751"/>
    <w:rsid w:val="004046A9"/>
    <w:rsid w:val="00404C50"/>
    <w:rsid w:val="00423934"/>
    <w:rsid w:val="00425105"/>
    <w:rsid w:val="00426244"/>
    <w:rsid w:val="00451810"/>
    <w:rsid w:val="00470A38"/>
    <w:rsid w:val="00477880"/>
    <w:rsid w:val="004874DE"/>
    <w:rsid w:val="004B5334"/>
    <w:rsid w:val="004B6C14"/>
    <w:rsid w:val="004D5E9B"/>
    <w:rsid w:val="004D63D9"/>
    <w:rsid w:val="004E6585"/>
    <w:rsid w:val="004F38B4"/>
    <w:rsid w:val="00500066"/>
    <w:rsid w:val="0050249F"/>
    <w:rsid w:val="00524566"/>
    <w:rsid w:val="00527E60"/>
    <w:rsid w:val="00530BEF"/>
    <w:rsid w:val="00552351"/>
    <w:rsid w:val="00561F00"/>
    <w:rsid w:val="00562C4E"/>
    <w:rsid w:val="00562DEC"/>
    <w:rsid w:val="0057238C"/>
    <w:rsid w:val="00576AB4"/>
    <w:rsid w:val="00577917"/>
    <w:rsid w:val="0058048A"/>
    <w:rsid w:val="00590667"/>
    <w:rsid w:val="00591BF8"/>
    <w:rsid w:val="005969E2"/>
    <w:rsid w:val="005A1689"/>
    <w:rsid w:val="005B61CD"/>
    <w:rsid w:val="005D1D58"/>
    <w:rsid w:val="005D432C"/>
    <w:rsid w:val="005D57A5"/>
    <w:rsid w:val="005E285E"/>
    <w:rsid w:val="005E72F8"/>
    <w:rsid w:val="005E73A6"/>
    <w:rsid w:val="005F0579"/>
    <w:rsid w:val="005F3A53"/>
    <w:rsid w:val="00602AA0"/>
    <w:rsid w:val="006062A3"/>
    <w:rsid w:val="00610E08"/>
    <w:rsid w:val="006140BF"/>
    <w:rsid w:val="006161BE"/>
    <w:rsid w:val="00620787"/>
    <w:rsid w:val="00632434"/>
    <w:rsid w:val="0063478F"/>
    <w:rsid w:val="00644256"/>
    <w:rsid w:val="00661D6F"/>
    <w:rsid w:val="006628E9"/>
    <w:rsid w:val="0066725E"/>
    <w:rsid w:val="006716C7"/>
    <w:rsid w:val="00681208"/>
    <w:rsid w:val="00681FA9"/>
    <w:rsid w:val="00691EA9"/>
    <w:rsid w:val="006934D4"/>
    <w:rsid w:val="006A6DC3"/>
    <w:rsid w:val="006B6BF5"/>
    <w:rsid w:val="006C2190"/>
    <w:rsid w:val="006C433E"/>
    <w:rsid w:val="006D49ED"/>
    <w:rsid w:val="006D55CE"/>
    <w:rsid w:val="006D637A"/>
    <w:rsid w:val="006D6F24"/>
    <w:rsid w:val="006F0F95"/>
    <w:rsid w:val="006F45BF"/>
    <w:rsid w:val="006F60E0"/>
    <w:rsid w:val="00702F71"/>
    <w:rsid w:val="0070502D"/>
    <w:rsid w:val="00705F29"/>
    <w:rsid w:val="007366DF"/>
    <w:rsid w:val="00757839"/>
    <w:rsid w:val="00770C81"/>
    <w:rsid w:val="00791024"/>
    <w:rsid w:val="00793F0A"/>
    <w:rsid w:val="007958A5"/>
    <w:rsid w:val="007A2657"/>
    <w:rsid w:val="007C682C"/>
    <w:rsid w:val="007D2385"/>
    <w:rsid w:val="007D5DE2"/>
    <w:rsid w:val="007F214F"/>
    <w:rsid w:val="00800069"/>
    <w:rsid w:val="008042F0"/>
    <w:rsid w:val="008126CE"/>
    <w:rsid w:val="0082157B"/>
    <w:rsid w:val="008310A0"/>
    <w:rsid w:val="00835D29"/>
    <w:rsid w:val="00842E7F"/>
    <w:rsid w:val="00852933"/>
    <w:rsid w:val="008566E5"/>
    <w:rsid w:val="008566FE"/>
    <w:rsid w:val="00860925"/>
    <w:rsid w:val="00865B46"/>
    <w:rsid w:val="00896134"/>
    <w:rsid w:val="008A1ACC"/>
    <w:rsid w:val="008A2925"/>
    <w:rsid w:val="008A62BC"/>
    <w:rsid w:val="008B43E7"/>
    <w:rsid w:val="008B5FCD"/>
    <w:rsid w:val="008D2283"/>
    <w:rsid w:val="008D763F"/>
    <w:rsid w:val="008E4878"/>
    <w:rsid w:val="008F036F"/>
    <w:rsid w:val="008F1308"/>
    <w:rsid w:val="008F78C2"/>
    <w:rsid w:val="00904568"/>
    <w:rsid w:val="00911394"/>
    <w:rsid w:val="00911D6F"/>
    <w:rsid w:val="009129FB"/>
    <w:rsid w:val="00923EF2"/>
    <w:rsid w:val="00926D25"/>
    <w:rsid w:val="00926E9D"/>
    <w:rsid w:val="009315A0"/>
    <w:rsid w:val="00932C6E"/>
    <w:rsid w:val="00933F10"/>
    <w:rsid w:val="009433C5"/>
    <w:rsid w:val="00960EB1"/>
    <w:rsid w:val="00965881"/>
    <w:rsid w:val="009855BB"/>
    <w:rsid w:val="009871FF"/>
    <w:rsid w:val="00990799"/>
    <w:rsid w:val="00995D51"/>
    <w:rsid w:val="009A0631"/>
    <w:rsid w:val="009B10ED"/>
    <w:rsid w:val="009D3EA4"/>
    <w:rsid w:val="009D649C"/>
    <w:rsid w:val="009E044A"/>
    <w:rsid w:val="009E4BC1"/>
    <w:rsid w:val="009F5CB2"/>
    <w:rsid w:val="00A03BB8"/>
    <w:rsid w:val="00A16E98"/>
    <w:rsid w:val="00A3505D"/>
    <w:rsid w:val="00A37FCF"/>
    <w:rsid w:val="00A4036F"/>
    <w:rsid w:val="00A406E5"/>
    <w:rsid w:val="00A423D0"/>
    <w:rsid w:val="00A4641C"/>
    <w:rsid w:val="00A55876"/>
    <w:rsid w:val="00A66DB1"/>
    <w:rsid w:val="00A67FB1"/>
    <w:rsid w:val="00A73B9B"/>
    <w:rsid w:val="00A85BFE"/>
    <w:rsid w:val="00AA1D76"/>
    <w:rsid w:val="00AB5677"/>
    <w:rsid w:val="00AB6FE7"/>
    <w:rsid w:val="00AB7AD7"/>
    <w:rsid w:val="00AD2430"/>
    <w:rsid w:val="00AE1BC7"/>
    <w:rsid w:val="00AE41A6"/>
    <w:rsid w:val="00AF0E34"/>
    <w:rsid w:val="00AF271D"/>
    <w:rsid w:val="00AF56C2"/>
    <w:rsid w:val="00B004E6"/>
    <w:rsid w:val="00B05B47"/>
    <w:rsid w:val="00B0744D"/>
    <w:rsid w:val="00B3101B"/>
    <w:rsid w:val="00B33FEF"/>
    <w:rsid w:val="00B50EA8"/>
    <w:rsid w:val="00B63527"/>
    <w:rsid w:val="00B64082"/>
    <w:rsid w:val="00B72325"/>
    <w:rsid w:val="00B81AD3"/>
    <w:rsid w:val="00B81C7C"/>
    <w:rsid w:val="00B829D8"/>
    <w:rsid w:val="00B84B5B"/>
    <w:rsid w:val="00B86446"/>
    <w:rsid w:val="00B92D47"/>
    <w:rsid w:val="00BA1176"/>
    <w:rsid w:val="00BA706C"/>
    <w:rsid w:val="00BC18FE"/>
    <w:rsid w:val="00BC4EAE"/>
    <w:rsid w:val="00BD049C"/>
    <w:rsid w:val="00BE0B01"/>
    <w:rsid w:val="00BE79C7"/>
    <w:rsid w:val="00BF3CB5"/>
    <w:rsid w:val="00BF79BD"/>
    <w:rsid w:val="00C01A3F"/>
    <w:rsid w:val="00C073F1"/>
    <w:rsid w:val="00C1285B"/>
    <w:rsid w:val="00C13158"/>
    <w:rsid w:val="00C1361B"/>
    <w:rsid w:val="00C14E1F"/>
    <w:rsid w:val="00C315AF"/>
    <w:rsid w:val="00C3368D"/>
    <w:rsid w:val="00C340BD"/>
    <w:rsid w:val="00C36D9A"/>
    <w:rsid w:val="00C44A72"/>
    <w:rsid w:val="00C5257A"/>
    <w:rsid w:val="00C61FC2"/>
    <w:rsid w:val="00C705F9"/>
    <w:rsid w:val="00C76CEC"/>
    <w:rsid w:val="00C80F0F"/>
    <w:rsid w:val="00C8667A"/>
    <w:rsid w:val="00C93374"/>
    <w:rsid w:val="00C93BCB"/>
    <w:rsid w:val="00C964D3"/>
    <w:rsid w:val="00CB34BA"/>
    <w:rsid w:val="00CC241A"/>
    <w:rsid w:val="00CD64DF"/>
    <w:rsid w:val="00CE4035"/>
    <w:rsid w:val="00CE65AB"/>
    <w:rsid w:val="00CF4266"/>
    <w:rsid w:val="00D22D9C"/>
    <w:rsid w:val="00D241F1"/>
    <w:rsid w:val="00D24373"/>
    <w:rsid w:val="00D275CB"/>
    <w:rsid w:val="00D30DFA"/>
    <w:rsid w:val="00D463A5"/>
    <w:rsid w:val="00D4710D"/>
    <w:rsid w:val="00D47D25"/>
    <w:rsid w:val="00D62ACD"/>
    <w:rsid w:val="00D85742"/>
    <w:rsid w:val="00DA36EE"/>
    <w:rsid w:val="00DB116D"/>
    <w:rsid w:val="00DC4CD0"/>
    <w:rsid w:val="00DD17CC"/>
    <w:rsid w:val="00DD2A7A"/>
    <w:rsid w:val="00DE217A"/>
    <w:rsid w:val="00DE5FD1"/>
    <w:rsid w:val="00DE67C2"/>
    <w:rsid w:val="00DF321B"/>
    <w:rsid w:val="00E22C6B"/>
    <w:rsid w:val="00E22E5B"/>
    <w:rsid w:val="00E230E0"/>
    <w:rsid w:val="00E27F15"/>
    <w:rsid w:val="00E51AAC"/>
    <w:rsid w:val="00E66CC0"/>
    <w:rsid w:val="00E728A9"/>
    <w:rsid w:val="00E807D9"/>
    <w:rsid w:val="00EA0F4E"/>
    <w:rsid w:val="00EA295B"/>
    <w:rsid w:val="00EA3B9B"/>
    <w:rsid w:val="00EA6801"/>
    <w:rsid w:val="00EB4F96"/>
    <w:rsid w:val="00ED7072"/>
    <w:rsid w:val="00EE3132"/>
    <w:rsid w:val="00EE3D9D"/>
    <w:rsid w:val="00EE6F25"/>
    <w:rsid w:val="00F02126"/>
    <w:rsid w:val="00F03D85"/>
    <w:rsid w:val="00F07C8C"/>
    <w:rsid w:val="00F16BA4"/>
    <w:rsid w:val="00F249F1"/>
    <w:rsid w:val="00F25B9D"/>
    <w:rsid w:val="00F2664E"/>
    <w:rsid w:val="00F31163"/>
    <w:rsid w:val="00F311D9"/>
    <w:rsid w:val="00F31C04"/>
    <w:rsid w:val="00F442A7"/>
    <w:rsid w:val="00F57A89"/>
    <w:rsid w:val="00F61A20"/>
    <w:rsid w:val="00F63DD9"/>
    <w:rsid w:val="00F67644"/>
    <w:rsid w:val="00F73983"/>
    <w:rsid w:val="00F80025"/>
    <w:rsid w:val="00F813E1"/>
    <w:rsid w:val="00F8381F"/>
    <w:rsid w:val="00F847F3"/>
    <w:rsid w:val="00F903AD"/>
    <w:rsid w:val="00FA04CD"/>
    <w:rsid w:val="00FA25F5"/>
    <w:rsid w:val="00FA2810"/>
    <w:rsid w:val="00FA68F8"/>
    <w:rsid w:val="00FB1DC0"/>
    <w:rsid w:val="00FB3B4E"/>
    <w:rsid w:val="00FB4521"/>
    <w:rsid w:val="00FB4F84"/>
    <w:rsid w:val="00FB5CF8"/>
    <w:rsid w:val="00FC316C"/>
    <w:rsid w:val="00FE7439"/>
    <w:rsid w:val="00FF273B"/>
    <w:rsid w:val="00FF564C"/>
    <w:rsid w:val="00FF5AAD"/>
    <w:rsid w:val="59B2020C"/>
    <w:rsid w:val="66ACFB3C"/>
    <w:rsid w:val="76EDBEA8"/>
  </w:rsids>
  <m:mathPr>
    <m:mathFont m:val="Cambria Math"/>
    <m:brkBin m:val="before"/>
    <m:brkBinSub m:val="--"/>
    <m:smallFrac/>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1026"/>
    <o:shapelayout v:ext="edit">
      <o:idmap v:ext="edit" data="1"/>
    </o:shapelayout>
  </w:shapeDefaults>
  <w:decimalSymbol w:val="."/>
  <w:listSeparator w:val=","/>
  <w14:docId w14:val="2521D07F"/>
  <w15:docId w15:val="{DB56BA60-7F99-4C5C-B246-1D3E3AAD14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imes New Roman" w:eastAsia="Times New Roman" w:hAnsi="Times New Roman" w:cs="Times New Roman"/>
        <w:lang w:val="en-GB" w:eastAsia="en-US" w:bidi="ar-SA"/>
      </w:rPr>
    </w:rPrDefault>
    <w:pPrDefault/>
  </w:docDefaults>
  <w:latentStyles w:defLockedState="0" w:defUIPriority="0" w:defSemiHidden="0" w:defUnhideWhenUsed="0" w:defQFormat="0" w:count="375">
    <w:lsdException w:name="Normal" w:qFormat="1"/>
    <w:lsdException w:name="heading 1"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nhideWhenUsed="1"/>
    <w:lsdException w:name="toc 2" w:semiHidden="1"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iPriority="99" w:unhideWhenUsed="1"/>
    <w:lsdException w:name="index heading" w:semiHidden="1" w:unhideWhenUsed="1"/>
    <w:lsdException w:name="caption"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2"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3"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67"/>
    <w:lsdException w:name="No Spacing" w:uiPriority="68"/>
    <w:lsdException w:name="Light Shading" w:uiPriority="69"/>
    <w:lsdException w:name="Light List" w:uiPriority="70"/>
    <w:lsdException w:name="Light Grid" w:uiPriority="71"/>
    <w:lsdException w:name="Medium Shading 1" w:uiPriority="72"/>
    <w:lsdException w:name="Medium Shading 2" w:uiPriority="73"/>
    <w:lsdException w:name="Medium List 1" w:uiPriority="60"/>
    <w:lsdException w:name="Medium List 2" w:uiPriority="61"/>
    <w:lsdException w:name="Medium Grid 1" w:uiPriority="62"/>
    <w:lsdException w:name="Medium Grid 2" w:uiPriority="63"/>
    <w:lsdException w:name="Medium Grid 3" w:uiPriority="64"/>
    <w:lsdException w:name="Dark List" w:uiPriority="65"/>
    <w:lsdException w:name="Colorful Shading" w:uiPriority="99"/>
    <w:lsdException w:name="Colorful List" w:uiPriority="34" w:qFormat="1"/>
    <w:lsdException w:name="Colorful Grid" w:uiPriority="29" w:qFormat="1"/>
    <w:lsdException w:name="Light Shading Accent 1" w:uiPriority="30" w:qFormat="1"/>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uiPriority="71"/>
    <w:lsdException w:name="List Paragraph" w:uiPriority="34" w:qFormat="1"/>
    <w:lsdException w:name="Quote" w:uiPriority="73"/>
    <w:lsdException w:name="Intense Quote" w:uiPriority="60"/>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66"/>
    <w:lsdException w:name="Colorful List Accent 1" w:uiPriority="67"/>
    <w:lsdException w:name="Colorful Grid Accent 1" w:uiPriority="68"/>
    <w:lsdException w:name="Light Shading Accent 2" w:uiPriority="69"/>
    <w:lsdException w:name="Light List Accent 2" w:uiPriority="70"/>
    <w:lsdException w:name="Light Grid Accent 2" w:uiPriority="71"/>
    <w:lsdException w:name="Medium Shading 1 Accent 2" w:uiPriority="72"/>
    <w:lsdException w:name="Medium Shading 2 Accent 2" w:uiPriority="73"/>
    <w:lsdException w:name="Medium List 1 Accent 2" w:uiPriority="60"/>
    <w:lsdException w:name="Medium List 2 Accent 2" w:uiPriority="61"/>
    <w:lsdException w:name="Medium Grid 1 Accent 2" w:uiPriority="62"/>
    <w:lsdException w:name="Medium Grid 2 Accent 2" w:uiPriority="63"/>
    <w:lsdException w:name="Medium Grid 3 Accent 2" w:uiPriority="64"/>
    <w:lsdException w:name="Dark List Accent 2" w:uiPriority="65"/>
    <w:lsdException w:name="Colorful Shading Accent 2" w:uiPriority="66"/>
    <w:lsdException w:name="Colorful List Accent 2" w:uiPriority="67"/>
    <w:lsdException w:name="Colorful Grid Accent 2" w:uiPriority="68"/>
    <w:lsdException w:name="Light Shading Accent 3" w:uiPriority="69"/>
    <w:lsdException w:name="Light List Accent 3" w:uiPriority="70"/>
    <w:lsdException w:name="Light Grid Accent 3" w:uiPriority="71"/>
    <w:lsdException w:name="Medium Shading 1 Accent 3" w:uiPriority="72"/>
    <w:lsdException w:name="Medium Shading 2 Accent 3" w:uiPriority="73"/>
    <w:lsdException w:name="Medium List 1 Accent 3" w:uiPriority="60"/>
    <w:lsdException w:name="Medium List 2 Accent 3" w:uiPriority="61"/>
    <w:lsdException w:name="Medium Grid 1 Accent 3" w:uiPriority="62"/>
    <w:lsdException w:name="Medium Grid 2 Accent 3" w:uiPriority="63"/>
    <w:lsdException w:name="Medium Grid 3 Accent 3" w:uiPriority="64"/>
    <w:lsdException w:name="Dark List Accent 3" w:uiPriority="65"/>
    <w:lsdException w:name="Colorful Shading Accent 3" w:uiPriority="66"/>
    <w:lsdException w:name="Colorful List Accent 3" w:uiPriority="67"/>
    <w:lsdException w:name="Colorful Grid Accent 3" w:uiPriority="68"/>
    <w:lsdException w:name="Light Shading Accent 4" w:uiPriority="69"/>
    <w:lsdException w:name="Light List Accent 4" w:uiPriority="70"/>
    <w:lsdException w:name="Light Grid Accent 4" w:uiPriority="71"/>
    <w:lsdException w:name="Medium Shading 1 Accent 4" w:uiPriority="72"/>
    <w:lsdException w:name="Medium Shading 2 Accent 4" w:uiPriority="73"/>
    <w:lsdException w:name="Medium List 1 Accent 4" w:uiPriority="60"/>
    <w:lsdException w:name="Medium List 2 Accent 4" w:uiPriority="61"/>
    <w:lsdException w:name="Medium Grid 1 Accent 4" w:uiPriority="62"/>
    <w:lsdException w:name="Medium Grid 2 Accent 4" w:uiPriority="63"/>
    <w:lsdException w:name="Medium Grid 3 Accent 4" w:uiPriority="64"/>
    <w:lsdException w:name="Dark List Accent 4" w:uiPriority="65"/>
    <w:lsdException w:name="Colorful Shading Accent 4" w:uiPriority="66"/>
    <w:lsdException w:name="Colorful List Accent 4" w:uiPriority="67"/>
    <w:lsdException w:name="Colorful Grid Accent 4" w:uiPriority="68"/>
    <w:lsdException w:name="Light Shading Accent 5" w:uiPriority="69"/>
    <w:lsdException w:name="Light List Accent 5" w:uiPriority="70"/>
    <w:lsdException w:name="Light Grid Accent 5" w:uiPriority="71"/>
    <w:lsdException w:name="Medium Shading 1 Accent 5" w:uiPriority="72"/>
    <w:lsdException w:name="Medium Shading 2 Accent 5" w:uiPriority="73"/>
    <w:lsdException w:name="Medium List 1 Accent 5" w:uiPriority="60"/>
    <w:lsdException w:name="Medium List 2 Accent 5" w:uiPriority="61"/>
    <w:lsdException w:name="Medium Grid 1 Accent 5" w:uiPriority="62"/>
    <w:lsdException w:name="Medium Grid 2 Accent 5" w:uiPriority="63"/>
    <w:lsdException w:name="Medium Grid 3 Accent 5" w:uiPriority="64"/>
    <w:lsdException w:name="Dark List Accent 5" w:uiPriority="65"/>
    <w:lsdException w:name="Colorful Shading Accent 5" w:uiPriority="66"/>
    <w:lsdException w:name="Colorful List Accent 5" w:uiPriority="67"/>
    <w:lsdException w:name="Colorful Grid Accent 5" w:uiPriority="68"/>
    <w:lsdException w:name="Light Shading Accent 6" w:uiPriority="69"/>
    <w:lsdException w:name="Light List Accent 6" w:uiPriority="70"/>
    <w:lsdException w:name="Light Grid Accent 6" w:uiPriority="71"/>
    <w:lsdException w:name="Medium Shading 1 Accent 6" w:uiPriority="72"/>
    <w:lsdException w:name="Medium Shading 2 Accent 6" w:uiPriority="73"/>
    <w:lsdException w:name="Medium List 1 Accent 6" w:uiPriority="19" w:qFormat="1"/>
    <w:lsdException w:name="Medium List 2 Accent 6" w:uiPriority="21" w:qFormat="1"/>
    <w:lsdException w:name="Medium Grid 1 Accent 6" w:uiPriority="31" w:qFormat="1"/>
    <w:lsdException w:name="Medium Grid 2 Accent 6" w:uiPriority="32" w:qFormat="1"/>
    <w:lsdException w:name="Medium Grid 3 Accent 6" w:uiPriority="33" w:qFormat="1"/>
    <w:lsdException w:name="Dark List Accent 6" w:uiPriority="37"/>
    <w:lsdException w:name="Colorful Shading Accent 6" w:uiPriority="39" w:qFormat="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atentStyles>
  <w:style w:type="paragraph" w:default="1" w:styleId="Normal">
    <w:name w:val="Normal"/>
    <w:qFormat/>
    <w:rsid w:val="001E3113"/>
    <w:rPr>
      <w:sz w:val="24"/>
      <w:szCs w:val="24"/>
      <w:lang w:eastAsia="en-GB"/>
    </w:rPr>
  </w:style>
  <w:style w:type="paragraph" w:styleId="Heading1">
    <w:name w:val="heading 1"/>
    <w:basedOn w:val="Normal"/>
    <w:next w:val="Normal"/>
    <w:qFormat/>
    <w:pPr>
      <w:keepNext/>
      <w:pBdr>
        <w:top w:val="single" w:sz="12" w:space="1" w:color="auto"/>
        <w:left w:val="single" w:sz="12" w:space="1" w:color="auto"/>
        <w:bottom w:val="single" w:sz="12" w:space="1" w:color="auto"/>
        <w:right w:val="single" w:sz="12" w:space="1" w:color="auto"/>
      </w:pBdr>
      <w:shd w:val="pct15" w:color="auto" w:fill="auto"/>
      <w:jc w:val="center"/>
      <w:outlineLvl w:val="0"/>
    </w:pPr>
    <w:rPr>
      <w:b/>
      <w:sz w:val="36"/>
      <w:szCs w:val="20"/>
    </w:rPr>
  </w:style>
  <w:style w:type="paragraph" w:styleId="Heading2">
    <w:name w:val="heading 2"/>
    <w:basedOn w:val="Normal"/>
    <w:next w:val="Normal"/>
    <w:qFormat/>
    <w:pPr>
      <w:keepNext/>
      <w:jc w:val="both"/>
      <w:outlineLvl w:val="1"/>
    </w:pPr>
    <w:rPr>
      <w:b/>
      <w:szCs w:val="20"/>
    </w:rPr>
  </w:style>
  <w:style w:type="paragraph" w:styleId="Heading3">
    <w:name w:val="heading 3"/>
    <w:basedOn w:val="Normal"/>
    <w:next w:val="Normal"/>
    <w:qFormat/>
    <w:pPr>
      <w:keepNext/>
      <w:jc w:val="center"/>
      <w:outlineLvl w:val="2"/>
    </w:pPr>
    <w:rPr>
      <w:b/>
      <w:szCs w:val="20"/>
    </w:rPr>
  </w:style>
  <w:style w:type="paragraph" w:styleId="Heading4">
    <w:name w:val="heading 4"/>
    <w:basedOn w:val="Normal"/>
    <w:next w:val="Normal"/>
    <w:qFormat/>
    <w:pPr>
      <w:keepNext/>
      <w:spacing w:before="120" w:after="120"/>
      <w:jc w:val="center"/>
      <w:outlineLvl w:val="3"/>
    </w:pPr>
    <w:rPr>
      <w:sz w:val="40"/>
      <w:szCs w:val="20"/>
    </w:rPr>
  </w:style>
  <w:style w:type="paragraph" w:styleId="Heading6">
    <w:name w:val="heading 6"/>
    <w:basedOn w:val="Normal"/>
    <w:next w:val="Normal"/>
    <w:link w:val="Heading6Char"/>
    <w:qFormat/>
    <w:rsid w:val="008A62BC"/>
    <w:pPr>
      <w:keepNext/>
      <w:pBdr>
        <w:top w:val="single" w:sz="18" w:space="1" w:color="auto"/>
        <w:left w:val="single" w:sz="18" w:space="4" w:color="auto"/>
        <w:bottom w:val="single" w:sz="18" w:space="1" w:color="auto"/>
        <w:right w:val="single" w:sz="18" w:space="4" w:color="auto"/>
      </w:pBdr>
      <w:outlineLvl w:val="5"/>
    </w:pPr>
    <w:rPr>
      <w:rFonts w:ascii="Arial" w:hAnsi="Arial" w:cs="Arial"/>
      <w:b/>
      <w:bCs/>
      <w:szCs w:val="20"/>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pPr>
      <w:tabs>
        <w:tab w:val="center" w:pos="4153"/>
        <w:tab w:val="right" w:pos="8306"/>
      </w:tabs>
    </w:pPr>
    <w:rPr>
      <w:sz w:val="20"/>
      <w:szCs w:val="20"/>
    </w:rPr>
  </w:style>
  <w:style w:type="paragraph" w:styleId="Footer">
    <w:name w:val="footer"/>
    <w:basedOn w:val="Normal"/>
    <w:link w:val="FooterChar"/>
    <w:uiPriority w:val="99"/>
    <w:pPr>
      <w:tabs>
        <w:tab w:val="center" w:pos="4153"/>
        <w:tab w:val="right" w:pos="8306"/>
      </w:tabs>
    </w:pPr>
    <w:rPr>
      <w:sz w:val="20"/>
      <w:szCs w:val="20"/>
    </w:rPr>
  </w:style>
  <w:style w:type="paragraph" w:styleId="NormalWeb">
    <w:name w:val="Normal (Web)"/>
    <w:basedOn w:val="Normal"/>
    <w:uiPriority w:val="99"/>
    <w:rsid w:val="00362560"/>
    <w:pPr>
      <w:spacing w:before="100" w:after="100"/>
    </w:pPr>
    <w:rPr>
      <w:szCs w:val="20"/>
      <w:lang w:eastAsia="en-US"/>
    </w:rPr>
  </w:style>
  <w:style w:type="table" w:styleId="TableGrid">
    <w:name w:val="Table Grid"/>
    <w:basedOn w:val="TableNormal"/>
    <w:uiPriority w:val="39"/>
    <w:rsid w:val="0096588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2">
    <w:name w:val="Body Text 2"/>
    <w:basedOn w:val="Normal"/>
    <w:rsid w:val="001F07EF"/>
    <w:rPr>
      <w:sz w:val="16"/>
      <w:szCs w:val="20"/>
      <w:lang w:eastAsia="en-US"/>
    </w:rPr>
  </w:style>
  <w:style w:type="paragraph" w:customStyle="1" w:styleId="BodyText1">
    <w:name w:val="Body Text1"/>
    <w:basedOn w:val="Normal"/>
    <w:rsid w:val="001F07EF"/>
    <w:pPr>
      <w:tabs>
        <w:tab w:val="left" w:pos="720"/>
        <w:tab w:val="left" w:pos="1440"/>
      </w:tabs>
    </w:pPr>
    <w:rPr>
      <w:rFonts w:ascii="CG Times (WN)" w:hAnsi="CG Times (WN)"/>
      <w:szCs w:val="20"/>
      <w:lang w:eastAsia="en-US"/>
    </w:rPr>
  </w:style>
  <w:style w:type="paragraph" w:styleId="BalloonText">
    <w:name w:val="Balloon Text"/>
    <w:basedOn w:val="Normal"/>
    <w:link w:val="BalloonTextChar"/>
    <w:rsid w:val="00A55876"/>
    <w:rPr>
      <w:rFonts w:ascii="Tahoma" w:hAnsi="Tahoma" w:cs="Tahoma"/>
      <w:sz w:val="16"/>
      <w:szCs w:val="16"/>
    </w:rPr>
  </w:style>
  <w:style w:type="character" w:customStyle="1" w:styleId="BalloonTextChar">
    <w:name w:val="Balloon Text Char"/>
    <w:link w:val="BalloonText"/>
    <w:rsid w:val="00A55876"/>
    <w:rPr>
      <w:rFonts w:ascii="Tahoma" w:hAnsi="Tahoma" w:cs="Tahoma"/>
      <w:sz w:val="16"/>
      <w:szCs w:val="16"/>
    </w:rPr>
  </w:style>
  <w:style w:type="character" w:customStyle="1" w:styleId="FooterChar">
    <w:name w:val="Footer Char"/>
    <w:basedOn w:val="DefaultParagraphFont"/>
    <w:link w:val="Footer"/>
    <w:uiPriority w:val="99"/>
    <w:rsid w:val="00EA0F4E"/>
  </w:style>
  <w:style w:type="character" w:customStyle="1" w:styleId="Heading6Char">
    <w:name w:val="Heading 6 Char"/>
    <w:link w:val="Heading6"/>
    <w:rsid w:val="008A62BC"/>
    <w:rPr>
      <w:rFonts w:ascii="Arial" w:hAnsi="Arial" w:cs="Arial"/>
      <w:b/>
      <w:bCs/>
      <w:sz w:val="24"/>
      <w:lang w:val="en-GB"/>
    </w:rPr>
  </w:style>
  <w:style w:type="paragraph" w:customStyle="1" w:styleId="BulletedList">
    <w:name w:val="Bulleted List"/>
    <w:basedOn w:val="Normal"/>
    <w:rsid w:val="00A03BB8"/>
    <w:pPr>
      <w:numPr>
        <w:numId w:val="5"/>
      </w:numPr>
      <w:spacing w:before="120" w:after="240"/>
    </w:pPr>
    <w:rPr>
      <w:rFonts w:ascii="Verdana" w:hAnsi="Verdana"/>
      <w:sz w:val="16"/>
      <w:lang w:val="en-US" w:eastAsia="en-US"/>
    </w:rPr>
  </w:style>
  <w:style w:type="character" w:customStyle="1" w:styleId="HeaderChar">
    <w:name w:val="Header Char"/>
    <w:basedOn w:val="DefaultParagraphFont"/>
    <w:link w:val="Header"/>
    <w:rsid w:val="00F61A20"/>
  </w:style>
  <w:style w:type="character" w:styleId="Hyperlink">
    <w:name w:val="Hyperlink"/>
    <w:uiPriority w:val="99"/>
    <w:unhideWhenUsed/>
    <w:rsid w:val="001E2007"/>
    <w:rPr>
      <w:color w:val="0000FF"/>
      <w:u w:val="single"/>
    </w:rPr>
  </w:style>
  <w:style w:type="paragraph" w:styleId="ListParagraph">
    <w:name w:val="List Paragraph"/>
    <w:basedOn w:val="Normal"/>
    <w:uiPriority w:val="34"/>
    <w:qFormat/>
    <w:rsid w:val="001E2007"/>
    <w:pPr>
      <w:ind w:left="720"/>
      <w:contextualSpacing/>
    </w:pPr>
    <w:rPr>
      <w:sz w:val="20"/>
      <w:szCs w:val="20"/>
    </w:rPr>
  </w:style>
  <w:style w:type="character" w:styleId="Emphasis">
    <w:name w:val="Emphasis"/>
    <w:uiPriority w:val="20"/>
    <w:qFormat/>
    <w:rsid w:val="00DF321B"/>
    <w:rPr>
      <w:i/>
      <w:iCs/>
    </w:rPr>
  </w:style>
  <w:style w:type="paragraph" w:customStyle="1" w:styleId="fixed">
    <w:name w:val="fixed"/>
    <w:link w:val="fixedChar"/>
    <w:rsid w:val="00705F29"/>
    <w:pPr>
      <w:tabs>
        <w:tab w:val="left" w:pos="720"/>
        <w:tab w:val="left" w:pos="1440"/>
        <w:tab w:val="left" w:pos="2160"/>
        <w:tab w:val="left" w:pos="2880"/>
      </w:tabs>
      <w:overflowPunct w:val="0"/>
      <w:autoSpaceDE w:val="0"/>
      <w:autoSpaceDN w:val="0"/>
      <w:adjustRightInd w:val="0"/>
      <w:ind w:left="3600" w:hanging="3600"/>
      <w:textAlignment w:val="baseline"/>
    </w:pPr>
    <w:rPr>
      <w:b/>
      <w:sz w:val="24"/>
      <w:lang w:eastAsia="en-GB"/>
    </w:rPr>
  </w:style>
  <w:style w:type="character" w:customStyle="1" w:styleId="fixedChar">
    <w:name w:val="fixed Char"/>
    <w:link w:val="fixed"/>
    <w:rsid w:val="00705F29"/>
    <w:rPr>
      <w:b/>
      <w:sz w:val="24"/>
      <w:lang w:eastAsia="en-GB"/>
    </w:rPr>
  </w:style>
  <w:style w:type="paragraph" w:customStyle="1" w:styleId="bullet">
    <w:name w:val="bullet"/>
    <w:link w:val="bulletChar"/>
    <w:rsid w:val="00C340BD"/>
    <w:pPr>
      <w:overflowPunct w:val="0"/>
      <w:autoSpaceDE w:val="0"/>
      <w:autoSpaceDN w:val="0"/>
      <w:adjustRightInd w:val="0"/>
      <w:spacing w:before="120"/>
      <w:ind w:left="1004" w:hanging="284"/>
      <w:jc w:val="both"/>
      <w:textAlignment w:val="baseline"/>
    </w:pPr>
    <w:rPr>
      <w:sz w:val="24"/>
      <w:lang w:eastAsia="en-GB"/>
    </w:rPr>
  </w:style>
  <w:style w:type="character" w:customStyle="1" w:styleId="bulletChar">
    <w:name w:val="bullet Char"/>
    <w:link w:val="bullet"/>
    <w:rsid w:val="00C340BD"/>
    <w:rPr>
      <w:sz w:val="24"/>
      <w:lang w:eastAsia="en-GB"/>
    </w:rPr>
  </w:style>
  <w:style w:type="paragraph" w:customStyle="1" w:styleId="ContactInfo">
    <w:name w:val="Contact Info"/>
    <w:basedOn w:val="Normal"/>
    <w:uiPriority w:val="4"/>
    <w:qFormat/>
    <w:rsid w:val="00B92D47"/>
    <w:pPr>
      <w:spacing w:line="264" w:lineRule="auto"/>
      <w:jc w:val="center"/>
    </w:pPr>
    <w:rPr>
      <w:rFonts w:asciiTheme="minorHAnsi" w:eastAsiaTheme="minorHAnsi" w:hAnsiTheme="minorHAnsi" w:cstheme="minorBidi"/>
      <w:color w:val="595959" w:themeColor="text1" w:themeTint="A6"/>
      <w:sz w:val="22"/>
      <w:szCs w:val="22"/>
      <w:lang w:val="en-US" w:eastAsia="en-US"/>
    </w:rPr>
  </w:style>
  <w:style w:type="paragraph" w:styleId="Title">
    <w:name w:val="Title"/>
    <w:basedOn w:val="Normal"/>
    <w:link w:val="TitleChar"/>
    <w:uiPriority w:val="2"/>
    <w:unhideWhenUsed/>
    <w:qFormat/>
    <w:rsid w:val="00B92D47"/>
    <w:pPr>
      <w:spacing w:before="480" w:after="40"/>
      <w:contextualSpacing/>
      <w:jc w:val="center"/>
    </w:pPr>
    <w:rPr>
      <w:rFonts w:asciiTheme="majorHAnsi" w:eastAsiaTheme="majorEastAsia" w:hAnsiTheme="majorHAnsi" w:cstheme="majorBidi"/>
      <w:color w:val="365F91" w:themeColor="accent1" w:themeShade="BF"/>
      <w:kern w:val="28"/>
      <w:sz w:val="60"/>
      <w:szCs w:val="22"/>
      <w:lang w:val="en-US" w:eastAsia="en-US"/>
    </w:rPr>
  </w:style>
  <w:style w:type="character" w:customStyle="1" w:styleId="TitleChar">
    <w:name w:val="Title Char"/>
    <w:basedOn w:val="DefaultParagraphFont"/>
    <w:link w:val="Title"/>
    <w:uiPriority w:val="2"/>
    <w:rsid w:val="00B92D47"/>
    <w:rPr>
      <w:rFonts w:asciiTheme="majorHAnsi" w:eastAsiaTheme="majorEastAsia" w:hAnsiTheme="majorHAnsi" w:cstheme="majorBidi"/>
      <w:color w:val="365F91" w:themeColor="accent1" w:themeShade="BF"/>
      <w:kern w:val="28"/>
      <w:sz w:val="60"/>
      <w:szCs w:val="22"/>
      <w:lang w:val="en-US"/>
    </w:rPr>
  </w:style>
  <w:style w:type="paragraph" w:styleId="Subtitle">
    <w:name w:val="Subtitle"/>
    <w:basedOn w:val="Normal"/>
    <w:link w:val="SubtitleChar"/>
    <w:uiPriority w:val="3"/>
    <w:unhideWhenUsed/>
    <w:qFormat/>
    <w:rsid w:val="00B92D47"/>
    <w:pPr>
      <w:numPr>
        <w:ilvl w:val="1"/>
      </w:numPr>
      <w:spacing w:after="480" w:line="264" w:lineRule="auto"/>
      <w:contextualSpacing/>
      <w:jc w:val="center"/>
    </w:pPr>
    <w:rPr>
      <w:rFonts w:asciiTheme="majorHAnsi" w:eastAsiaTheme="majorEastAsia" w:hAnsiTheme="majorHAnsi" w:cstheme="majorBidi"/>
      <w:caps/>
      <w:color w:val="595959" w:themeColor="text1" w:themeTint="A6"/>
      <w:sz w:val="26"/>
      <w:szCs w:val="22"/>
      <w:lang w:val="en-US" w:eastAsia="en-US"/>
    </w:rPr>
  </w:style>
  <w:style w:type="character" w:customStyle="1" w:styleId="SubtitleChar">
    <w:name w:val="Subtitle Char"/>
    <w:basedOn w:val="DefaultParagraphFont"/>
    <w:link w:val="Subtitle"/>
    <w:uiPriority w:val="3"/>
    <w:rsid w:val="00B92D47"/>
    <w:rPr>
      <w:rFonts w:asciiTheme="majorHAnsi" w:eastAsiaTheme="majorEastAsia" w:hAnsiTheme="majorHAnsi" w:cstheme="majorBidi"/>
      <w:caps/>
      <w:color w:val="595959" w:themeColor="text1" w:themeTint="A6"/>
      <w:sz w:val="26"/>
      <w:szCs w:val="22"/>
      <w:lang w:val="en-US"/>
    </w:rPr>
  </w:style>
  <w:style w:type="character" w:styleId="UnresolvedMention">
    <w:name w:val="Unresolved Mention"/>
    <w:basedOn w:val="DefaultParagraphFont"/>
    <w:uiPriority w:val="99"/>
    <w:semiHidden/>
    <w:unhideWhenUsed/>
    <w:rsid w:val="001E3113"/>
    <w:rPr>
      <w:color w:val="605E5C"/>
      <w:shd w:val="clear" w:color="auto" w:fill="E1DFDD"/>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ivs>
    <w:div w:id="237061612">
      <w:bodyDiv w:val="1"/>
      <w:marLeft w:val="0"/>
      <w:marRight w:val="0"/>
      <w:marTop w:val="0"/>
      <w:marBottom w:val="0"/>
      <w:divBdr>
        <w:top w:val="none" w:sz="0" w:space="0" w:color="auto"/>
        <w:left w:val="none" w:sz="0" w:space="0" w:color="auto"/>
        <w:bottom w:val="none" w:sz="0" w:space="0" w:color="auto"/>
        <w:right w:val="none" w:sz="0" w:space="0" w:color="auto"/>
      </w:divBdr>
    </w:div>
    <w:div w:id="358313649">
      <w:bodyDiv w:val="1"/>
      <w:marLeft w:val="0"/>
      <w:marRight w:val="0"/>
      <w:marTop w:val="0"/>
      <w:marBottom w:val="0"/>
      <w:divBdr>
        <w:top w:val="none" w:sz="0" w:space="0" w:color="auto"/>
        <w:left w:val="none" w:sz="0" w:space="0" w:color="auto"/>
        <w:bottom w:val="none" w:sz="0" w:space="0" w:color="auto"/>
        <w:right w:val="none" w:sz="0" w:space="0" w:color="auto"/>
      </w:divBdr>
      <w:divsChild>
        <w:div w:id="1777559243">
          <w:marLeft w:val="0"/>
          <w:marRight w:val="0"/>
          <w:marTop w:val="0"/>
          <w:marBottom w:val="0"/>
          <w:divBdr>
            <w:top w:val="none" w:sz="0" w:space="0" w:color="auto"/>
            <w:left w:val="none" w:sz="0" w:space="0" w:color="auto"/>
            <w:bottom w:val="none" w:sz="0" w:space="0" w:color="auto"/>
            <w:right w:val="none" w:sz="0" w:space="0" w:color="auto"/>
          </w:divBdr>
          <w:divsChild>
            <w:div w:id="190267693">
              <w:marLeft w:val="0"/>
              <w:marRight w:val="0"/>
              <w:marTop w:val="0"/>
              <w:marBottom w:val="0"/>
              <w:divBdr>
                <w:top w:val="none" w:sz="0" w:space="0" w:color="auto"/>
                <w:left w:val="none" w:sz="0" w:space="0" w:color="auto"/>
                <w:bottom w:val="none" w:sz="0" w:space="0" w:color="auto"/>
                <w:right w:val="none" w:sz="0" w:space="0" w:color="auto"/>
              </w:divBdr>
              <w:divsChild>
                <w:div w:id="819922548">
                  <w:marLeft w:val="0"/>
                  <w:marRight w:val="272"/>
                  <w:marTop w:val="0"/>
                  <w:marBottom w:val="0"/>
                  <w:divBdr>
                    <w:top w:val="none" w:sz="0" w:space="0" w:color="auto"/>
                    <w:left w:val="none" w:sz="0" w:space="0" w:color="auto"/>
                    <w:bottom w:val="none" w:sz="0" w:space="0" w:color="auto"/>
                    <w:right w:val="none" w:sz="0" w:space="0" w:color="auto"/>
                  </w:divBdr>
                  <w:divsChild>
                    <w:div w:id="161545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52372091">
      <w:bodyDiv w:val="1"/>
      <w:marLeft w:val="0"/>
      <w:marRight w:val="0"/>
      <w:marTop w:val="0"/>
      <w:marBottom w:val="0"/>
      <w:divBdr>
        <w:top w:val="none" w:sz="0" w:space="0" w:color="auto"/>
        <w:left w:val="none" w:sz="0" w:space="0" w:color="auto"/>
        <w:bottom w:val="none" w:sz="0" w:space="0" w:color="auto"/>
        <w:right w:val="none" w:sz="0" w:space="0" w:color="auto"/>
      </w:divBdr>
    </w:div>
    <w:div w:id="842933980">
      <w:bodyDiv w:val="1"/>
      <w:marLeft w:val="0"/>
      <w:marRight w:val="0"/>
      <w:marTop w:val="0"/>
      <w:marBottom w:val="0"/>
      <w:divBdr>
        <w:top w:val="none" w:sz="0" w:space="0" w:color="auto"/>
        <w:left w:val="none" w:sz="0" w:space="0" w:color="auto"/>
        <w:bottom w:val="none" w:sz="0" w:space="0" w:color="auto"/>
        <w:right w:val="none" w:sz="0" w:space="0" w:color="auto"/>
      </w:divBdr>
    </w:div>
    <w:div w:id="1445464084">
      <w:bodyDiv w:val="1"/>
      <w:marLeft w:val="0"/>
      <w:marRight w:val="0"/>
      <w:marTop w:val="0"/>
      <w:marBottom w:val="0"/>
      <w:divBdr>
        <w:top w:val="none" w:sz="0" w:space="0" w:color="auto"/>
        <w:left w:val="none" w:sz="0" w:space="0" w:color="auto"/>
        <w:bottom w:val="none" w:sz="0" w:space="0" w:color="auto"/>
        <w:right w:val="none" w:sz="0" w:space="0" w:color="auto"/>
      </w:divBdr>
      <w:divsChild>
        <w:div w:id="303630535">
          <w:marLeft w:val="0"/>
          <w:marRight w:val="0"/>
          <w:marTop w:val="0"/>
          <w:marBottom w:val="0"/>
          <w:divBdr>
            <w:top w:val="none" w:sz="0" w:space="0" w:color="auto"/>
            <w:left w:val="none" w:sz="0" w:space="0" w:color="auto"/>
            <w:bottom w:val="none" w:sz="0" w:space="0" w:color="auto"/>
            <w:right w:val="none" w:sz="0" w:space="0" w:color="auto"/>
          </w:divBdr>
          <w:divsChild>
            <w:div w:id="1503886182">
              <w:marLeft w:val="0"/>
              <w:marRight w:val="0"/>
              <w:marTop w:val="0"/>
              <w:marBottom w:val="0"/>
              <w:divBdr>
                <w:top w:val="none" w:sz="0" w:space="0" w:color="auto"/>
                <w:left w:val="none" w:sz="0" w:space="0" w:color="auto"/>
                <w:bottom w:val="none" w:sz="0" w:space="0" w:color="auto"/>
                <w:right w:val="none" w:sz="0" w:space="0" w:color="auto"/>
              </w:divBdr>
              <w:divsChild>
                <w:div w:id="1823740908">
                  <w:marLeft w:val="0"/>
                  <w:marRight w:val="272"/>
                  <w:marTop w:val="0"/>
                  <w:marBottom w:val="0"/>
                  <w:divBdr>
                    <w:top w:val="none" w:sz="0" w:space="0" w:color="auto"/>
                    <w:left w:val="none" w:sz="0" w:space="0" w:color="auto"/>
                    <w:bottom w:val="none" w:sz="0" w:space="0" w:color="auto"/>
                    <w:right w:val="none" w:sz="0" w:space="0" w:color="auto"/>
                  </w:divBdr>
                  <w:divsChild>
                    <w:div w:id="782696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592813809">
      <w:bodyDiv w:val="1"/>
      <w:marLeft w:val="0"/>
      <w:marRight w:val="0"/>
      <w:marTop w:val="0"/>
      <w:marBottom w:val="0"/>
      <w:divBdr>
        <w:top w:val="none" w:sz="0" w:space="0" w:color="auto"/>
        <w:left w:val="none" w:sz="0" w:space="0" w:color="auto"/>
        <w:bottom w:val="none" w:sz="0" w:space="0" w:color="auto"/>
        <w:right w:val="none" w:sz="0" w:space="0" w:color="auto"/>
      </w:divBdr>
      <w:divsChild>
        <w:div w:id="2049792102">
          <w:marLeft w:val="0"/>
          <w:marRight w:val="0"/>
          <w:marTop w:val="0"/>
          <w:marBottom w:val="0"/>
          <w:divBdr>
            <w:top w:val="none" w:sz="0" w:space="0" w:color="auto"/>
            <w:left w:val="none" w:sz="0" w:space="0" w:color="auto"/>
            <w:bottom w:val="none" w:sz="0" w:space="0" w:color="auto"/>
            <w:right w:val="none" w:sz="0" w:space="0" w:color="auto"/>
          </w:divBdr>
          <w:divsChild>
            <w:div w:id="1051727246">
              <w:marLeft w:val="0"/>
              <w:marRight w:val="0"/>
              <w:marTop w:val="0"/>
              <w:marBottom w:val="0"/>
              <w:divBdr>
                <w:top w:val="none" w:sz="0" w:space="0" w:color="auto"/>
                <w:left w:val="none" w:sz="0" w:space="0" w:color="auto"/>
                <w:bottom w:val="none" w:sz="0" w:space="0" w:color="auto"/>
                <w:right w:val="none" w:sz="0" w:space="0" w:color="auto"/>
              </w:divBdr>
              <w:divsChild>
                <w:div w:id="833453737">
                  <w:marLeft w:val="0"/>
                  <w:marRight w:val="272"/>
                  <w:marTop w:val="0"/>
                  <w:marBottom w:val="0"/>
                  <w:divBdr>
                    <w:top w:val="none" w:sz="0" w:space="0" w:color="auto"/>
                    <w:left w:val="none" w:sz="0" w:space="0" w:color="auto"/>
                    <w:bottom w:val="none" w:sz="0" w:space="0" w:color="auto"/>
                    <w:right w:val="none" w:sz="0" w:space="0" w:color="auto"/>
                  </w:divBdr>
                  <w:divsChild>
                    <w:div w:id="1771584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
  <w:relyOnVML/>
  <w:allowPNG/>
</w:webSettings>
</file>

<file path=word/_rels/document.xml.rels><?xml version="1.0" encoding="UTF-8" standalone="yes"?>
<Relationships xmlns="http://schemas.openxmlformats.org/package/2006/relationships"><Relationship Id="rId117" Type="http://schemas.openxmlformats.org/officeDocument/2006/relationships/customXml" Target="ink/ink52.xml"/><Relationship Id="rId21" Type="http://schemas.openxmlformats.org/officeDocument/2006/relationships/image" Target="media/image6.png"/><Relationship Id="rId42" Type="http://schemas.openxmlformats.org/officeDocument/2006/relationships/customXml" Target="ink/ink16.xml"/><Relationship Id="rId63" Type="http://schemas.openxmlformats.org/officeDocument/2006/relationships/image" Target="media/image27.png"/><Relationship Id="rId84" Type="http://schemas.openxmlformats.org/officeDocument/2006/relationships/customXml" Target="ink/ink37.xml"/><Relationship Id="rId138" Type="http://schemas.openxmlformats.org/officeDocument/2006/relationships/image" Target="media/image64.png"/><Relationship Id="rId159" Type="http://schemas.openxmlformats.org/officeDocument/2006/relationships/image" Target="media/image75.png"/><Relationship Id="rId170" Type="http://schemas.openxmlformats.org/officeDocument/2006/relationships/customXml" Target="ink/ink78.xml"/><Relationship Id="rId191" Type="http://schemas.openxmlformats.org/officeDocument/2006/relationships/image" Target="media/image91.png"/><Relationship Id="rId205" Type="http://schemas.openxmlformats.org/officeDocument/2006/relationships/glossaryDocument" Target="glossary/document.xml"/><Relationship Id="rId16" Type="http://schemas.openxmlformats.org/officeDocument/2006/relationships/customXml" Target="ink/ink3.xml"/><Relationship Id="rId107" Type="http://schemas.openxmlformats.org/officeDocument/2006/relationships/customXml" Target="ink/ink47.xml"/><Relationship Id="rId11" Type="http://schemas.openxmlformats.org/officeDocument/2006/relationships/image" Target="cid:image001.png@01D0EA4A.2BD679A0" TargetMode="External"/><Relationship Id="rId32" Type="http://schemas.openxmlformats.org/officeDocument/2006/relationships/customXml" Target="ink/ink11.xml"/><Relationship Id="rId37" Type="http://schemas.openxmlformats.org/officeDocument/2006/relationships/image" Target="media/image14.png"/><Relationship Id="rId53" Type="http://schemas.openxmlformats.org/officeDocument/2006/relationships/image" Target="media/image22.png"/><Relationship Id="rId58" Type="http://schemas.openxmlformats.org/officeDocument/2006/relationships/customXml" Target="ink/ink24.xml"/><Relationship Id="rId74" Type="http://schemas.openxmlformats.org/officeDocument/2006/relationships/customXml" Target="ink/ink32.xml"/><Relationship Id="rId79" Type="http://schemas.openxmlformats.org/officeDocument/2006/relationships/image" Target="media/image35.png"/><Relationship Id="rId102" Type="http://schemas.openxmlformats.org/officeDocument/2006/relationships/image" Target="media/image46.png"/><Relationship Id="rId123" Type="http://schemas.openxmlformats.org/officeDocument/2006/relationships/customXml" Target="ink/ink55.xml"/><Relationship Id="rId128" Type="http://schemas.openxmlformats.org/officeDocument/2006/relationships/image" Target="media/image59.png"/><Relationship Id="rId144" Type="http://schemas.openxmlformats.org/officeDocument/2006/relationships/image" Target="media/image67.png"/><Relationship Id="rId149" Type="http://schemas.openxmlformats.org/officeDocument/2006/relationships/image" Target="media/image70.png"/><Relationship Id="rId5" Type="http://schemas.openxmlformats.org/officeDocument/2006/relationships/styles" Target="styles.xml"/><Relationship Id="rId90" Type="http://schemas.openxmlformats.org/officeDocument/2006/relationships/customXml" Target="ink/ink38.xml"/><Relationship Id="rId95" Type="http://schemas.openxmlformats.org/officeDocument/2006/relationships/customXml" Target="ink/ink41.xml"/><Relationship Id="rId160" Type="http://schemas.openxmlformats.org/officeDocument/2006/relationships/customXml" Target="ink/ink73.xml"/><Relationship Id="rId165" Type="http://schemas.openxmlformats.org/officeDocument/2006/relationships/image" Target="media/image78.png"/><Relationship Id="rId181" Type="http://schemas.openxmlformats.org/officeDocument/2006/relationships/hyperlink" Target="https://www.miepl.com/technical-education-news-description/three-critical-factors-that-affect-the-performance-of-your-pressure-gauge/8084" TargetMode="External"/><Relationship Id="rId186" Type="http://schemas.openxmlformats.org/officeDocument/2006/relationships/customXml" Target="ink/ink85.xml"/><Relationship Id="rId22" Type="http://schemas.openxmlformats.org/officeDocument/2006/relationships/customXml" Target="ink/ink6.xml"/><Relationship Id="rId27" Type="http://schemas.openxmlformats.org/officeDocument/2006/relationships/image" Target="media/image9.png"/><Relationship Id="rId43" Type="http://schemas.openxmlformats.org/officeDocument/2006/relationships/image" Target="media/image17.png"/><Relationship Id="rId48" Type="http://schemas.openxmlformats.org/officeDocument/2006/relationships/customXml" Target="ink/ink19.xml"/><Relationship Id="rId64" Type="http://schemas.openxmlformats.org/officeDocument/2006/relationships/customXml" Target="ink/ink27.xml"/><Relationship Id="rId69" Type="http://schemas.openxmlformats.org/officeDocument/2006/relationships/image" Target="media/image30.png"/><Relationship Id="rId113" Type="http://schemas.openxmlformats.org/officeDocument/2006/relationships/customXml" Target="ink/ink50.xml"/><Relationship Id="rId118" Type="http://schemas.openxmlformats.org/officeDocument/2006/relationships/image" Target="media/image54.png"/><Relationship Id="rId134" Type="http://schemas.openxmlformats.org/officeDocument/2006/relationships/image" Target="media/image62.png"/><Relationship Id="rId139" Type="http://schemas.openxmlformats.org/officeDocument/2006/relationships/customXml" Target="ink/ink63.xml"/><Relationship Id="rId80" Type="http://schemas.openxmlformats.org/officeDocument/2006/relationships/customXml" Target="ink/ink35.xml"/><Relationship Id="rId85" Type="http://schemas.openxmlformats.org/officeDocument/2006/relationships/image" Target="media/image38.png"/><Relationship Id="rId150" Type="http://schemas.openxmlformats.org/officeDocument/2006/relationships/customXml" Target="ink/ink68.xml"/><Relationship Id="rId155" Type="http://schemas.openxmlformats.org/officeDocument/2006/relationships/image" Target="media/image73.png"/><Relationship Id="rId171" Type="http://schemas.openxmlformats.org/officeDocument/2006/relationships/image" Target="media/image81.png"/><Relationship Id="rId176" Type="http://schemas.openxmlformats.org/officeDocument/2006/relationships/customXml" Target="ink/ink81.xml"/><Relationship Id="rId192" Type="http://schemas.openxmlformats.org/officeDocument/2006/relationships/customXml" Target="ink/ink88.xml"/><Relationship Id="rId197" Type="http://schemas.openxmlformats.org/officeDocument/2006/relationships/image" Target="media/image94.png"/><Relationship Id="rId206" Type="http://schemas.openxmlformats.org/officeDocument/2006/relationships/theme" Target="theme/theme1.xml"/><Relationship Id="rId201" Type="http://schemas.openxmlformats.org/officeDocument/2006/relationships/hyperlink" Target="https://www.fixflo.com/blog/what-is-ppm" TargetMode="External"/><Relationship Id="rId12" Type="http://schemas.openxmlformats.org/officeDocument/2006/relationships/customXml" Target="ink/ink1.xml"/><Relationship Id="rId17" Type="http://schemas.openxmlformats.org/officeDocument/2006/relationships/image" Target="media/image4.png"/><Relationship Id="rId33" Type="http://schemas.openxmlformats.org/officeDocument/2006/relationships/image" Target="media/image12.png"/><Relationship Id="rId38" Type="http://schemas.openxmlformats.org/officeDocument/2006/relationships/customXml" Target="ink/ink14.xml"/><Relationship Id="rId59" Type="http://schemas.openxmlformats.org/officeDocument/2006/relationships/image" Target="media/image25.png"/><Relationship Id="rId103" Type="http://schemas.openxmlformats.org/officeDocument/2006/relationships/customXml" Target="ink/ink45.xml"/><Relationship Id="rId108" Type="http://schemas.openxmlformats.org/officeDocument/2006/relationships/image" Target="media/image49.png"/><Relationship Id="rId124" Type="http://schemas.openxmlformats.org/officeDocument/2006/relationships/image" Target="media/image57.png"/><Relationship Id="rId129" Type="http://schemas.openxmlformats.org/officeDocument/2006/relationships/customXml" Target="ink/ink58.xml"/><Relationship Id="rId54" Type="http://schemas.openxmlformats.org/officeDocument/2006/relationships/customXml" Target="ink/ink22.xml"/><Relationship Id="rId70" Type="http://schemas.openxmlformats.org/officeDocument/2006/relationships/customXml" Target="ink/ink30.xml"/><Relationship Id="rId75" Type="http://schemas.openxmlformats.org/officeDocument/2006/relationships/image" Target="media/image33.png"/><Relationship Id="rId91" Type="http://schemas.openxmlformats.org/officeDocument/2006/relationships/image" Target="media/image41.png"/><Relationship Id="rId96" Type="http://schemas.openxmlformats.org/officeDocument/2006/relationships/image" Target="media/image43.png"/><Relationship Id="rId140" Type="http://schemas.openxmlformats.org/officeDocument/2006/relationships/image" Target="media/image65.png"/><Relationship Id="rId145" Type="http://schemas.openxmlformats.org/officeDocument/2006/relationships/customXml" Target="ink/ink66.xml"/><Relationship Id="rId161" Type="http://schemas.openxmlformats.org/officeDocument/2006/relationships/image" Target="media/image76.png"/><Relationship Id="rId166" Type="http://schemas.openxmlformats.org/officeDocument/2006/relationships/customXml" Target="ink/ink76.xml"/><Relationship Id="rId182" Type="http://schemas.openxmlformats.org/officeDocument/2006/relationships/customXml" Target="ink/ink83.xml"/><Relationship Id="rId187" Type="http://schemas.openxmlformats.org/officeDocument/2006/relationships/image" Target="media/image89.png"/><Relationship Id="rId1" Type="http://schemas.openxmlformats.org/officeDocument/2006/relationships/customXml" Target="../customXml/item1.xml"/><Relationship Id="rId6" Type="http://schemas.openxmlformats.org/officeDocument/2006/relationships/settings" Target="settings.xml"/><Relationship Id="rId23" Type="http://schemas.openxmlformats.org/officeDocument/2006/relationships/image" Target="media/image7.png"/><Relationship Id="rId28" Type="http://schemas.openxmlformats.org/officeDocument/2006/relationships/customXml" Target="ink/ink9.xml"/><Relationship Id="rId49" Type="http://schemas.openxmlformats.org/officeDocument/2006/relationships/image" Target="media/image20.png"/><Relationship Id="rId114" Type="http://schemas.openxmlformats.org/officeDocument/2006/relationships/image" Target="media/image52.png"/><Relationship Id="rId119" Type="http://schemas.openxmlformats.org/officeDocument/2006/relationships/customXml" Target="ink/ink53.xml"/><Relationship Id="rId44" Type="http://schemas.openxmlformats.org/officeDocument/2006/relationships/customXml" Target="ink/ink17.xml"/><Relationship Id="rId60" Type="http://schemas.openxmlformats.org/officeDocument/2006/relationships/customXml" Target="ink/ink25.xml"/><Relationship Id="rId65" Type="http://schemas.openxmlformats.org/officeDocument/2006/relationships/image" Target="media/image28.png"/><Relationship Id="rId81" Type="http://schemas.openxmlformats.org/officeDocument/2006/relationships/image" Target="media/image36.png"/><Relationship Id="rId86" Type="http://schemas.openxmlformats.org/officeDocument/2006/relationships/image" Target="media/image39.png"/><Relationship Id="rId130" Type="http://schemas.openxmlformats.org/officeDocument/2006/relationships/image" Target="media/image60.png"/><Relationship Id="rId135" Type="http://schemas.openxmlformats.org/officeDocument/2006/relationships/customXml" Target="ink/ink61.xml"/><Relationship Id="rId151" Type="http://schemas.openxmlformats.org/officeDocument/2006/relationships/image" Target="media/image71.png"/><Relationship Id="rId156" Type="http://schemas.openxmlformats.org/officeDocument/2006/relationships/customXml" Target="ink/ink71.xml"/><Relationship Id="rId177" Type="http://schemas.openxmlformats.org/officeDocument/2006/relationships/image" Target="media/image84.png"/><Relationship Id="rId198" Type="http://schemas.openxmlformats.org/officeDocument/2006/relationships/customXml" Target="ink/ink91.xml"/><Relationship Id="rId172" Type="http://schemas.openxmlformats.org/officeDocument/2006/relationships/customXml" Target="ink/ink79.xml"/><Relationship Id="rId193" Type="http://schemas.openxmlformats.org/officeDocument/2006/relationships/image" Target="media/image92.png"/><Relationship Id="rId202" Type="http://schemas.openxmlformats.org/officeDocument/2006/relationships/hyperlink" Target="https://www.miepl.com/technical-education-news-description/three-critical-factors-that-affect-the-performance-of-your-pressure-gauge/8084" TargetMode="External"/><Relationship Id="rId13" Type="http://schemas.openxmlformats.org/officeDocument/2006/relationships/image" Target="media/image2.png"/><Relationship Id="rId18" Type="http://schemas.openxmlformats.org/officeDocument/2006/relationships/customXml" Target="ink/ink4.xml"/><Relationship Id="rId39" Type="http://schemas.openxmlformats.org/officeDocument/2006/relationships/image" Target="media/image15.png"/><Relationship Id="rId109" Type="http://schemas.openxmlformats.org/officeDocument/2006/relationships/customXml" Target="ink/ink48.xml"/><Relationship Id="rId34" Type="http://schemas.openxmlformats.org/officeDocument/2006/relationships/customXml" Target="ink/ink12.xml"/><Relationship Id="rId50" Type="http://schemas.openxmlformats.org/officeDocument/2006/relationships/customXml" Target="ink/ink20.xml"/><Relationship Id="rId55" Type="http://schemas.openxmlformats.org/officeDocument/2006/relationships/image" Target="media/image23.png"/><Relationship Id="rId76" Type="http://schemas.openxmlformats.org/officeDocument/2006/relationships/customXml" Target="ink/ink33.xml"/><Relationship Id="rId97" Type="http://schemas.openxmlformats.org/officeDocument/2006/relationships/customXml" Target="ink/ink42.xml"/><Relationship Id="rId104" Type="http://schemas.openxmlformats.org/officeDocument/2006/relationships/image" Target="media/image47.png"/><Relationship Id="rId120" Type="http://schemas.openxmlformats.org/officeDocument/2006/relationships/image" Target="media/image55.png"/><Relationship Id="rId125" Type="http://schemas.openxmlformats.org/officeDocument/2006/relationships/customXml" Target="ink/ink56.xml"/><Relationship Id="rId141" Type="http://schemas.openxmlformats.org/officeDocument/2006/relationships/customXml" Target="ink/ink64.xml"/><Relationship Id="rId146" Type="http://schemas.openxmlformats.org/officeDocument/2006/relationships/image" Target="media/image68.png"/><Relationship Id="rId167" Type="http://schemas.openxmlformats.org/officeDocument/2006/relationships/image" Target="media/image79.png"/><Relationship Id="rId188" Type="http://schemas.openxmlformats.org/officeDocument/2006/relationships/customXml" Target="ink/ink86.xml"/><Relationship Id="rId7" Type="http://schemas.openxmlformats.org/officeDocument/2006/relationships/webSettings" Target="webSettings.xml"/><Relationship Id="rId71" Type="http://schemas.openxmlformats.org/officeDocument/2006/relationships/image" Target="media/image31.png"/><Relationship Id="rId92" Type="http://schemas.openxmlformats.org/officeDocument/2006/relationships/customXml" Target="ink/ink39.xml"/><Relationship Id="rId162" Type="http://schemas.openxmlformats.org/officeDocument/2006/relationships/customXml" Target="ink/ink74.xml"/><Relationship Id="rId183" Type="http://schemas.openxmlformats.org/officeDocument/2006/relationships/image" Target="media/image87.png"/><Relationship Id="rId2" Type="http://schemas.openxmlformats.org/officeDocument/2006/relationships/customXml" Target="../customXml/item2.xml"/><Relationship Id="rId29" Type="http://schemas.openxmlformats.org/officeDocument/2006/relationships/image" Target="media/image10.png"/><Relationship Id="rId24" Type="http://schemas.openxmlformats.org/officeDocument/2006/relationships/customXml" Target="ink/ink7.xml"/><Relationship Id="rId40" Type="http://schemas.openxmlformats.org/officeDocument/2006/relationships/customXml" Target="ink/ink15.xml"/><Relationship Id="rId45" Type="http://schemas.openxmlformats.org/officeDocument/2006/relationships/image" Target="media/image18.png"/><Relationship Id="rId66" Type="http://schemas.openxmlformats.org/officeDocument/2006/relationships/customXml" Target="ink/ink28.xml"/><Relationship Id="rId87" Type="http://schemas.openxmlformats.org/officeDocument/2006/relationships/image" Target="media/image40.jpeg"/><Relationship Id="rId110" Type="http://schemas.openxmlformats.org/officeDocument/2006/relationships/image" Target="media/image50.png"/><Relationship Id="rId115" Type="http://schemas.openxmlformats.org/officeDocument/2006/relationships/customXml" Target="ink/ink51.xml"/><Relationship Id="rId131" Type="http://schemas.openxmlformats.org/officeDocument/2006/relationships/customXml" Target="ink/ink59.xml"/><Relationship Id="rId136" Type="http://schemas.openxmlformats.org/officeDocument/2006/relationships/image" Target="media/image63.png"/><Relationship Id="rId157" Type="http://schemas.openxmlformats.org/officeDocument/2006/relationships/image" Target="media/image74.png"/><Relationship Id="rId178" Type="http://schemas.openxmlformats.org/officeDocument/2006/relationships/customXml" Target="ink/ink82.xml"/><Relationship Id="rId61" Type="http://schemas.openxmlformats.org/officeDocument/2006/relationships/image" Target="media/image26.png"/><Relationship Id="rId82" Type="http://schemas.openxmlformats.org/officeDocument/2006/relationships/customXml" Target="ink/ink36.xml"/><Relationship Id="rId152" Type="http://schemas.openxmlformats.org/officeDocument/2006/relationships/customXml" Target="ink/ink69.xml"/><Relationship Id="rId173" Type="http://schemas.openxmlformats.org/officeDocument/2006/relationships/image" Target="media/image82.png"/><Relationship Id="rId194" Type="http://schemas.openxmlformats.org/officeDocument/2006/relationships/customXml" Target="ink/ink89.xml"/><Relationship Id="rId199" Type="http://schemas.openxmlformats.org/officeDocument/2006/relationships/image" Target="media/image95.png"/><Relationship Id="rId203" Type="http://schemas.openxmlformats.org/officeDocument/2006/relationships/hyperlink" Target="https://pumps-africa.com/industrial-pump-maintenance-tips/" TargetMode="External"/><Relationship Id="rId19" Type="http://schemas.openxmlformats.org/officeDocument/2006/relationships/image" Target="media/image5.png"/><Relationship Id="rId14" Type="http://schemas.openxmlformats.org/officeDocument/2006/relationships/customXml" Target="ink/ink2.xml"/><Relationship Id="rId30" Type="http://schemas.openxmlformats.org/officeDocument/2006/relationships/customXml" Target="ink/ink10.xml"/><Relationship Id="rId35" Type="http://schemas.openxmlformats.org/officeDocument/2006/relationships/image" Target="media/image13.png"/><Relationship Id="rId56" Type="http://schemas.openxmlformats.org/officeDocument/2006/relationships/customXml" Target="ink/ink23.xml"/><Relationship Id="rId77" Type="http://schemas.openxmlformats.org/officeDocument/2006/relationships/image" Target="media/image34.png"/><Relationship Id="rId100" Type="http://schemas.openxmlformats.org/officeDocument/2006/relationships/image" Target="media/image45.png"/><Relationship Id="rId105" Type="http://schemas.openxmlformats.org/officeDocument/2006/relationships/customXml" Target="ink/ink46.xml"/><Relationship Id="rId126" Type="http://schemas.openxmlformats.org/officeDocument/2006/relationships/image" Target="media/image58.png"/><Relationship Id="rId147" Type="http://schemas.openxmlformats.org/officeDocument/2006/relationships/image" Target="media/image69.png"/><Relationship Id="rId168" Type="http://schemas.openxmlformats.org/officeDocument/2006/relationships/customXml" Target="ink/ink77.xml"/><Relationship Id="rId8" Type="http://schemas.openxmlformats.org/officeDocument/2006/relationships/footnotes" Target="footnotes.xml"/><Relationship Id="rId51" Type="http://schemas.openxmlformats.org/officeDocument/2006/relationships/image" Target="media/image21.png"/><Relationship Id="rId72" Type="http://schemas.openxmlformats.org/officeDocument/2006/relationships/customXml" Target="ink/ink31.xml"/><Relationship Id="rId93" Type="http://schemas.openxmlformats.org/officeDocument/2006/relationships/image" Target="media/image42.png"/><Relationship Id="rId98" Type="http://schemas.openxmlformats.org/officeDocument/2006/relationships/image" Target="media/image44.png"/><Relationship Id="rId121" Type="http://schemas.openxmlformats.org/officeDocument/2006/relationships/customXml" Target="ink/ink54.xml"/><Relationship Id="rId142" Type="http://schemas.openxmlformats.org/officeDocument/2006/relationships/image" Target="media/image66.png"/><Relationship Id="rId163" Type="http://schemas.openxmlformats.org/officeDocument/2006/relationships/image" Target="media/image77.png"/><Relationship Id="rId184" Type="http://schemas.openxmlformats.org/officeDocument/2006/relationships/customXml" Target="ink/ink84.xml"/><Relationship Id="rId189" Type="http://schemas.openxmlformats.org/officeDocument/2006/relationships/image" Target="media/image90.png"/><Relationship Id="rId3" Type="http://schemas.openxmlformats.org/officeDocument/2006/relationships/customXml" Target="../customXml/item3.xml"/><Relationship Id="rId25" Type="http://schemas.openxmlformats.org/officeDocument/2006/relationships/image" Target="media/image8.png"/><Relationship Id="rId46" Type="http://schemas.openxmlformats.org/officeDocument/2006/relationships/customXml" Target="ink/ink18.xml"/><Relationship Id="rId67" Type="http://schemas.openxmlformats.org/officeDocument/2006/relationships/image" Target="media/image29.png"/><Relationship Id="rId116" Type="http://schemas.openxmlformats.org/officeDocument/2006/relationships/image" Target="media/image53.png"/><Relationship Id="rId137" Type="http://schemas.openxmlformats.org/officeDocument/2006/relationships/customXml" Target="ink/ink62.xml"/><Relationship Id="rId158" Type="http://schemas.openxmlformats.org/officeDocument/2006/relationships/customXml" Target="ink/ink72.xml"/><Relationship Id="rId20" Type="http://schemas.openxmlformats.org/officeDocument/2006/relationships/customXml" Target="ink/ink5.xml"/><Relationship Id="rId41" Type="http://schemas.openxmlformats.org/officeDocument/2006/relationships/image" Target="media/image16.png"/><Relationship Id="rId62" Type="http://schemas.openxmlformats.org/officeDocument/2006/relationships/customXml" Target="ink/ink26.xml"/><Relationship Id="rId83" Type="http://schemas.openxmlformats.org/officeDocument/2006/relationships/image" Target="media/image37.png"/><Relationship Id="rId88" Type="http://schemas.openxmlformats.org/officeDocument/2006/relationships/header" Target="header1.xml"/><Relationship Id="rId111" Type="http://schemas.openxmlformats.org/officeDocument/2006/relationships/customXml" Target="ink/ink49.xml"/><Relationship Id="rId132" Type="http://schemas.openxmlformats.org/officeDocument/2006/relationships/image" Target="media/image61.png"/><Relationship Id="rId153" Type="http://schemas.openxmlformats.org/officeDocument/2006/relationships/image" Target="media/image72.png"/><Relationship Id="rId174" Type="http://schemas.openxmlformats.org/officeDocument/2006/relationships/customXml" Target="ink/ink80.xml"/><Relationship Id="rId179" Type="http://schemas.openxmlformats.org/officeDocument/2006/relationships/image" Target="media/image85.png"/><Relationship Id="rId195" Type="http://schemas.openxmlformats.org/officeDocument/2006/relationships/image" Target="media/image93.png"/><Relationship Id="rId190" Type="http://schemas.openxmlformats.org/officeDocument/2006/relationships/customXml" Target="ink/ink87.xml"/><Relationship Id="rId204" Type="http://schemas.openxmlformats.org/officeDocument/2006/relationships/fontTable" Target="fontTable.xml"/><Relationship Id="rId15" Type="http://schemas.openxmlformats.org/officeDocument/2006/relationships/image" Target="media/image3.png"/><Relationship Id="rId36" Type="http://schemas.openxmlformats.org/officeDocument/2006/relationships/customXml" Target="ink/ink13.xml"/><Relationship Id="rId57" Type="http://schemas.openxmlformats.org/officeDocument/2006/relationships/image" Target="media/image24.png"/><Relationship Id="rId106" Type="http://schemas.openxmlformats.org/officeDocument/2006/relationships/image" Target="media/image48.png"/><Relationship Id="rId127" Type="http://schemas.openxmlformats.org/officeDocument/2006/relationships/customXml" Target="ink/ink57.xml"/><Relationship Id="rId10" Type="http://schemas.openxmlformats.org/officeDocument/2006/relationships/image" Target="media/image1.png"/><Relationship Id="rId31" Type="http://schemas.openxmlformats.org/officeDocument/2006/relationships/image" Target="media/image11.png"/><Relationship Id="rId52" Type="http://schemas.openxmlformats.org/officeDocument/2006/relationships/customXml" Target="ink/ink21.xml"/><Relationship Id="rId73" Type="http://schemas.openxmlformats.org/officeDocument/2006/relationships/image" Target="media/image32.png"/><Relationship Id="rId78" Type="http://schemas.openxmlformats.org/officeDocument/2006/relationships/customXml" Target="ink/ink34.xml"/><Relationship Id="rId94" Type="http://schemas.openxmlformats.org/officeDocument/2006/relationships/customXml" Target="ink/ink40.xml"/><Relationship Id="rId99" Type="http://schemas.openxmlformats.org/officeDocument/2006/relationships/customXml" Target="ink/ink43.xml"/><Relationship Id="rId101" Type="http://schemas.openxmlformats.org/officeDocument/2006/relationships/customXml" Target="ink/ink44.xml"/><Relationship Id="rId122" Type="http://schemas.openxmlformats.org/officeDocument/2006/relationships/image" Target="media/image56.png"/><Relationship Id="rId143" Type="http://schemas.openxmlformats.org/officeDocument/2006/relationships/customXml" Target="ink/ink65.xml"/><Relationship Id="rId148" Type="http://schemas.openxmlformats.org/officeDocument/2006/relationships/customXml" Target="ink/ink67.xml"/><Relationship Id="rId164" Type="http://schemas.openxmlformats.org/officeDocument/2006/relationships/customXml" Target="ink/ink75.xml"/><Relationship Id="rId169" Type="http://schemas.openxmlformats.org/officeDocument/2006/relationships/image" Target="media/image80.png"/><Relationship Id="rId185" Type="http://schemas.openxmlformats.org/officeDocument/2006/relationships/image" Target="media/image88.png"/><Relationship Id="rId4" Type="http://schemas.openxmlformats.org/officeDocument/2006/relationships/numbering" Target="numbering.xml"/><Relationship Id="rId9" Type="http://schemas.openxmlformats.org/officeDocument/2006/relationships/endnotes" Target="endnotes.xml"/><Relationship Id="rId180" Type="http://schemas.openxmlformats.org/officeDocument/2006/relationships/image" Target="media/image70.jpeg"/><Relationship Id="rId26" Type="http://schemas.openxmlformats.org/officeDocument/2006/relationships/customXml" Target="ink/ink8.xml"/><Relationship Id="rId47" Type="http://schemas.openxmlformats.org/officeDocument/2006/relationships/image" Target="media/image19.png"/><Relationship Id="rId68" Type="http://schemas.openxmlformats.org/officeDocument/2006/relationships/customXml" Target="ink/ink29.xml"/><Relationship Id="rId89" Type="http://schemas.openxmlformats.org/officeDocument/2006/relationships/footer" Target="footer1.xml"/><Relationship Id="rId112" Type="http://schemas.openxmlformats.org/officeDocument/2006/relationships/image" Target="media/image51.png"/><Relationship Id="rId133" Type="http://schemas.openxmlformats.org/officeDocument/2006/relationships/customXml" Target="ink/ink60.xml"/><Relationship Id="rId154" Type="http://schemas.openxmlformats.org/officeDocument/2006/relationships/customXml" Target="ink/ink70.xml"/><Relationship Id="rId175" Type="http://schemas.openxmlformats.org/officeDocument/2006/relationships/image" Target="media/image83.png"/><Relationship Id="rId196" Type="http://schemas.openxmlformats.org/officeDocument/2006/relationships/customXml" Target="ink/ink90.xml"/><Relationship Id="rId200" Type="http://schemas.openxmlformats.org/officeDocument/2006/relationships/hyperlink" Target="https://www.fiixsoftware.com/maintenance-strategies/run-to-failure-maintenance/"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fad-lc\Local%20Settings\Temporary%20Internet%20Files\OLK35\AssignFrm.dot" TargetMode="Externa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p14">
  <w:docParts>
    <w:docPart>
      <w:docPartPr>
        <w:name w:val="1A8E31A52399BA4A8FBF3D22D1C626B7"/>
        <w:category>
          <w:name w:val="General"/>
          <w:gallery w:val="placeholder"/>
        </w:category>
        <w:types>
          <w:type w:val="bbPlcHdr"/>
        </w:types>
        <w:behaviors>
          <w:behavior w:val="content"/>
        </w:behaviors>
        <w:guid w:val="{5C311EC1-8562-5E41-9DAA-3049A07057BD}"/>
      </w:docPartPr>
      <w:docPartBody>
        <w:p w:rsidR="00F800D7" w:rsidRDefault="00533430" w:rsidP="00533430">
          <w:pPr>
            <w:pStyle w:val="1A8E31A52399BA4A8FBF3D22D1C626B7"/>
          </w:pPr>
          <w:r>
            <w:rPr>
              <w:caps/>
              <w:color w:val="FFFFFF" w:themeColor="background1"/>
            </w:rPr>
            <w:t>[Author Name]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Verdana">
    <w:panose1 w:val="020B0604030504040204"/>
    <w:charset w:val="00"/>
    <w:family w:val="swiss"/>
    <w:pitch w:val="variable"/>
    <w:sig w:usb0="A10006FF" w:usb1="4000205B" w:usb2="00000010" w:usb3="00000000" w:csb0="0000019F" w:csb1="00000000"/>
  </w:font>
  <w:font w:name="CG Times (WN)">
    <w:panose1 w:val="00000000000000000000"/>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Cambria">
    <w:panose1 w:val="02040503050406030204"/>
    <w:charset w:val="00"/>
    <w:family w:val="roman"/>
    <w:pitch w:val="variable"/>
    <w:sig w:usb0="E00006FF" w:usb1="420024FF" w:usb2="02000000" w:usb3="00000000" w:csb0="0000019F" w:csb1="00000000"/>
  </w:font>
  <w:font w:name="MS Gothic">
    <w:altName w:val="ＭＳ ゴシック"/>
    <w:panose1 w:val="020B0609070205080204"/>
    <w:charset w:val="80"/>
    <w:family w:val="modern"/>
    <w:pitch w:val="fixed"/>
    <w:sig w:usb0="E00002FF" w:usb1="6AC7FDFB" w:usb2="08000012" w:usb3="00000000" w:csb0="0002009F" w:csb1="00000000"/>
  </w:font>
  <w:font w:name="MS Mincho">
    <w:altName w:val="ＭＳ 明朝"/>
    <w:panose1 w:val="02020609040205080304"/>
    <w:charset w:val="80"/>
    <w:family w:val="modern"/>
    <w:pitch w:val="fixed"/>
    <w:sig w:usb0="E00002FF" w:usb1="6AC7FDFB" w:usb2="08000012" w:usb3="00000000" w:csb0="0002009F" w:csb1="00000000"/>
  </w:font>
  <w:font w:name="Calibri Light">
    <w:panose1 w:val="020F0302020204030204"/>
    <w:charset w:val="00"/>
    <w:family w:val="swiss"/>
    <w:pitch w:val="variable"/>
    <w:sig w:usb0="E4002E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xmlns:sl="http://schemas.openxmlformats.org/schemaLibrary/2006/main" mc:Ignorable="w14 w15 w16se w16cid">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33430"/>
    <w:rsid w:val="00533430"/>
    <w:rsid w:val="00F800D7"/>
    <w:rsid w:val="00FA016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docDefaults>
    <w:rPrDefault>
      <w:rPr>
        <w:rFonts w:asciiTheme="minorHAnsi" w:eastAsiaTheme="minorEastAsia" w:hAnsiTheme="minorHAnsi" w:cstheme="minorBidi"/>
        <w:sz w:val="24"/>
        <w:szCs w:val="24"/>
        <w:lang w:val="en-GB" w:eastAsia="en-GB" w:bidi="ar-SA"/>
      </w:rPr>
    </w:rPrDefault>
    <w:pPrDefault/>
  </w:docDefaults>
  <w:latentStyles w:defLockedState="0" w:defUIPriority="99" w:defSemiHidden="0" w:defUnhideWhenUsed="0" w:defQFormat="0" w:count="375">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1A8E31A52399BA4A8FBF3D22D1C626B7">
    <w:name w:val="1A8E31A52399BA4A8FBF3D22D1C626B7"/>
    <w:rsid w:val="00533430"/>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id="http://schemas.microsoft.com/office/word/2016/wordml/cid" xmlns:w16se="http://schemas.microsoft.com/office/word/2015/wordml/symex" mc:Ignorable="w14 w15 w16se w16cid">
  <w:optimizeForBrowser/>
  <w:allowPNG/>
</w:webSetting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7:02.120"/>
    </inkml:context>
    <inkml:brush xml:id="br0">
      <inkml:brushProperty name="width" value="0.04283" units="cm"/>
      <inkml:brushProperty name="height" value="0.04283" units="cm"/>
      <inkml:brushProperty name="color" value="#CC0066"/>
    </inkml:brush>
  </inkml:definitions>
  <inkml:trace contextRef="#ctx0" brushRef="#br0">166 330 7639,'9'0'-653,"0"-2"619,-3-3 26,-5 3 456,7-5-135,-1 0-369,-5 5 92,5-6 1,-7 7 169,0-5 1,-2 4-84,-3-3 0,1 3 113,-7 2 0,6-6-97,-6 1 0,0-1 82,-6 6 0,6 0-83,0 0 1,0 0-227,-5 0 199,-1 8-124,1-6 92,7 12 1,-6-10-67,4 7 1,4-6 71,1 6 0,4-5-151,2 5 1,-5-6 67,-1 6-105,1-7 95,5 11 1,5-12 40,1 8 1,1-7 0,-1 1 7,3-3-29,7-2 1,1 0-19,-1 0 1,1-2 27,-1-3 1,1 1-52,-1-7 1,-3 2 49,4-2 1,-10-2-130,9 8 0,-3-8 70,4 2 1,-6 4-28,0 1 0,-6-1 17,6 1 231,-7 1-213,3-2 250,-7 5-151,0-6 174,0 8-63,0 0 1,2 6 32,3-1-19,-3 8-72,13-4-211,-6 1 137,8 4 0,-1-12-8,1 3 0,-1-3 15,0-2 1,1 0-15,-1 0 1,1 0 8,-1 0 1,3 0-140,3 0 124,-4-7 0,6 0-121,-8-4 1,1-2 126,-1 7-228,1-6-5,-8 2 56,6-6 0,-8-2 66,4-4 0,2 3-22,-8-3 0,3 2 32,-3-2 0,-3 4-50,3-4 1,-3 4 37,-2 1 0,0 6 251,0 0 0,0 6 41,0-6 130,0 7-64,0-3-78,0 7-92,0 0 3,-7 0 0,3 5-20,-7 1 0,6 6 72,-6-1 1,5 4-93,-5 2 1,8-1-6,-3 1 1,4 5 39,2-1 180,0 1-227,0-5 0,0-1-44,0 1 0,0-1 78,0 1 1,0-1-166,0 1 0,8-6 91,3 0 0,-2 0-53,2 5 0,0-1 74,5-4 0,1 2-163,-1-8 0,1 6-45,-1-5-207,1-1 212,-1 3 1,6-7-374,0 5 0,0-4-106,-5-2-471,-1 0 320,8 0-57,-6 0 353,6-8 97,-15-1 0,-2-2-107,-7 0 189,0 8 310,0-12 0,-1 11 0,-5-7 0,-3 2 0,-8-2 0,1-3 0,-8 4 0,-1-6 0</inkml:trace>
  <inkml:trace contextRef="#ctx0" brushRef="#br0" timeOffset="250">495 214 7639,'-9'0'2629,"2"0"-2514,7 0 1,7 0 81,4 0 426,-3 0-318,6 0 0,-5 0-223,8 0 1,-1 0-4,1 0 0,1 0-233,4 0 0,-4 0 196,4 0 0,-3 0-286,-3 0 0,1-6 98,-1 1 0,1-1-92,-1 6 0,-5 0-69,0 0-395,-7 0 163,10 0-585,-12 0 380,6 0-228,-8 0 819,0 0 0,0-7 0,0-2 1</inkml:trace>
</inkml:ink>
</file>

<file path=word/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59.370"/>
    </inkml:context>
    <inkml:brush xml:id="br0">
      <inkml:brushProperty name="width" value="0.04283" units="cm"/>
      <inkml:brushProperty name="height" value="0.04283" units="cm"/>
      <inkml:brushProperty name="color" value="#CC0066"/>
    </inkml:brush>
  </inkml:definitions>
  <inkml:trace contextRef="#ctx0" brushRef="#br0">83 396 6096,'0'9'0,"0"-2"0,0-7 0,0 0 0,7 0 0,-5 0 0,5 0 0,-7 0 425,0 0-419,-7 0 21,5 0-22,-5 0-7,7-7 8,0 5-27,0-5 25,0 7-21,0 0 1,-2-6 11,-3 1 193,3-1-182,-6 6 258,8 0 323,0 0-389,0-7-104,0 5 0,0-5 140,0 7 1149,0 0-1139,0 7 1,-5-3 30,-1 7-238,1-8 59,5 12 0,0-6-40,0 8 0,0-1 81,0 1 0,0-6-104,0 0 117,0 0-142,0 5 162,0 1-248,0-8 73,0-2-168,0 0 236,0-5 20,0 6-5,0-8 60,0 0-106,0-8 1,0 5-178,0-8 1,0 0 96,0-6 0,-6 1 5,1-1 1,0 1 47,5-1-198,-8 1 177,6-1-81,-5 1 1,7-1 57,0 1 0,-2 1 145,-3 4-183,3-3 179,-5 4 0,7-1-21,0 0-35,0 8 1,0-6-31,0 3-18,0 4 26,0-5-39,0 7-250,0 0 256,7 0-22,2 0 6,8 0 12,-1 7 1,0-3 99,1 7 0,-1-7-100,1 1 0,-1 2 34,1-1 1,1-1-26,4-5 1,-3 0 32,2 0 0,-6 0-15,2 0 0,-10 0-26,9 0 1,-8 0 29,3 0-127,-8 0 112,12 0-23,-13 0 7,5 0 7,-7 0-9,0-7-109,0 5 0,0-7 89,0 4-44,-7 3 42,-2-6 105,-8 8-103,8 0 44,-6 0-31,6 0 1,-5 2 152,3 4 0,-2-3-82,7 8 1,-1 0 27,2 6 0,3-1-50,-4 1 0,4-1 275,2 1-236,0-1-100,0 1 107,0-1 4,0 1-52,8-1 9,-6-7 1,12 1 45,-3-5 0,4-3-40,1 3 1,1-3 19,-1-2 0,6 0-23,0 0 0,6-2-65,-6-3 1,5-2 74,-5-4 0,6-4-162,-6 4 1,0-4 57,-6-1-126,8-1 83,-6 1 1,6-1-59,-8 1 0,-5-1 70,0 1 0,-5-6-130,5 0 0,-7-7 85,1 1 0,-1 2 94,1-1 1,-3 7-105,4-2 339,-5-4-98,-1 8-131,-7-6 298,5 8-66,-12-1 78,12 8-251,-13-6 1,11 13 79,-7-3-47,8 3 5,-5 2-91,1 0 0,3 2 63,-7 3 1,8 1 53,-3 10 0,-1-3-62,2 9 221,-1 4-118,-1-8 1,5 13 100,-4-3 0,5-3-89,1 3 0,0-2-100,0 1 1,0 4 58,0-3 1,1-3-17,5 3 0,-2-3 51,7 3 1,-8 3-30,3-3 0,1 1 25,-2-2-242,8 4 54,-11-12 1,11 5-90,-8-8 0,1 1-15,-6-1-342,7 1 195,-5-1-711,5-7 516,-7-1 23,0-8-77,0 0 40,8 0-187,-6 0 398,5-8 1,-7-1-129,0-7 0,0-1 91,0 1 0,0-1 109,0 1 0,0-6 232,0 0 0,-2 0 0,-3 5 0,-3 1 0,-3-1 0,-3 1 0,4 7 0,-1-4 0,0 7 0,8-7 0,-12 12 0,12-7 90,-8 8-82,7-7 530,-11 5-158,13-13 387,-5 14-254,7-7 59,0 8-149,0 0 0,7 0-94,4 0 1,4-2-278,2-3 1,-1 3 118,0-3 0,1 3-157,-1 2 1,1-2 47,-1-4 1,1 5 3,-1-5 1,1 4 51,-1 2 1,1-5-158,-1-1 1,-5 1-6,0 5 1,-5-6-4,5 1 1,-6-1-172,6 6 166,-7-7 1,3 3 71,-7-7 1,2 8-70,4-3-64,-5-3-13,7 7 80,-8-5 141,0 0-102,0 5 0,0-7-3,0 3 16,-8 4 0,5-5 39,-8 7-39,0 0 0,-6 0 124,1 0 0,5 0-114,0 0 0,2 2 102,-2 3 1,-4-1-3,4 7-86,4-7 3,-8 10 1,13-10 56,-3 7 0,-4 0-97,7 5-21,-6 1 56,8-1 0,0-5 54,0 0-66,8 0 0,1 4 12,7-4 0,1 2-4,-1-8 0,1 8 13,-1-2 1,1-4 10,-1-1 61,1 3-82,-1-7 0,1 11-14,-1-8 0,6 1 69,0-6-52,0 7 0,-5-5 13,-1 3 25,-7-3-43,6-2 0,-11 0 43,7 0 68,-8 0-81,5 0 83,-8 0-72,0 0-92,0-7 0,0 3 74,0-7 0,0 6-206,0-6 1,0 0 53,0-6 0,0 1-55,0-1 0,0 1 28,0-1-33,-8 1 57,6 7 1,-5-6-211,7 4 237,0 4-32,0-8-247,0 13 271,0-12 0,6 10-164,-1-7 32,8 7 115,-4-3-48,8 7 282,-1 0-87,1 0 0,-1 0 37,1 0 32,-1 0-145,0 0 1,-5 0 98,0 0 0,0 0-83,6 0 1,5-6 83,0 1-57,0-1 1,-6 6 83,1 0 1,-6-5-87,0-1 0,-6 1 77,6 5-62,-7 0-65,3 0 67,-7-7-190,0 5 175,0-6 0,-2 8-146,-3 0 126,-4 0 0,-8 0 48,1 0 0,-1 0-63,1 0 193,7 8 2,-6-6-169,6 12 207,-8-5-92,8 8 1,0-6 2,4 0 1,3 0 0,-4 5-76,4 1 0,2-1 40,0 1 1,0-6-127,0 0 0,2-2 51,4 2-59,-4-4 83,12 1 0,-5-7 51,8 5 1,-6-4-55,0-2 1,0 5-97,5 1 1,1-1 94,-1-5 0,3-2-115,3-3 0,-4 3 109,4-3 0,-4-3-49,-1 3 42,-1-8-85,1 4 67,-1 0 0,-7-1 245,-3 5-157,3 3 38,-7-5-77,5 7 213,-7 0-152,0 0 119,0 7 0,0 2-43,0 8 0,0-6 119,0 0-141,0 0-261,0 5 246,0-7-219,0 6 141,0-13-147,0 5 168,0-7-248,0 0 189,7 0-293,-5 0 1,11-7 87,-7-4 1,5 2-33,-6-2 0,8 0 32,-2-6 0,-2 1 43,2-1 0,0 1 5,6-1 0,-1 1 76,1-1 1,-1 3-34,0 3 0,1-2 14,-1 7 1,1-5 159,-1 6 0,-5-1-86,0 6 1,-5 0 141,5 0-118,-7 0 149,10 0-142,-12 0 0,5 2 160,-7 4 1,2 3 20,4 7 0,-4 1 24,3-1-117,-3 1 5,-2-1-56,0 1 1,0-1-167,0 1 1,0-6 38,0 0-198,0 0 1,0 0 109,0 0 0,2-8-782,3 3 473,-3-4-242,5-2 79,-7 7-627,0-5 599,0 5 318,0-7 0,2 0-385,4 0 710,-5 0 0,14-7 0,-6-2 0</inkml:trace>
  <inkml:trace contextRef="#ctx0" brushRef="#br0" timeOffset="992">2160 279 7733,'0'-9'111,"0"0"-80,0 4 227,0 3 1,-2-6 86,-3 8-410,3 0 14,-5 0 281,-1 0-105,-1 0 370,-7 0-229,-1 8 26,1 1 1,5 6-53,0-4 0,5 3 186,-5-3-157,8 4-343,-5 1 83,1 1 223,5-1-440,-5 1 177,7-1 0,0-5-14,0 0 1,0-5 91,0 5 0,0-6-87,0 6 63,0-7 18,7 11 1,2-14 7,8 5 38,-8-4-57,5-2 0,-4 0-49,6 0-23,1 0 75,6 0 0,-4-2-44,3-4 1,-2-1 35,2-4 1,-4-2-41,4 8 0,-2-8 25,2 2 0,-3-4-41,3-1 0,-4-1 44,-2 1-167,1 7 73,-8-6 1,4 6 61,-8-8 0,6 1 2,-5-1 1,-1 6 24,-5 0 0,0 6-57,0-6 193,0 7 1,0-5-39,0 4-46,0 3-30,0-6-219,-7 8 203,5 0 0,-7 0-78,3 0 71,-3 0-3,0 0 0,-5 8 119,3 3 0,1-2-81,-1 2 0,2 0-11,-2 5-21,-3 1-28,4-1 34,1 1 0,2-1 25,7 1-207,-7-8 195,5 6 2,-6-6-111,8 7 85,0-7 68,0 6-80,8-6 0,-5 0 46,8-3 0,-5-2-36,5 1 1,0-3 121,5 3 0,1-3-13,-1-2-172,-6-7 83,12 5 0,-15-11-79,15 8 1,-13-6 80,7 5 1,-3-7-41,4 2 0,-1-1 24,1 1 0,-6-4-10,0 4 1,-2-4-10,2-1 1,-2 5 195,-3 0-108,-5 0-15,14-6-46,-13 8 1,5 0-113,-7 4 145,0 3-174,7-6 148,-5 8-193,6 0 154,-8 0-266,0 0 349,7 0 0,-5 2-112,3 4 166,4 3 0,-1 7-80,3 1 1,2-6 65,-8 0 1,2 0-48,-1 5 0,-2-5 43,7 0 1,-8 0 5,3 6-15,-4-8-45,5 6 0,-5-12 25,3 8 1,-3-5-15,-2 5 0,0-6-90,0 6 1,-2-5 81,-3 5 1,1-8-168,-7 3 0,2-2-26,-2 1 9,-4-3 1,6 7-3,-7-3-506,6-5 393,-4 7 1,10-8-526,-7 0 0,6 0-175,-6 0-553,7 0 1031,-11-8 0,14 5 468,-5-8 0,4 0 0,2-6 0</inkml:trace>
</inkml:ink>
</file>

<file path=word/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55.948"/>
    </inkml:context>
    <inkml:brush xml:id="br0">
      <inkml:brushProperty name="width" value="0.04283" units="cm"/>
      <inkml:brushProperty name="height" value="0.04283" units="cm"/>
      <inkml:brushProperty name="color" value="#CC0066"/>
    </inkml:brush>
  </inkml:definitions>
  <inkml:trace contextRef="#ctx0" brushRef="#br0">1 17 6096,'7'-9'0,"-5"1"0,5 8 0,-7 0 0,0 0 0,0 0 0</inkml:trace>
</inkml:ink>
</file>

<file path=word/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46.755"/>
    </inkml:context>
    <inkml:brush xml:id="br0">
      <inkml:brushProperty name="width" value="0.04283" units="cm"/>
      <inkml:brushProperty name="height" value="0.04283" units="cm"/>
      <inkml:brushProperty name="color" value="#CC0066"/>
    </inkml:brush>
  </inkml:definitions>
  <inkml:trace contextRef="#ctx0" brushRef="#br0">33 297 9820,'0'9'-238,"0"6"291,0-6 1,0 0-31,0 6 1,0-6 147,0 7 0,0-5 217,0 0-180,0 0-99,0 6 1,-1-3-111,-5-3 267,4-3-315,-5-8 160,7 0 206,0 0-274,0-8-26,0-1 1,0-13-78,0 0 0,0 0 47,0 6 0,-6-1 66,1 1 0,-1-1-56,6 1 1,0-1 23,0 1 0,0 5 278,0 0-188,0 0 338,0 2-204,0 1-56,0 8-441,0 0 210,8 0 93,1 0 0,7 6-39,1-1 1,1 8-27,4-2 1,-3-2 125,3 2 0,1 0-18,-1 6 1,2-1 43,-2 1-74,-4-8 34,14 6 0,-14-6-13,4 7 4,4 1-89,-8-8 51,6 6 1,-8-8 40,1 4-128,-8 3 0,5-12 126,-3 4-63,-3 3 19,-1-7 16,0 5 110,-5-7-98,6 0 274,-8 0 248,0 0-510,0-7 1,0 3 1,0-7 1,0-5 35,0-6 1,0-6-230,0 6 1,0-7-53,0 1 0,0-3-52,0-2 0,-6 6 14,1-1 0,-1 6 52,6-5 0,0 5-112,0-6 18,0 8 176,0-3 0,0 12-433,0 0 87,0 0-245,0 1-44,0 3-382,0 7-515,0 0 807,-7 0 452,5 0 1,-5 2-167,7 3 1,0 5 499,0 6 0,0 1 0,0 6 0,0 3 0</inkml:trace>
  <inkml:trace contextRef="#ctx0" brushRef="#br0" timeOffset="510">641 247 8335,'-1'11'283,"-5"0"0,4-5 642,-3 5-708,3 0 0,2 5 129,0 1-251,0-1 1,2 4 63,3-3 0,-1 3-116,7-9 1,-6 2 95,6-2 0,-1 3-75,1-3 0,3-3 31,-3-3 0,4 3 43,1-3 0,1 1 19,-1-6 1,1-2-36,-1-4 0,1-3-98,-1-7 1,-5-1 59,0 1 1,0-1-76,6 1 0,-8-3 60,-4-3 0,-3 4-19,-2-4 1,0 4-19,0 1 0,0 1-15,0-1 0,-5 1-99,-1-1 0,-7 6 79,2 0 1,-5 2-195,-6-2 1,4 4 73,-4 7 0,3 0-259,3 0 1,-6 0 127,0 0 1,5 0-333,6 0 0,2 2 94,-2 3 1,-2-1 16,8 7 1,-2-6-169,1 6 1,4 0-31,-3 6 673,10-8 0,4 6 0,8-6 0</inkml:trace>
</inkml:ink>
</file>

<file path=word/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52.341"/>
    </inkml:context>
    <inkml:brush xml:id="br0">
      <inkml:brushProperty name="width" value="0.04283" units="cm"/>
      <inkml:brushProperty name="height" value="0.04283" units="cm"/>
      <inkml:brushProperty name="color" value="#CC0066"/>
    </inkml:brush>
  </inkml:definitions>
  <inkml:trace contextRef="#ctx0" brushRef="#br0">5985 232 7641,'-2'-11'2714,"-4"0"-2754,4 7-34,-12-3 1,5 1 113,-8 1 1,-1-1 161,-4 6 1,2 0-81,-8 0 0,6 0 69,-5 0 0,5 6 81,-6-1 1,8 6-174,-2-5 1,2 5-198,-2-6 1,9 3-91,-3-3 0,8 3 171,-3 3 1,8-2-98,-3-4 0,4-1 23,2 7 0,2-2-148,4 2 0,3 2 11,7-8 1,3 8 111,3-2 1,2-2 61,3 2 1,2-2 7,-7 2 0,6 2 18,-6-7 0,0 7 133,-6-2 1,-5-2 61,0 2 1,-7-6-51,1 6 1,-1-5 11,2 5 0,-5-6-52,5 6 0,-10 0 118,-1 6 1,-8-3-22,2-3 1,-9 2-57,-2-7 0,-6 5 53,6-6 0,-5 2-50,5-1 1,-2-4-306,2 3 0,4-3 89,-4-2 1,3-2-50,3-3 0,1 1 35,4-7 0,-2 6-428,8-6 1,-1 5-47,6-5 0,0 0-248,0-5 1,2 5 195,4 0 1,8 5 634,8-5 0,8 0 0,-5-5 0</inkml:trace>
  <inkml:trace contextRef="#ctx0" brushRef="#br0" timeOffset="1375">6183 348 7641,'0'10'1305,"0"-3"-1305,0-7 1,-1 0-143,-5 0 1,2 2 606,-7 3 1,0-3-231,-5 3 0,-1 3 156,1-3 0,5 6-190,0-5 0,2 7-86,-2-2 0,-2-2-57,8 2 0,-6 0 79,5 5 1,1-5-122,5 0 0,0 0 74,0 6 0,0-1-170,0 1 0,0-1-5,0 1-26,7-1 1,2 1 48,8-1 0,-1-5 48,1 0 1,-1-7-74,0 1 1,1-1 63,-1 1 1,1-3-48,-1 4 26,1-4 22,-1-10 1,-1 5-16,-4-8 61,-4 0 0,-1-6-77,-1 1 1,1-1-2,-6 1 0,0-1 39,0 1 1,-6-1-6,1 1 1,-2-1 8,1 1 1,2-1-38,-7 1 73,8-1-65,-12 1 205,13-1-155,-5 1 1,7 5-44,0 0 33,0 7 1,0-5-4,0 4 0,2 3 3,3-4 1,-1 4-4,7 2 1,-6 0 49,6 0-59,-7 0 92,11 0 1,-6 2-41,7 4 1,-5-3 89,0 8 0,-5 0-49,5 6 1,-6-1 12,6 1 0,-5-3 100,5-3 1,-6 4-72,6-4 0,-7 4-124,1 1 0,3-5 90,-3 0 1,3-5-146,-3 5 131,-3-8-166,5 5 21,-7-8-46,0 0 113,8 0 0,-1-8-116,4-3 0,-2 2 72,-3-2 0,-3-2-69,8-9 1,-5 4 37,5-4 0,-6 4-42,6 1 0,-5 1 104,5-1 0,-6 1-6,6-1 0,-7 6 38,1 0-69,4 8 1,-7-6 325,4 3-58,-4 4-139,-2-5-3,0 7-225,0 0 220,0 7 0,0-3 104,0 7 0,5 0-93,1 5 0,-1 1-53,-5-1 1,2-1 69,3-4 1,-3 4 8,4-4-85,3 3 1,-2 3 51,4-1 0,-2-7-152,-3-3 49,-4 3 33,12-7 0,-12 13 22,13-14-41,-6 7 1,2-10 28,0-4 1,-6 3-99,6-8 1,-1 5 91,1-5 1,1 0-84,-6-5 1,7 5 70,-2 0 0,-2 0-7,2-6 0,-6 1 11,6-1 0,-5 6 1,5 0 6,-8 8-19,12-12 56,-13 13-33,5-5-1,-7 7-618,0 0 568,0 7 1,0-3 119,0 7 0,2-6-77,4 6 1,-5-5 65,5 5 1,-2-6-29,1 6 1,-3-5 72,3 5-37,5 0 0,-3 0-50,4 0 1,4-8 33,-4 3 0,-2-2-35,2 1 1,0-3 22,5 3 0,-5-3-12,0-2 1,0 0-70,6 0 1,-3-2 15,-3-3 0,4 1-104,-4-7 1,2 6 36,-2-6 1,2 5 70,-8-5 1,6 0 7,-5-5 1,1 5-44,-2 0 41,-3 0 0,6-6-16,-8 1 25,0 7 84,0-6 269,0 13-205,0-5-88,0 7-126,-8 0 133,-1 0-70,-7 0 0,-1 5 75,1 1 1,5 7 70,0-2 1,5-2-75,-5 2 0,7 0 106,-1 5 1,-2 1-89,1-1 0,1-5 70,5 0-175,0 0 174,0 6-174,7-1 0,2-5 70,8 0 1,-1-7-99,1 1 1,-1-1-74,1 2 1,1-5-146,4 5 1,-2-4-511,7-2 1,-6-2 354,1-4 1,1 3-561,-1-8 0,6 5 442,-6-5 0,2 0 536,-2-5 0,-4-1 0,6 1 0</inkml:trace>
  <inkml:trace contextRef="#ctx0" brushRef="#br0" timeOffset="-4046">1946 345 9536,'0'-9'1386,"0"2"-1175,0 7 0,-2-6-72,-4 1 1,3-1 54,-8 6 0,5 0-170,-5 0 0,6 0-17,-6 0 1,5 0-54,-5 0 1,6 2-9,-6 4 0,5-3 91,-5 8 0,6-5-71,-6 5 157,7 0-79,-10 5 1,12 1 48,-4-1-91,4 1-10,2-1 0,0 1-8,0-1 1,6-5-129,-1 0 128,8 0 1,-4 6-155,8-1 0,-1-5 98,1 0 1,-1-7-96,1 1 1,-1-1 73,1 1 1,-1-3-72,1 4 1,-1-4 54,1-2 1,-1-6-119,1 1 1,-1-8 2,1 2 0,-1 2 70,1-2 0,-6 0-45,0-6 1,-2 6 40,2 0 1,2 0 221,-8-5 0,2 5-71,-1 0 0,-4 5 118,3-5 218,-3 8 175,-2-5-40,7 8 107,-5 0 42,6 0-204,-8 0-110,0 0-110,0 8 1,0 1-87,0 7 0,1 1-6,5-1 1,-2 1-217,7-1 0,-8-5 2,3 0-603,3 0 521,0 6 0,2-3-758,0-3 356,-7-3-742,3-8 828,0 0 0,-5-2-257,4-4 772,-5-3 0,7-15 0,1-1 0</inkml:trace>
  <inkml:trace contextRef="#ctx0" brushRef="#br0" timeOffset="-3743">2112 246 9326,'11'0'333,"0"0"1,0 0-483,5 0 1,1 0 263,-1 0 0,2 0-18,4 0 1,-1 0 355,6 0 0,-5-5-141,5-1 1,-1 1 51,2 5 1,-3 0-213,-3 0 1,-2 0-141,8 0 0,-8 0-27,2 0 96,-4 0 1,-1 0-925,-1 0 640,-7 0 0,1 0-988,-5 0 73,-3 0-188,5 0 2,-7 0 995,0-7 0,-2 5 309,-3-4 0,3-3 0,-13 0 0,6-8 0</inkml:trace>
  <inkml:trace contextRef="#ctx0" brushRef="#br0" timeOffset="-3452">2325 0 7643,'0'9'241,"0"0"26,0-3 0,0-2 206,0 7 0,0 0-203,0 5 0,0 6 175,0 0 0,2 2-130,3-2 0,-3-4-35,4 4 0,1 2-61,-2-2 0,3 2-132,-3-2 0,-1-4 89,7 4 0,-7-4-209,1-1 0,-1-1-42,1 1 0,-3-1-109,4 1 1,1-1-40,-2 1 1,1-1 113,-6 1 0,5-6-506,1 0 0,-1-6-103,-5 6-583,0-7 296,8 10 143,-6-12 245,12 6 617,-5-8 0,8 0 0,-1-8 0,1-1 0</inkml:trace>
  <inkml:trace contextRef="#ctx0" brushRef="#br0" timeOffset="-2887">2820 445 7643,'10'0'1765,"4"-7"-2176,-12 5-49,13-13 782,-13 14 1,5-14 144,-7 6-195,-7 0 211,-3-6-240,-6 13-179,-1-5 0,1 7-198,0 0 214,-1 0 0,2 2-148,4 3 0,-1-1 33,6 7 1,-5 0-10,6 5 1,-6-5 34,5 0 0,1 0-14,5 6 0,-6-1-4,1 1 0,-1-6 28,6 0 0,0 0-62,0 5 78,0-7-23,7 6 1,-3-13 7,7 3 0,-5 3 113,5-3 0,-6 1-105,6-6-53,0-8 0,6 1 58,-1-4 0,-1-4-80,-4 4 1,2-3 33,-8-3 1,8 1-13,-2-1 0,-2 1-69,2-1 66,-7 1 212,10-1-145,-12 8 314,5 2-84,-7 7-52,0 0-253,8 0 1,-6 7 150,3 4 1,-1 2-47,1-2 1,-1 4 30,7-4 1,-6 3-51,6 3 0,0-3-146,6-3 1,-2 4 90,-4-4 0,3-2-95,-3 2 0,4-7-80,1 1 0,-5-1-215,0 1 1,-5-3-775,5 4 780,0-4 0,0-10-234,0-3 1,-6-3 48,6-3 592,-7 1 0,11-8 0,-6-2 0</inkml:trace>
  <inkml:trace contextRef="#ctx0" brushRef="#br0" timeOffset="-2611">3149 17 7643,'-9'0'1604,"2"0"-1020,7 0 1,0 1 103,0 5-1611,0 3 557,0 8 279,0-1 139,0 1 140,0-1 0,0 6 10,0 0 1,0 6-117,0-7 1,0 7-46,0-6 1,0 0 83,0-6 1,0 3-86,0 3 0,0-4-33,0 4 1,5-7-84,1 1 1,-1-9 145,-5 10 1,6-4-402,-1 3 0,1-5-402,-6 0 212,0 0 0,2-2-807,3-3 528,-3 3 195,5-7 605,-7 5 0,0-14 0,0-2 0</inkml:trace>
  <inkml:trace contextRef="#ctx0" brushRef="#br0" timeOffset="-2243">2919 345 9590,'17'0'-157,"-1"0"173,1 0 0,-1 0 43,1 0 1,-1-1 155,1-5 0,-6 4-253,0-3 1,0 3 74,5 2 0,1 0 163,-1 0 1,1 0-88,-1 0 0,-5 0-27,0 0-99,0 0 259,6 0-193,-1 0 0,-1 2 70,-4 3 1,2-1 38,-8 7-86,8 0 1,-6 5 117,4 1 0,2-1-17,-7 1 1,1-1 87,-2 1 1,-1-3-92,7-3 1,-7 4-24,1-4-172,4 4 1,-5-1 118,7-3-207,-7 4 63,3-13-948,-7 12 439,0-12-1004,0 6 84,0-8-293,0 0 1768,7-8 0,-5-1 0,5-7 0</inkml:trace>
  <inkml:trace contextRef="#ctx0" brushRef="#br0" timeOffset="-1374">3660 396 9299,'-16'-9'483,"-1"1"0,1 8-293,-1 0 1,6 0-54,0 0 0,2 2 147,-2 4-102,-3-5-114,4 14 0,-1-8 111,0 4-164,8 4 50,-5-6 1,7 8-147,-5-1 1,4-5 84,-3 0-131,3 0 92,2 6 0,2-3 28,3-3-33,-3 4 0,11-11 56,-8 7-45,8-8 0,-4 5 25,8-8 1,-6 0-44,0 0 1,0 0 42,5 0 0,-5 0-150,0 0 110,0-8 0,6-1-9,-1-7 0,-5 1-19,0 4 1,-5-4-10,5 4 1,-8-3 59,3-3 1,-2 3-24,1 3 0,-3-4 100,3 4-144,-3 4 387,-2-8 1,0 13 5,0-5-247,0 7-5,0 0 56,7 0-233,-5 0 171,6 0 75,-8 0 0,1 2-30,5 3 0,-4-1-28,3 7 120,4-8-136,1 12 0,1-11 30,0 7 0,-6-8-11,6 3 0,-5-4 18,5-2 1,-6 2-6,6 3 0,-5-3-95,5 3 118,0-3-40,5-2 1,1-2-154,-1-3 1,-5 3 47,0-3-90,0-5 1,5 7 34,1-8 0,-6 5-35,0-5 1,-6 6-25,6-6 179,0 7 3,6-11 16,-1 14 196,-6-7-159,4 8 130,-12 0-190,13 0 0,-12 0 67,8 0 1,-5 6-26,5-1 0,-6 3-9,6-3 0,-5-3-39,5 3 0,-2-1-69,2 2 0,4-5-285,-4 5 0,-2-4 146,2-2 0,0 0-102,5 0 1,-5 0-162,0 0-946,0 0 751,6 0 0,-3-2-790,-3-4 802,-3 5 641,-8-14 0,-8 6 0,-1-8 0</inkml:trace>
  <inkml:trace contextRef="#ctx0" brushRef="#br0" timeOffset="-1142">3529 99 7440,'10'0'-390,"4"7"1,-5 3 0</inkml:trace>
  <inkml:trace contextRef="#ctx0" brushRef="#br0" timeOffset="-817">4748 543 9135,'0'9'1364,"0"6"-1795,0-6 229,0 8 1,-2-3-210,-3-3 245,-4 4 0,-2-6-247,0 8 0,5-3 62,-5-3 0,6 2-615,-6-7 966,7 6 0,-11-2 0,6 6 0</inkml:trace>
  <inkml:trace contextRef="#ctx0" brushRef="#br0" timeOffset="22010">1 1191 8900,'9'0'1168,"-2"7"-838,0-5 123,-5 6 24,13-8-122,-6 0-61,8 0-219,-1 0 170,0-8-99,1 6 1,-2-12-59,-4 3-98,3 3-159,-12-6 221,13 5-35,-13-1 0,10-4-289,-6 3 134,-1-4 72,3-1 1,-6 5-210,3 0 149,-3 0-41,-2 1 113,0-4 14,0 12-9,0-5 129,0-1-111,-7 7 168,5-7-144,-13 8 0,11 2 127,-7 4 5,8-5-103,-5 14 210,1-6-21,-2 8-176,0-1 0,1 1 215,8-1-177,0 1-24,0-1 1,0 1 10,0-1 69,0 1-228,8-1 196,-6-7-138,12 6 94,-5-6 11,1 0-75,4-2 40,-5-7 1,8 0-187,-1 0 190,1-7-20,-1-2 1,1-2-305,-1 0 141,-7 0-22,6-5 106,-6 6 40,8-4 1,-6 10 25,0-7-29,-8 7-54,12-3 55,-13 7-11,5 0 1,1 0 0,-5 0 393,8 0-180,-7 0 31,3 7 111,1 3-141,-7 6 93,14-7-112,-13 6 1,7-8-108,-4 4 30,-3-3 118,6-8-319,-8 7 77,0-5 38,0 5-249,0-7 123,0 0 30,7 0 1,-3-2 72,7-3 0,-6-3-73,6-3 1,-5-3-82,5 3 154,-8-4-289,5 6 130,-1-6 56,-5 6 1,11-2-7,-8 0 67,1 7 12,-6-3 1,5 5 80,1-3 53,-1 3-187,-5-5 224,7 7 34,-5 0-181,13 0 290,-13 7-153,12-5 1,-6 7 12,3-4 0,3 3-56,-3 3-9,4-4 1,1-1 209,1-1-207,-1 1 1,1-5-112,-1 5 108,1-4-1,-1 5 0,1-7-221,-1 0 216,1-7-63,-1-2 1,-1-2-43,-4 0 86,4 0-108,-6 1 0,2-4 82,0 3 1,-6-2-142,6 2-5,-7-4 128,3 6 0,-7-2-260,0 0 253,0 0-40,0 2-85,0-6 110,0 6 188,0 0-188,-7 2 5,5 7 1,-7 0 65,3 0 0,3 0-89,-8 0 188,0 0-152,-6 7 16,8 2 0,-4 8 125,8-1 41,-8 1-149,11-1 0,-5 6 242,7 0-234,0 0-61,0-5 71,0-1-7,0 1 1,2-6-20,3 0 25,-3 0 22,13-2-33,-6-2 10,7 0-10,1-5 0,-1 6-86,1-8 68,-1-8 7,-7-1 0,6-7-226,-4-1-7,4 1 223,1-1 0,-1-5-237,-4 0-20,3-7-21,-12 10 205,13-12 25,-13 6 0,5-6-105,-7 3 0,0-1 50,0 7 0,0-6-191,0 6 171,0-7 45,0 11 0,-5-6 66,-1 7 55,1 8 333,-3-5-210,6 12-19,-5-6 71,7 1-94,0 5 29,0-5 13,-7 14 0,5 2-79,-4 8 0,5 1 515,1 4-265,0-3 1,0 12 20,0-13-236,0 6 0,0-2 131,0 0-306,7 7 63,2-11 1,2 12-302,0-8 186,0 7 65,-2-11 0,6 6-648,-4-7 309,-4-1 253,8 1 0,-8-6-287,4 0 0,2-6-11,-8 6-1083,8-7 372,-4 3-346,8-7 1486,-1 0 0,1-7 0,-1-2 0</inkml:trace>
  <inkml:trace contextRef="#ctx0" brushRef="#br0" timeOffset="22226">1435 1008 7695,'0'11'0,"0"0"1010,0 0-600,0-2 0,0 5 137,0-3-378,0 4-43,0 2 1,0-6 316,0 0-247,0 0 98,0-2-1030,0 5 371,0-4 193,0-1-1049,0-2 638,0-7 404,0 0 0,7 0 1,2 0-1</inkml:trace>
  <inkml:trace contextRef="#ctx0" brushRef="#br0" timeOffset="23367">1040 1651 7805,'0'16'1033,"-7"-7"-875,5 13 1,-5-11 48,7 11 1,-6 4-69,1 1-97,-1 4 116,-1-5 1,5 3 505,-3-7-296,3 0 1,2-5-174,-8-1 240,7 1-361,-7-1-25,8 1 244,0-8-513,0-2 242,0-7-345,0 0 366,0-7-342,0 5 1,0-13 125,0 4 1,0-9-114,0-2 16,0 0 236,0-1-113,0 4 85,0-12-51,0 13 22,0-13 129,0 12 0,0-4-111,0 6-4,0 8 170,0-6-15,0 13-115,0-12 159,0 12 18,8-5 39,-7 7-131,14 0 1,-6 1 203,8 5 1,-1 3 102,1 8 22,-1-1-202,1 1 0,-1 4-24,1 1 0,1 6 145,4-6-210,-4 7 0,6-9 28,-8 8 0,1-8-51,-1 2 0,1-4 0,-1-3 109,1-4-158,-1 4 130,-6-14-103,4 14 94,-12-13-212,5 5 130,-7-7 0,0-2-98,0-3 1,0-4 57,0-8 0,0-5-127,0 0 1,0-7 87,0 2 1,0-5-94,0-1 0,-5-1 6,-1-5-347,-6 4 261,10-12 0,-7 12 2,3-4 0,4 5-58,-3 1 1,-3 2-39,3 3-247,-1-3 170,6 13 127,0 1 0,0 2-341,0 4 164,0 4 127,0 0-315,0 7-1356,0 0 1964,8 7 0,1 2 0,7 8 0</inkml:trace>
  <inkml:trace contextRef="#ctx0" brushRef="#br0" timeOffset="23741">1550 1703 7455,'0'17'8,"0"-1"1,0 1 14,0-1-17,0 8 376,0-6-199,0 6 1,2-8 11,3 1 603,-3 7-464,6-6 1,-7 6-19,5-8 0,-4-5 74,3 0-195,4 0 0,-1 0 24,3 0 1,-2-7 171,-4 1-99,-3-3-96,13-2-26,-13 0 1,12 0 24,-3 0 0,-1-7-45,1-4 1,-2-4 65,2-1 1,2-3-570,-8-2 0,0 0-1835,-5-6 2794,0 7 0,0-6 0,0 6-360,0-2-281,-7-7 0,0 10 1,-6-3 11,2 4 0,0 2 108,-5-1-174,6 8 52,-4 2 1,5 1-500,-8 1 249,1-1 54,6 6-1050,-4 0 609,5 0 262,-1 7-1065,3-5 384,7 6 479,0-1 163,7 2 451,3 0 0,6-1 0,1-8 0</inkml:trace>
  <inkml:trace contextRef="#ctx0" brushRef="#br0" timeOffset="25347">2275 1899 7623,'11'5'293,"0"1"1,-5-1 98,5-5 1,-6 0 83,6 0 1,0 0-260,6 0 1,-1 0 0,1-1 158,-1-5 1,-5-1-249,0-4 1,0-4 63,6 4 0,-6-4-262,0-1 0,-8 5 125,3 0-274,-4 0 183,-2 2 0,0-6 82,0 4 0,0 2-190,0-2 70,0 7-103,0-3 1,-8 7 157,-1 0 1,-7 0-147,-1 0 158,1 7 1,1 3 76,4 6 1,-3 6 0,3 0 97,-4-2 0,6 0-47,3 2 0,-1-3-56,1 3-99,1-4 83,5-2-11,0 1 1,0-6-140,0 0 153,7 0-11,2-2 1,2 0-116,0-3 85,0-5-4,6 7 0,-1-8-237,1 0 211,-1 0-223,1 0 223,-1 0 10,1-8-24,-1-1-77,1-7 1,5-6 67,0 0-5,0-7 84,-6 10-88,1-12 16,-1 13 73,-7-13-74,6 5-6,-6-7 48,0 0-44,-1 0 6,-1 0 13,-5 0-231,5 0 220,-7 0-2,0 0-3,0 0 90,0 8-89,0-7 0,0 14-3,0-6 343,0 15-199,0-5 0,-2 12 175,-3-4-191,3 4-131,-5 2 0,5 6 90,-4-1 1,4 10 29,-3 1 1,-2 1 155,1 5-199,1 4 0,5-1 0,0 8 242,0 0-57,0-7-168,0 5 1,0-5-63,0 7 0,7 0 109,4 0-123,-4-1 78,8 1 1,-8-7 0,6-4-218,-2-4 53,0 6 53,6-5 1,-1-1-237,1-7 182,-1 0 0,0-2-21,1-4-105,-1-3 168,1-2 18,-1 0 1,1 0-169,-1 0 22,1-7 131,-1 5 1,1-13-154,-1 4 135,1-3 205,-8-10-181,6 6 1,-12-6-76,8 7 185,-7-6 0,3 4-71,-7-3-43,0 4 112,0-6-116,0 13 33,0-11 211,0 13 16,0 0-224,0 2 164,0 7 11,0 0-123,-7 0 110,-2 0 1,-2 7-84,0 4 22,7 4 175,-10 1 1,12 1 117,-4-1-217,-3 8 122,7-6 24,-5 6-357,7-8 13,0-6 157,0 4 40,0-5-365,0 1 235,0 4 70,0-12-230,7 5 208,-5 1 6,5-6-334,-7 5 148,8-7-74,-6 0 207,5 0-215,0 0 85,-5 0 0,11-2 59,-8-3-134,8 3 0,-11-13 136,5 13 1,-1-7 121,-1 4-123,1 3 101,-6-6-137,0 8-2,7 0 299,-5 0-156,5 0-86,-7 0 194,0 0-169,8 0 79,-7 0-68,14 0-140,-6 0 68,8 0 1,-1 0 67,1 0 1,-1 0-120,1 0 1,-1-5 55,1-1 1,-3-6-234,-3 1 1,4-6-5,-4-5 0,2 4 15,-2-4 0,2-2 99,-8 2 1,6-2-60,-5 2 19,-1 4 273,-5-13 0,0 12-159,0-3 261,0-3-139,0 7 1,0-12 62,0 8-55,0 0 1,0 11 708,0 0-290,0 8 2,0-5-252,0 8-17,0 0 1,-2 6 206,-3-1-37,3 15 47,-5-9-169,7 13 0,0-2 106,0 0-260,0 7 101,0-3 25,0 7-20,0 0-172,7-7-53,-5 5-85,5-5 155,0-1 25,-5-1 0,6-8 191,-8 1-316,7-1 0,-5-5 24,3 0 77,-3-7-312,-2 3 121,0-7-268,0 0 426,0-7 0,0 3-194,0-7 1,2-5 43,3-6 1,-3 0-68,4 5 0,-3-5 89,3 1 1,-4 4-153,3 6 144,4 0 221,0 2-1,1-6-180,4 13 223,-12-5-206,13 7-39,-6 0 3,7 0 364,1 0-132,-8 0 371,6 0-176,-6 7-306,7 3 267,-7 6-131,6 1 1,-13-1 41,3 1 103,-3-1-105,-2 0 1,0 1 12,0-1 0,0 1-60,0-1 1,-5 1-87,-1-1 54,-7 1 1,6-1 0,-6-1-101,2-4 0,0 2 55,-5-8 0,-1 6-584,1-5 369,7-1 0,-6-5-848,4 0 686,4 0 1,-2 0-73,3 0-220,4 0 322,-5-7 0,7-2-1106,0-8 687,0 8 727,0-5 0,7-3 0,2-9 0</inkml:trace>
  <inkml:trace contextRef="#ctx0" brushRef="#br0" timeOffset="26775">3792 1701 7655,'0'9'173,"0"-1"-173,0-8 718,0 0-437,-7 0-153,5 7 799,-5-5-391,-1 5-172,6 0 0,-12-5-245,12 13 73,-13-13 49,13 12 121,-12-5-218,12 8 0,-7-6 145,3 0-249,5 0 128,-7 5 0,3 1 120,-1-1-353,1 1 210,5-1 0,0 1-192,0-1 1,2 1-82,3-1 1,-1-5 0,5 0 142,-2 2 0,6-4-170,-2 2 69,-4-7 37,8 11 1,-11-12-102,7 8-21,0-7 168,-2 3 1,5-7-129,-3 0 92,-3 0-119,6 0 122,-12 0 12,13 0-20,-13-7-206,12 5 202,-12-13-2,6 6-16,-8 0-143,7-6 1,-5 4 2,3-11-7,-3 4 0,-2-8-30,0 5 54,0-5 0,-2-2 29,-3 1 0,1 5-88,-7-6 171,7 8 0,-3-3 332,7 6-145,0 1-69,0 6 86,-7-4 1,5 10 9,-4-7 33,5 7-143,1-3 44,0 7 80,0 0 94,7 7-99,-5-5 1,12 13-110,-3-4 1,2 9 178,-2 2 0,4 0-46,-4-6 1,-2 1 99,2-1-142,0 1 0,4-1 0,-3 1-87,-1-1 1,-5-5 87,5 0 1,-7-5-75,1 5-33,-3-7-148,-2 3-124,0-7-399,0 0 500,0-7 1,0 3-81,0-7 5,0 0 165,0-6 1,0 5-45,0-5 0,0 10-27,0-10-16,0 4 63,0 4 0,2-4 82,3 8 1,-1-8-90,7 2 1,-6 4 140,6 1 1,0-1-64,6 2 1,-1-6 114,1 5 29,-1 1-192,1-3 167,-1 6-121,1-5 1,-1 7 12,1 0 0,-1-5 171,1-1 1,-6 1 95,0 5 1,-6 0 90,6 0 7,-7 0-190,3 0 2,-7 0 69,0 0-189,0 7 0,-5 2-3,-1 8 0,-7-1 59,2 1-171,4-1 0,-6 0 209,8 1-100,-8-1 0,9 1 32,-7-1-180,8 1 149,-12-1-7,13 1 16,-5-1-184,7 1 1,0-1 155,0-7 5,0 6-210,0-13 191,0 13 6,0-14-36,0 7-195,0-1-29,0-5 229,0 5-79,7-7-87,-5 0 98,5 0 34,1 0-50,1 0 34,0 0-21,6-7-207,-6-2 238,0 0 1,6-6-50,-5 4-38,-2-4 0,5-3 56,-8-4 0,6 4-80,-5-4 69,-1 3-59,-5 3 179,7-1 52,-5 1 120,6 7-99,-8 1 122,0 8 32,0 0 172,0 8-190,0 1-94,0 0 0,0 6 100,0-4-120,7 3-38,-5 3 0,7-2-20,-4-4 66,-3 3-46,13-5 1,-8 2-20,4 0-95,4-7-70,-6 3-8,8 1 157,-1-7 1,0 7-134,1-8-70,-8 0 174,6 0 0,-6-2-109,7-4 83,1-3 12,-1 0 0,-5-11-169,0 4-17,0-5 162,6 5 1,-6-2-264,0-4 121,0 3-148,-2-19 113,6 10 72,-14-12 1,12 7-279,-7 0 172,-1 0 78,-5-7 0,0 5-39,0-3 1,0 3 25,0 2 1,0 7 198,0 4 67,0 4-295,0 1 631,0 8-196,0 2 226,0 7 161,0 0 1,-2 7-206,-3 4-178,3 11-73,-5-3 0,7 10 218,0-7-36,0 7-235,0-3 1,0 5 181,0-4-130,0 4-224,0-5 222,7 7-45,-5 0 1,13 0-211,-4 0 44,-4 0 49,8 0 0,-6-7-312,7-4 143,1 3 117,-1-6 0,-5 4-220,0-6 122,0-8-763,-2 6 392,-1-14 101,-1 7-672,-5-8 470,5 0 44,-7 0-564,7 0 582,-5 0 270,6 0 1,-8-8-676,0-3 426,0-3 275,0-3 0,-2 1 252,-4-1 0,-10-6 0,-10-3 0</inkml:trace>
  <inkml:trace contextRef="#ctx0" brushRef="#br0" timeOffset="27045">4683 1735 9174,'17'0'-1253,"-1"-7"2162,1 5-431,-8-5-277,6 7 0,-6-2 523,7-4-501,1 4 1,-6-5-1,0 7 453,1 0-307,3 0 47,2 0-124,-1 7-100,1 3-36,-1-1 1,-5 5-6,0-3-21,0 4 1,0 1 0,0 1 268,2-1-158,-6 1-259,8-1 1,-11 1-1,5-1 1,0 1-176,0-1 126,-5-6 52,3 4 0,-2-10-568,1 7 323,-1-8 31,-5 5-297,0-8-2149,0 0 0,0-8 2675,0-3 0,8-3 0,1-3 0</inkml:trace>
  <inkml:trace contextRef="#ctx0" brushRef="#br0" timeOffset="27178">5012 1601 7655,'9'-7'-1361,"-2"5"1134,1-5 227,-6 7 0,12-8 0,-5-1 0</inkml:trace>
  <inkml:trace contextRef="#ctx0" brushRef="#br0" timeOffset="27696">5094 1568 7655,'10'7'-1365,"-3"-5"1194,0 6 1,-3-3 113,7 1 0,-6-1 579,6-5-285,-7 7 1,5-5 24,-3 4-316,-4-4 153,5-2-25,-7 7 0,2-5 503,3 3-263,-3 4 67,5-7 160,-7 13-220,0-6-98,-7 8 0,3-1 377,-7 1-246,8-1 212,-12 1-186,13-1-119,-12 0 1,12 1 252,-4-1-321,-3-6-49,7 4 0,-5-5 50,7 8-144,0-1 94,0-6 0,0 4-29,0-3-95,0-3-85,0 6 89,0-12-1,0 13 71,0-14 28,0 7 0,2-6-86,3 3 1,-1-3-322,7 3 136,0-3 68,-2-2 1,6 0-410,-4 0 222,3 0 97,-5-7 1,6-2-266,-4-8 260,4 8-49,1-5-12,1 4 166,-8-6 0,6-1 156,-4 1 53,3-1-216,-5 1 1,4 5 114,-7 0 64,7 7-189,-12-3 516,7 7-178,-1 0-11,-5 0 237,5 0-222,-7 0 256,0 0-215,7 0 1,-5 2-40,4 3-108,3 4-21,-7 1 0,7 2 19,-4-6 13,-3 7-42,13-11 1,-13 7-82,3-4-112,4-3 164,1 5 1,-1-5-227,-4 4 102,4-4-355,1 5 205,-1-7-9,5 0-241,-4 0 201,6 0 93,0 0 0,-5 0-486,0 0 270,0 0 136,-1 0-370,4 0 345,-12 0 0,11-2-200,-8-3-235,8 3 0,-11-7-85,4 3-448,3 4 512,-7-12 255,5 4 128,-7-6 320,0 7 0,0-13 0,0 3 0</inkml:trace>
  <inkml:trace contextRef="#ctx0" brushRef="#br0" timeOffset="27887">5062 1371 8945,'10'0'-254,"4"0"1,-5 0 0,8 0 0</inkml:trace>
</inkml:ink>
</file>

<file path=word/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7:24.015"/>
    </inkml:context>
    <inkml:brush xml:id="br0">
      <inkml:brushProperty name="width" value="0.04283" units="cm"/>
      <inkml:brushProperty name="height" value="0.04283" units="cm"/>
      <inkml:brushProperty name="color" value="#CC0066"/>
    </inkml:brush>
  </inkml:definitions>
  <inkml:trace contextRef="#ctx0" brushRef="#br0">83 576 8034,'0'-9'552,"0"2"-240,0 7 715,0 0-930,-7 0 80,5 0-53,-12 7 0,10-3-78,-7 7 0,5-6 105,-5 6 0,8-5-126,-3 5-91,4-7 191,-5 10-145,5-5 10,-5 1 0,7 4-41,0-3 1,0-2 105,0 2-168,0 0 116,0 6 1,7-3-51,4-3 0,-2-1 94,2-5-69,0-3 1,6 5 30,-1-7-75,-7 0 68,6 0 0,-11 0-45,7 0 0,-6 0 43,6 0 0,-5-2-238,5-3 226,-8 3 1,5-13-132,-8 4 0,0 2 112,0-2 0,0 0-91,0-5 1,0-1 43,0 1 120,0-1-82,0 8 0,-2-4 134,-4 8-128,5-8 332,-14 4-201,13 0 9,-5 1-85,7 8-73,0 0 346,7 0-234,2 8 1,8 1 76,-1 7 1,-1-5-108,-4 0 0,4-5 121,-4 5 0,-2-6-50,2 6 1,-2-5 32,2 5 23,3-7-130,-12 3 96,6-7 115,-8 0 80,0 0-258,0-7 1,0-3-126,0-6 0,1-1 64,5 1-136,-4-1 154,5-6 0,-7 4-113,0-3 0,2 4 49,3 2 0,-1-1-316,7 1 1,-5 5 137,5 0 1,-6 5-139,6-5 0,0 7-179,6-1-188,-1 3 309,1 2 24,-1 0-105,0 0 240,1 0 1,5 0-346,0 0 174,0 0 433,-6 0 0,6 2 0,0 3 0,8-3 0,-5 6 0</inkml:trace>
  <inkml:trace contextRef="#ctx0" brushRef="#br0" timeOffset="2774">1436 593 7652,'9'-7'474,"-1"5"0,-8-7-243,0 3 1,0 2-68,0-7 0,-2 8 312,-4-3-261,4-3-53,-5 7 78,0-12-104,5 12 1,-13-11-107,4 8 0,2-3 201,-2 3-286,0 3 0,-5-5 84,-1 7-50,1 0 0,-1 1 48,1 5 1,5 3 18,0 8-20,0-1 1,-4 2-7,4 4 1,-2-3-26,8 3 0,-1-10-7,6-1 0,0 0-43,0 6 0,0-6 91,0 0 0,2-2-100,4 2 1,-3-2 72,8-3 0,-5-4-50,5 3 1,0-3 1,5-2 0,1 0 0,-3-2-5,-3-3 1,4 1-77,-4-7 1,2 5 5,-2-5 0,2 0 72,-8-5 1,6 5-91,-5 0 0,1 5 18,-2-5 74,-3 8-8,6-5 136,-8 8 320,0 0-45,7 0-212,-5 8 0,11 1-81,-8 7 0,6-5-4,-5 0 1,6-5 25,-1 5 0,6-6-62,5 6 1,-4-7-14,4 2 0,4-5 15,1-1 0,-3 0-13,-2 0 1,2-7 65,-2-4 1,0 2-42,-6-2 0,1 2-30,-1-2 0,-5-4 33,0 4 1,-5 2-171,5-2 102,-8 0 0,5-6 36,-8 1-30,0 0 1,-6-1-16,1 1 0,-6 5 44,5 0 1,-7 7-22,2-2 0,2 5 6,-2 1 1,0 0 9,-5 0-17,-1 0 1,1 1 21,-1 5 0,6 1 0,0 4 0,6 4-41,-6-4 1,7 4 29,-1 1 0,3 0-18,2 1 11,0-1 1,0 1-109,0-1 98,7 1 1,2-2-3,8-4 0,-6-4 8,0-7 1,0 0-14,5 0 34,1 0 0,-1 0-23,1 0 1,-1-7-75,1-4 0,-6-4 71,0-2 0,0 1-133,5-1 1,-7-1 73,-3-4 0,1 2-16,-1-7 1,-1 5-8,-5-6 0,2 2-9,4-1 1,-5-2 58,5 7 0,-4-6-27,-2 6 1,0 0 220,0 6-151,-8-1 485,7 1-214,-7 7-134,8 1 0,-2 8 40,-3 0-81,3 0 1,-11 8 20,8 3 1,-3-2-6,3 2 1,3 2 47,-3 9 0,3-4-86,2 4 0,0-2-49,0 2 0,0-2 64,0 8 1,0-6-75,0 5 1,5-7 35,1 2 0,5 2-70,-6-2 0,6 0 67,-5-6 0,7 1-11,-2-1 0,3 1-39,3-1 1,-6 1 35,0-1 0,0-5-87,5 0 0,1-7 80,-1 1 1,1 3-75,-1-3 0,1 1 20,-1-6 1,1 0-5,-1 0 1,-5-6 17,0 1 0,0-8 9,5 2 0,-5 2-2,0-2 1,-7 0 0,2-6 0,-3 1-105,3-1 1,-4 1 54,3-1 0,-3 1-110,-2-1 0,-2 1 80,-3 0 74,3-1 6,-13 1 0,11 6 163,-7 5-252,8 3 77,-12 2 1,6 0 53,-8 0 0,6 7-23,0 4 1,6 2 59,-6-2 0,6 4-55,-6-4 1,7 3-4,-2 3 1,5-1-210,1 1 195,0-1-2,0 1 2,0-1 0,0-5-24,0 0 20,7-7 1,0 5-2,4-3 5,4-4 0,-6 5 5,7-7 0,-5-6-20,0 1 0,0-6 14,6 5 1,-6-6-48,0 1 1,-2-4 40,2-2 1,2-5-47,-8 0 0,1-5 34,-6 5 0,0-7-136,0 1 0,0-3 15,0-2 1,0 6 26,0-1 0,0 8 89,0-2 0,-2-2-6,-3 2 0,3 0 141,-4 6 1,3 5-85,-3 0 185,4 7-130,-5-3 216,7 7-10,0 0-160,-7 0-68,5 7 1,-7 2-12,3 8 0,4 1-17,-3 4 0,3-4-21,2 4 0,0 2-7,0-2 0,0 6 33,0-6 0,0 1 42,0-1 1,0-3 47,0 3 0,5-4 57,1-1 1,-1 1-195,-5 4 1,6-9-405,-1 3 0,6-3 414,-5 3 0,5 1 478,-6-1-224,1-6-9,1-3-261,-5 0 27,13-5-15,-6 13 24,0-13-12,6 5 8,-14-7 0,14 0-201,-4 0 198,4 0 0,1 0-208,1 0 157,-1 0 0,1-7-106,-1-4 1,-1 1-5,-4-1 69,3 0 0,-6-5-85,3-1 74,3 1 1,-12-1 137,4 1 0,-4 5-108,-2 0 0,0 5 205,0-5-218,0 8 138,0-12-75,0 13 1,0-7 20,0 4 0,-2 3-7,-4-4-12,4 5 1,-7 1-68,4 0 62,3 0 1,-7 0-78,3 0 72,4 7 1,-7 0 50,4 4-39,3 4 0,-5-6 0,7 7 1,0-5 10,0 0 11,0 0-19,0 6 7,0-1 0,5 1 1,1-1 1,6-6-6,-1-5 1,4 2-10,2-1 1,-1-1 3,1-5 1,-1 0 44,1 0 0,-1 0-38,1 0 0,-1 0 2,1 0 0,-1 0-4,0 0 0,6-5 7,0-1 0,0-6-87,-5 1 1,-1-2 81,1 2 1,-2-4-92,-4 4 0,1 2 121,-6-2 0,-1 0 36,-5-6-66,8 1-31,-7 0 193,7-1-164,-16 8 10,-1-6 9,-7 13 1,-1-3-33,1 10 0,5-3 45,0 4 0,2 3-7,-2 2 1,-2 4-26,7 1 1,-5 0 9,6 1-112,-1-1 1,6 1 99,0-1 1,0-5-90,0 0 0,0-5 66,0 5 62,0-7-80,8 10-24,1-12 41,7 5 0,1-7 9,-1 0 0,-5-1-27,0-5 0,0-3 34,6-8 1,-6 1-41,0-1 0,-6 1 23,6-1 1,-7-5-41,1 0 1,-3-7-21,-2 2 1,0-3-7,0 3 1,0-4 55,0 3 0,-2-1 0,-3 2 0,3-3 36,-3 8 1,-3 0-101,3 6 491,-1 7-142,6-6 202,0 13-172,-7-5 1,3 14 20,-7 4 1,6 4-21,-6 1 1,5 3 38,-5 3 1,8-2-116,-3 7 0,4 1-3,2 5 0,0 0-219,0 0 1,2-6 70,4 1 1,-3-8-292,8 2 1,-5 1 125,5-1 1,0 0-342,5-5 1,1-2-63,-1-4 1,8 1-294,4-6 1,3-1-14,2-5 0,1 0 342,5 0 1,3-7 479,8-4 0,6-4 0,3-1 0</inkml:trace>
  <inkml:trace contextRef="#ctx0" brushRef="#br0" timeOffset="4199">3858 626 7674,'0'-9'1416,"0"-6"-1222,0 13-166,8-12 1,-6 10 168,3-7-3,-3 7-188,-2-10 188,-7 12 49,5-13-49,-13 6 85,13 0-85,-12 2 0,4 7-20,-6-8-92,-1 6-262,1-5 81,-1 7 102,-6 7 0,4 1 71,-3 3-134,4 3 121,9-4 1,-6 8-178,4 4 168,4-4-3,-8 6 1,13-8-125,-3 1-33,3-1 154,2-6-83,0 4 67,0-12 1,7 11 97,4-8 0,4 1-92,2-6 0,-1 0 97,1 0 1,5 0-95,0 0 1,5-2 194,-5-3-180,7-5 8,-10-13 1,4 4-83,-6-3 1,5 2 132,0-2-207,-8 4 148,1-13 1,-8 7-145,4-4 1,-3-3 69,-8 4 1,0-3-193,0 3-21,0-4 218,0 13 0,-2-6-10,-4 7 0,-1 1-10,-4-1 0,-4 3-30,4 3 37,-3-4-10,5 13-302,-6-5 193,6 7 0,-2 0-628,0 0 389,0 0-27,2 0-433,-6 0 413,13 0 163,-12 7 0,12 2-230,-4 8 131,4-8 223,2 6 1,2-6 61,4 7-110,-4 1 194,12-1-29,-12 1 29,13 6 0,-12-4 0,8 3 0,-5-4 0,5-1 0,-2-1 81,2 1 1,2-1-46,-8 1 0,6-1 572,-5 1-293,7-1-149,-4 0 0,2-5 494,0 0-347,0-7-44,5 3 278,-7 1-271,6-6 1,-6 5 77,8-7 1,-1-2-96,1-3 1,-1 1-13,1-7-53,-1 7-49,-7-10 1,4 4-96,-7-6-48,6 7 289,-10-6-396,6 6 87,-8-7-50,0 6-72,0-4 61,0 12-42,0-5 118,-8 7 1,-1 0-60,-7 0 1,5 0 11,0 0 60,7 7 0,-9 2-4,8 8 0,-1-6 10,6 0 1,0-6 4,0 6 94,0 0-90,0-2 45,0 6 1,8-8-44,2 4 0,0-4-23,1-7 0,0 6 24,5-1 1,1 1-64,-1-6 1,1 0 60,-1 0 0,1 0-62,-1 0 0,1 0 58,-1 0-88,-7-7 72,6 5 1,-6-6-20,7 8 0,-5 0 9,0 0 2,-7 0 1,9 2 1,-8 4 0,6-3 145,-5 8 1,5 0-86,-6 6 1,3-1 146,-3 1 0,-3-1 99,4 1-127,-5-1-67,-1 1-9,8-1-29,-6 1 98,5-8-100,-7 6 106,0-14-329,0 14 136,0-13-166,0 5 145,0-7 78,0 0-29,0-7 0,0-2-176,0-8 167,0 1 0,0-1 0,0-5-12,0 0 0,0-7 10,0 2 1,0-5-253,0-1 111,7 0 59,-5 1 1,11 4-214,-8 1 222,8 6 17,-4-2 163,0 13-150,6-4 0,-11 10 197,7-7 34,-8 7-250,12-3 142,-13 7 0,7 0-44,-3 0 0,-5 2 0,5 3 0,-2-1 51,1 7 131,-3 0-176,5 6-3,-7-1 243,8 8-249,-7-6 0,7 6 21,-8-7 0,-2-1 5,-4 0 1,3 1-209,-8-1 201,0 1-13,-6-1 1,1-1-151,-1-4 1,1 2 84,-1-8 0,-1 6-359,-4-5 0,4-1 21,-4-5-676,11 0 257,-4 0 145,6 0 0,0-1 219,3-5 1,4 2-268,2-7 0,0 0 252,0-5 1,8-1 431,3 1 0,11-1 0,3 1 0</inkml:trace>
  <inkml:trace contextRef="#ctx0" brushRef="#br0" timeOffset="4432">4699 428 7674,'0'9'1226,"7"-1"0,-3-8-1128,7 0-53,0 0 0,6-6 229,-1 1-144,1-1-24,-1 6 0,1 0 17,-1 0 1,0 0 8,1 0 0,5-2-58,0-3 0,0 3 131,-6-4-569,1 5 288,-8 1 0,6-2-719,-4-4 425,-4 4 31,0-5-832,1 7 569,-7-7 72,14 5-524,-13-13 616,5 6 438,-7 0 0,0-13 0,0 4 0</inkml:trace>
  <inkml:trace contextRef="#ctx0" brushRef="#br0" timeOffset="4733">4864 17 7674,'0'-9'1109,"0"2"-1384,0 7 32,0 0 110,0 7 1,-6 2 1627,1 7-640,-1 1-504,-1 7 0,3 0-9,-6 3-148,6 4-49,-3-5 1,7 7 180,0 0 1,0-2-36,0-4-34,0 5-112,0-7 1,0 6 194,0-3-352,0 3 157,7-5 1,-5 5-196,3-4 0,2-1 94,-1-4 1,5-2-615,-6 7 329,1-6 161,-6-5 1,5-1-379,1-4 0,-1-2 31,-5 2-178,0-7 53,0 3-608,8-7 577,-6 0 265,5 0 1,-5 0-571,3 0 452,-3-7 146,5-3 0,-1-8 290,-1-4 0,1 4 0,-6-13 0,7 5 0,-5-14 0,5-2 0</inkml:trace>
  <inkml:trace contextRef="#ctx0" brushRef="#br0" timeOffset="5145">4979 114 7674,'0'-9'-552,"0"1"1391,0 8-380,0 0 0,0 13 129,0 4-246,0 10-98,0-8 0,0 12 195,0-4-96,0 4-198,0 2 1,0-2 246,0-3-198,0 3 0,0-5-64,0-1 15,0 6 1,0-10-20,0 6 1,6-7 261,-1 2-547,1-4 181,-6-1-426,0-1 234,0-6-203,0-3 126,0-7 132,0 0-237,7 0 191,-5 0 1,7-2-190,-3-3 118,3-5 169,0-6 0,6-6-54,-4 0 1,-2-2 1,2 2 1,0 6 240,5-1-70,-7 1-48,6 14 0,-11-11 751,7 8-332,-8-1-219,12 6 498,-13 0-436,13 7 0,-12 3 357,8 6-282,0 1-102,-2-1 0,6 6-189,-4 0 0,4 5 108,1-5 1,-5 2-506,0-2 1,0-3 231,6 3 0,-1-4-450,1-2 1,1-5 60,4 0-1164,-4-7 1043,6 11 1,-8-14-1392,1 5 2012,-1-4 0,8-2 0,2 0 0</inkml:trace>
</inkml:ink>
</file>

<file path=word/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7:30.451"/>
    </inkml:context>
    <inkml:brush xml:id="br0">
      <inkml:brushProperty name="width" value="0.04283" units="cm"/>
      <inkml:brushProperty name="height" value="0.04283" units="cm"/>
      <inkml:brushProperty name="color" value="#CC0066"/>
    </inkml:brush>
  </inkml:definitions>
  <inkml:trace contextRef="#ctx0" brushRef="#br0">116 264 9445,'9'0'1915,"-2"0"-1671,-7 0 0,6-1 179,-1-5-356,8 4-99,-11-12 216,13 12-84,-14-13 47,14 6 1,-13-7-56,3-1 0,3 1-110,-3-1 1,1 6 2,-6 0 0,2 2 203,3-2-139,-3-4 133,5 14-152,-7-7 10,0 8 545,0 0-334,0 8 1,-5 3-64,-1 10 1,1 3 99,5 4 1,-6 3-60,1-4 0,-1 10-122,6 1 0,0 1 79,0-6 0,0 0 18,0 0 0,0 0-142,0 0 0,0-2 87,0-4 0,0 2-153,0-7 0,0 2 39,0-2-128,0-4 1,0 6-83,0-7-217,0-8 106,0 5-142,0-12-441,0 6 357,0-8-997,0 0 0,-7 0 1293,-4 0 0,2-2 173,-2-4 1,0 4-76,-6-3 0,1 3 61,-1 2 1,1 0-150,-1 0 454,1 0-175,-1 0 1,6 0 397,0 0-18,8 0-4,-5 0-267,8 0 1,2 0 132,4 0 0,3 0-30,7 0 0,1 0-59,-1 0 0,6 0-65,0 0 0,2 0 6,-2 0 1,-2 0 5,8 0 1,-8 0 22,2 0 1,-4 0-20,-1 0 0,-1 0-118,1 0 1,-1 0-266,1 0-80,-8 0 193,-2 0-906,-7 0-4405,0 0 3402,-7 0 2002,-2 0 0,-8 0 0,1 0 0</inkml:trace>
</inkml:ink>
</file>

<file path=word/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8:23.679"/>
    </inkml:context>
    <inkml:brush xml:id="br0">
      <inkml:brushProperty name="width" value="0.04283" units="cm"/>
      <inkml:brushProperty name="height" value="0.04283" units="cm"/>
      <inkml:brushProperty name="color" value="#CC0066"/>
    </inkml:brush>
  </inkml:definitions>
  <inkml:trace contextRef="#ctx0" brushRef="#br0">215 347 7610,'-11'0'1959,"0"0"-1265,0 0 1,-6 0 29,1 0-623,7 0 87,-13 0-1,11 0 248,-13 0 31,7 0-76,1 0 0,-1 0 94,8 0-1150,-5 7 617,12-5 0,-6 7-479,8-3 0,0-3 320,0 8 1,8-5-271,3 5 1,0-2-51,5 2 107,-3 4 165,11-14 0,-8 12-281,1-7 498,-1-1-114,1 3 1,-3-5 322,-3 8 0,2-5-130,-7 5 798,-1-8-624,3 12 0,-7-11 326,5 7 0,-12-8-31,-5 3 401,4 3-528,-8-7 0,6 5 191,-7-7-184,-8 0-248,13 0 0,-11 0-128,11 0 1,-4 0 92,-1 0 1,5 0-886,0 0 666,7 0 1,-9-2-2212,8-3 1221,-1 3-945,6-13 1326,0 14 1,6-9 721,-1 5 0,16-4 0,-3-8 0</inkml:trace>
  <inkml:trace contextRef="#ctx0" brushRef="#br0" timeOffset="331">281 429 7610,'0'9'1992,"0"1"-1026,0-5-74,0-3-520,0 5 1,0 1 773,0 3-581,0-4-283,7 8 0,-3-6-11,7 7 1,0-5-73,5 0 1,-5-5-84,0 5 1,0-8 82,6 3 1,-1 1-124,1-1 1,-1-1 122,1-5-429,-1 0 243,1 0 1,-6 0 88,0 0-610,-1 0 371,0-7 0,2 3-21,-6-7 1,-1 6 44,-5-6 1,2 0-119,4-6 1,-4 1 21,3-1 0,-3 1-160,-2-1 1,0 1-116,0-1-244,-7 1 411,5 7 1,-6-6-1204,8 4 622,-7 4-386,5-8 667,-5 13 617,7-5 0,-7 7 0,-3 0 0</inkml:trace>
  <inkml:trace contextRef="#ctx0" brushRef="#br0" timeOffset="582">661 349 10622,'0'9'1131,"7"6"1,-5-6-80,4 7 0,1 1-505,-2-1 0,3 6-117,-3 0 1,-3 2-98,3-2 0,3 2-344,-3 3 0,6 5 54,-5-5-533,-1 4 443,3-5 0,-7 3 74,5-7-1192,-4 7 814,-2-3 0,2 0-965,3-4 1,-3-4 589,3-2 1,-3-5-781,-2 0 1053,0-7 1,-2 3 216,-3-7 0,1 0 236,-7 0 0,0-14 0,-5-5 0</inkml:trace>
  <inkml:trace contextRef="#ctx0" brushRef="#br0" timeOffset="876">627 446 7610,'0'-17'826,"0"6"-635,0 0 839,0 0-626,7 2 0,-3-4 24,7 8 0,-6-2-142,6 1 1,0 4 87,6-3 1,-1 3-52,1 2 1,-1 0 23,1 0-65,-1 7-408,1-5 173,-1 13 0,-5-12 157,0 8-274,-7-7 155,11 11-170,-14-6 83,7 7 1,-8 1 129,0-1 0,0-5-71,0 0 1,-8-5 111,-3 5 1,2-6 11,-2 6 129,0-7-96,-5 3 1,5-1-424,0-1 194,0 1-1404,-6-6 726,8 0-1891,-6 0 1035,14 0-380,-7 0 1929,8 0 0,8-8 0,1-1 0</inkml:trace>
  <inkml:trace contextRef="#ctx0" brushRef="#br0" timeOffset="1482">907 463 6459,'11'0'1064,"0"0"-194,-7 0-394,10 0 0,-4 0 102,6 0 1,1 0-226,-1 0 0,1 0 30,-1 0 0,0 0-85,1 0 0,-6 0-216,0 0 22,0-7 1,0 5-191,0-3 91,-7-5-184,3 9 61,-7-14 70,0 13-3,0-5 10,0 0 0,-7 5-224,-4-4 199,-4 4 1,-2 2 188,1 0 1,-1 0-76,1 0 1,5 6 128,0-1 1,6 6 74,-6-5 119,7 7-32,-11-12 91,13 14-167,-5-6-207,7 8 0,2-3 84,3-3 1,-1 4-183,7-4 0,-5-4 97,5-1 1,0 1-155,5-1 0,-5 5-56,0-6 33,0 1 44,-2-6 0,6 0 9,-4 0 1,3 0 57,3 0 0,-6 0-348,0 0 266,0 0 1,5 0-103,1 0 1,-6-2 79,0-4 1,-6 5-73,6-5 1,-7 2-56,1-1 369,-3 3-257,-2-5 276,8 7-220,-7 0 511,7-8-316,-8 7 1,-2-12 229,-4 7 0,5-1-141,-5 1 1,4 3 91,2-8 1,0 5 78,0-5-427,0 8 59,0-12 1,0 11-571,0-7 325,0 8-13,0-12 0,0 11-110,0-7-1529,0 8 1307,8-5 1,-5 3-584,8-1 0,-5-1 1160,5 2 0,0 3 0,5-6 0</inkml:trace>
  <inkml:trace contextRef="#ctx0" brushRef="#br0" timeOffset="1915">1632 215 7610,'17'-9'0,"-1"-6"0,1 4 1091,-1-3-668,-6 4 0,2-4-10,-6 3 1,5 2-101,-6-2 0,1 5 213,-6-5-339,0 0 1,0-5 37,0-1 0,-7 6-37,-4 0 0,-4 6-238,-2-6 1,1 7 55,-1-1-253,1 3 226,-1 2 0,1 0 44,-1 0-282,1 0 188,-8 0 1,6 7-55,-4 4 0,4 4 82,1 1 0,1 1 75,-1-1 1,6 1-40,0-1 162,7 8-70,-10-6 0,10 12-53,-7-8 205,8 7-101,-5-4 0,8 8 46,0 0 1,0-5-61,0-1 1,0-5-101,0 6 0,0-6 73,0 5 0,2-5-77,4 6 0,-5-8 68,5 2 0,1-2-198,-1 2 0,1-4-30,-2 4-513,-3-3 440,6-10 1,-8 5-1453,0-3 735,0-3-767,0-1 740,0-7 959,0 0 0,-8-7 0,-1-2 0</inkml:trace>
  <inkml:trace contextRef="#ctx0" brushRef="#br0" timeOffset="2208">1237 496 7610,'16'-7'-238,"1"-2"290,-1 0 1,6-1 151,0 5 1,0 3-61,-5-3 1,-1-3 397,1 3 1,-1-1 35,1 6-96,-1 0 43,-7 0-147,6 0 19,-6 0 94,0 0 207,6 0-409,-6 0 1,2 6 58,0-1 0,-5 6-84,5-5 1,-6 7 14,6-2 1,-5-2-62,5 2 0,-6 0-72,6 5 1,-6-5 134,6 0-692,-7 0 365,3-2 0,-1 1-1695,-1-5 906,1-3-2065,-6 5 1285,0-7 1615,0 0 0,-7-7 0,-3-2 0</inkml:trace>
  <inkml:trace contextRef="#ctx0" brushRef="#br0" timeOffset="2386">1418 363 10394,'0'-9'1773,"2"2"-1338,3 7-291,-3 0 201,13 0-926,-6 0 1,8 0 177,-1 0-1660,1 7 1371,-8-5 1,5 7 72,-3-3 619,4-4 0,2 12 0,-1-5 0</inkml:trace>
  <inkml:trace contextRef="#ctx0" brushRef="#br0" timeOffset="3335">1797 379 10788,'-11'-9'758,"0"3"1,6 4-230,-6 2-189,7 0-112,-10 0 0,10 6-14,-7-1 1,5 8-28,-5-2 1,6-2-80,-6 2 0,7 0 61,-1 6 0,3-1-199,2 1 1,0-6 50,0 0-396,0 0 270,0 5 1,2-1 41,3-4-486,-3 4 352,13-6 0,-6 2-11,7 0 0,1-6 34,-1 6 0,1-7-38,-1 1 1,6 3-6,0-3 0,6 1 2,-6-6 0,5 0-5,-5 0-70,7-8 126,-10 6 1,5-10-48,-8 6 222,1 1-86,-1-3 120,1-1 0,-1-5-58,1 3 15,-8-4 0,-2 6-44,-7-8 1,0 6 139,0 0 0,0 6-16,0-6 0,0 5 337,0-5-146,-7 8-74,-2-5 42,-1 1-155,-4 5 197,5-5-115,-8 7 1,6 0 14,0 0 1,7 2 61,-1 3-174,-4-3 0,5 11 52,-7-8 0,7 3-100,-1-3 1,1-1 130,-1 7-227,3 0 48,-5-2 160,7 6-323,0-6 71,0 0 16,0 6 1,1-12 60,5 8-330,-4-7 76,12 3 110,-4-7 0,6 0 21,1 0 0,-6-2-97,0-3 0,-2 1-99,2-7 156,3 0 21,-12 2 133,13-6-78,-6 6 1,2-5 366,0 3-149,-7 3 450,3 8-313,-7 0 1651,0 0-1294,7 8-277,-5-7-140,13 14 0,-6-6 0,7 0-110,1-3 0,-1 1 149,1-1-273,-1-1-47,1-5 1,5-2-116,0-3-96,0 3 234,-6-13 0,1 12-258,-1-8 1,4 0 138,-3-6 1,3 6-75,-9 0 0,2-2 22,-2-9 0,2 4-26,-8-4 1,1-3 43,-6-3-80,0-3 175,0-2 0,0 5 95,0 1 1,-2 1-74,-4-1 1,3 3 304,-8 8 1,7-1-117,-1 1 0,-3 5 105,3 0 0,-3 7 8,3-2 155,3 5-217,-5 1 1,1 1 91,1 5 82,-8-4-117,11 12 1,-11-3 291,8 11 0,-8 4-158,2 7 1,4 0 156,1 0 1,2-4-140,-1 4 1,3-9 97,-3 9 0,5-9 179,5 3-217,-3-7-243,13 4 1,-6-7 141,7-1-267,1 1 63,-1-8 0,8 4-399,4-8 0,-3 6 254,3-5 1,-1-1-1264,6-5 0,0 0 642,0 0 1,2-7 687,3-4 0,-3-4 0,5-1 0</inkml:trace>
</inkml:ink>
</file>

<file path=word/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8:19.462"/>
    </inkml:context>
    <inkml:brush xml:id="br0">
      <inkml:brushProperty name="width" value="0.04283" units="cm"/>
      <inkml:brushProperty name="height" value="0.04283" units="cm"/>
      <inkml:brushProperty name="color" value="#CC0066"/>
    </inkml:brush>
  </inkml:definitions>
  <inkml:trace contextRef="#ctx0" brushRef="#br0">10485 478 7595,'9'0'-376,"-1"0"0,-8-2 147,0-4 84,7 5 184,-5-7 22,5 8-38,-7 0 837,0 0-194,0-7-184,0 5 232,0-5-373,0 7 0,0-2 22,0-4 1,-2 5 22,-3-5-90,3 4-155,-13 2 0,12 0 98,-8 0 0,5 6-39,-5-1 0,2 3 131,-2-3 1,-2-1-101,8 7 1,-6 0-121,5 5 1,1-5 135,5 0-330,0 0 162,0 6 127,0-1-301,0 1 88,0-1 0,5-5-5,1 0 0,6-5 33,-1 5 1,4-8-161,2 3 0,-1-3 46,1 3 1,-1-4-124,1 3 1,-1-5-68,1-5 0,-3 1-74,-3-7 1,4 6 21,-4-6-159,-4 0 284,0 2 0,-7-6-88,0 4 1,0-4 93,0-1 1,0-1 136,0 1 1,-7-1-83,-4 1 1,2 5 434,-2 0-250,0 0 652,-5-6-487,6 8 1,-2 0 74,6 4 266,1 3-143,5-6-269,0 8 90,0 0-155,7 8 1,2-1 88,8 4 0,1 4-93,4-4 0,-4 3-27,4 3 1,-2-1 305,2 1-126,-3-8-96,4 6 1,-6-6 25,-1 7 1,-5-5 110,0 0-227,0-7 1,-2 5 220,-3-3-324,-4-5 158,-2 7 76,0-8 1,0-2-23,0-4-358,0-3 152,0 0 1,0-6-150,0 4 56,0-3 87,0-3 1,0-1-38,0-4 0,0 4 97,0-4 0,0 3-119,0 3 0,2-1 59,3 1 1,-1 1 237,7 4 0,-6-2 35,6 8 223,0-1-275,6-1 0,-6 5 387,0-3-107,0 3 203,5 2-360,1 0 0,-6 0 214,0 0-123,-8 0-156,5 0 1,-7 0 102,5 0-127,-4 0 96,5 0-187,-7 0-3098,0 0 1,0 0 0</inkml:trace>
  <inkml:trace contextRef="#ctx0" brushRef="#br0" timeOffset="-9037">429 216 7862,'-7'-9'547,"-2"-4"757,-8 8-559,1-1-231,-8-1-187,6 5 539,-13-5-513,5 7 0,-5 0 183,3 0 727,-3 0-801,6 0 0,-3 5 115,1 1-353,6 6 0,-2-8-233,6 7 1,1-2-48,-1 2 1,8 4-509,3-4 482,5 3 1,1 3 106,0-1-754,0 1 0,9-1 40,7 1-66,8-1 347,9 1 0,0 1 51,0 4 0,2-4 147,3 4 1,-3-3-3,4-3 0,1 6 24,-2 0 0,-5 2 334,-5-2 0,-8-4-156,2 4 0,-6-3 316,-5-3 0,-3 1-50,-8-1 1,-2-1 493,-4-4 0,-5-2-194,-11-4 1,-3-3 129,-8 4 1,0-4-235,0-2 0,0-2-207,0-4 1,0 3 47,0-8 1,0 5-47,0-5 0,7 2-433,4-2 0,-1-2-141,1 8 0,5-6-1033,6 5 682,7-7 0,-3 10-586,7-8 0,2 7 185,3-1 1,5-3 566,6 3 1,8-6 511,3 5 0,5-7 0,1 4 0</inkml:trace>
  <inkml:trace contextRef="#ctx0" brushRef="#br0" timeOffset="-7944">726 432 11410,'-16'0'1321,"-1"8"-1030,1 3 1,-1-2 338,1 2 1,5 0-295,0 5 0,5 6-261,-5 0 1,7 0 42,-1-5 0,3 5-94,2 0 0,0 0-155,0-6 0,7 1 149,4-1 1,2 1-86,-2-1 1,4-5-19,-4 0 1,9-7-251,2 1 1,0-3 54,-6-2 0,1 0-20,-1 0 0,1 0 43,-1 0 1,1-7-86,-1-4 1,-5 2-31,0-2 1,-7 0 90,2-6 1,1-5 168,-2 0 1,1 0-94,-6 6 0,-7-6 147,-4 0 1,-4 0 51,-2 5 1,6 1 162,0-1 0,0 1 268,-5-1 0,5 3-67,0 3 92,7-4 1,-3 11 79,7-7 91,0 8-66,0-5-533,0 8 1,2 0 44,3 0 0,4 2-90,8 4 1,-1-3 131,1 8 0,-1 0-7,1 6 0,-1-1 168,1 1 1,-1-1-65,1 1 0,-1-1 16,1 1 1,-1-1-34,1 1 1,-1-1-63,1 1 1,-6-6 206,0 0-345,-8-8 1,5 6 72,-8-3-240,7-4-56,-5 5 126,5-7 47,-7 0 0,0-7 36,0-4 1,0-4-216,0-1 0,0-3-84,0-3 0,2 4-198,4-4 0,-5 4-230,5 1 420,-4 1 1,0 1 378,3 4-231,-3 4 516,5-1-281,-7 7 1,6-5 357,-1 12 0,2 1-111,-1 4 1,-2 4 32,7-4 0,-8 3 203,3 3 0,1-1-142,-1 1 0,6-1-49,-1 1 1,-1-1-118,1 1 0,-2-6-231,2 0 1,2-6 121,-8 6-193,8-7 1,-6 5 5,4-4-67,4-3 0,-6 6-94,7-8 1,-5-6-20,0 1 1,-5-8-160,5 2 0,-2-4 158,2-1 0,2-1-184,-8 1 0,6-1-161,-5 1 32,-1-1 208,-5 1 261,0-1 371,0 8-290,0 2 275,0 7 1,6 2-135,-1 3 0,1 4 421,-6 8 1,0-6-245,0 0 0,2 0 164,3 5 0,-1 1-134,7-1 0,-6-5-131,6 0 1,-5-2-143,5 2 1,0 2 101,5-7 1,1 5-250,-1-6 0,1 1 101,-1-6 1,1 0-204,-1 0 0,1 0 6,-1 0 0,1-2-327,-1-4 171,1-3 0,-3-7 136,-3-1 0,2 1-44,-7-1 1,-1 1 79,-5-1 1,0 6-375,0 0 313,0 0 0,-2-3 277,-3 3 1,1 3-110,-7 8 453,0 0 0,-5 2 123,-1 4 1,6 3 358,0 7 0,6 1-264,-6-1 1,7 1-193,-1-1 0,3 1-25,2-1 1,0-5-138,0 0 0,7 0-417,4 6 1,5-8 166,6-4 1,6 3-861,10-3 1,-1-1-239,7-10 0,2-3-789,9-7 1,-2-1-1732,7 1 3475,1-8 0,5-2 0,0-7 0</inkml:trace>
  <inkml:trace contextRef="#ctx0" brushRef="#br0" timeOffset="-7468">2738 416 9911,'9'2'886,"-3"3"1,-3 4-139,3 8 0,-4-4-64,3 3 1,-1-5-292,1 6 1,-3 5-273,4-6-11,3 4 0,-5-3-120,7-1 60,-8 1-1103,5-1 812,-1-7 0,-5 0 131,3-3-1900,-3-4 575,5 5 278,-5-7 1,7-2 611,-3-3 1,-4-4-13,3-8 0,-3-5 557,-2 0 0,0 0 0,0-2 0,0-1 0</inkml:trace>
  <inkml:trace contextRef="#ctx0" brushRef="#br0" timeOffset="-7137">2853 464 7612,'9'0'1218,"-2"0"1,-5 0-440,3 0 0,-3 8-287,4 3 0,1-2 160,-1 2 0,5 0-260,-6 5 0,6-5 35,-6 0 1,3-2-29,-3 2-183,4-3 66,1-1-329,4-5 1,-10 11 79,7-8 0,-6 1-456,6-6 365,-7 0 0,9-2-419,-8-4 1,6 3 212,-5-8 0,1 0-200,-1-6 1,-4 1-698,3-1 590,4 1-30,-7-1 289,5 1-64,-7-1 440,0 1 1,2 7-148,4 3 460,-4 4 1,7 4-231,-4 4 0,-3 3 332,3 7 1,5 1 70,1-1 282,-4 1-441,8-1 0,-12 1-392,8-1 1,-5-5 170,5 0-782,0 0 0,5 4 361,1-4 0,-6 2-780,0-8 0,0 1-1,5-6-687,-7 0 1114,6-8 1,-6-3-300,8-11 904,-1 4 0,1-13 0,-1 5 0</inkml:trace>
  <inkml:trace contextRef="#ctx0" brushRef="#br0" timeOffset="-6872">3447 281 7612,'-5'-11'962,"-1"0"1,-5 5 176,6-4-700,-8 6 1,9-3-133,-7 7 0,6 0 444,-6 0-493,7 0 0,-9 1-23,8 5 1,-1 3 46,6 7-453,0 1 159,0-1 1,2 1 54,3-1 1,-1 1 118,7-1 1,0 1-320,6-1 1,-1 1 87,1-1 1,-6 1-64,0-1 0,0 1 31,5-1 1,-5 1-62,0-1 1,-6-5 11,6 0-259,-7-7 63,3 11 136,-7-14 0,0 9 74,0-5 0,-1-3-354,-5 3 1,-3-3 141,-8-2 1,1-2-680,0-3 1,-1-4 1026,1-8 0,-8 1 0,-2-1 0</inkml:trace>
  <inkml:trace contextRef="#ctx0" brushRef="#br0" timeOffset="-6680">3496 380 7612,'17'0'0,"-1"0"0,3-6 1734,3 1-773,3-1-386,8-1 428,0 5-584,0-12 1,0 10-9,0-7 1,0 5-121,0-5 1,-7 8-233,-4-3 1,-4 4 77,-1 2 0,-6-5-1068,0-1 510,-8 1 115,5 5 1,-8-2-1822,0-3 1168,0 3-1005,0-13 982,0 13 982,-8-5 0,-1 0 0,-7-2 0</inkml:trace>
  <inkml:trace contextRef="#ctx0" brushRef="#br0" timeOffset="-6460">3660 100 7612,'0'16'1082,"0"1"1,0-1-47,0 1-660,0 6 92,0-4-48,0 5-232,0-1 0,0 3 393,0 7 1,2-6-151,4 1 1,-3-8 24,8 2 1,-5 2-351,5-2 0,-6 0-382,6-6 1,-2 1-63,2-1 0,2 1 302,-7-1 0,7-5-1074,-2 0 1,-2-7 436,2 1 1,0 3-368,5-3 1,-5-1 509,0-10 0,0 3-144,6-8 0,-1 0 674,1-6 0,-8 1 0,13-1 0,-4 1 0</inkml:trace>
  <inkml:trace contextRef="#ctx0" brushRef="#br0" timeOffset="-5630">4007 431 7612,'0'-16'0,"1"5"305,5 0 0,-4 5 727,3-5 354,-3 8-378,-2-12-311,-7 13-243,-2-5 1,-8 7-96,1 0 1,5 7-67,0 4 1,1 4-75,-1 1 0,-1 3-130,6 3 0,-5-4 57,6 4 1,-1-4-118,6-1 0,0-1-135,0 1 1,0-1 118,0 1-277,7-1 1,3-1 166,6-4 0,-5-2-242,0-4 1,0-3 125,6 4 0,-6-4-19,0-2 1,-6-8 7,6-3 0,-2 2-107,2-2 1,2-2-36,-8-9 0,6 4 67,-5-4 0,-1 4 195,-5 1 0,2 1-2,4-1 1,-4 6 404,3 0-249,-3 8 359,-2-5-93,0 8 170,0 0 0,5 8 53,1 3 0,5 3 319,-6 3 1,3 1-185,-3 4 1,3-4-278,3 4 0,3 2-156,-3-2 1,-2 0-54,2-5 0,0-1-147,6 1 1,-3-1 62,-3 1 1,4-8-1405,-4-4-335,-4 4-947,8-7 1388,-13 6 0,5-16 584,-7-3 1,0-3-381,0-3 1,0-5 460,0 0 0,-2-5 529,-3 5 0,1-2 0,-7 2 0,8 4 0,-3-4 0,2 5-205,-1 6 205,3-4 579,-5 6 485,7 0 1226,0 2-1628,0 7 0,2 0 269,3 0 1,-1 5-351,7 1 1,-6 7-106,6-2 1,-7 3-70,1 3 0,3 1 29,-3 4 0,6-4-51,-5 4 0,1-3 215,-1-3-508,-5 1 0,9-1 220,-5 1-543,-3-8 170,5-2-124,-7 0-60,0-5 25,0 6 0,0-16-239,0-3 0,-2-3 156,-3-3 0,3 1-203,-3-1 0,3-5 177,2 0 0,0-5-238,0 5 1,0-2 200,0 2 1,2 4 34,3-4 0,-1 3 165,7 3 0,-6 5 65,6 0 206,-7 7 1,10-3-177,-3 7 867,-3 0-614,6 0 0,-4 7 427,6 4 0,-5 2-239,0-2 1,-5 4 34,5-4 1,-8 3-111,3 3 1,1-1 111,-1 1-802,6-1 391,-10 1 0,7-3-1590,-3-3 815,-4 4-1416,5-13 323,0 5 924,2-7 0,8-2 311,-1-3 637,1 3 0,-1-20 0,1 4 0</inkml:trace>
  <inkml:trace contextRef="#ctx0" brushRef="#br0" timeOffset="-4861">4848 396 7612,'9'-11'0,"-3"0"1079,-4 0-193,-2 2-270,0-5-629,-8 4 0,7 1 201,-7 2 47,1 7 493,-2-7-271,0 5-134,-6-6 167,13 8 42,-13 8-274,6 1 0,-5 7-16,3 1 0,-2-1 23,7 1 0,-5-1-65,6 1 0,-1-1-132,6 1 0,-5-1 92,-1 1 0,1-1-105,5 1 0,0-1 124,0 1-215,7-1 1,-3 1-146,7-1 0,-7-5 105,1 0 0,2-5-79,-1 5 140,7-8 0,-6 6-401,4-3 0,4-4 179,-4 3 1,-2-3-712,2-2 1,-2-2 179,2-3 1,2 1-22,-8-7 0,8 6 385,-2-6 1,-2 5 33,2-5 0,-5 8 82,5-3-50,-8-3 690,12 7 1,-6-5-282,8 7 0,-6-6 1473,0 1-894,0-1 0,5 1 137,1-1 1,-1-5-362,1 6 0,-6-6 43,0 5-405,0-7 1,0 6 34,-1-4 1,-6-4 9,2 4 1,-5 2 312,-1-2-572,0 8-79,0-12 133,-7 13 0,-2-5 18,-7 7 1,5 0 118,0 0 1,5 7 4,-5 4 0,7-2-14,-1 2 1,-2 0 99,1 6-95,1-1 1,5 1 107,0-1 1,1-5-79,5 0 1,-4-5 97,3 5-136,4-8-20,1 5 1,6-3-44,1 1 0,-6-1 44,-1-5 0,1-5-62,6-1 1,1-7 67,4 2 1,-3 2-281,3-2 1,-4 0 8,-2-5 1,-1-1 5,-4 1 0,4-1 90,-4 1 1,1 5-47,-1 0 223,4 0-139,-6-6 259,8 8-72,-8 2 227,6 7 1,-12 0-8,8 0 0,-7 7 508,1 4-465,5 4 0,-7 1 49,8 1 0,-7 5 74,1 0 0,3 0-122,-3-6 1,1 1-245,-6-1-1,0-5 338,0 0-356,0 0-352,0 6-680,-8-1-11,-1-7 1,-7 4-1143,-1-7 344,8-1 1,-4-7 1773,8-3 0,-1-12 0,6-8 0</inkml:trace>
  <inkml:trace contextRef="#ctx0" brushRef="#br0" timeOffset="-4024">6134 479 7783,'-9'0'1642,"-6"0"-1421,13 7 0,-7-5 61,4 3 190,3 5 1,-5-7 88,7 8-245,0-7 6,0 11 1,0-12 177,0 8-388,0-7-33,0 11 1,1-14 76,5 5 1,-2 1-40,7-1 0,0-1-183,5-5 121,1 0 1,-1-2-208,1-3 0,-6 1 57,-1-7 0,-6 6-234,2-6 0,-3 0 54,3-6 1,-4 6-59,3 0 1,-3 0 35,-2-5 0,-6-1 43,1 1 1,-6-1 106,5 1 0,-4 5-186,4 0 609,-7 0-192,11 2 817,-5 1-406,7 8-164,0 0-225,7 0 0,3-5 57,6-1 0,2-1-95,4 2 0,-2-3 35,8-3 0,-8-3-285,2 3 0,-4-2-47,-1 2 0,-1-6-10,1 1 0,-6-1 22,0-5 0,-8 4-118,3 2 0,1-6 105,-1 0 1,-3-6-4,-8 6 1,1 0 217,-7 6 0,6 5-78,-6 0 1,5 7 442,-5-1-169,0 3 1,-5 4 112,-1 3 1,6 6 27,0 11 0,2 4 196,-2 7 1,4 1 29,7 5 1,0-2-151,0 6 0,0-4-40,0 5 0,5-7-170,1 1 0,7-3-64,-2-2 0,2 0 64,-2 0 0,3-2-320,-3-4 1,4 3-125,1-8 0,-5 5-384,0-5 0,-5-2-487,5-9 82,-8 4 0,5-11-667,-8 7 1247,0-8 1,0 3-883,0-12 1347,-8-3 0,-8-15 0,-10-1 0</inkml:trace>
  <inkml:trace contextRef="#ctx0" brushRef="#br0" timeOffset="-3871">6216 462 7615,'-9'0'597,"2"0"634,7 0 1,2 0-553,3 0 0,4 0-348,8 0 0,7 0-512,3 0 0,4-5 190,2-1 1,2-5-951,4 6 1,3-6 544,7 5 1,3-6-400,2 1 0,5-2 795,7 2 0,0-11 0,0 3 0</inkml:trace>
  <inkml:trace contextRef="#ctx0" brushRef="#br0" timeOffset="-3353">7699 183 7606,'17'-7'1021,"-8"5"0,-2-7-673,-7 3 1,2 3-132,3-8 0,-3 0-18,4-6 0,-6 6-1,-6 0 1,3 2-12,-8-2 1,0-4 11,-6 4 0,1 4 0,-1 2 0,1-3-12,-1 3 0,1-1-562,-1 6 0,-1 2-657,-4 4 1,4-1 1031,-4 12 0,9-5 0,2 10 0,2 2 0,-2-2 482,-4 7-203,13-3-137,-5 7-81,7 0 282,0 7 0,0-5-37,0 4 0,5-5-61,1-1 0,7 0-36,-2 0 1,1 0-186,-1 0 1,4 0 89,-4 0 0,-2-2-173,2-3 1,-7-3-256,1-3 1,-1-3-257,2 3 1,-5-9-887,5-3 754,-4-6 365,-2 3 1,-2-7-1133,-4 0 721,-3 0 748,-7 0 0,-1-14 0,1-4 0</inkml:trace>
  <inkml:trace contextRef="#ctx0" brushRef="#br0" timeOffset="-2951">7173 544 8866,'16'9'1257,"-7"-2"-1260,6-7 72,1 0 1,5 0-1,6 0 1,2 0 653,2 0-328,2-7-207,0-2-1,0 0 111,0-6 0,0 6 0,0-8 87,0 1-619,0-1 0,-2 1 0,-1-1 259,-3 1 1,-5-2-162,6-4 1,-10 1 0,0-4-730,-5 1 500,-2-5 216,-2 10 0,0-10-91,-3 7 0,-4-5 0,3 3 0,-3 0 1,-2 0 255,0 9-56,-7 1-130,5 12 657,-5-13-408,7 14 1,-2-7-1,-2 10 450,-1 4-240,-1 3-67,6 14-7,0-4 260,0 19-117,0-10-139,0 12 59,0-7 151,0 0 0,0 2 0,0 1 1,2 1-191,3-6 1,3 0-164,3-9 112,-4 8-763,0-12 0,1 6 263,3-8 308,3 1-454,-12-1 0,7-1 20,-3-4 314,-4 3-1133,12-12 1,-10 6-534,7-8 1399,0 0 0,4-2-191,-4-4 157,3-3 425,-5-7 0,1-1 0,4 1 0,-5-1 0</inkml:trace>
  <inkml:trace contextRef="#ctx0" brushRef="#br0" timeOffset="-2498">8063 498 7606,'9'-2'946,"-4"-3"-402,5 3 4,-9-5-6,7-1 1,-8 5 626,0-8-863,0 0 0,0 0 465,0 0-451,0 0 1,0 2-133,0 1-89,-8 8 0,5 0 0,-8 0-5,-2 0-85,6 8-37,-8 1 45,6 7-30,0 1 1,-4-1 0,6 1 0,-1-1 345,1 1-382,1-1-1,6 1 62,0-1 69,0 1-243,0-1 244,0 1 20,0-1-354,0 1 59,0-1 168,8 1-295,1-8 160,0-2-30,6-7 0,-12 0 22,8 0-12,0 0 1,-2-7 0,-1-4 0,-3-4-410,1-1 339,7-1-22,-12-7 235,7 6-112,-8-6 13,0 0 410,7 6-229,-5 2 23,5 1-259,-7 6 832,0 0-306,0 1-213,0 8 1745,0 0-1602,0 8-54,8 1 1,-7 7 350,5 1-141,3-1-269,0 1 0,2-1-148,0 1 34,-7-1-635,11 1 1,-8-1 400,4 1 1,3-6-1419,-3 0 728,4-8 415,-6 5-1865,6-8 845,-6 0 980,8-8 161,-8 6 25,-2-12 1,-7-1-1,0-7 325,0 2 0,0 2 0,0 1 0,-7-7 0,-2-1 0</inkml:trace>
  <inkml:trace contextRef="#ctx0" brushRef="#br0" timeOffset="-1365">8293 462 7453,'0'-16'2010,"0"-1"-1320,0 8 253,0 2-350,0 7-406,0 0 586,0 7-293,0-5-146,0 13 47,7-6 152,-5 7-263,12 1 1,-10-3 46,7-3 1,-5 4 0,5-4 279,1 4-410,3-6 0,-6 6 47,6-14-193,-6 7 0,2-8-83,0 0 105,0 0 1,0 0 0,0 0-470,2 0 134,-6 0 119,8-8 138,-13 7-692,5-14 352,0 6 92,-5 0-235,5-6 170,1 13-128,-6-13 41,5 14 277,-7-7-32,0 8 0,2 0 196,3 0 0,-1 8 2,7 3 593,-7-4-308,10 8-186,-5-6 408,8 7-355,-1 1 1,1-1 96,-1 1-93,1-1 1,-1-5 125,1 0-215,-1-7 215,1 3-148,-1 0 54,1-5-68,-8 6-244,5-8 119,-12 0-33,13 0-157,-13-8 121,5 6 1,-7-12 83,0 3 0,6-4-334,-1-1 1,1-6-408,-6 0 406,-8-8 137,6 12 0,-10-8-703,6 4 0,-5-1 343,6-5 1,-6-1-582,5 7 0,-1-6 143,1 6-206,4 0 489,-5 13-24,7 2 349,0 7 350,0 0 0,7 0 0,-5 7 0,4 4 0,-3 4 0,1 1 0,2 1 0,-3-1 0,-1 1 0,5-1 0,-5 1 0,6-1 0,-1-7 919,-5 6-333,12-6-300,-12 8 395,13-8 0,-6 4 69,8-8-261,-8 8 1,7-11 0,-1 3-113,5-3-46,2-2 1,-6 0-100,1 0 1,-1 0-1,1 0 355,-1 0-187,1 0-72,-1-7-535,1-2 151,-1-8 121,-6 8-447,-3-6 332,0 6 95,-5 0-837,5-6 509,-7 6 32,-7-7 121,5 7 0,-12-4-162,3 7 127,-4 1 1,-2 5 59,1 0 0,5 0 91,0 0 177,0 7 0,-4 2 0,2 8-248,2-1 0,8-5 77,-3 0 0,4 0 93,2 6 0,0-1-52,0 1 21,8-1 0,-5-5 1,8 0 116,2 2-78,2-6 1,3 3-21,4-5-25,-3-3-9,4 5 5,-6-7-181,7 0 175,1 0-13,1 0-80,5 0 75,-13 0 0,12-5 21,-8-1-99,7-7 72,-11 4 4,6 0 0,-7-6-22,-1 6 153,1 0-140,-8-6 136,-2 6-124,0 0 0,-5-6-72,6 6 1,-8-2 81,0 0 0,0 6 12,0-6-126,-8 7 1,-1-9 0,-7 8-47,-1 1 122,1 2 0,-1 2 1,1 8 146,-1 3-176,8-4 326,-6 8-207,6-6 0,-5 7 1,1 1 137,2-1-45,7 1-132,-3-1 39,7-7-37,0 6-165,0-6 221,0 0 26,0 6-215,7-13 1,2 13 131,0-14-156,6 7 129,-6-8 0,8 0-389,-1 0 174,1-8 65,-1-1-232,1 0 133,-1-6-176,1 6 141,-1-15 0,-7 6-132,6-6 136,-13 8-114,12-8 189,-12-2 1,6-7-10,-8 0 0,0 0 105,0 0 59,0 0-152,0 1 253,-8-1-118,6 7 37,-12 2 952,12 8-498,-5-1-182,7 8-66,-8 2 327,6 7 0,-7 1 0,6 5 1003,-3 5-893,1 4-221,5 8-83,0 3 1,0 2 0,0-1 20,0 2 1,0-3-105,0 1-104,7-6 1,-3 8-283,7-7 95,0 0 117,5-6-432,1 1 1,-1-3-498,0-3 1,6 2-1039,0-7 1,6-1 216,-6-5 1680,7 0 0,-3 0 0,7 0 0</inkml:trace>
  <inkml:trace contextRef="#ctx0" brushRef="#br0" timeOffset="18826">4304 1188 9816,'0'9'-1272,"0"5"1,0-10 1271,0 7 0,0-7 0,0 3 0</inkml:trace>
  <inkml:trace contextRef="#ctx0" brushRef="#br0" timeOffset="21476">5046 1138 9860,'0'17'1360,"-5"-1"-795,-1 1 326,1-1-505,5 1 1,0 5 163,0 0-170,0 0-142,0-6 1,0 2 135,0 4 0,1-3-130,5 3 1,-2-4-158,7-2 0,0-1 94,5-4 0,1 2-158,-1-8 0,6 6 68,0-5 0,5-1-58,-5-5 0,8 0-485,-3 0-400,-3 0 555,7-7 0,-13 3-1062,4-7 0,2 2 612,-2-2 0,0-2-281,-5 8 0,-6-8-98,0 2 453,-8 4 1,5-8 672,-8 4 0,0 4 0,-8-1 0,-8 1 0,-10-2 0</inkml:trace>
  <inkml:trace contextRef="#ctx0" brushRef="#br0" timeOffset="21642">5226 1337 7655,'-23'0'0,"2"6"371,-6-1 0,1 0 190,-1-5-472,3 0 79,15 8 0,0-6 315,3 3-96,4-3-99,-5-2 222,7 0-318,7-7-48,3 5 0,8-11 41,4 8 8,3-8-25,8 4 0,0-6-893,0 4 405,0-4 170,0 13-1424,-7-12 1062,5 12 0,-13-11-930,4 8 1442,-3-8 0,-3 4 0,1-8 0</inkml:trace>
  <inkml:trace contextRef="#ctx0" brushRef="#br0" timeOffset="21973">5127 1156 7655,'-16'0'1895,"7"0"-1738,9-8 0,4 5-501,6-8 330,9 0-1,-1 2 0,13-6 116,-3 4 1,-3-2 0,3 0 105,1 2 0,-3 0-204,1-5 0,-1 5 75,1 0 0,3 5-44,-8-5 0,0 8 31,-6-3-90,1 4 106,-1 2 83,1 0-66,-8 0 509,-2 8-399,0 1 1,-3 9 0,5 2 136,-1 2 0,-3 8-126,-5-3 1,0-1 245,0 1-130,7 1-161,-5-3 0,6 5-19,-8-8 0,1 7 49,5-2 1,-4-1-231,3 1 1,-3-6 53,-2 1-816,7-4 582,-5-2 1,6-5 60,-8 0-1332,0 0 382,0-1 269,7-3 1,-5-5-138,3 3 121,-3-3 1,-2 4 841,0-12 0,0-3 0,0-8 0</inkml:trace>
  <inkml:trace contextRef="#ctx0" brushRef="#br0" timeOffset="23507">5688 1419 7655,'7'10'2047,"4"-5"-1824,4-3-233,1-9 1,3 3 199,3-7 1,-2 0-47,7-6 1,-5 3 129,6 3 0,-8-4-71,2 4 1,-4 2 220,-1-2-75,-1 0-796,-7 2 271,6-6 134,-13 13 0,13-12 159,-14 12-548,7-13 241,-8 13 106,0-5 1,0 7-32,-8-7 1,-1 5-34,-7-4 122,-1 5-132,1 1 104,-1 0 306,1 7 0,-3-3-62,-3 7-90,11 0-12,-11 5 726,13 1-322,0-1-195,-5 1 494,12-1-458,-6 0 1,8 1-14,0-1 0,0 1-104,0-1 0,8-1-141,3-4 1,-2 4 77,2-4 0,0-4-12,5-1-144,8 3-494,-6-7 284,6 5 172,-7-7 13,-1 0 26,1 0-929,-1 0 471,1 0 147,-1 0-786,1 0 441,-1 0 234,1-7 56,-8 5-1,5-6-133,-4 8 155,-1-7 0,5 5 167,-12-5-12,13 7 303,-13 0-171,5 0-153,0 0 905,-5 0-352,13 0-267,-13 7 890,12-5-293,-12 13 140,5-13-426,-7 12-65,8-12 1,-6 5 3,5-7 98,-7 0 425,0 0-843,0-7-672,0 5 396,7-12 161,-5 4 86,5-6 0,-7-1-455,0 1 262,0-1-250,0 1 201,0-8 59,0 6 16,0-6 24,8 8-59,-6-1 131,5 1 144,-7 6 3,7-4-170,-5 12-76,5-5 324,-7-1-102,0 6 68,0-5 315,0 7-211,8 7 0,-6-5 348,5 13-355,0-13 0,-5 12 30,4-3 1,-3 4 146,3 2-67,-4 6-171,12-4 264,-12 4 1,13-6 142,-4-1-241,-4 1-230,8-8-49,-14 6-274,14-13 225,-13 5 0,11-5 133,-8 3-286,8-3 77,-11 5-6,13-7 0,-6-1 139,7-5-522,1-3 329,-1-8 0,-5 6-562,0 0 545,-7 0 1,9-5 0,-6-1 0,0-1-636,1-4 477,-3 4 110,2-6 0,-5 13-137,4 0 178,-4 7 370,5-10-183,-5 12-9,5-5-321,-7 7 716,0 0-235,0 7 0,2 0 775,3 4-447,-3 4-318,6-6 0,-7 8 1,3-1 219,2 0-277,6 1-557,-10-1 275,6 1 152,-1-1 59,-5 1 1,11-6-456,-8 0 193,8-7-1117,-11 10 765,12-12 0,-10 5-873,7-7 1045,0 0 1,0 0 47,0 0 0,-6 0-361,6 0 344,-7 0 248,11 0 135,-13-7 0,12 5 0,-12-5 0,13 0 0,-13 5 698,5-6-562,-7 8-125,7 0 32,-5 0 1255,5-7 0,-5 5 795,4-3-1331,3-4-285,0 7-151,6-13 1,-8 11 228,4-7-363,4 8 1,-6-12-284,0 13 129,6-12 0,-12 10 33,8-7-74,-7 7 195,3-10-446,-7 12 223,8-5 28,-7 7-287,7-8-5,-8 6-267,0-5 341,-8 7-12,7 0-1,-7 0 156,1 0 23,5 0 109,-13 7 13,14 3-151,-14 6 391,13-7-171,-5 13 0,-1-18-172,7 25 235,-7-25 1,8 18 42,0-11-166,0 3-96,0-4 166,0 4-200,0-5-18,0 1 156,8 4-241,1-12 172,0 13 24,6-14-145,-14 7-28,14-8 0,-6 0-265,8 0 208,-1-8 1,1-1-272,-1-7 212,1-1-27,-8 8 422,6-5-258,-14 12 11,14-6-38,-13 1 172,5 5 5,-7-5-144,0 7 524,7 0-169,-5 0 468,6 0-387,-8 0-131,0 7 354,0-5-206,0 13-77,0-13-36,0 12-70,0-5 79,0 1-276,0-3 24,7 0 1,-5-5 13,5 5 1,-7-7 259,0 0-466,7 0 144,-5 0-80,13 0-278,-13 0 1,12-5 68,-3-1 209,4-6-646,-6 2 319,6 1 187,-6-5 2,8 4 29,-8-6-61,5-1 1,-12 1 112,13 7 3,-13-6-50,12 6 98,-12 0 0,11 0 336,-8 3-144,1 4 0,-6-5 636,7 7-383,-5 0-117,13 0 420,-13 0 1,10 7-57,-6 4-350,7-3 0,-10 6 222,8-3-346,-7 4 1,11-4 0,-6 0 75,0 2 1,4-4-1388,-8 2 747,8-7-1234,-4 10 1107,0-12 1,1 5-90,-5-7-1378,-3 0 2084,5 0 0,1-7 0,1-2 0</inkml:trace>
  <inkml:trace contextRef="#ctx0" brushRef="#br0" timeOffset="23718">7403 1237 9659,'19'-5'642,"3"-1"1,-2-1-1,7 3-258,3-1 351,1-1-436,-6-1 0,7 3 317,-5-7-58,4 7-265,-5-3 0,5 2-401,-4-1 44,5-7 112,-7 12 1,5-9-817,-9 5 1,7 3 246,-6-3-223,0-5 1,-7 7 82,-4-8-1109,-4 7 1148,-7-3 0,0-1-48,0-3 670,0 4 0,-7-8 0,-3 6 0</inkml:trace>
  <inkml:trace contextRef="#ctx0" brushRef="#br0" timeOffset="23952">7699 810 7655,'0'11'0,"0"0"1670,0 0-1064,0 13 0,0-4-162,0 8 0,0-1-207,0 6 1,0 0 358,0 0 0,0 0-179,0 0 1,0-5 121,0-1 1,0 1-7,0 5-54,7 0-203,-5 0 0,6-8-490,-8-3 119,7 4 131,-5-1 0,5 1-957,-7-4 521,0-4 331,0-8 1,2 4-1733,3-3 881,-3-3-423,6-1-15,-8-7-355,0 0 1227,7 0 1,-3-2 485,7-3 0,0-5 0,5-6 0</inkml:trace>
  <inkml:trace contextRef="#ctx0" brushRef="#br0" timeOffset="24270">8029 1238 10634,'-9'0'1751,"1"-2"-1522,8-3 493,-7 3-231,5-5-516,-5 7 361,7 0-1050,0 0 604,0 7 0,0 2-57,0 8 0,2-1 110,3 1 0,3-1 82,3 1 0,1-1-41,-6 0 0,5 1 134,-6-1 1,6 1-93,-5-1 0,5 1 298,-6-1 122,1 1-39,1-1-311,-5 1 1,5-6 121,-7 0 73,-7-8-22,-2 5-177,-8-8 0,1 0-819,-1 0 371,1 0-782,-1 0 575,1 0 346,7 0 1,-6 0-2174,4 0 1144,4-8 526,-1-1 720,8 0 0,0-5 0,0 4 0</inkml:trace>
  <inkml:trace contextRef="#ctx0" brushRef="#br0" timeOffset="25369">8771 1321 9771,'0'11'657,"0"0"0,0-6-108,0 6 284,0 0-490,0 5 1,0 3 231,0 3-190,0-11-242,0 11 0,0-13-63,0 7-28,0-6 0,0-1 258,0-4-322,0-3 96,0 5 202,0-7-742,0 0 0,1-7-218,5-4 359,-4-4 110,5-1-288,-7-1 261,0 1 1,0-6-73,0 0 186,0-7 12,0 10 1,0-10-158,0 7 102,0 0 0,0 6-84,0-1 518,0 8-201,0-6-77,0 13 345,7-5-176,-5 7-59,6 0 87,-8 0-4,0 0-132,7 7 479,2 3-333,0 6 1,6 2 156,-4 4-99,-4-3-77,8 12 0,-6-7 222,8 3-47,-1 4-178,-7-12 163,6 4-154,-6-6-26,7-1 76,1 1-445,-1-1 209,-6-7 171,4 6-306,-5-13 0,2 5 20,0-7 164,-7 0-93,11 0-102,-13 0-9,12-7 51,-5-2-239,1 0 125,4-6-377,-12 6 268,5-8 135,1-6-92,-7 4 108,7-5 0,-8 2-67,0 0 123,0 0 133,7 6 1,-5 0-130,3-1-84,-3 8 252,-2 2-1,0 7 1010,0 0-1067,8 7 485,-7 2 1,12 9 33,-7 4-222,7-3 92,-12 4-176,14-6 1,-11-1 133,7 1 17,0-1-193,5-6 39,-7 4-22,6-5-152,-6 1 48,8-3-461,-8-7 268,5 0 106,-4 7 0,6-5-294,-7 5 1,6-7 67,-4 0 98,-4-7-238,8-2 0,-11-2-15,7 0 141,0 0-423,-2-6 391,-2 1 1,-1-2-205,-1-4 222,1 3 1,-6-5-323,0 8 201,7-8 477,-5 6 0,5 0-203,-7 7 653,0 7-336,0-3 100,0 7 1,2 7 124,3 4 1,-3-2-173,4 2 1,1 0-261,-2 6 0,3-1 90,-3 0 1,-1 1-1327,7-1 667,-7 1-1227,10-1-58,-5-6 966,8 4 539,-1-12 1,-1 4-183,-4-12 0,4 2 528,-4-7 0,3 0 0,3-12 0,-1-3 0</inkml:trace>
  <inkml:trace contextRef="#ctx0" brushRef="#br0" timeOffset="25687">9810 1205 7639,'9'-16'-417,"-1"5"2253,-8 0-508,0 0-478,0-6-256,0 1-155,0 7 0,-8 1-114,-3 8 0,2 0 156,-2 0 1,6 0-94,-6 0 1,5 2-509,-5 4 1,8-3 3,-3 8 1,4-5 27,2 5 1,0 0-17,0 5 0,0 1 82,0-1 0,2 1-169,4-1 1,-3 1 36,8-1 1,-2 1 23,2-1 1,4 1 98,-4-1 1,-2 0 137,2 1 0,-7-1 47,1 1 1,3-1-77,-3 1 1,1-1 12,-6 1 0,0-6-7,0 0 65,0 0 0,-2 4 52,-4-5-114,-3-2 1,-7-8 11,-1 0 1,6 0-1119,0 0-197,0 0 0,-3-2 588,3-4 1,3-3-531,8-7 0,0-1 558,0 1 1,0-1-142,0 1 741,8-8 0,1-2 0,7-7 0</inkml:trace>
  <inkml:trace contextRef="#ctx0" brushRef="#br0" timeOffset="26037">10090 1105 7639,'0'-9'1735,"0"-6"0,-1 14-1552,-5-5-171,-3 4 42,-8 2 0,5 0 45,-5 0-142,4 0 233,-10 0 516,6 0-403,1 8 1,5-5 223,0 8-585,7 0 107,-3-2 1,1 6 174,1-4-829,-1 4 334,6-6 1,2 5-109,3-3 177,5 4 0,6 2-26,1-1 0,-1 1 58,1-1 1,-1 1 93,1-1 0,-1 1-33,0-1 0,-5 0 152,0 1-78,0 7 0,-1-6 337,-5 4-160,-3-4 0,-2-1 149,0-1 0,-7-5 155,-4 0 0,-4-5-170,-2 5 1,-4-8-163,-1 3 0,0-4 46,5-2 0,1 0-610,-1 0 1,6 0 115,0 0-643,0-8 717,2-1 0,2-7-861,7-1 1,0 1 163,0-1 1,7-5 956,4 0 0,11-7 0,4 3 0</inkml:trace>
  <inkml:trace contextRef="#ctx0" brushRef="#br0" timeOffset="26236">10188 1222 7639,'0'9'1445,"0"5"-943,0-4 0,0 8 348,0 4 1,0-4 146,0 4-685,0-4 1,2 4 177,4 0 33,-4 8-232,5-12 0,-7 6 78,0-8-41,0 1 1,5-1-245,1 1 0,-1-6-712,-5 0-1332,8-8 1124,-7 12-285,14-13 0,-11 5 467,7-7 0,-6-2-396,6-3 0,-7-4 157,1-8 893,5 1 0,-9-8 0,7-2 0</inkml:trace>
  <inkml:trace contextRef="#ctx0" brushRef="#br0" timeOffset="27086">10337 1305 10284,'9'7'981,"-2"-5"-737,-7 13 1,0-11 476,0 7-325,0-1 96,0 7 70,0 7 0,2-2 35,4 0-155,-5 0 1,7-13 106,-8 7-755,0 1 263,0-8-187,0 6-201,0-14-517,0 7 741,0-8 0,0-2-200,0-4 1,5-3-76,1-7 1,5-1-38,-6 1 1,6-2-37,-5-4 1,6 1 93,-1-6 1,-1 5 126,1-5 0,-6 6 670,6-1 1,-2 4 1394,2 2-1500,4-1-331,-6 1 0,0 6 0,0 3-1948,-3 7 929,-4 0 590,5 0 194,-7 7 818,0-5 0,2 13 510,3-4-594,-3 4 28,6 1-276,-8 1 0,1-1 107,5 1-338,-4-1 1,7 0 152,-4 1 1,-3-1-224,4 1 0,1-6 86,-2 0 0,6-6-648,-5 6 385,7-7 0,-4 3-176,7-7 1,1 0 65,-1 0 1,1 0 113,-1 0 0,1-5-208,-1-1 0,1-6 110,-1 1 1,1-4 268,-1-2 1,-1 1-106,-4-1 0,2 1 236,-8 0 0,6-1-66,-5 1 0,-1-1 287,-5 1-49,0-1-42,0 1 0,0 5 554,0 0-291,-7 7-182,-2-3 1,-8 12-50,1 1 1,1 6 49,4-1 0,-2 4-19,8 2 1,-6 5-169,5 0 0,-5 1-91,6-1 1,-1-3 87,6 3 1,0-4-127,0-2 1,0-5 89,0 0 1,0-5-500,0 5 329,8-7 0,-5 3-75,8-7 0,-5 0-257,5 0 346,0 0 1,5-7-159,1-4 0,-3-4 52,-3-2 0,2 1 122,-7-1 0,5-1-26,-6-4 1,6 4 155,-5-4 0,5-2-156,-6 2 233,1 0 258,1 6 81,-5 6-343,5 3-81,-7 7 1,0 2 90,0 3 1,0 10 44,0 7 419,0 7-365,0-3 1,0 9 36,0 3 0,0-1 53,0 7 1,0-6-19,0 6 0,0-5-71,0 5 1,0-8-281,0 3 1,0-4 55,0-2-218,7-8 195,-5 6 1,6-12 171,-8 3-757,-8-4 0,-1-3 73,-7-4 0,-3 1-150,-3-6 1,-3-1 326,-8-5 0,-2-7-984,-4-4 0,-3 0-96,-7-5 0,5 3 1424,0-9 0,0-4 0,-5 1 0</inkml:trace>
  <inkml:trace contextRef="#ctx0" brushRef="#br0" timeOffset="27420">9512 942 11650,'-9'0'315,"2"0"0,5 2-429,-3 4 93,3-4 0,-5 12-1370,-1-5 1006,6 0 0,-5 6 385,7-4 0,0 11 0,0 4 0</inkml:trace>
</inkml:ink>
</file>

<file path=word/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8:47.700"/>
    </inkml:context>
    <inkml:brush xml:id="br0">
      <inkml:brushProperty name="width" value="0.04283" units="cm"/>
      <inkml:brushProperty name="height" value="0.04283" units="cm"/>
      <inkml:brushProperty name="color" value="#CC0066"/>
    </inkml:brush>
  </inkml:definitions>
  <inkml:trace contextRef="#ctx0" brushRef="#br0">1 363 8376,'0'-10'1468,"0"3"-577,0 7 443,0 0-679,0 7-183,0-5-49,0 13 143,0-6-187,0 8 0,0-1-187,0 1-111,0-1 1,5-3 206,1 3-96,-1-10-460,-5 16 0,6-13 274,-1 7-1144,1-6 834,-6 4 0,5-10-2344,1 7 1936,-1-7 1,-3 8-884,4-6 657,-4-1 938,5-5 0,0-14 0,2-5 0</inkml:trace>
  <inkml:trace contextRef="#ctx0" brushRef="#br0" timeOffset="345">116 428 8894,'0'16'1852,"6"1"-1366,-1-1 0,1-5 340,-6 0-309,0 0 0,5 5-149,1 1 1,-1-6 131,-5 0-296,0-7 0,0 5-255,0-4 1,2-3 128,4 4-701,-5-5 522,7-1 0,-6 0-280,3 0 0,-1 0-218,7 0 0,-6-7 278,6-4 1,-5 2-25,5-2 0,-6 0 27,6-6 1,-5 1 30,5-1 1,-6 3-123,6 3 649,-7-4-267,11 6 1,-12 0 563,8 3 1,-5 5 233,5 1 1,-6 1-408,6 5 1,-5-2 156,5 7 1,-6 0 209,6 5-597,0 0 1,6 1 22,-1-1 1,-5 1-568,0-1 1,-5-5-851,5 0 49,0-7 1,0 5-1592,0-3 2802,-8-4 0,12-2 0,-6-10 0</inkml:trace>
  <inkml:trace contextRef="#ctx0" brushRef="#br0" timeOffset="532">249 247 12464,'11'0'-491,"0"0"0,0 6-124,6-1 0,1 6 384,4-5 0,-2 7-994,8-2 0,-6 1 1225,5-1 0,1 4 0,4-6 0</inkml:trace>
  <inkml:trace contextRef="#ctx0" brushRef="#br0" timeOffset="783">1008 544 7654,'0'9'2503,"0"-2"-1156,7 1-529,-5 1-337,12 7 303,-5 8-296,8-5-148,-8 4 0,6 1-9,-6 2 0,2 1 401,0 1-446,0-8 0,0 11 97,0-3-433,-7-5 85,10 1 0,-12-2 180,4 0-1563,3 0 1005,-7-5 1,5-6 193,-7 0-2349,0-8 1211,0 5 369,0-8-2802,0 0 3145,-7 0 575,-3-8 0,1-1 0,-13-7 0,4-1 0</inkml:trace>
  <inkml:trace contextRef="#ctx0" brushRef="#br0" timeOffset="1057">1008 691 7654,'0'-33'456,"0"0"0,-6 2-91,1 4 0,-1-3 85,6 8 0,6 0 34,-1 6 0,8 0-162,-2-1 0,-2 1 208,2-1 0,0 6-163,5 0 0,3 7 17,3-1 1,-4 3-86,4 2 1,-4 0-270,-1 0 1,-1 0 145,1 0-100,-1 0 1,-1 7-412,-4 4 299,4 4 0,-12 7-160,8 0 1,-7 0 71,1-6 0,-3 1 177,-2-1 0,-7 1-63,-4-1 0,2 1 386,-2-1-241,0 1 1,-6-2-395,1-4-63,-1 3 1,1-12 26,-1 4-1824,8-5 911,-5-1-1313,12 0 2521,-6 0 0,16-7 0,1-2 0</inkml:trace>
  <inkml:trace contextRef="#ctx0" brushRef="#br0" timeOffset="1668">1485 559 7654,'16'0'986,"-7"0"-348,6-7-111,-13 5-168,5-12 1,0 4-168,-5-6-228,6 7 143,-8-6 181,0 6 268,0-7 5,0 6-133,0-4 287,-8 12-262,6-5-130,-12 7 0,12 0-165,-13 0 82,13 0-94,-12 0 46,5 0 0,-8 7 0,8-5-217,-6 12 49,6-4 168,0 6 0,-6 0-276,13 1 97,-5-1 0,7 1-42,0-1-186,0 1 0,0-6-211,0 0 1,0-6 246,0 6 1,0-5-140,0 5 0,2-7 83,3 1 0,-1-3 70,7-2 0,-5 0 13,5 0 1,0 0-151,5 0 0,-5-7-11,0-4 0,0-2 97,6 2 1,-3-4 139,-3 4 1,4-4-26,-4-1 530,-4-1-349,8 1 24,-13 7 0,7 1 48,-4 8 338,-3 0 1,11 8-46,-8 3 0,3 0 101,-3 5 0,-1-3-91,7 9 1,-6-4-103,6-1 1,-5-2-168,5-4 1,-7 3 197,1-3-164,4-4 93,-7 8-402,13-13 117,-13 5-57,5-7 1,-7-2-187,0-3 1,0 1 105,0-7 1,0 0-64,0-5 0,0-1 53,0 1 0,0-2 14,0-4 0,0 3 66,0-3 0,0 2-125,0-2 0,0 4-46,0-4-289,7 4 322,2 1 0,2 2 31,0 4 0,-5 4-171,5 7 139,0 0 1,5 0-490,1 0 0,-6 0-145,0 0 250,0 0 0,0 0-210,0 0 772,-8 0 0,12 0 0,-6 0 0</inkml:trace>
  <inkml:trace contextRef="#ctx0" brushRef="#br0" timeOffset="1875">1914 296 6702,'17'0'1526,"-1"0"-650,1 0 1,1-6-23,4 1-459,-4-1-205,13 6 1,-12-7-272,12 5 104,-13-5 1,6 1-364,-8 1 1,-5-1 296,0 6 0,-1-2-1716,1-3 1377,-4 3 1,-7-7 381,0 3 0,0-3 0,0-7 0</inkml:trace>
  <inkml:trace contextRef="#ctx0" brushRef="#br0" timeOffset="2107">1996 1 7638,'0'16'447,"0"1"0,0 1 405,0 4 0,0-2-346,0 8 0,0-3 180,0 3 0,0 3-271,0-3 1,0-3 128,0 3 0,0-3-199,0 3 1,0 1-190,0-7 0,1 6-364,5-6 0,-4 0 202,3-6-736,4 8 1,-7-6 428,4 4 1,-4-9-2233,-2-2 1762,7-7 0,-3 8-1209,7-6 1992,0-1 0,5-19 0,1-5 0</inkml:trace>
  <inkml:trace contextRef="#ctx0" brushRef="#br0" timeOffset="2452">2310 329 7638,'0'-10'3706,"0"3"-2957,0 0 27,0 5-542,-7-5 1,-3 7 401,-6 0 1,5 0-369,0 0 1,5 2-308,-5 3 0,8-1-4,-3 7 1,3-6 106,-3 6 0,4-5-317,-3 5 1,5 0 194,5 5 0,-3-5-165,4 0 0,1 0 55,-2 6 0,6-6 66,-5 0 1,5 0-8,-6 5 0,6 0 286,-5 1 1,-1-6 61,-5 0 0,0 0 94,0 5 304,0 1-146,0-1 30,0 1-330,-7-1 1,0-5 13,-4 0-472,-4-7-289,6 3 1,-2-7-761,0 0-1426,7 0 519,-3 0 2223,7-7 0,-7-2 0,-3-8 0</inkml:trace>
  <inkml:trace contextRef="#ctx0" brushRef="#br0" timeOffset="2617">2409 641 7638,'0'11'1946,"0"0"-731,7-8-728,-5 5 2280,5-8-1269,-7 0-1559,0 0-1363,0-8 1424,0 7 0,0-14 0,0 6 0</inkml:trace>
</inkml:ink>
</file>

<file path=word/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8:27.580"/>
    </inkml:context>
    <inkml:brush xml:id="br0">
      <inkml:brushProperty name="width" value="0.04283" units="cm"/>
      <inkml:brushProperty name="height" value="0.04283" units="cm"/>
      <inkml:brushProperty name="color" value="#CC0066"/>
    </inkml:brush>
  </inkml:definitions>
  <inkml:trace contextRef="#ctx0" brushRef="#br0">262 266 7610,'-16'0'0,"-1"0"0</inkml:trace>
  <inkml:trace contextRef="#ctx0" brushRef="#br0" timeOffset="885">0 366 12377,'0'16'1034,"0"1"1,0-1-747,0 1 0,2-1-88,4 1 1,1-1-67,4 1 0,4-3 55,-4-3 0,1 4-137,-1-4 1,4-2 76,-4 2-333,4-7 208,-6 3 0,5-7-778,-3 0 604,4 0 0,2 0-231,-1 0 0,-7-7 183,-3-4 1,1-4-56,-1-2 1,5 1 12,-6 0 0,1-1-99,-6 1 0,0-1-152,0 1 335,0-8 0,-2 11 0,-2-4 162,-1 3 1,-3-1-31,3-1 1,3 5 580,-4 0-331,5 7 224,1-3-83,0-1 87,0 7-102,0-7-196,0 8-64,0 8 0,7-5 294,4 8-36,4-7-248,1 11 1,-5-6 182,0 7 1,0 1-52,5-1 0,1 1-68,-1-1 0,-5 1 19,0-1 1,-1 1-195,1-1 0,1 1 115,-6-1-370,-1-7 203,-5 6 1,2-13-558,4 3 290,-4 4-77,5-7 163,-7 5 177,0-7 1,0-7 4,0-4 0,0-4-186,0-1 1,0 0-107,0-1-95,0 1 234,0-8 0,0 5-56,0-3 1,0 10 113,0 1 0,5 5 248,1-5 1,1 7-132,-1-1 0,-3 3 233,8 2 1,-5 0-114,5 0 1,-2 2 117,2 3 0,4-1 16,-4 7 133,-4-7 1,8 10-1,-4-3-2,3 4 1,-3 2-194,0-1 0,0-5-551,6 0 0,-3 0 240,-3 6 1,4-6-768,-4 0 1,2-6 437,-2 6 1,3-7-296,-3 1 0,4-3 801,2-2 0,-1-7 0,1-3 0</inkml:trace>
  <inkml:trace contextRef="#ctx0" brushRef="#br0" timeOffset="1177">872 380 7623,'-7'-16'2231,"3"5"-2143,-7 0 1,5 5 235,-5-5 242,8 8 0,-6-5 19,3 8 199,4 0-82,-5 0-195,0 0-493,5 8 127,-13 1 1,13 7-25,-3 1 0,3-1 40,2 1 0,0 1-107,0 4 0,0-4 116,0 4 0,2-7-308,3 1 0,-1-8 76,7 8 0,-5-5-413,4 0 1,0-2 21,1-3 1,3-4 220,-3 3 1,-2-3-354,2-2 1,0 0 205,6 0 1,-6-2-331,0-3 1,-6-5 266,6-6 0,-5-6-276,5 0 1,-7-2 51,1 2 491,-3 4 0,-2-13 179,0 3 0,-7-3 0,-3-2 0</inkml:trace>
  <inkml:trace contextRef="#ctx0" brushRef="#br0" timeOffset="1400">839 37 7623,'-9'0'1847,"1"0"-1652,8 0 0,0 7 222,0 4 1,0 4-100,0 1 1,6 8 283,-1 4 0,8-3-201,-2 3 1,2-3 2,-2 3 0,4 1 89,-4-7-497,3 8 55,3-12 1,-6 7-207,0-3 0,0-3 198,5 3 1,-5-4-217,0-1 0,-5-1 105,5 1 0,-6-3-1731,6-3 744,-7 4-1079,3-6 1197,-7 0-369,0-2 1306,0-7 0,0 0 0,0 0 0</inkml:trace>
  <inkml:trace contextRef="#ctx0" brushRef="#br0" timeOffset="2148">1070 481 8643,'16'0'405,"1"0"1,-6 0-301,0 0 0,0-5 192,5-1 1,-5-5-15,0 6 138,0-8-256,6 11 0,-6-11-261,0 8 0,-8-3 113,3 3 1,-3 1-12,3-7 1,-4 6-1,3-6 1,-3 5-422,-2-5 275,-7 7-40,-2-3 70,-1 7 0,-4 0 76,3 0 76,3 0-74,-6 0-3,5 0 238,-8 7-91,8 3 0,0 1 130,3 0-188,5 0 1,-7 5 90,8 1 0,2-3-38,4-3-21,-5 4-4,14-6 0,-6 2 21,8 0-143,-1-7 100,1 10 1,-1-12-62,1 4 1,-6-3 56,0 3 1,0-4-132,5 3 117,1-3 0,-1 0-82,1 3 99,-8-3-186,-2 5 147,-7-7 331,0 0-297,0-7-349,0-2 207,0-8 1,0 1 20,0 0 0,0 5 70,0 0-233,7 0 100,-5 1 0,7-4 72,-3 3-642,3 3 401,7-6 1,-5 10-176,0-7 1,0 6 138,6-6 0,-1 5 129,1-5 1,-1 7 16,1-1 1,-1-2-3,1 1-77,-1-7 648,1 12-261,-8-14-145,-2 13 792,1-5-256,-7-1 663,7 7-558,-16-7 243,-1 8-204,-7 0-45,-1 0-302,1 0-334,7 0 168,1 8 1,8-5-223,0 8 1,0-5 134,0 5-152,0 0 0,6 5 66,-1 1 0,8-1-65,-2 1 0,4-1 55,1 1 1,-5-1 67,0 1 0,0-1-9,6 1 0,-3-1 12,-3 0 1,2 1 25,-7-1-6,7 1 7,-12-1-747,7 1 501,-8-1 1,0-5-377,0 0 1,-8-7 215,-3 2 1,-3-6-662,-3-6 1,1 2 80,-1-7 930,1 0 0,-1-12 0,1-3 0</inkml:trace>
  <inkml:trace contextRef="#ctx0" brushRef="#br0" timeOffset="2408">1663 151 7623,'17'0'1584,"-1"0"1,1 0-1022,-1 0 495,-7 8-645,6 1 1,0 9 112,7 4 1,0-4-164,-6 4 1,1 2 11,-1-2 1,1 6-64,-1-6 1,0 1-297,1-1 1,-1-3 61,1 3 0,-1-4-394,1-1 0,-6 1 177,0 4-1308,-7-11 960,10 11 1,-12-13-50,4 7-569,-5-6 58,-1 4-217,0-12 1,-7 11 1263,-4-8 0,-4-6 0,-1-9 0</inkml:trace>
  <inkml:trace contextRef="#ctx0" brushRef="#br0" timeOffset="2954">1647 415 7623,'11'9'1446,"0"-3"-927,0-4 1,7-4-391,4-4-103,4 4 1,7-7 227,0 4-303,-8 3 101,6-5 1,-5 7 277,7 0 0,-6 0-61,1 0 0,-2 0 18,1 0 0,4 0-66,-3 0 1,-3 0-184,3 0 1,-8 0-281,2 0 56,-4 0 0,-7 0 88,0 0-178,-7 0 180,3 0 0,-7-2-175,0-4 90,-7 4 0,-2-5 39,-8 7 47,1 0 26,-1 0 26,8 0 1,-6 0 476,4 0-294,-3 0 1,3 2 37,0 3 0,5-1 61,-5 7 0,6-5 9,-6 5 0,7 0-36,-1 5 1,3-5 37,2 0 1,0 0 8,0 6 0,2-3-222,3-3 1,-1 2 0,7-8 1,-6 6-125,6-5 193,0-1-303,6-5-27,-1 0 196,1 0 1,-3-1-473,-3-5 318,4-3 1,-8-8-155,4 1 0,-3 0 88,-8-1 1,5 6-316,1 0 918,-1 7-277,-5-3 397,0 7-218,8 0-45,-7 0 162,7 0-209,-1 7 0,-3 3 125,7 6 24,-8-7 1,10 6 110,-7-4-730,6 3 254,-10 3 0,11-6-199,-7 0 0,5-6-451,-6 6 0,2-7-474,-1 2 0,-4-3 525,3 3 1,-1-4-9,1 3 0,-3-5 57,4-5 600,-4 3 0,-2-20 0,0 3 0</inkml:trace>
  <inkml:trace contextRef="#ctx0" brushRef="#br0" timeOffset="4000">2356 465 10293,'1'11'2129,"5"0"-1520,-4-8 289,5 12-474,0-6 0,-5 2 91,4 0-886,-4-7 384,5 3 0,-5-5-124,3 3-309,4-3-60,1 5 1,6-14 56,0-4 1,-5 2-178,0-2 0,-1 0 36,1-5 0,3-1 178,-3 1 0,-2-1 254,2 1 0,-1 5-81,1 0 1,-2 5 128,-4-5 0,-3 7 610,5-3-253,-7 7-185,8 0 526,-6 0-382,5 0 0,-5 2 272,3 3 0,-3-1-172,4 7 1,1-5 94,-2 5-228,1 0 0,-1 0 87,1 0-309,7-8 145,-12 12 0,14-8-270,-4 4 119,-4-3-33,8-1-416,-6-5 354,8 5 1,-1-7-27,1 0-309,-1 0 0,1 0 6,-1 0 186,1-7-61,-1 5 0,1-11-140,-1 8 188,-7-8 331,6 11-80,-6-13 1,2 12-39,0-8 43,-7 0-91,3 1 0,-7-4 387,0 3-96,0 3 186,0-6-145,0 5-26,-7-8-106,-2 1 0,-2 7-37,0 3 19,0 4 0,0 2-21,0 0 70,0 0-87,1 0 1,-2 2 17,6 4 23,-7 3-39,11 7 1,-10-5 232,6 0-132,1 0 0,5 6-48,0-1-34,0 1 1,0-1 76,0 1-61,0-1-255,0-7 188,0 6-115,7-6 67,-5 0 1,12 0-102,-3-3 1,-1-4-82,1 3 237,0-3-385,5-2 206,-7-7 0,6 3-21,-4-7-89,4 0 1,-4-5-199,0-1 397,0 1-61,-2-1 41,5 1 0,-12-6 34,4 0 15,3 0 0,-7-2 126,3-4 0,-3 3-63,-2-3 1,0 1 126,0-6 0,0 2-57,0 3 0,-2-1 445,-3 7-277,3-7 340,-6 10-132,1-5 89,5 15 16,-5 2-382,7 7 27,-7 0 1,5 7-149,-4 4 1,-1 9 227,2 2 8,-1 8-140,6-5 99,-7 8-99,5-7-42,-5 5 1,7-7-110,0 3 143,0 5 39,7-14-38,-5 13-151,12-13 0,-12 6 117,4-7 1,1-1-174,-1 1 28,6-1 1,-4-5-43,3 0-205,3 0 223,-5-2-56,1-1 0,2-7-82,-6 5 1,7-4 35,-2 3 24,-4-3 0,8-7 0,-6-3 0,2-1-297,0-4 157,-7-1-135,10-3 163,-12 1-58,5 6 178,1-4 214,-6 5-89,5-8 1,-5 2-222,3 4 823,-3 4-344,5 0-157,-7 5 909,0-5-472,0 7 700,0 0-1097,0 7 0,0-3 411,0 7-230,8 0 0,1 5-686,0 1 247,6-1 132,-6-7-1,0 6-317,6-6 1,-8 2 0,6-2-40,-2-1 1,-6-1-1314,6-2 285,-7-3-97,11 6 871,-6-8 205,0 0-1075,5 0 1469,-12-8 0,6-1 0,-8-7 0</inkml:trace>
  <inkml:trace contextRef="#ctx0" brushRef="#br0" timeOffset="4886">3394 317 9395,'0'9'2587,"7"6"-2398,-5-13 0,6 12 531,-8-12-401,7 13 1,-5-6 187,3 8-78,-3-1-120,5 1 0,-5-8-180,6 5 36,-8-4 0,5 1 119,1 0-365,-1-8 135,2 12 118,-5-13-524,6 12 197,-8-12-457,0 5 239,0-7-375,0 0 392,7 0 103,-5 0-162,5-7 122,0 5-24,-5-12 95,6 5-259,-1-8 211,-5 1 1,11-1-266,-8 1 298,8-1 49,-11 1 129,12-1-129,-12 1 0,13-8-1,-6 13-142,0-11 420,6 13-49,-6-8 58,0 8 524,6 2-415,-13 7 130,5 0 1,-5 0-26,3 0 57,-3 7-262,5 2 1,-5 6 0,2-2 0,1-2 101,-1 2-107,5 1 21,-7 3-89,13-8 67,-13 5-26,5-12-195,0 13 0,2-13 184,0 12-316,6-12 144,-6 6-37,8-1-278,-1-5 195,-7 5 0,6-7-246,-6 0 216,8 0 89,-1 0 0,1-5 8,-1-1 1,1-5-272,-1 6 315,1-8 0,-1 9 46,1-7 1,-1 2 371,1-2-261,-8-4 0,0 8 0,-5-6 416,1 2 0,1 0 301,-6-5-421,0-1-142,0 8 319,0 2-43,-8 7-82,6 0-226,-12 0 1,10 0 64,-7 0 0,6 0 0,-5 2 53,3 3-91,-6 4 0,4 8 8,0-8 39,2 6-47,-1-6-399,6 7 185,-5 1 0,7-1-504,0-7 351,0 6 106,0-6 0,0 0-9,0 6 0,0-13 52,7 5 83,-5-7-161,13 7-109,-13-5 0,7 6 1,-4-8-270,6 0 245,-3 0 75,6 0-67,-12-8-22,13-1 145,-6-7-6,0 6 34,6-4 1,-13 5-1,5-8-37,0 1 21,-5-1 1,6 1 305,-8-1-91,0 1 0,7 7-205,-5-6 549,5 13-237,-7-5-20,0 7 366,0 0-447,0 7 242,0 2-129,0 8 0,0 7 151,0 1 0,0 8 59,0 0 108,0 0-281,0 7 1,0 2 149,0 8-183,7-1 0,-3 1 5,7-1 0,-7-1 37,1-4-347,4 4 28,-7-14 0,5 7 1,-7-8 24,0 0 1,0-8-457,0-3 1,-1-4 134,-5-1 292,-3-1-686,-8-6 367,-6-3 57,-3 0 134,-14-5-1056,-2-2 1,-2-4 93,0-7 729,0-7-2118,-6 0 1423,1-13 1096,7 5 0,-4-7 0,7 0 0,3 0 0,1 0 0,2 0 0</inkml:trace>
  <inkml:trace contextRef="#ctx0" brushRef="#br0" timeOffset="5088">3278 1 12746,'0'16'540,"0"1"-486,0-1 43,0 1 0,0-1-1493,0 1 674,0-1 384,0 1-1246,0-1 1584,7 1 0,2-1 0,8 1 0</inkml:trace>
</inkml:ink>
</file>

<file path=word/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7:00.672"/>
    </inkml:context>
    <inkml:brush xml:id="br0">
      <inkml:brushProperty name="width" value="0.05711" units="cm"/>
      <inkml:brushProperty name="height" value="0.05711" units="cm"/>
      <inkml:brushProperty name="color" value="#CC0066"/>
    </inkml:brush>
  </inkml:definitions>
  <inkml:trace contextRef="#ctx0" brushRef="#br0">34 1 13420,'-9'0'48,"1"0"-43,8 0-2,0 0-13,0 7-547,0-5 161,0 5 81,0-7 316,0 0 0,-7 0 1,-2 0-1</inkml:trace>
</inkml:ink>
</file>

<file path=word/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6:51.553"/>
    </inkml:context>
    <inkml:brush xml:id="br0">
      <inkml:brushProperty name="width" value="0.04283" units="cm"/>
      <inkml:brushProperty name="height" value="0.04283" units="cm"/>
      <inkml:brushProperty name="color" value="#CC0066"/>
    </inkml:brush>
  </inkml:definitions>
  <inkml:trace contextRef="#ctx0" brushRef="#br0">199 33 7299,'0'-9'1433,"0"2"-1012,0 7-150,-8 0 1,7-2 44,-5-4-228,4 4 62,-5-5 0,3 7-151,-7 0 1,6 0 248,-6 0-208,0 7 1,-6-3 210,1 7-455,-1-7 72,8 10 204,-6-5-534,6 8 332,0-8 0,2 6-172,7-4-116,0 3 228,0-4 0,0 4-37,0-3 0,0 4 122,0 1 1,7 1-22,4-1 0,4 1-110,1-1 369,1 1-93,-1 7 1,1-4-146,-1 7 242,1-7-67,-8 12 0,6-14-75,-4 4 186,-4 3-180,0-6 0,-5 5 124,4-8 1,-5 1-71,5-1 0,-10 1 110,-1-1 0,-8 0-106,2 1-43,-4-1 17,-1 1 1,-1-6 52,1 0 26,-1-7-64,1 10 1,-1-12 51,1 4 194,-1-5-241,8-1 0,-5-1-118,3-5 1,3-3 115,3-8 1,3 1-152,2-1 0,0-6 173,0-5-146,0 4 92,7-7 1,2 6-8,8-8-138,-1 0 121,8 0 0,-6 5-44,4 1 86,4-1-46,-8-5 0,8 6-37,-4-1 1,-4 6 43,4-5 1,-3 7-102,-3-2 1,-5 3 85,0 3 28,-7 7-24,10-6 1,-12 11-22,4-7 55,-4 8-63,-2-5-4,0 8-159,0 0 0,0-7 1,0-2-1</inkml:trace>
</inkml:ink>
</file>

<file path=word/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3:59.166"/>
    </inkml:context>
    <inkml:brush xml:id="br0">
      <inkml:brushProperty name="width" value="0.04283" units="cm"/>
      <inkml:brushProperty name="height" value="0.04283" units="cm"/>
      <inkml:brushProperty name="color" value="#CC0066"/>
    </inkml:brush>
  </inkml:definitions>
  <inkml:trace contextRef="#ctx0" brushRef="#br0">479 34 8300,'9'-11'197,"-3"0"-208,-5 7 1037,-1-3-165,0 7 135,0 0-794,0 7 0,0 2 88,0 8 1,0-6-133,0 0 0,0 0-13,0 5 1,0 1 140,0-1-436,0 1 153,0-1 1,0 1 201,0-1-1006,0 1 588,0-1 0,0 6-700,0 0 1,0 0 394,0-6 1,0 1-91,0-1 1,0 1-71,0-1 678,0 1 0,0-1 0,0 1 0</inkml:trace>
  <inkml:trace contextRef="#ctx0" brushRef="#br0" timeOffset="428">332 693 8224,'-8'9'138,"-1"-1"538,0-8 0,0 0 342,3 0-199,4 0-446,-5 0 187,7 0 156,0 0-312,7 0 51,3-8-268,6 6 0,8-12 123,3 3 0,-1 2-46,1-2 1,-6 1-274,1-1 1,-4-1 118,-2 6 0,1-1-56,-1 1 1,-5 5 20,0-5-496,-7 4 309,3 2 1,-5 0 41,4 0-476,-4 0 348,5 0 1,-7 2 179,0 4 1,0-3-35,0 8 1,0 0 375,0 6 0,-2 5-107,-3 0 0,1 0 121,-7-6 0,5 1 193,-5-1-260,8 1-30,-5-8 1,7 5 186,-5-3-432,4-3 174,-5 6-95,7-12 251,0 13-111,0-13-81,7 5 0,-3-2-205,7 1 0,0-1-37,5-5-282,1 0 256,7-7 0,-1 3 79,5-7-2000,3 8 1319,-5-12 0,7 8-2919,0-4 3655,0-4 0,0 6 0,0-7 0</inkml:trace>
</inkml:ink>
</file>

<file path=word/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9:11.969"/>
    </inkml:context>
    <inkml:brush xml:id="br0">
      <inkml:brushProperty name="width" value="0.04283" units="cm"/>
      <inkml:brushProperty name="height" value="0.04283" units="cm"/>
      <inkml:brushProperty name="color" value="#CC0066"/>
    </inkml:brush>
  </inkml:definitions>
  <inkml:trace contextRef="#ctx0" brushRef="#br0">132 65 9265,'-9'0'2223,"2"0"-1703,7 0 247,0 0 1,0 8-459,0 3 1,0 9 84,0 2 0,-2 7-76,-3-2 0,1 5 24,-7 1 0,6-1 46,-6 1-193,7 0-51,-11 0 1,12 0-143,-8 0 1,7-5 88,-2-1 0,3-7-110,-3 2 1,4-3 52,-3-3 0,1-5-932,-1 0 522,3-7-747,-5 11 311,7-14 345,0 7-1103,0-8-1969,0 0 3539,0-8 0,7-1 0,2-7 0</inkml:trace>
</inkml:ink>
</file>

<file path=word/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9:26.485"/>
    </inkml:context>
    <inkml:brush xml:id="br0">
      <inkml:brushProperty name="width" value="0.04283" units="cm"/>
      <inkml:brushProperty name="height" value="0.04283" units="cm"/>
      <inkml:brushProperty name="color" value="#CC0066"/>
    </inkml:brush>
  </inkml:definitions>
  <inkml:trace contextRef="#ctx0" brushRef="#br0">51 461 7560,'0'-9'-1260,"0"1"1260,0 8 0,-8 0 0,-1 0 0</inkml:trace>
  <inkml:trace contextRef="#ctx0" brushRef="#br0" timeOffset="822">511 247 10239,'-7'-9'-135,"3"2"172,-7 7 0,-2-2 950,-9-3 1,2 3-444,-7-4 0,5 3 8,-6-3 1,6 4-36,-5-3 0,-1 3-177,-5 2 0,0 0-296,0 0 0,6 0 62,-1 0 1,6 5-90,-5 1 1,12 5 268,-1-6-268,3 8-67,4-11 0,2 5-836,7 1 625,0-6 0,0 12-557,0-3 617,0 4 0,7 1 0,4 1-128,4-1 1,6 1 139,1-1 1,8 1 61,-3-1-49,4 1 16,2-1 0,-5 1 251,-1-1-72,-7 1-1,12-1 101,-21 1-106,11-1 1,-15 1 478,4-1-277,4 1-26,-14-8 551,7 5-388,-8-4-158,0-1 0,-8 4 766,-3-8-472,-3 1-175,-10-6 1,4 5 300,-8 0-426,1 1-1,1-6-30,-5 0 7,5 0 0,-1 0-364,-1 0 146,8-7 104,-4 5 0,8-5-1193,0 7 594,-1-8 168,8 6-1967,-6-5 1138,13 0 94,-5 5-1552,7-5 1365,7-1 1302,3 6 0,6-12 0,1 5 0</inkml:trace>
  <inkml:trace contextRef="#ctx0" brushRef="#br0" timeOffset="2054">709 496 7613,'0'-10'2206,"-2"3"-986,-3 7-1089,3 0 1,-13 0 79,4 0 1,2 0 297,-2 0 1,5 0 29,-5 0 272,0 0-490,-5 7 0,5 3 85,0 6-207,0 1 1,-4-1-159,4 1 1,2-1 51,4 1 1,3-1-293,-4 1 249,5-1 0,1 1-277,0-1 0,5-5-63,1 0-30,6 0 0,-2 0 58,6 0 0,-5-7 75,0 1 1,0 2-211,5-1 255,1-1 1,-1-5-138,1 0 0,-6-1 78,0-5 1,-6-1-6,6-4 1,-7-4-27,2 4 54,-5 4 64,7-8 0,-6 6 92,3-7 1,-3-1-89,-2 1 1,-6-1 60,1 1 0,-2-1-133,1 1 270,4-1 1,-5 1-38,7-1 0,0 6 168,0 0 1,0 6-22,0-6-13,0 7 50,0-11-3,0 14-4,0-7-114,0 8 137,0 0-92,7 0 111,2 0 1,2 2-55,0 4 1,-5 1 102,5 4 1,-6 3 155,6-3 58,0 4-271,-2 2 1,6-3-106,-4-3 1,-2 4 41,2-4 1,-5-2-39,5 2 0,-2-5 214,2 5-339,4-8 94,-6 12-390,0-13 99,-2 5-36,-7-7-183,0 0 0,6-7 316,-1-4 0,3-4-305,-3-1 0,-3 3 131,3-4 1,3 10-307,-3-10 243,8 5-30,-11-5 325,5 8-236,-7-6 130,7 13 163,-5-5-113,6 7 174,-8 0 1,1 0 7,5 0 1,-4 0 1,11 2 0,-8 3 0,2 3 264,-1 3 1,-2 3-17,7-3 157,-8 4-308,5-6 0,-3 6 108,1-4-163,-1-4-24,2 8 1,-3-13-52,7 3 158,-7 4-346,10-7 1,-10 7-48,7-3-156,-7-4 104,10 5-30,-5-7 128,8 0 0,-6-7-201,0-4 0,-2 2 99,2-2 1,4 5-55,-4-5 1,-2 2 43,2-2 1,-6-2-30,6 8-57,-7-8 346,11 4-165,-13-1 375,5 3-123,-7 7 564,0 0-467,7 0 1,-5 2-55,4 3 1,-5-1-94,-1 7 0,6-5 20,-1 5 1,3-2 136,-3 2 1,2-2 127,4-4-448,4-3 160,-13 13 0,13-13-155,-4 3 130,3-3 1,3-2-151,-1 0 0,1 0 38,-1 0 1,-5 0-428,0 0 314,0 0 0,4-2 22,-4-3 1,-2 1-2,-4-7-72,-3 7-66,6-10-52,-8 5 7,0-8 242,0 1 0,0 5-134,0 0-51,0 0 435,0-6-85,-8 8-59,6 2 0,-7 7 43,4 0 1,1 0-18,-7 0 0,6 5 602,-6 1-256,7 6-192,-3-2 1020,-1-1-739,7 5 1,-7-10 258,8 7-493,0 0 1,2 4-286,4-4 1,3 2-302,7-8 317,8 1 0,7-6-1813,8 0 869,6 0 674,-3 0 0,8-8-80,-1-3-2447,1-3 1834,-1-3 0,6 1 987,0-1 0,7-7 0,-3-1 0</inkml:trace>
  <inkml:trace contextRef="#ctx0" brushRef="#br0" timeOffset="3049">2589 593 11339,'0'-10'1000,"6"1"-466,-1 4-238,8 3-108,-11-13 0,12 6-322,-12-7 197,13 6 162,-13-4-460,5 5 233,0-8 0,-5 6-102,4 0 121,-4 8-17,-2-12 1,0 11-234,0-7 74,0 8-44,-8-5 221,6 8-34,-12 0 1,10 0-21,-7 0 31,7 0-30,-10 0 24,12 0 1,-11 8 290,8 3 0,-3 3 104,3 3-149,3-1 1,-5 1 0,7-1 379,0 1-399,0-1 1,7 1-73,4-1 1,-2-7 15,2-3 0,0 1-175,6-1 1,-1-1 164,1-5-415,-1 0 1,1 0 83,-1 0-515,1 0 467,-8-7 0,4 3-394,-8-7 390,8 0 0,-11 0-110,3 0-132,4 0 1,-7-5-1,4-1 1,-3 1 65,3-1 1,-4 1 778,3-1-444,-3 8 260,-2 2-102,0 7 1,0 2 515,0 3-418,7 4 1,-3 2-1,7 0 1,0 2 279,-2 2 1,6-4 0,-4 0 0,3 0-218,3-2 0,-1 5 1,1-4-1,-1-1 0,1-2 235,-1 0-246,-7-5-93,6 6 0,-11-8-68,7 0 68,-8 7 0,7-5-48,-5 3-50,-3-3 1,5-4-55,-7-3 0,2-3 0,2-6 0,1-1-328,-1-3 0,-2-2 1,-2 3-1,0 1-145,0-1-124,0-7 214,0 6 204,0-6 1,0 8-1530,0-1 573,7 1 104,-5-1 0,5 6-395,-7 0 943,0 8 1,2-5 493,4 8 0,-5 0 0,7 8 0,-1 1 0,2 7 0</inkml:trace>
  <inkml:trace contextRef="#ctx0" brushRef="#br0" timeOffset="3222">3150 380 7350,'7'9'348,"-5"6"642,5-13-400,-7 13-202,0-14 1,7 14-28,-5-13 0,6 13 1,-7-6-1,3 2 216,2 0 1,5-6-1,-4 6 744,2 2-1225,-5 2 1,5-4 0,-4 0-563,6 1 1,-1-2-657,1 1 0,0-2-2847,5 2 3779,-7-4-9,6 0 1,-6-5-675,8 4 527,-1-4 346,0-2 0,1-8 0,-1-1 0</inkml:trace>
  <inkml:trace contextRef="#ctx0" brushRef="#br0" timeOffset="3754">3576 429 7612,'0'-17'1950,"0"1"-1499,0 7-314,0-6 74,-7 13 1,3-11 163,-7 8-59,0-1 1,0 6 0,0 0 681,-1 0-608,4 0 0,-6 0-81,4 0-97,1 8 1,-4 1-50,8 7-85,-8 1 0,9-1 0,-5 1-99,2-1 37,1 1 0,6-1 166,0 1-262,0-1 1,2-5 41,4 0-2,-4 0 0,12 0 0,-3-2 21,4-1 0,-4-3-68,0-5 0,0 6 99,5-1 1,1 1-60,-1-6 0,-5 0 53,0 0-113,0-8 0,6 5 108,-1-8 1,-5 0-180,0-6 0,-5 1 89,5-1 0,-8 1-218,3-1 0,-2-1-15,1-4-26,-3 4 146,5-14 1,-9 9-128,-3-5 41,3-3 140,-13 5 0,12 1 134,-8 3 0,5 3-223,-5 3 689,8-1-298,-12 8 538,13-5-381,-5 12-162,7-6 80,0 8 48,0 8 151,0 1-194,0 7 1,0 3 321,0 3 0,0-2-201,0 7 1,7-6 0,4 2 224,4 1-664,1-6 0,-5 6 95,0-7 177,0-1-255,6 1 1,-1-1 108,1 1 146,-1-8-1223,1 5 566,-8-12 174,5 6-559,-4-1-694,-1-5 953,5 5 225,-12 0-691,13-5 0,-11 6-775,7-8-131,-8 0 1967,12 0 0,-13-8 0,12 6 0,-4-5 0</inkml:trace>
  <inkml:trace contextRef="#ctx0" brushRef="#br0" timeOffset="4394">3890 497 7612,'7'9'1885,"-5"-2"-1261,5-7 1,0-2-327,4-3 1,-2 1-111,2-7 0,-1 6-84,1-6 1,3 5 271,-3-5-236,-3 0 0,4-5 282,-6-1-414,-1 8 84,3-6-309,-6 14 117,5-7 43,-7 8 1,-2 0 70,-3 0 1,1 0-140,-7 0 1,2 2 62,-2 4 1,2 3 225,3 7 0,4 1-103,-3-1 1,3-5 60,2 0 1,0 0-52,0 6-41,0-8 51,0 5 7,0-4-53,0 6 36,7-7 1,-3 4-90,7-7 102,-7-1-216,10 2 174,-5-5-7,1 6 14,4-8-123,-12 0 99,5 0-171,-7 0 52,0 0 165,8 0-69,-6 0 0,10-2-70,-6-4 0,5 3 68,-6-8 0,8 0-393,-2-6 1,2 1 148,-2-1 0,4 1-119,-4-1 0,3 1-129,3-1 476,-8 8-101,6-6 0,-8 12-134,4-8 553,4 7-209,-14-3 89,14 7 0,-11 0 31,7 0 245,-8 0 1,10 2-183,-7 3 1,-1 4 431,-5 8 1,6-6 41,-1 0-301,8 0-211,-11 5 1,7 1-83,-4-1-319,-3-7 196,13 6 0,-13-11-139,3 7 151,4 0 0,-5-2-589,7-4 1,-5 3-70,5-3-814,-8 1 595,12-6-528,-13 0 610,12 0 433,-12 0 1,13 0-978,-4 0 589,-4 0 282,8-8 118,-6 6-94,7-12 399,1 5 0,-1-8 0,1 1 0</inkml:trace>
  <inkml:trace contextRef="#ctx0" brushRef="#br0" timeOffset="4922">4731 364 7286,'0'-9'2664,"-7"1"-2427,-2 8-96,-8 0 45,1 0 479,-1 0 0,1 2 106,-1 4-646,8 3 5,-5 0 1,10 6 0,-5-4 357,1 3-300,-4 3-47,10-8 0,-6 6 290,8-4-197,0 3-46,-7-5 1,5 6 93,-3-4-94,3-4-311,2 8 203,0-6-20,7 0 1,-3 4-182,7-7 80,-7-1 53,10 2 0,-5-5-169,8 4 65,-1-4 24,1-2 1,-1 5-6,1 1 1,-1-1-127,1-5 15,-1 0 177,1-7 1,-1-1-416,1-3 186,-1-3-29,1 12 225,-1-13-369,1 6 225,-1-7 0,-5 5-84,0 0 1,-5 0 77,5-6 87,-8 8-31,5-6-1,-8 6-96,0-7 244,0 7-310,0-6 417,0 6-99,-8 0 33,6 1 162,-12 8-115,5 0-42,-8 0 0,6 0 404,0 0-216,0 8-83,2 1 203,-6 7-176,6-7 1,-2 6 699,0-4-447,8 4-188,-5 1 0,6-1 675,-3-4-480,3 3 27,-5-4 73,7 6-363,7 1-24,-5-8 0,13 5-176,-4-3 52,11-3-287,-4-1 217,13 0 85,-5-5 1,7 6-1321,0-8 850,7 0 0,2-2 45,7-4-2174,1-3 1677,-8-7 1,11-1-17,-3 1-1374,10-1 2042,-1 1 0,7-8 0,0-2 1</inkml:trace>
  <inkml:trace contextRef="#ctx0" brushRef="#br0" timeOffset="5354">5869 445 7603,'14'-2'1673,"-1"-1"1,0-3-877,5 3 1,6-1-1,9 0 29,0-1-653,7-8 0,-3 9 1,7-5 122,2 2-172,-13 1 1,11 1-1,-13-1-579,-2 3 347,4-7 1,-9 9 100,3-5-861,-3 4 661,-7-5 0,-6 5-113,0-3-1068,-8 3 0,5 0-725,-8-4 1738,0 5 1,-8-12 0,-3 6 374,-3-3 0,-10-1 0,-2-5 0</inkml:trace>
  <inkml:trace contextRef="#ctx0" brushRef="#br0" timeOffset="5567">6116 0 10287,'0'17'836,"0"-1"-649,0 1 560,0 6-409,7 3 1,-5 7 152,4 0 44,-5 7-173,7-5-123,-6 5 0,10-1-143,-6-1 0,-1 1 56,-5-6 1,2 0-472,4 0 253,-4-8 94,5 6 0,-7-12-1258,0 3 552,0-11 446,0 3 0,0-10-1598,0 7 754,7-7 450,-5 3-664,5-7 793,1 0 1,-5-5-148,8-1 644,-7-7 0,11-3 0,-6-10 0</inkml:trace>
  <inkml:trace contextRef="#ctx0" brushRef="#br0" timeOffset="5858">6314 461 7603,'9'2'1897,"-4"3"-856,-3-3-634,6 12 1,-7-4-183,5 6 0,3-1-38,2-4 0,-2 3-33,2-3-61,0-3 0,6 5 0,1-6 721,4 2-507,-4-5 0,6 3 216,-7-7-299,6 0 1,-10 0-266,4 0 76,-4 0 0,3 0 0,1-2 30,-1-3 1,-5 1 22,0-7 1,-6 0-249,6-5 122,-7 6 1,3-10 0,-7 4-123,0-3 82,0 1 0,-5-4 0,-2 0-23,-3 2 1,-1 2 268,-5 1-153,0 1 2,-1-1 1,1 8-472,-1 4 334,-7 3 1,6 2 0,-4 0-347,4 0 0,-3 7-157,5 4 0,-4 4-1151,9 1 1197,4 1-1055,-1-1 1028,8 1 0,4-1 604,7 1 0,7-1 0,15 1 0</inkml:trace>
</inkml:ink>
</file>

<file path=word/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9:39.367"/>
    </inkml:context>
    <inkml:brush xml:id="br0">
      <inkml:brushProperty name="width" value="0.04283" units="cm"/>
      <inkml:brushProperty name="height" value="0.04283" units="cm"/>
      <inkml:brushProperty name="color" value="#CC0066"/>
    </inkml:brush>
  </inkml:definitions>
  <inkml:trace contextRef="#ctx0" brushRef="#br0">9809 348 6821,'0'-9'2015,"0"2"-1371,0 7 1911,0 0-2248,7 0 0,-3 0-121,7 0 1,0 0-1,5 0 0,1-6 118,-1 1-514,1-8 201,-1 11 1,-5-11 186,0 8-622,0-8 233,-2 11 52,6-13 0,-11 8-81,6-4 61,-6-4 1,3 12 1,-7-8 0,0 5 34,0-5 0,-1 8 27,-5-3 56,-3-3 9,-7 7 1,5-5 101,0 7 45,0 0-51,-6 0 1,1 5 175,-1 1 0,1 5-75,-1-6 0,2 8-25,4-2 0,-1 4-60,6 1 1,-5-5 127,6 0 0,-3 0 118,3 6-39,3-1-110,-5 1 1,7-1 48,0 1-275,0-8 239,0 5-163,7-4 1,2 4 60,8-3 1,-1 2-91,1-7 0,-1 1 94,1-2 1,-1-3-124,1 4 0,1-4 39,4-2-257,-4 0-74,13 0 184,-12 0 69,4 0 0,-12 0-167,0 0 169,0 0 0,0 0 13,0 0-3,-7 0 1,5 0 79,-3 0-99,-4 0 185,5 0-12,-7 0 417,0 0-468,0-8 1,0 5-178,0-8 0,0 5-42,0-5-49,0 7 108,0-10 0,0 5-27,0-8 0,2 2 91,3 4 0,-3-3 72,4 3 0,-3 2-90,3-2 0,-4 5 114,3-5 0,-1 6-141,1-6 154,-3 7-100,13-3 237,-14-1 4,14 7 31,-6-7-201,8 8-6,-1 0 0,-5 0 253,0 0-188,0 0 1,6 0 85,-1 0 1,-5 2-64,0 4 0,-7-3 45,1 8 1,3 0-35,-3 6 118,8-1-83,-11 1 0,5-6 23,-7 0-259,0 0 239,7-2-109,-5 5 0,6-10 158,-8 7-301,0-7 145,0 3-107,0-7-82,0 0-162,0-7 189,0 5 0,1-13-269,5 4 0,-4-3 157,3-3 1,3 1-53,-3-1 1,2 3 95,-1 3 1,-4-4 93,3 4-126,4-4 121,1-1 261,-1 7-111,-2 1 0,-5 8 340,3 0-150,-3 0 194,6 0 1,-7 8-195,5 3 0,-4 3 178,3 3 1,-1-1 32,1 1-134,-3-1-86,6 1 1,-3-1 207,1 1-416,-1-1 55,2 1 1,-5-6-214,4 0 1,-3-6 138,3 6 0,-4-5-1009,3 5 557,-3-8-1143,5 12 803,-5-13-109,5 5 87,1-7-642,-6 0 746,5 0 264,0 0 449,-5-7 0,13-2 0,-6-8 0</inkml:trace>
  <inkml:trace contextRef="#ctx0" brushRef="#br0" timeOffset="1338">10682 382 7600,'10'0'1061,"-3"0"-380,0 0-492,2 0 0,8-5-39,-1-1 227,1 1-188,-8-3 1,6 5 634,-4-8-510,3 0 1,3-4-492,-1 4 1,-5-4 180,0 4 1,-7 2-650,1-2 486,5 8-159,-9-12 85,7 13 38,-8-13 112,-8 14-84,-1-7 188,-7 8 1,-1 0-93,1 0 1,-1 0 336,1 0 1,5 0-115,0 0 0,5 6 126,-5-1 0,8 3 11,-3-3-57,-3 4-56,7 8 0,-5-6 15,7 0 60,0 0-31,0 5-36,0 1 0,2-1-50,3 1 0,-1-3-97,7-3 1,-2 4 97,2-4 1,4-2-139,-4 2 167,3-7-181,3 10 41,-1-12 1,-5 6 97,0-8-304,-7 0 80,3 7-61,1-5 224,-7 5-118,7-7 71,-8 0-173,0-7 1,0-2-74,0-8-333,0 1 348,0 6 0,0-4-183,0 3 463,0-4-220,0-1 118,0-1 1,5 1-93,1-1 1,1 6 134,-2 0 1,-1 6-136,7-6 0,-5 7-95,5-1 149,0 3 152,5 2-45,1 0 0,-1 0-98,1 0-40,-1 0 61,-7 0 1,6 0-83,-4 0 0,3 0 59,3 0 1,-1 0-53,1 0 1,-1 0 54,1 0 0,-4 0-23,3 0 0,-8 0-29,8 0 199,-3 0-156,3 0 1,1 0-52,-1 0 215,1 0-23,-8-8 42,6 7-99,-6-14 475,0 13-115,6-5 245,-14-1-190,7 7-180,-8-7-158,-8 8 1,5 0-9,-8 0 1,5 0 188,-5 0-86,0 0 0,-5 8-63,-1 3 0,1 3 110,-1 3 1,6-1-107,0 1 0,2-1 23,-2 1 0,-2-1 49,8 1-449,-1-8 193,6 5 1,0-4-222,0 6 193,0-7-114,0 6 161,0-13 0,2 5-81,4-7 74,3 0 1,7 0-92,1 0 0,-1-5 84,1-1-191,-8-7 118,6 4 1,-8-7-35,4-1 56,4 1 49,-14-1 1,9 1 51,-5-1 0,-3 1-73,3-1 0,-3 1 80,-2-1 1,2 6-155,4 0 274,-5 8-111,7-5-32,-8 8-128,0 0 1,0 8 303,0 3 1,0 3-66,0 3 0,2 1 25,3 4 0,-3-2-68,3 8 0,5-3 170,1 3 0,-4 3 89,-2-4-45,5 5-191,-9-7 0,12 12 82,-7-4-221,-1 3 147,2-10 1,-5 5-111,4-3 1,-4-3 56,-2 3 1,-2-8 154,-4 2 1,-1-4-82,-4-1 0,-4-3 44,4-3 0,-3-1-28,-3-5-173,1-3 171,-1 5-312,1-7 1,-1-7 103,1-4 1,5 2-217,0-2 1,7-6 125,-1-5 1,3-2-297,2 2 0,0 2 194,0-7 0,7-1-94,4-5 0,4 6-226,1-1 138,1 8 225,-1-4 0,1 2 140,-1 1 1,1-1-104,-1 5 0,1 2 220,-1 4 0,-5-3-79,0 3 1,0-2 168,6 2-39,-8-4-30,5 6 0,-6-2 75,3 0 665,-4 7-440,-7-3 348,0 7 1713,0 0-1683,0 7-357,7 3 1,1 6-131,3 1 1,2-1 57,-8 1-231,8-8 45,-4 5 1,2-6-342,0 3 1,0 2 194,5-8 1,-5 6-646,0-5 1,-5-1 368,5-5 0,-6 0-1592,6 0 685,-7 0 639,11 0 0,-12-5 596,8-1 0,-7-14 0,3 2 0</inkml:trace>
  <inkml:trace contextRef="#ctx0" brushRef="#br0" timeOffset="2236">11771 334 7600,'-9'0'2438,"2"0"-1829,7 0-299,0 0 0,0 7 15,0 4 0,0-2-139,0 2 1,0-5 794,0 5-249,0 0-54,0 5-398,0 1-252,0-8 9,0-2 0,0-5-363,0 3 373,0-3-486,0 6 226,0-8-46,7 0 0,-5-2-15,4-4-356,3-3 380,-7 0 1,12-6-171,-3 4 10,-3-3 195,6-3 1,-10 1-65,7-1 0,-6 1 56,6-1 1,-5 1 209,5-1 1,-2 6-92,2 0 1,-2 2 277,-3-2-191,-5 4 355,14 7-206,-13 0-29,5 0 51,-7 0 77,8 0 0,-7 2-74,5 3 1,-4-1 244,-2 7-236,0 0 0,5 5 109,1 1-104,-1-1-18,3 1 3,-7-8 17,14 5-173,-6-4 18,8-1 0,-6 4-128,0-8 1,0 1 49,5-6 1,1 0-91,-1 0 1,-5 0 31,0 0 1,0 0-103,6 0 1,-1-2-129,0-4 64,1 4 222,-1-12 0,-5 6-96,0-3 79,0-3-76,-1 12 111,4-20 1,-12 11-54,4-11 1,-5 4 185,-1 1 0,0 6-93,0 0 0,0 6 593,0-6-329,0 7 74,0-3 126,0-1-64,-7 7-429,-2-7 95,0 16 0,-6-5 100,4 8 0,2-2 27,-2 2 1,2 4 94,-2-4 1,-2 4-58,8 1 1,-1 1-247,6-1 0,0-5 90,0 0-240,0 0 137,0-2 1,0 0 134,0-3-449,0-4 260,0 5 0,0-5-59,0 3 1,2-3 32,3 4 1,-1-4-224,7-2 267,0 0 0,5-6-146,1 1 1,-2-8 90,-4 2 0,3-2-62,-3 2 0,-2-4-40,2 4 303,0-11-63,-1 4 1,-1-6 151,-4 8-226,-3-1 562,5 1-185,-7-1 309,0 8-224,0 2-522,0 7 90,0 0 1,0 7 194,0 4 107,0 4-214,0 1 0,0 8 229,0 4 1,0 3-68,0 2 1,0 0 26,0 0 1,0 0-41,0 0 1,6 0 91,-1 0 0,6 1 139,-5 5-432,7-4 48,-12 12 0,12-14 282,-7 0-781,-1 0 362,-5-15 1,6 12-399,-1-8 0,1-6 75,-6-5-3,0-7 0,-2 9 139,-4-8 1,-3 1-662,-7-6 1,-6-8 399,0-3 0,-9-11-801,-2-5 0,-2-4 1331,-9-2 0,0-8 0,-5-1 0</inkml:trace>
  <inkml:trace contextRef="#ctx0" brushRef="#br0" timeOffset="2404">11540 17 7628,'9'0'5769,"-2"0"-5104,-7 0 0,7 0-977,4 0 1,-1 0 130,1 0-1529,0 8 530,5-6 600,0 5-686,1-7 309,-1 0 957,1 0 0,-8-15 0,-2-3 0</inkml:trace>
  <inkml:trace contextRef="#ctx0" brushRef="#br0" timeOffset="-6396">6874 215 7699,'0'-16'1458,"-7"7"-998,-4 3 1,-4 4-123,-1 2 1,-1 0 401,1 0-309,-1 0-193,-6 0 0,-1 0 664,-4 0-405,5 0-229,6 0 0,1 6-212,-1-1-31,8 1 92,-6 1-695,13-5 382,-5 13 96,0-14 0,5 14-80,-4-4 0,6-2-391,6 2 312,-4 0 90,12-2 0,-4 6-150,6-4 72,1-4 98,-1 8 0,1-11 228,-1 7-53,0-8-18,-6 12 0,2-11 159,-6 7-101,-1-8 90,-5 12 262,0-13-247,0 12 1,0-10 73,0 7 1,0-5-77,0 5 0,-7-6 5,-4 6 440,-4-7-330,-1 3 0,-2-7-35,-4 0 0,3 0-44,-3 0 1,10 0-557,1 0 308,0 0-1626,-6 0 1048,8-7 1,2-2-87,7-8 0,0 6-585,0 0 0,7 0 608,4-5 0,4 5 684,1 0 0,8 0 0,2-6 0</inkml:trace>
  <inkml:trace contextRef="#ctx0" brushRef="#br0" timeOffset="-5929">6809 300 7595,'17'7'1095,"-8"2"72,6 8 1,-12-1 204,8 1-940,-7-8-123,11 5 570,-13-12-166,12 6-128,-5-1 96,8-5-387,-1 5 0,1-7 143,-1 0 0,1 0-96,-1 0 1,1 0-182,-1 0-76,1 0 0,-1-5 0,1-3-242,-1-1 56,1 5 97,-8-10 1,4 10-171,-8-7 0,2 6-251,-1-6-56,-4 7 101,5-11 16,-7 6 1,0-7 93,0-1 1,-2 6-755,-3 0 720,3 0 0,-11 0 1,6 2-1476,-2 2 876,5-6-701,-11 4 809,13-8 259,-5 1-418,7 7 577,0-6 0,2 8 378,3-4 0,5 2 0,6 3 0,-5 4 0,0-3 0,0 3 0,-2 2 0,6 0-229,-4 0 229,-4 0 0,2 2 1387,-3 3-905,-4 4 1,11 8 1509,-8-1-1009,1 8-594,1 2 0,-4 1 165,8 1 0,-5-3-186,5 3 1,-6 3 322,6-4 0,-7-1-257,2 2 1,1-3 44,-2 3-293,8 3 0,-11-13-916,13 13 595,-13-12 0,5 6-346,-7-3 1,5-3-16,1 3 1,-1-10-709,-5-1 1,0-5-153,0 5-78,0-7 1010,0 3 1,0-14 423,0-4 0,0-11 0,0-4 0</inkml:trace>
  <inkml:trace contextRef="#ctx0" brushRef="#br0" timeOffset="-5640">7270 283 7595,'0'-16'1494,"7"7"1,-3-4-1171,7 7-309,0 1 125,-2-3 0,6 7 248,-4-5-165,3 4-89,3 2 0,-1 0 273,1 0 0,-6 0-76,0 0 1,0 2 186,5 4-116,1 3-216,-1 7-119,-7-7 24,6 6 1,-8-6 91,4 8-116,-3-1 72,-8 1 1,0-1 68,0 1 25,0-1-70,0 1 0,-2-6 13,-4 0 0,-3-2 72,-7 2-142,-1 3 49,1-12-33,-1 13 1,1-13-765,-1 3 346,8-3-1270,-5-2 745,4 0 535,1 0 1,-4-2-1706,8-3 914,-1 3 673,6-13 0,0 12-1349,0-8 882,0 0 343,0-6 528,0 1 0,8-1 0,1 1 0</inkml:trace>
  <inkml:trace contextRef="#ctx0" brushRef="#br0" timeOffset="-5433">7551 348 7595,'0'17'684,"0"-1"0,2 1-377,4-1 1,1 1 519,4-1 0,-2 6 74,-3 0-515,3 0-147,0-5 1,4 4 617,-8 1-405,1 0-213,1-5 0,-3 5-372,7 0 80,-8 0 199,5-6-373,-8 1 182,7-1-1509,-5 1 530,5-8-1085,-7-2 1298,0-7 0,0-2-774,0-3 1069,-7-4 516,5-8 0,-13-6 0,6-3 0</inkml:trace>
  <inkml:trace contextRef="#ctx0" brushRef="#br0" timeOffset="-5133">7551 349 8598,'0'-16'1292,"0"-1"-858,8 1-126,1-1-126,7 8-46,1-6 0,-6 12 98,0-8 70,0 7-110,5-3 0,-5 7 480,0 0-309,0 0 93,-2 0-360,6 0-94,-6 0 159,0 7 0,4 2-278,-7 8 100,6-1 21,-10 1 18,6-1 102,-8 1 0,0 1 185,0 4-172,0-4-82,0 6 1,-2-9 221,-4-4-166,4 3-33,-12-4 0,10 4-132,-7-3-28,7 4 174,-10-13 0,10 5-733,-7-7 325,7 7 169,-10-5-617,12 6 196,-5-8-1296,-1 0 905,6 0 112,-12 0-841,12-8 863,-5-1 823,7-7 0,7-1 0,2 1 0</inkml:trace>
  <inkml:trace contextRef="#ctx0" brushRef="#br0" timeOffset="-4197">7897 348 7595,'11'-9'1782,"0"4"-1104,-7 3-371,3-6 0,-5 7 483,4-5-292,-4 4 433,5 2-430,-7 0 2059,0 0-2530,-7 0-183,-3 8 148,1 1 0,2 2-1,7 0 135,-7 0 0,5 5-306,-4 1 115,4-8-119,2 5-161,0-4 171,0 6 85,0 1 1,8-6-126,3 0 202,-4-8-10,8 12-30,-13-13 35,12 5 1,-5-1-83,8-1 53,-1 1 1,1-6-200,-1 0 15,1 0 194,-1 0 1,-5-2-369,0-4 1,-5 3-7,5-8-128,-8 0 284,5 1 1,-3-4-129,1 3-73,-1-4 203,-5-1 0,0-1 199,0 1-136,-7-1-140,5 1 300,-13-1 1,12 3-240,-8 3 972,7 3-293,-3 8-198,7-7 520,0 5-305,0-5-195,0 7 188,0 0-72,0 7-212,0-5-31,7 5 1,-3-1 40,7-1 1,-2 8-61,2-2 1,4-2 92,-4 2-122,3 0 5,-5-2 1,6 4 239,-4-7 5,-4-1-424,8 2 111,-13-5 68,5 6-206,0-8 72,-5 0 38,6 0-76,-8 0-14,0 0 5,0-8 30,0 6 1,0-12-572,0 3 305,0-4 135,0-1-72,0-1 214,0 1 0,0-1-195,0 1 146,0 7 14,0-6 1,5 11 81,1-7 0,1 8-68,-2-3 0,-1 2 478,7-1-149,-7 3-103,10-5 200,-4 7-147,6 0 36,1 0 29,-1 0-222,0-8-91,1 7 100,-1-7 1,1 3 30,-1-1 0,1-5-325,-1 6 170,1-8 0,-1 6 16,1-4 40,-8-4 22,-2 6 1,-5-2-126,4 0 89,-5 0 24,7 2 60,-8-6-60,0 6 0,0-2 214,0 0 28,0 7-230,0-3 337,0 7-74,0 0-174,-8 0 1,7 2-8,-5 3 0,-1 4 202,1 8 1,-1-1 99,2 1 265,3-1-373,-6 8 1,8-4 93,0 8 0,0-6-107,0 5 1,0-7 74,0 2 1,2 2-87,4-2 0,3-5-152,7-6 0,1 0 190,-1 5-345,8 1 122,-6-8 1,12 4 181,-8-8-472,7 8 217,-3-11 0,7 5-683,0-7 0,-6 0 352,1 0 0,-3 0-1426,3 0 791,3 0 569,-13-7 1,6 3-855,-8-7 0,-1 6 633,-4-6 1,2 5-93,-8-5 0,1 6-638,-6-6 1364,0 7 0,-7-11 0,-3 6 0</inkml:trace>
  <inkml:trace contextRef="#ctx0" brushRef="#br0" timeOffset="-3857">8558 332 10881,'16'-9'1761,"1"-1"-1288,-1 5 0,1 3 176,-1-3 0,1-3-11,-1 3 945,1-8-1007,-1 11 0,6-7-195,0 3 0,0 5-183,-5-5 0,-1 2-251,1-1 1,-6 3 161,0-3-277,-8 3 108,12 2 34,-13 0 14,5 0-981,-7 0-7896,0 0 8889,0-8 0,0 7 0,0-7 0</inkml:trace>
  <inkml:trace contextRef="#ctx0" brushRef="#br0" timeOffset="17773">3430 1075 7621,'0'17'-167,"0"-6"1235,0 0-629,0 0 1,0 5 206,0 1-476,0-1 1,0 1 592,0-1-466,0 1 1,0-6 280,0 0-118,0-8-274,0 5 97,0-8 650,0 0-1308,0-8 229,0-1 143,0 0-115,0-13-266,0 11 1,0-15 90,0 4-74,0 4 181,0-13 11,0 13-311,0-6 131,7 0 25,-5 6 115,5-6 4,-7 7 83,0 1 0,0-1-224,0 1 551,0-1-170,8 1-153,-6-1 548,5 8-235,-7-5-23,0 12-9,0-5-146,0 7 386,7 0-244,2 7 1,6 2 159,-4 7 1,2 6-82,-8 0 0,6 2 47,-5-2 1,5-3-98,-6 3 1,6-4-41,-5-2 0,5 1-62,-6-1 60,8 1 0,-9-3-308,7-3 132,-8 4 0,7-13-134,-5 3 95,-3-3 1,7-2 13,-3 0 0,-3-5-2,8-1 1,-5-8-44,5-3 1,-2 1-222,2-6 0,4 1 120,-4 0 1,-2 2-185,2-3 0,-6-2 120,6 2 1,-5-5-25,5 5 0,-2 0 60,2 6 1,2-1 207,-8 1 44,8 6 1,-9-2 177,7 6-130,-8 1 1,6 5-75,-3 0 1,-4 7 533,3 4 0,3 4-235,-3 1 1,2 1 240,-1-1 0,-4 6-168,3 0 1,-3 2 49,-2-2 0,2-4-143,3 4 1,-3-2-179,4 2 1,-4-4-25,-2 4 1,1-9 72,5-2 0,-4 0-542,3 6 1,-3-6 115,-2 0-537,0-8 1,0 7-83,0-5-1056,0-3 524,0 5 31,0-7 1157,0 0 1,0 0 0</inkml:trace>
  <inkml:trace contextRef="#ctx0" brushRef="#br0" timeOffset="18726">4155 1039 7596,'9'-9'1071,"-1"-5"0,-6 6-486,3-3 123,-3 4 307,5 7-249,-7 0-334,0 0 0,-5 2-413,-1 3 0,-5 4 58,6 8 1,-8-1 5,2 1 1,4-1 30,1 1 1,-1-1-103,1 1 1,1-1 79,5 1 0,0-1-109,0 1 0,0-6 180,0 0-216,0 0 0,0 0-62,0 0 0,2-8-70,3 3 0,-1 1-45,7-1 0,-6-1-91,6-5 17,0 0 218,6 0 0,-3-2-139,-3-3 0,2 1 64,-7-7 0,1 2-140,-1-2 0,-5-4 1,5 4 0,-4-3 78,-2-3 0,0 1 69,0-1 0,0-1-22,0-4 1,0 9 237,0-3 1,0 3-81,0-4 1,-2 6 241,-4 0-163,5 8 0,-7-6 792,8 3-370,0 4 53,0-5-248,0 7 0,0 7-62,0 4 1,6-2 29,-1 2 0,8 0-66,-2 6 1,4-1-25,1 1 1,-5-1-19,0 1 1,0-1 93,6 1 0,-1-1-254,1 1 1,-6-6 80,0 0 0,-6-6-204,6 6 82,-7-7-96,3 3 69,-7-7 100,0 0-27,0-7 1,0-2-168,0-8 0,0 1 15,0-1 1,0-5-113,0 0 0,0-2 17,0 2 1,0 4 120,0-4 0,0 4-40,0 1 0,2 6-83,3 0-161,-3 0 104,6 2-143,-8 2 98,0 7 210,7 0 1,-5 0-105,5 0 75,-7 0 227,0 7-7,0-5-198,7 13-16,-5-6 232,6 7 0,-3-5-42,1 0-121,-1 0 285,2-2 1,3 4-8,6-7-167,-7-1 76,6 3 86,-6-7-203,7 7 306,1-8-133,-1 0 56,1 0 43,-8 0 31,6 0-224,-6-8 64,0 7-206,6-14 7,-13 13 153,12-13 21,-12 14-379,5-14 163,-7 13 10,8-5 128,-7 0-163,7 5 139,-8-13 31,0 13-209,-8-5 183,7 7-74,-14 0 243,6 0-27,0 0-157,-6 0-25,6 0 690,0 0-298,-6 7-163,6 2 75,0 8 603,-6-1-508,13 1 0,-11-1 121,8 1 64,-1 7-229,6-6 1,0 6 257,0-8-158,0 1-216,0-1-168,8 1 0,1-1 167,0-7 1,13 6-602,-11-13 0,20 11 308,-3-8 1,3 1-1921,2-6 946,0 0 372,0-8 328,0 6-978,0-12 850,0 5 0,0-8 507,0 1 0,0-1 0,0 1 0</inkml:trace>
  <inkml:trace contextRef="#ctx0" brushRef="#br0" timeOffset="19466">5787 1140 9223,'0'-9'683,"0"2"-545,0-1 1,0 5 137,0-8-93,0 7 116,0-11 1,0 12 103,0-8-216,0 7-114,-7-3 0,3 1 209,-7 1-210,8-1-12,-12 6 0,6 0-40,-8 0 0,6 0 118,0 0 1,0 2-205,-5 4 1,-1 3 56,1 7 1,-1 3 100,1 3 1,5-4-40,0 4 1,2 2 168,-2-2 0,4 0 28,7-6-315,0 8 213,0-6-114,0 6 63,0-7 11,7-8 1,-3 4 215,7-8-52,0 1-190,5-6 1,0 0 122,1 0 0,5-8-95,0-3 0,5-9 27,-5-2 0,2-7 91,-2 1-235,-11 5 35,18-9 0,-23 7-177,10-8 97,-3 0 49,-4 7 1,1-3-69,-5 7 1,-3-6 10,3 6 122,-3 0-623,-2 6 238,-7-8 157,5 6-1,-13 1-604,6 3 301,0 5-315,-6-8 125,14 8-268,-14 2 1,11 7 403,-7 0 1,8 1-40,-3 5 0,-1 3 205,1 8 0,1-1-467,5 0 517,0 1 308,0-1 0,0 1 0,0-1 0,0-6 0,7 12 0,2-4 0</inkml:trace>
  <inkml:trace contextRef="#ctx0" brushRef="#br0" timeOffset="19817">5886 1205 7611,'9'8'0,"1"-7"0,-5 5 714,-3 3-409,5-7 1,1 5 135,3-7 0,-2-2-98,2-3 0,-6 1 7,6-7 1,0 0-66,6-5 0,-3-1 22,-3 1 1,-2 5-89,-3 0 1,-4 0-158,3-6 78,-3 1-305,-2-1 173,0 1 1,0 5-271,0 0 230,0 7 1,-2-3 23,-3 7 1,1 0 16,-7 0 1,6 0-113,-6 0 1,5 5 105,-5 1 1,6 7 171,-6-2 0,7 5-21,-1 6 204,3-4-192,2 6 1,0-7 104,0-1 0,0 1-107,0-1 0,0 1-158,0-1 0,5-5 186,1 0-227,6 0 0,-2 0 87,6 0 0,1-7-989,-1 1 537,1-3-730,-1-2 314,1 0-206,-1-7 1,1-1 479,-1-3 0,-1-3-245,-4 3 0,1 2 59,-6-2 728,-1 0 0,3-6 0,1 1 0</inkml:trace>
  <inkml:trace contextRef="#ctx0" brushRef="#br0" timeOffset="20169">6231 1039 7611,'-9'0'-117,"2"8"954,7-7-151,0 7-368,0-1 0,0 2-138,0 8 1,0-6 706,0 0-532,7 0 1,-3 5 2,7 1 1,-6-3-76,6-3 0,-1 4-37,1-4 1,1-2 58,-6 2-245,7-7 80,-11 10 1,12-12 54,-3 4 0,-3-3 4,-3 3 1,-1-4 224,1 3-25,-3-3-242,5-2 0,-1-2 21,-1-3 0,3-4-136,-3-8 1,-1 1 133,7-1-677,-8 1 388,5-8 0,-8 6-265,0-4-183,0-4 360,7 8 0,-5-8-495,3 4 1,-3 4 270,-2-4 0,0 9-1286,0 2 751,0 0-165,0 2 589,0 1-611,0 8 370,0 0 777,-7 8 0,5 1 0,-5 7 0</inkml:trace>
  <inkml:trace contextRef="#ctx0" brushRef="#br0" timeOffset="20519">6429 1105 7611,'8'17'-406,"-7"-8"254,7-2 0,-1-1 50,4-1 1148,-4 1-637,8-6 0,-6 0-61,8 0 0,-1 0-137,1 0 1,-6-8 146,0-3 0,0 2-69,5-2 1,1 0-17,-1-5 1,-5 5 8,0 0-292,-7 0 51,10-6 1,-12 6 240,4 0-627,-4 8 305,-2-12 0,0 11-177,0-7 0,0 6 70,0-6-177,-8 7 222,-1-3 0,-7 7 211,-1 0 0,6 0-129,0 0 174,0 0 30,2 7-106,-6 2 398,6 8-280,0-1 0,2 1 94,7-1 0,-6 1-39,1-1 1,-1 1-50,6-1-40,0 1 0,2-1-376,3 1 1,-3-1 90,4 1-179,3-8 189,0-2 1,2-1-27,0-1-299,-7 1 250,10-6 1,-4 0-312,6 0 0,1 0 142,-1 0 0,-5-2-299,0-4 1,0 3 238,5-8 1,1 0-314,-1-6 0,-5 1 730,0-1 0,0-7 0,6-1 0</inkml:trace>
  <inkml:trace contextRef="#ctx0" brushRef="#br0" timeOffset="20794">6825 712 9272,'0'11'788,"0"0"0,0 0-507,0 5 509,0 1-450,0-1 1,0 6 61,0 0 1,0 5 10,0-5 1,2 6 112,3-6 1,-3 5-159,4-5 1,-3 2-347,3-2 0,-3-4 122,8 4 0,-7-1-780,2 1 1,-3-4 249,3 4-1197,-4-4 397,5-9 545,0 6-889,-5-6 396,5 0 531,1-1 1,-5-8 243,8 0 1,-2-8 358,2-3 0,4-3 0,-6-3 0</inkml:trace>
  <inkml:trace contextRef="#ctx0" brushRef="#br0" timeOffset="21135">7006 1056 10029,'0'9'2379,"0"6"-2055,0-6-92,8 0 0,-5 6 49,8-4 148,-7-4-198,11 8 0,-6-12-74,7 8 1,2-7 30,4 1 0,-3-1-132,3 2 1,2-5 110,-2 5 0,0-4-312,-6-2 1,1-6 114,-1 1-661,0-8 310,-6 11 214,4-13-255,-5 6 265,1-7 1,-3 5-51,-7 0 1,0 0 54,0-6 1,-6 1-86,1-1 1,-8 1 96,2-1 1,-4 3 175,-1 3 1,0-2-90,-1 7 446,1 1-298,-1 5 1,1 0 28,-1 0 16,1 0 12,-1 0-596,1 0 321,-1 0 1,6 5-493,0 1 214,7 7-1396,-3-4 1253,7 7 0,7-5-286,4 0 0,4-7 830,2 1 0,-1-3 0,1-2 0</inkml:trace>
  <inkml:trace contextRef="#ctx0" brushRef="#br0" timeOffset="21368">7354 974 7611,'10'2'879,"-5"4"1,-1 3-59,1 7 1,3-3-365,3 4 1,1-3-102,-6 14 1,7-6-100,-2 5 0,-2-5 96,2 6 1,-2-1 126,2 6-37,4 0-183,-14-7 0,12 5 85,-7-4-541,7-3 193,-12 7 0,12-12-528,-7 3 1,-1-4 164,-5-2-160,8 1 0,-7-6-82,5 0-1506,-4-7 1055,-2 3-179,0-7 329,0-7 377,-8-3 50,-1-6 482,-7-8 0,-1-2 0,1-7 0</inkml:trace>
  <inkml:trace contextRef="#ctx0" brushRef="#br0" timeOffset="21660">7371 1139 7611,'0'-11'1169,"0"0"-748,7 0 1,2-5-336,8-1 0,-1 6 7,1 0 0,1 6-9,4-6 0,-4 7 145,4-1 113,-3-4-202,-3 7 1,1-6 141,-1 8 257,1 0-284,-1 0 0,1 2-55,-1 4 0,1-3-1,-1 8 1,-5 0-172,0 6 0,-5-1 57,5 1 0,-8-1 73,3 1 1,-4-1 24,-2 1 1,0-1-112,0 1 0,-2-3 38,-4-3 204,-3 4-158,0-6 1,-6 2 48,4 0-261,-3-7 82,4 3 0,-4-1-353,3-1 1,2 1 185,-2-6 0,5 0-708,-5 0 0,8-2 78,-3-4-234,4 4 148,2-12 1,0 5 213,0-8 1,0 1 90,0-1 0,6 1 552,-1-1 0,8-7 0,-4-1 0</inkml:trace>
  <inkml:trace contextRef="#ctx0" brushRef="#br0" timeOffset="22289">7749 1073 7611,'0'17'1867,"0"-1"-1299,0 1 0,0-1-236,0 1 1,2-1-145,3 1 0,-3-6 451,4 0-357,3 0 552,-7 5-149,12-7 22,-12 6-290,6-6-135,-1 0-390,-5-1 215,5-8-628,-7 0 485,0 0-418,7-8 0,-5-1 227,4-7 0,1-1-432,-2 1 1,1-3 220,-6-3 1,0 2 61,0-7 0,0 7-93,0-2 240,7 3 64,-5-5 1,5 12 204,-7-5-167,0 4 559,8-3-236,-6 7 643,5 1-467,-7 8 313,0 0-417,7 8 0,-5 1 3,4 7 1,-3 1 75,3-1 1,-4 1 47,3-1 1,-1 6-100,1 0 1,-1 6 0,7-6 1,-6 0 78,6-6-351,0 1 0,6-3 109,-1-3-324,1 4 171,-8-13 1,6 7 108,-4-4-147,3-3 64,-5 6 0,6-8-385,-4 0 0,-2-6 167,2 1 1,-5-8-324,5 2 0,-6 2 206,6-2 0,-7 0-101,1-6 0,3-1-82,-3-4 150,1 4 206,-6-6 0,0 2-5,0 0 0,5 0-23,1 5 0,-1 6 228,-5 0-117,0 0 727,0 2-331,7 2 56,-5 7 1,6 2-49,-8 3 538,0-3-559,0 13 1,0-6 28,0 7 1,5 1 37,1-1 0,-1 1-160,-5-1 0,6 1-19,-1-1 1,6 1-395,-5-1 0,5-5 168,-6 0 0,2-5-1520,-1 5 923,-4-8-1223,5 5 501,0-8 539,-5 7-484,6-5 820,-1 5 0,-5-9-138,3-3 0,3 1 609,-3-7 0,1 8 0,1-19 0,2 3 0</inkml:trace>
  <inkml:trace contextRef="#ctx0" brushRef="#br0" timeOffset="23204">8375 1141 7611,'0'9'1002,"8"-1"1,-5-8-416,8 0 0,0-2-301,6-4 1,-6 3-99,0-8 0,0 0-160,5-6 1,1 6 71,-1 0 262,-6 0-134,4 2 1,-10-4 53,7 8-377,-8-8 122,5 11-9,-1-12 1,-5 10 72,3-7-168,-3 7 1,-9-3 55,-4 7 0,2 0-59,-2 0 1,0 2-46,-6 3 371,1-3-121,-1 13 0,6-6-84,0 7 399,0 1-247,2 7 1,-4-6 11,8 4 0,-1-4 80,6-1-252,0-1 1,0 1 92,0-1-314,0-7 135,0-1 146,0-1-416,8-5 236,-6 5 0,7-7-31,-4 0-189,4 0 172,8 0 0,-6-5-230,0-1 1,0-7 109,5 2 1,-5 2 26,0-2 0,-2 6 92,2-6 0,2 5-27,-7-5-54,-1 8 393,3-5-134,-7 8-177,7 0 604,-1 0-343,-5 0 1,5 8 412,-7 3 1,0-2-252,0 2 0,2-2 14,4 2 1,-5 4 276,5-5-266,-4-2 1,0 5-24,3-8-259,-3 1 109,5 1-317,1-5 81,-7 5 100,14-7 1,-11 0-364,7 0 1,-6-2 216,6-3 1,-5 1-154,5-7 0,-6 6 110,6-6 0,-5 0-323,5-6 0,-8 1 46,3-1 18,3 1 189,0-1 0,2 3-11,0 3 78,-7-4-93,3 6 445,0 0-245,-5 1 308,6 8 1,-7 0-130,5 0 270,-4 8-250,5-7 1,-7 14 615,0-4-371,0 4-163,0-6 1,0 6 350,0-6-230,0 0-39,7 6 0,-5-6-300,13 0 1,-6-2 269,8-7-357,-8 0 0,5 6 67,-3-1 133,4 1 1,1-8-205,1-4 58,-1 5 14,1-14 1,-1 8-687,1-4 377,-1-11-377,1 18 337,-1-18 169,-7 5 0,6-1 0,-4-4 1,-2 4 37,2 1 1,-2 1 131,2-1 0,-1-5-88,-5 0 0,-1-5 60,7 5 0,-8 0-71,3 5 187,-4-6-29,5 4 0,-5 1 196,3 7-80,-3 7 499,-2-10-445,0 12 0,0-4 508,0 12-467,0 3 0,-5 9 115,-1 4 0,-5-3 566,6 3-431,-1 3-195,6-6 1,-5 6 186,-1-3-277,1-3 0,5 4-186,0 1 1,2-6 162,3 4 0,-1-3 117,7-3-603,0 1 255,-2-1 90,6 1 0,-8-6-721,4 0 374,4 0-328,-6-2 333,7-2 74,-7-7 58,6 0 0,-11 0-1556,7 0 490,0 0 1,0 0 629,0 0 0,-8-7 66,3-4-252,-4-4 0,-2-1 808,0-1 0,0-7 0,0-1 0</inkml:trace>
  <inkml:trace contextRef="#ctx0" brushRef="#br0" timeOffset="23412">9083 958 7611,'-9'7'2848,"2"-5"-2053,7 5-566,0-7 1,2 0 134,3 0 0,4 0-54,8 0 0,1 0 620,4 0 0,-4-1-402,4-5 0,2 4-131,-2-3 0,2-3-94,-2 3 0,-4-6-808,4 5 1,-3-1 223,-3 2-1752,1 3 773,-1-6-897,1 1 852,-8 5-847,-2-5 2152,-7 7 0,-7 0 0,-2 0 0</inkml:trace>
  <inkml:trace contextRef="#ctx0" brushRef="#br0" timeOffset="26152">8870 760 6026,'0'-9'-143,"0"2"135,0 7-132,0 0 140,0-8 0,-7 6 0,-2-5 0</inkml:trace>
  <inkml:trace contextRef="#ctx0" brushRef="#br0" timeOffset="27917">10336 1254 8413,'0'-10'58,"0"3"-261,0 0 73,0 5 205,0-5-284,0 7 122,0 0-27,0-8 116,0 7 185,0-7-180,0 8 133,0-7 1,0 3-74,0-7 1,6 6 258,-1-6 1,1 5-105,-6-5 0,0 6 98,0-6 1,0 5 19,0-5 0,0 6 72,0-6 150,0 0-344,-8-6 0,1 6 21,-4 0 1,2 8 135,3-3-34,5 4 34,-14 2-360,6 0 1,-2 0 18,0 0 0,5 6-54,-5-1 1,8 8 48,-3-2 45,-3 4 1,7 1-34,-3 1 109,3-1-186,2 1 94,0-1-192,0 1 58,0-8-44,7-2 1,2-7 56,8 0 0,-6 0 58,0 0 0,-6-7-135,6-4 0,-2 2 68,2-2 0,4 0-439,-4-6 322,-4 1 1,6-1 174,-7 1 23,-1 7 1,1-1 355,-1 5 325,1 3-345,-6-5 381,0 7-172,0 0 108,7 7-351,2 2 0,8 6-45,-1-4 0,-5 4-226,0-4 0,0-2-249,6 2 1,-1-6-91,1 6 1,-1-7-347,0 1 1,-5-3-538,0-2 0,0 0 535,6 0 0,-6 0-888,0 0 681,0 0-60,5-7 1,-6 3 913,-5-7 0,4 0 0,0-5 0</inkml:trace>
  <inkml:trace contextRef="#ctx0" brushRef="#br0" timeOffset="28283">10667 1056 8141,'0'9'2298,"0"0"-1880,0-3 0,0-3 271,0 8 206,0 0-293,0 6 1,2-1-221,3 1 0,-3-6-54,4 0 0,-5-6-110,-1 6 1,2-7-218,4 1-131,-4-3-150,5 6-522,-7-7 479,0 7-515,0-8 579,7-8 1,2 1-242,8-4 0,-6-4 151,0 4 1,-6-3-29,6-3 0,-2 6 155,2 0 1,2 6-86,-7-6 205,7 7 1,-10-3 146,8 7 1,-5 0 757,5 0-570,-8 0 154,12 7 0,-11 0 41,7 4 7,-8 4-271,12-6 1,-11 6-83,7-4 0,-6 2-204,6-8 1,-5 6-363,5-5 1,0 1-500,5-1 1,1-5 447,-1 5 1,-5-4-1292,0-2 1418,7 0 1,1-2 407,3-4 0,-4-3 0,-2-7 0</inkml:trace>
  <inkml:trace contextRef="#ctx0" brushRef="#br0" timeOffset="28726">11277 1056 9134,'-7'-9'1073,"5"1"-910,-13 1 0,11 5-129,-7-3 1,6 3 116,-6 2 0,5 0 19,-5 0 0,6 7 439,-6 4 1,2 4-207,-2 1-1,-2 1-206,7-1 1,-1 3-58,2 3 1,3-4-96,-4 4 0,4-9 69,2-2 1,2 0-198,4 5 0,-3-5-206,8 0 0,0-7 158,6 1 1,-6-3-134,0-2 1,0 0 111,5 0 0,1-2-150,-1-3 0,1-4 36,-1-8 0,-1 1 35,-4-1 0,4-1 10,-4-4 1,-4 4-93,-2-4 0,3-2 31,-3 2 1,1-6 70,-6 6 0,0-5 116,0 5 0,0-2-287,0 2 717,-8 4-190,-1-6 0,-2 9 294,0 4 189,8 4 0,-7 7-292,5 0 1,3 2 368,-3 3 1,-3 4-219,3 8 0,-1-1 246,6 1 1,0 1-283,0 4 0,0-3-65,0 3 0,2 1-198,4-1 0,5 6-142,11-6 0,-2 5-224,7-5 1,-5 0 194,6-5 1,-1-6-1119,6 0 1,-2-2 552,-3 2 1,3-4-1219,-4-7 0,-3 0 1767,-2 0 0,-4 0 0,-1 0 0</inkml:trace>
  <inkml:trace contextRef="#ctx0" brushRef="#br0" timeOffset="29634">165 1833 7828,'0'-11'882,"0"0"1,0 5-314,0-5-984,0 7 1,-6-5 139,1 4 384,-8 3 0,9-5 24,-6 7 553,-1 0-416,-6 0 1,6 0-147,0 0 1,2 1 12,-2 5 1,-2 3-2,8 8 1,-6 1 43,5 4 1,-1-2-83,1 8 1,4-3 149,-3 3-303,3 3 62,2-13 0,2 8 153,3-4-566,-3-4 307,13 6 0,-6-9-431,8-4 1,-1 1 291,1-6 0,1 1-594,4-1 0,-4-5 306,4 5 1,-2-6-308,2-6 833,-3-3 0,4-7 0,-6-1 0</inkml:trace>
  <inkml:trace contextRef="#ctx0" brushRef="#br0" timeOffset="30354">380 1815 7612,'-9'7'3015,"-4"-3"-2881,8 7 0,-6-5 54,5 5 0,-1 0 378,1 5 0,5 1 33,-5-1 20,4 1-316,2-1 0,0 0 86,0 1-272,0-1 165,0 1-326,0-1 1,8 1 104,3-1 0,-2-1-257,2-4 1,0 2 153,5-8 1,-5 3-522,0-3 278,0-3-241,6 5 102,-8-7 44,6 0 89,-14 0-33,7 0 40,-1 0-21,-5 0 181,5-7 0,-7 3-38,0-7 0,0 0-40,0-5 1,-2-1-306,-3 1 158,3-1 22,-5 1 479,-1-1-159,-1 1 1,-2-1-155,0 1 293,8 0-86,-5 6 827,1-4-478,5 12 432,-5-5-271,7 7-272,0 0 0,7 0-84,4 0 0,-2 0 47,2 0-93,0 7-65,6-5 0,-1 11 41,1-8 225,6 8-260,-4-4 1,5 6 214,-8-4 1,2 3-89,4-3 0,-3 2-110,3-2 0,-4 4 81,-2-4 0,-5-2-236,0 2 50,0-7-32,6 10 152,-8-12-501,-2 5 165,-7-7-562,0 0 511,8 0 0,-6-1 70,3-5 1,2-3-132,-1-8 0,-1 1-66,-5-1-130,8 1 253,-6-1 1,7-5-122,-4 0 256,-3 1-48,5 4 0,-7 1 186,0-1-1,6 6-171,-1 0 617,1 7-365,1-3 0,-3 7 366,7 0 1,-6 0-48,6 0 599,0 7-619,-2 3 0,6 6-49,-4 1 0,4-6 41,1 0 0,1 0-291,-1 5 66,1 0-437,7 1 0,-6-6 190,4 0 1,-4-7-773,-1 1 1,-6-3 74,0-2-888,0 0 470,-2 0 531,5 0 1,-4-6 266,6 1 0,-5-6-688,0 5 1097,-7-6 0,10 2 0,-5-6 0</inkml:trace>
  <inkml:trace contextRef="#ctx0" brushRef="#br0" timeOffset="30734">1451 1718 7612,'0'-11'2998,"0"0"-2864,-8 8 7,7-5 0,-14 8 141,4 0-64,-4 0-78,-1 0 1,-1 0 216,1 0 0,-2 2-56,-4 4 0,5-3 58,1 8 0,-1-5-118,6 5 0,4-6-434,1 6 0,4 0 184,2 6-658,0-1 506,0-7 1,0 6-26,0-4 0,8 4 50,3 1 1,3-5-108,3 0 1,-1-2-48,1 2 1,-1 4 201,1-4 0,-1-2-8,1 2 0,-6-2 163,0 2 0,-6 2-74,6-8 281,-7 8-176,3-4 0,-7 2 181,0 0 1,0-5-111,0 5 0,0-6 17,0 6 0,-7-5 2,-4 5 1,-4-7 299,-1 1-302,-1-3 0,1-2-267,-1 0 61,1 0-748,-1 0 543,8 0 1,-4-2-743,8-3 1,-1 1-63,6-7-46,0 0 0,2-6 120,4 1 955,3-8 0,7 6 0,1-6 0</inkml:trace>
  <inkml:trace contextRef="#ctx0" brushRef="#br0" timeOffset="30951">1583 1783 7612,'7'9'0,"-5"6"1422,3-4 0,-3-2-101,-2 2-1208,0 0 28,0-2 0,0 6 28,0-4 1,6 4 17,-1 1 1,2 1 242,-1-1 1,-4-5-74,3 0 0,-1 0-339,1 5 0,-3-5 113,4 0 1,-4-5-620,-2 5 0,5-6-7,1 6-1379,-1-7 639,-5 3 79,7-7 1,-3 0 17,7 0 456,-7 0 682,10 0 0,-12-14 0,6-5 0</inkml:trace>
  <inkml:trace contextRef="#ctx0" brushRef="#br0" timeOffset="31314">1897 1668 7612,'-17'0'2679,"8"0"-2428,-5 0 0,4 0-331,-6 0 1,5 2 55,0 3 0,5-1 518,-5 7 1,8-6 142,-3 6-476,4 0 1,2 6-29,0-1 0,2 1-139,4-1 0,-3 1 15,8-1-442,0 1 351,6-1 0,-1 1-127,1-1 1,-1 1 96,1-1 1,-1 1 188,1-1 0,-1-1-115,1-4 1,-3 3 108,-3-3 0,2-2-71,-7 2 1,-1-5 10,-5 5 1,0-6 79,0 6 37,0-7-90,0 3 0,-7-1 72,-4-1 1,-9 1-80,-2-6 0,0 0-170,5 0 0,-5 0 107,0 0 1,0-2-553,6-3 1,-1 1 274,1-7 0,1 0-369,4-6 1,-1 1-56,6-1-445,1 1 735,5-1 0,0 6 443,0 1 0,0-1 0,7-13 0,2-2 0</inkml:trace>
  <inkml:trace contextRef="#ctx0" brushRef="#br0" timeOffset="31485">1912 1831 7612,'22'0'173,"0"0"0,-7 0 310,7 0 1,-4 0 129,-1 0 1,1 0-235,4 0 0,-2-6 15,8 1 0,-3-8-143,3 2 1,3 2-111,-4-2 1,-3 5 57,-2-5 1,-3 8-459,-3-3 1,-5-1 120,0 1 0,-6 1-292,6 5-1216,-7-8 723,3-1-1130,-7-7 1100,0-1 953,-7 1 0,-2-1 0,-7 1 0</inkml:trace>
  <inkml:trace contextRef="#ctx0" brushRef="#br0" timeOffset="31707">2128 1534 9040,'-9'16'1232,"1"-6"-996,8 4 1,0-5 109,0 8 432,0 7-441,0-6 0,0 8 263,0-4 0,2-2-231,4 7 1,-5-1 339,5 1 1,-4 3-274,-2-8 1,5 5-532,1-5 1,5 6 129,-6-6 0,1-1-1493,-6-4 1023,7-1-1541,2 1 615,0-8 451,-1 6 0,-7-12 435,5 8 1,-2-7-324,7 2 0,-6-5 798,6-1 0,0-14 0,6-5 0</inkml:trace>
  <inkml:trace contextRef="#ctx0" brushRef="#br0" timeOffset="32413">2326 1964 7612,'1'10'3212,"5"-5"-3201,-4-3 130,12-2 0,-5-6 141,8 1-470,-1-8 212,1 11 0,-1-10 227,1 6 0,-2-7-63,-4 2 0,3-2 342,-3 2 1,-2-1-184,2 6 0,-5-7-333,5 2 148,-8 4-767,5-8 465,-8 13-189,0-12 266,0 12 1,-2-5-76,-4 7 1,-3 1-20,-7 5 0,5-2-29,0 7 0,2 0 76,-2 5 1,-2-5 232,7 0 1,-5 2 38,6 9 171,-1-4-194,6 6 0,0-8 190,0 1-282,0-1-4,0 1 1,0-6-133,0 0 160,0 0-19,8-2 0,-1 0-9,4-3 69,4-4-169,-6 5-50,7-7 154,1 0-171,-1 0-11,-7 0 18,6-7 0,-8-3-131,4-6 155,4-1 0,-11 3 11,7 3 140,-8 3-170,5 1 508,-8 5-181,0-5 4,0 7 188,0 0-143,0 7-150,0-5 126,0 5-68,0 1-193,0-6 130,0 5-301,0-7 0,2 0-48,3 0 104,-3 0 64,13 0 1,-12-7-312,8-4 1,0-4 133,6-2 0,-6 1-165,0 0 1,0-1 93,5 1 1,-5-3 192,0-3 82,0 4-86,-2-6 0,6 13 62,-4 0 0,-2 7-95,2-1 0,-5-2 696,5 1-234,-8 1 447,12 5 1,-13 1-324,3 5 1,3-2 301,-3 7 0,6 0-255,-6 5 0,6 1-66,-5-1 0,1 1-123,-1-1 1,1 1-187,4-1 0,2 1 211,-8-1-751,1 0 365,1-6 1,-3 2 124,7-6-1209,-7 7 802,3-11 0,-7 7-2019,0-4 1706,7-3 1,-3 5-1059,7-7 775,-7 0-13,10 0 393,-5-7-46,8-2 312,-8-8 313,6 8 0,-6-5 0,7 4 0</inkml:trace>
  <inkml:trace contextRef="#ctx0" brushRef="#br0" timeOffset="33177">3183 1865 7612,'9'-8'1064,"-2"-1"-650,1-7 1,-7 5-531,5 0 35,-4 7 53,5-11 0,-5 12-449,3-8 324,-3 7 1,-4-9 1851,-3 8-900,3-8-404,-5 11 126,-1-5-170,7 7 21,-14 0-396,6 0 1,-8 7 78,1 4 1,5 4 231,0 1 1,5 1-106,-5-1 1,8 6-289,-3 0 73,4 0 32,2-5 1,-5-1-103,-1 1 58,1-1-168,5 0 144,0 1 12,0-8-201,7 6 125,2-6 41,0 0 1,1-2-286,-5-7 167,4 0 69,0 0 0,6 0-162,-4 0 1,2-1 70,-2-5 0,4 2-197,-4-7 83,3 0 220,-5-5 0,6-1-91,-4 1 1,-2 0 76,2-1 118,-7 1-109,3-1 0,-1 1 307,-1-1-114,1 8-74,-6 2 1013,0-1-508,0 6 318,0-5-409,0 7-79,0 0 160,0 7 50,0 3 17,0 6-224,0 1-35,0-1-139,0 1 36,0-1-24,0 1 1,5-6-282,1-1 104,6 1 85,-2-1-244,6-3 121,1 0-331,-1-5 311,1 5 1,-1-7 0,0-1-196,1-5 176,-1 4-4,1-12 1,-1 10-282,1-7 251,-1 0 1,1-5 1,-1-1 66,-6 1-9,4-1 1,-7 4 90,4-3 48,4 3-36,-13-11 0,11 8 0,-8-1-98,-1 1 147,-2 7 1,0-4-96,3 7 443,-3-7-203,5 12-3,-7-7 72,0 8-581,0 0 336,0 8-27,0 1 1,0 7 0,2 2 260,4 4-248,-5 4-35,7 0 1,-3 5 365,1-4-182,7-3-87,-12 7 0,12-5 123,-7 7 1,1-6 42,-1 1 1,-5-2-323,5 1 1,1 2 4,-1-7 294,-1 8-91,-5-12 0,-2 6 13,-3-8-135,-4 1 45,-8-1 0,-7-1-157,-3-4 0,-4 2 42,-2-8 1,0 2-552,0-1 0,2-4 303,3 3 0,4-3-560,8-2 0,-1-2 26,1-3-948,7-4 1120,2-8 1,7 1-55,0-1-720,7 1 710,9-1 710,10 1 0,14-8 0,2-2 0</inkml:trace>
  <inkml:trace contextRef="#ctx0" brushRef="#br0" timeOffset="35872">4567 1981 8429,'0'16'1831,"0"1"-1694,0-1 0,0 3 71,0 3 0,0-4-103,0 4 79,0-4 1,0-1 344,0-1 52,0-7 49,0 6-260,0-13-290,0 5 4,0-7 0,2 0-46,4 0 1,-4-2 120,3-3 0,-3-4-654,-2-8 0,5 1 95,1-1-439,7 1 538,-11-1 1,7-5-4,-4 0 1,-1-1 59,7 1 1,-7 1 144,1-6 99,4 7-225,-7-4 217,13 8-65,-6-1 690,7 8-345,1 2 535,-1 7-498,-7 7 0,6-3 149,-4 7 1,-4 0-160,-1 5 0,1 2-183,-1 4 0,5-3 45,-6 3 0,3-4-132,-3-2 1,2 1 158,4-1-228,-3 1 32,-1-1 0,-3-1 213,7-4-626,-8 4 142,5-14-342,-1 14 460,-5-13 1,7 11-385,-4-8 144,-3 1 218,6-6-19,-1 0 333,2 0-216,0 0 1,6 0 69,-4 0 82,-4 0-25,8-8 0,-6 5 31,8-8 0,-6 2-56,0-2 1,0-4 56,5 4 0,0-4-65,1-1 0,-1-1-117,1 1 1,-2-1 26,-4 1-82,3-1 69,-12 1 0,7-1-39,-3 1 0,-4 0 39,3-1 0,-3 1 93,-2-1 1,-2 6-79,-3 0 1,3 6 123,-4-6 0,-3 7-68,-2-2 1,2 5 133,-2 1 1,5 0-68,-5 0 1,6 0 165,-6 0 13,7 0-145,-10 7 1,12-3 13,-4 7 0,-1 0 117,1 5 1,-1 1-80,2-1 1,3 1 114,-4-1-38,5 0-123,1 8 1,0-11 30,0 4 1,0-5 4,0 5 0,1-1-115,5 1 0,-2-6 145,6 0-106,-6-7 88,11 10-221,-6-12 1,7 11 92,1-8 1,-6 1-87,0-6-42,0 0 140,5 0 0,1 0-126,-1 0 1,1 0 64,-1 0 0,3-6 26,3 1 1,-4-6-16,4 5 43,-4-6-27,6 2 0,-6-4-144,4 3 1,2-4 86,-2 4 0,0 2-102,-5-2 1,-3 0 75,-3-6 0,2 6-206,-7 0 244,6 0-4,-10 2 1,6-5-105,-8 3 1,0-4-83,0-1 168,0 6-1,0-4 0,0 10 156,0-7-166,0 7-61,0-10 254,-8 12-155,-1-13 77,-7 13 1,-1-5-32,1 7 1,5 0 80,0 0 1,0 6-97,-6-1 285,8 8-157,-6-4 0,6 6 33,-7-4 1,1 3-75,4-3 1,-2 4 145,8 2 0,-6-1-82,5 0 1,-5 1 48,6-1 0,-1 1-98,6-1 0,0 1-26,0-1 39,0 1 41,0-8-171,0 6 37,0-6 0,0 2 60,0 0 1,8-6 2,3 6 0,-2-7-167,2 1 164,0 5-28,5-9 1,1 7-81,-1-8 0,1 0 51,-1 0 0,6 0-71,0 0 0,2 0 23,-2 0-87,-4 0 134,13 0 0,-10-2-90,6-4 0,-1-1 59,1-4 0,-1-2-145,-4 8 1,-4-6 84,4 5 1,2-6 102,-2 1 0,0 1-66,-6-1 1,-1 0 104,-4-5 0,4 5-128,-4 0-143,-4 0 191,8-6 0,-14 6-16,5 0 1,-4 0-12,-2-5 70,0 0 0,0-1-48,0 1 0,0 5 19,0 0-16,-8 7 70,-1-11 0,-7 13-81,-1-3 164,1 3-57,7 2 1,-6 0-5,4 0 0,2 2-49,-2 3 0,5 3 165,-5 3 1,2 3-36,-2-3 0,2 4 60,4 2 0,3-1-73,-4 0 0,-1 6-127,1 0 1,1-5 136,5-6-236,0 0 65,0 5-1,0-5-15,0 0 1,5-5 52,1 5 0,7-7-98,-2 1 1,-2-3 86,2-2 0,0 0-160,5 0 0,-1-2 42,-4-3 1,4 1-96,-4-7-1,3-2-80,3-9-54,-8 4 178,6-6 0,-6 6-137,7-4 0,-5 1 68,0-6 0,-5 0 8,5-6 0,-8 0 44,3 0 0,-4 5 74,-2 1 0,0 5-153,0-6 336,0 8-80,0-4 1,0 8-242,0-1 648,0 8-232,-8-6 631,6 14-615,-5-7 0,5 8 147,-3 0 16,3 0-99,-5 8 1,1 1-14,1 7 1,-3 1 145,3-1 1,3 3 135,-3 3-53,3-4-210,2 13 1,0-11 63,0 8 1,0-6-111,0 5 1,0-5-162,0 6 0,5-8 178,1 2-75,-1 3-115,3 1 104,-7-8 0,7 4-429,-8-11 162,7-3 114,-5-1-700,5 0 274,-7-5-442,7 5 531,-5 1 0,7-6-735,-3 3 551,-4-3-10,5-2-270,-7 0 315,7 0 42,-5 0-68,6 0 190,-8 0 394,7 0-70,-5-7 1,7 5 370,-4-4-341,-3 4 0,7 2 352,-3 0 0,-2 0-181,7 0 0,-6 0 334,6 0-303,0-7 0,6 3 145,-1-7 0,0 6 43,1-6-448,-1 7 64,1-10 0,1 6-51,4-3 0,-9-3 71,4 3 0,-5 1-117,5 0 1,-6 0 24,0-1 0,-2-3-22,2 3 0,-4 2 7,-7-2 46,0 7 190,0-11 0,0 6-157,-7 0 1,3 2 14,-7 7 1,0 0 2,-5 0 0,-1 0 263,1 0-113,-1 0 150,-6 7-220,4 2 1,1 6 95,7-4-90,7 3 35,-3-4-77,7-1 1,0 5 5,0-3 0,2-1 16,3 0 0,-1 0-155,7 1 1,-2 3 89,2-3 0,4-2-63,-4 2 0,2-5 76,-2 5 1,3-7-41,-3 1 1,4-3-11,1-2 42,1 0-19,-1 0 1,6 0 43,0 0 0,0 0-29,-5 0 0,1-6-100,4 1 0,-4-6 65,4 5 0,-3-6-28,-3 1 1,1-4 34,-1-2-88,1 1 85,-1 0 0,-5-1-28,0 1-167,-7-1 80,3 1 0,-7-1 169,0 1 0,0-1-115,0 1 156,0-1 1,-2 2-75,-3 5 0,1 2 97,-7 8 1,6-5-13,-6-1 126,0 1-95,1 5 1,-4 5-34,3 1 18,3 7-55,-6-12 1,6 14 97,-3-4 0,-1 5-81,6 6 1,-1-3-113,1 3 0,5-4 114,-5-1 0,4-1-118,2 1-35,0-1 120,0 0-217,0-6 45,8 4 22,-7-5 0,14 2 65,-4 0 1,-2-7-161,2 2 0,-5-5 35,5-1 1,0-1-110,5-5 0,-1 2 44,-4-7 0,3 0-124,-3-5 0,2-1-66,-2 1 76,4-8 130,-6 6 1,2-11 115,0 7 1,-7-8-114,1 3 0,-3 1 132,-2-1 1,0-1-59,0-5 1,0 6 182,0-1 1,-6 6-47,1-5 1,-6 7 271,6-2 1,-6 3-48,5 3 318,-7 7-164,11-6 81,-5 13-281,0-5 1,5 14 200,-4 4-293,-3 4 30,7 1 1,-7 3 344,4 3 0,3-2-129,-4 7 1,5 1 7,1 5 0,0-2-102,0-4 0,0 5-37,0-5 0,7 2-35,4-1 1,2 3 27,-2-4 1,3-3-167,-3-2 0,4-4 99,1-1 1,1-1-785,-1 1 268,1-8 291,-1 6 1,1-13-592,-1 3 1,-5-1 36,0 1-904,-7-3 985,11 5 0,-12-7-1675,8 0 1655,0-7 0,4 3 589,-4-7 0,4 8 0,-6-5 0</inkml:trace>
  <inkml:trace contextRef="#ctx0" brushRef="#br0" timeOffset="36021">7073 2045 7583,'0'9'1663,"0"6"1,2-12 57,3 8-882,-3-7-410,6 3-502,-8 1 157,7-6-1288,-5 5 637,5-7 323,-7 7-1329,0-5 1573,0 13 0,-7-6 0,-2 7 0</inkml:trace>
</inkml:ink>
</file>

<file path=word/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9:55.479"/>
    </inkml:context>
    <inkml:brush xml:id="br0">
      <inkml:brushProperty name="width" value="0.04283" units="cm"/>
      <inkml:brushProperty name="height" value="0.04283" units="cm"/>
      <inkml:brushProperty name="color" value="#CC0066"/>
    </inkml:brush>
  </inkml:definitions>
  <inkml:trace contextRef="#ctx0" brushRef="#br0">1 67 5969,'0'9'-198,"0"-2"357,0-7 2788,0 0-2683,7-7 62,-5 5-374,5-5-62,-7-1 1,2 7 37,4-5-104,-4 4 0,5 0-10,-7-3-500,0 3 272,7-5-65,-5 7 0,5-2 20,-7-4 459,8 5 0,-6-14 0,5 6 0</inkml:trace>
</inkml:ink>
</file>

<file path=word/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9:42.839"/>
    </inkml:context>
    <inkml:brush xml:id="br0">
      <inkml:brushProperty name="width" value="0.04283" units="cm"/>
      <inkml:brushProperty name="height" value="0.04283" units="cm"/>
      <inkml:brushProperty name="color" value="#CC0066"/>
    </inkml:brush>
  </inkml:definitions>
  <inkml:trace contextRef="#ctx0" brushRef="#br0">247 460 9218,'0'-11'550,"0"0"1,-1 2-380,-5-2-95,4-4 184,-5 13 23,0-12 0,-3 6-94,-6-3 1,5 2 5,0 4 1,0 3 79,-6-4-91,8 5-395,-5 1 175,4 0 0,-6 0-247,0 0 216,-1 7 1,8 2 156,-6 0-88,6 13 58,0-11 1,-4 13-24,8-8 22,-1 1-77,6-1 1,0 1 377,0-1-73,0 1-163,0-1-20,7 1 0,3-2-113,6-4 0,-5-4 63,0-7-131,0 0 40,6 0 1,-3-2-46,-3-3 1,4 1 64,-4-7 0,-2 0-112,2-6 1,-2 1 74,2-1 0,-2 3-177,-3 3 1,-4-4 45,3 4 1,2 2 185,-1-2-111,-1 7 288,-5-3 1,2 7-1,4 0 1,-3 2-136,8 3 1,-5-1 385,5 7-159,0 0-87,-2-2 0,6 6-292,-4-4 158,3 3 0,3 3-955,-1-1 522,1-6-924,-1 4 846,1-12 1,-6 5-631,0-7 157,-8 0 550,5 0 0,-3-1-99,1-5 0,-1 2 484,-5-7 0,0 0 0,0-5 0,0-1 0,0 1 0</inkml:trace>
  <inkml:trace contextRef="#ctx0" brushRef="#br0" timeOffset="399">446 460 8675,'8'9'1551,"-7"6"-1271,7-6 0,-8 2 93,0 0 187,7-7-36,-5 10-163,12-5 96,-12 1 48,13 4 8,-13-12-91,12 5-342,-12 1 163,6-6-307,-8 5 119,0-7 0,0-7-75,0-4 0,0-4-66,0-2-630,0 1 493,0-1 1,0 1-175,0-1 0,0 1-41,0-1 126,0 1 1,0 0 37,0-1 0,0 6 210,0 0 0,5 6-64,1-6 0,6 7 12,-1-2-96,4 5 284,2 1-56,-1 0 0,1 0 37,-1 0 1,0 0-27,1 0 1,-6 0 93,0 0 0,0 0 19,5 0-127,1 0 116,-1 0-125,-6 7-14,4-5 34,-5 5-31,1-7 42,4 7-136,-12-5 4,5 6 111,1-8-57,-7 0 30,7 0-70,-8 0-2430,0 0 1670,0-8-176,0 6 1019,0-5 0,0 7 0,0 0 0</inkml:trace>
  <inkml:trace contextRef="#ctx0" brushRef="#br0" timeOffset="1021">941 394 9370,'9'-2'996,"-4"-3"-624,-3 3 0,4-7 140,-1 3 269,1 4-342,-6-5-127,0 0 118,0 5-475,0-5 64,0-1 174,0 6-561,0-5 324,-8 7 92,-1 0-91,-7 0 1,5 2 0,0 2-17,-2 1-20,-2 8 1,-1-4-1,-1 8-27,1-1 1,5 1 81,0-1 0,7 0-101,-1 1 0,-3-1 64,3 1 1,-1-6-227,6 0-17,0-7 113,0 10 1,6-10 0,1 5 15,2-2 70,2-1 25,6-6 1,-1-2-192,1-3 144,-1-5-14,1 1-8,-8-5 255,6 4-194,-6-6 1,5-1 167,-3 1-83,4 7-1,-13-6 0,5 6 273,-7-7-198,0-1 0,0 6 113,0 0-89,0 7 48,0-3 37,0 7 175,0 0-541,8 0 229,-7 7 1,7 3 67,-8 6-41,7 1 272,-5 6-137,12-4 18,-12 12 80,13-6 9,-6 8-230,0-7 1,6 7 147,-4 0-112,4 0-14,-6 7 1,5-7-20,-3 0-29,-3-7 1,5 5-163,-8-4 78,1-3-6,-6 0 249,0-7-152,0-1 22,-8 1 22,-1-8 0,-7 3 0,-1-4 55,1 1-229,-1-5-1,-7 3 142,-1-7-186,-8 0 1,7-2 0,2-3 0,2-6-736,0-4 431,0-1 204,6-8-1151,-1 5 586,1-12 318,7 6-795,1-8 534,8 0 267,0 0-863,8 7 995,1-5 321,7 13 0,3-12 0,3 8 0,-11 0 0,18 6 0,-18-1 0,13 1 0</inkml:trace>
  <inkml:trace contextRef="#ctx0" brushRef="#br0" timeOffset="2702">1139 462 8393,'9'0'2264,"-2"0"-2078,-7 0 0,0 0-35,0 7 1,0-3 332,0 7 0,0-6 139,0 6-231,0-7-1,0 11-158,7-6-47,-5 7-265,13-6 119,-13 4 0,12-6 173,-3 3-124,4 3-21,1-12 0,1 11 211,-1-8-393,1 1 107,-1-6 43,1 0-125,-8 0 1,6 0-1,-4 0-315,3 0 0,3-2 54,-1-4-159,-7 5 220,6-14 126,-13 6-250,5 0 175,-7-6 0,0 6-783,0-8 726,0 1 1,0-1 0,-2 1-740,-3-1 428,3 1 30,-13-1 155,14 1 235,-7 7 217,1-6-92,5 13 605,-5-5-741,7 7 414,7 0-258,-5 0 22,13 0 0,-12 6 46,8-1 1081,-7 8-423,11-4-318,-14 7 706,14 1-661,-6-1 0,2-5 237,0 0-345,-7 0 1,11 6-197,-14-8 172,14 6-188,-6-6-94,0 0 305,-1 6-382,-1-13 74,-5 5 0,5-7 73,-7 0-402,0 0 32,0-7 142,0-3 44,0 1-536,7-5 450,-5 4 0,6-6 0,-8-1-45,0 1 1,1-1-1,3 1-126,2-1 216,-1 1 1,-5 0 9,0-1 159,0 1-138,0 6 2370,0 3-2220,0 7 14,7 0 325,-5 7 1,11 3-1,-6 6 134,3 1-316,1-1-52,-2 0 1,4-5 239,-8 0-105,8 0-78,-4-1-348,0-3 171,6 0 12,-6-5 164,7 5-444,-6 1 223,4-6 1,-5 5 47,8-7-320,-8 0 0,6-2-107,-4-3 243,-4 3 0,0-13-223,1 13 174,-6-12-84,5 4 153,0-6 64,-5-1 0,5 1-106,-7 7 1,0-6 0,0 4 30,0-3 212,0-3-200,0 1 547,0 6-266,0 3-102,0 0 272,0 5-182,0-5-13,0 7 632,0 0-143,0 7-224,0 2-139,0 0 124,0 6-174,8-6 1,-5 6 204,8-4 0,-5 3-13,5-3-490,-7-3 1,8 6 0,-4-5-322,1 1 273,-6 4 149,12-12-916,-6 5 636,0 1 1,1-6 21,-5 3-755,-3-3 619,5-2 0,-5 0-507,4 0 490,-5 0 121,7 0 285,-8 0 0,7 0-212,-5 0 280,5 0 1,-5 0 70,4 0 86,-5 0-172,14 0 1,-11 0 55,7 0 673,0 0-470,5-7 0,-5 3 265,0-7-292,0 7-2,6-10-359,-8 12 284,5-13-55,-12 6-214,13 0 0,-13-6 0,5 6 179,0 0-93,-5-6-185,6 6 141,-8 0 44,0-6 54,-8 13-55,-1-5 178,-7 7-168,6 0 1,-4 6 223,3-1 1,3 8-17,3-2 53,-4 4-215,7 1 34,-5 1-42,7-8 40,0 5-19,0-5 0,0 2-192,0 0 69,7-7 1,-5 3-249,5 1 175,0-6-5,3 5 173,-1-7-58,5 0-305,-4 0 128,6 0-50,-7 0 76,6 0-67,-6 0 78,8 0 1,-1-2-66,0-3 79,-6 3-32,4-6 156,-12 8 68,13 0 224,-13 0-87,5 0 288,-7 0 1510,0 0-1751,0 8 28,0-6-152,0 5 34,0-7 52,0 0-34,0 7 70,7-5-455,-5 5 210,5-7 1,-5 0-167,4 0 158,3 0-722,0-7 513,6 5 0,-12-11-308,8 8 146,-7-8-61,11 4 176,-13-8-129,12 1 128,-12 7-22,13-6 414,-13 13 62,5-5-117,-7 7-8,0 0 436,7 0-254,-5 0-147,5 0 287,-7 0-151,0 7-41,0-5 162,0 13 1,6-12 98,-1 8-564,1-7 232,1 11 0,-3-13 36,7 3 0,-2-1-318,2 1 109,4-3 20,-6 5-265,0-7 204,6 0 0,-6-5 9,7-1-338,1-6 180,-8 2 4,5-6 61,-4 7 1,-1-6 55,5 6-69,-12-7 69,13-8 38,-6 5-169,0-4 1,-1 6 165,-1-7 0,-5-1-139,3-8-55,-3 7-13,5-5 203,-5 5 1,6-1-1,-8 1 103,0 2 23,0 2 3,0 13 265,0-5-194,0 12-28,0-6 696,0 8 525,0 0-1096,0 8 1,-6 1 240,1 7-167,-1 1 1,6-1-19,0 8 1,0 0 55,0 3-294,0 5 122,0-7 1,0 3 111,0-1-28,7-7-271,3 4 0,1-2 1,0 0-671,1-2 397,-4-1 264,6-10 0,-6 5-1144,3-3 557,3-3 305,-5 6-1234,1-12 978,-3 5 0,-2-5-41,1 4 272,7-4-238,-11 5 208,5-7-140,-7 0-143,0-7 678,0-3 0,0 1 0,0-5 0,-7 5 0,-3-8 0</inkml:trace>
  <inkml:trace contextRef="#ctx0" brushRef="#br0" timeOffset="3082">2820 347 11229,'9'0'1275,"4"-2"-763,-8-4 433,8 4-437,-4-12-161,8 5-213,-1-1 0,-5-4 106,0 3-53,0-4-1,6-1 0,-1 7-134,1-6 0,-8 6 45,6-8-25,-6 1 0,2 1-68,0 4 44,-8 4-10,12-1-469,-13 7 274,5-7 1,-5 8-159,4 0 185,-5 0 5,14 0 83,-13 8 1,11-5-21,-8 8 24,8 0 2,-4 6 8,0-1 184,6 1-180,-6-1-11,8 1 344,-1-1-316,1 1 4,-1-1 1,-5-5 84,0 0 0,-2 0 117,2 6 49,-3-1-136,-8-7 316,0 6-191,0-6 1,0 0-18,-8-1-35,6-8 1,-12 0-175,3 0-22,3 0 126,-6 7-18,5-5 1,-2 5 95,0-7-53,7 0-7,-3 0-122,-1 0 1,7-2-218,-5-3 206,4 3 0,2-5 0,0 7 0</inkml:trace>
</inkml:ink>
</file>

<file path=word/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15.239"/>
    </inkml:context>
    <inkml:brush xml:id="br0">
      <inkml:brushProperty name="width" value="0.04283" units="cm"/>
      <inkml:brushProperty name="height" value="0.04283" units="cm"/>
      <inkml:brushProperty name="color" value="#CC0066"/>
    </inkml:brush>
  </inkml:definitions>
  <inkml:trace contextRef="#ctx0" brushRef="#br0">0 512 8429,'0'16'1831,"0"1"-1694,0-1 0,0 3 71,0 3 0,0-4-103,0 4 79,0-4 1,0-1 344,0-1 52,0-7 49,0 6-260,0-13-290,0 5 4,0-7 0,2 0-46,4 0 1,-4-2 120,3-3 0,-3-4-654,-2-8 0,5 1 95,1-1-439,7 1 538,-11-1 1,7-5-4,-4 0 1,-1-1 59,7 1 1,-7 1 144,1-6 99,4 7-225,-7-4 217,13 8-65,-6-1 690,7 8-345,1 2 535,-1 7-498,-7 7 0,6-3 149,-4 7 1,-4 0-160,-1 5 0,1 2-183,-1 4 0,5-3 45,-6 3 0,3-4-132,-3-2 1,2 1 158,4-1-228,-3 1 32,-1-1 0,-3-1 213,7-4-626,-8 4 142,5-14-342,-1 14 460,-5-13 1,7 11-385,-4-8 144,-3 1 218,6-6-19,-1 0 333,2 0-216,0 0 1,6 0 69,-4 0 82,-4 0-25,8-8 0,-6 5 31,8-8 0,-6 2-56,0-2 1,0-4 56,5 4 0,0-4-65,1-1 0,-1-1-117,1 1 1,-2-1 26,-4 1-82,3-1 69,-12 1 0,7-1-39,-3 1 0,-4 0 39,3-1 0,-3 1 93,-2-1 1,-2 6-79,-3 0 1,3 6 123,-4-6 0,-3 7-68,-2-2 1,2 5 133,-2 1 1,5 0-68,-5 0 1,6 0 165,-6 0 13,7 0-145,-10 7 1,12-3 13,-4 7 0,-1 0 117,1 5 1,-1 1-80,2-1 1,3 1 114,-4-1-38,5 0-123,1 8 1,0-11 30,0 4 1,0-5 4,0 5 0,1-1-115,5 1 0,-2-6 145,6 0-106,-6-7 88,11 10-221,-6-12 1,7 11 92,1-8 1,-6 1-87,0-6-42,0 0 140,5 0 0,1 0-126,-1 0 1,1 0 64,-1 0 0,3-6 26,3 1 1,-4-6-16,4 5 43,-4-6-27,6 2 0,-6-4-144,4 3 1,2-4 86,-2 4 0,0 2-102,-5-2 1,-3 0 75,-3-6 0,2 6-206,-7 0 244,6 0-4,-10 2 1,6-5-105,-8 3 1,0-4-83,0-1 168,0 6-1,0-4 0,0 10 156,0-7-166,0 7-61,0-10 254,-8 12-155,-1-13 77,-7 13 1,-1-5-32,1 7 1,5 0 80,0 0 1,0 6-97,-6-1 285,8 8-157,-6-4 0,6 6 33,-7-4 1,1 3-75,4-3 1,-2 4 145,8 2 0,-6-1-82,5 0 1,-5 1 48,6-1 0,-1 1-98,6-1 0,0 1-26,0-1 39,0 1 41,0-8-171,0 6 37,0-6 0,0 2 60,0 0 1,8-6 2,3 6 0,-2-7-167,2 1 164,0 5-28,5-9 1,1 7-81,-1-8 0,1 0 51,-1 0 0,6 0-71,0 0 0,2 0 23,-2 0-87,-4 0 134,13 0 0,-10-2-90,6-4 0,-1-1 59,1-4 0,-1-2-145,-4 8 1,-4-6 84,4 5 1,2-6 102,-2 1 0,0 1-66,-6-1 1,-1 0 104,-4-5 0,4 5-128,-4 0-143,-4 0 191,8-6 0,-14 6-16,5 0 1,-4 0-12,-2-5 70,0 0 0,0-1-48,0 1 0,0 5 19,0 0-16,-8 7 70,-1-11 0,-7 13-81,-1-3 164,1 3-57,7 2 1,-6 0-5,4 0 0,2 2-49,-2 3 0,5 3 165,-5 3 1,2 3-36,-2-3 0,2 4 60,4 2 0,3-1-73,-4 0 0,-1 6-127,1 0 1,1-5 136,5-6-236,0 0 65,0 5-1,0-5-15,0 0 1,5-5 52,1 5 0,7-7-98,-2 1 1,-2-3 86,2-2 0,0 0-160,5 0 0,-1-2 42,-4-3 1,4 1-96,-4-7-1,3-2-80,3-9-54,-8 4 178,6-6 0,-6 6-137,7-4 0,-5 1 68,0-6 0,-5 0 8,5-6 0,-8 0 44,3 0 0,-4 5 74,-2 1 0,0 5-153,0-6 336,0 8-80,0-4 1,0 8-242,0-1 648,0 8-232,-8-6 631,6 14-615,-5-7 0,5 8 147,-3 0 16,3 0-99,-5 8 1,1 1-14,1 7 1,-3 1 145,3-1 1,3 3 135,-3 3-53,3-4-210,2 13 1,0-11 63,0 8 1,0-6-111,0 5 1,0-5-162,0 6 0,5-8 178,1 2-75,-1 3-115,3 1 104,-7-8 0,7 4-429,-8-11 162,7-3 114,-5-1-700,5 0 274,-7-5-442,7 5 531,-5 1 0,7-6-735,-3 3 551,-4-3-10,5-2-270,-7 0 315,7 0 42,-5 0-68,6 0 190,-8 0 394,7 0-70,-5-7 1,7 5 370,-4-4-341,-3 4 0,7 2 352,-3 0 0,-2 0-181,7 0 0,-6 0 334,6 0-303,0-7 0,6 3 145,-1-7 0,0 6 43,1-6-448,-1 7 64,1-10 0,1 6-51,4-3 0,-9-3 71,4 3 0,-5 1-117,5 0 1,-6 0 24,0-1 0,-2-3-22,2 3 0,-4 2 7,-7-2 46,0 7 190,0-11 0,0 6-157,-7 0 1,3 2 14,-7 7 1,0 0 2,-5 0 0,-1 0 263,1 0-113,-1 0 150,-6 7-220,4 2 1,1 6 95,7-4-90,7 3 35,-3-4-77,7-1 1,0 5 5,0-3 0,2-1 16,3 0 0,-1 0-155,7 1 1,-2 3 89,2-3 0,4-2-63,-4 2 0,2-5 76,-2 5 1,3-7-41,-3 1 1,4-3-11,1-2 42,1 0-19,-1 0 1,6 0 43,0 0 0,0 0-29,-5 0 0,1-6-100,4 1 0,-4-6 65,4 5 0,-3-6-28,-3 1 1,1-4 34,-1-2-88,1 1 85,-1 0 0,-5-1-28,0 1-167,-7-1 80,3 1 0,-7-1 169,0 1 0,0-1-115,0 1 156,0-1 1,-2 2-75,-3 5 0,1 2 97,-7 8 1,6-5-13,-6-1 126,0 1-95,1 5 1,-4 5-34,3 1 18,3 7-55,-6-12 1,6 14 97,-3-4 0,-1 5-81,6 6 1,-1-3-113,1 3 0,5-4 114,-5-1 0,4-1-118,2 1-35,0-1 120,0 0-217,0-6 45,8 4 22,-7-5 0,14 2 65,-4 0 1,-2-7-161,2 2 0,-5-5 35,5-1 1,0-1-110,5-5 0,-1 2 44,-4-7 0,3 0-124,-3-5 0,2-1-66,-2 1 76,4-8 130,-6 6 1,2-11 115,0 7 1,-7-8-114,1 3 0,-3 1 132,-2-1 1,0-1-59,0-5 1,0 6 182,0-1 1,-6 6-47,1-5 1,-6 7 271,6-2 1,-6 3-48,5 3 318,-7 7-164,11-6 81,-5 13-281,0-5 1,5 14 200,-4 4-293,-3 4 30,7 1 1,-7 3 344,4 3 0,3-2-129,-4 7 1,5 1 7,1 5 0,0-2-102,0-4 0,0 5-37,0-5 0,7 2-35,4-1 1,2 3 27,-2-4 1,3-3-167,-3-2 0,4-4 99,1-1 1,1-1-785,-1 1 268,1-8 291,-1 6 1,1-13-592,-1 3 1,-5-1 36,0 1-904,-7-3 985,11 5 0,-12-7-1675,8 0 1655,0-7 0,4 3 589,-4-7 0,4 8 0,-6-5 0</inkml:trace>
  <inkml:trace contextRef="#ctx0" brushRef="#br0" timeOffset="149">2506 576 7583,'0'9'1663,"0"6"1,2-12 57,3 8-882,-3-7-410,6 3-502,-8 1 157,7-6-1288,-5 5 637,5-7 323,-7 7-1329,0-5 1573,0 13 0,-7-6 0,-2 7 0</inkml:trace>
</inkml:ink>
</file>

<file path=word/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09.001"/>
    </inkml:context>
    <inkml:brush xml:id="br0">
      <inkml:brushProperty name="width" value="0.04283" units="cm"/>
      <inkml:brushProperty name="height" value="0.04283" units="cm"/>
      <inkml:brushProperty name="color" value="#CC0066"/>
    </inkml:brush>
  </inkml:definitions>
  <inkml:trace contextRef="#ctx0" brushRef="#br0">165 363 7828,'0'-11'882,"0"0"1,0 5-314,0-5-984,0 7 1,-6-5 139,1 4 384,-8 3 0,9-5 24,-6 7 553,-1 0-416,-6 0 1,6 0-147,0 0 1,2 1 12,-2 5 1,-2 3-2,8 8 1,-6 1 43,5 4 1,-1-2-83,1 8 1,4-3 149,-3 3-303,3 3 62,2-13 0,2 8 153,3-4-566,-3-4 307,13 6 0,-6-9-431,8-4 1,-1 1 291,1-6 0,1 1-594,4-1 0,-4-5 306,4 5 1,-2-6-308,2-6 833,-3-3 0,4-7 0,-6-1 0</inkml:trace>
  <inkml:trace contextRef="#ctx0" brushRef="#br0" timeOffset="720">380 345 7612,'-9'7'3015,"-4"-3"-2881,8 7 0,-6-5 54,5 5 0,-1 0 378,1 5 0,5 1 33,-5-1 20,4 1-316,2-1 0,0 0 86,0 1-272,0-1 165,0 1-326,0-1 1,8 1 104,3-1 0,-2-1-257,2-4 1,0 2 153,5-8 1,-5 3-522,0-3 278,0-3-241,6 5 102,-8-7 44,6 0 89,-14 0-33,7 0 40,-1 0-21,-5 0 181,5-7 0,-7 3-38,0-7 0,0 0-40,0-5 1,-2-1-306,-3 1 158,3-1 22,-5 1 479,-1-1-159,-1 1 1,-2-1-155,0 1 293,8 0-86,-5 6 827,1-4-478,5 12 432,-5-5-271,7 7-272,0 0 0,7 0-84,4 0 0,-2 0 47,2 0-93,0 7-65,6-5 0,-1 11 41,1-8 225,6 8-260,-4-4 1,5 6 214,-8-4 1,2 3-89,4-3 0,-3 2-110,3-2 0,-4 4 81,-2-4 0,-5-2-236,0 2 50,0-7-32,6 10 152,-8-12-501,-2 5 165,-7-7-562,0 0 511,8 0 0,-6-1 70,3-5 1,2-3-132,-1-8 0,-1 1-66,-5-1-130,8 1 253,-6-1 1,7-5-122,-4 0 256,-3 1-48,5 4 0,-7 1 186,0-1-1,6 6-171,-1 0 617,1 7-365,1-3 0,-3 7 366,7 0 1,-6 0-48,6 0 599,0 7-619,-2 3 0,6 6-49,-4 1 0,4-6 41,1 0 0,1 0-291,-1 5 66,1 0-437,7 1 0,-6-6 190,4 0 1,-4-7-773,-1 1 1,-6-3 74,0-2-888,0 0 470,-2 0 531,5 0 1,-4-6 266,6 1 0,-5-6-688,0 5 1097,-7-6 0,10 2 0,-5-6 0</inkml:trace>
  <inkml:trace contextRef="#ctx0" brushRef="#br0" timeOffset="1100">1451 248 7612,'0'-11'2998,"0"0"-2864,-8 8 7,7-5 0,-14 8 141,4 0-64,-4 0-78,-1 0 1,-1 0 216,1 0 0,-2 2-56,-4 4 0,5-3 58,1 8 0,-1-5-118,6 5 0,4-6-434,1 6 0,4 0 184,2 6-658,0-1 506,0-7 1,0 6-26,0-4 0,8 4 50,3 1 1,3-5-108,3 0 1,-1-2-48,1 2 1,-1 4 201,1-4 0,-1-2-8,1 2 0,-6-2 163,0 2 0,-6 2-74,6-8 281,-7 8-176,3-4 0,-7 2 181,0 0 1,0-5-111,0 5 0,0-6 17,0 6 0,-7-5 2,-4 5 1,-4-7 299,-1 1-302,-1-3 0,1-2-267,-1 0 61,1 0-748,-1 0 543,8 0 1,-4-2-743,8-3 1,-1 1-63,6-7-46,0 0 0,2-6 120,4 1 955,3-8 0,7 6 0,1-6 0</inkml:trace>
  <inkml:trace contextRef="#ctx0" brushRef="#br0" timeOffset="1317">1583 314 7612,'7'9'0,"-5"6"1422,3-4 0,-3-2-101,-2 2-1208,0 0 28,0-2 0,0 6 28,0-4 1,6 4 17,-1 1 1,2 1 242,-1-1 1,-4-5-74,3 0 0,-1 0-339,1 5 0,-3-5 113,4 0 1,-4-5-620,-2 5 0,5-6-7,1 6-1379,-1-7 639,-5 3 79,7-7 1,-3 0 17,7 0 456,-7 0 682,10 0 0,-12-14 0,6-5 0</inkml:trace>
  <inkml:trace contextRef="#ctx0" brushRef="#br0" timeOffset="1680">1897 198 7612,'-17'0'2679,"8"0"-2428,-5 0 0,4 0-331,-6 0 1,5 2 55,0 3 0,5-1 518,-5 7 1,8-6 142,-3 6-476,4 0 1,2 6-29,0-1 0,2 1-139,4-1 0,-3 1 15,8-1-442,0 1 351,6-1 0,-1 1-127,1-1 1,-1 1 96,1-1 1,-1 1 188,1-1 0,-1-1-115,1-4 1,-3 3 108,-3-3 0,2-2-71,-7 2 1,-1-5 10,-5 5 1,0-6 79,0 6 37,0-7-90,0 3 0,-7-1 72,-4-1 1,-9 1-80,-2-6 0,0 0-170,5 0 0,-5 0 107,0 0 1,0-2-553,6-3 1,-1 1 274,1-7 0,1 0-369,4-6 1,-1 1-56,6-1-445,1 1 735,5-1 0,0 6 443,0 1 0,0-1 0,7-13 0,2-2 0</inkml:trace>
  <inkml:trace contextRef="#ctx0" brushRef="#br0" timeOffset="1851">1912 361 7612,'22'0'173,"0"0"0,-7 0 310,7 0 1,-4 0 129,-1 0 1,1 0-235,4 0 0,-2-6 15,8 1 0,-3-8-143,3 2 1,3 2-111,-4-2 1,-3 5 57,-2-5 1,-3 8-459,-3-3 1,-5-1 120,0 1 0,-6 1-292,6 5-1216,-7-8 723,3-1-1130,-7-7 1100,0-1 953,-7 1 0,-2-1 0,-7 1 0</inkml:trace>
  <inkml:trace contextRef="#ctx0" brushRef="#br0" timeOffset="2073">2128 64 9040,'-9'16'1232,"1"-6"-996,8 4 1,0-5 109,0 8 432,0 7-441,0-6 0,0 8 263,0-4 0,2-2-231,4 7 1,-5-1 339,5 1 1,-4 3-274,-2-8 1,5 5-532,1-5 1,5 6 129,-6-6 0,1-1-1493,-6-4 1023,7-1-1541,2 1 615,0-8 451,-1 6 0,-7-12 435,5 8 1,-2-7-324,7 2 0,-6-5 798,6-1 0,0-14 0,6-5 0</inkml:trace>
  <inkml:trace contextRef="#ctx0" brushRef="#br0" timeOffset="2779">2326 494 7612,'1'10'3212,"5"-5"-3201,-4-3 130,12-2 0,-5-6 141,8 1-470,-1-8 212,1 11 0,-1-10 227,1 6 0,-2-7-63,-4 2 0,3-2 342,-3 2 1,-2-1-184,2 6 0,-5-7-333,5 2 148,-8 4-767,5-8 465,-8 13-189,0-12 266,0 12 1,-2-5-76,-4 7 1,-3 1-20,-7 5 0,5-2-29,0 7 0,2 0 76,-2 5 1,-2-5 232,7 0 1,-5 2 38,6 9 171,-1-4-194,6 6 0,0-8 190,0 1-282,0-1-4,0 1 1,0-6-133,0 0 160,0 0-19,8-2 0,-1 0-9,4-3 69,4-4-169,-6 5-50,7-7 154,1 0-171,-1 0-11,-7 0 18,6-7 0,-8-3-131,4-6 155,4-1 0,-11 3 11,7 3 140,-8 3-170,5 1 508,-8 5-181,0-5 4,0 7 188,0 0-143,0 7-150,0-5 126,0 5-68,0 1-193,0-6 130,0 5-301,0-7 0,2 0-48,3 0 104,-3 0 64,13 0 1,-12-7-312,8-4 1,0-4 133,6-2 0,-6 1-165,0 0 1,0-1 93,5 1 1,-5-3 192,0-3 82,0 4-86,-2-6 0,6 13 62,-4 0 0,-2 7-95,2-1 0,-5-2 696,5 1-234,-8 1 447,12 5 1,-13 1-324,3 5 1,3-2 301,-3 7 0,6 0-255,-6 5 0,6 1-66,-5-1 0,1 1-123,-1-1 1,1 1-187,4-1 0,2 1 211,-8-1-751,1 0 365,1-6 1,-3 2 124,7-6-1209,-7 7 802,3-11 0,-7 7-2019,0-4 1706,7-3 1,-3 5-1059,7-7 775,-7 0-13,10 0 393,-5-7-46,8-2 312,-8-8 313,6 8 0,-6-5 0,7 4 0</inkml:trace>
  <inkml:trace contextRef="#ctx0" brushRef="#br0" timeOffset="3543">3183 395 7612,'9'-8'1064,"-2"-1"-650,1-7 1,-7 5-531,5 0 35,-4 7 53,5-11 0,-5 12-449,3-8 324,-3 7 1,-4-9 1851,-3 8-900,3-8-404,-5 11 126,-1-5-170,7 7 21,-14 0-396,6 0 1,-8 7 78,1 4 1,5 4 231,0 1 1,5 1-106,-5-1 1,8 6-289,-3 0 73,4 0 32,2-5 1,-5-1-103,-1 1 58,1-1-168,5 0 144,0 1 12,0-8-201,7 6 125,2-6 41,0 0 1,1-2-286,-5-7 167,4 0 69,0 0 0,6 0-162,-4 0 1,2-1 70,-2-5 0,4 2-197,-4-7 83,3 0 220,-5-5 0,6-1-91,-4 1 1,-2 0 76,2-1 118,-7 1-109,3-1 0,-1 1 307,-1-1-114,1 8-74,-6 2 1013,0-1-508,0 6 318,0-5-409,0 7-79,0 0 160,0 7 50,0 3 17,0 6-224,0 1-35,0-1-139,0 1 36,0-1-24,0 1 1,5-6-282,1-1 104,6 1 85,-2-1-244,6-3 121,1 0-331,-1-5 311,1 5 1,-1-7 0,0-1-196,1-5 176,-1 4-4,1-12 1,-1 10-282,1-7 251,-1 0 1,1-5 1,-1-1 66,-6 1-9,4-1 1,-7 4 90,4-3 48,4 3-36,-13-11 0,11 8 0,-8-1-98,-1 1 147,-2 7 1,0-4-96,3 7 443,-3-7-203,5 12-3,-7-7 72,0 8-581,0 0 336,0 8-27,0 1 1,0 7 0,2 2 260,4 4-248,-5 4-35,7 0 1,-3 5 365,1-4-182,7-3-87,-12 7 0,12-5 123,-7 7 1,1-6 42,-1 1 1,-5-2-323,5 1 1,1 2 4,-1-7 294,-1 8-91,-5-12 0,-2 6 13,-3-8-135,-4 1 45,-8-1 0,-7-1-157,-3-4 0,-4 2 42,-2-8 1,0 2-552,0-1 0,2-4 303,3 3 0,4-3-560,8-2 0,-1-2 26,1-3-948,7-4 1120,2-8 1,7 1-55,0-1-720,7 1 710,9-1 710,10 1 0,14-8 0,2-2 0</inkml:trace>
  <inkml:trace contextRef="#ctx0" brushRef="#br0" timeOffset="6238">4567 512 8429,'0'16'1831,"0"1"-1694,0-1 0,0 3 71,0 3 0,0-4-103,0 4 79,0-4 1,0-1 344,0-1 52,0-7 49,0 6-260,0-13-290,0 5 4,0-7 0,2 0-46,4 0 1,-4-2 120,3-3 0,-3-4-654,-2-8 0,5 1 95,1-1-439,7 1 538,-11-1 1,7-5-4,-4 0 1,-1-1 59,7 1 1,-7 1 144,1-6 99,4 7-225,-7-4 217,13 8-65,-6-1 690,7 8-345,1 2 535,-1 7-498,-7 7 0,6-3 149,-4 7 1,-4 0-160,-1 5 0,1 2-183,-1 4 0,5-3 45,-6 3 0,3-4-132,-3-2 1,2 1 158,4-1-228,-3 1 32,-1-1 0,-3-1 213,7-4-626,-8 4 142,5-14-342,-1 14 460,-5-13 1,7 11-385,-4-8 144,-3 1 218,6-6-19,-1 0 333,2 0-216,0 0 1,6 0 69,-4 0 82,-4 0-25,8-8 0,-6 5 31,8-8 0,-6 2-56,0-2 1,0-4 56,5 4 0,0-4-65,1-1 0,-1-1-117,1 1 1,-2-1 26,-4 1-82,3-1 69,-12 1 0,7-1-39,-3 1 0,-4 0 39,3-1 0,-3 1 93,-2-1 1,-2 6-79,-3 0 1,3 6 123,-4-6 0,-3 7-68,-2-2 1,2 5 133,-2 1 1,5 0-68,-5 0 1,6 0 165,-6 0 13,7 0-145,-10 7 1,12-3 13,-4 7 0,-1 0 117,1 5 1,-1 1-80,2-1 1,3 1 114,-4-1-38,5 0-123,1 8 1,0-11 30,0 4 1,0-5 4,0 5 0,1-1-115,5 1 0,-2-6 145,6 0-106,-6-7 88,11 10-221,-6-12 1,7 11 92,1-8 1,-6 1-87,0-6-42,0 0 140,5 0 0,1 0-126,-1 0 1,1 0 64,-1 0 0,3-6 26,3 1 1,-4-6-16,4 5 43,-4-6-27,6 2 0,-6-4-144,4 3 1,2-4 86,-2 4 0,0 2-102,-5-2 1,-3 0 75,-3-6 0,2 6-206,-7 0 244,6 0-4,-10 2 1,6-5-105,-8 3 1,0-4-83,0-1 168,0 6-1,0-4 0,0 10 156,0-7-166,0 7-61,0-10 254,-8 12-155,-1-13 77,-7 13 1,-1-5-32,1 7 1,5 0 80,0 0 1,0 6-97,-6-1 285,8 8-157,-6-4 0,6 6 33,-7-4 1,1 3-75,4-3 1,-2 4 145,8 2 0,-6-1-82,5 0 1,-5 1 48,6-1 0,-1 1-98,6-1 0,0 1-26,0-1 39,0 1 41,0-8-171,0 6 37,0-6 0,0 2 60,0 0 1,8-6 2,3 6 0,-2-7-167,2 1 164,0 5-28,5-9 1,1 7-81,-1-8 0,1 0 51,-1 0 0,6 0-71,0 0 0,2 0 23,-2 0-87,-4 0 134,13 0 0,-10-2-90,6-4 0,-1-1 59,1-4 0,-1-2-145,-4 8 1,-4-6 84,4 5 1,2-6 102,-2 1 0,0 1-66,-6-1 1,-1 0 104,-4-5 0,4 5-128,-4 0-143,-4 0 191,8-6 0,-14 6-16,5 0 1,-4 0-12,-2-5 70,0 0 0,0-1-48,0 1 0,0 5 19,0 0-16,-8 7 70,-1-11 0,-7 13-81,-1-3 164,1 3-57,7 2 1,-6 0-5,4 0 0,2 2-49,-2 3 0,5 3 165,-5 3 1,2 3-36,-2-3 0,2 4 60,4 2 0,3-1-73,-4 0 0,-1 6-127,1 0 1,1-5 136,5-6-236,0 0 65,0 5-1,0-5-15,0 0 1,5-5 52,1 5 0,7-7-98,-2 1 1,-2-3 86,2-2 0,0 0-160,5 0 0,-1-2 42,-4-3 1,4 1-96,-4-7-1,3-2-80,3-9-54,-8 4 178,6-6 0,-6 6-137,7-4 0,-5 1 68,0-6 0,-5 0 8,5-6 0,-8 0 44,3 0 0,-4 5 74,-2 1 0,0 5-153,0-6 336,0 8-80,0-4 1,0 8-242,0-1 648,0 8-232,-8-6 631,6 14-615,-5-7 0,5 8 147,-3 0 16,3 0-99,-5 8 1,1 1-14,1 7 1,-3 1 145,3-1 1,3 3 135,-3 3-53,3-4-210,2 13 1,0-11 63,0 8 1,0-6-111,0 5 1,0-5-162,0 6 0,5-8 178,1 2-75,-1 3-115,3 1 104,-7-8 0,7 4-429,-8-11 162,7-3 114,-5-1-700,5 0 274,-7-5-442,7 5 531,-5 1 0,7-6-735,-3 3 551,-4-3-10,5-2-270,-7 0 315,7 0 42,-5 0-68,6 0 190,-8 0 394,7 0-70,-5-7 1,7 5 370,-4-4-341,-3 4 0,7 2 352,-3 0 0,-2 0-181,7 0 0,-6 0 334,6 0-303,0-7 0,6 3 145,-1-7 0,0 6 43,1-6-448,-1 7 64,1-10 0,1 6-51,4-3 0,-9-3 71,4 3 0,-5 1-117,5 0 1,-6 0 24,0-1 0,-2-3-22,2 3 0,-4 2 7,-7-2 46,0 7 190,0-11 0,0 6-157,-7 0 1,3 2 14,-7 7 1,0 0 2,-5 0 0,-1 0 263,1 0-113,-1 0 150,-6 7-220,4 2 1,1 6 95,7-4-90,7 3 35,-3-4-77,7-1 1,0 5 5,0-3 0,2-1 16,3 0 0,-1 0-155,7 1 1,-2 3 89,2-3 0,4-2-63,-4 2 0,2-5 76,-2 5 1,3-7-41,-3 1 1,4-3-11,1-2 42,1 0-19,-1 0 1,6 0 43,0 0 0,0 0-29,-5 0 0,1-6-100,4 1 0,-4-6 65,4 5 0,-3-6-28,-3 1 1,1-4 34,-1-2-88,1 1 85,-1 0 0,-5-1-28,0 1-167,-7-1 80,3 1 0,-7-1 169,0 1 0,0-1-115,0 1 156,0-1 1,-2 2-75,-3 5 0,1 2 97,-7 8 1,6-5-13,-6-1 126,0 1-95,1 5 1,-4 5-34,3 1 18,3 7-55,-6-12 1,6 14 97,-3-4 0,-1 5-81,6 6 1,-1-3-113,1 3 0,5-4 114,-5-1 0,4-1-118,2 1-35,0-1 120,0 0-217,0-6 45,8 4 22,-7-5 0,14 2 65,-4 0 1,-2-7-161,2 2 0,-5-5 35,5-1 1,0-1-110,5-5 0,-1 2 44,-4-7 0,3 0-124,-3-5 0,2-1-66,-2 1 76,4-8 130,-6 6 1,2-11 115,0 7 1,-7-8-114,1 3 0,-3 1 132,-2-1 1,0-1-59,0-5 1,0 6 182,0-1 1,-6 6-47,1-5 1,-6 7 271,6-2 1,-6 3-48,5 3 318,-7 7-164,11-6 81,-5 13-281,0-5 1,5 14 200,-4 4-293,-3 4 30,7 1 1,-7 3 344,4 3 0,3-2-129,-4 7 1,5 1 7,1 5 0,0-2-102,0-4 0,0 5-37,0-5 0,7 2-35,4-1 1,2 3 27,-2-4 1,3-3-167,-3-2 0,4-4 99,1-1 1,1-1-785,-1 1 268,1-8 291,-1 6 1,1-13-592,-1 3 1,-5-1 36,0 1-904,-7-3 985,11 5 0,-12-7-1675,8 0 1655,0-7 0,4 3 589,-4-7 0,4 8 0,-6-5 0</inkml:trace>
  <inkml:trace contextRef="#ctx0" brushRef="#br0" timeOffset="6387">7073 576 7583,'0'9'1663,"0"6"1,2-12 57,3 8-882,-3-7-410,6 3-502,-8 1 157,7-6-1288,-5 5 637,5-7 323,-7 7-1329,0-5 1573,0 13 0,-7-6 0,-2 7 0</inkml:trace>
</inkml:ink>
</file>

<file path=word/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4:25.428"/>
    </inkml:context>
    <inkml:brush xml:id="br0">
      <inkml:brushProperty name="width" value="0.04283" units="cm"/>
      <inkml:brushProperty name="height" value="0.04283" units="cm"/>
      <inkml:brushProperty name="color" value="#CC0066"/>
    </inkml:brush>
    <inkml:brush xml:id="br1">
      <inkml:brushProperty name="width" value="0.05711" units="cm"/>
      <inkml:brushProperty name="height" value="0.05711" units="cm"/>
      <inkml:brushProperty name="color" value="#CC0066"/>
    </inkml:brush>
  </inkml:definitions>
  <inkml:trace contextRef="#ctx0" brushRef="#br0">315 100 8526,'0'-17'-743,"0"1"337,0 7 386,0-6 310,0 6 1,0-2 140,0 0-70,0 7-501,0-3 56,0 7-75,0 0 253,0 7 1,0 2-48,0 8 0,0 1 81,0 4 1,0-4-95,0 4 1,0-2-18,0 2 0,-6-3 67,1 3-360,-1-4 315,6-1 0,-1-1 43,-5 0-501,4 1 257,-5-1 0,7 1-117,0-1 1,0-5 67,0 0 0,2-1-203,3 1 0,-1-2 414,7-4 0,-7-3 0,3 5 0</inkml:trace>
  <inkml:trace contextRef="#ctx0" brushRef="#br1" timeOffset="388">17 891 10164,'-9'-2'475,"4"-3"-220,3 3-93,2-13 1,0 11-1,2-7 634,3-1-386,-3 4-74,20-14 0,-9 11-252,14-11 1,-5-1 182,6 1 1,-3-6-86,3 6 0,1 0 550,-7 6-821,7-1 30,-10 1 1,6 1-104,-3 4-434,-3-4 389,4 6 1,-6-5 100,-1 3-395,1-4 286,-1 6 0,1-2-200,-1 0 0,1 2-80,-1-2-88,1 3 184,-1 1 363,1 5-14,-8-5 0,-2 7 1,-7 0-1</inkml:trace>
  <inkml:trace contextRef="#ctx0" brushRef="#br1" timeOffset="848">282 857 11257,'-9'0'-668,"2"0"700,7 0 505,0 0-102,7-7 1,2-1-60,7-3 1,1 2-54,-1 4-437,1 3 188,-1-13 0,-5 13 163,0-3-179,0 3 33,-1 2 1,-1 0-290,-4 0-438,-3 0 362,5 0 0,-5 0 181,4 0 1,-4 2-92,3 3-171,-3 4 619,-2 8-27,0-1 0,0 1 44,0-1-106,-7 8 1,3-5 0,-5 3 376,1-4-64,-4 6-128,10-6 1,-11 6-91,7-8 1,-5 1 36,6-1 0,-2 1-275,1-1 0,4-5 82,-3 0 1,3-5-274,2 5-69,0-8-92,0 12 237,0-13-86,0 5-279,0-7-83,0 0 234,7 0 1,-3 0 151,7 0 0,0 0-68,5 0 0,3-7 209,3-4-875,3-4 576,16-1 1,-1-1-141,4 1 490,4-1 0,-6-7 1,7-1-1</inkml:trace>
</inkml:ink>
</file>

<file path=word/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21.877"/>
    </inkml:context>
    <inkml:brush xml:id="br0">
      <inkml:brushProperty name="width" value="0.04283" units="cm"/>
      <inkml:brushProperty name="height" value="0.04283" units="cm"/>
      <inkml:brushProperty name="color" value="#CC0066"/>
    </inkml:brush>
  </inkml:definitions>
  <inkml:trace contextRef="#ctx0" brushRef="#br0">313 100 7953,'0'-17'476,"0"8"0,0 0 228,0 3 819,0 4-632,0-12-93,-7 5-452,5-1 1,-7 3 476,3 7-560,5-7 1,-14 5-152,4-4 0,2 5 100,-2 1 1,0 0-67,-6 0 0,1 5 187,-1 1-327,1 6 24,-1-10 1,1 13 77,-1-4-196,1 4 73,-1 1 1,1-5-24,-1 0 1,7 0 89,-1 5 1,5-5-272,-5 0 162,7 0 1,-3 6-71,7-1 1,0-5 20,0 0-267,0 0 202,0-1 1,2 4-66,3-3-53,-3-3 207,13 6 0,-6-7 59,7 4 1,1 4-73,-1-4 0,1 4 135,-1 1 1,1 3-110,-1 3 1,1-4 131,-1 4 1,1 2-2,-1-2 88,1 7 1,-6-9 0,-2 6 68,-2-2 20,6-2-81,-11 1 0,5-2 19,-7 6 0,-2-7-91,-3 2 1,1-4-97,-7-1 0,0-1 97,-5 1 1,-1-1-17,1 1 0,-1-6 21,1 0 230,-1-8-157,1 5 1,5-8-50,0 0 247,0 0-276,2 0 1,-4-2-215,7-4 0,-5-3 92,6-7 1,-1-8-358,6-3 1,0-5 185,0-1 0,8 0-247,3 1 1,3-3 154,3-4 0,-1 4 19,1-3 1,5-2-129,0 1 833,7 1-351,-11 12 0,12-3-174,-8 7 0,0-6 5,-6 6 1,1 2 1314,-1 9-815,1-3 0,-6 6 258,0-3-115,-8 4-265,5 7-127,-8 0-9039,0 0 8882,7 0 0,-5 0 0,5 0 0</inkml:trace>
</inkml:ink>
</file>

<file path=word/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44.231"/>
    </inkml:context>
    <inkml:brush xml:id="br0">
      <inkml:brushProperty name="width" value="0.04283" units="cm"/>
      <inkml:brushProperty name="height" value="0.04283" units="cm"/>
      <inkml:brushProperty name="color" value="#CC0066"/>
    </inkml:brush>
  </inkml:definitions>
  <inkml:trace contextRef="#ctx0" brushRef="#br0">215 348 8597,'11'-11'923,"0"0"-226,-8 8-284,12-12 213,-13 13-13,5-5 240,-7 0-593,0 5 0,0-7 48,0 3 100,0 4-458,0-5 0,-7 7 89,-4 0 1,-4 0-72,-1 0 1,-1 0 54,1 0-30,-1 0-37,-7 7 1,6 1 150,-4 3-4,4 3-89,1-5 1,6 2-37,0 0 87,0 0 1,0 4-135,0-4 197,8 4-259,-5-6 0,8 2 47,0 0-19,0-7 31,8 3 0,-5-7 26,8 0 0,-5 0-13,5 0-6,0 0 0,5 0 29,1 0 1,-6-2-216,0-3 0,-6 1 66,6-7 0,-5 5 7,5-5 1,-8 6-36,3-6 295,-4 7-162,-2-3 1,0 5 313,0-3-172,0 3 378,0-6-189,0 8 5270,0 0-5544,0-7 48,0 5-37,0-5 22,0 7-8101,0 0 6789,-8 0-108,7 0 1410,-7-7 0,1 5 0,-2-6 0</inkml:trace>
  <inkml:trace contextRef="#ctx0" brushRef="#br0" timeOffset="2686">164 298 13060,'0'16'2227,"0"1"-2104,7-1 0,-5 1 301,4-1-495,3-6 0,-5 2-9,7-6 1,-6 5-463,6-6 1,-5 1 162,5-6-1193,0 7 998,5-5 1,1 5-395,-1-7 0,1 0 472,-1 0 1,0-2-1088,1-3 1583,-1 3 0,1-12 0,-1 4 0</inkml:trace>
  <inkml:trace contextRef="#ctx0" brushRef="#br0" timeOffset="3527">428 313 11052,'0'10'791,"0"4"-284,-7-12 1067,5 13-589,-6-6-267,8 7-518,0 1 1,0-6-180,0 0 33,0-7-600,0 3 394,0-7-220,0 0-608,8 0 671,1 0 0,7-6-282,1 1 0,-2-8 212,-4 2 1,3 2-199,-3-2 0,2 0 16,-2-6 230,4 1 106,-6 7 1,2-4-83,0 7 398,0-6-165,-2 10 92,6-6 0,-12 8-199,8 0 1234,-7 0-775,3 0 1,-1 8 1344,-1 3-847,1 3-51,1 3-79,-5-8-92,5 6-176,1-6-333,1 7 1,7-5 103,1 0 0,-1-7-191,1 2 0,1-5 24,4-1 1,-2 0-316,8 0 0,-6-1 73,5-5-540,-7 4 526,11-12 1,-11 10-26,8-7-325,-8 7 108,4-10-96,-8 4 351,1-6 1,-3-1 96,-3 1-3,-3-1 1,-8 1 186,0-1 1,0 7 11,0-1 325,0 7-286,0-3 1,-8 1 7,-3 1 394,4-1-326,-7 6 0,4 0 101,-6 0 0,1 2-49,4 3 1,-3-1 76,3 7 0,-2 0-16,2 5 1,-2 1 239,7-1-275,-6 1-149,10-1 42,-6 1 0,8-6-158,0 0 1,0-6 52,0 6-119,0-7 1,6 5 52,-1-3 1,8-4-67,-2 3 76,4-3 1,1-4-151,1-3 0,-1 1-97,1-7-299,-8 0 345,6-6 0,-8 6-82,4 0-144,4-7 258,-14 0 1,12-8-129,-7 4 1,1 4 91,-1-4 0,-5-4 110,5-1 0,-4 1-81,-2-1 1,0 6 324,0 0-88,0 2 705,0 10-519,0-6 0,-2 14-24,-4-5 681,5 4-535,-7 2 1,3 8 501,-1 3 0,-5 11-332,6 5 1,-6-1 140,5 1 1,1 1-220,5 5 0,0-6 213,0 1 1,7-3-27,4 3-435,4 3-5,9-13 1,1 6-789,8-8 1,0-1 446,0-4 0,7 2-1476,4-8 1,-1 1 750,1-6 0,-1 0 901,7 0 0,-1-7 0,1-3 0</inkml:trace>
</inkml:ink>
</file>

<file path=word/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27.236"/>
    </inkml:context>
    <inkml:brush xml:id="br0">
      <inkml:brushProperty name="width" value="0.04283" units="cm"/>
      <inkml:brushProperty name="height" value="0.04283" units="cm"/>
      <inkml:brushProperty name="color" value="#CC0066"/>
    </inkml:brush>
  </inkml:definitions>
  <inkml:trace contextRef="#ctx0" brushRef="#br0">0 330 10510,'9'11'431,"-3"0"853,-4 0-614,-2 5-134,7 1-262,-5-1 0,5 1 154,-7-1-37,0-6 98,7 4-426,-5-5 59,6 0 0,-8 1 29,0-5 160,0-3-360,0 5 26,0-7-231,0 0-17,0-7 1,0-2 150,0-8 1,5 1-581,1-1 363,-1-6 113,-5 4-326,7-12 320,-5 5 1,7-7-20,-3 0 0,-3 6-33,8 0 0,-5-1 174,5-5 0,-6 2-109,6 3 1,-5 5 287,5 6-50,0 1-17,-2-1 290,6 1-158,-6 7-98,7 1 1,-5 8 172,0 0-32,0 0 60,6 0-125,-1 8 76,-7-7-184,6 21 568,-6-11-258,8 13-148,-1 0 1,1 2 430,-1 7-368,1-8 0,-1 6 76,1-3 90,-1 3 0,1 2-199,-1 0 0,-5-2-258,0-3 77,0-5 29,6 1-266,-8-5 204,5 4 1,-10-6-918,7-1 513,-7 1 270,3-8 0,-5 4-1334,3-8 734,-3 8 203,6-11-911,-8 5 352,0-7 701,0 0 0,-8 0-1023,-3 0 791,-3 0 637,-3-7 0,-7-2 0,-1-8 0</inkml:trace>
  <inkml:trace contextRef="#ctx0" brushRef="#br0" timeOffset="248">66 398 7690,'-9'0'837,"2"0"1,7-2-575,0-3-67,0 3-50,0-6 1,1 3 310,5-1-212,3 1-99,7-2 1,3 3 1023,3-7-536,-4 7-219,6-3 287,0 0-384,1 5 1,3-7-4,-1 3 0,-7 4-108,2-3 1,2 3-483,-2 2 174,0 0 172,-5 0-808,-1 0 503,1 0 173,-1 0 1,-5 0-983,0 0 0,-5 0-8,5 0-21,-8 0 0,6 2 279,-3 3 0,-2-3 226,7 4 567,-8-5 0,12 7 0,-6 1 0</inkml:trace>
  <inkml:trace contextRef="#ctx0" brushRef="#br0" timeOffset="693">643 365 9779,'0'16'960,"0"1"-640,0-1-213,0 1 0,0-1 176,0 1 484,0-1-331,0 1-73,7-8 53,-5 6-127,5-14-451,-7 7 267,0-1-252,0-5 124,0 5-370,0-7 287,8 0 0,-6-2-191,3-3-56,-3-4 173,5-8 1,-5 1-334,4-1 0,1 1 138,-2-1 0,3 1-185,-3-1 327,4-6 0,2 4 90,0-3 0,-5 6-68,5 5 1,-6-2 321,6 7 1,-5-5-132,5 6 1,-6-1 599,6 6 0,-2 2-134,2 4 875,4-4-851,-6 12 0,8-6 229,-1 3 1,1 3-254,-1-3 1,6 4-325,0 1 0,0-5 70,-5 0 0,-1-1-631,1 1 244,6 3 194,-4-5 0,5 2-1611,-8 0 710,1-7 478,-1 3-1738,8-7 1398,-6 0 1,8 0-738,-4 0 1501,-4 0 0,13 0 0,-5 0 0</inkml:trace>
</inkml:ink>
</file>

<file path=word/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31.873"/>
    </inkml:context>
    <inkml:brush xml:id="br0">
      <inkml:brushProperty name="width" value="0.04283" units="cm"/>
      <inkml:brushProperty name="height" value="0.04283" units="cm"/>
      <inkml:brushProperty name="color" value="#CC0066"/>
    </inkml:brush>
  </inkml:definitions>
  <inkml:trace contextRef="#ctx0" brushRef="#br0">281 148 7641,'0'-16'1486,"-7"-1"-1588,5 1 1,-7 5 28,3 0 313,-3 0-175,0 2 1,-6-4 958,4 8-688,-3-8 0,-3 11-8,1-4 1,-1 5-134,1 1 1,-1 0-237,1 0 0,-1 7 26,1 4 105,7 4 1,-6 1 0,6 0 157,0 1 0,-4 5 3,7 0 1,1 0-158,5-6 0,0 6 124,0 0-308,0 0 0,7-5 94,4-1 1,-2-7-118,2-3 1,0 1-35,6-1 56,-1-1 29,-7-5 1,11 0 74,-3 0-210,3-7 134,-3 5 0,-3-13-299,-3 4 0,4 2 144,-4-2 1,-2 0-60,2-5 1,-5-1 101,5 1 0,-8-1 147,3 1 1,-5 5-174,-1 0 621,0 0-222,0 2 76,0 1 195,0 8 383,0 0-577,8 0 1,-6 2 151,3 4 0,2 3-70,-1 7 0,7-5-398,-2 0 1,2 0-856,-2 6 472,3-1 321,-5-6 1,8 2-1020,-1-6 525,1 7 362,-8-11 0,6 5-800,-4-7 277,3 0-628,3 0 977,-1 0 0,-7-2 73,-3-3 1,-4-5 335,-2-6 0,0 7 0,7-13 0,2 3 0</inkml:trace>
  <inkml:trace contextRef="#ctx0" brushRef="#br0" timeOffset="2344">496 82 7641,'0'-10'-1043,"0"-1"3575,0 7-1821,0-3 1,0 8-404,0 5 0,0-2 92,0 7 0,2-1-60,4 7 0,1-1-76,4 1 0,4-1-74,-4 1 1,1-1 120,-1 1 0,4-6-121,-4 0 1,4-6-113,1 6 1,1-7 180,-1 2-480,1 3 191,-8-7 202,5 5-538,-4-7 238,-1 0-295,5 0 255,-4-7 1,-1-3-287,-4-6 1,-1 1 183,1 4 1,-3-3-492,4 3 213,-4-4 598,-2-2-100,0 8-203,0 2 482,0 0-175,0 5 185,0-6 1,1 14-136,5-1 0,-2 8 166,7-2 1,-1-2-48,7 2 0,-4 0 12,3 6 1,-3-2 112,9-4-114,-4 3-144,-1-5 0,5 1 127,0-5 1,2 2-72,-2-1 1,-4-1-132,4-5 0,-4 0 67,-1 0 1,-6 0-22,0 0 0,-6 0 124,6 0-330,-7-7 165,3-2-167,-7-8 77,0 1 1,0-1 129,0 1-393,0-1 200,-7 1 1,0-6-180,-4 0 0,-2 0-96,7 5-36,-7 1 22,12 0-851,-7 6 597,8-4-781,0 12 918,0-5 1,0 14-65,0 4-71,0-4 265,8 8 409,1-6 0,7 7 0,-7 1 0,6-1 0,-6-5 0,8 0 0,-1-5 0,1 5 0,5-6 0,0 6 0,0-5 0,-6 5 0,1-7 0,-1 3 0,1-7 0,-1 0 502,1 0-204,-1 0 1,0 0 985,1 0-909,-1-7 0,1-1 623,-1-3-296,-6-3-83,4 4-238,-12-6-18,5-1-134,-14 8 1,3-4 112,-7 8-104,8-8-47,-12 11 0,6-5-216,-8 7 1,1 0-1,-1 0 24,1 0 30,0 0 1,-1 7-5,1 2 1,-1 8 1,6-6-77,0 0 120,7 0-15,-3 5 0,7 1-128,0-1 0,0-5 88,0 0 1,0 0-33,0 6 1,2-6-175,3 0 102,5-7 0,6 8 0,1-6 0,-1-3 1,6 1-98,0 2 148,0-5 0,0 7-231,0-8 118,0 0 1,0-2 72,0-4 0,5 5 178,-5-5-178,0-3 307,2 7-135,-13-5 0,11 7-141,-20 0 3,13-7 527,-14 5-165,7-6-87,-8 8 230,0-7-205,0 5-33,0-5-174,0 0 128,0-3-62,-8 1 1,7-5 95,-5 3-101,4-4 0,-3 4-81,-1 0 0,1 0 103,5-6-635,0 1 272,0-1-669,0 8 1,2-3 821,3 6-483,-3-7 350,13 11 1,-12-10 0,8 6-1046,2 2 921,2 3 0,-4 1 0,0 0-550,1 0 539,3 7 0,-6 2 323,6 0 0,-11 6 0,7-4-287,1 3 446,-4-4 0,6 4-135,-3-3 213,-3-3-202,6 6-1,-4-12-109,6 5 462,1-7 0,-1 0 0,0 0 103,1 0 0,-1 0 0,1 0 181,-1 0-388,1-7 1,-1 0-1,-1-6-185,-4 2 93,4 0-14,-13 2 1,10-6 35,-6 4-120,-1 4 121,-5-8-363,0 13 166,0-12 42,0 12 1,-7-11-148,-4 8 0,-4-1 1,-1 6 63,-1 0-5,1 0 0,-1 2 12,1 3 71,-1-3 49,1 13 0,1-6-66,4 8 0,-2 1 2,8 4 1,-6-8-11,6 8 1,-1-12 0,6 6 21,0-1 15,0-1-49,0 3 1,7-2 14,4-4 0,4 1-148,1-6 152,1-1-134,-1 3 1,6-6 0,2 3-434,2-3 515,-6-2 1,6 0-149,-4 0 58,-4 0 0,11-6 2,-7 1 74,0-8-29,2 11 1,-6-5 41,6 0 0,-7 3 1,-1-5 45,1 1 108,-8 3-169,5 5 388,-12 0-177,6 0 9,-8 0 373,0 0 0,0 7-244,0 4 1,0 4-89,0 1 16,0 1-45,0-1 1,0-5-90,0 0-169,7 0 234,-5-2-332,5-1 162,-7-8-378,0 0 298,7 0 0,1-8 36,3-3 19,3-3 0,-4-3-412,6 1 1,-5-1 153,0 1 1,-2-1-210,2 1 227,4-1 1,-6 1 267,0-1-38,6 1 1,-8 5 475,4 0-235,4 7 343,-6-3-374,7 7 0,-5 2 414,0 3 1,-5-1-230,5 7 0,-6 0 88,6 5 1,-5 1 191,5-1-371,-8 1 58,12-1-358,-6 1 1,8-1 88,-1 1 0,1-6-189,-1 0 0,-5-6 119,0 6 0,0-7-743,6 1 1,-6-1 348,0 2 0,-6-5-442,6 5 1,-5-4-7,5-2 25,-8 0 474,5 0 0,-7 0 57,5 0 1,-4-2-68,3-4 255,4 5-14,-7-7 1,7 3 508,-3-1-402,-4 1 876,12-3-593,-12 7 1,13-12-19,-4 7 611,-4-6-520,8 2 1,-11-1-9,7 0 0,-2 0-56,2-5 1,1 5-34,-6 0-34,-1 0 1,-5-6-219,0 1 1,0 5 39,0 0-123,0 7 65,-7-3 0,3 1 162,-7 1-251,8-1 78,-12 6 1,6 6 83,-7-1 1,5 8 8,0-2 1,1 4 122,-1 1 0,-1 1-73,6-1 1,-5 1 11,6-1 0,-1-5 6,6 0 52,0 0-100,0 6 1,2-6-82,3 0 114,5 0 0,6 3-108,1-3 0,5-3 46,0-8 1,1 0-203,-1 0 1,-2 0 58,8 0 0,-8-2-6,2-4 0,2-1-51,-2-4-34,0-4 171,2 6 1,-6-2-125,4 0 241,-4 0-143,-1 2 1,-1-5 127,1 3 1,-6-4-74,0-2 1,-6 6 149,6 0 0,-5 6 82,5-6 73,-8 7-111,5-10 50,-8 12 71,0-6-179,0 8 90,0 0 162,7 0-247,-5 8 1,5 1 43,-7 7 1,0 1 27,0-1-24,0 1 0,2-1-54,3 1 0,-1-2-42,7-4 135,-7 3-219,10-5 18,-12 0 1,13 4-48,-4-7 0,-2 1 56,2-1 0,-5-5-134,5 5 1,0-4 35,5-2 0,-5 0-142,0 0 1,0 0 55,5 0 1,1-6-19,-1 1 1,-5-8-67,0 2-7,0 4 171,6-8 0,-2 6 14,-4-8 1,3 1-51,-3-1 1,2 1 159,-2-1 0,2 1-72,-8-1 1,3 1 84,-3-1 0,-3 6-24,3 0 46,-3 8 34,-2-12-107,0 13 252,0-5-28,0 7-451,0 0 232,0 7 1,0 2 365,0 8 0,0-1 58,0 1-207,0-1 1,6 1-11,-1-1 165,8 1-182,-11-1 1,13-5-9,-4 0 1,-2 0 13,2 6 0,0-6-190,5 0 1,-5-6 101,0 6-955,0-7 127,6 11-1071,-1-14 511,-7 7 499,-1-8 1,-7 0-1974,5 0 2737,-4 0 0,5-8 0,-7-1 0</inkml:trace>
</inkml:ink>
</file>

<file path=word/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29.751"/>
    </inkml:context>
    <inkml:brush xml:id="br0">
      <inkml:brushProperty name="width" value="0.04283" units="cm"/>
      <inkml:brushProperty name="height" value="0.04283" units="cm"/>
      <inkml:brushProperty name="color" value="#CC0066"/>
    </inkml:brush>
  </inkml:definitions>
  <inkml:trace contextRef="#ctx0" brushRef="#br0">297 415 7661,'10'0'-1212,"-3"-7"970,-7-3 0,5-6 158,1-1 1,-1 6 83,-5 0 1,0 6 332,0-6 0,-5 5 108,-1-5 373,-6 8-498,2-5 0,-8 7 72,-4-5 1,4 4-100,-4-3 1,-2 3-112,2 2 1,0 5 25,6 1 1,-1 7-127,1-2 1,-5 3 71,5 3 1,-4-1-4,9 1 1,2-2 57,-2-4-298,7 3 84,-3-5 0,7 8-117,0-1 1,0-5 86,0 0 0,0-5-133,0 5 0,2-8 57,3 3 0,4 1-25,8-1 1,-1-1 12,1-5 0,-1 0 22,1 0 1,-1-5-29,1-1-177,-1-7 151,1 4 1,-6-2-313,0 0 359,0 0 0,3-5 161,-3-1 0,-2 3-166,-3 3 346,-4-4-80,5 6 42,-7 0-51,7 1-21,-5 8 434,5 0-99,-7 0 353,0 0-702,0 8 1,6-5 279,-1 8-285,8 0 0,-4 6 64,8-1 0,-1-5-36,1 0-121,-1-7 64,1 3 0,1-1-74,4-1 1,-3 1 77,2-6 0,3 0-167,-2 0 0,6 0 98,-6 0 1,2 0-287,-2 0 139,-4-8-52,6 7 25,-8-14 1,1 6-11,-1-8 0,-5 6-141,0 0 142,-7 0 1,5-5 45,-4-1 0,-3 6 128,4 0 1,-6 2-108,-6-2 1,3-2 144,-8 8 1,5-6-68,-5 5 1,0 1 128,-5 5 52,6 0-162,-4 0 88,5 0-81,-8 0 124,1 7 1,1 2-65,4 8 1,-2-1 56,8 1 0,-1-1-42,6 1 1,0-1 105,0 1-129,0-1 0,0 1-130,0-1 0,2-5-20,4 0 1,3-5 125,7 5 1,1-8-173,-1 3-13,1-4 144,-1-2 1,1 0-237,-1 0 0,1-6 45,-1 1 1,1-8-53,-1 2 0,-5-4 35,0-1 1,-2-1-76,2 1 0,2-1-102,-8 1 257,1-8 19,-6 6 0,0-13 10,0 3 0,0 3-58,0-3 0,-7 1 211,-4-6 1,-2 5-71,2 1 0,-4 6 470,4 0-252,4 2 817,-8 3-544,13 7-194,-5 1-107,7 8 0,-5 2-14,-1 4 0,1 3 8,5 7 0,0 3 243,0 2 0,0 0-74,0 6 0,0-1-54,0 1 1,1 3-54,5-8 1,-2 5-168,7-5-94,0 0 216,5-6-291,1 1 151,-1-1 0,0 1-47,1-1 0,-1 1 97,1-1 0,-1-5-309,1 0 0,-1-5 108,1 5 0,-1-8-209,1 3 0,-1-4 112,1-2 0,-1 5-65,1 1 1,-1-1 5,1-5 0,-6-2 83,0-3 1,0 3 59,5-3 1,-5-3-173,0 3 257,0-8-122,6 4 265,-1-8-184,1 1 233,-8-1-42,5 1 97,-12 7-98,6-6 1,-8 11 75,0-7-134,0 8 0,0-6 107,0 3-111,-8 4 0,5-5 72,-8 7-28,7 0-114,-11 0 0,12 0 79,-8 0-180,7 0 149,-11 0 1,12 0-10,-8 0 2,7 7 0,-9-3 77,8 7 1,-1-6-76,6 6 1,0-5 125,0 5 0,0-6-98,0 6 142,0-7-148,0 11 1,6-12 35,-1 8-12,8-7-11,-4 11 0,8-13-40,-1 3 1,1 2 42,-1-1 0,8-1-5,3-5 0,-1 0-2,2 0 0,-3 0-124,3 0 0,3 0 71,-4 0 0,-1 0-84,1 0 1,1-2 29,5-3 191,-8 3-126,7-5 0,-12 0-42,7-4 1,-7 1 38,2-1 0,-5 6-40,-6-6 39,3 7-8,-12-10 17,6 4 1,-8-1-4,0 0 1,-8 8-13,-3-3-139,-3 4 139,-3 2 1,1 0 27,-1 0 0,1 0-27,-1 0 1,1 0 132,-1 0 0,6 8-79,0 3 0,2-2 124,-2 2-147,-3 0 154,4 5-71,1-6 0,2 4-40,7-3-132,0-3 114,0 6 1,0-10-143,0 7 0,2-8 69,3 3-60,-3 3 1,13-7 51,-4 3 0,3-3-50,3-2 0,-1 0 50,1 0 0,-1-2-197,1-3 1,-1 1-80,1-7-110,-1 8 212,-7-12 0,6 8 46,-4-4 1,-2-2-96,2 7 360,-7-6-59,3 2-64,0 1 390,-5 2-258,6 7 0,-8 2 508,0 3-236,0-3-181,0 13 851,0-6-635,0 7 1,0 6 79,0 0 1,0 6-150,0-6 1,1 7-390,5-1 1,-2-3 79,7 3 1,-2-8-54,2 2 0,3-4-6,-3-1-1042,-3-1 718,6-7 1,-10 4-999,7-7-644,-7-1 589,10-5 1142,-4-7 0,0-2 257,1-8 0,-7 1 0,11-8 0,-6-2 0</inkml:trace>
  <inkml:trace contextRef="#ctx0" brushRef="#br0" timeOffset="315">1978 349 7661,'-9'0'305,"1"0"-112,8 7-696,0-5 287,0 13 152,0-13 105,0 12 1,0-5 688,0 8-313,8-1-140,-6-6 0,12 4 331,-5-5-159,1 0-49,4 6-256,-5-6 1,13 0-65,0-3-96,0 3 257,2-7-49,-6 5-188,6-7-1,0 0 190,-6 0-135,6 0-4,-7 0-73,-1 0 206,1-7-152,-8 5-126,5-5-67,-12-1 1,7 1 0,-5-6 5,2 2-122,-1 0 1,-5-5 0,0-1-76,0 1-127,-7-1 0,3 1 176,-7-1 0,6 1-266,-6-1 251,7 1 24,-11 7 0,14-6-633,-7 13 924,8-5 0,0 7 0,0 7 0,8 2 0,1 8 0,7-1 0</inkml:trace>
  <inkml:trace contextRef="#ctx0" brushRef="#br0" timeOffset="1047">2538 413 7661,'10'0'-1590,"4"0"1891,-12 0-175,13 0 2,-13 0-32,12-7 0,-6 3 92,3-7-27,3 7-33,-12-10 329,5 12-148,1-13 1,-7 13-48,7-12 485,-8 12-328,-8-13 0,7 13-226,-14-5-1,13 7-178,-12 0 39,4 0 0,-6 0 0,-1 0-201,1 0 149,-1 7 1,6-3-1,0 7 14,-1 2 84,-3 1 1,4 3 0,0-1-132,-2 1-5,6-1 0,0-5 0,7 0-171,0 2 153,0-6 0,1 8-169,5-4-141,-4-4 337,12 1-82,-5-8 89,8 0-18,-1 0 0,-5 0 1,0-2-394,2-4 223,-5 5-15,6-14 158,-12 13-43,13-13 0,-12 6 0,7-7 165,-3-1-139,-2 8 640,-5 2-192,0 7-238,8 0-1,-6 0-150,5 0 146,-7 0 329,0 0-150,0 7-228,7-5 0,-3 13 14,7-4-3,0-4 3,-2 0-67,6 1-18,-6-7 1,7 7 0,1-8 0,-1 0 176,1 0-403,7 0 133,-6 0 56,6 0 0,-8-2-132,1-4 0,-1-1 1,1-6-1,-1 2-228,1-1 311,-1-3 0,1 0 1,-3 1-1,-3-1 80,-5-3-73,3-3-3,-7 5 1,5-6 215,-7 0-70,0-7-42,0 10 1,0-12 3,0 4 0,-2 1 0,-1 0 1,-5 3-5,-1 3 404,5 1-253,-3 3 1,2 5-4,-1 0 158,1 7-12,5-3-93,0 7-236,0 0-100,0 7 244,0 2-38,0 15 836,0-6-393,0 13-137,0-5-39,0 7-201,0 0 1,1 0-1,5 0 1,5-2-109,4-3 1,3 1 0,2-7 0,4-2 0,1-2-215,5-1 60,-6-1 92,7 1 1,-8-3-284,5-3 193,3 4 1,-7-11-54,3 7-1065,-3-8 474,0 5 331,-6-8-1274,6 0 440,-7 0 559,-1 0-296,1 0 737,-8-8 1,-2 5 245,-7-8 0,0 7 0,0-11 0,0 6 0,-7 0 0,-2-5 0,-8 4 0,1-6 0</inkml:trace>
  <inkml:trace contextRef="#ctx0" brushRef="#br0" timeOffset="1441">3115 349 7661,'-9'0'-1686,"-5"0"2686,12 0-206,-6 0-294,8 0 725,0 0-829,8 0 1481,1 0-1603,7 0-81,1 0-1,-1 0-244,8 0 208,-6 0 0,14 0 158,-5 0-457,4 0 1,-3 0 87,-1 0 248,1 0-271,5-7 111,-8 5 0,6-6 159,-5 1-569,0 5 200,5-12 73,-13 12 0,6-7-347,-8 3 0,-5 4 105,0-3 131,-7-4-171,3 7 156,-7-6-202,8 8 221,-6-7 1,3 5 7,-10-3 0,1-2-49,-7 1-60,0 1 97,-6 5 0,-5 0 141,0 0 1,1 0-80,4 0 0,1 1 625,-1 5-339,1 3 1,5 6 463,0-4 1,5 3-319,-5-3 0,6 4 862,-6 1-553,7-6-93,-3 4 76,7-5-247,0 8 0,1-2 85,5-4-218,3 3-23,8-5 1,-1 2-391,1 0 159,6-7 111,3 11 1,7-14-738,0 5 0,2-4 376,3-2 1,4 0-1079,8 0 0,5-8-28,0-3 207,7 4 908,-11-7 1,13 4 303,-3-6 0,3-1 0,2 1 0</inkml:trace>
</inkml:ink>
</file>

<file path=word/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57.244"/>
    </inkml:context>
    <inkml:brush xml:id="br0">
      <inkml:brushProperty name="width" value="0.04283" units="cm"/>
      <inkml:brushProperty name="height" value="0.04283" units="cm"/>
      <inkml:brushProperty name="color" value="#CC0066"/>
    </inkml:brush>
  </inkml:definitions>
  <inkml:trace contextRef="#ctx0" brushRef="#br0">330 414 7617,'-7'-9'2311,"5"-6"-2224,-12 13 54,12-13 1,-13 12 67,4-8 0,2 5 11,-2-5 1,0 6 85,-6-6 233,1 7 0,-1-3-152,1 7 0,-6 0 28,0 0 0,0 2 63,6 3-149,-1 4-188,1 8 0,1-6 189,4 0-273,-4 0 84,6 5 0,0 1-139,3-1 0,5-5 198,1 0-430,0 0 1,0 0 130,0 0 0,7-7-99,4 1 1,-2-1-63,2 1-9,0-3 146,6 6 0,5-14-361,0 1 257,-1-8 88,-4 4 0,-1-2 6,1 0 1,-6 1 20,0-1 1,-6-1 400,6 6-184,-7 1 632,3-3-422,-7 7 121,0-7-267,0 8 1,2 2 151,4 4-191,-4 3 0,10 2 1,-4 0-221,1 1 0,-4-2 69,6 1 0,-5-6-1308,5 6 794,0-7 1,5 9-482,1-8 1,-6 1 158,0-6-365,0 0 746,-2-8 0,6 5-925,-4-8 1085,-4 0 1,6-6 315,-8 1 0,1 5 0,-6 0-140,0 0 1,0 0 139,0 0 967,0 7-589,0-3-269,0 7 2952,0 0-1431,0 7 0,5 2-978,1 8 0,-1 1-10,-5 4 0,6 4-247,-1 7 0,6 1-69,-5 5 0,6-3-93,-1 8 0,2-5-445,-2 5 0,4-7 165,-4 1-1113,-4-3 891,8-10 0,-13-1-1060,3-7 0,3-1-191,-3 1-924,1-8 1223,-6-2 638,0-7 1,0-7 582,0-4 0,-8-11 0,-1-4 0</inkml:trace>
  <inkml:trace contextRef="#ctx0" brushRef="#br0" timeOffset="284">428 446 7617,'-5'-17'0,"-1"1"0,1 5 1248,5 0 1,0 5-81,0-5-1055,7 8 40,-5-12 0,13 13 77,-4-3 1,3 3-43,3 2 0,1 0 368,4 0 1,-4 0-179,4 0 1,-2 2-189,2 3 1,-1 4 9,6 8 0,-7-1-206,2 1 0,-4-1 41,-1 1-223,-8-1 199,-2 1 1,-7 1 200,0 4-128,0-4 1,-1 6-1,-5-9 75,-5-4 1,-4 3-82,-1-3 0,-1-2-206,1 2 0,0-7 115,-1 2 0,1-5-208,-1-1 1,6 0 85,0 0-1308,0-7 948,2-2 1,-4-7-955,8-1 0,-1-1 726,6-4 0,2 2-203,3-8 0,-1 6 926,7-5 0,0-1 0,6-5 0</inkml:trace>
  <inkml:trace contextRef="#ctx0" brushRef="#br0" timeOffset="461">741 382 7617,'6'18'1338,"-1"4"0,3-2-622,-3 8 0,-1-1-85,7 6 0,0 0-228,5 0 1,-5 2-72,0 3 0,0-3-50,6 4 274,-8-12-254,6 4 1,-12-11-569,8 8 0,-5-8 204,5 2 1,-8-9-771,3-2 1,-2-8 59,1 3-2170,-3 3 2108,5-7 0,-7-2-185,0-11 1019,-7-4 0,-2-1 0,-8-1 0</inkml:trace>
  <inkml:trace contextRef="#ctx0" brushRef="#br0" timeOffset="743">709 462 7617,'0'-9'1838,"0"2"-1158,0-1 1,2 6-484,4-3 0,3-2-41,7 1 1,1 1 152,-1 5 1,6 0-89,0 0 0,6 0 452,-6 0 1,2 0 44,-2 0-435,-4 0-142,13 7 1,-11 0 140,8 4-167,-8 11-34,4-11 0,-8 13-93,1-7 1,-8-1 171,-4 1-108,-3-1 1,-2 1-5,0-1-35,-7 1 0,-2-3-11,-8-3 0,1-4-314,-1-7 0,1 0 68,-1 0-453,1 0 458,-1-7 0,1-2-1048,-1-7 1,1-6 555,-1 0 1,6-6-342,0 6 0,2-7 519,-2 1 1,4-3 552,7-2 0,-7 0 0,-3 0 0</inkml:trace>
  <inkml:trace contextRef="#ctx0" brushRef="#br0" timeOffset="1112">907 18 7617,'9'7'3423,"1"3"-3042,-5 6 0,-1 2-22,7 4 230,-8 4-315,12 0 0,-6 5 271,8-4 0,-1 4-189,1 2 1,-1 0 225,1 0 1,-1-2-219,1-3 0,-1-2-237,1-5 1,-1-2 178,1 3-721,-1-4 368,-7-1 0,4-6 103,-7 0-350,6-8 1,-10 6-473,4-3 544,-4-4 1,-1 5-890,5-7 737,-4-7 1,7-2-197,-4-8 1,-3-5 193,4 0 0,-5 0 175,-1 6 1,0-1-83,0 1 561,0 7-239,8-6 393,-6 13-354,5-5 1240,-7 7-986,7 0 1,1 7 398,3 4 0,1-2 53,-6 2-779,7 0 44,-4 6 1,2-1 280,0 1-1476,0-8 531,-2 5-78,6-4 0,-12 4 327,8-3 1,-7-2-1053,1-3 1,-1-4 180,2 3 1237,-5-3 0,7-9 0,-8-2 0</inkml:trace>
  <inkml:trace contextRef="#ctx0" brushRef="#br0" timeOffset="1310">1236 248 10877,'9'0'-522,"6"0"-236,-6 0 477,7 7 0,1-3-142,-1 7-1018,1 0 933,-1-2 1,1 4 507,-1-8 0,1 8 0,-1-4 0</inkml:trace>
  <inkml:trace contextRef="#ctx0" brushRef="#br0" timeOffset="2146">1633 347 10856,'0'-9'804,"0"-6"-618,0 13-196,0-13 0,0 14 243,0-7-48,0 8 708,0-7-442,0 5 0,-8-5 166,-3 7-431,-3 0-1,4 0-46,-4 7 1,7 2-91,-4 8-2,-4-8 0,11 6 0,-5-4-207,2 3 168,1 10 1,6-6-1,0 4 123,0-3-531,0-3 186,0 1 145,8-1 16,1 1 1,7-1 0,1-1 0,-1-2-254,1-2 0,-1-6 1,1 4-1,1-1 77,4-5 1,-4-1 0,6-2 0,-2-2-160,0-3 269,0 3-50,-6-13 41,1 6 10,-1-7 0,1 1 0,-2 0 1,-3 2-315,-1 1 294,-7-14 3,3 22-3,-7-25 410,0 25 1,0-18-1,-1 11-26,-5-3-108,-3 5 16,-8-6-216,8 13 638,-5-5 1,4 7-6,-6 0-88,-1 7-301,8 2 1,0 6-1,5-2 385,-1-2-267,0 0-68,5 5-47,0 1 1,0-1-261,0-7 159,0 6 1,0-6-183,0 8 40,0-8 57,7-2 0,-4-1-474,8-1 1,-5 1 237,5-6 1,-6 0-362,6 0 327,0 0 102,-1-8 1,-1 5-267,-4-8 198,-3 7 1,11-11 52,-8 4-262,8 4 278,-11-8 185,5 13-149,-7-5 0,2 7 305,4 0-43,-4 0 390,5 0-323,-7 0 2,7 0 154,-5 7 99,13-5-450,-6 6 45,7-1 31,-7-5-174,6 5 1,-6-7-1,8 0 1,-1 0-563,1 0 485,-1-7 1,1 3-1,-3-7-751,-3-2 458,4-1 261,-6-3 0,2 6-382,0 0 250,-7 0 110,10-5 0,-12-1 191,4 1-4,-4-1 1,-2-5-173,0 0 223,0 0 39,0-1 0,0 2 173,0-6 933,-8 7-1079,6-4-162,-5 7 26,0 1 1166,5-1-533,-5 8-240,7 2 0,0 9-39,0 3 1,0 4 160,0 8 1,0 1 0,0 4 320,0 6-549,0 3 0,0-4 1,0 1 205,0 1 71,0-5-183,7 7 0,2-13-136,0 6-563,6 0 352,1-6 0,3 6 116,3-7 95,-4-1-5071,-1 1 4774,-1-1 17,1-7 1,-1 4-973,0-7 619,1-1 1,-6-5-85,0 0-926,-7 0 897,3 0 0,-7-7 560,0-4 0,7-4 0,2-1 0</inkml:trace>
  <inkml:trace contextRef="#ctx0" brushRef="#br0" timeOffset="2441">2060 296 7591,'0'9'1100,"0"-1"0,4-8-1187,7 0 66,0-8 124,20 7 0,-13-7 0,6 6 0,-2-1 609,0-3-589,0 1 1,-4 5 0,3 0 952,1 0-806,0 0 1,-6 0 0,2 2-1,2 1-149,2 3 59,0 7 52,-5-4-46,-1 0 93,1 6 0,-1-6 0,1 7 0,-1 1 491,1-1-585,-8 1 1,6-1 0,-6 1-162,0-1 56,6-7 0,-12 6 0,6-4-548,-1 4 142,5-6-1313,-12 5-580,7-12 1633,-8 6 0,2-8-1112,3 0 0,-3-2 1698,3-4 0,-3-10 0,-2-10 0</inkml:trace>
  <inkml:trace contextRef="#ctx0" brushRef="#br0" timeOffset="3031">2769 330 11272,'-16'8'674,"5"-5"1246,0 8-918,0 0-596,-6 6 1,6-1-47,0 1-174,8-1 1,-12 1-1,13-1-282,-5 1 0,7-1 0,0 1 199,0-1-278,0-7 1,2 4-159,3-7 104,4 6 151,0-10 0,6 6-452,-4-8 146,4 0 172,-6-8-313,5 6 0,-4-12-450,6 3 473,1-4 249,-8-1 0,5-1 111,-3 1 1,-1-1 0,-1 1 0,0-1 71,0 1 0,-4 5 0,5 0 178,-3-2-121,-2 6-35,-5-1-1,8 8 1407,-6 0-68,5 0-845,-7 0 1,5 8 326,1 3-575,7-4 0,-10 8 0,8-6 0,0 2 321,-1 0-379,4 0 1,-10 0 186,7 0-476,0-8 168,5 5 94,1-8-186,-1 7 0,1-5 1,-1 3-1,1-3-120,-1-2 0,1-5 0,-1-1-610,1 2 793,-1-5 1,3 2 0,1-4 388,2 5-394,0-3 0,-6 6 0,2-6 174,4 1-130,-3 3 0,5 5 0,-8 0 1,1 0 816,-1 0-387,0 0-258,8 0 1,-5 0 361,3 0-232,3 7-18,-6-5 1,4 5-651,1 0 288,-6-5 0,6 6 256,-7-8-2322,-1 0 1065,1 0 685,-8 0 1,0 0-2088,-3 0 1493,-5 0 1,7-2 450,-8-4 0,-8 3 509,-3-8 0,-3 0 0,-3-6 0</inkml:trace>
  <inkml:trace contextRef="#ctx0" brushRef="#br0" timeOffset="3220">2803 83 15542,'9'0'-127,"6"-7"16,-6 5-285,8-6 375,-1 1 0,-7 4 1,-2-7-1746,1 3 1,-1 0 966,4 1 0,-2 3 799,-3-8 0,-4 7 0,5-3 0</inkml:trace>
</inkml:ink>
</file>

<file path=word/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0:48.944"/>
    </inkml:context>
    <inkml:brush xml:id="br0">
      <inkml:brushProperty name="width" value="0.04283" units="cm"/>
      <inkml:brushProperty name="height" value="0.04283" units="cm"/>
      <inkml:brushProperty name="color" value="#CC0066"/>
    </inkml:brush>
  </inkml:definitions>
  <inkml:trace contextRef="#ctx0" brushRef="#br0">17 642 7637,'-8'9'1675,"7"6"-1005,-5-4-549,4 11-64,2-4 1,0 6 324,0-7-166,0-1-93,0 1 0,2-3 506,4-3-122,-5 4 372,7-13-189,-8 5-528,0-7 149,0 0-636,7-7 1,-5-8-801,3-7 614,5 0 282,-9-2-285,14 6 249,-13-13 3,5 12-15,-7-4 27,0-1 33,0 5 0,6-6-84,-1 3 0,1 4 196,-6-4 1,2 9-194,3 2 834,-3 0-391,5 2 551,-7 1-267,0 8-92,0 0 1,6 2-132,-1 4 0,2 3 847,-1 7-431,-4 1-330,12 7 0,-6-6 222,3 4 1,3-4 70,-3-1-303,-3-1-140,6 1 1,-4-1-105,6 1 4,-7-8 27,6 5 0,-6-12-98,8 4 0,-6-4 150,-1-2-124,-6 0-21,11 0-311,-13 0 1,12-8 117,-3-3 146,4-11 1,-4 4-578,0-4 0,-6 4 34,6 1-160,-7 1 311,3-8 82,1 6 42,-6-6-47,5 7 243,-7-7 1,0 6-77,0-4 17,0 4 0,0 7 480,0 0-317,0 7 425,0-3 0,0 14-79,0 4 970,7 4-837,-5 9 1,5-4 179,-7 7 1,2-5-236,4 6 0,-4-6-155,3 5 0,2-1-28,-1 1 0,5-3-396,-6-7 0,3-1 162,-3 1-1375,-3-1 989,13 1 1,-12-6 81,8 0-1566,-7-8 509,11 5 289,-6-8 1,7-2 558,1-4 0,-6-3 545,0-7 0,0-8 0,5-2 0</inkml:trace>
  <inkml:trace contextRef="#ctx0" brushRef="#br0" timeOffset="360">707 544 10546,'0'11'1159,"0"0"1,-2-5-808,-3 5 38,3 0-136,-5-2 1,7 5 55,0-3 1,1-1-121,5 1 1,-2-2 7,7 2 0,0 2 4,5-8 1,-3 1-128,3-6 0,-6 5 89,12 1 0,-8-1-113,8-5 0,-5-2 74,-6-3-816,3 3 340,-5-13-167,8 6 0,-2-7 248,-4-1 1,1 1 66,-6-1 1,-1 1 20,-5-1 1,0 1-57,0-1 121,-7 1-33,-2-1 25,0 1-7,-6-1 352,6 1 1,-8 5-115,1 0-33,-1 7-149,1-3 570,0 7-337,-1 0 0,1 0 31,-1 0 1,1 5-76,-1 1 0,1 7-395,-1-2 0,6 1 56,0-1-645,7 4 0,-3-11 63,7 7-95,0-8 460,7 5 1,4-8-93,11 0-445,-3 0 590,12 0 0,-7-6 390,3 1 0,4-15 0,-5 1 0</inkml:trace>
  <inkml:trace contextRef="#ctx0" brushRef="#br0" timeOffset="646">1021 330 11836,'-9'0'1302,"2"0"-1108,7 0 113,0 0 0,7 2-21,4 3 112,4 4-151,1 8 0,6 1-190,0 4 1,2-3 25,-2 2 1,2-2-311,3-3 0,3 1 185,-8-1 0,0 1-142,-6-1 0,-5 1 71,0-1-62,-7 1 36,3-8-108,-7 5 15,0-4 172,0 6 1,-7-1-95,-4-4 1,-6 2 63,-5-8 1,2 1-311,-7-6 1,5 0 131,-6 0 0,6 0-616,-5 0 0,7-8 370,-2-3 1,3 2-320,3-2 0,7 0 82,3-5 302,-3-1 449,7 8 0,-5-6 0,7 6 0</inkml:trace>
  <inkml:trace contextRef="#ctx0" brushRef="#br0" timeOffset="823">1269 477 7637,'16'0'0,"1"-5"1317,-1-1-811,1 1 0,-1 3 165,1-4 0,4 5-282,1-5 1,2-1-86,-2 1 0,-5-1-102,-1 2 1,1 3-473,-6-4 296,-4-3-453,0 7 1,-1-7-488,-1 4 548,1-5 0,-6-6 105,0-1 0,-2 1-20,-3-1 0,1 1 281,-7-1 0,0 1 0,-6-1 0</inkml:trace>
  <inkml:trace contextRef="#ctx0" brushRef="#br0" timeOffset="1031">1416 116 7637,'-9'7'73,"3"4"1,4 4 944,2 1 1,-1 2-428,-5 4 0,4 4 175,-3 7 1,3 0-55,2 0 533,0 0-788,0 0 0,5 0 20,1 0 1,1 0-141,-1 0 0,-3-2-286,8-4 1,-1 3 88,1-8 1,1 0-549,-6-6 1,7 4 335,-2-3 0,-4 3-1469,-1-9 786,3-4-1176,0 1 903,0-8 364,-2 0 0,-1-2 0,1-4-257,2-5 0,-5-9 921,2-2 0,3-15 0,0 3 0</inkml:trace>
  <inkml:trace contextRef="#ctx0" brushRef="#br0" timeOffset="1686">1531 0 8845,'0'17'490,"0"-1"1,0 1 12,0-1 1,0 8-146,0 3 1,0 6 101,0 6 0,2 1-125,4 4 1,-3 2 235,8-8 1,-5 6-203,5-5 0,-2-1-304,2-5 1,4-5 75,-4-1-1031,-4-7 695,8 11 0,-8-12-1230,4 3 704,4-11 480,-14 3 0,12-10-546,-7 7 1,1-7-184,-1 1 564,-5-3 0,12-4 125,-7-3 0,5-4-193,-6-8 1,3-5-200,-3 0 673,-3 7 0,5 1 0,-7 5 458,7-8-432,-5 8 2052,6 2-1071,-8 7 388,0 0-906,0 7 1,0-3 158,0 7 1,0-6-8,0 6-290,7 0 95,-5-2-274,12 6 1,-4-8 255,6 4-337,1-3 1,-1-8 65,1 0 1,-1 0-75,1 0 1,-1 0 51,0 0 0,1-8-294,-1-3 0,-1 2 105,-4-2-448,4 0 361,-6-5 0,2-1-52,0 1-183,-7-1 108,3 8-111,-7-6 142,0 6 251,0 0-102,0 2 0,0 9 164,0 3 1,5 4-65,1 8 556,-1 7-385,-5-6 1,2 13 79,4-4 145,-4 5-247,5 1 1,0 5 274,4 1 1,-2 4-124,2-4 0,-5 1-123,5-1 1,-8-4 0,3 3 0,1-9-44,-1-1 1,-1-8 168,-5 2-288,0-4 24,0-1 1,-5-6 190,-1 0-369,-7-8 99,4 5 0,-13-8-604,0 0 0,-7 0 354,2 0 1,-6-8-909,-6-3 0,6-3 522,0-3 0,2-1 3,9-4 0,0 2 28,6-8-1084,6-7 763,3 1 953,14-7 0,10 1 0,9-2 0</inkml:trace>
  <inkml:trace contextRef="#ctx0" brushRef="#br0" timeOffset="2485">3098 577 7634,'0'-16'1721,"0"5"-715,0 0-318,0 7-434,-7-3 0,3 7-110,-7 0 1,6 0 45,-6 0 0,0 7 131,-6 4 1,7 4 34,-1 1-74,7 1-140,-11-1 1,13 1 190,-3-1-280,3 1 21,2-1 0,0 1-200,0-1 1,0-5 180,0 0-377,7-7 213,3 3-13,6-7 101,0 0 1,1-5-8,-1-1 1,-1-7-236,-4 2 0,4-3 83,-4-3 1,-2 6 143,2 0 0,-7 6-45,1-6 595,-3 7-372,5-3 1,-3 7 84,7 0 0,-6 1 96,6 5 8,-7 3-158,11 8 0,-6-1 175,7 1-659,-7-1 273,6 1 1,-6-1-653,8 1 0,-6-6 350,0 0 1,-6-8-586,6 3 1,-5 1 369,5-2 1,-6 1-197,6-6 0,-2-7 70,2-4-229,4-4 659,-13-1 0,7-1 251,-4 1 0,-3-1 0,4 1 0,-4-1 0,-2 1 0,1 5 0,5 0 0,-4 5-96,3-5-48,-3 7 2440,-2-3-1191,0 7 879,0 7-1269,0 3 0,0 12 675,0 0-772,7 7-315,-5-3 0,7 7 327,-3 0 1,-2 5-242,7 0 1,-2 1-351,2-6 1,3 0 49,-3 0 1,-1-2-530,1-4 0,-6 3-597,6-8 1,-7-6 98,1-5-1541,-3 0 1131,-2-2 815,0-1 0,0-12 164,0-7 1,0-2-421,0-14 0,-5-1 789,-1-5 0,-7 0 0,4-7 0,-7-2 0</inkml:trace>
  <inkml:trace contextRef="#ctx0" brushRef="#br0" timeOffset="2759">3394 593 7633,'0'-9'2632,"0"-6"-1173,0 13-929,0-5 1,2 5 77,3-4-89,5 5-242,6-7 1,6 8 112,0 0 112,0 0-243,-5 0 1,5 0 19,0 0 0,5 6-78,-5-1 1,2 8-178,-2-2 1,-4 4 77,4 1 0,-5 1-165,-6-1 1,1 1 29,-6-1-294,-1 1 262,-5-1 0,0 1-43,0-1 29,0 1 92,-7-1 1,-2 1-31,-8-1 0,-1-1 21,-4-4 0,4 1-174,-4-6 1,2-1 77,-2-5 1,3 0-582,-3 0 0,2 0 49,-2 0-998,4-7 1008,-6 5 0,13-12-474,0 3 0,7-4 534,-1-1 0,3-6-618,2 0 1172,0 0 0,7-2 0,3-2 0</inkml:trace>
  <inkml:trace contextRef="#ctx0" brushRef="#br0" timeOffset="2975">3691 610 7633,'9'17'0,"-3"-1"0,1 2 0,-2 4 0,8 4 2835,-11 0-1866,13 5 0,-6-5 55,7 6-705,-7-6 1,6 5 3,-4-3 0,2-3 72,-2 3 0,2-6-235,-8 5-113,8-7 1,-11 4 173,3-7-346,5-1 198,-9-7-1739,7 6 851,-8-6 375,0 0 246,0-1-2080,0-8 577,0 0 866,-8 0-364,7-8 558,-14-1 637,6-7 0,-8-8 0,1-2 0</inkml:trace>
  <inkml:trace contextRef="#ctx0" brushRef="#br0" timeOffset="3239">3691 627 7630,'9'0'1697,"-2"-8"-1099,1 6 1,-5-7 51,8 4-691,0 3 264,6-13-33,-1 14-10,1-7 0,-1 8 104,1 0 289,-8 0-264,6 0 1,-6 0 67,7 0 1,-5 8 139,0 3 1,-5 3-292,5 3 1,-6 1 57,6 4-94,-7-4-281,3 6 0,-7-2 104,0 0 177,0 7-65,-7-10 17,-2 4 0,-2-6-56,0-1-120,0 1 0,-6-6-955,1 0 530,7-7 191,-6 3 153,6-7-1886,0 0 1299,-6 0 0,11-2-62,-7-3-964,8 3 1081,-5-13 1,3 6-489,-1-8 1135,1-6 0,12-3 0,2-7 0</inkml:trace>
  <inkml:trace contextRef="#ctx0" brushRef="#br0" timeOffset="4245">3956 643 7630,'5'17'0,"1"-1"2761,-1 1-1831,2-8 1,-5 5-367,4-3 1,1 4 74,-1 2-402,6-8 218,-10 5-171,6-4-94,-1 6 770,-5 0-391,5-6-378,-7-3-202,0-7 1,0 7 200,0-5-295,0 5 124,0-7-581,0 0 356,0-7 0,0 3-454,0-7 1,0 0 278,0-5 1,0-6-271,0 0 1,2 0 160,3 6 1,-1-1 111,7 1 0,-5-1 143,5 1 1,-6 1 37,6 4 0,-5 2 210,5 3-44,-8 4 0,6-5 333,-3 7 1,-3 0-221,8 0 690,-7 0-522,11 0 0,-12 6 53,8-1 0,-7 8 149,2-2 1,1 4-145,-2 1 1,6 1 24,-5-1 1,5-5 9,-6 0 0,8 0-91,-2 6 1,-2-3-96,2-3 1,0 2 32,6-8 0,-1 6 32,1-5-116,-1-1 1,1-5-80,-1 0 0,1-5 215,-1-1-260,1-6 1,-3 3-316,-3-8 1,2 1 168,-7-1 0,-1 6-229,-5 0 0,0-2 163,0-9 0,-2 4-104,-3-4 1,-4 4 85,-8 1 0,1 3 158,-1 3 1,1-2-20,-1 7 1,1-5 168,-1 6 0,-5-3-419,0 3 187,0 3-522,6-5 176,-1 7-1118,8 0 687,2 0 88,7 0 1,7-6 287,4 1 1,4-1 572,1 6 0,1-5 0,-1-1 0,1 1 0,-1 5 0,1 0 0,-1 0 0,1 0 0,-1 7 0,-1 2 22,-4 8 1,2-1 899,-8 1 1,6 7-53,-5 3 1,5-1 142,-6 1 0,6 2-459,-5 10 1,6-4-178,-1 3 0,-1-3 150,1-2 0,-2-6-169,2 1 1,2-2-223,-8 1 0,6-3 16,-5-8 1,5 1-510,-6-1 0,1-5-433,-6 0-751,0-7 105,0 3 949,0-7 1,0-2-343,0-3 1,0-6 349,0-11 0,-6 2-187,1-8 0,-8-1 265,2-9 0,-4 1 401,-1-7 0,-1 5 0,1-4 0,5 6 0,0-2 0,5 6 0,-5 6 0,8 3 0,-3 8 0,4-1 518,2 1-294,0-1 1,0 6 725,0 0 0,2 8-215,4-3 0,-3 4-50,8 2 1,0 0-273,6 0 0,-1 0-74,1 0 1,-1 0-89,1 0 1,5 2 0,0 4 0,0 3-43,-6 7 1,6 1-9,0-1 1,0 1 113,-6-1 1,1 1-103,-1-1 0,-5 1-77,0-1 1,-7 1 28,2-1 0,-5 1-84,-1-1 0,-1-1-61,-5-4 1,2 3 88,-7-3 1,0-2-124,-5 2 0,-1-7 22,1 2 1,-1-5-731,1-1 1,-1 0-49,1 0 1,0-7-363,-1-4 1,1-3 305,-1-3 0,8 1-230,3-1 1,-1-5-427,2 0 1482,-1 0 0,13-2 0,3-1 0</inkml:trace>
  <inkml:trace contextRef="#ctx0" brushRef="#br0" timeOffset="4653">4828 593 7627,'2'11'0,"2"0"0,1 1 1734,1 3 0,-4 7-817,3 0 1,-1 0-609,7-5 1,-6-3-121,6-3 0,-7 4 321,1-4-226,-3-4 498,-2 1-296,8-8-149,-7 0 40,7 0-93,-8 0-479,0 0 277,0-8-579,0-1 400,0-7 0,-6-1-1026,1 1 709,-1-1 1,6-5-84,0 0 0,0-2-119,0 2 0,6 10 186,-1-5 0,6 4 143,-5-3 1,5 5 137,-6 0-105,8 7 64,-4-3 198,8-1 0,-6 7-192,0-5 440,0 4-213,-2 2 1,6 0 72,-5 0 0,0 6 123,1-1 1,-2 3 369,2-3 1,2-1-283,-8 7 1,8 0 462,-2 5 0,-2 1 62,2-1-522,-7 1 200,10-1 10,-12 1-412,13-1-53,-6 1 1,0-1-98,-3 1 1,1-6-196,-1 0 0,-1-6-705,-5 6 0,0-5-5,0 5-1475,7-8 778,-5 5 790,5-8-766,-7 0 1600,8 0 0,1-8 0,7-1 0</inkml:trace>
  <inkml:trace contextRef="#ctx0" brushRef="#br0" timeOffset="5327">5571 661 8212,'9'-10'1758,"-1"-4"-797,-8 12-406,0-13-890,0 6 1,0-2 234,0 0 0,0 6 635,0-6 1,-8 7 35,-3-1 146,4-5-287,-8 9-198,6-7 0,-7 8 60,-1 0-139,1 0 1,5 6-129,0-1 0,0 8 58,-6-2 1,6 4 18,0 1 0,6-5 99,-6 0 1,7 0-279,-1 6 53,3-1-299,2 1 138,0-8 59,0 5 1,2-10-169,3 7 152,-3-7-119,13 3 1,-12-7 92,8 0 0,-5-2-131,5-3 1,-2 1-65,2-7 28,4 0 179,-14 2 47,7-6 1,-3 12 88,1-8 33,7 7 0,-12-5 181,5 3-152,-4 4 0,0-5 353,3 7-212,-3 0-82,13 0 192,-14 0-150,14 0 1,-11 0 21,7 0 62,-8 0-103,12 0-242,-6 0 67,8 0 1,-1-5-265,1-1 209,-1-7 1,1 4-16,-1-7-471,1 7 380,-1-6 1,1 4-123,-1-11 5,-7 4 1,6-6-212,-4 7 408,-4-7 53,8-1 0,-13-3-241,3 1 315,-3-1-12,-2 3-22,0-6 0,0 12 22,0-3 16,0 4 63,0 9 442,-7-6 1,3 12-90,-7-8-240,7 7 159,-3-3 0,1 8-93,1 5 0,-8-2 245,2 7-260,4 7 1,-6 2 840,8 7-538,-8-6-260,11 10 0,-11-6 441,8 8-302,-1 0-48,6 0 3,0 0-134,0-7 0,6 3 55,-1-7-110,8 0 0,-4 0 110,8 0-95,-8 0-361,5-5 190,-5-1 0,8-5-642,-1 0 469,1 0 0,-1-2 85,1-3-1166,-1-4 818,1 5 1,-1-5-1256,1 3 856,-1-3 385,1-2-735,-8-7 0,4-2 83,-8-8 694,1 8-1207,-6-6 1597,0 6 0,0-15 0,0-1 0</inkml:trace>
  <inkml:trace contextRef="#ctx0" brushRef="#br0" timeOffset="5702">5868 575 7627,'0'9'1311,"0"-1"-819,0-8 0,7 5-126,4 1 0,4-1-44,1-5 1,1 0 18,-1 0 1,1 0 44,-1 0-197,8 0 270,-6-7 1,6 3 177,-7-7-448,7 8-176,-6-12 176,6 13 48,-8-13-621,1 6 310,-1 0-24,1-6-147,-1 6-57,-7-7 161,-1-1 0,-10 3-106,-4 3 0,3 3 13,-8 8 0,0 0 163,-6 0 0,1 0 140,-1 0 0,1 2 205,-1 4 1,1 1 14,-1 4 1,6 4 188,0-4 1,6 3 211,-6 3 1,7-1-270,-1 1 0,3-1-23,2 1 0,2-3-161,3-3 0,-1 4 116,7-4 0,2 2-169,9-2 0,-4 2-164,4-8 0,-2 1-107,2-6 0,-4 0-307,4 0 0,2 0-966,-2 0 1,0-2 660,-5-4 1,-3 3-307,-3-8 1,-2 5 69,-3-5 0,-4 0-1097,3-5 2032,-3-1 0,-9 1 0,-3-1 0</inkml:trace>
  <inkml:trace contextRef="#ctx0" brushRef="#br0" timeOffset="5918">5126 181 16251,'9'0'-1554,"-1"0"694,-1 0 423,-5 0-624,5 0 237,0 0 824,-5 0 0,13 0 0,-6 0 0</inkml:trace>
</inkml:ink>
</file>

<file path=word/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1:07.703"/>
    </inkml:context>
    <inkml:brush xml:id="br0">
      <inkml:brushProperty name="width" value="0.04283" units="cm"/>
      <inkml:brushProperty name="height" value="0.04283" units="cm"/>
      <inkml:brushProperty name="color" value="#CC0066"/>
    </inkml:brush>
  </inkml:definitions>
  <inkml:trace contextRef="#ctx0" brushRef="#br0">5607 594 11745,'-11'8'491,"0"3"0,6-2-55,-6 2-165,7 0 1,-9 5 55,8 1-381,-1-8 104,6 5 0,0-10 171,0 7-459,0-7 194,0 3-171,0 0 160,7-5 0,3 6-188,6-8 1,1-8 99,-1-3 1,1 2-385,-1-2 0,1 2 23,-1-2-230,0-4 431,1 6 0,-6-7-209,0-1 139,-7 1 232,3 7 1,-7-6-19,0 4 0,0-4-239,0-1 358,0-1 1,-2 1-53,-3-1 1,1 8 581,-7 4-339,0 3 836,-6 2-672,1 0 1,5 0 927,0 0-892,0 0 0,2 2 323,3 3-419,5-3 0,1 7-58,0-3 13,0-5-187,7 7 47,2-8 0,9 0 234,4 0-610,-3 0 259,12-8 0,-7-1-437,3-7 1,4-1 269,-3 1 0,-3-1 49,3 1 0,-8-1 71,2 1 1,-4-2-93,-1-4 0,-1 3-9,1-3-278,-8 4 259,6-6 0,-14 0-175,5-3 79,-4-4 201,-2 12 0,-2-10 156,-4 7 1,-3 0-69,-7 6 1,-1-1 277,1 1 1,5 7-164,0 3 0,0-1 85,-6 1 1,6 1 59,0 5 182,0 7-102,2-5 0,-4 13 65,8-4 70,-8 11-240,11 3 0,-11 8 199,8 0 313,-1 7-432,6-5 0,0 17 252,0-9 1,0 9-173,0-8 1,0 2-125,0-3 0,8 3 30,3-7-214,-4 7 37,8-12 0,-8 12-1,4-7-185,4-1 122,-14-12 1,12 3-196,-7-7 1,5 5 96,-6-5 0,3-5-380,-3-6 1,-3-6-55,3 6-756,-3-7 501,-2 3-187,0-7-467,0 0 1045,0-7 0,-5-2-230,-1-8-626,-7 1 752,4-8 0,-2 4-87,0-8 1,0 3 188,-5-3 0,-1 5 113,1 6 1,-1-3 245,1 3 0,-1-3 0,1 9 0,-1 4 0,1 1 555,-1-3-340,8 7 1955,-5-5-955,12 7 442,-6 0-1175,8 0 0,2 0 365,4 0 1,-1 0-377,12 0 0,-4 0-44,9 0 0,3-2 76,3-3-841,-4 3 314,7-13 1,-6 14 154,8-5-1472,-7-3 1004,5 7 0,-5-11-1618,7 8 0,0-3 67,0 3 1888,0 3 0,0-13 0,0 6 0</inkml:trace>
  <inkml:trace contextRef="#ctx0" brushRef="#br0" timeOffset="964">6661 477 9292,'17'0'1180,"-1"0"1,2 0-614,4 0 452,4 0-619,0 0 1,5-2 18,-4-3 1,4 1-139,2-7 1,-1 5-222,-5-5 1,2 6 107,-7-6 0,0 7-668,-5-1 0,-1-3 231,1 3-1627,-1-8 651,-7 11-1683,6-5 1472,-13 0 1456,5-3 0,-14-6 0,-2-1 0</inkml:trace>
  <inkml:trace contextRef="#ctx0" brushRef="#br0" timeOffset="1207">6860 148 7607,'-9'0'1188,"1"0"-316,8 0-390,0 0-161,0 7-241,0 3 0,0 8 1015,0 4 1,0 4-480,0 7 1,0 5-31,0 0 1,0 3-230,0-3 1,6-3-196,-1 3 1,6-5 141,-5-5-647,7 3 317,-11-13 1,10 12 107,-6-8-774,-1 0 393,3-6 56,-6 1-1591,12-1 1095,-12-7 0,11 0-528,-8-3 0,3-4 646,-3 3 1,2-5-410,4-5 1030,4-4 0,-6-8 0,8 1 0</inkml:trace>
  <inkml:trace contextRef="#ctx0" brushRef="#br0" timeOffset="2385">7123 544 10601,'-9'9'1647,"1"6"-1209,8-6 0,0 7 232,0 1 1,0-6-62,0 0-357,0 0-112,8 5 1,1-5 187,7 0 4,1-7-192,-1 10 1,1-12-138,-1 4 0,1 1 97,-1-1 0,-5-1-228,0-5 1,0 0 73,6 0-1004,-1 0 585,0 0-44,1-7 74,-8 5 71,-2-5-190,1-1-11,-6 6 219,5-12 0,-7 5 90,0-8 0,-2 6 193,-3 0 0,1 2-78,-7-2 0,5-2 242,-5 8 1,0-6-86,-5 5 0,5-5 91,0 6 0,0-3-72,-5 3 475,6 3-155,-4-5-145,12-1 233,-5 7-33,7-7-79,0 8-218,0 0 0,1-5-234,5-1 1,3-1-32,8 1-74,-1 5 149,1-7 0,-1 8 1,0 0-116,8 0 166,-5 0 0,4 0 217,-6 0-240,-1 0 0,1 0 305,-1 0-159,-6 0 150,4 8-105,-12 1 183,5 7-169,-7 1 1,0-1 58,0 1 0,0-6-15,0 0-83,0 0 0,0 5 0,0 1 0,6-6-140,-1 0 139,8 0 1,-4 3-151,8-3 1,-1-3 59,1-8-249,-1 7 150,1-5 1,-1 5 15,1-7 0,-1 0-158,1 0 168,-1-7-524,1-2 368,-1-1 0,-5-4-291,0 3 0,-7 2 160,1-2 0,-3 0-102,-2-6 0,0 1-117,0-1 368,0 1 40,-7-1 1,-2 1-152,-8-1 239,1 1-15,-1-1 1,1 6 150,-1 0 0,1 8-59,-1-3 1,1 4 320,-1 2 0,1 0-33,-1 0 148,1 0 0,5 0-32,0 0-201,7 0-54,-3 0 20,7 0-93,7 0-12,2 0 1,8 2-28,-1 4 0,6-4 36,0 3 0,8-5-384,-3-5 1,4-3 132,2-3 1,-5-3-237,-1 3 1,-5-4 49,6-2 121,-8 1 158,11-8 0,-13 6-87,4-4 10,-4-4 58,-1 1 1,-8-3-26,-3 1 1,1 1 3,-2-2 1,1-1 172,-6 7 0,-2-3-25,-3 8 1,1-3 233,-7 9 1,5 4-62,-5 1 358,8 4-368,-12 2 1,11 0 150,-7 0 1,6 9-80,-6 8 1,2 1-54,-2 10 1,-2 1 107,8 9 1,-1-3 87,6 4 1,0-4-95,0-3 0,0 1-60,0 0 1,0-1 21,0-5-316,7 4 75,3-12 1,0 4 263,1-6-585,-7-1 238,11-7-31,-6 6 0,7-13 16,1 3 0,-6 3-144,0-3 1,0 1 39,5-6 0,-5-6 20,0 1 0,0-8 93,6 2-250,-1-4 158,-7-1 0,6-1-8,-4 1-57,-4-1 154,8 1 1,-11-1 99,7 1 0,-6-1-75,6 1 0,-2 5 87,2 0 0,4 7-82,-4-1 1,-2 3 216,2 2 0,0 0 78,6 0 409,-1 0-427,1 7 0,-6 2 148,0 8 158,0-1-314,5 1 0,-5-1 125,0 1 1,-2-1-89,2 1 1,2 1-115,-7 4 1,-1-4 251,-5 4-428,0-3 0,0-3 55,0 1-813,0-8 579,0 6 0,0-12 71,0 8-1639,-7-7 1157,-2 3 1,-2-1-1177,0-1 0,0 1 322,-6-6 1450,1 0 0,-8 0 0,-2 0 0</inkml:trace>
  <inkml:trace contextRef="#ctx0" brushRef="#br0" timeOffset="5087">101 1334 8677,'0'11'1435,"0"0"-906,0 0-237,0 13 1,0-4 366,0 7 1,0-5-258,0 6 1,0-1 17,0 6 0,0 0-132,0 0 0,2-5 11,3-1 1,-3-5 30,4 6-759,-4-8 377,5 4 0,-5-8 104,3 1-1448,-3-8 1006,-2-2 0,0-5-2487,0 3 1325,0-3 883,0 6 1,0-10 93,0-4 575,0-3 0,-7-7 0,-2-1 0</inkml:trace>
  <inkml:trace contextRef="#ctx0" brushRef="#br0" timeOffset="5386">17 1417 7619,'-8'-9'0,"7"-5"2056,-7 5-1064,16-8-532,1 1-319,7 6 1,1-2 205,-1 6 0,6 1-52,0 5 0,0 0 118,-5 0 1,1 0-98,4 0 1,-4 5-23,4 1 0,-4 6 12,-1-1-417,7 4 139,-13 2 1,11 1 179,-11 4-292,3-4 105,-4 6 0,-3-8-18,-7 1 1,0-1 64,0 1 0,0-1-120,0 1 1,-2-1 104,-3 1 1,1-6-10,-7 0 0,2-6 59,-2 6-466,-4-7 246,6 3 1,-2-7 91,0 0-1121,0 0 377,2 0-423,-6 0 1,8-7 540,-4-4 1,3-4-329,8-1 1,0-1 112,0 1 866,0-1 0,0-6 0,0-3 0</inkml:trace>
  <inkml:trace contextRef="#ctx0" brushRef="#br0" timeOffset="6402">430 1384 7619,'7'9'0,"-5"0"944,3-4 269,-3-3-291,6 13-266,-7-6-345,14 7 47,-13 1 497,5-8-333,1 6-167,-7-6 0,7 0 521,-1 6-406,-5-6 0,5 7 265,-7 1-452,8-8-508,-7 6 205,7-14 1,-8 9-499,0-5 351,0-3-474,0 5 124,0-7-1246,0 0 1636,0-7 0,2 3 0,1-7-393,3-2 197,7-1 165,-12-3 5,14 1-329,-6 7 436,8-6 26,-1 6 860,-7 0-859,6 1-195,-13 1 283,12 5-25,-4-5 0,-1 7 361,-2 0-219,0 0-99,-5 0 1,7 5 256,-3 1 0,-2 7-16,7-2-3,0 3-27,-2 3-157,5-1 95,-5-6-136,1 4 1,4-7-1,-3 6 259,4-2-241,1-7 1,1 9 126,-1-8-237,1 1 41,-1-6 102,1 0-222,-1 0 0,6-6 1,-2-1 158,-5-2 43,2 5-528,-8-11 1,5 6 113,-3-7 196,-3 7 0,-1-6-411,-5 6 238,5-8-135,-7 1 158,0-1 108,0 1 0,-7-1 0,-4 1 0,-4 1-296,-1 4 283,-1-3 314,1 12-152,-1-13 72,1 13 1,-1-5 0,-1 7 87,-4 0 0,4 0-263,-4 0 214,3 0-1,10 0-110,-5 0 1,10 0-360,-7 0 161,7 0 38,-3 0-337,7 0-176,0 0 9,7 0 1,-3 0 0,7 0-408,2 0 801,1-7 0,8 5-153,0-4 230,0 5-16,-5 1 1,-1 0 600,1 0-301,-1 0-196,1 0 484,-1 7-333,1 2 1,-1 8 18,1-1 474,-8 0 0,6 6 1,-4 2 928,3 2-841,3 1-248,-1 6-75,1-7 1,-6 3 0,0-5-60,1 2 1,1-6-272,-2 2 50,4-4 191,-13-1-236,5-1 284,-7 1-246,0-8 29,7-2-36,-5-7-260,6 0 182,-8 0-225,0 0 212,-8-7 0,5-2 0,-7-8-137,3 1 1,-4-3-74,6-3 151,-8 4 0,11-13 77,-4 3 1,3-3-33,-3-2 1,4 6-2,-3-1 1,5 6 47,5-5 1,-3 7-44,4-2 1,3 4 42,2 1 0,4 6-38,1 0 228,1 7-230,-1-3 180,1 7-140,6 0 1,-4 0 83,3 0 0,-4 0-67,-2 0 1,-5 6 154,0-1 0,-5 8-80,5-2 1,-7-2 162,1 2 1,-1 0 88,1 5-48,-3 1-100,5-1 1,-8 3 86,-5 3 1,-3-4-86,-8 4 0,1-4 70,-1-1 0,1-1-86,-1 1 1,1-6-325,-1 0 1,1-6 142,0 6 1,-1-7-788,1 1 0,5-3 145,0-2-1363,7 0 541,-3 0 684,7-7-806,0-2 806,0-8 807,7 1 0,9-8 0,10-2 0</inkml:trace>
  <inkml:trace contextRef="#ctx0" brushRef="#br0" timeOffset="6790">1484 1449 11407,'9'10'480,"0"-1"-392,-3-4 1016,-5-3-202,7 5-276,-1 1-165,2 1 26,8 0-179,-1 6 1,1-8-121,-1 4 1,3 2-185,3-8 1,-4 1 199,4-6-233,-4 0 0,-1 0 51,-1 0-627,1 0 449,-8 0 1,0-2-9,-4-3-343,-3-5 326,6 1 0,-7-5-349,5 3 1,-4-4-137,3-2 440,-3 1 0,-9-4 28,-4 3 0,-4-3 88,-1 9 0,-1-2-106,1 2 607,-1-3-343,1 12 1,-3-7 337,-3 3-219,4 4-107,-6-5 0,8 7-313,-1 0 172,1 0-368,-1 0 146,1 7-1063,7 3 677,1 6-354,8 1 256,0-8 202,8 5-174,1-12 522,15 5 1,-6-7 236,4 0 0,-4 0 0,-1 0 0,7-7 0,1-2 0</inkml:trace>
  <inkml:trace contextRef="#ctx0" brushRef="#br0" timeOffset="7361">1863 1319 7619,'16'-10'0,"-6"1"637,-5 4 1,-3 1 236,-2-7-331,7 7-343,-5-3 1,4 2-38,-12-1 49,-3 1 820,-8 5-642,8 0 1,-5 0 191,3 0 85,3 0-364,-6 0 0,12 1-195,-4 5 1,-1-2 187,2 7-316,-1 0 0,6 5 88,0 1 0,6-1 13,-1 1 0,8-1 161,-2 1-522,-4-8 162,8 5 0,-6-5-33,7 8-110,-6-1-25,4 1 151,-5-1-43,1-6 152,4 4 29,-12-12-4,5 13-410,-7-13 181,0 5-26,0 0 57,0-5 0,-1 5-263,-5-7 220,-3 0-1,-8 0-357,8 0 225,-5 0-255,12 0 1,-13-7-114,4-4 554,4 4 1,-1-1-13,8 8-35,0-7 48,0 5-1,0-5 238,8 7 1,1-2-1,7-2 88,1-1-140,7-1 173,-6 6 1,8-1 194,-4-5 0,-4 2-204,4-7 614,4 8-489,-8-12 0,6 11 86,-8-7 177,1 8-224,-1-12-24,1 13-293,-1-12 116,-7 12-46,6-5 81,-13-1-14,5 6-79,-7-5 68,0 7 1,-2 0 270,-3 0-159,-4 0-119,-8 0 430,8 0 0,-6 0 85,4 0-297,-3 7 446,5 3-462,-6-1 1,11 5 179,-7-3-211,8 4-109,-5-6-195,8 6 0,0-6 195,0 7-36,0-6 0,6 4-883,-1-3 401,8-3 258,-4 6-2120,8-12 1118,7 5 442,-6-7 312,6 0-1259,-1 0 1,3 0 145,7 0 956,-7 0-872,5 0 1348,-5-7 0,14-2 0,2-8 0</inkml:trace>
  <inkml:trace contextRef="#ctx0" brushRef="#br0" timeOffset="7907">3413 1318 9725,'-10'-10'1565,"-4"3"-1813,12 0 106,-13 5 1,6-5-142,-7 7 474,-8 0-191,5 0 32,-12 0-158,13 0 916,-13 0 0,13 1 0,-4 3-403,3 2-457,3 6-242,7-10 191,-6 13-1,13-6-186,-5 0 253,7 6 1,2-6-284,3 8 197,4-8 5,8 5 230,-1-5-199,8 8 294,-6-8-323,14 6 58,-14-6-108,13 0 86,-13 6 484,6-6-260,0 7 1,-11-5 100,3 0 231,-10 0-94,8-1 112,-12 4-222,6-5 0,-8 0-39,0-1 0,-8-3 0,-3 1 164,-3-3-352,-3-1 0,1-2 158,-8 0-31,5 0-399,-4 0 172,6 0-15,1 0-1432,-1 0 738,1-7 398,7 5-1578,-6-13 1420,13 6 0,-5-2 0,7 0-258,0-1 0,0 2 0,2-1 800,3-1 0,12-3 0,8-2 0,8 1 0</inkml:trace>
  <inkml:trace contextRef="#ctx0" brushRef="#br0" timeOffset="8804">3528 1418 9559,'0'11'1426,"0"0"-42,0 2-872,0-5-137,0 6-357,0-5 0,0 8 171,0-1 474,0-6-350,7 4 1,-3-6 272,7 3 0,-6 1 0,6-6-94,2-3-256,2-1-47,1 6-306,1-7 0,5 7 90,0-8 216,0-8-79,-6 7 1,1-12-64,-1 7 1,-5-5 0,-2 4-328,-1-2 3,-3-2 172,3 2-758,-7-6 422,7 6 212,-8-8-267,-8 1 154,-1 7 25,-7-6 128,-1 6 172,-7-8 1,4 8 0,-5 2-299,1 0 320,-5 5 1,8-5-235,-6 7 190,7-8-152,-4 6-4,7-5 76,8 7 90,2 0-5,7 0-50,0 0 26,7 0 1,2 0-99,8 0 0,5-2-145,0-3 0,7 1 10,-1-7 1,-4 2-463,-3-2 2395,-2-4-1232,5 6 1,-8-7-411,1-1 0,-1 6 0,-5 0 0,2 0-3741,-2-5 1871,-4 6 935,-7-4 468,8 12 1608,-7-5 402,7 7-266,-8 0-349,0 0 0,-2 7-433,-4 4 0,3 4 786,-8 1-593,7 1-250,-3 6 207,7-4-252,0 12 0,0-13-367,0 6 0,0 0 163,0-6 47,7 6-275,2 0 0,2-6 0,0 2 36,2-7-24,2 2 263,-6-6-115,5 0 0,-4 0-561,6-3 1,1-4-693,-1 3 615,1-3 240,-1-9 38,1 5-58,6-13 1,-10 8-520,4-4 186,-5-4 323,5 6 0,-6-8-87,0 1 119,-7-1 39,3 1 47,0-1-94,-5 8 393,5-5-148,-7 12 931,0-5-518,0 7 1815,0 0-2007,0 7 159,0-5 839,0 12-554,0-5-113,8 8-115,-6-1-48,12-6-162,-5 4-86,1-12 1,4 11 179,-3-8-47,4 1-235,-6 1 1,6-5 0,-4 4-393,3-5 234,-5-1 219,6 0-802,-6 0 1,2 0 251,0 0-301,-7-7 339,3-2 130,-7 0 0,0-6-165,0 4 1,-2-4-116,-3-1 280,3-1 0,-13 1-177,4 0 308,4-1 96,-8 1 1,14 5 368,-5 0-130,4 0-167,2 1 567,0 3-380,0 7-85,0-7-28,8 5 0,1-5 146,7 7 1,1-2 0,1-2 432,4-1-370,-4-1 2,6 6 0,0 0-619,-6 0 308,13 0 1,-10-2 0,4-1-634,-1-3 342,-2 1-343,-5 5 1,3-2 0,-2-2-317,-3-1 1,-3-3 117,5 3 643,-8 3-835,-2-13 1071,-7 6 0,0-7 0,0-1 0</inkml:trace>
  <inkml:trace contextRef="#ctx0" brushRef="#br0" timeOffset="9027">4469 970 7621,'-8'10'0,"6"4"555,-3-3 1,3 4 0,2 3 1447,0 4-941,0-4-663,0 14 0,0-9-56,0 5 1,0 3 1271,0-4-713,0-3-380,0 7 36,0-12-184,0 12-765,0-13 290,7 13 191,-5-12-21,6 4 1,-3-6-1280,1-1 652,-1 1 374,2-1-1809,-5-6 896,6 4 542,-1-12-1396,-5 5 881,5-7 641,-7 0 0,7 0-96,4 0 1,-1-1 524,1-5 0,0-10 0,5-10 0</inkml:trace>
  <inkml:trace contextRef="#ctx0" brushRef="#br0" timeOffset="9253">4682 1285 7621,'0'11'5227,"0"0"-5210,0 0 171,0-2 1,0 5 0,0-4 232,0-1 1,0 5 888,0-3-160,0 4-613,-7 1 0,5 1-428,-4-1 0,4 1 0,2-1 124,0 1-44,0-8-943,8 6 1,-6-12-1155,3 8 0,4-7 820,2 2 1,-2-5-654,2-1 1375,0 0 1,6 0-547,-1 0 0,-3-1 711,4-5 1,-10-3 0,9-6 0,-1 2 200,0 2 0,9-7 0,1-8 0</inkml:trace>
  <inkml:trace contextRef="#ctx0" brushRef="#br0" timeOffset="9798">4947 1400 7621,'9'-2'0,"-4"-3"406,-3 3 677,-2-5-217,0 7 1329,0 0-1725,0-8 0,-2 6 0,-3-3 181,-6 3-462,-4 2 1154,6 0-529,-6 7-235,14-5 1,-14 13-183,4-4 0,-2 3-116,2 3 0,2-6-476,3 0 144,5 0 103,-7-2 0,8 6-29,0-4 74,0-4 124,0 8-1130,0-13 630,8 12 1,-5-12-930,8 4 784,-7-5 1,11-1 67,-4 0 0,-2 0 0,2 0-269,2 0 61,1-7 187,-5-2 38,6-8 98,-6 8 1,2-5 51,0 3 0,-2-4 129,2-2-164,4 1 735,-6-1 751,0 8-819,-1 2-364,-8 7 43,0 0 858,7 0 56,-5 0-557,5 7-216,0 2-66,-5 1-8,6 4 141,-1-12-137,-5 13-5,12-6 1,-12 0-354,13-2 163,-13 1 1,12-6-368,-3 3 262,4-3 92,-6-2-325,6 0 0,-6 0 174,7 0 1,1-2 87,-1-3 0,1 1-231,-1-7 128,1 7 48,-1-10 1,3 10 21,3-7 91,-4 7 0,6-9 174,-8 8 0,1-1 403,-1 6-323,1 0-116,-1 0 760,1 0-420,-1 0-158,1 0-97,-8 0 1,5 2 177,-3 4-86,4-4-136,2 5-715,-1 0 357,1-5 205,-8 5-398,5-7 0,-10 6-1545,7-1-601,-7 1 1322,3-6 466,-7 0-1588,0 0 1524,0-7 1,-7 3-366,-4-7 1179,-4 0 0,-9-6 0,-1 1 0</inkml:trace>
  <inkml:trace contextRef="#ctx0" brushRef="#br0" timeOffset="9985">4913 1153 7621,'-9'0'3785,"3"0"-4254,12 0 1,3 0-59,7 0 1,6 0-49,0 0 386,0 0 0,2 0 1,-6 0-78,13 7 101,-5-5 0,7 5-265,0-7 0,0 2 1,0 2 429,0 1 0,0 1 0,0-6 0,7 7 0,2 2 0</inkml:trace>
  <inkml:trace contextRef="#ctx0" brushRef="#br0" timeOffset="10303">5721 1236 7621,'10'0'3085,"-3"0"-2214,-7 0-571,0 0 0,-7 0 105,-4 0-63,-4 0 1,-2 0 0,1 0 252,0 0 1557,-8 0-1139,5 0-642,-4 0-246,13 0 1,-2 2-734,6 3 288,1-3 255,5 6-18,0-1 27,0 2 0,7 6-31,4-4 0,5 3-40,6-3 50,-3-3-146,5 6 84,-8-12 0,6 13 0,0-4 233,-2 4 59,-2-6-4,-1 5 104,-8-5-106,6 8 1,-12-6 188,8 0-147,-7 0 15,3 5-106,-7-6 73,0 4 0,0-10-28,0 7-177,-7-7 134,-2 10 1,-8-12 85,1 4-35,-1-5-1123,1-1 503,-1 0-705,1 0 538,-1 0 176,8 0-2339,-5 0 1372,12-7 874,-5 5 1,7-12 552,0 3 0,7-4 0,2-2 0</inkml:trace>
  <inkml:trace contextRef="#ctx0" brushRef="#br0" timeOffset="10478">6314 1482 14135,'-17'0'0</inkml:trace>
</inkml:ink>
</file>

<file path=word/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1:15.610"/>
    </inkml:context>
    <inkml:brush xml:id="br0">
      <inkml:brushProperty name="width" value="0.04283" units="cm"/>
      <inkml:brushProperty name="height" value="0.04283" units="cm"/>
      <inkml:brushProperty name="color" value="#CC0066"/>
    </inkml:brush>
  </inkml:definitions>
  <inkml:trace contextRef="#ctx0" brushRef="#br0">298 348 9725,'-10'-10'1565,"-4"3"-1813,12 0 106,-13 5 1,6-5-142,-7 7 474,-8 0-191,5 0 32,-12 0-158,13 0 916,-13 0 0,13 1 0,-4 3-403,3 2-457,3 6-242,7-10 191,-6 13-1,13-6-186,-5 0 253,7 6 1,2-6-284,3 8 197,4-8 5,8 5 230,-1-5-199,8 8 294,-6-8-323,14 6 58,-14-6-108,13 0 86,-13 6 484,6-6-260,0 7 1,-11-5 100,3 0 231,-10 0-94,8-1 112,-12 4-222,6-5 0,-8 0-39,0-1 0,-8-3 0,-3 1 164,-3-3-352,-3-1 0,1-2 158,-8 0-31,5 0-399,-4 0 172,6 0-15,1 0-1432,-1 0 738,1-7 398,7 5-1578,-6-13 1420,13 6 0,-5-2 0,7 0-258,0-1 0,0 2 0,2-1 800,3-1 0,12-3 0,8-2 0,8 1 0</inkml:trace>
  <inkml:trace contextRef="#ctx0" brushRef="#br0" timeOffset="897">413 448 9559,'0'11'1426,"0"0"-42,0 2-872,0-5-137,0 6-357,0-5 0,0 8 171,0-1 474,0-6-350,7 4 1,-3-6 272,7 3 0,-6 1 0,6-6-94,2-3-256,2-1-47,1 6-306,1-7 0,5 7 90,0-8 216,0-8-79,-6 7 1,1-12-64,-1 7 1,-5-5 0,-2 4-328,-1-2 3,-3-2 172,3 2-758,-7-6 422,7 6 212,-8-8-267,-8 1 154,-1 7 25,-7-6 128,-1 6 172,-7-8 1,4 8 0,-5 2-299,1 0 320,-5 5 1,8-5-235,-6 7 190,7-8-152,-4 6-4,7-5 76,8 7 90,2 0-5,7 0-50,0 0 26,7 0 1,2 0-99,8 0 0,5-2-145,0-3 0,7 1 10,-1-7 1,-4 2-463,-3-2 2395,-2-4-1232,5 6 1,-8-7-411,1-1 0,-1 6 0,-5 0 0,2 0-3741,-2-5 1871,-4 6 935,-7-4 468,8 12 1608,-7-5 402,7 7-266,-8 0-349,0 0 0,-2 7-433,-4 4 0,3 4 786,-8 1-593,7 1-250,-3 6 207,7-4-252,0 12 0,0-13-367,0 6 0,0 0 163,0-6 47,7 6-275,2 0 0,2-6 0,0 2 36,2-7-24,2 2 263,-6-6-115,5 0 0,-4 0-561,6-3 1,1-4-693,-1 3 615,1-3 240,-1-9 38,1 5-58,6-13 1,-10 8-520,4-4 186,-5-4 323,5 6 0,-6-8-87,0 1 119,-7-1 39,3 1 47,0-1-94,-5 8 393,5-5-148,-7 12 931,0-5-518,0 7 1815,0 0-2007,0 7 159,0-5 839,0 12-554,0-5-113,8 8-115,-6-1-48,12-6-162,-5 4-86,1-12 1,4 11 179,-3-8-47,4 1-235,-6 1 1,6-5 0,-4 4-393,3-5 234,-5-1 219,6 0-802,-6 0 1,2 0 251,0 0-301,-7-7 339,3-2 130,-7 0 0,0-6-165,0 4 1,-2-4-116,-3-1 280,3-1 0,-13 1-177,4 0 308,4-1 96,-8 1 1,14 5 368,-5 0-130,4 0-167,2 1 567,0 3-380,0 7-85,0-7-28,8 5 0,1-5 146,7 7 1,1-2 0,1-2 432,4-1-370,-4-1 2,6 6 0,0 0-619,-6 0 308,13 0 1,-10-2 0,4-1-634,-1-3 342,-2 1-343,-5 5 1,3-2 0,-2-2-317,-3-1 1,-3-3 117,5 3 643,-8 3-835,-2-13 1071,-7 6 0,0-7 0,0-1 0</inkml:trace>
  <inkml:trace contextRef="#ctx0" brushRef="#br0" timeOffset="1120">1354 0 7621,'-8'10'0,"6"4"555,-3-3 1,3 4 0,2 3 1447,0 4-941,0-4-663,0 14 0,0-9-56,0 5 1,0 3 1271,0-4-713,0-3-380,0 7 36,0-12-184,0 12-765,0-13 290,7 13 191,-5-12-21,6 4 1,-3-6-1280,1-1 652,-1 1 374,2-1-1809,-5-6 896,6 4 542,-1-12-1396,-5 5 881,5-7 641,-7 0 0,7 0-96,4 0 1,-1-1 524,1-5 0,0-10 0,5-10 0</inkml:trace>
  <inkml:trace contextRef="#ctx0" brushRef="#br0" timeOffset="1346">1567 315 7621,'0'11'5227,"0"0"-5210,0 0 171,0-2 1,0 5 0,0-4 232,0-1 1,0 5 888,0-3-160,0 4-613,-7 1 0,5 1-428,-4-1 0,4 1 0,2-1 124,0 1-44,0-8-943,8 6 1,-6-12-1155,3 8 0,4-7 820,2 2 1,-2-5-654,2-1 1375,0 0 1,6 0-547,-1 0 0,-3-1 711,4-5 1,-10-3 0,9-6 0,-1 2 200,0 2 0,9-7 0,1-8 0</inkml:trace>
  <inkml:trace contextRef="#ctx0" brushRef="#br0" timeOffset="1891">1832 430 7621,'9'-2'0,"-4"-3"406,-3 3 677,-2-5-217,0 7 1329,0 0-1725,0-8 0,-2 6 0,-3-3 181,-6 3-462,-4 2 1154,6 0-529,-6 7-235,14-5 1,-14 13-183,4-4 0,-2 3-116,2 3 0,2-6-476,3 0 144,5 0 103,-7-2 0,8 6-29,0-4 74,0-4 124,0 8-1130,0-13 630,8 12 1,-5-12-930,8 4 784,-7-5 1,11-1 67,-4 0 0,-2 0 0,2 0-269,2 0 61,1-7 187,-5-2 38,6-8 98,-6 8 1,2-5 51,0 3 0,-2-4 129,2-2-164,4 1 735,-6-1 751,0 8-819,-1 2-364,-8 7 43,0 0 858,7 0 56,-5 0-557,5 7-216,0 2-66,-5 1-8,6 4 141,-1-12-137,-5 13-5,12-6 1,-12 0-354,13-2 163,-13 1 1,12-6-368,-3 3 262,4-3 92,-6-2-325,6 0 0,-6 0 174,7 0 1,1-2 87,-1-3 0,1 1-231,-1-7 128,1 7 48,-1-10 1,3 10 21,3-7 91,-4 7 0,6-9 174,-8 8 0,1-1 403,-1 6-323,1 0-116,-1 0 760,1 0-420,-1 0-158,1 0-97,-8 0 1,5 2 177,-3 4-86,4-4-136,2 5-715,-1 0 357,1-5 205,-8 5-398,5-7 0,-10 6-1545,7-1-601,-7 1 1322,3-6 466,-7 0-1588,0 0 1524,0-7 1,-7 3-366,-4-7 1179,-4 0 0,-9-6 0,-1 1 0</inkml:trace>
  <inkml:trace contextRef="#ctx0" brushRef="#br0" timeOffset="2078">1798 183 7621,'-9'0'3785,"3"0"-4254,12 0 1,3 0-59,7 0 1,6 0-49,0 0 386,0 0 0,2 0 1,-6 0-78,13 7 101,-5-5 0,7 5-265,0-7 0,0 2 1,0 2 429,0 1 0,0 1 0,0-6 0,7 7 0,2 2 0</inkml:trace>
  <inkml:trace contextRef="#ctx0" brushRef="#br0" timeOffset="2396">2606 266 7621,'10'0'3085,"-3"0"-2214,-7 0-571,0 0 0,-7 0 105,-4 0-63,-4 0 1,-2 0 0,1 0 252,0 0 1557,-8 0-1139,5 0-642,-4 0-246,13 0 1,-2 2-734,6 3 288,1-3 255,5 6-18,0-1 27,0 2 0,7 6-31,4-4 0,5 3-40,6-3 50,-3-3-146,5 6 84,-8-12 0,6 13 0,0-4 233,-2 4 59,-2-6-4,-1 5 104,-8-5-106,6 8 1,-12-6 188,8 0-147,-7 0 15,3 5-106,-7-6 73,0 4 0,0-10-28,0 7-177,-7-7 134,-2 10 1,-8-12 85,1 4-35,-1-5-1123,1-1 503,-1 0-705,1 0 538,-1 0 176,8 0-2339,-5 0 1372,12-7 874,-5 5 1,7-12 552,0 3 0,7-4 0,2-2 0</inkml:trace>
  <inkml:trace contextRef="#ctx0" brushRef="#br0" timeOffset="2571">3199 512 14135,'-17'0'0</inkml:trace>
</inkml:ink>
</file>

<file path=word/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1:11.081"/>
    </inkml:context>
    <inkml:brush xml:id="br0">
      <inkml:brushProperty name="width" value="0.04283" units="cm"/>
      <inkml:brushProperty name="height" value="0.04283" units="cm"/>
      <inkml:brushProperty name="color" value="#CC0066"/>
    </inkml:brush>
  </inkml:definitions>
  <inkml:trace contextRef="#ctx0" brushRef="#br0">0 330 7610,'17'0'3377,"1"0"-2607,4 0 1,-2 0-450,8 0 0,-1 0-266,6 0 1,-2 0 87,-3 0 1,1 0 98,-7 0 1,5-6 38,-5 1-1062,0-1 598,-5 6 1,-1 0 81,1 0-1517,-1-7 581,1 5-533,-8-5 1048,6-1 0,-14 5-93,5-8 1,-6 5 325,-6-5 0,3 0 289,-8-5 0,2-1 0,-2 1 0,-4-1 0,-2-7 0,-8-1 0</inkml:trace>
  <inkml:trace contextRef="#ctx0" brushRef="#br0" timeOffset="458">281 34 7610,'-16'-11'892,"-1"0"-188,8 7 330,-5-3-408,12 14 55,-6 10-374,8 1 0,-5 8 183,-1-4 73,1-4 0,5 13 1,0-3 26,0 3 1,0 2-278,0 0 0,0-2-313,0-4 1,0 3 85,0-9 1,5 7-434,1-6 0,5 5 192,-6-5-1185,8 0 921,-11-12 1,11 4-3,-8-3-1345,8-3 1128,-4-1 0,2-2-272,0 1 1,0-1 438,6-5 0,-3-7 19,-3-4 0,4 2 452,-4-2 0,-2 2 0,2-2 0,-5 2 0,5 3-48,-8 4 33,5-5-194,-8 7 1562,7 0-938,-5 0 1,7 5 409,-3 1 1,-3 5-333,8-6 1,-2 8-125,2-2 0,4-2-170,-4 2 1,4-7 198,1 1 0,1-3 122,-1-2 78,1 0-292,-1 0 1,2 0 100,4 0-387,-3-7 37,5-2 0,-8-6-68,0 4 1,1-3 83,-1 3 1,-5-4-29,0-2 0,-7 1 94,2-1-5,-5 1 1,-2-1 0,-5 1-163,4 7 24,-12-6 1,3 13 202,-11-3 0,3 3-56,-3 2 0,2 0-286,-2 0 1,4 2 93,-4 3 0,-2-1-1481,2 7 1147,0 0 0,6 5-332,-1 1 1,6-1 5,0 1-1337,8-1 883,-5 1 1163,8-8 0,8 6 0,1-6 0</inkml:trace>
</inkml:ink>
</file>

<file path=word/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1:25.768"/>
    </inkml:context>
    <inkml:brush xml:id="br0">
      <inkml:brushProperty name="width" value="0.04283" units="cm"/>
      <inkml:brushProperty name="height" value="0.04283" units="cm"/>
      <inkml:brushProperty name="color" value="#CC0066"/>
    </inkml:brush>
  </inkml:definitions>
  <inkml:trace contextRef="#ctx0" brushRef="#br0">264 198 5973,'0'9'27,"0"-2"72,0-7 3030,0 0-2903,8 0 82,-7 0-120,7 0 321,-8 0-165,0 0 147,0-7 52,0 5-222,0-12-173,7 12 0,-5-7 205,3 3-149,-3 4 83,-2-5 56,0 0 89,0-3-252,0-6 191,0 0-91,0-1-27,0 1-280,0-1 148,0 8 0,-2-4 146,-3 8-285,3-8 46,-13 11 1,12-5 47,-8 7 0,5-6 53,-5 1 1,6-1-122,-6 6 1,5 0 54,-5 0 0,0 0-143,-5 0 1,5 0 55,0 0 0,0 2-74,-6 3 0,6-1 84,0 7-15,0 0 43,-5 6 1,5-1 108,0 1 0,2 5-104,-2 0 0,-2-1 122,8-4 1,-6 5-102,5 0 0,1 0 60,5-6 0,0 1-75,0-1 1,0 1-70,0-1 0,1-5 141,5 0-213,-4-7 61,12 11 1,-10-14-62,7 5 121,0-4 0,5-2 34,1 0-56,-1 0 0,1-2 183,-1-4 1,-1 3-33,-4-8-75,4 7-32,-6-10 0,2 4 34,0-6-42,0 7 12,-2-6 0,0 8 111,-3-4 1,-5-4-60,5 4 0,1 2 32,-1-2 1,-1 5-63,-5-5 1,0 6 362,0-6-212,8 7 10,-7-10-44,7 12 3,-8-6-159,0 1 148,0 5-192,0-5 137,0 7-373,0 0 285,0 7 238,0 2-248,0 15 1,-2 2 217,-4 7 0,5 5-54,-5 1 1,2 7-124,-1-2 1,3-4 38,-3-2 0,3 3-25,2-3 1,-2 1 73,-4-6 33,5 0-91,-7 0 1,8-2 62,0-4-196,0 4 34,0-12 0,0 4-354,0-6 156,0-1-356,0 1 394,0-1 0,0-5-313,0 0 165,0-7-738,0 3 195,0-7-6456,0 0 7326,8 0 0,1 0 0,7 0 0</inkml:trace>
</inkml:ink>
</file>

<file path=word/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1:36.498"/>
    </inkml:context>
    <inkml:brush xml:id="br0">
      <inkml:brushProperty name="width" value="0.04283" units="cm"/>
      <inkml:brushProperty name="height" value="0.04283" units="cm"/>
      <inkml:brushProperty name="color" value="#CC0066"/>
    </inkml:brush>
  </inkml:definitions>
  <inkml:trace contextRef="#ctx0" brushRef="#br0">0 132 10807,'0'-9'852,"0"2"-327,0 7-347,0 7 0,0-3 356,0 7-388,0 7 0,0 0 147,0 4-22,0 4 1,2 0 122,3 6 86,-3 1 0,7-1-118,-3-5 0,-2 2 193,7-7-286,-8 8 0,12-12 24,-4 4-437,4-4 1,-1-1 176,-3-1 1,4-5-201,-4 0 1,-2-7-6,2 1 28,0-3 0,5-2-52,1 0 0,-2-7 48,-4-4 0,3-9-365,-3-2 1,4 0 196,1 5 1,-5-5-18,0 0 0,-5 0 110,5 6 1,-8 5 352,3 0-97,-4 7 0,0-3-11,3 7-48,-3 0 1,11 2 213,-8 3 1,6-1 162,-5 7 1,7 0-125,-2 5 0,3 1 55,3-1 1,-1 1-115,1-1 1,-1 1 107,1-1 1,1-5-102,4 0 0,-4-2-86,4 2 1,-9 2 217,-2-7-77,0-1 463,-2-5-408,-1 0 0,-3-2-25,1-3 1,-1-6-61,-5-11 1,0 2-466,0-8 1,0 1 148,0-6 0,0 0 21,0 0 1,-5 0-351,-1 0 1,-7-5 192,2-1 0,2 1-471,-2 5 1,7 5 279,-1 1 0,-2 7-361,1-2 0,-1 5 293,1 6 0,4 2-1397,-3 3 384,3 5 0,2-5 1524,0 12 0,7-5 0,3 7 0</inkml:trace>
  <inkml:trace contextRef="#ctx0" brushRef="#br0" timeOffset="1074">956 331 12977,'-16'-9'1426,"-1"1"-1036,1 8 0,5 6-129,0-1 1,0 8-70,-6-2 0,1 4 12,-1 1 0,6 1-152,0-1 1,8 1 88,-3-1 1,-1 1-32,1-1 1,1 1 29,5-1 1,2-1-361,3-4 1,-1 4 55,7-4 0,-6-2-68,6 2 0,0-6 45,6 6 1,-1-7 47,1 1 0,-1-3-52,1-2 1,-1 0 59,1 0 1,-6 0-9,0 0 1,0 0 41,5 0 0,-1-7-36,-4-4 1,2 2 3,-8-2 0,2 0-76,-1-6 1,-4 1 68,3-1 0,-3-1-21,-2-4 1,-5 4 108,-1-4 1,-7 3-78,2 3 1,2-1 281,-2 1 0,6 1-9,-6 4 832,7-3-246,-11 4 22,14 1-528,-7 2 103,8 7-232,0 0 12,8 7 1,1 2 119,7 8 0,-5-1-147,0 1 1,0 1-23,6 4 1,-1-9-33,1 4 1,-1-5 73,1 5 1,-3-1-263,-3 1 242,4-8-570,-6 6 220,0-14-106,6 7 50,-13-8-3,5 0 79,-7 0 47,0 0 1,0-8-225,0-3 1,0-3 122,0-3 1,0-1-70,0-4 0,0 4 132,0-4 0,0 3 27,0 3 1,0-1 81,0 1 0,5 5 167,1 0-50,-1 7 0,1-5 219,-1 4 0,3 3-53,-3-4 0,-1 4 81,7 2 1,-6 6 109,6-1 1,-5 3-126,5-3 0,0-3-7,5 4 1,1 1 28,-1-2-134,1 1 0,-1-6-22,1 0 1,-1 0-87,1 0 1,-6-6-61,0 1 0,-2-8 84,2 2 0,2 2-250,-8-2 0,3 0 70,-3-5 0,-3-1-12,3 1 0,-3-1 57,-2 1 1,0-1-192,0 1 183,0-1 0,0 1 180,0-1-45,0 8 0,0 0 401,0 3 170,0 5-421,0-7 0,0 10 145,0 4 0,2-3-75,4 8 1,-5 6 68,5 5 0,3 7-5,2-2 0,-2-1 30,2 2 1,-5-1-154,5 6 0,-2-7 42,2-4 1,2 1-277,-8-1 0,6 0 95,-5-5 1,-1-1-1054,-5 1 537,7-1-109,-5 1 1,6-6-989,-8 0-778,0-8-175,0 5 1230,0-8 1297,0 0 0,0-8 0,0-1 0</inkml:trace>
  <inkml:trace contextRef="#ctx0" brushRef="#br0" timeOffset="1357">1847 231 7658,'10'-9'2072,"-3"-6"-1539,-7 6-366,0-7 1,0 6 1,0 1-142,0 4 19,-7 3 0,3-5 13,-7 7 0,5 0-144,-5 0 1,-5 7 13,-6 4 0,-2 4 146,2 1 1,2 1 487,-7-1 0,6 1-265,-1-1 0,4 2 752,2 4 1,6-3-360,5 3 1,3-4-185,2-2 1,0 1-91,0-1 1,2 1-154,3-1 0,6-5-243,11 0 0,-1-2 126,6 2 1,-1 2-452,1-7 1,10 1 241,-4-1 1,2-5-1249,-8 5 0,4-4 232,-3-2 0,6 0-95,-1 0 0,4-2 1173,-9-4 0,3-3 0,2-7 0</inkml:trace>
  <inkml:trace contextRef="#ctx0" brushRef="#br0" timeOffset="1861">2573 17 7687,'0'9'3738,"0"-2"-3248,0-7 1,0 8-260,0 3-36,0 11-24,7-4 0,-5 13 219,3-4 1,3 5 135,-3 1-330,8 0 154,-11-1 1,11 1-140,-8 0 1,6-7-245,-5-4 1,5 2 89,-6-2 0,8 0-155,-2-6 1,-2 1-2166,2-1 1689,0 1 1,6-3-823,-1-3 0,1-1 556,-1-5 1,1-3-530,-1 3 1369,0-3 0,8-9 0,2-2 0</inkml:trace>
  <inkml:trace contextRef="#ctx0" brushRef="#br0" timeOffset="2266">3149 398 7681,'0'-9'1063,"0"-6"1,0 6-1,-2-6-342,-4 4-649,5-3 123,-7 4-191,1 1 0,5-5 239,-13 12-22,14-6 1,-14 3 161,4-1 0,-4 1-139,-1 5 1,3 2 122,-4 3 1,5-1-161,-10 7 0,3 5-210,3 6 1,1 0-57,4-5 0,-2 5 117,8 0 1,-2 0 58,1-6 1,4 1 0,-5-1-288,7 1 0,2-6 19,3 0 1,-1-6-49,7 6 0,-6-7 46,6 1 0,-5-3 30,5-2 1,-6 0 54,6 0 1,-5-2 23,5-3 1,-2-4-141,2-8 1,4 1 114,-4-1 0,-2 6-182,2 0 1,-6 0-52,6-5 193,-7-1 189,3 8 369,-7 2-258,0 7 1,2 0-71,4 0 1,-3 2 74,8 3 0,-5 3-69,5 3 0,-6 3-227,6-3 1,-5 4-187,5 1 0,0-5-368,5 0 1,1-5 31,-1 5 1,1-8-487,-1 3 1,2-4 168,4-2 0,-3 0 939,3 0 0,3-8 0,1-1 0</inkml:trace>
  <inkml:trace contextRef="#ctx0" brushRef="#br0" timeOffset="2751">3512 313 7681,'-7'-9'3463,"3"2"-3177,-7 7 1,6-6 55,-6 1 1,7-1 666,-10 6-456,4 8-131,-6-6 103,7 12-255,-6-5 0,13 8-48,-3-1-27,-4 1 48,7-1-206,-5 8 40,7-5 1,0 4 0,0-6 170,0-1-146,0 1 93,7-1 0,-5-7-1,12 6-297,-5-6 0,2 2 101,0 0-25,0-7-452,6 3-1027,-1-7 1467,1 8 1,-1-7 0,1 5 0,-1-6-212,1-6 0,1-3 0,2-5 1,2-1-364,-2-2 232,-1 5 126,-3-12 1,-1 0-249,-4-3 134,4 3-50,-14-7 224,7 5 1,-8-7 545,0 0-432,0 0-113,0 0-50,0 0 1591,0 7-1422,0 3 1,0 12 358,0 0-67,0 7 43,0-3 285,0 7-364,0 0 0,0 7 1,0 4 624,0 4-461,0 8-98,0 3 0,0 2 258,0-1-1047,0 0 639,7 6 46,2-7 1,2 3-277,0-7 111,-7 8 1,10-12 83,-3 4 0,-1-4-1223,1-1 563,-8-1 165,12-7-1335,-13 6 851,12-13 480,-12 13 1,7-14-253,-3 5-2628,-4-4 3317,5-10 0,0 7 0,-5-14 0,13-2 0,-6-8 0</inkml:trace>
  <inkml:trace contextRef="#ctx0" brushRef="#br0" timeOffset="3096">4073 67 9999,'-9'0'306,"-6"8"-257,13-7-19,-12 7 0,4-7 0,-6 3 308,-1 2 278,1 6 1,-6-2 0,0 6 293,2 1-563,2-1 1,1-7-154,1 6-49,-1-6 0,1 8-44,-1-1 1,2 1-278,4-1 175,-3-7 1,12 6 157,-5-13 1,7 12-34,0-3-121,0 4-94,0 1 76,0-6 1,0 4 0,0-3-78,0 4 164,7 1-39,-5-6 27,12 4-127,-4-5 154,6 0-25,1 6 1,-1-13-136,1 5 69,-1 1 0,1-7 1,-1 5-1,1-4-1511,-1-2 1103,8 0 1,-6 0 0,4 0-261,-4 0 0,-1 0 1,-1 0-1,1-2-738,-1-4 956,-6 5 81,4-14 162,-12 13 1,11-7-614,-8 3 460,1 5 364,-6-7 0,0 1 0,7 5 0,2-5 0</inkml:trace>
  <inkml:trace contextRef="#ctx0" brushRef="#br0" timeOffset="3863">4154 429 10962,'17'0'1259,"-8"0"-1036,6 0 1,-6 0 76,7 0 1,1 0-208,-1 0 101,1 0 0,-1-7 0,1 5-235,-1-13 93,1 13-126,-1-5 134,-7 0 51,6 5 157,-6-13-682,0 13 260,-1-5 18,-8 0-281,0 5-56,0-13 286,-8 13-1,6-12 134,-12 12 1,5-6-1,-8 8-4,1 0-2,6 0-17,-4 8 130,12-6 0,-13 12-107,4-3 275,4 4-118,0-6-8,7 6 37,0-6 0,0 2 1,0 0-1,2 2 15,3 1 1,-1-3-81,7 0 0,0-5 1,5 3 40,1-2-13,-1 6-9,8-11-143,-6 5 1,8-5 87,-4 4 12,4-5 0,-1 7-189,-3-8 0,2-2-55,-2-4-63,7 5 149,-10-7 0,6 1-2,-3-4 26,-4 4 54,6-8 1,-9 11 162,-4-7-138,4 0 1,-8-5 25,4-1 0,-4 6-53,-7 0 91,0 0 1,0 0-54,0 0 82,-7 8-72,5-5 5,-13 8 151,6 0 9,-7 0-112,-1 0 0,3 8-34,3 3 0,-2-2 17,7 2 1,-1 0 40,2 5 38,3 1 1,-6-1-73,8 1 1,0-6-141,0 0 0,6-6-123,-1 6 226,8-7-1,-11 3 1,13-7-127,-4 0 1,3 0 110,3 0 0,-1 0-126,1 0 0,-1-2 55,1-3 0,-6-4-168,0-8 1,0 1 52,5-1-91,-7-6 215,6 4 0,-13-12-123,3 4-27,4-5 73,-7-1 0,6-5-44,-8 0 1,-6-1 55,1 6 1,-8 2 106,2 4 1,2 3-64,-2 7 0,5 3 1160,-5 3-641,8 3 836,-5 8-367,8 0 252,0 0 0,0 8-511,0 3-271,0 3-450,0 3 135,0 7-1,8 1-404,1 8 269,7 0 145,8-7 0,2 5-1454,7-4 735,0-3 33,0 7 474,7-12-1763,2 4 1347,15-13 1,-4-1 0,7-6-1478,3 3 1460,-7-1 1,10-6-74,0-5-145,0-3-731,15-8 1526,-6 1 0,5-2 0,1-1 0,1-1 0,8 0 0,5-2 0</inkml:trace>
  <inkml:trace contextRef="#ctx0" brushRef="#br0" timeOffset="4927">6282 314 7649,'0'-11'429,"0"0"1,0 6 280,0-6-411,0 0-12,0 2 48,0-6 45,0 6 0,-2-2 393,-3 0-247,-5 7-176,-6-3-209,-1 7 30,1 0-16,7 0 1,-6 2 155,4 3-76,-4 5 1,1 6 0,1 1 339,2-1-432,0 0 1,2 1-1,2-1-55,-1 1-28,6-1 1,-5 1 0,7-1 0,0 1-55,0-1-60,0 1 79,0-1 1,2-5-734,3 0-737,-3 0 0,13 4 1344,-4-4 1,-2 2-636,2-8 277,0 1 154,5-6 48,1 0 1,5 0-1017,0 0 578,0 0 276,-6 0 0,1-8-265,-1-1 342,1 0 342,-1-6 0,1 6 0,-1-7 0</inkml:trace>
  <inkml:trace contextRef="#ctx0" brushRef="#br0" timeOffset="5263">6447 348 9859,'-17'0'894,"8"0"0,0 8-466,3 3-139,5 3-97,-7 3 47,1-1-47,5 1 251,-5-1-246,7-7 1,0 6 0,2-4 142,3 4-197,-3-6 1,13 6-65,-4-4-95,3-4 207,3 8-223,-1-14 0,1 7-153,-1-8 0,1 0 393,-1 0-105,1 0-124,-1 0 0,1-2 0,-1-4 94,1-5-130,-1 4 94,1-8 6,-1 6 1,-7-7-30,-3-1 0,1 1 0,-2-2 0,-1-3 151,-2-1-120,-2 0-15,0 6 1,-7-1 8,-4 1-1,-4-1 13,6 1-8,-6 7-152,6-6 135,-7 13 1,-1-10-1,1 6-1395,-1 2 646,8 3 337,-6 1 11,13 0-1381,-12 7 1272,12 2 0,-5 2 1,7 0-1214,0 2 968,0-6 270,7 8 29,9-6 430,3 0 0,12-2 0,-5-7 0</inkml:trace>
  <inkml:trace contextRef="#ctx0" brushRef="#br0" timeOffset="5851">6808 99 7649,'0'-16'-29,"-1"7"29,-5 3 1157,4-3-483,-5 7-242,7-5-72,0 7 2511,0 0-2241,0 7-407,0 2 0,5 13 198,1 0-96,-1 7-86,3-3-48,-6 7-90,12 0 1,-10 0 0,5-2 0,-2-2 269,-3-1-179,5-8-49,-7 4 1,11-8-59,-8 1 21,1-1 1,-4-5-222,3 0-47,-3-7 144,5 3-700,-7-7-1821,0 0 2394,0-7-659,0-2 601,8-8 49,-7 1-19,14-1 0,-13-5-39,3 0 1,3-1 155,-3 1 1,3 9-262,-3-4 676,-3 4-282,13-3 1,-12 7-81,8 3 505,-7 5 1,5 1-297,-3 0 1,-3 1 334,8 5 0,-5 3-183,5 7 1,-2 1 70,2-1-212,3 1 1,-10-1 130,7 1-286,0-1 1,0 5 0,0-3 0,0-3-127,-2-1 61,6 1 0,-11-4 0,7 0-1214,1 2 823,-4-6 0,5 2 30,-8-3-2342,8-5 1282,-11 7 366,5-8-839,0 0 1897,2 0 0,8-8 0,-1-1 0</inkml:trace>
  <inkml:trace contextRef="#ctx0" brushRef="#br0" timeOffset="6923">7353 380 7649,'0'10'4180,"0"-3"-3547,0-7-735,0 0 54,8 0 1,1 0 38,0 0 0,6 0 128,-6 0 0,7-6 688,1 1-341,-1-8-220,-7 11 0,6-11-42,-4 8-213,-4-8 200,8 4 0,-13 0-769,5-6 364,-7 13 133,8-12 79,-7 12-907,7-13 631,-8 13 1,-2-10-317,-4 6 245,-3 1 372,-7 5-103,-1 0 1,1 0 225,-1 0-107,1 7-61,-1 2 1,1 7 457,-1 1-191,1-1-163,7-6 0,0 4 0,5-3 363,-2 4-227,1 1-8,5 1-1,0-8-207,0 6 1,2-8 0,1 6 59,3-2-10,7 0 1,-4-2 0,7-2 0,1-1-4,-1-1 30,1 1-214,-1 1 0,1-5 91,-1 5 1,1-7 0,-1 0 127,1 0 0,-1 0 0,1 0 2,-1 0 0,-5 0 1,-2-2 30,-1-3-87,-3 3 18,-5-13-14,0 6-58,7-7 0,-5-1 0,6 1 0,-3-1-61,1 1-70,6-1 164,-10-6 0,11 4-128,-7-3 46,6 11 0,-4-3 52,3 3-311,3 3-740,-12-6 945,13 12 0,-11-5-12,7 7-176,-8 0 114,12 0 1,-12 0-54,8 0-175,0 0 188,-1 0 0,4 5-179,-3 1 358,4-1-178,1 2 49,1-5-1,-8 5 241,6-7 0,-6 0 0,7 0-416,1 0 859,-1 0 0,1-1 449,-1-5-550,1-3-136,-8 0 0,-2 2-133,-7-1-15,0 6 0,0-12-69,0 3 1,-2 3-1,-3 3 67,-6 3 0,-4 2 0,-3 0 0,-2 2 242,-2 3-248,0 5 1,5 6 0,1 1 348,-1-1-210,1 0-75,7 1 1,0-1 326,3 1-219,4-1-61,-5 1 0,7-1-90,0 1-79,0-1 224,7 1-84,-5-8-351,13 6 164,-6-14 33,0 14 1,8-13-478,-1 3 223,1-3 128,6-2-1067,-6 0 1147,-1 0 14,8-7 1,-6 3-359,4-7 1,-3 6 285,-3-6 0,1 0 43,-1-6 1,-1 6-126,-4 0 12,3 8 388,-12-12 1,7 13-477,-3-3 486,-4 3-139,5 2-124,-7 0 380,0 7 1,0 2 0,0 8 0,0-1 661,0 1-619,0-1-102,0 1-10,0-1-164,0-7 181,0 6-29,0-6-400,0 8 157,0-8 1,2 4-1,3-8-48,-3 1 16,6-6-520,-1 0 341,-5 0 1,7 0 2,-4 0-355,-3 0 188,13 0 197,-13-8 1,12 5-647,-3-8 387,-3 0 88,6-6-11,-12 1-110,13-1 103,-6 1 0,8-1 104,-8 1 435,5-1-252,-5 1 47,1 7-203,4-6 890,-5 13-392,1-5-210,4 7-75,-12 0 884,13 0-406,-13 0-242,12 0 63,-5 0 1,2 7-12,0 4 0,-5-2-279,5 2 0,0 0 243,5 6-85,-7-8-950,6 6 431,-6-6 208,8 0 124,-1-2-1346,-7 1 669,6-7 215,-6 7 212,8-1-650,-1-5 1,-5 5 0,0-7-233,2 0-490,-6 0 738,8 0 883,-13 0 0,12-7 0,-4-2 0</inkml:trace>
  <inkml:trace contextRef="#ctx0" brushRef="#br0" timeOffset="7894">8837 249 8263,'-7'-10'492,"5"1"-417,-4 4 47,-3 3 166,7-5-97,-12 7 268,12 0-122,-13 0 0,12 0 1,-7 1 764,3 5-654,-6 3 0,10 2 199,-8 0-466,7 0 11,-3 5-1,-1 1-47,6-1 0,-5 1-68,7-1 17,0 1-188,0-1 128,0 1-330,0-1 0,2-5 0,3-1 464,6-3-445,-3 6 179,6-12 1,-4 7 55,6-8-235,1 0 0,-1 0 1,1 0-845,-1 0 997,1 0 13,-1 0 1,0-8 60,1-2 0,-1 0 0,-1-1 0,-2-1 41,-2-3 1,-2 4-1,4 0 148,-2-2-75,-7-2-29,3-1 741,0 7-405,-5 1-153,5 1 1,-7 5 233,0-5 1,0 5 108,0-3 422,0 3-370,0-6-230,0 8 1568,0 0-1926,0 8-103,0-6 212,0 5-128,0-7 0,0 7 1,0 4 161,0 4-86,8 1-54,-6-6-101,5 4 41,-7-5 0,5 8 115,1-1-377,7-6 163,-12 4-1,14-5 37,-13 0 1,7 4 0,-3-7-293,5-3 248,-4 7 0,8-9-56,-4 5-50,3-4-15,3-2 180,-1 0-56,1 0 44,-1 0-28,1-8-89,-1-1 96,-7 0 6,6-6-25,-6 6 202,8-7 0,-6-1-159,0 1-11,-8-1-5,5 1 225,-1 7 1,-5-6-1,3 4 1,-3-4 429,-2-1-328,0 7 130,0-6-164,0 13 85,0-5-219,0 0 399,0 5-46,0-5-205,0 7-197,0 0 0,2 7-45,3 4 56,-3-4 0,6 10 221,-8-1-223,7 1 1,-5 12 2,3-7 253,4 0-228,1 2-14,-1-6 0,0 11 269,-4-7-246,-3 0 0,7 0 73,-3 0-148,-4 0 94,5 2 30,-7-6-236,0 6 195,0-7 0,0-1 11,0 1-221,-15-1 1,2 1-40,-14-1 161,0-7-200,-14 6 126,-1-13 1,-7 5-301,-1-7 214,1 7 38,7-5 0,1 6 13,8-8 71,8 0-29,-6 0-590,12 0 397,-12 0 0,13 0-167,-4 0-1782,4 0 672,8 0 1567,-4 0 0,5-8 0,-8-1 0</inkml:trace>
</inkml:ink>
</file>

<file path=word/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1:56.905"/>
    </inkml:context>
    <inkml:brush xml:id="br0">
      <inkml:brushProperty name="width" value="0.04283" units="cm"/>
      <inkml:brushProperty name="height" value="0.04283" units="cm"/>
      <inkml:brushProperty name="color" value="#CC0066"/>
    </inkml:brush>
  </inkml:definitions>
  <inkml:trace contextRef="#ctx0" brushRef="#br0">10354 396 8070,'9'-7'-772,"6"5"813,-13-13-1,5 13 275,-7-12 0,0 12-199,0-13-23,0 13 160,0-5-173,0 0 0,0 3 80,0-7 186,-7 7 1,3-9-70,-7 8 0,2-2 65,-2 1 0,-4 4 82,4-3-475,-3 3 82,5 2 0,-6 5-49,4 1 0,-4 7 76,-1-2 0,5 3-81,0 3 0,2-1 120,-2 1 1,-2-1-59,7 1 0,1-1-84,5 1-15,-8-1 1,7 1 28,-5-1 0,6-5 73,6 0 1,-5-5 86,5 5 0,3-8 67,2 3-879,4-4 19,-6-2 300,6 0 201,-6 0 0,7 0-87,1 0 0,-1-2 109,1-4 1,-6 3 31,0-8 0,-2 0-28,2-6 55,3 1 11,-12 7 0,11-6 118,-7 4 1,-1 2-85,-5-2 1,2 7 222,3-1-164,-3-4 640,6 7-214,-8-6-384,0 8 146,0 0 373,0 8-45,0-6-204,7 12-187,2-5 1,8 6-379,-1-4 1,1-2 120,-1-3 1,0-5-66,1 5 1,-1-4-56,1-2-375,-1 0 176,1 0 76,-1 0 46,1-8 88,-1 7 0,1-9 93,-1 5 1,-7 1-224,-3-7 450,3 0-219,0-5 230,0 7-128,-1-6 657,-8 13-249,0-5-124,0 7 68,0 0-27,0 7 0,0-3-56,0 7 0,0-6-99,0 6 1,0-5-14,0 5 1,0-6 71,0 6-22,0-7-312,0 3 212,0-7 1,0 2 90,0 4-335,0-5 227,0 7 0,2-8-7,3 0 0,-1 0-292,7 0 0,0-6 93,5 1 0,1-6-208,-1 5 1,1-7-90,-1 3 182,1 2 171,-1-6 1,-1 4-125,-4-6 120,3 7-10,-4-6 1,6 13 67,1-3 1,-6 1-69,0-1 0,-6 3 193,6-4 0,-5 4-89,5 2 0,-8 2 257,3 4-41,3-4-94,0 12-82,7-5 373,1 1-43,-8 4-78,6-12 1,-6 11-136,7-8 1,3 1-163,3-6 0,-4 0 135,4 0 1,2 0-212,-2 0 1,2 0 93,-2 0-168,-4-7 198,13 5 0,-13-11-33,4 7-202,-3-6 67,-3 2 1,-5-1 30,0 0 0,-7 6 67,1-6 1,-1 5-7,1-5-12,-3 0-167,6-5 172,-16-1 37,-1 8-27,0-5 1,-6 12-6,4-4 73,-3 5-63,-3 1 0,6 5 142,0 1 1,0 6-141,-5-1 1,1 4 147,4 1 0,-2 1-70,8-1 1,-6 1-115,5-1 121,1 8-241,5-5 91,0 4 1,0-12 102,0 0-72,0-7 46,7 3 1,-3-1 219,7-1 1,-6 1-156,6-6 0,-2-2 159,2-4 1,4 3-102,-4-8 0,2 0-195,-2-6 0,2 1 127,-8-1-311,8 1 141,-11-8 1,5 4 105,-7-8 1,0 1-129,0-6 0,0 2-102,0 3 1,0-3 9,0 4 0,-2 3 82,-3 2 1,3 4-151,-3 1 1502,3 8-587,2-6-276,0 14-343,0-7 48,0 8 1,0 2 130,0 4 84,0 3-149,0 7 1,0 2 348,0 4 1,2 2-134,3 4 1,4 3-283,8-4 1,-1 3 48,1-3 0,5 4-606,0-3 0,7-3 112,-2 3-1114,-3-8 1005,7 4 0,-11-8-4,8 1-508,-8-8 516,4 6 1,-13-8 499,0 4 0,-7 4 0,3-6 0</inkml:trace>
  <inkml:trace contextRef="#ctx0" brushRef="#br0" timeOffset="936">264 1105 8048,'0'-11'431,"0"0"0,0 5-308,0-5-84,0 8-34,0-12 0,0 11 71,0-7-59,0 8 0,-7-12 249,-2 6-246,-8 0 0,1-4 19,-1 7 583,1-7-347,-1 12 0,1-7 168,-1 8-176,1 0-183,7 0 1,-6 2-42,4 4-87,-3 3 223,4 7-157,-4 1 1,10-1 111,-7 1 1,2 5-54,-2 0 1,4 5 76,7-5-112,0 0-140,0-5 201,0-1-184,0 1-41,0-1 206,7 1-210,2-8 176,8-2-3,-1-7-5,1 0 13,-1 0-60,8-7-278,-6 5 172,6-13 0,-9 6 23,-4-7-226,3-1 177,-5 1 1,8-1-383,-1 1 269,-6-1-108,-3 8 378,0-6-20,-5 6 223,5 0-123,-7 2-50,0 7-212,0 0 0,0 7 1,2 4 542,4 4-151,-5 1 4,14 1 93,-13-1-150,13 1-57,-14-1 1,14 1-714,-4-1 403,4 1 1,1-6-875,1 0 713,-1-8 1,6 5-166,0-8-68,0 7 0,-5-5 167,-1 3 0,1-5-192,-1-5 605,8-4 0,-6-8 0,6 1 0</inkml:trace>
  <inkml:trace contextRef="#ctx0" brushRef="#br0" timeOffset="1223">676 1006 8048,'-1'-11'1611,"-5"0"-718,4 7-331,-5-3-604,7 7 418,-7 0 0,-3 0-607,-6 0 1,0 7 859,-1 4-352,1 4 1,-1 1 0,1-1 76,-1-4 0,2 4 85,4-4-266,-3 3 1,12 3 8,-4-1-27,5 1 54,1-1-709,0 1 520,0-1 0,7-1-770,4-4 518,-4 3 1,8-10 83,-4 7-999,4-7 737,1 3 1,1-7-100,-1 0-174,8 0 340,-6 0 1,6-2-768,-8-3 568,8-4 252,-5-1 0,4-2-499,-6 6 789,-1-7 0,1 4 0,-1-7 0,1 6 0,-8-4 0,13-3 0,-4-8 0</inkml:trace>
  <inkml:trace contextRef="#ctx0" brushRef="#br0" timeOffset="3076">926 1040 8048,'0'-17'704,"0"8"0,0 0-214,0 3 356,-8 5-199,7-7-416,-7 8-198,8 0 12,-7 0 0,3 0 393,-7 0-207,8 8-43,-12 1 0,11 7 159,-7 1-115,8-1-1,-5-7-196,8 6 1,-5-6 0,-1 8 152,3-1 1,1 1-34,2-1 1,2 1 125,3-1-1168,-3-7 485,13 6 224,-14-6-490,14 0 312,-6-1 233,8-1 1,-1-5-325,1 3 166,-1-3-1,1-2-225,-1 0 0,6-2-126,0-3 269,0 3-479,-5-13 477,-8 6 0,5-2-220,-3 0 227,-3 0 1,5-5 358,-8-1-186,8 8 186,-11-6 0,5 6 0,-7 0 0,0 2 614,0 7 2661,0 0-2938,0 7 0,0-3 252,0 7-148,0 0-239,0 5 1,0-5-108,0 0 1,7 0 252,4 6-254,4-8 153,1 5-34,1-4-327,-1-1 148,1 5-139,-1-12 93,1 6 0,-1-8 22,1 0 1,-1 0-1,1 0-20,-1 0 1,-5-6 0,-2-1 0,1-2 149,-1-4-264,-6 5 156,5-6 0,-8 5 3,0-8-405,0 1 133,0-1 179,0 1-390,0-1 120,0 1 399,0-1-223,0 8 214,0 2-121,0 7-219,0 0 0,5 2 217,1 3 307,7 4 1,-4 6 60,7-4-268,1 4 250,-1-6-161,1 7 0,-3 1 11,-3-1 108,4 1 1,-6-6-104,8 0-74,-1 0 116,-7-2-110,-1-2 13,-1-7 66,-5 0-61,5 0 0,-7 0 766,0 0-1331,0-7 171,0 5 187,0-13 82,-7 6 1,5-7-487,-4-1 342,5 1 1,1-1-127,0 1 35,0-1 164,7 1 0,-3 1 0,7 2 1,1 4-1,3 0-530,2 0 645,-1-2-139,8 2 0,-6 1 237,4 8 45,4 0-207,-8-7 1,11 5 205,-7-3 0,2 3-77,-2 2 1,-3 0 148,2 0 0,-2 0 128,-3 0-185,1 0-67,-8 0-263,6 0-157,-14 0 250,7 0 385,-8 0-306,0 0 3,0 7 153,0-5 1,-6 13-53,1-4-101,-8-4 141,4 8-122,0-6 0,-6 7 82,4 1 0,-2-1-94,2 1 0,2-1 0,5 1 237,-1-1-341,-1 1-40,6-1-14,0 1 57,8-8 0,-6 0 77,3-4-48,4-3 40,-7 6 1,13-8-29,-4 0 89,-4 0-68,8 0 1,-6-8-211,7-3 0,1 2-75,-1-2-154,-7 0 183,6-5 0,-6-1 115,0 1-274,6-1 324,-13 1-75,12-1 135,-12 8-236,6-6 879,-8 14-308,0-14-147,0 13 603,0-5-324,0 7-728,0 0 170,0 7 294,0-5 17,0 13-130,7-14 0,-5 14 65,3-4-288,-3-4 67,-2 8 1,2-8 100,3 4-259,-3 4-75,6-6-189,-1 0 0,-3 4 233,7-7 1,-6-1-446,6-5 365,-7 0-132,18 0 1,-17 0 73,12 0 0,-4 0 94,3 0 347,0 0 0,1-7 0,-6 3 0,0-7 0,0 0 0,5 2 0,-5-6 0,0 4 0,-1 2 0,1-2 0,-2 2-337,-4-2 278,-3-4 59,5 6 0,-5-5 692,4 3 0,-4 1-38,3 5 634,-3 3-241,-2-13-382,0 14-111,0-7 36,0 8-31,0 0-328,-7 0 1,3 0-190,-7 0 1,5 2 135,-5 4-168,8-5 99,-12 14 216,13-6-519,-12 8 219,12-1-159,-6-7 76,8 6 1,-5-6-62,-1 8 60,1-1 1,5-5 158,0 0-52,0 0 0,5 0-255,1 0 168,7-7-79,-4 10 124,0-12 0,6 6-2,-4-8 276,3 0-259,3 0-145,-1 0 0,1 0 137,-1 0 1,1-6-1,-1-1-101,1-2 1,-6 3 110,0-5-72,0 0 0,3-5 40,-3-1 16,4 8-39,-13 2-7,5-1 552,-7 7-110,0-7-248,0 8-440,0 0 65,0 8 0,0-5 89,0 8 456,0-7-101,0 10-170,0-4 206,0 6-265,0-7-5,8 6 71,1-6-18,0 0 1,0 4 183,-4-7-76,-3-1-85,13-5 1,-11 0 250,7 0-276,0 0 23,5 0-113,-7 0 95,6 0 1,-6-7 46,8-4-282,-1 3 103,-7-6 1,6 10 168,-4-7-465,-4 0 253,8-5 36,-13-1 38,5 1-5,0 7 140,-5-6-166,5 13 13,-7-5 0,0 7 28,0 0 59,0 7-1156,0 2 706,8 0 1,-6 11 424,3-3 8,-3 3 1,3-2-1,3 4 38,1 6 78,-5-4-228,10 0 590,-12-1-321,13 3 0,-12 1 130,8 1-46,-7-8-71,11 4 0,-13-8 26,3 1-37,-3-1-34,-2 1-2,0-8 432,-7 6-303,-3-14 1,-12 7 73,0-8 1,-12 5-41,1 1-914,-4-1 483,4-5 1,0-5 43,0-1-261,7-7 234,-5 12 1,13-12-721,-4 7 0,9-7 404,2 3 1,8 0-673,-3-1 0,4 6 84,2-6 79,0 0 362,15 2 124,3-6 57,15 6 413,0 0 0,0-13 0,0 3 0</inkml:trace>
  <inkml:trace contextRef="#ctx0" brushRef="#br0" timeOffset="3353">3561 1170 8048,'9'-8'2604,"-1"-1"-2406,-8 0 178,0 2 116,0 7 247,0 0-178,0 7-115,0 2-244,0 8 1,5-6-226,1 0 1,1 0 16,-1 5-1139,-5 1 502,7-8 431,-1 5-396,-5-4 192,5-1 149,1-2-788,-7 0 578,7-5 1,-6 6-358,3-8 504,-3 0 0,7 0-37,-3 0 0,-3-6 367,8 1 0,-7-8 0,11 4 0,-6-8 0</inkml:trace>
  <inkml:trace contextRef="#ctx0" brushRef="#br0" timeOffset="3711">3744 1137 11181,'0'16'417,"0"-7"1,0 6-13,0-4-444,0-4 0,1 6 151,5-7 0,-4 6 293,3-1-383,-3-3-147,-2-1-177,0-7 755,0 0-402,7 0 23,-5 0-1077,13-7 504,-13 5 281,12-13 1,-10 8-491,7-4 478,0-4 0,0 12 185,0-8 49,-7 7 1,5-9-290,-4 8 655,-3-1-293,6 6 1,-7 0-169,5 0 254,-4 0-21,5 0 634,0 7-512,3 3 1,0 1 183,1 0-64,-7 0-284,11 5 0,-12-5-286,8 0 0,-1-5 0,2 3 82,-1-2-874,-7 6 661,11-11 1,-12 5 7,8-7-502,0 0 457,-1 0 0,2-2-218,-6-3 572,7 3 0,-11-13 0,5 6 0</inkml:trace>
  <inkml:trace contextRef="#ctx0" brushRef="#br0" timeOffset="3877">3842 890 8048,'-10'-7'0,"-4"5"4174,12-5-2296,-5 7-4060,7-7 587,0 5 732,0-6 111,0 16 383,0-6 0,1 12-108,5-3 161,3-3 142,8 6 1,5-6-179,0 3 1,7 1 351,-2-6 0,4 7 0,2-4 0</inkml:trace>
  <inkml:trace contextRef="#ctx0" brushRef="#br0" timeOffset="4166">4781 1088 10267,'-9'17'879,"4"-1"-115,3 1-392,2-1 0,0 6 161,0 0-348,0 0-11,0 2 0,0-6-45,0 4-117,0-3 257,0-3-976,0 0 553,7 1 0,-5-1 61,3 1-1391,-3-1 542,-2 1 504,8-1-1127,-7-6 358,7 4-88,-8-12 1295,0 5 0,0-14 0,-8-2 0,-1-8 0</inkml:trace>
  <inkml:trace contextRef="#ctx0" brushRef="#br0" timeOffset="4471">4616 1105 8053,'0'-26'1792,"0"2"-780,0 8-390,0-1-195,0 1-652,8 7 287,1 1-59,0 8 229,13 0-1083,-11 0 636,13 0 0,-8 0 55,1 0 466,-1 8 0,1-7-225,-1 14 262,1-6-141,-1 8 0,6 5 162,0 0 0,0 0-229,-5-6 1,-6 1-70,0-1 1,-6 1-102,6-1 1,-7-5 450,1 0 0,-5-2-93,-5 2-202,3-3-45,-13-8 1,4 0 66,-11 0-33,4 0-237,-6 0 1,6 0-160,-4 0 161,4-8-288,-6 6 0,7-12 0,1 3-91,-1-4-148,8 6 0,-4-11 1,8 3-279,1-1 197,2 0 1,2-6 0,0-2 732,0 1 0,15-14 0,3 4 0</inkml:trace>
  <inkml:trace contextRef="#ctx0" brushRef="#br0" timeOffset="4708">4898 807 8053,'9'7'1245,"-2"2"0,-5 8-40,3-1-1410,-3 8 163,6-5 1,-3 10 139,1-7-94,-1 7 0,1-9 169,-1 8 0,6-6 303,-5 5-383,-1-7 1,1 4-146,-1-7 158,8-1 1,-11-5-125,3 0 0,2 0 74,-1 6 0,1-6-1135,-1 0 553,-4 0-546,5 5 1,0-5-2,4 0 249,4-7 465,1 3 0,1-7 74,-1 0 1,1-2 284,-1-3 0,1 3 0,7-13 0,1 6 0</inkml:trace>
  <inkml:trace contextRef="#ctx0" brushRef="#br0" timeOffset="5111">5326 1204 8053,'2'-17'0,"4"1"335,-5-1 13,7 1 125,-8-1 0,0 1 129,0-1-334,0 1-36,-8-1 0,7 8 58,-14-6 60,13 14-2,-13-14 0,6 13-91,-7-5 1,5 7 0,0 0 279,-2 0-612,-2 7 0,4-3 0,0 7 53,-2 2-52,-1 1 201,5 3-234,-6-1 0,11 6 39,-7 0 155,8 0-168,-5-13-64,8 6 111,0-6-166,0 8-48,0-8 59,0 5 190,8-12 8,-6 6-31,5-8 79,0 0-68,2 0-17,8 0 1,-6 0-363,0 0 230,0-8 1,5 5-46,1-8 0,-3 5 0,-1-5-22,-2-2 116,0-1 0,0-1 1,-2 2 102,-1 2 112,5 8-292,-12-5 688,7 1-322,-8 5-314,0-5 145,0 7 0,2 5 285,3 1 0,-3 7-66,3-2 1,-3-2-65,-2 2 0,2 0 13,4 5-546,-5 1 240,14-1 0,-13-5-1085,3 0 549,4-7-130,1 10 1,6-12-37,1 4-200,-8-4 515,5-2 516,-4 0 0,6-8 0,1-1 0</inkml:trace>
  <inkml:trace contextRef="#ctx0" brushRef="#br0" timeOffset="5888">5639 1006 8053,'-1'-9'706,"-5"3"-179,4-3-58,-5 7-237,7-5-492,0 7 541,0 0-49,-7 0 277,5 0-335,-13 0 0,13 2 174,-3 3 154,-4-3-222,7 13 1,-11-6 67,7 7-27,1 1-155,-2-1 1,5 1-122,-4-1 1,5 1 202,1-1-523,0 1 265,0-1 1,0-5 235,0 0-701,0 0 276,0 6 49,7-1 0,-3-1-38,6-4-247,1-4 99,6 0-405,-1-5 516,1 6 0,-1-8 0,1 0-316,-1 0 0,1-2-70,-1-4 481,1 4 0,-1-7 0,1 6-320,-1-3 595,1-7 0,-1 10 0,1-7-22,-1 3 1,1-4-116,-1 6 0,-5-8 252,0 2 0,0 2-111,6-2 0,-6 2 676,0-2-423,-8-4 20,5 6-210,-8-8 1,0 6 67,0 0-398,0 8 215,0-12 0,-2 11-79,-4-7 0,-3 8 78,-7-3 0,5 4-208,0 2 21,0 0-155,-6 8 156,1 1 0,1 2 41,4 0 338,-4 0-283,14 5 1,-12 6-2,7 0 30,1 0 1,5-5 8,0-1 32,0 1 1,2-1-34,3 1 0,-1-6 37,7 0 2,0 0 63,5-2 1,1-2-35,-1-7 62,1 0 1,-1 0-107,1 0 0,-1-2-261,1-3 94,-1-4 0,1-2 10,-1 0 0,1 0 130,-1-6 1,-1 1-198,-4-1 0,2-5-70,-8 0-85,8 0 225,-11 6-8,12-1-9,-12 1 2,13-1-22,-13 8 247,12 2-160,-12 7 1,7 0-70,-3 0 1,-3 0-10,8 0 276,0 0-193,6 7-12,-8 2 498,6 0-282,-6 6 1,2-6-51,0 8 220,-7-1-154,10 1 54,-12-1-185,13 1 33,-6-1 0,2 1 103,0-1-268,-8 1 0,5-1 135,-8 1 0,0-6-140,0 0 0,0-6 56,0 6-320,0-7 182,-8 3 0,7 0-762,-14-5 594,6 5 1,-2-7-142,0 0-862,7 0 289,-10 0-278,12 0 1322,-6 0 0,1-7 0,-2-2 0</inkml:trace>
  <inkml:trace contextRef="#ctx0" brushRef="#br0" timeOffset="6070">6580 1318 8478,'-11'6'-317,"0"-1"1,6 2 231,-6-1 0,5-4-153,-5 3 0,6-1-294,-6 1 532,7-3 0,-11 5 0,6-7 0</inkml:trace>
  <inkml:trace contextRef="#ctx0" brushRef="#br0" timeOffset="7054">7337 1087 8031,'0'-9'1702,"0"-6"-1575,0 14 57,0-7-2,-7 8 1,3 0 162,-7 0 192,0 8-365,-5 1 0,1 2 173,4 0-115,-3 7-145,4 0 1,-1 6 0,2-7 83,2-1-162,1 1 40,6-1 1,0 1 0,0-1 0,0 1-748,0-1 754,0-7 69,8 6-28,-6-13-70,12 12 1,-5-12 0,8 4-65,-1-5 64,1-1 24,-1 0-45,1 0 28,-1 0-219,1-7 0,-6 4 0,-2-8 0,0-2 0,-2-2-834,1-1 548,-3-1 189,-5 1-87,0-1 98,0-7 142,0 6-26,-7-6-98,-2 8 76,0-1-186,-6-7 407,6 6 1,-8 0 0,3 7 0,1 0-304,2 2 1755,7-6-558,-3 13-538,0-5 5,5 7-206,-6 0 1,8-2 0,2-2 548,4-1-417,10-1 1,3 6-32,12 0-188,-6 0 132,8 0-42,0 0-233,8 0 0,-7 0-19,5 0 0,-4 0 89,-2 0 1,0 0-669,0 0 520,0 0 0,-8 0 1,-3 0-1,-4 0-901,-1 0 484,-1 0 245,-6-7-9,4 5-343,-12-5 162,5 7 161,-7 0-575,0 0 329,0-8 61,0 7 0,0-14 0,-1 6 497,-5 0 0,-10-13 0,-10 3 0</inkml:trace>
  <inkml:trace contextRef="#ctx0" brushRef="#br0" timeOffset="7308">7568 661 9603,'0'16'737,"0"8"-450,0-6-115,-7 6 1,5 5 162,-3 4-105,3 4 0,2 3 57,0-5 52,0 13-186,7-14 0,0 9 0,6-9 307,-2-1 4,0 4-311,6-11 0,-6-1 1,0-1-1187,1 0 755,-4-6 380,6 6 1,-10-13 0,5 0-402,-1 2 98,-3-6 158,2 0-1212,-5 1 622,6-6 229,-8 5 37,0-7-240,0 0 222,7 0-1,-5-7 12,5 5 145,-7-13-887,0 6 0,6-13 1116,-1 0 0,0-7 0,-12 3 0,-2-7 0</inkml:trace>
  <inkml:trace contextRef="#ctx0" brushRef="#br0" timeOffset="7787">7651 661 9251,'7'16'29,"-5"1"12,5 6 633,0 3-436,-5 7 0,11 0 0,-6 0 735,3 0-730,-7 7 0,12-5 0,-4 5 0,2-3 569,-2-4-383,3 11-199,-5-24 0,1 18-397,4-19 256,-12 12-58,13-13 199,-13 6-527,5-7 226,0-1-1,-5-7 199,5 6-674,-7-13 275,0 5 175,0-7-224,0 0 431,8 0-145,-6 0 0,10-7-1704,-6-4 1636,7-4 12,-4-1-18,0-1 11,6-7 89,-6 6-107,0-6 21,6 8 1,-12-1 55,8 1 60,-7-1-316,11 8 833,-14 2-360,7 7 1,-6 0 240,3 0-313,-3 0 0,7 0 0,-5 2 693,1 3-421,1 4-97,-6 0-1,0 6-191,7-6 1,-5 8 0,3-1-1,-1-1 252,2-4-493,-5 3 165,7-4 0,-6 1-832,3 0 369,-3 0 253,5-2 61,-7 5-662,8-12 0,-7 7 0,7-5-1207,-1 2 1111,-5-1 163,12-5 194,-4 0 537,-1-7 0,5-2 0,-4-8 0</inkml:trace>
  <inkml:trace contextRef="#ctx0" brushRef="#br0" timeOffset="8195">8244 1253 10873,'11'-5'134,"0"-1"0,0-5-71,6 6 1,-7-1-81,1 6 100,0-7 1,0 3 0,0-7 38,2-2-42,-5-1 1,4 3-111,-6 0 1,-1 5 0,-6-3-85,-5 2 1,2-4 0,-7 5 0,-1 3 238,-3 1-102,-2 2 9,1 0-39,0 0 9,-1 0 0,6 5 1,2 3-1,2 1-12,3 4-4,2-6 9,2 7 0,0-4 299,0 6-133,0-7-67,0 6 0,6-6-44,-1 8 163,8-8 13,-4 5-136,0-4-6,6-1 1,-6 5-1,7-4 185,1-1-184,-8-2-2,-2-7 13,-7 0 746,8 0-622,-6 0-9,5 0-244,0-7-1,-5-2 124,5-8 0,1 1-73,3-1-12,3 1 1,-3-1 263,0 1-214,0-1 0,6 1 0,1 1-986,4 4 675,-4-4 0,6 8 0,-7-4-1830,-1 6 1399,1 3 1,5 2-1103,0 0 1121,0 0 1,-6 0-282,1 0 949,-1 0 0,1 0 0,-1 0 0</inkml:trace>
  <inkml:trace contextRef="#ctx0" brushRef="#br0" timeOffset="8443">9035 1138 8604,'9'0'380,"-1"0"829,-8-8-493,0 7-246,7-7 0,-5 8-778,5 0 1,-5 0 216,4 0 30,3 0 1,2 0 0,-2-2-32,-2-3 0,6 3-253,-2-3 1,-2 3-110,2 2 1,-5 0-1045,5 0 824,0 0 58,-2 0 2,-2 0 614,-7-8 0,0-1 0,0-7 0</inkml:trace>
  <inkml:trace contextRef="#ctx0" brushRef="#br0" timeOffset="8689">9018 790 8823,'0'10'1427,"0"4"-1199,0 3 1,-6 3 0,1 7 87,1 3 1,2-5 77,2 3-59,0-1 1,0 6-1,0 0 436,0 0-546,0-7 57,0 5-57,8-13-407,-6 13 0,10-12 98,-6 3-219,7 3 1,-10-6-520,8 3 804,-7-4-19,11-9-478,-14 6 1,9-13-1340,-5 3 990,-3-3-425,5-2 258,1 0 1031,1 0 0,7-7 0,1-3 0</inkml:trace>
  <inkml:trace contextRef="#ctx0" brushRef="#br0" timeOffset="8914">9283 1170 10360,'0'16'32,"0"1"116,0-8-172,0 13 1,0-17-8,0 12 0,0-4 583,0 3-250,0 1 1,0-8-255,0-2-102,0 0-457,0-5 253,0 5 145,0 1-1542,0-6 1019,0 5 95,0-7 208,7 0 4,-5 0-520,5 0 425,0-7 424,-5 5 0,13-20 0,-6 4 0</inkml:trace>
  <inkml:trace contextRef="#ctx0" brushRef="#br0" timeOffset="10035">9431 1188 7987,'0'11'0,"0"0"0,0 0 0,0-2 0,0 6 0,0-4 0,0-2 0,0 2 2759,0-7-1297,0 3-648,0 0-226,0-5-159,0 6-45,0-8-129,0 0-473,0-8 0,0-1 0,0-9-364,0-4 385,7 3-7,-5-4-480,5 6 216,1 1-66,-6-1 313,12-7 1,-10 6 0,5-6 0,-2 2-200,-3 0 404,5 8-258,-7-1 971,5 13-433,-7-13-187,0 14-51,0-7 57,8 8-114,-6 0 1,5 2 0,-7 4 327,0 5-92,0 3 1,0 3 433,0-1-396,0 8 0,0-6 156,0 4-123,0-3 0,5-3 0,1 1 216,-2-1-307,-3 1-53,7-1 1,-5-1 143,8-4-377,-7 3 0,11-12 356,-14 13-75,14-13-615,-13 5 329,5-7 0,-5 2 84,4 3 102,-5-3-294,14 6 155,-13-8 0,7-6 1,-5-1-1,3-2-664,2-4 323,2 5 179,-2-6-301,6 5 189,-13-8 79,13 1-143,-6-1 188,0-7 68,6 6-137,-14-6 210,7 8 204,-1-1 1,-5 1-257,3-1 877,4 8-918,-7 2 1580,6 7-1366,-8 0-19,0 7 0,0 2 230,0 8 10,0-1-175,0 1-92,-8-1 0,6 1 220,-3-1-258,3 1 1,2-1 0,2-1 180,3-4-161,-3 3 0,7-6 170,-3 3-124,-4 3-43,12-12 31,-4 13 0,6-13-52,1 3 1,-6-1-132,0 1 1,0-3 63,5 4 0,1-4-57,-1-2 0,0 0 0,1-2 26,-1-4-29,1 4 1,-6-12-28,0 3 116,0 3 0,4-6-134,-4 3 91,3-4 23,-12-1-212,13-1 154,-13 8 42,5-6 222,-7 6-83,0-7 229,0-1-113,0 1 29,0 7-502,0 1-1,0 8 297,-7 0 264,5 0 7,-13 0-263,13 8-6,-12 1-1,4 7 289,-6 1-155,-1-1 1,6 1-47,0-1 87,8 1 1,-10-1-1,7 1 73,3-1-118,1 1-66,2-1 25,0 1 134,0-8-202,0 5 76,0-5 5,7 1-192,-5-3 184,13-7-22,-6 0-222,7 0 213,-6 0-13,4 0 1,-5-2 21,8-3-192,-8 3 0,4-13 1,-6 4-236,2-3 144,-5-3 173,11 1 32,-14-1-195,14 1-1,-13-1 116,5 1 113,1-1-93,-7 1 12,7-1 166,-1 8-166,-5-6 1,5 14-50,-7-7 489,8 8-168,-7 0-1,7 0-342,-8 0 401,0 0 16,7 0-253,-5 0 61,5 8 215,1 1-136,1 7 1,2 1 184,0-1-262,-8 1 3,5-8 165,-1 5 0,-5-4-118,13 6-230,-14-7 27,7 6 203,-1-6-545,-5 0 151,5-1-452,-7-1 687,0-5-548,-7 5 235,-2 0 148,-8-5-122,1 5 225,-1-7-1625,1 0 1140,-1 0 0,1 0-841,-1 0 1419,8 0 0,2 0 0,7 0 0</inkml:trace>
  <inkml:trace contextRef="#ctx0" brushRef="#br0" timeOffset="10847">10666 940 11046,'9'0'1201,"6"0"-971,-6 0 289,15 0-224,-6 0 0,6 0-96,-7 0-215,7-7-124,-6 5 174,6-6 0,-10 7 275,-3-5-1492,4 4 539,-6-5-299,0 7 0,0 0-328,-3 0-242,-4 0 893,5-7-101,-7 5 721,0-13 0,-7 6 0,-2-8 0</inkml:trace>
  <inkml:trace contextRef="#ctx0" brushRef="#br0" timeOffset="11102">10733 694 9667,'-9'16'419,"2"1"20,7-1-1,0 1-151,0 6-57,0 3 0,0 14 153,0-5-120,0 5 0,0-1 293,0-1-326,0 1-1,7-6 1,-5 0-279,5 0 128,1-8 1,-5 5 0,6-8-7,-1-2 0,-1-4-189,-1-5 0,-5 4-214,5-4 0,-2-4-870,1-1 308,-3-4-357,5-2 697,-7 0 238,0 0-1039,8 0 505,-7-8 338,14-1 0,-13-7 510,5-8 0,1-2 0,1-7 0</inkml:trace>
  <inkml:trace contextRef="#ctx0" brushRef="#br0" timeOffset="11579">10866 629 8803,'0'16'465,"0"1"-178,0-1-57,0 8-1,0-6 64,0 13-63,0-5-1,7 14 59,-5-5 288,6 5-274,-1 1 1,-3-7 128,7 5 75,-8-4 57,12-2-582,-13-8-1,5 7 250,0-14-1,-5 13-241,6-20-77,-8 11 131,7-13-224,-5 0 195,5 6-377,-7-13 259,0 5-201,0-7-126,0 0 1,6-7 204,-1-4 1,6-4 86,-5-1-512,6-1 292,-10 1 170,13-8 0,-11 6-125,6-4 0,0-2 15,1 2 384,3 0-256,-12 13 0,7-4 383,-3 7-184,-4 1-57,5 5 1,-5 0 361,3 0-120,-3 0 373,5 7 1,-1 2-43,-1 8 277,1-1-480,-6 1 0,0-1 38,0 1 0,0 1-91,0 4 0,5-9-313,1 3 0,-1-3 238,-5 4-935,8-1 596,-6 1 0,5-6-1553,-7 0 891,7-8-559,-5 5 792,5-8 1,-5 0-215,4 0 148,-4 0-17,5 0 639,0 0 0,-5-8 0,5-1 0</inkml:trace>
  <inkml:trace contextRef="#ctx0" brushRef="#br0" timeOffset="12023">11243 1203 8030,'11'-6'563,"0"1"1,0-6-372,6 5 0,-6-5-100,0 6 0,0-6-203,5 5 0,-5-7 137,0 2 399,-7 4-52,11-8-183,-14 6 33,7-7 1,-8 5 196,0 0-308,0 0 0,-2 2-233,-4 3 0,-3 4 107,-7 2 0,5 0-39,0 0 0,0 6 52,-6-1 7,8 8 18,-6-4 0,14 8 13,-5-1 175,4-7-193,2 6 0,0-6 84,0 8 0,0-1-44,0 1 1,0-1 8,0 1 1,2-3 23,4-3 0,1 4 192,4-4-139,4 4-90,-6 1 0,2-5 51,0 0-84,-8-7 79,5 3 15,-8-7 573,0 0-389,7 0 1,-5-7-88,3-4 1,-1 2-482,2-2 1,-3 0 180,8-6 0,-5 1-22,5-1 1,0 1 87,5-1 16,-7 1 16,6-1 0,-6 1-39,8-1 1,-6 6-31,0 0 0,-2 6-717,2-6 551,3 7 0,-10-3-1045,7 7 466,-7 0-178,10 0 0,-10 0 76,7 0-121,-7 0 513,3 0 513,-7 0 0,7 0 0,2 0 0</inkml:trace>
  <inkml:trace contextRef="#ctx0" brushRef="#br0" timeOffset="12347">11623 1153 8409,'10'-9'1661,"-1"0"-1573,-4 3 1,-1 3 186,7-8-342,0 7 0,0-11 113,0 4 0,-7 2 291,1-2 1,-1 6 96,1-6-362,-3 7-312,5-11 160,-14 14 1,3-7-1,-7 8-134,-1 0 168,-3 0 1,-2 0 166,1 0 0,-1 8-119,1 3 386,-1 3-236,8 3 1,-5-1-40,3 1 317,3-1 0,1 1 21,7-1-218,0 1 0,0-1-216,0 1 1,2-3 78,3-3 1,-1 2-126,7-7 1,0 1 78,5-2 1,-5-3-548,0 4 0,0-4 65,6-2-933,-1 0 866,1 0 1,-1 0-599,1 0 0,1-6 501,4 1 1,-4-3 595,4 3 0,-3-4 0,-3-8 0</inkml:trace>
  <inkml:trace contextRef="#ctx0" brushRef="#br0" timeOffset="12855">12102 988 8030,'-10'0'1361,"3"0"-220,7 0-461,-7 8-489,5 1 0,-11 7 237,8 1 1,-6-1-143,5 1 1,1-1 83,5 1 0,0-6-80,0 0 1,1-2 72,5 2 0,-2 2-18,7-8-453,-8 8 168,12-11 0,-11 11-201,7-8 1,-6 1 132,6-6-115,0 0 1,5 0 48,1 0 0,-6-2-325,0-4 1,-2 3 115,2-8-191,4 7 239,-13-11 0,10 12-84,-6-8-222,7 7-27,-11-11 122,12 14 369,-12-7-254,5 8 246,-7 0-56,8 0 0,-6 2 485,3 4 1,-1-3-120,1 8 1,-1-2 322,7 2-339,-7 4 538,10-6-422,-12 0 0,11 0 278,-8-3-103,8-4 107,-11 5-100,13-7 1,-12 0-155,8 0 1,-5-2-305,5-3 1,-8 1 148,3-7 1,-4 6-171,-2-6 1,5 0 144,1-6-561,-1 1 334,-5-1 1,0-5-364,0 0 1,0 0 196,0 6 1,0-1-682,0 1 0,-5 5-101,-1 0-1335,1 0 702,5-6 316,7 8 687,2 2-131,8 7 763,-8 0 0,4 2 0,-8 3 0,8 4 0,-4 8 0</inkml:trace>
  <inkml:trace contextRef="#ctx0" brushRef="#br0" timeOffset="13507">12529 1088 8034,'0'9'1197,"7"6"-522,-5-13-180,13 5 1,-6-7-107,8 0 0,-1 0-168,1 0 0,-3-2 8,-3-3 1,4 1 89,-4-7 1,3 2 82,3-2-506,-8-4 151,6 6 0,-13-2 213,3 0-209,4 8 110,-7-12-397,5 6 0,-8 0 44,-5 3-215,-3-3 0,-8 7 180,1-3 1,-1 8 72,1 3 1,5 7-3,0-2 339,7 3-117,-10 3 1,12-1-174,-4 1 209,5-1-55,1 1 0,0-1-51,0 1 275,0-1-131,7-7 1,-3 6 130,7-4 1,-6 2-61,6-2 0,-5 2 46,5-8 0,-6 1 47,6-6-110,-7 7-3,3-5 18,-7 5 131,7-7-239,-5 0 0,7-2 111,-3-3 1,-3 1-36,8-7 1,-5 0-502,5-5 0,-6-1 191,6 1 1,-1-1-25,1 1 0,3-3-16,-3-3-34,4 4-140,1-6 0,-5 10-21,0 3-771,-7-4 734,11 13 0,-12-7-297,8 3 1,-5 5-296,5-5-4,-8 4 652,12 10 0,-11-1 137,7 4-70,-8 4 504,12-6-225,-13 0 0,7 4-228,-3-8 815,-5 8-439,14-11 1,-11 7 223,7-3 0,-6-5-162,6 5 1,-5-4 469,5-2 1,-6 0-257,6 0 1,-5 0 112,5 0 0,-6-6 376,6 1-896,-7-8 1,9 9 55,-8-7-304,1 8 145,-6-5 147,0 1-157,0 5-147,-8-13 1,-1 14-170,-7-5 831,-1 12-255,1 3 389,-1 7-312,8 1 0,-4-1 0,8 1 210,-1-1-226,6 1 1,0-1-118,0 1 1,0-6 77,0 0 1,2 0-757,4 5 1,-1-1 320,12-4 1,-3 2-874,14-8 1,1 1 473,9-6 0,5 0-1513,6 0 2164,8 0 0,1-8 0,8-1 0</inkml:trace>
  <inkml:trace contextRef="#ctx0" brushRef="#br0" timeOffset="14045">13634 958 10544,'0'17'460,"0"-1"111,0 1 1,1 5-173,5 0 0,1 0 80,4-6 0,2 1 93,-7-1-29,6-7-253,-2 6 1,1-8 192,0 4-319,-8-3 183,5-1-125,-1-5 180,-5 5 247,5-7-332,-7 0 0,2 0 317,3 0-322,-3-7-669,13-2 339,-13-8 0,7-1 73,-4-4-942,-3 4 642,5-14 1,-1 9-478,-1-5 0,1-3 329,-6 4 1,2-5-573,3-1 1,-3 6 380,4-1 1,-5 8-85,-1-2 1,6 9-108,-1 3-272,1 6 161,-6-3-631,7 7 845,2 0 672,1 0 0,4 7 0,-5 2 0</inkml:trace>
  <inkml:trace contextRef="#ctx0" brushRef="#br0" timeOffset="14754">14113 941 8045,'9'0'415,"4"-2"1098,-8-3-439,1 3-984,-6-13-79,0 6 1,-2-2-67,-4 0 237,-3 7 446,-7-3-322,-1 7 0,-5 0 85,0 0-202,0 0-12,-2 7 1,6 2 126,-4 8-342,4 7 71,9-6 1,-6 8 309,4-4-411,4-4 0,-1 6 0,8-8 11,0 1 0,0-1 178,0 1-208,0-8 30,0 6 41,8-14 85,-6 14-299,12-13 266,-5 5 1,8-7 17,-1 0-190,1 0 1,-1 0-1,1-2 88,-1-3-223,1-4 0,-1-6 0,-1 2-75,-4 2 0,4 0 169,-4-5 0,-2-1-140,2 1 0,-8-1 9,3 1 0,-4-1 152,-2 1-29,0 7 608,0 1 0,0 7-170,0-5-201,0 4 0,0-3 1,0 10 253,0 6-146,0 4 0,0 1 294,0 1 1,0-1-2,0 1-100,0-1-149,0 1-83,0-1-242,0-7 96,7 6 0,-3-13 205,7 3-173,-8-3 1,12-2 0,-4 0-158,4 0 1,-4-2 21,0-3 1,0 1-76,5-7 0,-5 0-70,0-5-306,0-8 368,-2 6 1,4-8-127,-8 4-129,1 4 211,1-13 1,-5 7-101,4-4 14,-5-3 101,-1 13 0,0-12 196,0 8 0,0 1-100,0 4 0,0 1 152,0-1-130,0 1 817,0 6-307,0-4-152,0 12 433,0-5-245,0 7-435,0 7 1,0 2 0,0 8 533,0-1 1,0 2-190,0 4 1,0-1 19,0 6 1,0 0-11,0 6 71,0 0-171,0 0 1,0-5 34,0-1-297,8-7 220,-6 12 1,10-14 226,-6 4-622,-1-4 1,-3-7-684,4 0 668,-4-7 1,5 5-222,-7-3 1,2-5-1,3 5-907,-3-4 796,5-2 1,-5 0-196,4 0-480,-4 0 435,12-8 780,-12 7 0,13-14 0,-6 6 0</inkml:trace>
  <inkml:trace contextRef="#ctx0" brushRef="#br0" timeOffset="15235">14491 939 12097,'0'16'1410,"0"1"-921,0-1-511,0 1 83,0-8 0,0 6 315,0-4-912,0-4 498,0 8-291,0-6 1,0 2-646,0 0-980,0-8 1070,0 5-733,0-1 693,0-5 924,0 5 0,0-7 0,0 0 0</inkml:trace>
  <inkml:trace contextRef="#ctx0" brushRef="#br0" timeOffset="15432">14474 676 8121,'0'9'2493,"0"-1"-1221,0-8-2853,0 0 1095,8 0 1,-6 7 272,3 4 1,-1 4-1284,1 1 874,4 1 622,8-1 0,-1 0 0,1 1 0</inkml:trace>
  <inkml:trace contextRef="#ctx0" brushRef="#br0" timeOffset="15791">14772 925 9289,'-7'-9'814,"-2"-5"0,-8 12-429,1-4 1,-1 4-103,1 2 0,5 2 178,0 4 0,2 3 66,-2 7-500,-4 1 152,13-1 0,-11 3 179,8 3-271,-1-4-18,6 6 0,0-8-82,0 1 1,0-1 94,0 1 1,6-6-93,-1 0 64,8-8 0,-4 10 226,8-7 0,-1-1-86,1-5 0,-1-5-21,1-1 0,-1-7 66,1 2-218,-1-3 29,1-3 1,-1-1 229,1-4 1,-6-4-102,0-7 0,-8 2-241,3 4 0,-4-10 57,-2 4 1,0-4-74,0 4 0,-2 8-36,-4 3 0,3-2-137,-8 2 1,5 0-959,-5 6 0,2 5 562,-2 0 1,-4 5-955,4-5 1,-3 7 1600,-3-1 0,-7 3 0,-1 2 0</inkml:trace>
  <inkml:trace contextRef="#ctx0" brushRef="#br0" timeOffset="16380">12464 1548 8118,'9'0'2311,"-1"0"1,-8 2-2187,0 3 0,0 4 115,0 8 218,0-1-140,0 8 1,0-4 39,0 8 77,0-8-158,0 11 1,0-11-79,0 8 1,5-8 15,1 2 1,-1-4-341,-5-1 1,0-1 158,0 0-841,7 1 0,-5-6 156,4 0-1067,-4-7 481,-2 3 538,0-7-1514,0 0 1506,7 0 0,-5-2 379,3-3 1,-3-5 327,-2-6 0,-7-8 0,-2-1 0</inkml:trace>
  <inkml:trace contextRef="#ctx0" brushRef="#br0" timeOffset="16692">12415 1515 8056,'0'-17'0,"0"6"1793,0 0-1192,7 8 0,2-10-370,8 7 1,-4 1 116,3 5-346,-3 0 27,11 0 1,-6 0 318,4 0 175,-4 0-226,6 0 1,-2 7-7,0 4 0,0-2-59,-6 2 1,1 0-151,-1 6 1,-1 1 90,-4 4 0,2-4-259,-8 4 1,1-7 50,-6 2 86,0-12-23,0 17 1,-7-15 169,-4 4 148,-4-3-150,-2-1 1,1-5-235,-1 3 0,-1-1 109,-4 1 1,4-3-404,-4 4 1,4-4 87,1-2-101,1 0 1,1-2 90,4-4-1045,4 4 826,-1-5 1,6 5-118,-3-3-989,3 3 970,2-5 0,7 1-199,4 1 0,4-6 443,2 5 0,5-5 365,0 6 0,7-6 0,-2 5 0,-3-7 0,15 4 0,-5-7 0</inkml:trace>
  <inkml:trace contextRef="#ctx0" brushRef="#br0" timeOffset="17052">12876 1548 13902,'-9'16'252,"4"1"1,3-6-82,2 0 1,0 0-106,0 5 1,2-1 32,3-4 0,2 4-3,4-4 67,4-4-260,-6 7 55,8-12 0,-1 6 128,1-8-214,-1 0 28,-7 0-10,6 0 0,-6-2 82,8-4 1,-6 3-148,0-8 1,-8 0 42,3-6 0,-4 1-107,-2-1 0,0 1 28,0-1 0,0 1 115,0-1 0,-8 1-87,-3-1 273,-3 1-91,-3-1 0,1 6 127,-1 0 1,1 8-69,-1-3 0,1-1 80,-1 1 0,6 1 20,0 5-1009,0 0 498,-5 0-262,7 0 381,1 0 0,8 2-200,0 3-862,0-3 722,0 13 0,0-12-301,0 8 0,8-5 72,3 5 803,3-8 0,10 5 0,2-8 0</inkml:trace>
  <inkml:trace contextRef="#ctx0" brushRef="#br0" timeOffset="17288">13139 1483 8056,'9'2'3603,"-3"3"-3596,-4-3 54,-2 5 1,5 1 287,1 3 132,-1-4-278,-5 8 0,6-6 307,-1 7 0,1 1-111,-6-1 0,1 1-74,5-1 1,-4-5-94,3 0 0,-3 0-435,-2 6 1,0-6 219,0 0-1486,7-8 653,-5 5 509,5-1-478,-7-5 83,0 5-1533,0-7 911,0 0 638,8 0 0,-5-2 686,8-3 0,0-4 0,6-8 0</inkml:trace>
  <inkml:trace contextRef="#ctx0" brushRef="#br0" timeOffset="17675">13371 1548 8562,'0'16'3374,"0"1"-3200,0-1 0,0 1 175,0-1-113,0-7-62,0 6 0,0-6 202,0 8 0,5-6 213,1 0-314,-1-8-80,-5 12 1,2-13-450,4 3 211,-4-3-337,5-2 168,-7 0 197,7 0-255,2-7 140,0 5 0,6-13-692,-4 4 1,-2-3 322,2-3 0,-2 1 13,2-1 1,2-5 111,-7 0 1,5 0 233,-6 6 0,6 5-152,-5 0 929,7 7-407,-12-11-175,7 14 1117,-8-7-409,0 8-187,0 0 1,0 8 77,0 3 1,2-2 56,3 2-196,-3 0-324,5 5 1,-7 1 185,0-1-602,7-7 227,-5 6 1,7-6 289,-3 8-1377,-4-8 790,5 6 1,-5-12-761,3 8 783,-3-7 1,7 5-2172,-3-4 972,-4-3-129,12 6 1600,-4-8 0,6-8 0,1-1 0</inkml:trace>
  <inkml:trace contextRef="#ctx0" brushRef="#br0" timeOffset="17930">13782 1301 11677,'0'16'-46,"0"0"1,0 1 472,0-1 0,0 1 57,0-1 227,0 1-358,0-1 1,0 3 172,0 3-152,0-4-200,0 6 0,0-8-440,0 1 1,2 5 278,3 0 0,-3 0-798,4-6 692,-5 1 0,5-1-2313,-1 1 1283,1-8-581,-6 5 436,0-12-186,0 6 1454,0-8 0,0 0 0,0 0 0</inkml:trace>
  <inkml:trace contextRef="#ctx0" brushRef="#br0" timeOffset="18332">13668 1548 10033,'1'-11'776,"5"0"1,3 5-531,8-5-498,-8 8 223,13-5 0,-11 3 242,11-1-262,-4-6 88,-2 10 0,6-11 57,0 7 83,8-6-45,-5 10 1,3-11-121,-1 7 0,-5-5-66,6 6 0,-8-1 295,2 6-120,-4 0 1,-7 0 190,0 0-138,-7 0-290,3 0 266,-7 0 30,0 0 1,-7 0-84,-4 0 1,-4 0 154,-1 0 1,5 0-83,0 0 0,2 2-304,-2 4 0,-2-3 4,7 8-8,1-7 68,5 11 1,0-12 193,0 8-279,0 0 184,0 6 0,2-2-83,3-5 311,4 5-36,0-6-104,6 8 0,-8-1-92,4 1 0,-3-6 101,-8 0 1,5-6 77,1 6-278,-1-7 196,-5 11-360,-7-14 154,5 7 0,-13-3-756,4 1 1,-3-1 399,-3-5 0,6 2-2001,0 4 1039,0-5 1400,-5 7 0,-1-1 0,1 2 0</inkml:trace>
</inkml:ink>
</file>

<file path=word/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2:25.706"/>
    </inkml:context>
    <inkml:brush xml:id="br0">
      <inkml:brushProperty name="width" value="0.04283" units="cm"/>
      <inkml:brushProperty name="height" value="0.04283" units="cm"/>
      <inkml:brushProperty name="color" value="#CC0066"/>
    </inkml:brush>
  </inkml:definitions>
  <inkml:trace contextRef="#ctx0" brushRef="#br0">280 264 27431,'-1'16'-493,"-5"1"1,-3-1 337,-8 1 1,-5 6 195,0 5 0,-5 1 123,5-1 1,0 1-109,6-7 0,-1 2 58,1-2 1,-1-4-72,1 4 0,5-4-119,0-1 1,5-6 172,-5 0-330,7 0 243,-3-2 1,7 0-713,0-3 243,0-5-152,0 7 73,0-8-289,0 0 0,9 0 940,8 0 1,7-8-66,9-3 1,7-3-8,4-3 1,9-1-82,2-4 1,2 4-339,-2-4 1,-11 9-112,0 2 179,0 0 201,-17 2 1,10 1-74,-15 8 135,0 0-61,-6 0 1,-5 0-105,0 0 55,-7 0 10,3 0 0,-5 0-652,3 0 154,-3 0-144,6 0 216,-8 0-5742,0 0 3881,-8 0 1321,-1 0 1113,-15 0 0,6-7 0,-6-2 0</inkml:trace>
  <inkml:trace contextRef="#ctx0" brushRef="#br0" timeOffset="462">378 198 7929,'0'-11'0,"0"0"0,-7 7 0,5-3 0,-5-1 0,7 7 0,0-7 2570,0 8 1055,0 0-3179,0 8-77,0-7-130,0 21 1,0-9 144,0 15 279,0-1-332,0 6 0,0 2 300,0 3-453,0-3 1,0 11 66,0-8 0,0 1-25,0-6 0,-6 0-59,1 0 1,-6 0 71,5 0 0,-5-6-95,6 1 0,-2-8 192,1 2-810,4-11 382,-5 3 1,7-10 33,0 7-1208,-7-7 467,5 3-764,-6-7 645,8 0-3209,0 0 2835,8-7 1,-1-2 1297,4-8 0,11-7 0,-4-1 0</inkml:trace>
  <inkml:trace contextRef="#ctx0" brushRef="#br0" timeOffset="813">873 17 8145,'0'-9'2474,"0"2"-2552,0 7 784,0 0-386,0 7 1,0 2 189,0 8 485,0 7-567,-7-6 0,5 8 179,-4-4-140,-3-4-182,7 6 0,-7-6 52,4 4 1,3-7-96,-4 7 1,-1-13-117,1 7 141,1-3-830,-2 4 393,5-8 192,-6 5-1709,8-12 613,0 6-2326,0-1 1649,0-5-49,0 12 1800,8-12 0,-6 13 0,5-6 0</inkml:trace>
  <inkml:trace contextRef="#ctx0" brushRef="#br0" timeOffset="1218">659 644 7851,'-10'0'1200,"3"0"-239,7 0 92,0 0 1,6-2-415,-1-4 627,8 5-778,3-14 1,3 11 224,3-7-238,3 8-212,-6-5 1,4 6-309,-6-3 214,-1 3-276,1-5 1,-8 9 152,-3 3 1,1-1 144,-2 7 1,1 0-135,-6 5-233,0 1 52,-7 7 1,3-4-70,-7 7 604,0 1-247,-6-3 1,1 5 290,-1-8 0,1 0 189,-1-6-243,8 1 1,-4-1 181,8 0-481,-1-6 35,6 4 0,2-12 37,4 4 1,-3 1 143,8-2-225,0 1 31,6-6 0,-1 0-414,1 0 0,5-2 174,0-3 0,5 3-987,-5-4 0,2-1 554,-2 1 1,-4-5-1533,4 6 1,-3-2 266,-3 1 1814,1 4 0,-1-12 0,1 5 0</inkml:trace>
</inkml:ink>
</file>

<file path=word/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6:07:06.770"/>
    </inkml:context>
    <inkml:brush xml:id="br0">
      <inkml:brushProperty name="width" value="0.04283" units="cm"/>
      <inkml:brushProperty name="height" value="0.04283" units="cm"/>
      <inkml:brushProperty name="color" value="#CC0066"/>
    </inkml:brush>
  </inkml:definitions>
  <inkml:trace contextRef="#ctx0" brushRef="#br0">198 99 7873,'0'-17'970,"0"8"-177,0 2 97,0 7 1960,0 0-2690,-7 0 1,5 7-41,-3 4 94,-4 11-40,7-4 0,-11 8 205,8-4 1,-8-2 42,2 8-112,3-8-137,-6 4 1,5-2 174,-8-1 38,8 1-226,-6-5 1,8-1 160,-4 1-249,-4-1-10,13 1 1,-7-6-35,4 0 0,3-6 152,-4 6-153,5-7-23,1 3-421,0-7-319,0 0 1,7-2 1062,4-3 0,5-4-161,6-8 0,-1 1 36,6-1 1,-7 6-58,2 0 64,4 0-116,-8 2 1,6 0 14,-8 4-170,1 3 63,-1-6 1,1 8 219,-1 0-479,-6 0 69,4 0-211,-12 0 91,13 0-290,-13 0 213,5 0-27,-7 0-5140,0 0 3294,7 0 1016,-5 0 1243,5 0 0,-7-7 0,0-2 0</inkml:trace>
  <inkml:trace contextRef="#ctx0" brushRef="#br0" timeOffset="365">295 17 7873,'0'-9'1165,"0"2"-109,0 7 782,0 0-1678,0 7 1,0 4 811,0 11-459,0-3-241,0 12 1,0-6 262,0 8 0,0-2-146,0-3 1,0 3 529,0-4-406,0 5-212,0 0 0,0 0 421,0-5-374,0 4-75,0-5 0,0 10 0,0-3 0,0 4 74,0-10-133,0 4-54,0-5 1,0 3-135,0-7 1,0 0 80,0-5 0,0-6-752,0 0 409,0-8-1377,0 5 957,0-8-7887,0 0 8543,0-8 0,8-1 0,1-7 0</inkml:trace>
  <inkml:trace contextRef="#ctx0" brushRef="#br0" timeOffset="27481">493 221 8555,'-9'0'1236,"2"-7"153,7 5-929,0-13 1,0 6 54,0-7 1,2 5-133,3 0 0,2 5-129,4-5 1,4 2 100,-4-2-321,4-3 12,-6 12 1,5-7 308,-3 3-603,4 4 243,2-5 1,-6 7 223,0 0-395,0 0 170,-2 0 1,4 2-63,-8 3 1,6-1 88,-5 7-395,6 0 319,-10 5 0,7-5 30,-3 0 279,-4 8-231,5-1 0,-7 6 27,0-8 178,0 8-86,0-6 1,-5 12-40,-1-8-36,-7 7-5,4-3 0,-2 1-8,0 1 1,2-6 31,-2 5 1,-4-5-114,4 5 0,-2-6 134,2 1 11,-3-11 1,12 3 0,-5-5 7,-1 1 184,6-3 68,-5-7-244,7 7-248,0-5 56,0 5-17,0-7 258,0 0-186,7 0 1,-3-1 41,7-5 0,6 4 358,5-3 0,1-4 123,-1-2-201,-3 3-104,12-6 0,-11 6-10,7-3-149,-6-3 75,2 12 1,-6-7 190,-1 3-742,1 4 209,-8-5-21,6 7 1,-13-2-460,3-3-392,4 3 585,-7-6-413,5 8 126,-7 0-2474,0 0 1913,8 0-201,-7 0 1547,14 0 0,-6 0 0,8 0 0</inkml:trace>
</inkml:ink>
</file>

<file path=word/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3:10.886"/>
    </inkml:context>
    <inkml:brush xml:id="br0">
      <inkml:brushProperty name="width" value="0.04283" units="cm"/>
      <inkml:brushProperty name="height" value="0.04283" units="cm"/>
      <inkml:brushProperty name="color" value="#CC0066"/>
    </inkml:brush>
    <inkml:brush xml:id="br1">
      <inkml:brushProperty name="width" value="0.05711" units="cm"/>
      <inkml:brushProperty name="height" value="0.05711" units="cm"/>
      <inkml:brushProperty name="color" value="#CC0066"/>
    </inkml:brush>
  </inkml:definitions>
  <inkml:trace contextRef="#ctx0" brushRef="#br0">281 716 8388,'-7'-10'-1240,"-2"3"1259,-8 7 1,1 0 85,-1 0 0,1 2-55,-1 3-5,-7 5-19,6 13 0,-6-4 26,8 3-3,-1 3-18,1-6 1,-1 10 21,1-7 32,7 7-56,-6-3 1,13 7-25,-3 0 0,3-6 35,2 1 1,0-3-172,0 3 0,5 1 58,1-7-267,7 0 159,-4-5 1,13-3 144,0-3-218,0-3 106,1-8 0,1-2 37,4-4-157,3-3 268,-5-7 0,-1-8 0,6-2 0,-5-7 0</inkml:trace>
  <inkml:trace contextRef="#ctx0" brushRef="#br0" timeOffset="672">526 816 8519,'-16'7'-660,"-1"-5"412,1 12 0,-1-5 83,1 8 438,-1-1 0,6 1 0,2 1-192,2 4-137,-6-3 1,11 10 166,-3-7-185,3 0 0,2-6 1,0 3 20,0 3 0,0-4 82,0 4 1,5-9-79,1-2 1,7-6 64,-2 6 0,-2-7 2,2 1 1,-6-3-25,6-2 202,0 0 12,-2 0-176,6-7-1,-6-2 1,0-8-1,-3 1-15,-4-1 0,3 1 37,1-1 0,-1 1-107,-5-1 0,0 1 87,0-1 0,0 1-299,0-1 261,-7 1 0,5-1-63,-3 1 1,1-1 44,-2 1 36,5-1-36,-7 8-1,8-5 70,0 4-67,0 1 47,0 2-32,0 7-249,0 0 239,8 0 1,-1 2 116,4 3 0,2 4-121,-8 8 122,8-1 0,-4-1 1,8-2-53,-1-2 0,-1 0-16,-4 5 0,4-5-30,-5 0 46,5 0 1,0 0-81,-4 0 84,-4-7 2,0 3-33,-5-7 193,6 0 17,-8 0-454,7-7 250,2-2 1,6-8 0,-2 1-92,-2-1 0,0-1 99,5-4 1,-5 4-181,0-4 1,-2 3 136,2 3 0,2 0-44,-8-1 1,6 6 7,-5 0 50,-1 7-47,3-3-3,-6 7-27,5 0 0,-7 2 0,2 3 30,3 6 219,-3 4 1,5 2 0,-5 1-105,4 4 0,-4-4-55,3 4-55,-3-4 1,3-1 0,1-1 79,-2 1-298,-3-1 277,7 1 2,-6-1-267,5 1 1,-7-6-441,0 0 354,7-8-187,-5 5 390,13-8 0,-8-2-263,4-4 386,4-3 0,-6-15 0,7-1 0</inkml:trace>
  <inkml:trace contextRef="#ctx0" brushRef="#br1" timeOffset="1180">1269 453 19903,'0'-9'-1958,"0"1"1529,0 1 1,2 5 2221,3-3-1170,-3-4-358,13 7 0,-6-11-50,8 7 1,-3-6-30,-3 1 0,4-2 157,-4 2 1,-4-4 168,-1 4 74,-5-4-1130,-1 6 1,6-5-193,-1 3 387,1 3-88,-6-6-513,0 5-258,-7-8 58,5 1 534,-13-1 0,11 8-142,-6 3-240,6 5-92,-3 1 238,-1 0 466,6 7 443,-12 2 0,6 8 266,-3-1 0,-3 2 10,3 4 0,2-2 121,-2 8 1,5-1-255,-5 6 1,7 0 148,-1 0 0,-2 2-251,1 4 63,1-5-347,-3 14 0,6-11-22,-3 7-34,3 0 157,2-2 1,0 4-11,0-8 1,0 2 99,0-1 1,0-4-148,0 3 0,0-5 131,0-6 1,0 5-176,0-5 1,6-3 39,-1-2 1,1 2-102,-6-2 1,5-6-272,1-5-232,-1 0 275,-5-2 111,0-1-101,0-8-365,0 0 765,-7-8 1,-2-8 0,-8-10 0</inkml:trace>
  <inkml:trace contextRef="#ctx0" brushRef="#br1" timeOffset="1581">1155 897 13820,'5'-17'-645,"1"1"0,1 5 342,-1 0 0,-3 2 353,8-2 1,0 2-56,6 3 0,-6 4-143,0-3 1,0 3-26,5 2 32,1 0 1,-1 2-137,1 3 35,-8 5-93,-2-1 0,-1 5 124,-1-3 0,2 4 30,-1 1 1,-4-5 285,3 0-251,4 0 1,-5 4 114,7-4 0,-6 4-23,6-4 1,-7-2-100,2 2 359,3-7-266,0 10 53,0-12 1,0 5-81,-3-7 472,-4 0 229,12 0-415,-5 0 1,8-7 145,-1-4 1,-5 2 12,0-2 0,0 0-188,6-6 0,-6-1 424,0-4-351,0 4-268,-2-6 1,6 6 317,-4-4-449,-4 3-292,8-4-1,-14 6-8,14 1 53,-13-1-12,5 8 19,-7 2 1,2 7 89,4 0 95,-5 0 168,7 0 1,-1 0-1,2 0 1</inkml:trace>
  <inkml:trace contextRef="#ctx0" brushRef="#br1" timeOffset="1989">1961 501 10937,'-7'-9'-2476,"5"2"2505,-12 7 244,12 0-93,-6 0-17,1 7 1,5-3 19,-3 7-103,-4 0-36,7 5 1,-13 1 176,4-1 1,4 1-115,1-1 0,-1-5-45,2 0 0,-1 0-47,6 6 1,0-6-237,0 0 69,0 0 86,0 5 0,6-5 0,1 0-247,2 2-112,2-6 159,-2 1 147,6-1 1,-6 0 10,7 4 0,-5-2-68,0-3 131,-7-4 0,3 7-12,-7-4 262,8-3-65,-6 6 1,3-3 0,-10 2 500,-6 2-262,3-5-119,-6 11 1,4-8-53,-6 4 1,0 2 7,-1-8 1,6 3 225,0-3-310,0-3 0,0 5-125,0-7-382,7 0-336,-3 0 29,7 0 208,0 0 1,7-1 250,4-5 0,4-1 183,2-4 70,-1-4 0,8-1 0,1-10 0</inkml:trace>
  <inkml:trace contextRef="#ctx0" brushRef="#br1" timeOffset="2210">2243 601 10937,'-17'2'-371,"1"4"1,5 1 378,0 4 596,7 3-512,-11-4 0,12 6-158,-8 1 1,7-1 75,-1 1 0,-3-1-113,3 1 1,-1-1 229,6 1-308,0-1 0,-5 1-115,-1-1 61,1-7 144,5 6-268,0-13 173,0 5 1,2-2-201,3 1 1,-1-1 214,7-5 1,-2-1 281,2-5-76,4-3 1,1-8-1,10 1 1</inkml:trace>
  <inkml:trace contextRef="#ctx0" brushRef="#br1" timeOffset="2651">2408 651 10937,'-10'7'-29,"-4"-5"1,10 11 178,-7-8-12,7 8-208,-3-4 451,0 8-663,5 6 183,-5-4 0,7 5 109,0-8-372,-8 1 288,6-8 1,-5 5-75,7-3 0,0-2 135,0 2-328,0-7 150,0 11 97,0-13 87,0 5 335,0-7-363,0 0-173,0-7 1,6-3 221,-1-6 1,8-1-85,-2 1 0,4 0 162,1-1-75,1 1 49,-1-8 1,-5 5-38,0-3 115,0 4-105,5 2 0,-1 5 82,-4 0-177,4 0-10,-13 1 0,7 3 305,-4 7-321,-3 0 253,5 0-244,-7 0 160,0 7-68,0-5 0,0 15-180,0-1 42,0 1 39,0 7 1,0-8 90,0 1 1,0-1 7,0 1 0,0-1-176,0 1 0,0-7 57,0 1-347,0 0 229,0 6-62,0-8 0,2-2-54,4-7-23,3 0 378,0 0 0,6 0 21,-4 0 0,3-7 17,3 5 1,-1-20-1,1 4 1</inkml:trace>
  <inkml:trace contextRef="#ctx0" brushRef="#br1" timeOffset="3194">2967 584 10718,'0'-17'-84,"0"1"0,0 5-740,0 0 560,0 7 600,0-3-131,0-1 39,-7 7-538,5-7 188,-13 16 0,8-5 112,-4 8 1,-4 0 170,4 6 1,-3-1-2,-3 1 1,1-1-7,-1 1 1,6 5-123,0 0 0,2 0 106,-2-6-82,4 1-37,7-8 1,0 5-245,0-3-90,0-3 107,0 6-8,0-12-104,0 6 251,0-8 1,2 0-30,3 0 0,4 0 52,8 0 1,-1-8 155,1-3 0,-1-3-10,1-3 1,3-1-67,-4-4 1,4 3 190,-9-3-305,4-3 146,2 7 1,-6-12-91,0 8 0,-2 0 30,2 6 0,-4 5 4,-7 0-332,7 7 270,-5-3-170,5 7 49,-7 0 49,0 14 1,-1-1 14,-5 15 293,4-1-98,-12 14 1,10-5 59,-7 8 0,7-5-207,-1 5 0,3-6 121,2 6 0,0 0-38,0 5 1,0-1 29,0-4 0,6 9-35,-1-3-234,0-5 202,-5-4 0,0-10 35,0-4 15,0 4-24,0-12 1,-7 5 330,-4-8 92,-3 0-175,-10-6 1,0-1-263,-4-4 0,-3-3 126,4 4 0,-4-6-214,-2-6 1,-6 2 218,1-7-849,-1-7 356,6 0 1,0-11-257,0 7-247,-7-8 445,5-3 1,0-2-193,8-3 1,7-2 194,-2 1 0,0-10 339,5 5 0,-1-13 13,13 8 63,-8-12 0,4 3 0,-8-8 0</inkml:trace>
  <inkml:trace contextRef="#ctx0" brushRef="#br1" timeOffset="3320">2308 255 10718,'0'-24'-168,"0"6"-363,0-4 0,-6 4 231,1 1 1,-6 6 767,5 0 20,1 7-664,-3-3 80,7 7 335,-7 0-1205,8 0 407,0 0 157,0 7 449,0-5 1,0 13 0,0-6 0</inkml:trace>
  <inkml:trace contextRef="#ctx0" brushRef="#br1" timeOffset="4286">3561 8 8636,'-7'-8'-1055,"-4"8"0,4 8 1015,1 8 0,-1 8 64,2 4 0,-6 4 133,5 7 1,-7-4-74,2 3-37,4 4 1,-6-5-91,8 7 0,-6 2-24,5 9 0,-5-4 41,6 4 1,-3-4-187,3-1 0,3-8 211,-4-4 0,-3-3 0,0-2 0</inkml:trace>
  <inkml:trace contextRef="#ctx0" brushRef="#br1" timeOffset="4407">3362 882 8925,'-9'0'-1779,"1"0"1274,8 0 519,0 0 1,-7 8 0,-2 1 0</inkml:trace>
</inkml:ink>
</file>

<file path=word/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0:22.597"/>
    </inkml:context>
    <inkml:brush xml:id="br0">
      <inkml:brushProperty name="width" value="0.04283" units="cm"/>
      <inkml:brushProperty name="height" value="0.04283" units="cm"/>
      <inkml:brushProperty name="color" value="#CC0066"/>
    </inkml:brush>
  </inkml:definitions>
  <inkml:trace contextRef="#ctx0" brushRef="#br0">363 544 7937,'0'-16'412,"0"-1"1,-5 1 214,-1-1-379,-6 8 110,10-6 507,-13 6-297,6-7-347,-8 7-159,1-6 51,-1 13 1,5-5 216,-5 7-340,4 7 1,-12-3 0,5 7 348,-2 2-366,0 1 0,3 8 0,-1 2-49,-2 2 0,2-4 129,9 5 0,-4-5-30,4 6 1,4-3 40,2 3 1,3 1-98,2-7 0,0 0 69,0-6-764,0 1 502,0 7 0,7-6-69,4 4-761,4-4 669,1-1 0,8-6-77,3 0-119,-3-8 1,7 5-1,-3-8 56,3 0 0,2-2 527,0-4 0,0-3 0,0-7 0</inkml:trace>
  <inkml:trace contextRef="#ctx0" brushRef="#br0" timeOffset="668">512 724 7937,'0'-16'-114,"0"-1"1467,0 8-350,0-5-268,0 12-527,-8-5 0,5 7 1,-8 1 268,-2 5-402,6 3 90,-8 0 0,6 6 166,-8-4-277,8 3 0,-5 3 1,6 5-162,-3 0 1,-2 0 98,8-6-168,-1 1 80,6 7 1,0-6 1,0 4-219,0-4 180,8-1 0,-1-1-59,4 1-16,4-1 54,-6-7 1,7 4-22,1-7 0,5-1 53,0-5 1,0 0 81,-6 0 1,-5-2-43,0-3 1,-2-4 90,2-8 1,2 1-119,-7-1 269,7 1-87,-12-1 0,7-1-123,-8-4 282,0 4-230,0-6 1,0 7 91,0 1 0,-6-1-77,1 1 1,-3 5 159,3 0 0,1 2-14,-7-2 0,8-4-127,-5 13 1,6-11 48,-3 8 114,3-1 66,-5-1-106,7 5-134,0-5 116,0 7-302,0 0 63,7 0 476,2 7-227,8-5 1,-6 13-22,0-4 11,0 3-102,5 3 1,1-6 64,-1 0-265,1 0 212,-1 5 0,1-5-114,-1 0 0,-5-5 93,0 5 1,-2-6-335,2 6 187,4-7-125,-13 3 13,5-7 62,0 0 79,-5 0-22,5 0 1,1 0-97,-6 0 148,12 0 1,-6-7-214,3-4 1,1 2 62,-6-2 0,7 0-175,-2-6 44,-4 1 146,0-1 432,1 1-200,-6 7 1,7-4-157,-4 7 1054,-3 1-617,5 5 79,-7 0-58,0 0-128,8 0 1,-6 2 150,3 3-369,4-3 1,-5 13 201,7-4 15,-7-4-853,3 8 475,0-6 1,0 7-73,4 1-642,4-8 537,-13 6 0,7-12-38,-3 8-269,3-7 26,0 11-175,6-14 0,-6 7 43,7-8 756,1 0 0,-1-8 0,1-1 0</inkml:trace>
  <inkml:trace contextRef="#ctx0" brushRef="#br0" timeOffset="1076">1369 510 7937,'-11'-15'0,"0"4"1272,7 4-766,-10 7 1,12-2 74,-4-3 128,5 3 0,-5-3 9,1 10-1592,-1 4 636,-1 0 0,5 6-19,-4-4-286,5 4 329,-7 1 0,6 6-17,-3 0 1,3-5 183,2-6 0,0 0-115,0 5-48,0 1 523,7-1-218,-5 0 1,11 1-99,-7-1 625,6-6-416,-10 4 1,13-6 111,-4 3 124,-4 3-50,0-12-65,1 13-154,-6-6 1,5 2 7,-7 0 1,-2-6 63,-3 6-271,-5-7 21,1 11 1,-5-14 178,3 5-463,-4-4 192,-1 5 1,-1-5 92,1 3-496,6-3 198,-4-2-362,5 0 0,-6-2 292,4-3 0,-2 1-768,8-7 365,-1 8-320,6-12 219,0 13 876,0-12 0,7 4 0,-5 1 0,20-5 0,-3 4 0</inkml:trace>
  <inkml:trace contextRef="#ctx0" brushRef="#br0" timeOffset="1776">1353 758 7937,'17'0'0,"-1"0"0,1 0 0,-1 0-1095,1 0 753,-1 0 0,1 0-68,-1 0 2364,1 0-1234,-1 0 1,1-5-391,-1-1 1,1 1-111,-1 5 1,3-6-35,3 1 78,-4-8-459,6 4 0,-8-2 73,1 0-104,-1 0 8,-7 2 36,6-6-24,-13 13 185,5-12 315,-7 12-286,0-13 1,-2 13 29,-3-3 0,1 3 8,-7 2 25,0 0-43,-5 0 1,-1 0 55,1 0 138,-1 7-84,1 3 0,-1 6-28,1 1 1,-1-1-50,1 0 1,5-1 10,0-4 1,7 4 75,-1-4-186,3 3 0,2 3 58,0-1-116,0-6 129,0 4 0,7-10 6,4 7-220,4-7 191,1 10 1,1-12-7,-1 3 46,1-3-47,-1-2 1,6 0 50,0 0 0,0-2-40,-5-3 0,5-2-19,0-4 0,0-4 40,-6 4-132,1 4 121,-1-8 3,1 6-54,-1-8 38,1 1-21,-8-1-97,-2 1 103,-7-1 61,0 8-71,0-5 172,0 12 1,-2-5-30,-3 7 4,3 0-110,-13 0 0,8 7 44,-4 4 118,-4-4 54,6 8-119,-7-6 190,6 7-146,-4-6-264,12 4-38,-5-5 251,7 1-536,0-3 138,0 0 66,0-5 206,0 5-60,0-7 246,7 0-282,2 0 242,8 0-159,-1 0-34,1-7-137,-1 5 197,1-5 138,-1 7-56,-7 0 1,0 0-77,-3 0 219,-4 0-106,5 7 0,-7 2-93,0 8 228,0-1-118,0 8 1,0 0-101,0 3 1,0 5 65,0-5 0,0-1-319,0 1 1,0-1-58,0 1-187,0-3 1,0-7 31,0-1 186,0 1-622,0-1 154,0-7 94,0-1-162,0-1 97,0-5 291,7 5 1,1-14-47,3-4 437,3-11 0,-12 3 0,5-4 0</inkml:trace>
  <inkml:trace contextRef="#ctx0" brushRef="#br0" timeOffset="2749">2145 675 7918,'-9'0'1587,"1"0"-999,8 0 846,0 0-1459,-7 0 77,5 7 1,-5 2-27,7 8 1,0-1 153,0 1 1,2-1-143,3 1 1,-3-1 57,3 1-177,5-1 40,-9 1 0,9-6 9,-5 0 18,-3-8 121,13 12-10,-14-13 190,7 5-128,-1-7 1,-3 0 331,7 0-205,-8 0-215,12 0 1,-6-5 69,8-1 1,-6-7-390,0 2 1,-6-1 104,6 1-1009,-7-11 778,3 18 1,-1-23-1911,-1 10 1633,8-3 1,-11 3-745,3 1 1395,4-1 0,-7 1 0,7 7 0,-3 3 0,-4 5 0,5 1 0,-7 0 0,0 0 0,0 7-153,7-5 461,-5 12 999,6-12-864,-1 13 1,-3-12-40,7 8 0,-6-7 104,6 2-125,-7-5-110,10-1 1,-10 0 52,7 0-310,0 0 109,-2 0-87,6 0 0,-6-1 25,7-5 1,-5 2-488,0-7 350,-7 8 0,5-6-255,-3 3 152,-4 4-33,5-5 169,-7 7-47,0 0-143,-7 0 76,5 7 0,-13-3 112,4 7 291,-4 0-170,-1 5 1,5-5 125,0 0 0,5 0-71,-5 6 0,8-6 32,-3 0-81,5 0-126,1-2 100,0 6 0,0-12 103,0 8-227,0-7 0,1 3 83,5-7-135,-4 0 117,12 0 1,-5 0 66,8 0 1,-1-2-54,1-3 1,-6 1-26,0-7 1,0 6 46,5-6-54,1 7 39,-8-10 0,4 10 21,-8-7-23,8 7 13,-11-3 292,13 0-275,-14 5-18,7-6 39,-8 8 348,0 0-347,0 8 213,0 1-119,0 0 1,0 0-276,0-3 0,0-3 21,0 8-370,0-7 158,7 3 73,-5-7 207,5 0 0,-5 0-76,4 0 180,-5 0-132,14 0 0,-11 0-102,7 0 129,0-7-32,-2 5 1,6-11-6,-4 8 9,3-8 223,3 4 1,-3-2 53,-3 0 383,-3 7-187,-1-3-184,-5 7-140,5 0-9,-7 0 91,0 0-390,7 7 0,-3-3-34,7 7-1064,-7 0 518,10 5 17,-4 1 1,1-2-48,0-4 153,-8-4 355,5-7 1,-1 0-115,4 0 102,-4 0 215,8 0 0,-6 0 109,8 0 0,-8-7 0,5-3 0,-5 1 0,8-5 0,-1 4 0</inkml:trace>
  <inkml:trace contextRef="#ctx0" brushRef="#br0" timeOffset="3442">3199 627 7880,'-9'-10'1055,"1"3"-733,8 7 39,0 0 134,-7 0-424,5 0 0,-7 0 253,4 0-313,-5 7 1,-6 3 66,-1 6 0,6 1-65,0-1 0,6 0 116,-6 1 10,7-8-61,-10 6 1,12-6 57,-4 7-224,4-6 75,2 4 161,0-5-343,0 8 201,0-8-108,0 6 145,8-13 0,1 7-129,7-4 0,1-3 50,-1 3-113,-6-3 149,4-2 0,-5-5-7,8-1-140,-1-6 67,1 2 1,-1-1 79,1 0 0,-1 0-18,1-5 0,-3 5-2,-3 0-11,4 0 284,-13-6-261,5 8 0,-5-4-11,4 8 538,-5-1-159,7 6-96,-8 0-45,0 0-65,-8 0 0,5 0-257,-8 0 1,5 2 130,-5 4 0,2-3 144,-2 8-89,-4 0 1,8 6-136,-4-1 0,4-5 134,7 0-225,0 0 64,0 6 0,0-6 87,0 0-163,0-7 12,0 10 57,0-12 78,7 5 0,2-7 44,8 0 0,-1 0-55,1 0 108,-8 0-97,6 0 0,-6-7 5,7-4-45,1 4 1,-1-8 55,1 4-12,-1-4 23,1-1-14,-1-1 0,1 1-7,-1-1-68,1 8 64,-1-5 1,-5 4-40,0-6 0,-2 5 29,2 0 1,2 6 0,-8-6 1,3 7-6,-3-2-3,-3 5-42,5 1-27,-7 0 66,0 0 0,6 7 284,-1 4-213,1 4 0,-1 1-45,1 0 0,-1 1 0,-5-1 0,0-5 0,0 0 1721,0-7-1059,0 11 0,0-12-1373,0 8-650,0 0-93,0-1 266,0-3-632,0-7 946,0 0 330,-7 0 544,5 0 0,-5-7 0,7-3 0</inkml:trace>
  <inkml:trace contextRef="#ctx0" brushRef="#br0" timeOffset="3755">3744 362 7872,'0'-17'0,"0"1"0,0-1 1092,7 1-674,-5-1 0,13 6 385,-4 0-400,-4 0-134,8 2 0,-6-4 130,7 8-185,1-1 0,-1-1-173,1 5 47,-8-5 0,6 7 259,-5 0-348,-2 0 161,6 0 1,-6 2 159,3 3-509,3-3 119,-12 13 1,6-6-274,-8 7 286,0 1 0,0 5-3,0 0 0,0 7 100,0-1 1,-8 1-23,-3-2 1,2 3 19,-2-8 1,2 1-47,-2-1 1,-2-3 12,8 3 1,-6-9 7,5-2 1,1 0-425,5 5 1,-6-5-48,1 0-1138,-1-7 751,6 10-139,0-4 1,2 0 16,4 1 967,-5-7 0,14 11 0,-6-6 0</inkml:trace>
  <inkml:trace contextRef="#ctx0" brushRef="#br0" timeOffset="3885">3942 776 7872,'0'9'1965,"0"-2"-979,0 1-182,0-6-264,0 12-380,0-12 1,0 13 160,0-4-607,0-4 272,0 8 1,0-6-1124,0 7 1,0-5 352,0 0 784,0 0 0,7-2 0,2-1 0</inkml:trace>
  <inkml:trace contextRef="#ctx0" brushRef="#br0" timeOffset="4643">4649 561 7788,'-9'7'1936,"0"2"-1282,4 8-361,3-1 0,-7 6 0,5 0 82,-1-2-292,-1 6 1,6-8 225,0 4-360,-7-4 104,5-8-732,-5 4 421,7-5-65,0 1 119,0-3 263,0-7 1,-2 0-43,-4 0 40,4-7-56,-5-3 0,7-6 5,0-1 100,0-6 1,6-1-1,1-6-10,2 3 1,-3-2-35,5-10 0,0 4-115,5-3 1,0-4 50,1-2 0,1 4-95,4 1 1,-3 4 114,3 2 96,3 0 1,-6 8 0,4 3-14,1 3 390,-6 3-282,6 7 0,-7-4 222,-1 7-197,1 1-310,-1 5 1,-5 0 134,0 0-377,-7 0 1,3 9 67,-7 8 143,0-1 1,-7 13 0,-4-5-30,-4 2 113,-9 1 0,4 6 0,-5-2-42,1-3 1,0 3 20,2-3 0,4-5-62,-4-1 1,9-3 98,2-3 1,0 6 94,-6 0 1,6 0-117,0-5 258,8-1 1,-5 1-85,8-1 109,0 1 35,0-1-96,0 0 0,2 1-106,4-1 1,-3-5-66,8 0 0,0-7 97,6 2 0,-6-3-592,0 3 1,0-4 80,5 3-295,1-3 0,-1-2 1,1 0-196,-1 0-555,-7-7 884,13 5 1,-16-13 551,10 4 0,5-4 0,4-1 0</inkml:trace>
  <inkml:trace contextRef="#ctx0" brushRef="#br0" timeOffset="4812">5046 561 11146,'-2'11'807,"-3"0"1,3 0-691,-4 5 0,3 1 191,-3-1-766,4 1 388,-5 6 1,7-4-1268,0 3 701,0-11 477,0 3 1,0-5-871,0 8 0,0-6-247,0 0 1276,7-7 0,3 3 0,6-7 0</inkml:trace>
  <inkml:trace contextRef="#ctx0" brushRef="#br0" timeOffset="5189">5343 496 7788,'0'-17'0,"-6"6"1085,1 0 1,-2 8-462,1-3 1,4 2 97,-3-1 1,1 3-276,-1-3 1,1 5-751,-7 5 0,5-1 78,-5 7 1,2-6-86,-2 6 1,2 0 199,4 6-992,3-1 742,-6 1 1,8-1 33,0 1 1,0-1-1,0 1 1,0-6 330,0 0 0,2 0-62,4 5 0,-4 1 423,3-1 0,2-5 123,-1 0 13,7 0-83,-11 5 1,7-1 207,-4-4-328,-3 4 0,4-8-79,-12 4 0,-3-2-154,-8-3 0,1-3 57,-1 8 1,1-7-542,-1 2 0,3-3 129,3 3-370,-4-4 429,6 5 1,-2-7-1504,0 0 1198,7-7 1,-3-3-158,7-6 0,0-1 356,0 1 0,6-1 336,-1 1 0,15-8 0,-1-2 0</inkml:trace>
  <inkml:trace contextRef="#ctx0" brushRef="#br0" timeOffset="5445">5474 231 9179,'9'0'703,"-2"0"1,-7 2-607,0 3 0,0 6 108,0 11 1,0 4 65,0 7 1,0 0-67,0 0 1,0 2-135,0 3 1,0-3 199,0 3-335,0-10 109,0 3 0,0-7-90,0 3 1,0-3 70,0-8 1,0 1-429,0-1 1,0 1 205,0-1 0,-2-1-1049,-3-4 673,3 4-533,-13-13 654,14 12 1,-9-12-161,5 4-85,3-5 696,-5-1 0,-1-7 0,-1-2 0</inkml:trace>
  <inkml:trace contextRef="#ctx0" brushRef="#br0" timeOffset="5794">5788 296 7788,'9'-7'-136,"-2"5"2052,-7-6-539,0 8-937,0 0 1,-7 4-593,-4 7 0,-5 0 190,-6 11 1,3-4-106,-3-1 0,-1 5 93,1 0 0,-6 5-203,6-5 1,0 0-23,6-5 36,-1-1 136,1 1 0,5-1 212,0 1 0,5-1-34,-5 1 1,8-6 356,-3 0-290,4 0 0,2 5 26,0 1 1,0-7-50,0 1 0,0-5 21,0 5 1,0-6 46,0 6-377,8-7 92,-7 11 0,14-13-386,-4 3 1,-2 2 83,2-1-560,0-1 1,6-3 403,-1 4 1,-5-4-301,0 3 0,0-3 780,6-2 0,6-7 0,3-3 0</inkml:trace>
  <inkml:trace contextRef="#ctx0" brushRef="#br0" timeOffset="6132">6018 545 7788,'-9'-9'1930,"-1"2"-1360,5 7 1,1 0-308,-7 0 0,6 0 46,-6 0-754,7 0 390,-11 0 0,12 7-1220,-8 4 1015,7-4 1,-5 8-499,4-4 382,3-4 217,-6 8 0,8-11 49,0 7 0,0-8-185,0 12 542,0-13-240,0 12 1,6-10 544,-1 7 1,1-6-34,-6 6 464,7 0-489,-5 6 58,13-8 25,-14 6-136,7-6-33,-8 0-555,0 6 124,0-6 104,0 0-890,0-2 399,0 1-848,0-6 595,-8 5-1169,7-7 1832,-7 0 0,1-7 0,-2-3 0</inkml:trace>
  <inkml:trace contextRef="#ctx0" brushRef="#br0" timeOffset="6500">6183 50 7791,'16'-17'675,"1"8"1,1-4 297,4 8 0,-4-1-416,4 6 1,2 0-444,-2 0 1,2 0 60,-2 0 1,-2 6-268,7-1 0,-6 8 0,0-2-160,-2 4 205,-3 1 0,-5 1 25,0-1 0,-7 6 57,1 0 0,-3 7-157,-2-1 1,0 1 88,0-1 1,-7 3 116,-4-4 1,-4 4-66,-1 2 173,-1 0-89,1-7 0,-6 3 19,0-7 1,-2 0-63,2-5 0,6-1-111,-1 1 0,1-1 77,5 1 1,3-6-717,3 0 296,-4-8-1065,7 12 783,-6-13-542,8 12 763,0-12 1,0 7-145,0-3 0,2-4 599,4 3 0,-4 4 0,12-7 0,-5 5 0</inkml:trace>
  <inkml:trace contextRef="#ctx0" brushRef="#br0" timeOffset="6664">6413 841 7791,'0'16'0,"0"-5"409,0 0 0,0-5 309,0 5 154,-7-8-523,5 12 0,-5-11 670,7 7-217,0-8-415,0 5-1160,0-8 617,0 7-2313,0-5 1462,0 13 1007,0-14 0,0 7 0,0-8 0</inkml:trace>
  <inkml:trace contextRef="#ctx0" brushRef="#br0" timeOffset="7595">677 1369 7891,'0'-16'0,"0"-1"883,0 1 1,-2 5 221,-4 0-596,4 7 1,-12-9-148,3 8 1,2-1-377,-2 6 1,-2 2 0,-7 2-132,-2 1 1,-6 8 125,6-2 1,0 4-235,6 1 126,-1 1 1,1-8-86,-1 6 96,8-6 0,-4 2-192,8 0-80,-1 0 201,6-2 1,2 6-76,4-4 249,-4-4-77,12 8 1,-3-6 146,11 7 42,-4-7-176,14 6 0,-14-6 159,4 8 60,4-1-157,-8 1 135,6-1-124,-8 1 1,-1-1 45,-4 1 129,-4-1 1,-5-5-33,3 0-88,-3-7 309,6 10 1,-16-10 124,-3 7-137,-3-7 1,-10 10-227,6-12 1,-8 6-214,4-8 70,4 7 51,-6-5-312,0 5 229,6-7 1,-6 0 111,7 0-1128,8 0 695,-5 0 1,10-5-72,-7-1-1097,7 1 551,-3 5 991,7-8 0,7-1 0,2-7 0</inkml:trace>
  <inkml:trace contextRef="#ctx0" brushRef="#br0" timeOffset="8274">973 1601 7891,'-9'0'2769,"2"0"-2111,0-7-126,5 5-139,-13-5-682,6 7 0,-2 7 243,0 4-200,0 4 1,-4 7 211,4 0 0,-2-4-115,8-2 1,-1-8-90,6 8-75,-7-3 206,5 4 1,-5-6-174,7-1-14,0-6 192,0 3-10,7-7 87,2 0 0,8-1-57,-1-5 1,-5 2-224,0-6 236,0-1 34,6-6 0,-6 2 84,0 4 1,-7 2 389,1 4-176,-3 3 0,0-5 49,3 7 19,-3 0-240,5 0 0,-5 0 451,4 0-275,-4 0 1,12 5 50,-3 1-253,4-1 1,7 1-129,0-1 0,0 1-35,-6-6 0,3-2 112,3-4 0,-4 3-129,4-8 1,2 0 36,-2-6 1,0-5-21,-6 0 1,1 0 68,-1 6 1,1-6-111,-1 0 0,-1 0 79,-4 5 1,1-5-7,-6 0 0,-1-2-51,-5 2 0,0-1-120,0-5 0,-1-1 99,-5 7 0,2-2-55,-7 2 583,0 4-225,-5-6 422,0 8-398,-1 6 0,6 3-81,0 7 0,6 7-71,-6 4 1,7 6 68,-2 5 1,-1-4 133,2 4 0,-1 4-94,6 1 1,0 3 96,0-3 1,2 4-76,3-3 0,-1 3-69,7 2-7,-7 0 0,10 0-153,-3 0 227,4 7-43,-6-5 0,6 0-367,-4-8 0,-2 0 78,2 6-734,-7-7 600,10-2 0,-10-8-18,7 1-808,-7-1 260,3-6 264,0 4-523,-5-12 232,5 5 893,-7-7 0,0 0 0,0 0 0</inkml:trace>
  <inkml:trace contextRef="#ctx0" brushRef="#br0" timeOffset="8939">1222 1699 7887,'9'0'611,"5"0"1,-4-5 34,6-1 0,1 1 45,-1 5-680,8-8 39,-6 6 1,11-5 219,-7 7-577,8 0 0,-10-5 137,7-1 108,-6-7-206,2 11 187,-6-5 0,-1 2-151,1-1 124,-8-7 0,6 11-1,-4-3 36,-4-4 0,0 5 72,-7-7-63,8 8 150,-7-5 1,7 6-59,-8-3 1,-2 3 29,-4-3 1,3 3-9,-8 2 0,5 0 11,-5 0 0,6 2 179,-6 3 53,0-3 1,0 13-65,0-5 1,7 0-142,-1 1 0,3 0 180,2 5-146,0 1 1,0-1-109,0 1 1,7-1 78,4 1 1,-2-3-167,2-3 0,0 2-4,6-7 0,-6-1 2,0-5 1,0 0 111,5 0 0,1 0-1,-1 0 0,6-2-157,0-3 133,0-4 0,0-13 14,0 0-158,0 0 67,-5-2 1,5 4 85,0-8-245,0 8 0,-1-9-71,1 7-77,0-8 144,-5 5-60,-1-8 48,1 0-45,-1 0 180,1 0 1,-6 2 37,0 3 41,0-3 1,-2 13-189,-4-4 488,-3 4-158,-2 8-124,0-4 976,0 12-548,0-5-23,0 7 104,0 0-758,-7 7 236,-2 2 53,0 8 1,-6-1 78,4 0-89,4 8 286,-8-5-336,6 12 1,0-11 236,3 7-79,4 1 1,-3-3-128,-1-3 0,1 2-120,5-2 190,0 8 1,0-10-415,0 7 150,7-7 12,-5 4-532,5-7 460,1 6 0,-1-4-151,4 3-622,4-11 563,-13 3 0,12-6-117,-3 3-127,4 3 705,-6-12 0,6 6 0,-6-8 0</inkml:trace>
  <inkml:trace contextRef="#ctx0" brushRef="#br0" timeOffset="9470">1963 1549 10086,'10'0'686,"4"0"0,-10 0-893,7 0 124,0 0 1,5 0-133,1 0 0,-1 5 130,1 1 0,-1 1-95,1-1 1,-1-5 119,1 5 1,-6 1-74,0-1 0,0-1 77,5-5 0,-5 6-55,0-1 8,0 1 14,6-6 216,-1 0-109,1 0 209,-1 0-185,1-8 0,-8-1 77,-4-7 0,3 5 10,-3 0 203,1 0-186,-6-6 1,0 6 236,0 0 48,0 8-103,0-5-513,0 8-147,0 0 231,0 8 1,1 1 260,5 7 1,-4 3-73,3 3 1,3-2 49,-3 7 0,6-5 90,-5 6 0,6-1 125,-1 6-293,-3 0 278,6 0-116,-12-7 0,7 3 7,-3-7-265,-4 7 136,5-10 1,-7 4 106,0-6 153,0-1-261,-7 1 1,-2-6-92,-8 0 1,-1 0 67,-4 5 1,3-5-219,-3 0 0,-1-5-10,1 5-1008,-8-8 788,5 5 0,-1-8 28,4 0-1433,4 0 1085,1 0 0,3-2-319,3-4 1,-2-3 138,7-7 872,1-1 0,5-7 0,0-1 0</inkml:trace>
  <inkml:trace contextRef="#ctx0" brushRef="#br0" timeOffset="9889">2721 1288 7811,'11'-17'836,"0"1"0,0 1-322,5 4 0,1-2-36,-1 8 0,1 0 86,-1 5-568,1 0 54,-1 0 1,1 0 313,-1 0-811,-7 7 398,6 2 1,-13 9 114,3 4-469,-3-3 367,-2 12 1,-2-11-155,-3 7 0,-4-1 60,-8 1 0,1 3 356,-1-8 0,1 2 92,-1-2-50,8-4-99,-6 6 0,8-8 42,-4 1-115,-4-8 167,14 5-370,-7-4 144,8 6 0,0-5-881,0 0 377,0-7-945,0 3 731,8 0-907,1-5 667,7 6 921,1-8 0,6 0 0,3 0 0</inkml:trace>
  <inkml:trace contextRef="#ctx0" brushRef="#br0" timeOffset="10018">2903 1813 7811,'-16'10'1490,"6"-3"-1146,3-7 1131,7 0-1068,0 0-560,0 7 1,2-3-2098,3 7 2250,-3-7 0,20 10 0,-3-5 0</inkml:trace>
  <inkml:trace contextRef="#ctx0" brushRef="#br0" timeOffset="10768">3792 1650 8145,'17'0'1715,"-1"-6"-1329,1 1 0,-6-6 22,0 5 1,0-5 12,5 6-952,1-8 432,-1 4 1,-5 0 68,0 3-901,-7-3 360,3 7 32,0-13 293,-5 6-11,6 0 188,-8 2 1,-8 1-116,-3 1 1,2-1 420,-2 6 0,0 2-37,-5 4 470,-1-5-423,8 14 0,-4-11 89,8 7 229,-8 0-299,11 5 1,-11 1-39,8-1 1,-1 1-115,6-1 1,0 1-96,0-1 0,2 1 90,4-1 1,3-1-249,7-4 1,1 2 36,-1-8-240,1 1 197,-1 1 1,6-5-58,0 3-114,0-10 158,2 3 0,-4-13-68,8 4 308,-8-3-135,11-10 1,-11 4 115,7-8 0,-1 6-122,2-5 0,1 1 83,-7-1 0,5-5-55,-5 5-245,0-4 133,-5-2 1,-1 0 125,1 0-607,-8-7 384,6 5 0,-14 2-28,5 11 1,-4 4-54,-2 1 807,0 1 1,-2 6-112,-4 5-105,-3 3 1,-7 4-23,-1 3 388,1 5-333,-1 6 1,1 6 191,-1 0-5,1 7-171,7-10 0,-4 6 157,7-3-263,1 4-54,5 0 0,0 3-216,0-7 0,0 5 32,0-5-326,7 0 256,2-5 0,8 5 104,-1 0-194,1 0 125,-1-6 1,1 1-71,-1-1-558,1 1 417,-8-8 0,6 5-103,-4-3-635,-4-3 578,8-1 0,-12-7-1169,8 0 1091,-7 7 1,5-7-81,-4 0 589,-3 0 0,6-22 0,-8 4 0</inkml:trace>
  <inkml:trace contextRef="#ctx0" brushRef="#br0" timeOffset="11075">4271 1532 7857,'-16'0'-1037,"7"0"2112,-6-7-454,13 5-123,-5-5-339,7 7 0,2-6 160,3 1-42,4-8 0,8 9 1,1-5 130,4 2 1,-2-4-197,8 5 0,-6-1-237,5 1 1,-5 5 68,6-5-125,-8-3 1,5 7-1,-4-3 44,1 3 11,0 2-1,-13 0 0,5 0 114,-3 0-18,-3 0-112,6 0 115,-12 7 1,6 2-16,-8 8 0,-2-1 307,-4 1 1,3-1-70,-8 1 0,1-1 156,-1 1-230,-3 7-413,5-6 156,-1 6 0,3-13 140,7 0-265,0-8 121,0 12 129,0-13-684,0 5 395,0 0 0,7-5-504,4 4 1,10-4 49,1-2-1237,7 0 1207,-4-8 0,14 5 684,-1-8 0,1 0 0,-6-6 0</inkml:trace>
  <inkml:trace contextRef="#ctx0" brushRef="#br0" timeOffset="11205">5112 1615 7855,'17'0'312,"-1"0"0,-5 1 62,0 5 3233,-7-4-1974,3 5 130,-7-7-1851,0 0-3646,0 7 3734,0 3 0,0 6 0,0 1 0</inkml:trace>
</inkml:ink>
</file>

<file path=word/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9:55.239"/>
    </inkml:context>
    <inkml:brush xml:id="br0">
      <inkml:brushProperty name="width" value="0.05711" units="cm"/>
      <inkml:brushProperty name="height" value="0.05711" units="cm"/>
      <inkml:brushProperty name="color" value="#CC0066"/>
    </inkml:brush>
  </inkml:definitions>
  <inkml:trace contextRef="#ctx0" brushRef="#br0">0 35 21218,'0'0'0</inkml:trace>
  <inkml:trace contextRef="#ctx0" brushRef="#br0" timeOffset="912">33 34 21218,'-9'0'0,"2"0"0,7 0 0,0 0 0,0-7-2423,0 5 692,0-6 432,0 8 844,0 0 1,0-7 0,0-2 0</inkml:trace>
</inkml:ink>
</file>

<file path=word/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9:46.525"/>
    </inkml:context>
    <inkml:brush xml:id="br0">
      <inkml:brushProperty name="width" value="0.05711" units="cm"/>
      <inkml:brushProperty name="height" value="0.05711" units="cm"/>
      <inkml:brushProperty name="color" value="#CC0066"/>
    </inkml:brush>
  </inkml:definitions>
  <inkml:trace contextRef="#ctx0" brushRef="#br0">83 692 21203,'-16'0'0,"-1"0"0,1 0 1076,6 0-60,3 0-506,0 0 36,5 0-738,-5 0 299,7 0 266,0 8-1286,0-6 492,0 12 0,0-10-47,0 7-468,0-7 702,0 3 0,0-5-777,0 3 507,7-3 1,-3 5 666,7-7 0,1-1 1416,10-5 185,4-3-840,14-15 0,-3-2 738,7-7-1137,7-7 0,2-2 683,8-7-822,-1-8 237,-1 6-625,5 1 0,-13 4-705,4 8 1,2-1 288,-2 6 0,-7 8-550,-10 3 0,2-2 98,-1 2-626,-1 0 965,3 5 0,-7 1 531,5 0 0,-10 3 0,-1-4 0,-1-3 0</inkml:trace>
</inkml:ink>
</file>

<file path=word/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9:35.164"/>
    </inkml:context>
    <inkml:brush xml:id="br0">
      <inkml:brushProperty name="width" value="0.04283" units="cm"/>
      <inkml:brushProperty name="height" value="0.04283" units="cm"/>
      <inkml:brushProperty name="color" value="#CC0066"/>
    </inkml:brush>
  </inkml:definitions>
  <inkml:trace contextRef="#ctx0" brushRef="#br0">50 50 7717,'-9'0'4915,"2"0"-4267,7 0-617,0 0 146,-7 0 124,5 7 0,-7 1-103,3 3 1,4 3 171,-3-3 1,3 9 48,2 2 1,0 0 11,0-5 1,0 1-75,0 4 1,0 2-135,0 3 0,5 3-138,1-8 0,5 7 76,-6-2 0,6-1-36,-5 2 1,7-6-34,-2 5 1,-2-7-77,2 2-17,0-4 0,4-7 118,-4 0-34,3-7 0,-7 5 1,4-3 0,-1-4 203,-5 3 0,-1-5-107,7-5 0,-2-5-83,2-6 1,-2-1 38,-3 1 1,-5-6-181,5 0 1,1-7-94,-1 1 1,-1-3-145,-5-2 1,0 0-110,0 0 1,0 2 142,0 4 0,0-3-319,0 8 1,0 0 167,0 6 0,0 5-950,0 0 528,0 0-425,0 2-363,0 1-791,0 8 1710,0 0 1,0 0-1</inkml:trace>
  <inkml:trace contextRef="#ctx0" brushRef="#br0" timeOffset="708">496 149 11298,'0'16'976,"0"1"-692,-8-1-161,6 1 94,-5 7 1,5-4 85,-3 7 284,3-7-270,-5 4 0,5-7 129,-4-1 0,4 1 186,-3-1-152,3 1-92,2-1-333,0-7 182,0 6 83,0-13 129,0 5-140,0-7 1,0-7-259,0-4 1,0-4-176,0-1 1,-5-3 82,-1-3 0,1 2 124,5-7 0,0 1-166,0-1 0,0 1-12,0 4 253,0 4 1,0-6-40,0 7 1,0 6 344,0 0-458,0 8 161,0-5-22,0 8-395,0 0 1,5 2 121,1 4 0,6 3 295,-1 7 1,4 1-130,2-1 0,1 1 106,4-1 1,-4 3-29,4 3 1,-4-4 70,-1 4 1,-2 2-62,-4-2 1,3 0-14,-3-6 1,-2-5 97,2 0 0,-7-5 8,1 5 32,-3-8 75,6 5 294,-7-8 17,7 0-205,-8 0-122,0 0 1,0-8-78,0-3 0,0-11-326,0-5 0,-6-4 149,1-2 1,-1 0-672,6 0 0,-5 0-289,-1 0 0,1 5 154,5 1 1,-2 5-254,-3-6 0,3 8 465,-4-2 0,4 9-1919,2 2 1182,0 8-796,0-5 956,0 8 522,0 0 1,8 8 0,1 1 0</inkml:trace>
  <inkml:trace contextRef="#ctx0" brushRef="#br0" timeOffset="2009">49 660 7636,'-9'0'785,"2"0"-530,7 0-35,0 7 0,2-5-115,3 3 1,4-3 574,8-2 1,7 0-298,3 0 1,4 0 409,2 0 1,8-5-320,3-1 0,3-6 119,3 1 0,1-4-138,4-2 0,3 6-8,8 0 1,-3 2-232,3-2 1,-4-3-3,9 3 0,-3 1-152,-2-1 0,5 2-65,1-2 0,5-2 54,-6 8 1,1-2 41,-6 1 0,-8 4-156,-3-3 1,-3 3-3,-3 2 0,-5 2-96,0 3 0,-7-1 0,1 7 0,-9-6 128,-1 6 0,-8-7-260,2 2 0,-9 1 221,-2-2-33,-8 1-71,5-6 366,-8 0-250,0 0 0,-8 2-117,-3 3 1,-11-3 154,-5 4 0,-4-5 0,-2-1 0,-7 0-77,-4 0 1,-4 0 58,-2 0 1,-6 0-212,-5 0 0,-5 0 54,-5 0 0,-2 0-1221,-4 0 1247,-4 0 0,11 0 140,-6 0 24,-1 0-105,2 0 435,1 0-226,8 8-112,0-6 0,6 7 113,0-4-125,14-3 0,-9 11 30,11-8 97,4 8 0,1-9-17,12 7 8,3 0-261,0-2 1,11 4 74,-3-8 1102,10 1-1028,-1-6-106,7 0 76,0 7 0,14-5 306,8 3 0,10-3-104,6-2 0,10 0 180,7 0 1,14-2-115,3-3 0,1 3 71,4-3 0,-2-3-10,2 3 1,3-1-204,-3 6 0,-1 0-180,0 0 0,0 0 91,0 0 0,-4 0-364,-12 0 1,1 0 208,-12 0 1,3 6-46,-14-1 0,-5 1 31,-6-6 0,-12 5 196,2 1-41,-12-1 158,2-5 0,-8 0 88,-5 0 1,-12 6-50,-15-1 0,-8 3-266,-8-3 0,-2-3 90,-4 3 0,-4 3-68,-7-3 1,-5 1 41,-1-6 0,-5 0-261,6 0 0,0 0 55,5 0 0,0 0 126,0 0 0,0 0 178,0 0 0,9 0-46,8 0 0,1 0 152,10 0 1,5 0-68,5 0 1,8 0-63,-2 0-123,11 0-211,4 0-7,7 0 0,1 0 81,5 0 1,12 0 570,15 0 1,9-6-205,13 1 0,6-3 104,10 3 1,-1 3-105,7-3 0,-6 3 18,6 2 0,0 0-294,5 0 0,1 0 232,-1 0 0,-5 0-72,0 0 1,-13 0-182,2 0 1,-11 0-329,0 0 0,-13 0 263,-9 0 1,-7 0 125,-10 0 0,-5 0-178,0 0 643,-7 0 0,0 0-118,-15 0 1,-2-6-524,-15 1 1,-6-1-170,-10 6 1,-4 0-554,-1 0 1,-1 0 374,1 0 610,-1-7 0,-7 5 0,-1-5 0</inkml:trace>
</inkml:ink>
</file>

<file path=word/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9:09.446"/>
    </inkml:context>
    <inkml:brush xml:id="br0">
      <inkml:brushProperty name="width" value="0.05711" units="cm"/>
      <inkml:brushProperty name="height" value="0.05711" units="cm"/>
      <inkml:brushProperty name="color" value="#CC0066"/>
    </inkml:brush>
  </inkml:definitions>
  <inkml:trace contextRef="#ctx0" brushRef="#br0">17 149 13023,'-6'-16'-421,"1"-1"1,-1 6 913,6 0-366,0 8 94,0-12-378,0 6 361,0 0 0,0-1 157,0 5-926,0 3 595,0-5 0,2 1 9,3 1 1,-3-3 273,4 3-353,3 3 0,-5-5 105,7 7 0,0 0-135,5 0 1,-5 0 66,0 0 22,0 0 125,6 0 0,5 0-39,0 0 33,-1 7-178,-4-5 0,-1 7-120,1-3 74,-8-5 8,6 14-42,-6-13 63,7 13 134,1-6 1,-8 2-173,-3 0 0,-5-6 86,-1 6 1,0-5-101,0 5 26,0 0 6,0 5 0,0-5 73,0 0-296,0 0 297,-7 6 1,0-1 104,-4 1 0,-4-1-46,4 1 1,-2-6-2,2 0 0,-3 0-64,3 5 1,-4-5 96,-2 0 0,1-6-81,0 6 0,-1-1 11,1 1 1,5 3-26,0-3 1,5-2-3,-5 2 1,6-5-553,-6 5 246,7-7 169,-3 10 1,7-10-16,0 7 58,0-7-1,0 3 19,0 0 222,0-5-42,0 13 76,0-13-180,0 12 1,0-10 212,0 7 1,5-6-100,1 6 0,1-7-98,-2 1 20,-3 5 1,7-3-145,-3 4 0,-4-2 170,3-3-279,-3-5-13,-2 7 228,0-1-205,0-5-55,0 5-485,0 1 451,0-7 1,2 12-329,3-7 0,-3 1-34,4-1-412,-4-5 638,-2 7 0,1-3 441,5 1 0,-4-1 0,5-5 0</inkml:trace>
  <inkml:trace contextRef="#ctx0" brushRef="#br0" timeOffset="709">246 874 11643,'-9'-8'54,"2"6"148,7-5-226,0 7-325,0 0-29,-7 0 355,5 7 1,-11-3-294,7 7 0,-5 0 34,6 5 0,-6-5 13,6 0 0,-1 0-1,6 6 26,0-8 40,0 6 67,0-6-69,0 0-2,0-2 777,7-7-364,-5 0 0,13 0-103,-4 0 288,-4 0-212,8 0 0,-6-1 30,7-5 0,-5 4 23,0-3-182,-7-4 0,5 5 225,-3-7 57,-4 7-165,5-3-55,-7 7 65,0 0-287,-7-7 1,-3 5 147,-6-4-121,-1 4 1,1 8 78,-1-1 0,6 3-123,0-3 0,6-3 71,-6 4-263,7 3 0,-3-7 92,7 12-79,0-12 164,0 13 151,0-13 134,0 5-94,0-7 1,7 0 129,4 0 0,4 0-62,1 0 0,1 0-47,-1 0 0,1 0 7,-1 0-35,-6 0 12,4-7 1,-12 3 87,4-7 174,3 7 73,-7-3-282,5 0 315,-7 5-357,0-6 1,0 7-231,0-5 1,-7 4 172,-4-3 0,-4 3-166,-2 2 1,6 2-36,0 3 56,0-3 130,2 5 0,-4-5-113,8 4-356,-1-4-16,6 5-198,0-7 286,0 7 528,0-5 1,2 5-81,4-7 0,-3 0 185,8 0 1,-5 0 54,5 0-107,-7 0 33,3 0-125,0 0 57,-5 0-1297,5 0 549,-7 0 607,0 0 0,0 8 0,0 1 0</inkml:trace>
</inkml:ink>
</file>

<file path=word/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8:35.876"/>
    </inkml:context>
    <inkml:brush xml:id="br0">
      <inkml:brushProperty name="width" value="0.04283" units="cm"/>
      <inkml:brushProperty name="height" value="0.04283" units="cm"/>
      <inkml:brushProperty name="color" value="#CC0066"/>
    </inkml:brush>
  </inkml:definitions>
  <inkml:trace contextRef="#ctx0" brushRef="#br0">67 1287 7942,'-17'-2'538,"1"-4"1,5 4 331,0-3-1211,7 3 348,-3 2 0,7 2-24,0 3 1,1 5 65,5 6 41,-4 1 33,12 6 0,-10-4 164,7 3 48,-7 3-215,10-6 0,-12 6 121,4-3 205,3-3-324,-7 4 1,7-1 233,-4 0 0,-3-5-31,4-6 1,-3-8-63,3 3 1,-3-4 67,8-2 167,0 0-215,6 0 1,7-15 144,3-7-130,19-14-367,5 1 1,24-18 30,8 3-809,-42 20 1,0 0 795,4 4 0,0 0 0,3-8 0,-1-3-450,2 1 1,1 1 0,2-2-1,-1 0 128,-2-1 1,1-1 0,-2 5 0,1 1-168,-3-1 0,1 2 0,4-2 0,1 2-39,-3 1 1,1 1-576,-2 2 0,-1-1 934,-2-3 1,0 0 0,-1 6 0,0 1-117,0-2 1,-1-1 122,2-1 0,-2 0 213,-1-1 0,-1 1 0,34-30 0,-37 27 0,1 0 0,34-28 0,0-4 0,-10-2 0,-12 0 0</inkml:trace>
</inkml:ink>
</file>

<file path=word/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8:28.189"/>
    </inkml:context>
    <inkml:brush xml:id="br0">
      <inkml:brushProperty name="width" value="0.04283" units="cm"/>
      <inkml:brushProperty name="height" value="0.04283" units="cm"/>
      <inkml:brushProperty name="color" value="#CC0066"/>
    </inkml:brush>
  </inkml:definitions>
  <inkml:trace contextRef="#ctx0" brushRef="#br0">247 17 8096,'-9'-7'1282,"2"5"-23,7-5-609,0 7-178,0 0-295,-7 0 1,3 0 177,-7 0-411,0 0 82,-6 0 0,1 0-28,-1 0 50,1 0 1,-6 0 145,0 0-778,0 0 445,13 7 0,-6-5 23,4 3-594,4 5 476,0-9 0,1 8-87,1-3 0,-1-2 42,6 7 0,0-6 215,0 6 0,6-5-113,-1 5 1,8-6 343,-2 6 0,3-2 58,3 2 189,-1 4-291,1-13 1,-1 12 65,1-3 40,-1-3-83,1 6 1,-6-6 124,0 3-165,-7 3 0,3-10-35,-7 7 0,0-6 0,0 6 0,0-5 243,0 5 0,-7-2 99,-4 2-478,-4 4 148,6-13 1,-6 10 115,4-6-335,-4-1 95,-1 3 1,5-6-128,0 3 1,5-3-4,-5-2-434,0 7 324,2-5-1364,2 5 871,7-7-322,0 0 1,2-5 334,3-1 761,4-6 0,8 2 0,7-6 0,1-1 0</inkml:trace>
  <inkml:trace contextRef="#ctx0" brushRef="#br0" timeOffset="557">347 183 10441,'0'17'400,"0"-1"273,0 0-326,-7 1 1,5 5 120,-3 0-579,3 7 151,2-10 0,0 12-182,0-4 0,2-1 146,3 1 0,-3-7-243,3 2 1,-1 2 138,2-2 1,-5 0-58,5-5 0,-4-6-69,-2 0-170,0 0-20,0-2 129,0-2 260,0-7 246,0 0-185,0-7 0,0-8-71,0-7 1,-2-2 89,-4 2 56,5 4-99,-7-13 0,8 7 14,0-3 132,-7-5-68,5 7 1,-5-3 130,7 1 1,0 5-120,0-6 0,0 8 80,0-2 0,0 4 63,0 2-161,0-8 6,0 13 0,5-11 102,1 11-156,-1-4 145,3 6 4,-7-6-245,14 13 47,-13-12 1,7 12-79,-3-4 114,-5 5-200,14 1 156,-6 0 1,8 1-42,-1 5 1,-5 3 54,0 8-11,-7-1 14,10 1 1,-6-1-20,3 1-85,-4-8 87,0 5 124,-5-4-110,6 6 1,-8-5 238,0 0 1,-2-7-22,-4 1 0,3 2-55,-8-1 1,-2 5-34,-9-6-117,3 1 78,-4-6 0,4 0 115,-3 0-516,4 0 229,-6 0 0,6 0-390,-4 0-381,11 0 547,-11 0 1,13 0-1891,-8 0 2204,8 0 0,-5-7 0,4-3 0</inkml:trace>
</inkml:ink>
</file>

<file path=word/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8:27.076"/>
    </inkml:context>
    <inkml:brush xml:id="br0">
      <inkml:brushProperty name="width" value="0.04283" units="cm"/>
      <inkml:brushProperty name="height" value="0.04283" units="cm"/>
      <inkml:brushProperty name="color" value="#CC0066"/>
    </inkml:brush>
  </inkml:definitions>
  <inkml:trace contextRef="#ctx0" brushRef="#br0">50 1 7898,'-17'0'174,"1"0"24,7 0 102,1 0-150,8 0 825,0 0-787,0 7 1,8-3-61,3 7 1,3-6 134,3 6 1,6-5-78,5 5 0,3-7 32,2 1 1,7 2-67,4-1 0,6-1-29,5-5 0,-4 0 50,4 0 1,-2 0-10,2 0 1,-4 0-116,4 0 1,2 0 74,-2 0 1,0 0-175,-6 0 1,3 0 91,3 0 1,-6 0-127,1 0 1,-1 0 86,-5 0 0,-4 6-63,-1-1 0,-4 3 118,-2-3-184,-8-3 132,6 5 1,-18-7-92,4 0 0,-6 2 13,0 4-353,-4-5 120,0 7-601,-5-8 302,5 0-150,-7 0 0,2-2-40,4-4 794,-4 5 0,12-21 0,-5 3 0</inkml:trace>
</inkml:ink>
</file>

<file path=word/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8:20.837"/>
    </inkml:context>
    <inkml:brush xml:id="br0">
      <inkml:brushProperty name="width" value="0.05711" units="cm"/>
      <inkml:brushProperty name="height" value="0.05711" units="cm"/>
      <inkml:brushProperty name="color" value="#CC0066"/>
    </inkml:brush>
  </inkml:definitions>
  <inkml:trace contextRef="#ctx0" brushRef="#br0">50 1007 11402,'-16'-8'-1436,"-1"6"2105,8-5-577,2 7-372,7 0 1,2 6-167,3-1 1,-1 8 599,7-2 0,-7 9 176,1 2-91,4 7-240,0-10 1,2 10-127,0-7 410,0 0-301,6-6 1,-1-1 295,1-4 0,7-4 32,3-7 0,11-9 224,6-7 0,11-10 258,6-12-523,18-12-491,5-1 1,-32 19-1,2 0 595,1 2 1,0-1-1293,-2-3 1,0-3 999,7-4 1,1-1-1,0-3 1,1-1 92,6-4 0,1 1-709,4 3 0,-1 0 346,-5-3 0,0 1 0,4 7 0,1 2 189,-1-5 0,0 0 0,1 2 0,1-1 0,6-2 0,1-1 0,1 2 0</inkml:trace>
</inkml:ink>
</file>

<file path=word/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8:07.830"/>
    </inkml:context>
    <inkml:brush xml:id="br0">
      <inkml:brushProperty name="width" value="0.04283" units="cm"/>
      <inkml:brushProperty name="height" value="0.04283" units="cm"/>
      <inkml:brushProperty name="color" value="#CC0066"/>
    </inkml:brush>
  </inkml:definitions>
  <inkml:trace contextRef="#ctx0" brushRef="#br0">17 165 7070,'-7'-9'687,"5"1"-417,-5 8 1,7-1-1058,0-5 337,7 4 220,-5-5 35,5 7 180,1 0-1,-6 0 254,5 0-241,0 0 1,-3 0-2,7 0 1,-6 0 114,6 0-105,-7 0 1,11 0-3,-4 0 0,3 0 168,3 0-150,-1 0 0,-5 0 95,0 0-96,0 0 1,6 2 22,-1 3 48,1-3 0,-1 5-43,1-7-25,-1 0 1,1 0-108,-1 0 120,1 0 1,-1 0 36,1 0-161,-1 0 106,1 0 1,-1 0 0,1 0 58,-1 0-61,1 0 1,-1 0 3,0 0 47,1 0-54,-1 0 0,1 0 4,-1 0 0,1-1 12,-1-5-10,1 4 0,-6-5 0,0 7 6,2 0 0,1 0 1,3 0 0,-1 0-3,-7 0 0,6 0-112,-6 0 102,8 0 0,-1 0-22,1 0 1,-1 0 13,1 0 0,-1 5-6,1 1 14,-1-1-8,8-5 1,0 0-2,3 0 1,-3 0 0,-7 0-10,-1 0 11,1 0-33,-1 0 1,0 2 33,1 4-27,-1-4 21,1 5 0,-1-7 1,1 0-7,-1 0 0,1 2 3,-1 3 0,-5-3 19,0 4 1,0-5-22,6-1 2,-1 0 1,3 0 17,3 0-15,-4 0 125,6 0-118,-8 0-3,1 0 13,-1 0-44,8 0 34,-6 0 0,6 0-36,-7 0 35,6 0 1,-4 0-12,3 0 0,-4 6 0,0-1-2,4-1 13,-3-2-27,4-2 20,-6 0 2,7 0 42,-6 0-44,6 0 0,-8 0 0,1 0 0,5 0 10,0 0-4,0 0 0,-6 0 0,1 0 3,-1 0 1,1 0 0,-1 0-30,1 0 24,-1 0-23,1 0 24,-1 0-2,1 0 0,-1 0-12,1 0 9,6 0 0,-4 0-8,3 0 8,-4 0 0,-1 0-2,-1 0 0,0 0 1,1 0 26,-1 0-15,1 0 1,1-2 0,2-2 10,2-1-19,0-1 0,-5 6-7,-1 0 9,8 0-19,-6 0 18,6 0 0,-7-7 0,-1 5-7,1-3 8,7 3 0,-6-5-13,6 5 0,-8-6 13,1 8-6,-1 0-3,1 0 0,-1 0 3,1 0 1,-1-5-52,1-1 51,6 1 0,-4 5 0,4 0-12,-6 0 1,5 0 7,0 0 0,2 0 4,-2 0 0,-2 0-6,7 0 0,-5 0 13,6 0 0,-6 0-15,5 0 17,-7-7 1,10 5-15,-8-4 0,7 4-5,-11-5 7,6 5 8,0-5 1,-6 5-7,4-3 0,4 3 4,-8-6-4,6 8 0,0 0 1,-4 0 6,7 0-7,-6 0 1,10 0 0,-11 0-28,7 0 27,-6 0 1,8 0 0,-5 0 27,1 0-27,-5 0 0,6 0 5,-4 0-7,-4 0 1,12-1 0,-7-3-2,3-2 0,-4 1-2,6 5 3,-8 0 2,4 0 0,-6-6-1,4 1 1,-4-1 1,4 6 0,-4 0-3,-1 0 1,1 0 2,4 0 0,-3-1-12,3-5 1,-2 4 8,2-3-81,-4 3 80,13 2 0,-13 0-3,4 0 1,4 0 2,2 0 0,-3-5 1,3-1 1,-8 1-2,2 5 0,2 0 9,-2 0 0,1 0-15,-1 0 1,-3-6 25,3 1-21,-4-1 1,-2 6 6,1 0 1,-1 0-5,1 0-9,-1 0 1,1 0 8,-1 0 1,1 0-24,-8 0 1,6 0 18,-4 0 0,-4 0 15,8 0-15,-6 0 20,0 0-18,6 0-1,-14 0 0,14 0-13,-13 0 1,7 0 11,-3 0 3,-5 0-87,14 0 82,-13 0-1,13 0-131,-6 0 0,2 0 112,0 0 1,-6 0-269,6 0-7,-7 0 29,10 0 0,-4 0-136,6 0 410,1 0 0,-1 0 0,1 0 0</inkml:trace>
</inkml:ink>
</file>

<file path=word/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8:05.639"/>
    </inkml:context>
    <inkml:brush xml:id="br0">
      <inkml:brushProperty name="width" value="0.04283" units="cm"/>
      <inkml:brushProperty name="height" value="0.04283" units="cm"/>
      <inkml:brushProperty name="color" value="#CC0066"/>
    </inkml:brush>
  </inkml:definitions>
  <inkml:trace contextRef="#ctx0" brushRef="#br0">17 67 8325,'-9'0'-1259,"2"0"1475,7 0-53,0 0-54,7 0-61,-5 0 77,12 0-97,-4 7 1,6-5 26,1 3 1,-7-3-10,1-2 40,0 0-57,6 0 1,-1 0-59,1 0 0,-1 0 61,1 0 1,-1 0-18,1 0 1,-1 0 18,1 0 1,-1 0 35,1 0 1,-1 0-48,1 0 0,-1 0 1,1 0 4,7 0-9,-6 0 1,6 0 12,-8 0 0,1 0-16,-1 0-55,1 0 60,-1 0 0,1 0-111,-1 0 110,1 0-9,-1 0 1,1 0 44,-1 0 0,6 0-43,0 0 0,0 0-29,-6 0 1,1 0 34,-1 0 1,1 7-11,7-5 1,-6 6 10,4-8 1,-4 0-5,-1 0 0,-1 0 8,1 0 0,-1 5-11,1 1 0,5-1-21,0-5 1,2 0 20,-3 0 0,3 0-27,4 0 0,1 0 32,-7 0-52,7 7 37,-10-5 1,10 6-61,-7-8 1,2 0 49,-2 0 1,-2 0-5,7 0 0,-6 0-2,1 0 1,1 0-7,-1 0 0,6-2 5,-6-4-14,7 4 20,-11-5 0,12 7-6,-8 0 43,7 0-35,-11 0 1,8-2 7,-4-3 0,-4 3-10,4-4 1,2 5 17,-2 1 0,2 0-14,-2 0 0,-4 0 12,4 0 1,-2 0-10,2 0-231,-3 0 227,4 0 0,-1 0-11,0 0-112,0 0 112,2 0 0,-4 0 8,8 0 0,-8-6-23,2 1 1,2-1 109,-2 6 1,1-2-106,-1-3 0,-3 3 130,3-4 0,-4 3-105,-1-3 0,5 4 47,0-3 1,-1 3-6,-4 2-58,-1 0 35,1 0 1,-1 0 14,1 0 1,-1-5-16,1-1 1,-1 1 65,1 5 1,-1 0-67,1 0 0,-1 0-13,1 0 1,-1 0 30,1 0-86,-1 0 67,1 0 1,-6 0 17,0 0-291,0 0 264,5 0 0,-5 0-219,0 0 0,0 0 121,6 0 0,-6 0-111,0 0 0,0 0 79,5 0 0,1 0-307,-1 0 1,1-6 428,-1 1 0,1-8 0,-1 4 0</inkml:trace>
</inkml:ink>
</file>

<file path=word/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47:52.769"/>
    </inkml:context>
    <inkml:brush xml:id="br0">
      <inkml:brushProperty name="width" value="0.05711" units="cm"/>
      <inkml:brushProperty name="height" value="0.05711" units="cm"/>
      <inkml:brushProperty name="color" value="#CC0066"/>
    </inkml:brush>
  </inkml:definitions>
  <inkml:trace contextRef="#ctx0" brushRef="#br0">0 2917 22389,'0'-11'-2400,"0"0"0,2 7 3088,4-1-43,-4 3 1,7-3 0,-4-1-158,6 2 0,4-3-25,1 2-433,1-8 203,-1 4-41,1 0 0,1-6 304,4 4 0,-2-6-492,8-5 1,5 2-291,5-7 1,15-8-1,2-9 0,15-5 46,7-6 1,-34 26 0,0-1 170,0-3 1,2 0-883,5 0 1,2 0 897,-2 0 0,1 0 0,7 0 0,1 0-55,1 0 1,1 0 97,1 4 0,1 0-10,-1-3 1,0 0-1,6 0 1,0-1 16,-2-2 0,0-1-52,5-3 1,1-1 63,-6 2 0,1 1 0,5 0 0,-1 1-79,-5 2 0,0 2 0,4-1 1,1 2-193,-5 3 0,0 1 0,1-1 0,0 1 143,-4 2 0,0 1 0,-2-2 0,-1 0 104,-5-1 0,0-1-144,2 3 0,-1-1 160,-1-6 1,-2 0 0,2 3 0,-1 1-17,-2-2 1,0 0-25,-5 4 0,-1 2 27,37-16 1,-6 3 30,-11 4 97,3 4-179,-17 13 0,3-1-115,-12 1 1,1 5 233,-11 0 0,2 7-739,-13-2 683,7 5 0,-3 1 0,7 0 0</inkml:trace>
</inkml:ink>
</file>

<file path=word/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0:33.365"/>
    </inkml:context>
    <inkml:brush xml:id="br0">
      <inkml:brushProperty name="width" value="0.04283" units="cm"/>
      <inkml:brushProperty name="height" value="0.04283" units="cm"/>
      <inkml:brushProperty name="color" value="#CC0066"/>
    </inkml:brush>
  </inkml:definitions>
  <inkml:trace contextRef="#ctx0" brushRef="#br0">0 495 8145,'17'0'1715,"-1"-6"-1329,1 1 0,-6-6 22,0 5 1,0-5 12,5 6-952,1-8 432,-1 4 1,-5 0 68,0 3-901,-7-3 360,3 7 32,0-13 293,-5 6-11,6 0 188,-8 2 1,-8 1-116,-3 1 1,2-1 420,-2 6 0,0 2-37,-5 4 470,-1-5-423,8 14 0,-4-11 89,8 7 229,-8 0-299,11 5 1,-11 1-39,8-1 1,-1 1-115,6-1 1,0 1-96,0-1 0,2 1 90,4-1 1,3-1-249,7-4 1,1 2 36,-1-8-240,1 1 197,-1 1 1,6-5-58,0 3-114,0-10 158,2 3 0,-4-13-68,8 4 308,-8-3-135,11-10 1,-11 4 115,7-8 0,-1 6-122,2-5 0,1 1 83,-7-1 0,5-5-55,-5 5-245,0-4 133,-5-2 1,-1 0 125,1 0-607,-8-7 384,6 5 0,-14 2-28,5 11 1,-4 4-54,-2 1 807,0 1 1,-2 6-112,-4 5-105,-3 3 1,-7 4-23,-1 3 388,1 5-333,-1 6 1,1 6 191,-1 0-5,1 7-171,7-10 0,-4 6 157,7-3-263,1 4-54,5 0 0,0 3-216,0-7 0,0 5 32,0-5-326,7 0 256,2-5 0,8 5 104,-1 0-194,1 0 125,-1-6 1,1 1-71,-1-1-558,1 1 417,-8-8 0,6 5-103,-4-3-635,-4-3 578,8-1 0,-12-7-1169,8 0 1091,-7 7 1,5-7-81,-4 0 589,-3 0 0,6-22 0,-8 4 0</inkml:trace>
  <inkml:trace contextRef="#ctx0" brushRef="#br0" timeOffset="307">479 377 7857,'-16'0'-1037,"7"0"2112,-6-7-454,13 5-123,-5-5-339,7 7 0,2-6 160,3 1-42,4-8 0,8 9 1,1-5 130,4 2 1,-2-4-197,8 5 0,-6-1-237,5 1 1,-5 5 68,6-5-125,-8-3 1,5 7-1,-4-3 44,1 3 11,0 2-1,-13 0 0,5 0 114,-3 0-18,-3 0-112,6 0 115,-12 7 1,6 2-16,-8 8 0,-2-1 307,-4 1 1,3-1-70,-8 1 0,1-1 156,-1 1-230,-3 7-413,5-6 156,-1 6 0,3-13 140,7 0-265,0-8 121,0 12 129,0-13-684,0 5 395,0 0 0,7-5-504,4 4 1,10-4 49,1-2-1237,7 0 1207,-4-8 0,14 5 684,-1-8 0,1 0 0,-6-6 0</inkml:trace>
  <inkml:trace contextRef="#ctx0" brushRef="#br0" timeOffset="437">1319 460 7855,'17'0'312,"-1"0"0,-5 1 62,0 5 3233,-7-4-1974,3 5 130,-7-7-1851,0 0-3646,0 7 3734,0 3 0,0 6 0,0 1 0</inkml:trace>
</inkml:ink>
</file>

<file path=word/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05.807"/>
    </inkml:context>
    <inkml:brush xml:id="br0">
      <inkml:brushProperty name="width" value="0.04283" units="cm"/>
      <inkml:brushProperty name="height" value="0.04283" units="cm"/>
      <inkml:brushProperty name="color" value="#CC0066"/>
    </inkml:brush>
  </inkml:definitions>
  <inkml:trace contextRef="#ctx0" brushRef="#br0">1 841 9445,'0'10'1063,"0"-3"-657,0 0 41,0-5-37,0 13-210,0-6 125,0 0 173,0 6-32,0-6-143,0 0-301,0 6 186,0-14 54,7 7 114,-5-8-61,5 0 0,-7 0 271,8 0-126,1 0-56,7 0 8,1 0-151,7-8 1,1-1 71,8-7-78,0-8-33,0-2 1,7-7-602,3 0 545,-1 0 1,5-5 222,-3 0-382,4-8 52,1 4 1,1-8 273,-1 1-729,1-8 356,-1 6 1,1-1-11,-1 8-1092,8 8 789,-6-5 0,6 10 37,-8 4-1439,-7-4 344,6 5 241,-6 0 693,8 3 1,-3 6-187,-3 1 1,-2 5-376,-3 0 697,-4 7 1,5-3 216,-7 7-922,0 0 411,0 0 635,0 0 0,0 0 0,0 0 0</inkml:trace>
</inkml:ink>
</file>

<file path=word/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04.026"/>
    </inkml:context>
    <inkml:brush xml:id="br0">
      <inkml:brushProperty name="width" value="0.04283" units="cm"/>
      <inkml:brushProperty name="height" value="0.04283" units="cm"/>
      <inkml:brushProperty name="color" value="#CC0066"/>
    </inkml:brush>
  </inkml:definitions>
  <inkml:trace contextRef="#ctx0" brushRef="#br0">1 693 9532,'0'9'1852,"1"-2"-1292,5-7 304,-4 0-449,12 0 0,-10 0 845,7 0-662,0-7-229,5-2 1,6-8 24,0 1 1,6-8-1,-4-4-64,1-3 1,8-2-49,6 0 1,-1-1-314,-5-5 0,6 4 101,-1-3 1,1-2-733,-6 1 1,-6 1 145,1 5-737,-1 7 825,-1-5 0,-3 13-440,-6-4 0,-1 3 343,1 3 0,-1 1-99,1 4 0,-1-2 137,1 8 1,-1-6-227,1 5 1,-1 1 167,1 5 1,5 0-422,0 0 966,0 0 0,2-7 0,1-3 0</inkml:trace>
</inkml:ink>
</file>

<file path=word/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02.500"/>
    </inkml:context>
    <inkml:brush xml:id="br0">
      <inkml:brushProperty name="width" value="0.04283" units="cm"/>
      <inkml:brushProperty name="height" value="0.04283" units="cm"/>
      <inkml:brushProperty name="color" value="#CC0066"/>
    </inkml:brush>
  </inkml:definitions>
  <inkml:trace contextRef="#ctx0" brushRef="#br0">17 842 8119,'-9'0'2068,"1"0"-2023,8 0 143,0 0 1,2 7 42,4 4 0,-4-2 98,3 2 1,-3 0-133,-2 5-1,0 1 46,0-1 136,0-6 126,0 4-249,0-5 0,0 8 147,0-1-171,0-6 32,0 4-160,0-12 74,7 5 1,-5-5 168,4 4-112,-5-5-130,-1 7 419,0-8 1040,0 0-1074,8-8-451,-6-1 40,12-7 0,1-8 280,7-3-491,7-12 1,-3 8-1,7-6-619,0 1 442,0-1-235,0-3 460,0 5-189,0-5 166,0-1-31,0 7-1,0-14-165,0 13-111,0-12 80,-1 4 21,1-6 100,0 7 1,0-4-202,0 8 58,-7-1 172,5 13 1,-11-3 0,6 7-769,-2 2 400,5 2 54,-11 1 57,6 1 0,-7 1 259,-1 4 0,6-2-233,0 8 1,0-3-1,-5 5-157,-1-3-68,1 1 1,5 5 641,0 0 0,-1 0 0,-4 0 0</inkml:trace>
</inkml:ink>
</file>

<file path=word/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0:58.067"/>
    </inkml:context>
    <inkml:brush xml:id="br0">
      <inkml:brushProperty name="width" value="0.04283" units="cm"/>
      <inkml:brushProperty name="height" value="0.04283" units="cm"/>
      <inkml:brushProperty name="color" value="#CC0066"/>
    </inkml:brush>
  </inkml:definitions>
  <inkml:trace contextRef="#ctx0" brushRef="#br0">281 17 9616,'0'-9'2805,"0"2"-2087,0 7-67,0 0-663,-7 0 73,-2 0 0,-8 0-378,1 0 270,-1 7 0,1-5 119,-1 4-895,8 3 580,-6-7 0,8 12-31,-4-3-400,4-3 408,-1 6 1,7-10-109,-5 7 1,4-6-216,2 6 291,0-7 4,0 11 535,0-6-199,8 0 1,-5 4-147,8-8 696,-7 1-255,3 1-121,0-5 499,-5 5-209,6-7 419,-8 0-272,0 0 102,0 8-527,0-7 0,-2 7-4,-4-8 1,3 2 111,-8 3-514,0-3 154,2 5 1,-6-7 190,4 0-653,-4 8 383,6-7 1,-6 7-446,4-8 0,2 0 65,-2 0-478,8 0 1,-7 0-231,5 0-147,3 0 682,-5 0-397,7 0 1053,7 0 0,2 0 0,8 0 0</inkml:trace>
  <inkml:trace contextRef="#ctx0" brushRef="#br0" timeOffset="626">249 200 7901,'0'-9'3602,"0"1"-3067,0 8 137,0 0-616,7 8 38,-5-7 0,6 14 21,-8-4 1,0 4 97,0 1 1,0 1-178,0-1 0,0 3-25,0 3 1,0-2-82,0 7 0,0-5 22,0 6 1,0-6 9,0 5 0,0-7 128,0 2-519,0-4 285,0-1 1,-2-1-172,-4 1 0,4-6-80,-3 0-144,3-7 207,2 3 391,0-7 350,0 0-356,0-7-165,0-3 96,0-6 0,0-2 73,0-4 0,0-2-46,0-4 1,0-3 114,0 4 1,0 1-102,0-1 0,0 5 222,0-6 0,0 8 83,0-2 143,0 4-261,0 1 1,0 1 4,0-1 1,0 1 11,0-1 1,2 6-108,3 0 59,-3 0 0,7-3-425,-3 3 196,-4-4 0,7 8-157,-4-4 19,-3 3 40,13 1 49,-13 5 0,7-5 48,-4 7 0,-1 0-29,7 0 1,-6 0-176,6 0 194,0 0-287,6 0 247,-1 0 1,-5 2-68,0 3 32,-7-3 281,3 13-89,-7-13 1,6 7-146,-1-4 310,1-3-140,-6 13 1,0-12 640,0 8-495,-7 0 0,-3 4 52,-6-4 0,5 2-48,0-8 1,0 6-292,-6-5 1,6 1 43,0-1-931,1-5 377,0 7 343,-4-1-1806,5 2 1316,-1 0 1,-2 1 714,6-5 0,-7-3 0,4 5 0</inkml:trace>
</inkml:ink>
</file>

<file path=word/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0:56.956"/>
    </inkml:context>
    <inkml:brush xml:id="br0">
      <inkml:brushProperty name="width" value="0.04283" units="cm"/>
      <inkml:brushProperty name="height" value="0.04283" units="cm"/>
      <inkml:brushProperty name="color" value="#CC0066"/>
    </inkml:brush>
  </inkml:definitions>
  <inkml:trace contextRef="#ctx0" brushRef="#br0">0 100 7915,'17'-10'37,"-1"3"1,6 7 104,0 0 0,0 0-182,-5 0 16,7 0 1,-4-5-1,5-1 90,-1 2 0,5 3 0,-3-1-187,0-4 178,5 4-192,-5-5 187,7 7 8,-1 0-26,-6 0 0,11 0-39,-4 0 0,3 0 0,-3 0-108,0 0 126,0 0 0,0 0-27,0 0 0,0 0-9,0 0 0,0 0 24,0 0-35,0 7 36,0-5-4,0 6 0,0-8 31,0 0-28,0 0 1,0 0 29,0 0 0,0 0-26,0 0 0,0 0 37,0 0-33,0 0-5,0 0 9,0 0-16,0 0 1,-2 0 15,-4 0 1,4 0-52,-5 0 46,7 0 8,0 0-10,0 0 1,0 0 0,0 0-17,0 0 15,0 0 2,0 0-18,0 0 15,0 0-3,7 0 2,-5 0-12,5 0 1,-1 0 11,-1 0-1,1 0-40,-7 0 38,9-8-1,-6 6 0,5-5-28,-7 7 27,0 0-3,0-7-11,7 5 12,-5-5 0,5 7 4,-7-8-4,7 7 1,-5-7-3,4 8 1,1 0 7,-2 0 0,1 0-3,-6 0 0,0 0 0,0 0 1,-2 0 1,-4 0 1,5 0-5,-5 0 1,4 0-50,2 0 0,0-5 48,0-1 0,0 1-52,0 5 0,-2 0 45,-3 0 1,1 0-3,-7 0 1,5 0 7,-5 0 1,6 0 2,-6 0 1,5 0 54,-5 0 1,6 0 15,-6 0 0,2 0-55,-2 0 0,-4 0 1,4 0 1,2 0-157,-2 0 1,5 0 96,-5 0 1,2 0-119,-2 0 1,-2 0-15,8 0 1,-8 0-107,2 0 0,1 0-27,-1 0 309,0 0 0,2 0 0,2 0 0</inkml:trace>
</inkml:ink>
</file>

<file path=word/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0:49.007"/>
    </inkml:context>
    <inkml:brush xml:id="br0">
      <inkml:brushProperty name="width" value="0.05711" units="cm"/>
      <inkml:brushProperty name="height" value="0.05711" units="cm"/>
      <inkml:brushProperty name="color" value="#CC0066"/>
    </inkml:brush>
  </inkml:definitions>
  <inkml:trace contextRef="#ctx0" brushRef="#br0">17 973 18906,'0'-16'-1068,"0"-1"1,-2 6 671,-4 0 0,5 6 227,-5-6-290,4 7 205,2-3 178,0 7 412,0 0 0,0 7-241,0 4 1,0 4-1,0 3 353,0 4-257,8-4 1,-5 6 317,8-7-453,0-1-18,-2-7-293,6 6 320,-6-13 1,8 5-1,1-9 357,4-3 0,7-8 0,13-13 1144,8-7-1257,18-18-314,-8-8 0,-20 28 0,1 0-386,-3-2 1,1 0 864,41-22 0,-37 26 0,0 1 207,4 3 1,0 1-521,39-25 1,-35 21-1,0 1-302,-6-1 0,-2 1-202,1-1 1,0 1 0,39-19-1,-1-2-1112,1-3 1455,-1 5 0,-3 0 0,0 4 0,-1-5 0,-1-6 0</inkml:trace>
</inkml:ink>
</file>

<file path=word/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0:42.064"/>
    </inkml:context>
    <inkml:brush xml:id="br0">
      <inkml:brushProperty name="width" value="0.05711" units="cm"/>
      <inkml:brushProperty name="height" value="0.05711" units="cm"/>
      <inkml:brushProperty name="color" value="#CC0066"/>
    </inkml:brush>
  </inkml:definitions>
  <inkml:trace contextRef="#ctx0" brushRef="#br0">34 528 9063,'-6'-11'293,"1"0"988,-1 8-351,6-5-1042,0 8 0,0 8 1,0 3 370,0 3-98,0 3 1,0 5 61,0 0 1,0 5-102,0-5 1,-2 7 235,-3-1-234,3-4 1,-5 0 244,7-8-491,0 0 408,0-6 10,0-3-1,0 0-155,7-5 1,-3 5 726,7-7 0,9-9-266,13-7 0,7-8-500,10-9 0,6-2 64,5-3 1,5-4-1130,5-8 1,-3 1 514,3-1-2938,4 1 2597,1-1 1,6 1-479,0-1 0,-1 6 1268,-4 1 0,7 6 0,-7-2 0,0 5 0,4 1 0,3 0 0</inkml:trace>
</inkml:ink>
</file>

<file path=word/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06.829"/>
    </inkml:context>
    <inkml:brush xml:id="br0">
      <inkml:brushProperty name="width" value="0.04283" units="cm"/>
      <inkml:brushProperty name="height" value="0.04283" units="cm"/>
      <inkml:brushProperty name="color" value="#CC0066"/>
    </inkml:brush>
  </inkml:definitions>
  <inkml:trace contextRef="#ctx0" brushRef="#br0">2490 1640 8691,'-9'9'703,"0"4"-691,3-7 1372,4 6-383,-5-3-224,7 8-85,0-1-318,0 1 0,0-6 865,0 0-392,0-7 573,0 3-530,0-7 739,0 0-873,7-7-393,3-3 0,8-15 101,4-8-190,11-7-71,9-17 1,9-2-462,4-7 0,11 4 23,-28 29 1,1 0 0,1-1 0,1-2-128,0-4 0,0-2 1,1 1-1,0 0 61,2 0 0,0-1-690,1-7 0,2 1 630,2 8 1,1 1 0,-1-8-1,1 1-33,-1 9 0,1 2 0,0-1 1,0 1-24,2 2 0,1 0 1,-2 0-1,0 0 43,4 1 0,0-2-1679,-4-2 0,1-1 2053,4-1 0,1 1 0,-3-1 0,-2 1 0,4-1 0,-2 1 0,-1-2 0,-1-1 0,-2-2 0</inkml:trace>
  <inkml:trace contextRef="#ctx0" brushRef="#br0" timeOffset="704">83 1837 8366,'-16'7'0,"-1"4"729,1 4 0,7-4-795,3 0 2842,4-8-838,2 5-144,-7-8-758,5 0-218,-5 0-513,7 0 1,9-8 379,7-3 0,5-10-253,12-7 0,-2-10-392,13-6 1,0-11 74,5-6 1,0-1-1288,1 1 0,1-3 452,4 4 0,4 3-1129,7 2 0,2-2 328,3 2-165,4-7 1686,-34 33 0,0 0 0,3-4 0,-1 0 0,0-2 0,0 0 0,0-3 0,0-1 0,1-3 0,0 0 0</inkml:trace>
</inkml:ink>
</file>

<file path=word/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11.884"/>
    </inkml:context>
    <inkml:brush xml:id="br0">
      <inkml:brushProperty name="width" value="0.04283" units="cm"/>
      <inkml:brushProperty name="height" value="0.04283" units="cm"/>
      <inkml:brushProperty name="color" value="#CC0066"/>
    </inkml:brush>
  </inkml:definitions>
  <inkml:trace contextRef="#ctx0" brushRef="#br0">17 430 8005,'0'-11'3234,"0"0"-2112,0 8-352,0-5-757,0 8 1,0 8 127,0 3-138,0 3 48,7 3 0,-5-1 243,3 1-508,5 6 212,-9-4 1,7 5-392,-8-8 261,7 1 78,-5-1 1,7-1-392,-3-4 253,-5 3 64,7-12-660,-8 6 319,0-8 204,0 7 74,0-5 79,0 5-106,0-7 1068,0 0-773,0-7-21,0 5-149,-8-13 235,-1 6 0,-2-7 0,0-1 388,-2 1-261,6-1 23,0-7 68,-1 6-275,7-6 99,-7 8-77,8-1 97,0 1 273,0 7-380,0-6 0,0 6 1,0-2 197,0 0-150,8 7-317,1-11 1,7 14-1,1-5-378,-1 4 371,1-5-16,-1 5 7,8-5 73,-6 7 1,6 0 45,-7 0 1,-6 5-8,0 1 1,-2 7 246,2-2-71,3-4 0,-12 8 170,4-4 1,-4 3-158,-2 3 1,0-1 255,0 1-225,-8-1 1,5-1-1,-8-2 7,-2-2 0,4-6 30,-2 6-319,7-7-25,-11 10 281,13-12-627,-5 6 271,0-8 145,5 0-56,-5 0 188,7 0-2648,0 0 2350,7 0 776,-5 0-344,12 7-192,-4-5 213,13 5-159,-4-7 0,5 6 203,-8-1-139,1 8-14,-1-11 73,8 12-1,-13-4-97,11-1-50,-13 5 241,0-12 10,-2 13 68,-7-13 501,0 12-652,0-5 0,-7 2 38,-4 0 0,-3-5 13,-3 5-107,1-7-207,-1 10 34,1-12-312,-8 13 240,5-13 10,-4 5 233,6-7 2,1 0-542,-1 7 1,1-5-539,-1 4 1,6-5-257,0-1 656,8 0-40,-5 0-941,8 0 14,0 0 768,8 0 757,1-7 0,7 5 0,1-12 0,-1 12 0,1-13 0,-1 13 0,1-5 0,-1 0 0,1 5 0,-1-6 0,1 8-78,-1-7 60,1 5 275,-1-5-46,1 7 1213,-8 0-1025,-2 0 0,-5-6 902,3 1-618,-3-1-157,5 6-244,1 0 1,-5 0-147,8 0 0,-5-5 1,5-1 64,2 3 26,1-6 0,3 7 0,-8-13-327,6 13 126,-6-12 0,6 10-840,-4-7 373,3 7 281,-12-10-485,13 12 329,-14-13 134,7 6 0,-8 0 34,0 2 190,0-1 494,0 6-437,0-5 48,0 7 197,0 0-72,-8 0-227,7 7 97,-14 3-48,13 6 12,-12 1-24,12-1 36,-6 1-28,8-1-203,0 0 0,0 1 0,2-1-259,4 1 229,3-8 0,7 6 26,1-13 1,-1 10 3,1-6 12,-1-1 68,1-5 1,-1 0-77,1 0 47,-1 0 0,1-7 108,-1-4-111,1-4 93,-1-1-75,1-1-14,-1-6-97,-7 4 110,6-4 6,-6-1-4,8-2-44,-8 0 0,4-7-81,-8 0 0,6 0 0,-5-7-164,-3 0 233,6 5 267,-7-5-237,6 7 0,-8 2-91,0 3 1021,7 4-605,-5 15 1,5 0 55,-7 4 337,0 3-288,0-6-65,0 8-108,0 8 0,0 3 137,0 11-117,0 3-51,0 8 107,7 0 34,-5 0-108,5 0-352,1 0-286,1 0 369,7 7 1,-5-7-1,0 2-761,2-5 458,2-3 199,1-1-639,1-2 521,-1-1 0,-1-4-140,-4 3 361,4-11-441,-6 3 0,2-10-121,0 7 52,-8-7 237,5 3 0,-6-7 356,3 0 0,4-15 0,8-3 0</inkml:trace>
  <inkml:trace contextRef="#ctx0" brushRef="#br0" timeOffset="294">1072 1 11204,'0'27'851,"0"1"1,5 5-339,1 5-271,7 8 1,-4-6-119,7 4 103,1 4 57,-1-14-555,1 14 1,-1-13 302,1 3 1,-1-3 0,1-4-125,-1-3 1,-5 1-650,0-7 0,-5 0 455,5-5 0,-8-1 0,3 0-1237,-4 1 824,-2-1 135,0-6-408,0-3 372,0 0 130,0-5 160,0 5 0,-2-7 310,-4 0 0,-10-14 0,-10-5 0</inkml:trace>
  <inkml:trace contextRef="#ctx0" brushRef="#br0" timeOffset="517">1022 594 8005,'-31'0'-8,"4"0"0,-4-7 235,12 5 114,-4-5 577,6 7-431,8 0 0,-6 0-1,13 0-258,-5 0 141,7 0 136,0 0-131,0-8-1,7 6-146,3-12 57,13 12-242,-4-13 109,12 13 0,-11-12 1,7 5-164,3-1 1,-1-2 0,0 4-156,-1-1 1,-8 5 130,2-1 1,2 3-1105,-2 2 559,0 0 308,-6 0 54,1 0-1,-1 0-1196,1 0 508,-1 0-533,-7 0 617,6 7 412,-6-5 412,0 6 0,6-1 0,-6 2 0</inkml:trace>
  <inkml:trace contextRef="#ctx0" brushRef="#br0" timeOffset="1052">1435 579 8005,'9'0'1627,"5"0"-1406,-12 0 0,11-8 1306,-8-3-723,8 4-735,-4-8-57,8 13 215,-1-12-768,1 5 1,-2-2 331,-4 0 1,1 5 231,-6-5-357,7 7 187,-11-3-1,5 0-34,-7 5-3,0-5 2,0 7-139,0 0 400,-7 0-105,5 0 224,-13 0-124,6 0 1,-8 0-103,1 7 1,1-3 358,4 7-159,-3-8 32,12 12 0,-13-13-113,13 12-52,-5-12 0,7 13-26,0-4 49,0-4 41,0 8-49,0-13-5,7 12 15,2-12 2,8 13 70,-1-13 0,3 7 30,3-4-120,-4-3 0,8 6 59,-4-8-38,-4 7 152,6-5-138,0 5-8,-6-7-33,6 0 33,-8 0 1,-5 0 56,0 0-171,-7 0 170,11 0 0,-14 0 10,7 0 435,-8 0 362,0 0-1232,0-7 210,0-2-363,0-8 248,0 1-1,0-1 240,7-7 13,-5 6 26,12-6-83,-12 0 1,7 4 298,-3-7-144,3 7 1,2-4-434,0 7 1,-5 1 110,5-1 0,-2 6-500,2 0 490,3 8 1,-10-5-2035,7 8 858,-7 0-348,10 0 1708,-12 8 0,6 1 0,-8 7 0</inkml:trace>
</inkml:ink>
</file>

<file path=word/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24.291"/>
    </inkml:context>
    <inkml:brush xml:id="br0">
      <inkml:brushProperty name="width" value="0.04283" units="cm"/>
      <inkml:brushProperty name="height" value="0.04283" units="cm"/>
      <inkml:brushProperty name="color" value="#CC0066"/>
    </inkml:brush>
  </inkml:definitions>
  <inkml:trace contextRef="#ctx0" brushRef="#br0">116 725 8378,'-17'2'0,"2"4"1155,4 5-634,-3 3-25,5 3-171,-8-1 1,6 6 77,0 0 162,8 8 0,-5-18 0,8 5 162,0-2 0,0-6-308,0 2 1,9-8 48,8 3 1,9-12 167,12-5-162,11-11-550,10-11 0,20-16 249,-38 19 1,0 0-1236,2 1 1,0 1 987,2-1 1,0 1 0,39-21 74,-40 24 0,0 0-2436,40-24 1664,-1-1 0,-6 1-1465,0-1 0,0 1 2236,5-1 0,-3-6 0,0-5 0,-40 29 0,0 0 0,0-1 0,-1 0 0</inkml:trace>
</inkml:ink>
</file>

<file path=word/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22.875"/>
    </inkml:context>
    <inkml:brush xml:id="br0">
      <inkml:brushProperty name="width" value="0.04283" units="cm"/>
      <inkml:brushProperty name="height" value="0.04283" units="cm"/>
      <inkml:brushProperty name="color" value="#CC0066"/>
    </inkml:brush>
  </inkml:definitions>
  <inkml:trace contextRef="#ctx0" brushRef="#br0">50 644 8288,'-14'2'-562,"3"3"214,-4-3 2543,13 5-584,-5-7-97,7 0 173,0 0 0,7 0-1196,4 0 1,11-1 225,6-5 1,17-10-245,10-12 0,8-3-637,3-2 0,7-2-700,4-3-721,3 3 1167,3-5 1,-1 1 146,1 1-2136,-1-1 1562,0 6 0,-12 6-119,-4-1-326,-4 8 777,4-11 0,-5 13 513,-1-4 0,-5 2 0,5 1 0,3-1 0,1 0 0,2-2 0</inkml:trace>
</inkml:ink>
</file>

<file path=word/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21.078"/>
    </inkml:context>
    <inkml:brush xml:id="br0">
      <inkml:brushProperty name="width" value="0.05711" units="cm"/>
      <inkml:brushProperty name="height" value="0.05711" units="cm"/>
      <inkml:brushProperty name="color" value="#CC0066"/>
    </inkml:brush>
  </inkml:definitions>
  <inkml:trace contextRef="#ctx0" brushRef="#br0">116 726 10257,'-16'0'0,"1"2"-75,4 3 1,-4-1-72,4 7 773,4-7-296,-8 10 0,12-5 1066,-8 8-892,7-1 1,-3 1 370,7-1-366,0-6 445,0-3-374,0-7 222,14 0-399,5 0 1,21-9-33,4-8 0,24-14-141,9-13 1,-34 17-1,1-3-884,3-2 1,0-2 374,-1 1 0,1 0 264,9-4 0,2 1 0,-5 7 0,0 1-701,2 3 0,0 1 0,-3 1 0,-1 2 98,-2 1 0,0 2 0,47-12-389,-44 14 0,0-1 1,1 3-1,0 1 8,-1-1 1,1 0 293,3-1 0,-1-1 704,39-9 0,-44 9 0,-1-1 0,39-16 0,5 0 0,-44 16 0,-1 1 0</inkml:trace>
</inkml:ink>
</file>

<file path=word/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19.389"/>
    </inkml:context>
    <inkml:brush xml:id="br0">
      <inkml:brushProperty name="width" value="0.04283" units="cm"/>
      <inkml:brushProperty name="height" value="0.04283" units="cm"/>
      <inkml:brushProperty name="color" value="#CC0066"/>
    </inkml:brush>
  </inkml:definitions>
  <inkml:trace contextRef="#ctx0" brushRef="#br0">198 610 8420,'-2'-16'0,"-3"-1"-488,-6 1 636,3-1-786,-6 1 481,12-1 1,-11 1 28,7-1 331,-6 1-119,10-1 0,-11 6 155,7 0 0,-5 6-128,6-6 0,-2 7 255,1-1 1,2 3 60,-7 2-444,8 0 0,-10 2 277,7 3 144,-6 12-282,10 1 0,-6 8 462,8-4-249,-7-4-182,5-1 1,-5-3 488,7-3-451,7-3 1,12-1 408,14-7 1,11-15 209,16-7-791,8-22-224,-21 23 1,3-2 0,-2-8-1,1-2 457,9 3 1,-1 0-1840,-8 1 1,-1 1 1335,16-1 1,-1 1-1,25-14 156,-39 22 1,1 2-3036,38-10 1973,-6 4 1157,-7 8 0,4-4 0,-8 3 0,-1 8 0,-2 5 0</inkml:trace>
</inkml:ink>
</file>

<file path=word/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18.285"/>
    </inkml:context>
    <inkml:brush xml:id="br0">
      <inkml:brushProperty name="width" value="0.05711" units="cm"/>
      <inkml:brushProperty name="height" value="0.05711" units="cm"/>
      <inkml:brushProperty name="color" value="#CC0066"/>
    </inkml:brush>
  </inkml:definitions>
  <inkml:trace contextRef="#ctx0" brushRef="#br0">34 759 24055,'-17'0'1223,"8"0"-1130,2 0 397,7 0 38,0 0 1,7 0-31,4 0 467,11-15-52,4-3 0,21-23 313,8-3-1213,7-3 105,19-3 0,-4 1-635,-34 24 0,2 0 0,39-22 480,-2 3 1,-1-2-1016,-4 8 1,-4-8 597,-7 2 1,2 2 397,3-2 1,-3 0 0,5-6 0</inkml:trace>
</inkml:ink>
</file>

<file path=word/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16.640"/>
    </inkml:context>
    <inkml:brush xml:id="br0">
      <inkml:brushProperty name="width" value="0.05711" units="cm"/>
      <inkml:brushProperty name="height" value="0.05711" units="cm"/>
      <inkml:brushProperty name="color" value="#CC0066"/>
    </inkml:brush>
  </inkml:definitions>
  <inkml:trace contextRef="#ctx0" brushRef="#br0">33 676 25254,'-7'-16'-8482,"-4"-1"6263,4 8 2845,0 2 47,7 7 52,0 0 236,0 7-667,0 2-703,0 8 0,0-1 1676,0 1-937,0-1 0,1 1-108,5-1-136,-4-7-754,12 6 0,-10-13 645,7 3 0,0-3 783,5-2 1,3-2 467,3-3 1,5-6 72,12-11 0,5-4-757,11-7 1,-2 2 1033,7 4-1041,1-4 381,5 5 0,-6-7 286,0 0-2262,-6 0 433,10 0 1,-11 0-969,7 0 0,-5-2 515,6-3 0,-6 3 439,5-3 639,-7 3 0,6-4 0,-8 1 0,2 1 0,0 2 0,2 3 0</inkml:trace>
</inkml:ink>
</file>

<file path=word/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33.160"/>
    </inkml:context>
    <inkml:brush xml:id="br0">
      <inkml:brushProperty name="width" value="0.04283" units="cm"/>
      <inkml:brushProperty name="height" value="0.04283" units="cm"/>
      <inkml:brushProperty name="color" value="#CC0066"/>
    </inkml:brush>
  </inkml:definitions>
  <inkml:trace contextRef="#ctx0" brushRef="#br0">66 692 8573,'-16'-9'420,"-1"4"1,8 5 38,4 5-49,-5 4 0,9 8 76,-5-1-85,4 1-75,2-1-147,0 1 20,8-1 0,1-1 641,7-4-297,1-4-59,7-7 151,1-7-176,15-10 9,3-8-1200,13-15 1081,10-3-566,2-13 0,-26 30 0,2 0 209,39-29 49,-41 29 0,2 1-653,38-17 458,-7 2-1947,-1 7 1016,-1 0 560,-5 0 116,5 0-1546,-15 0 666,7 0 550,-7 7 739,8-5 0,6 11 0,-1-8 0,-1-1 0,-3-2 0,-1-2 0</inkml:trace>
</inkml:ink>
</file>

<file path=word/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37.379"/>
    </inkml:context>
    <inkml:brush xml:id="br0">
      <inkml:brushProperty name="width" value="0.05711" units="cm"/>
      <inkml:brushProperty name="height" value="0.05711" units="cm"/>
      <inkml:brushProperty name="color" value="#CC0066"/>
    </inkml:brush>
  </inkml:definitions>
  <inkml:trace contextRef="#ctx0" brushRef="#br0">0 1583 16058,'0'9'-53,"0"6"-255,8-13 266,-6 12 0,7-6 484,-4 3-617,-3 3 339,13-5 1,-12 2 0,8-1 446,2-3-319,-6-2 44,8-5 0,-4 0 515,11 0 289,4-7-544,7-2 0,7-17 285,4-7 1,11-7-56,5-9 1,12-8-921,5-4 0,-35 29 1,2 0 435,0 0 0,0-2-1695,4-2 0,-1-1 1201,-5 0 0,0-1 0,6-3 0,1-1 122,-2 1 1,0 0-757,1 3 1,1 1 494,0 0 0,1 1 1,-1 3-1,1 2-314,-1 0 0,1 1 30,-1-2 0,0 0 318,1 3 1,-1-1 0,2-2 0,-1-2-241,2 1 0,1 1 1,-3-1-1,0 0 218,2 0 0,1 0 279,-3-1 0,0 2 0,1 1 0,-1 1 0,-1 0 0,-1 0 0,-2-1 0,0 0 0,-1-2 0,0 1 0</inkml:trace>
</inkml:ink>
</file>

<file path=word/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2:06.410"/>
    </inkml:context>
    <inkml:brush xml:id="br0">
      <inkml:brushProperty name="width" value="0.05711" units="cm"/>
      <inkml:brushProperty name="height" value="0.05711" units="cm"/>
      <inkml:brushProperty name="color" value="#CC0066"/>
    </inkml:brush>
  </inkml:definitions>
  <inkml:trace contextRef="#ctx0" brushRef="#br0">1 1039 11314,'9'16'-1061,"-2"-5"685,-7 0 865,0-7-247,8 11-303,-7-14 173,7 14-51,-8-13-238,7 5 425,-5 1-81,5-7 11,-7 7-62,0-8 446,0 0-96,8 0 137,-7 0-267,7 0 404,-8 0-344,7 0 0,-3 0-155,7 0 0,-4-2 153,10-4 0,-5-5-238,10-11 0,2 2 64,-2-7 0,7-1-251,-1-5 0,3 0 187,2 0-270,0-7 80,7 5 1,-5-3 269,4 10-417,-5-3 70,-1 6 1,6-7 181,-1 5-220,1-4 46,-6 5 1,0-5-116,0 4 1,3-5 116,-3 5 0,4 1-140,-10-1 0,4 1 43,2-1 1,-5-3 17,-1 8 1,-1-1-35,1 1-6,5 3 122,-14-4 0,11 1-64,-7 0-84,8 0 153,-12 5 1,11 2-145,-7 4 0,2-3 129,-2 3 0,-4-2-150,4 2 1,2-2 62,-2 8-269,0-8 310,-6 11 1,6-7-102,0 3-285,0 5 349,-5-7 1,5 6 45,0-3 51,0 3 76,2-5 0,-6-1 0,6-1 0</inkml:trace>
</inkml:ink>
</file>

<file path=word/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1:42.130"/>
    </inkml:context>
    <inkml:brush xml:id="br0">
      <inkml:brushProperty name="width" value="0.05711" units="cm"/>
      <inkml:brushProperty name="height" value="0.05711" units="cm"/>
      <inkml:brushProperty name="color" value="#CC0066"/>
    </inkml:brush>
  </inkml:definitions>
  <inkml:trace contextRef="#ctx0" brushRef="#br0">34 495 22924,'-8'-16'-7486,"6"7"5933,-5 1 1301,7 1 916,0 5-1583,0-5 938,0 7-397,0 0 0,0 7-205,0 4 1,-2-2 1491,-3 2 0,3 0-385,-4 6 736,5-1-701,1 1-575,0-1 492,0 1-1509,0-1 5449,0-7-5164,0 6 264,7-13 0,2 5 448,8-7 1319,14-15 1052,4-3-1703,14-7 0,15-14-57,8 1 0,1-1 891,4 1-645,-8 3 1,6 4 1746,-3 3-2018,-4-3-696,5 13 0,-9-12-526,-4 9-394,5-9-279,-7 12 1345,1-13 0,-4 11 0,-8-8 0,-1-1 0,0-2 0,-2-2 0</inkml:trace>
</inkml:ink>
</file>

<file path=word/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2:31.853"/>
    </inkml:context>
    <inkml:brush xml:id="br0">
      <inkml:brushProperty name="width" value="0.05711" units="cm"/>
      <inkml:brushProperty name="height" value="0.05711" units="cm"/>
      <inkml:brushProperty name="color" value="#CC0066"/>
    </inkml:brush>
    <inkml:brush xml:id="br1">
      <inkml:brushProperty name="width" value="0.04283" units="cm"/>
      <inkml:brushProperty name="height" value="0.04283" units="cm"/>
      <inkml:brushProperty name="color" value="#CC0066"/>
    </inkml:brush>
  </inkml:definitions>
  <inkml:trace contextRef="#ctx0" brushRef="#br0">99 959 12492,'-16'0'-947,"-1"0"791,1 7 1,5-5 1045,0 3 126,7 4-462,-10-7-271,12 6-30,-6-1 353,8-5-406,0 5-11,0-7 918,0 0-996,8 0 0,1-7 212,7-4 1,8-9-256,4-2 1,10-8 195,6 3 1,0-4-636,6-2 1,-3 0 286,14 0 1,-3 0-111,3 0 1,10-6-2168,1 1 2072,-1-8 0,8 4-491,-8-7-98,8-1 599,-4-7 0,-32 31 0,2-1 279,-1-3 0,0 0 0,3 1 0,1 1 0,-1-1 0,0-1 0,1 3 0,1-1 0,0-1 0,0 0 0,1-2 0</inkml:trace>
  <inkml:trace contextRef="#ctx0" brushRef="#br1" timeOffset="1743">1501 1406 7991,'-33'-17'592,"5"8"1,2 4 915,3 3-596,1 2-286,5-8-228,1 7-270,-8-7 0,6 8-89,-4 0 0,3 2-592,3 4 296,7-5-355,-6 7 329,13-1 210,-13 2-409,14 8-12,-7-1 104,8 1 170,0-1-218,0 1 33,0-1 79,8-7 500,1 6-181,7 1-1,1 3 249,-1 5-207,8-1 1,0-2 0,5 6 53,-1 2 1,-3-3-1,3 0 68,-6-3 5,-4 7-178,-9-12 76,-1 6-60,-1-8 219,-5 1 0,3-1 1,-10 1-1,-8-1 709,-7 1-655,1-1 0,-12-1 226,4-4-117,-12 4-219,5-14-143,-7 14 1,3-13 252,-1 3-252,1-3 1,5-2 267,0 0-454,7 0 165,-5 0 1,13 0 90,-4 0 0,4 0-928,1 0 391,1 0 247,6 0-1548,3 0 934,7 0-2527,0 0 3341,7 0 0,3 0 0,6 0 0,8-7 0,2-2 0</inkml:trace>
  <inkml:trace contextRef="#ctx0" brushRef="#br1" timeOffset="3398">1764 1585 10037,'0'-9'547,"0"2"-623,0 7 145,0 0-150,-7 7 0,3 2 0,-7 8 380,-1-1-7,4 0-267,-6 8 108,4-5-99,1 12-1,-5-13 71,12 13 0,-11-11-27,7 8-63,1-8 25,5 11 162,-7-13-156,5 6 73,-6 0-231,8-6 83,0 6 0,8-7-34,3-1 0,-2-1 1,2-2 66,2-2-28,1-8 0,5 10 43,3-7-2,-4-1-18,6-5 4,-8 0 0,1 0 5,-1 0-10,-7 0 6,6 0-6,-6-7 5,0 5-5,6-5 0,-13-1-2,3-3 1,5 4 0,-9-8-39,5 4 1,-4-3-100,-2-3 0,-2 1 94,-4-1 0,-1 1-221,-4-1 241,-4-7 0,12 6-240,-8-4 227,0 4 1,0-4 0,2 0-3,1 2 1,3 1-118,5 3 446,-8-1-120,7 1 149,-7-1-64,8 8-98,0 2-124,0 7 81,0-7-238,0 5 1,2-6 127,4 8-48,-5 0 83,14 0 39,-6 0 0,6 2-88,-4 4 1,4 3 205,-4 7 0,1 3-35,-1 3 87,4-4-115,-6 13 0,8-11-46,-1 8 0,-1-8 22,-4 2 0,3-2-49,-3 2 0,-1-4 36,1 4 0,-6-9-183,6-2 122,-7 0 0,5 0-132,-4 0 141,-3-7-226,6 3-5,-8-7 83,0 0 181,0-7 0,1-2-81,5-8-295,-4 1 148,5-1 0,-7-1 131,0-4-243,0 4 240,7-14 0,-5 12 13,4-7 1,-5 5-55,-1-6 0,0 8 38,0-2 0,6-2-43,-1 2 0,1 6 126,-6 5 1,2 2-112,3-2 211,-3-4-180,5 13 230,1-5-214,-6 7 20,5 0 12,-7 0 33,0 0-24,7 0 250,-5 0-216,13 7 1,-8 3 106,4 6 1,-2 0-5,-3 1-41,-4 7-80,12-6 1,-10 8 53,7-4-59,-7-4 22,10 6 0,-12-6 33,4 4-29,3-4 1,-7 6-138,3-7 1,2-6 136,-1 0-270,-1-8 224,-5 12 1,2-13 25,4 3-210,-5-3-5,7-2 176,-8 8-273,0-7-31,0 7 243,0-8 122,0 0-40,0-8 85,0-1-131,7-7 1,-3-1-21,7 1-276,-8-1 305,5-7 0,-3 6-89,1-4 0,5-2 69,-6 2 0,3 0 134,-3 6 1,-3-1-148,3 1 0,-1-1 42,2 1 0,-3-1-68,8 1 222,-7 7-164,3-6 1,-1 12-106,-1-8 123,1 7-2,1-3-162,-5 7-11,5 0 139,-7 0 208,0 0 1,6 7-96,-1 4 161,1 4 1,-5 1-53,5 0 0,-4 1-49,3-1 0,-3 6-15,-2 0 1,6 2-232,-1-2 196,1-3-240,-6 4 233,7-6 21,-5-1-53,5 1 1,-7-1-124,0 1 88,0-8 0,0 6 23,0-4 1,0-4-28,0 8 1,0-12-121,0 8 161,0-7-478,0 11 203,7-14-17,-5 7-330,6-1 255,-8-5-59,0 5 1,0-7 278,0 0 237,7 0 75,-5 0-134,12 0-60,-12-7 0,13 3-103,-4-7 91,4 8 24,-6-12-206,5 6 59,-5-8 0,6 1 116,-4-1 0,4 1-166,-4-1 0,-2 1 73,2-1 1,-6-5-223,6 0 262,-7 0-164,3 6 158,-7-8 1,2 11-1,2-3 142,1 1-164,1 0 1,-6 4 219,0 0 0,-2 8 161,-3-3-325,-5 4 40,1 2-138,-5 0 117,4 0 147,1 0-141,-5 0 1,6 8-1,-5 3 183,2 3-21,8 3-166,-12-1 0,12 1 437,-8-1-192,7 8 14,-3-5-47,7 4 1,0-1-58,0 0 0,0 0 46,0-5-165,0-1 1,1 1-45,5-1 96,-4 1 1,12-6 131,-3 0-310,4-8 200,1 12-42,1-13 34,-1 5-355,1 0 179,-1-5-86,1 6 210,-1-8-986,8 0 461,-5 0-427,4 0 421,-6 0-579,7 0 457,-6 0 129,13 0 147,-13 0 320,6-8 0,0-1 0,2-7 0</inkml:trace>
  <inkml:trace contextRef="#ctx0" brushRef="#br1" timeOffset="3940">3461 1554 10180,'11'15'341,"0"-4"1,-5 5-150,5 1 50,-8-1-124,12 8 0,-8-6 95,4 4-75,4-3-35,-13 12 1,12-13 29,-3 4 1,-1 2 10,1-2 0,-2 5-64,2-5 0,2 0 70,-8-5 1,6-1-106,-5 1 69,-1-8 12,2 6-181,-5-14 233,6 7 44,-8-8-21,0 7 371,0-5-228,0 5-86,0-7 0,0-7-62,0-4 1,5-6-189,1-5 0,-1-3 130,-5-8-428,0 0 212,0-8 1,0 1 140,0-4-603,0-3 386,0 4 0,0 1-208,0 4 0,0 3 91,0 2 0,0 7-472,0 4 232,0-3 13,0 7-17,0-6 162,0 7-867,0 8 295,0 2 235,7 7-539,-5 0 1229,6 0 0,-1 0 0,2 0 0</inkml:trace>
  <inkml:trace contextRef="#ctx0" brushRef="#br1" timeOffset="6018">4154 1602 8304,'0'-17'358,"0"1"531,0 6-251,0-4-421,-8 5 61,6-1 0,-5-4-402,0 12 109,-2-13 0,-2 13-104,0-3 67,0 3 53,-6 2 0,1 0-12,-1 0 0,1 0 66,-1 0 0,1 0-22,-1 0 1,1 7-4,-1 4 224,1 4-226,-1 2 0,6-1 39,0 1 233,8-1-103,-12 8 0,13-4 19,-3 7 0,3-1-90,2 2 0,0 1-134,0-7 0,0 2 84,0-2 1,5-4-167,1 4 0,5-9-11,-6-2-26,8 0 59,-11-2 0,13-2 55,-4-7 0,-2 0-21,2 0 0,-6 0 289,6 0-217,0 0 1,6-7-13,-1-4 1,-1-4 5,-4-1 1,4-3-212,-4-3 1,-2 2 62,2-7 1,-8 7 40,3-2 0,1-2 55,-1 2 1,-1 0-58,-5 5 480,0 1-198,0 7 409,0 2-159,0 7-468,0 0 0,0 7 136,0 4-79,0 3-17,0 3 1,0 1-97,0 4 1,2-3 68,3 3 1,-3-4-70,4-2 0,3-1 83,2-4 1,-2 4-95,2-4 0,-5-4 97,5-2-52,0-3 31,-2 6 0,5-7-9,-3 5 167,4-4-78,2-2 1,-6-8-12,0-3 1,0-3-46,5-3 0,6-1-77,0-4 0,0 2 93,-6-8 1,1 1-209,-1-6 1,-5 0-55,0 0-94,0 7 178,-1-12 0,-1 10-5,-4-10-257,-3-4 192,5 7 1,-7-13 60,0 4 1,0 2-3,0-2 0,0 8 194,0-3 0,0 10-50,0 2 0,-2 6 447,-3-1 1,3 4-83,-3 2 278,3 6-171,2 3-240,-7 0 51,5 5-518,-6-5 222,8 7 1,-5 7-238,-1 4 0,-6 5 89,1 6 0,1 4 283,-1 7 1,8 0-68,-3 0 170,4 0-109,-5 0 1,5 5-117,-3 1 149,3 7-105,2-12 1,0 12 6,0-7 0,2-1 64,3-5 1,-3 4-203,4-4 1,1 3 55,-2-8 1,3-3-2,-3 3 1,-1-6 32,7 5 193,-7-6-178,10 2 0,-10-6 7,7-1-29,0 1 29,-2-1 0,6-5-103,-4 0 0,-2-7 95,2 1 1,-6-1-44,6 2 31,0-5 0,6 5 96,-1-12 0,-5 3-95,0-8 1,0 0 9,6-6 1,-6 1 7,0-1-293,0-7 140,5 6 0,-1-7-85,-4 3 0,2 1 113,-8-6 0,2 7-10,-1-2 1,-4 3-78,3 3 405,-3 0-103,-2-1 235,0 8-95,0 2 39,0 7-248,0 0 94,0 7 1,0 2-156,0 8 353,0-1-188,0 0 1,0 1 44,0-1-99,0 8-18,0-5 1,0 4-115,0-6 0,2 5 95,3 0 1,-3 0-241,4-6 141,3 1 4,0-1 46,0 1 1,0-3-56,-3-3 83,-4 4-41,12-13 1,-10 11-181,7-8 1,-7 3 22,1-3-3,4-3 1,-5 5 71,7-7 1,-6 0 89,6 0 0,-5 0-99,5 0 182,-7 0-136,10 0 1,-10-2-67,7-3 342,0-4-243,-2 0 0,6-6-51,-4 4 51,-4 4 12,8-8-28,-6 6 1,2-8 23,0 1 0,-6 5-104,6 0 1,-5 5 55,5-5-48,-8 8 44,5-12 0,-6 11 28,3-7 0,-3 6-48,3-6 205,-3 7-133,-2-10 255,8 12-172,-7-6 413,7 8-108,-8 0 379,0 0-823,0-7-19,0 5 169,0-5-54,0 7 1,0-2 9,0-3 181,0 3-156,0-6 15,0 8 77,0 0-165,0-7 62,-8 5 0,5-5-62,-8 7 44,7 0 0,-5 0-35,3 0 32,5 0 31,-14 0-36,13 0 1,-7 0 15,3 0 62,5 7-74,-14-5 1,13 13 123,-3-4 0,-3 3-64,3 3 0,-1-1-40,6 1 0,-5-1 22,-1 1 0,1-1-125,5 1 0,0-6 134,0 0-360,0 0 180,0 5 1,5-5 23,1 0 1,1-5 28,-1 5 1,-3-6-200,8 6 192,0-7 1,6 3 80,-1-7 0,-5 0-75,0 0 1,0-5 102,6-1 1,-1-7-98,1 2-195,-8-11 113,6 4 1,-6-8 75,7 4-219,-7-3 233,6-8 0,-13 0-51,3 0-192,4 0 116,-7-7 0,6 5-81,-8-4 0,0-3 101,0-2 1,0-2-201,0 3 0,0-5-9,0 4 354,0-4-46,0 6 0,0 2-204,0 7 785,0 0-293,-8 7 31,6-5 1,-7 13 62,4-4 219,3 11 3,-5 4-507,7 7 1,-2 0 147,-4 0-597,5 0 279,-7 0 0,1 7 109,-4 4 66,4 4-48,-8 8 1,8-2 123,-4 6 1,-2 6-100,7 5 0,-5 3 267,6-3 0,-1 2-49,6 4 1,0 2 16,0-7 1,0 5-70,0-6-282,0 1 101,0-6 1,0-2 196,0-4-413,8 4 147,-7-5 1,12 0 134,-7-4 1,7-4-43,-2-2 0,3-5 82,3 0 1,-6-5-85,0 5 1,0-8 1,5 3 0,1-4 50,-1-2-477,8 0 264,-6 0 1,6-2 78,-7-4-736,-1 5 517,1-14 0,-1 8-479,0-4 1,1-4 306,-1 4 1,-5-4-104,0-1 0,-7-1 108,2 1 1,1-1-192,-2 1 1,1-1 626,-6 1 0,-7 0 0,-3-1 0</inkml:trace>
  <inkml:trace contextRef="#ctx0" brushRef="#br1" timeOffset="6222">4863 1221 7842,'-7'-16'0,"5"-1"0,-3 1 2601,-4 7-738,7 1-949,-5 8-613,7 0 15,0 0-1732,7 0 1,2 0 659,7 0 1,1 0 755,-1 0 0,8 0 0,2 0 0</inkml:trace>
  <inkml:trace contextRef="#ctx0" brushRef="#br1" timeOffset="7053">6115 1603 14390,'-9'25'656,"2"6"-399,7-3 1,0 5-36,0 5 0,0-1-153,0 7-7,0-8 1,0 10 270,0-7-719,0 6 326,0-10 1,0 11-542,0-7 1,0-5 352,0-1 1,0-9-121,0 9 0,0-9-132,0 3-270,0-6 449,0 2 1,0-6-266,0-1-236,0 1 441,0-8 0,5 0-796,1-3 311,-1-5 556,-5 7 0,0-10 89,0-4 0,0-3-19,0-7 0,-1-6 240,-5 0 0,4-7 0,-12 3 0,6-7 0,-3 0 0,-3 0 0,12 0 0,-13 0 287,4 0 0,2 0-135,-2 0 1,7 6 610,-1-1 0,1 1-324,-1-6 1,3 0 104,-4 0 0,4 2 162,2 3-227,0-3-185,0 5 0,2-1 34,4-1-233,-4 8-20,12-4 0,-6 8-100,3 0 1,3 1 110,-3 4 0,4-2-158,1 8 1,1-6 44,-1 5 0,1 1-67,-1 5 1,1 0 37,-1 0-22,1 0 85,-1 0 1,1 0 4,-1 0-122,-7 7 128,6 2 0,-8 2 23,4 0-159,-3 0 134,-1 6 0,-5-1 153,3 0 0,-3 1-98,-2-1 0,0 1 158,0-1 1,-7 6-7,-4 0 27,4 0-180,-8-5 1,6 5 112,-8 0-180,1 0 88,-1-13 1,1 6-451,-1-4 192,1 3 40,-1-5-1146,1 6 661,-1-13-710,1 5 272,7 1 344,1-7 15,8 7 9,0-8-357,0 0 1039,8 0 0,1-8 0,7-1 0</inkml:trace>
  <inkml:trace contextRef="#ctx0" brushRef="#br1" timeOffset="7487">6494 1685 7915,'10'0'2520,"-3"-7"-1766,-7 5-24,0-6-214,0 8-146,0 0-43,0 8-473,0 1 200,-7 7 0,5 1-102,-4-1 1,-1 6 174,1 0 0,-1 0-194,2-5 1,3-1-117,-4 1 119,5-1 39,1 1 0,0-6 124,0 0-274,0 0 261,7-2-86,-5 6 1,10-12 41,-6 8 0,7-7-93,-2 1 0,-2-3 71,2-2 0,0 6 28,5-1-21,1 1-118,-1-14 101,1 7 0,-1-14 13,1 4-75,-1 4 1,-1-8 67,-4 4-78,4-4 0,-12-3 65,8-4 0,-7 4-133,1-4 0,-3-2 63,-2 2 1,0 0 77,0 5 1,-7-5-62,-4 0 283,-4 0-119,-1 13 0,-1-5-136,1 3 272,-1 3-110,1-6 0,-1 12-79,1-4 94,-1 5-1173,1 1 590,-1 0-1194,8 0 434,-5 0 532,12 0-652,-6 0 309,8 7 999,0-5 0,8 5 0,1-7 0</inkml:trace>
  <inkml:trace contextRef="#ctx0" brushRef="#br1" timeOffset="7730">6808 1617 7907,'9'7'2435,"-2"-5"-1265,-7 5-151,0-7-592,0 0 0,2 8 227,4 3-259,-5 3-143,7 3 1,-3-1-346,1 1 0,1 5 130,-2 0 0,-3 2-109,4-2 1,-3-4 50,3 4-1089,-4 4 710,5-8 0,-7 6 138,0-8-1222,0 1 916,0-8 0,0 6-366,0-4-228,0-4 247,0 7 915,7-12 0,3 13 0,6-6 0</inkml:trace>
  <inkml:trace contextRef="#ctx0" brushRef="#br1" timeOffset="8193">7122 1785 9618,'-9'0'2738,"1"0"-2045,8 0-461,0 7-116,0 2 45,0 8 1,0-1-302,0 1 96,0-1 0,0 1 19,0-1 0,0-5 246,0 0-1002,0-7-21,0 11 342,0-14-208,0 7 368,0-8 0,2 0-295,4 0 359,-4 0 0,10-2 254,-6-4 1,7-3-171,-2-7 168,3-1-24,-4 1 0,4-6-120,-3 0 106,4-8-40,-6 5 1,6-8-1,-4 0-113,3 0 125,-5 7 0,6-3 227,-4 7 0,-2 2 10,2 9 988,-7-4-543,3 13 462,-7-5-492,0 7-132,0 0 1,0 7 13,0 4-218,0 11-105,8-3 0,-7 12-145,5-4 1,-4-1 63,-2 1 0,5-1-484,1 2 0,-1 1 124,-5-7-745,8 0 681,-7 2 0,9-6-23,-5 4-218,-3-11 289,5 4 0,-1-12-201,-1 8-534,1-7 181,1 3-131,2-7 516,8 0 1,-1 0 464,1-7 0,-1-2 0,1-8 0</inkml:trace>
  <inkml:trace contextRef="#ctx0" brushRef="#br1" timeOffset="8496">7714 925 7877,'-9'0'1043,"0"0"-782,4 0 0,3 1 282,-4 5 0,4 5-184,2 11 1,-5 4 17,-1 7 0,1 7 18,5 4-388,0 3 140,0 3 0,2-1 147,3 1-353,-3-8 208,5 6 1,-5-14-249,4 5 1,-4 1 69,3-1 0,-1 5-246,1-6 0,-3 2 95,4-1-259,-5-4 105,-1 5 0,0-7-17,0 0-414,0-8 473,0 7 0,0-14-201,0 4-108,0-11 303,0 4 1,0-12-624,0 8 466,0-7 455,-7 3 0,5-7 0,-5 0 0</inkml:trace>
  <inkml:trace contextRef="#ctx0" brushRef="#br1" timeOffset="8938">7665 1719 7875,'7'-9'257,"2"-6"1,8 6-75,-1-8 1,3-1 319,3-4 0,-4 9-98,4-3 1,4-2-264,1-4 1,-1 0 178,1 5-364,-7 1 82,4-1 1,-7 1 182,-1-1-413,8 1 187,-6-1 1,1 3 16,-8 3 104,0-4 0,-2 11 301,-4-7-296,4 8 502,-7-5-106,6 8-98,-8 0-223,0 0 86,-8 0-934,-1 8 389,0-7 105,-6 14 1,12-8 75,-8 4 0,7 4 100,-2-4 1,5-2 12,1 2 505,0 0-336,0 6 0,0-1-15,0 1 352,0 6-313,7-4 1,-3 5-6,7-8-14,-8 8-25,12-6 1,-11 11-249,7-7 0,-8 2 79,3-2 1,1-3-233,-1 3 1,-1-4 24,-5-2-117,0 1 1,0-1 48,-7 1-491,-2-1 451,-8 1 0,1-8-100,-1-4-961,1 5 788,-1-9 0,-7 7-482,-3-8 1,-6-8 1057,-6-3 0,-3-11 0,-7-3 0</inkml:trace>
  <inkml:trace contextRef="#ctx0" brushRef="#br1" timeOffset="9130">6890 1123 7904,'-9'-16'2865,"2"7"0,5 1-1484,-4 8-1375,4 0 0,-3 0-29,10 0-2652,-3 0 1790,13 0 1,-6 0 49,8 0 835,-1 0 0,8 0 0,2 0 0</inkml:trace>
</inkml:ink>
</file>

<file path=word/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2:31.059"/>
    </inkml:context>
    <inkml:brush xml:id="br0">
      <inkml:brushProperty name="width" value="0.04283" units="cm"/>
      <inkml:brushProperty name="height" value="0.04283" units="cm"/>
      <inkml:brushProperty name="color" value="#CC0066"/>
    </inkml:brush>
  </inkml:definitions>
  <inkml:trace contextRef="#ctx0" brushRef="#br0">0 594 7425,'0'9'527,"0"-1"-39,0-1-190,0-5 34,0 12 40,0-12-101,0 6 161,0-8 565,0 0-833,8 0 10,1 0 58,7 0 116,1-8 1,8-3-299,8-11 1,2-2 85,9-3 0,2-4 0,9 2-650,5-8 337,-3 2 1,7-5-185,-3 7 0,-5 0 115,-1 0-714,-3 0 234,4 0 1,-2 2-21,6 3 266,-7 5-332,11 6 0,-11 1 812,8-1 0,-4-3 0,1 3 0,-3 5 0,4-3 0,3-3 0</inkml:trace>
</inkml:ink>
</file>

<file path=word/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2:28.221"/>
    </inkml:context>
    <inkml:brush xml:id="br0">
      <inkml:brushProperty name="width" value="0.05711" units="cm"/>
      <inkml:brushProperty name="height" value="0.05711" units="cm"/>
      <inkml:brushProperty name="color" value="#CC0066"/>
    </inkml:brush>
  </inkml:definitions>
  <inkml:trace contextRef="#ctx0" brushRef="#br0">0 1155 19634,'0'-17'-2495,"0"1"2114,0 7 540,0-6-137,0 13-13,0-5-74,0 7 132,0 0-59,0 7 327,8-5-615,-6 13 103,5-13 164,-7 12 53,0-12 7,7 13-401,-5-13-823,13 12 655,-14-12 0,9 11 100,-5-8-425,-3 1 734,13 1-150,-14-5 1,14 5 435,-4-7 0,6 0 0,3 0 1,4-1 967,1-5 583,-5-3 372,19-15-322,-12-2 804,21-7-1639,-6-7 0,9-2 704,4-7-1084,4-1 1,3 1-1302,4-1 151,-4 1 1005,12-1-375,-8 8-324,0 2-582,-8 0 443,14 5 0,-14-11-2,8 8 1,0-8-233,-6 2 431,-3-4 0,7-1 227,-3-1 0,-1 4 0,-1 1 0,-4-5 0,3-1 0,5-4 0</inkml:trace>
</inkml:ink>
</file>

<file path=word/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2:17.949"/>
    </inkml:context>
    <inkml:brush xml:id="br0">
      <inkml:brushProperty name="width" value="0.05711" units="cm"/>
      <inkml:brushProperty name="height" value="0.05711" units="cm"/>
      <inkml:brushProperty name="color" value="#CC0066"/>
    </inkml:brush>
  </inkml:definitions>
  <inkml:trace contextRef="#ctx0" brushRef="#br0">50 1023 22529,'-16'0'-1576,"7"0"880,-6 0 768,13 0 40,-5 0-272,7 0 930,0 0 0,9-8 157,8-3 1,10-13-161,17-9 1,2-7-305,14-9 1,10-3-236,12-3 0,3 6-302,-39 24 1,1 1-1,39-26 562,2 6-2444,-4 4 1937,-1-8 0,-1 1-745,0-8 143,1 0 240,-1 5 381,-40 22 0,-1-1 0,39-24 0,-3-3 0,-5 4 0,-5 6 0</inkml:trace>
  <inkml:trace contextRef="#ctx0" brushRef="#br0" timeOffset="2687">2737 1072 13021,'-9'-9'-2607,"2"1"1860,7 8 1597,0 0-701,7 0 1,2 0 113,8 0 1,-1 0-105,1 0 116,-1 0-243,1 0 1,5 0 399,0 0 14,7 0-402,-3 0 1,1 0-25,1 0 0,-1 0 45,6 0 0,2 0-57,3 0 1,-3 0 28,4 0 1,1-5-43,-2-1 1,3 1 107,-3 5-143,-3-7 86,5 5 1,-1-5 81,-1 7-227,8-8 138,-11 6 1,5-10-13,-7 6 1,0 1-29,0 5 0,0-6-11,0 1 0,-6-1 39,1 6 1,-6 0-61,5 0 0,-6 0-51,1 0 56,-4 0 48,-2-7 1,3 5-88,3-4 140,-11 5-99,11 1 1,-13 0-12,7 0 1,-5 0 33,0 0 1,-5 0-326,5 0 259,-8 0 0,6 0-363,-3 0 342,-4 0-293,5 0 34,-7 0 150,7 0-143,-5 0 0,13 0 298,-13 0 1,12 7 0,-4 2 0</inkml:trace>
</inkml:ink>
</file>

<file path=word/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2:17.117"/>
    </inkml:context>
    <inkml:brush xml:id="br0">
      <inkml:brushProperty name="width" value="0.05711" units="cm"/>
      <inkml:brushProperty name="height" value="0.05711" units="cm"/>
      <inkml:brushProperty name="color" value="#CC0066"/>
    </inkml:brush>
  </inkml:definitions>
  <inkml:trace contextRef="#ctx0" brushRef="#br0">17 594 14155,'0'9'-794,"-8"5"1,6-4 748,-3 6 153,3 1-351,2-1 137,0 1 0,0-1-31,0 0 289,0-6 1,0-1-350,0-4 413,0 4-39,0 1 90,0-3 1,2-7 300,3 0 1,5 0 587,6 0 1,15-7 688,8-4-1286,14-11 1,7 0 0,14-9 1246,8-4-930,8-2-741,-38 17 0,2 0 0,-4 2 0,-1 1-292,0-2 0,1 0 0,0-2 0,-1-1 93,-2 1 1,-1-2 0,2 1-1,-1-1-531,0 1 1,0 0-1,41-24-29,-11 7 1,3-1 623,-3 2 0,2-3 0,-2-3 0,-6 6 0,-3 3 0</inkml:trace>
</inkml:ink>
</file>

<file path=word/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4:23.769"/>
    </inkml:context>
    <inkml:brush xml:id="br0">
      <inkml:brushProperty name="width" value="0.04283" units="cm"/>
      <inkml:brushProperty name="height" value="0.04283" units="cm"/>
      <inkml:brushProperty name="color" value="#CC0066"/>
    </inkml:brush>
  </inkml:definitions>
  <inkml:trace contextRef="#ctx0" brushRef="#br0">149 611 7745,'-10'0'1178,"-4"0"-1833,12 0 334,-5 0 0,5 0 483,-4 0 1,3 1-46,-8 5 163,7 3-118,-11 0 45,6 6 1,-5-6-111,3 7 1,-2-5 44,7 0-83,-7 0 0,12 6 117,-5-1 0,4-5-114,2 0 0,0-5-27,0 5 1,0-6 57,0 6-195,0-7 149,0 11 0,2-8-85,4 4 0,3-2 72,7-3 0,-5-4-16,0 3 1,0 2 3,6-1 1,-1-1 35,1-5 0,-1 0-39,1 0 1,-6 0-14,0 0 45,0-7-200,5-2 186,1-8-302,-8 1 160,-2-1 0,-1 6-232,-1 0 289,1 0 0,-6-5-64,0-1 0,-6 1 31,1-1 1,-6 1 82,5-1 1,-1 7-105,1-1 283,4 7-115,-12-11 0,12 12-61,-4-8 190,-3 7-201,7-11 83,-5 13-65,7-12 1,0 10 5,0-7 2,0 7 1,0-5-42,0 4 1,2 3 35,3-4 1,-1 5-3,7 1 1,-5-2 10,5-4-8,0 4 46,5-5 1,-1 9-50,-4 3 0,3-1 43,-3 7 1,-1 0-35,0 6 1,-4-1 92,5 1 0,-7-1-33,1 1 0,-1-1 60,1 0 0,-3 1-52,4-1 30,3 1-23,-7-8-156,5 6 119,0-6-137,-5 7 1,7-6 165,-3-5-144,-4-3 70,5-2-6,0 0 0,2-2 11,8-3-187,-8 3 80,6-13 1,-8 11-94,4-7 1,4 0 26,-4-5 94,3-1 0,3 1-66,-1-1 121,-7 1 1,4 5-88,-7 0 354,-1 7-100,-5-3 122,8 7-261,-7 0 149,7 0 0,-8 7-76,0 4 1,0-1-63,0 1 0,0-1 88,0 7-186,0-1 1,2 1 118,3-1-114,-3-6 108,5-3 1,1 0 57,-7-5-62,14 5-39,-6-7 1,8 0 7,-1 0 1,-5 0-120,0 0 1,0-1 122,6-5 1,-1 2-277,1-7 0,-6 6-88,0-6 105,0 0 188,5-6 1,-5 1-39,0-1 0,-5 7-9,5-1 1,-6 0 181,6-6 1,-7 6-135,1 0 492,-3 7-210,5-10 223,-5 12-109,5-5-377,-7 7 110,0 7 1,0-3 103,0 7 36,0 0-70,0 5 1,6 1-272,-1-1 0,6 0 68,-5 1 0,7-2-217,-2-4 173,3 3 1,3-6-114,-1 3 0,-5-4-121,0-7-13,0 0-11,-1 0 50,4 0 1,-7-2 101,4-3 1,-1-3-277,-5-3 1,-3-5 131,3-1 0,-3 1-8,-2-6 1,0-2 155,0 2 1,0-13 200,0 2 0,0-3 0,0 3 0,0-8 0,0-1 0,0-7 0,0-1 0,8 8 0,-7-5 0,12 14 0,-7 0 0,5 5 0,-6 6 0,6 4 431,-5-4-189,-1 4 919,-5 1-585,8 8-158,-7 2 46,7 7-237,-8 0 1,0 1-102,0 5 1,-2 3 229,-4 8 1,5 5-108,-5 0 1,4 7-20,2-2 0,0 4-23,0 2 1,0 6 8,0-1 1,0 3-57,0-3 1,2-3-102,4 3 1,1-3 203,4-2-602,4 0 298,-14 0 1,14-2-197,-4-3 1,-2 1 156,2-7 1,-7 0-704,1-6 0,3-5 336,-3 0 1,1-5-287,-6 5 0,1-7-49,5 1 206,-4-3 31,5-2 545,-7 0 0,0-7 0,0-3 0,-7-6 0,-4-1 0,2-1 0,-2-4 0,-6 4 0,-5-4 0,-2-2 0,2 2 0,-3 0 0,-8 6 0,5-1 0,1 1 0,5 1 0,-6 4 0,8 2 767,-2 3-155,4 5-175,1-7-187,8 8 410,2-7-327,7 5 0,7-5-28,4 7 0,4 0 60,1 0-453,8 0 130,-5 0 0,12 0-1,-4 0 0,-1 0 116,1 0 0,-5 0 42,6 0 0,-1 0-55,6 0 0,-5 0-40,-1 0 0,-7 0 106,2 0-373,-3 0 143,-3 0 0,1 0 148,-1 0-301,-7 0 139,6 7 0,-12-3-102,8 7 1,-7-6 67,2 6 0,-5 0 107,-1 6 1,0-1-43,0 1 0,-5-1 128,-1 1 0,-1-6-30,2 0 99,3 0-81,-6 5 0,8 1-32,0-1 139,0-7-164,0 6 1,0-6 7,0 7 0,0-5 125,0 0-227,8 0 1,1 4 60,7-4 1,-1-2-4,-4-3 1,4-4 17,-4 3 0,3-3-13,3-2 1,-1 0 39,1 0-106,-8 0 68,6 0 1,-6 0 26,7 0-253,-7 0 5,6 0 8,-13-7 0,7-1 110,-3-3 0,-5-3-95,5 3 0,-4-4 74,-2-2 1,-8 1-105,-3-1 0,0-4-19,-5-1-29,3 0 81,-11 5 0,8 1 165,-1-1 1,1 2-90,-1 4 1,6-1 236,0 6 0,8-1-19,-3 1 95,4 4-124,2-5-36,0 7 72,0 0 35,8 0-132,1 0 1,2 0 63,0 0 1,2 2-62,9 3 1,-4 5 30,4 6 1,-4-5-30,-1 0 0,-1 0 129,1 6 1,-1-1-111,1 1 1,-1-3 125,1-3 1,-1 4 38,1-4-146,-1 3-12,-7-4 0,4 4-208,-7-3 206,6-3-237,-10-1 166,6-7-86,-8 0-134,0 0 0,-6-7 100,1-4 1,-1-4-76,6-2 151,-7 1 1,5 0-295,-4-1 265,5 1 1,2-1 48,5 1 1,-4 5-65,3 0 1,3 5 10,-3-5 0,8 6-46,-2-6 0,-2 7-28,2-2 73,0-3 1,6 6 6,-1-8 0,-5 7-234,0-1 133,-7 3-10,10 2 32,-12 0 277,13 0-247,-13 0 281,5 0-181,0 0 188,-5 0-121,13 0 105,-13 0 1,10 2-68,-6 3 1,1 2 128,-1 4 0,-4 4-4,3-4 23,4 4-132,-7 1 25,13 1 0,-12-1-31,8 1 0,-7-1 48,2 1 0,1-6 61,-2 0-272,1-1 146,-6 7-219,7-1 0,-5-5-69,4 0-90,-5-7 57,-1 3-92,0-7-524,0 0 672,8-7 155,-6-2-59,12-8 90,-12 1 0,11-1-76,-8 1 1,6 5 168,-5 0 1,-1 6-122,-5-6 345,8 7-45,-7-3 83,7 7-200,-8 0 13,0 0-99,7 0 120,-5 0 0,5 1 8,-7 5-3,0 3 1,0 8-67,0-1 1,0-5-179,0 0 163,0-7-24,0 10-219,0-12 42,0 5-76,0 1 136,0-6-55,0 5 52,0-7 248,8 0-222,1 0-85,7-7 0,1-1 104,-1-3-139,1-3 130,-8 4 1,5 0-118,-3-1 0,4 0 100,2-6 0,-1 6-91,1 0 0,-6 6-6,0-6 240,0 7-211,5-11 363,1 13-84,-8-5 28,5 7-1,-12 0-68,6 0-102,-1 7 0,-5 3-83,3 6 1,-1-5 132,1 0-106,-3 0 34,13 6 1,-12-3-13,8-3 0,-1-2 22,1-3 239,3-4-250,-12 5 0,13-7 122,-4 0-99,3 0-14,3 0 0,-4 0-81,3 0 1,-9 0 97,10 0 0,-2 0-85,7 0 0,-6-7 69,1-4 1,-1 2-122,-5-2 0,2 5 41,-2-5-128,4 0-18,-14-5 149,14-1 0,-13 1-9,3-1 481,4 8-155,-7 2-269,6-1 57,-8 6-214,-8-5 172,-1 7-149,-7 0 70,-1 7 1,6-5-82,0 4 1,6 3 58,-6 2 0,7-2 139,-1 2 1,-3 0-122,3 6 0,-1-1 256,6 1 1,-2 5-57,-3-1 1,3 7-9,-3-6 1,3 7 48,2-1 140,0 3-147,0 2 1,0 5-135,0 1 0,0 7 67,0-2 1,0 1-251,0-1 1,-6 0 72,1-11 1,-8 7-6,2-12 1,-4 1 45,-1-7 0,-1-3-97,1 3 0,5-6-64,0-5-294,0 4 248,-6-13 1,1 10-588,-1-6 1,-5-1 363,0-5 1,-7-7-688,2-4 1,1-9 1146,-1-2 0,-8-15 0,-7 2 0</inkml:trace>
  <inkml:trace contextRef="#ctx0" brushRef="#br0" timeOffset="185">1996 198 7639,'-6'11'-164,"1"0"1,-1 0-534,6 6 697,-7-1 0,-2 1 0,-8-1 0</inkml:trace>
  <inkml:trace contextRef="#ctx0" brushRef="#br0" timeOffset="484">562 246 7745,'-17'0'752,"8"2"-696,4 3 0,3-1-838,2 7 447,0 0 1,-6 5 334,1 1 0,-1-1 0,6 1 0</inkml:trace>
  <inkml:trace contextRef="#ctx0" brushRef="#br0" timeOffset="1345">3315 743 8760,'9'-7'42,"6"5"1,-8-7 85,4 4 0,2 1 6,-8-7 1,3 7 556,-3-1-420,-3-4 0,5 5 28,-7-7-94,0 7-286,0-10 244,-7 12 0,-2-7-385,-8 3 120,1 4 110,-1-5 0,1 7-87,-1 0 1,1 2 81,-1 3 1,1-1-61,-1 7 0,6-2 16,0 2 0,8 4-85,-3-4 134,-3 3-56,7 3 54,-5-1 1,9-5 79,3 0 1,-1-5-66,7 5 1,0-7 151,5 1 0,6-3-100,0-2 1,0 0 151,-5 0 1,5-2-94,0-3 1,5-5 25,-5-6 0,2-1 15,-2 1-229,-4-1 60,6-6 0,-9 3-1,-4-8 0,2 6 43,-8-5 1,1-1-377,-6-5 0,0-2 146,0-3 1,-2 3-207,-4-3 0,3 3 135,-8 2 0,0 2-55,-6 3 1,1-1-70,-1 7 9,8 7-87,-6 1-368,6 12 186,-7-6 272,-1 8 0,6 6 367,0-1 0,8 8 0,-3-2 0,4 4 0,10 9 0,1 1 0</inkml:trace>
  <inkml:trace contextRef="#ctx0" brushRef="#br0" timeOffset="2036">3528 576 7719,'7'16'0,"-3"-5"202,7 0 0,0-5 9,6 5 0,-7-8 185,1 3 0,0 1 26,6-1-379,-1-1 124,1-5-63,-1 0 1,1-2 221,-1-3-141,1 3 158,-1-13-595,-6 6 164,-3-7-160,-7-1 77,0 1 17,0 6 77,-7 3 0,-3 7 244,-6 0 0,-1 6-102,1-1 1,-1 8 47,1-2 0,5 4-72,0 1 1,2 2-91,-2 4 0,3-3 54,8 3-104,0-11-43,0 3 0,0-5-15,0 8 17,8-8 58,1 6 1,7-13 139,1 3 1,-1 2-106,1-1 0,-1-1 57,1-5 1,5-1-52,0-5 0,0 2 144,-6-7 0,1 6-90,-1-6 0,1 0 89,-1-6 0,-1 1-62,-4-1-78,4 1 53,-14-1 0,9 1-113,-5 0 114,-3-1 405,5 1-139,-7 6-53,0 3-154,0 7-107,0 0 122,0 7-205,0 3 165,0 6 1,0-5 40,0 0-165,0 7 104,8-7 0,-5 11-36,8-11 0,-5 4 18,5 1 0,0-5 94,5 0 1,-5-7-48,0 2 219,0 3-143,6-7 62,-1 5-70,-7-7 1,0 0-21,-3 0-194,-4 0 144,12-7 1,-12 3-206,4-7 0,1 0 63,-1-6 1,1 1-245,-2-1 1,-3-5 127,4 1 0,1-3-13,-2 2 1,3 2 19,-3-8 149,-3 8-56,13-4 1,-13 13-95,3 0 526,-3 7-239,5-3 0,-5 5 220,4-3-138,-5 3-102,-1-5 1,0 14-17,0 4 1,2 4-4,4 1 0,-4 1 0,3-1 1,-3 1-163,-2-1 0,5 6 45,1 0-503,7 0 371,-11-6 1,7-5-613,-4 0 301,-3 0-49,13 6 1,-8-6-309,4 0 123,4-7 741,-6 3 0,15-7 0,1 0 0</inkml:trace>
  <inkml:trace contextRef="#ctx0" brushRef="#br0" timeOffset="2581">4633 609 7719,'0'-11'0,"0"0"0,0 7 0,0-3 0,-2 7 0,-4 0 0,4 0 0,-12 0 0,3 0 0,2 0 0,-2 0 0,5 5 1119,-5 1-535,0 6-378,2-10 1,-4 13 55,8-4 0,-3-2-145,3 2 1,3 0 11,-4 5 1,5-5-41,1 0 0,0 0-21,0 6 0,0-6 97,0 0-259,7 0 164,2-2 1,8 4-114,-1-8 1,-5 6 60,0-5 0,2-1-70,9-5 1,-4 0 39,4 0 1,-2 0 14,2 0 1,2 0 11,4 0 1,3-5-51,-4-1 1,-3-6 49,-2 1-218,4 3 209,-8-6 0,6 4-9,-8-6 1,-5-1-9,0 1 1,-7-1-9,1 1 6,-3 0 1,-2-1 221,0 1-216,0 6 98,-7-4 0,-2 12-61,-8-4-59,1 5 47,-1 1 0,1 1 37,-1 5 0,1-2 3,-1 7 0,3-6 118,3 6 0,-4 0-86,4 6 0,4-1 27,1 0 0,-1-5-50,1 0 0,1 0-118,5 6 0,0-6 158,0 0-150,7 0 83,2-2 0,8 4-20,-1-8 1,3 6-27,3-5 0,2 5-242,3-6 0,4 1 88,-3-6 1,1 0-447,-2 0 1,3 0 247,-8 0 0,5-6-435,-5 1 1,6-6-51,-6 5-9,0-6 605,-13 2 0,4-6 247,-8-1 0,8-6 0,-4-3 0</inkml:trace>
  <inkml:trace contextRef="#ctx0" brushRef="#br0" timeOffset="2762">4568 131 7713,'-10'0'1960,"3"0"-562,7 0-3297,0 0 920,7 0 380,-5 0 599,13 8 0,-6-6 0,8 5 0</inkml:trace>
</inkml:ink>
</file>

<file path=word/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4:20.686"/>
    </inkml:context>
    <inkml:brush xml:id="br0">
      <inkml:brushProperty name="width" value="0.04283" units="cm"/>
      <inkml:brushProperty name="height" value="0.04283" units="cm"/>
      <inkml:brushProperty name="color" value="#CC0066"/>
    </inkml:brush>
  </inkml:definitions>
  <inkml:trace contextRef="#ctx0" brushRef="#br0">33 659 7044,'0'9'667,"0"6"0,0-6-512,0 7-28,0 1 1,-2-1-47,-3 1 0,3-6 85,-3 0-32,3 0-174,2 5 113,0-6 0,0-1 81,0-4-265,0-3 206,0 5-204,0-7 1170,0 0-1196,0-7 1,-6-2-15,1-8 15,-1 1 66,6 7 1,0-6 10,0 4 0,0-4 56,0-1 0,0-1-49,0 1 1,2-1 18,4 1 1,-5 0 2,5-1 1,3 1 9,2-1 1,-2 6-183,2 0 206,-7 0-22,11 2-49,-6-6 44,0 13 1,6-7 53,-4 4 0,-2 3-64,2-4 1,-6 5 180,6 1-168,-7 0-7,3 0 72,1 7 1,-1 2-42,4 8 0,-4-1 120,-7 1 0,0-1-97,0 1 136,0-1 26,0 1-132,0-1 1,0 0 41,0 1-135,0-1 138,0 1-195,0-8 161,0 6-213,0-13 142,0 5-132,0-7 111,0 0 1,6-2-193,-1-3 3,8 3 191,-11-13 0,12 6-258,-3-8 1,4 1 72,2-1 0,-6 1 87,0 0 0,0-1 206,5 1-173,1-1-2,-8 1 0,5 1 180,-3 4 1,-2-2-76,2 8 1,-1-3 134,1 3 1,-2 3 95,-4-4-108,-3 5-66,13 1 95,-13 0-142,5 7 0,-7 2 28,0 8 1,0-1-5,0 1 1,0-1-18,0 1 0,0-1 9,0 1 1,0-5-101,0 5 1,0-10 123,0 10-568,0-5 173,0 5-476,0-1 363,0 1-58,0-8-43,0-2-21,0-7 562,0 0 0,7 0 0,2 0 0</inkml:trace>
  <inkml:trace contextRef="#ctx0" brushRef="#br0" timeOffset="3083">759 611 7745,'-10'0'1178,"-4"0"-1833,12 0 334,-5 0 0,5 0 483,-4 0 1,3 1-46,-8 5 163,7 3-118,-11 0 45,6 6 1,-5-6-111,3 7 1,-2-5 44,7 0-83,-7 0 0,12 6 117,-5-1 0,4-5-114,2 0 0,0-5-27,0 5 1,0-6 57,0 6-195,0-7 149,0 11 0,2-8-85,4 4 0,3-2 72,7-3 0,-5-4-16,0 3 1,0 2 3,6-1 1,-1-1 35,1-5 0,-1 0-39,1 0 1,-6 0-14,0 0 45,0-7-200,5-2 186,1-8-302,-8 1 160,-2-1 0,-1 6-232,-1 0 289,1 0 0,-6-5-64,0-1 0,-6 1 31,1-1 1,-6 1 82,5-1 1,-1 7-105,1-1 283,4 7-115,-12-11 0,12 12-61,-4-8 190,-3 7-201,7-11 83,-5 13-65,7-12 1,0 10 5,0-7 2,0 7 1,0-5-42,0 4 1,2 3 35,3-4 1,-1 5-3,7 1 1,-5-2 10,5-4-8,0 4 46,5-5 1,-1 9-50,-4 3 0,3-1 43,-3 7 1,-1 0-35,0 6 1,-4-1 92,5 1 0,-7-1-33,1 1 0,-1-1 60,1 0 0,-3 1-52,4-1 30,3 1-23,-7-8-156,5 6 119,0-6-137,-5 7 1,7-6 165,-3-5-144,-4-3 70,5-2-6,0 0 0,2-2 11,8-3-187,-8 3 80,6-13 1,-8 11-94,4-7 1,4 0 26,-4-5 94,3-1 0,3 1-66,-1-1 121,-7 1 1,4 5-88,-7 0 354,-1 7-100,-5-3 122,8 7-261,-7 0 149,7 0 0,-8 7-76,0 4 1,0-1-63,0 1 0,0-1 88,0 7-186,0-1 1,2 1 118,3-1-114,-3-6 108,5-3 1,1 0 57,-7-5-62,14 5-39,-6-7 1,8 0 7,-1 0 1,-5 0-120,0 0 1,0-1 122,6-5 1,-1 2-277,1-7 0,-6 6-88,0-6 105,0 0 188,5-6 1,-5 1-39,0-1 0,-5 7-9,5-1 1,-6 0 181,6-6 1,-7 6-135,1 0 492,-3 7-210,5-10 223,-5 12-109,5-5-377,-7 7 110,0 7 1,0-3 103,0 7 36,0 0-70,0 5 1,6 1-272,-1-1 0,6 0 68,-5 1 0,7-2-217,-2-4 173,3 3 1,3-6-114,-1 3 0,-5-4-121,0-7-13,0 0-11,-1 0 50,4 0 1,-7-2 101,4-3 1,-1-3-277,-5-3 1,-3-5 131,3-1 0,-3 1-8,-2-6 1,0-2 155,0 2 1,0-13 200,0 2 0,0-3 0,0 3 0,0-8 0,0-1 0,0-7 0,0-1 0,8 8 0,-7-5 0,12 14 0,-7 0 0,5 5 0,-6 6 0,6 4 431,-5-4-189,-1 4 919,-5 1-585,8 8-158,-7 2 46,7 7-237,-8 0 1,0 1-102,0 5 1,-2 3 229,-4 8 1,5 5-108,-5 0 1,4 7-20,2-2 0,0 4-23,0 2 1,0 6 8,0-1 1,0 3-57,0-3 1,2-3-102,4 3 1,1-3 203,4-2-602,4 0 298,-14 0 1,14-2-197,-4-3 1,-2 1 156,2-7 1,-7 0-704,1-6 0,3-5 336,-3 0 1,1-5-287,-6 5 0,1-7-49,5 1 206,-4-3 31,5-2 545,-7 0 0,0-7 0,0-3 0,-7-6 0,-4-1 0,2-1 0,-2-4 0,-6 4 0,-5-4 0,-2-2 0,2 2 0,-3 0 0,-8 6 0,5-1 0,1 1 0,5 1 0,-6 4 0,8 2 767,-2 3-155,4 5-175,1-7-187,8 8 410,2-7-327,7 5 0,7-5-28,4 7 0,4 0 60,1 0-453,8 0 130,-5 0 0,12 0-1,-4 0 0,-1 0 116,1 0 0,-5 0 42,6 0 0,-1 0-55,6 0 0,-5 0-40,-1 0 0,-7 0 106,2 0-373,-3 0 143,-3 0 0,1 0 148,-1 0-301,-7 0 139,6 7 0,-12-3-102,8 7 1,-7-6 67,2 6 0,-5 0 107,-1 6 1,0-1-43,0 1 0,-5-1 128,-1 1 0,-1-6-30,2 0 99,3 0-81,-6 5 0,8 1-32,0-1 139,0-7-164,0 6 1,0-6 7,0 7 0,0-5 125,0 0-227,8 0 1,1 4 60,7-4 1,-1-2-4,-4-3 1,4-4 17,-4 3 0,3-3-13,3-2 1,-1 0 39,1 0-106,-8 0 68,6 0 1,-6 0 26,7 0-253,-7 0 5,6 0 8,-13-7 0,7-1 110,-3-3 0,-5-3-95,5 3 0,-4-4 74,-2-2 1,-8 1-105,-3-1 0,0-4-19,-5-1-29,3 0 81,-11 5 0,8 1 165,-1-1 1,1 2-90,-1 4 1,6-1 236,0 6 0,8-1-19,-3 1 95,4 4-124,2-5-36,0 7 72,0 0 35,8 0-132,1 0 1,2 0 63,0 0 1,2 2-62,9 3 1,-4 5 30,4 6 1,-4-5-30,-1 0 0,-1 0 129,1 6 1,-1-1-111,1 1 1,-1-3 125,1-3 1,-1 4 38,1-4-146,-1 3-12,-7-4 0,4 4-208,-7-3 206,6-3-237,-10-1 166,6-7-86,-8 0-134,0 0 0,-6-7 100,1-4 1,-1-4-76,6-2 151,-7 1 1,5 0-295,-4-1 265,5 1 1,2-1 48,5 1 1,-4 5-65,3 0 1,3 5 10,-3-5 0,8 6-46,-2-6 0,-2 7-28,2-2 73,0-3 1,6 6 6,-1-8 0,-5 7-234,0-1 133,-7 3-10,10 2 32,-12 0 277,13 0-247,-13 0 281,5 0-181,0 0 188,-5 0-121,13 0 105,-13 0 1,10 2-68,-6 3 1,1 2 128,-1 4 0,-4 4-4,3-4 23,4 4-132,-7 1 25,13 1 0,-12-1-31,8 1 0,-7-1 48,2 1 0,1-6 61,-2 0-272,1-1 146,-6 7-219,7-1 0,-5-5-69,4 0-90,-5-7 57,-1 3-92,0-7-524,0 0 672,8-7 155,-6-2-59,12-8 90,-12 1 0,11-1-76,-8 1 1,6 5 168,-5 0 1,-1 6-122,-5-6 345,8 7-45,-7-3 83,7 7-200,-8 0 13,0 0-99,7 0 120,-5 0 0,5 1 8,-7 5-3,0 3 1,0 8-67,0-1 1,0-5-179,0 0 163,0-7-24,0 10-219,0-12 42,0 5-76,0 1 136,0-6-55,0 5 52,0-7 248,8 0-222,1 0-85,7-7 0,1-1 104,-1-3-139,1-3 130,-8 4 1,5 0-118,-3-1 0,4 0 100,2-6 0,-1 6-91,1 0 0,-6 6-6,0-6 240,0 7-211,5-11 363,1 13-84,-8-5 28,5 7-1,-12 0-68,6 0-102,-1 7 0,-5 3-83,3 6 1,-1-5 132,1 0-106,-3 0 34,13 6 1,-12-3-13,8-3 0,-1-2 22,1-3 239,3-4-250,-12 5 0,13-7 122,-4 0-99,3 0-14,3 0 0,-4 0-81,3 0 1,-9 0 97,10 0 0,-2 0-85,7 0 0,-6-7 69,1-4 1,-1 2-122,-5-2 0,2 5 41,-2-5-128,4 0-18,-14-5 149,14-1 0,-13 1-9,3-1 481,4 8-155,-7 2-269,6-1 57,-8 6-214,-8-5 172,-1 7-149,-7 0 70,-1 7 1,6-5-82,0 4 1,6 3 58,-6 2 0,7-2 139,-1 2 1,-3 0-122,3 6 0,-1-1 256,6 1 1,-2 5-57,-3-1 1,3 7-9,-3-6 1,3 7 48,2-1 140,0 3-147,0 2 1,0 5-135,0 1 0,0 7 67,0-2 1,0 1-251,0-1 1,-6 0 72,1-11 1,-8 7-6,2-12 1,-4 1 45,-1-7 0,-1-3-97,1 3 0,5-6-64,0-5-294,0 4 248,-6-13 1,1 10-588,-1-6 1,-5-1 363,0-5 1,-7-7-688,2-4 1,1-9 1146,-1-2 0,-8-15 0,-7 2 0</inkml:trace>
  <inkml:trace contextRef="#ctx0" brushRef="#br0" timeOffset="3268">2606 198 7639,'-6'11'-164,"1"0"1,-1 0-534,6 6 697,-7-1 0,-2 1 0,-8-1 0</inkml:trace>
  <inkml:trace contextRef="#ctx0" brushRef="#br0" timeOffset="3567">1172 246 7745,'-17'0'752,"8"2"-696,4 3 0,3-1-838,2 7 447,0 0 1,-6 5 334,1 1 0,-1-1 0,6 1 0</inkml:trace>
  <inkml:trace contextRef="#ctx0" brushRef="#br0" timeOffset="4428">3925 743 8760,'9'-7'42,"6"5"1,-8-7 85,4 4 0,2 1 6,-8-7 1,3 7 556,-3-1-420,-3-4 0,5 5 28,-7-7-94,0 7-286,0-10 244,-7 12 0,-2-7-385,-8 3 120,1 4 110,-1-5 0,1 7-87,-1 0 1,1 2 81,-1 3 1,1-1-61,-1 7 0,6-2 16,0 2 0,8 4-85,-3-4 134,-3 3-56,7 3 54,-5-1 1,9-5 79,3 0 1,-1-5-66,7 5 1,0-7 151,5 1 0,6-3-100,0-2 1,0 0 151,-5 0 1,5-2-94,0-3 1,5-5 25,-5-6 0,2-1 15,-2 1-229,-4-1 60,6-6 0,-9 3-1,-4-8 0,2 6 43,-8-5 1,1-1-377,-6-5 0,0-2 146,0-3 1,-2 3-207,-4-3 0,3 3 135,-8 2 0,0 2-55,-6 3 1,1-1-70,-1 7 9,8 7-87,-6 1-368,6 12 186,-7-6 272,-1 8 0,6 6 367,0-1 0,8 8 0,-3-2 0,4 4 0,10 9 0,1 1 0</inkml:trace>
  <inkml:trace contextRef="#ctx0" brushRef="#br0" timeOffset="5119">4138 576 7719,'7'16'0,"-3"-5"202,7 0 0,0-5 9,6 5 0,-7-8 185,1 3 0,0 1 26,6-1-379,-1-1 124,1-5-63,-1 0 1,1-2 221,-1-3-141,1 3 158,-1-13-595,-6 6 164,-3-7-160,-7-1 77,0 1 17,0 6 77,-7 3 0,-3 7 244,-6 0 0,-1 6-102,1-1 1,-1 8 47,1-2 0,5 4-72,0 1 1,2 2-91,-2 4 0,3-3 54,8 3-104,0-11-43,0 3 0,0-5-15,0 8 17,8-8 58,1 6 1,7-13 139,1 3 1,-1 2-106,1-1 0,-1-1 57,1-5 1,5-1-52,0-5 0,0 2 144,-6-7 0,1 6-90,-1-6 0,1 0 89,-1-6 0,-1 1-62,-4-1-78,4 1 53,-14-1 0,9 1-113,-5 0 114,-3-1 405,5 1-139,-7 6-53,0 3-154,0 7-107,0 0 122,0 7-205,0 3 165,0 6 1,0-5 40,0 0-165,0 7 104,8-7 0,-5 11-36,8-11 0,-5 4 18,5 1 0,0-5 94,5 0 1,-5-7-48,0 2 219,0 3-143,6-7 62,-1 5-70,-7-7 1,0 0-21,-3 0-194,-4 0 144,12-7 1,-12 3-206,4-7 0,1 0 63,-1-6 1,1 1-245,-2-1 1,-3-5 127,4 1 0,1-3-13,-2 2 1,3 2 19,-3-8 149,-3 8-56,13-4 1,-13 13-95,3 0 526,-3 7-239,5-3 0,-5 5 220,4-3-138,-5 3-102,-1-5 1,0 14-17,0 4 1,2 4-4,4 1 0,-4 1 0,3-1 1,-3 1-163,-2-1 0,5 6 45,1 0-503,7 0 371,-11-6 1,7-5-613,-4 0 301,-3 0-49,13 6 1,-8-6-309,4 0 123,4-7 741,-6 3 0,15-7 0,1 0 0</inkml:trace>
  <inkml:trace contextRef="#ctx0" brushRef="#br0" timeOffset="5664">5243 609 7719,'0'-11'0,"0"0"0,0 7 0,0-3 0,-2 7 0,-4 0 0,4 0 0,-12 0 0,3 0 0,2 0 0,-2 0 0,5 5 1119,-5 1-535,0 6-378,2-10 1,-4 13 55,8-4 0,-3-2-145,3 2 1,3 0 11,-4 5 1,5-5-41,1 0 0,0 0-21,0 6 0,0-6 97,0 0-259,7 0 164,2-2 1,8 4-114,-1-8 1,-5 6 60,0-5 0,2-1-70,9-5 1,-4 0 39,4 0 1,-2 0 14,2 0 1,2 0 11,4 0 1,3-5-51,-4-1 1,-3-6 49,-2 1-218,4 3 209,-8-6 0,6 4-9,-8-6 1,-5-1-9,0 1 1,-7-1-9,1 1 6,-3 0 1,-2-1 221,0 1-216,0 6 98,-7-4 0,-2 12-61,-8-4-59,1 5 47,-1 1 0,1 1 37,-1 5 0,1-2 3,-1 7 0,3-6 118,3 6 0,-4 0-86,4 6 0,4-1 27,1 0 0,-1-5-50,1 0 0,1 0-118,5 6 0,0-6 158,0 0-150,7 0 83,2-2 0,8 4-20,-1-8 1,3 6-27,3-5 0,2 5-242,3-6 0,4 1 88,-3-6 1,1 0-447,-2 0 1,3 0 247,-8 0 0,5-6-435,-5 1 1,6-6-51,-6 5-9,0-6 605,-13 2 0,4-6 247,-8-1 0,8-6 0,-4-3 0</inkml:trace>
  <inkml:trace contextRef="#ctx0" brushRef="#br0" timeOffset="5845">5178 131 7713,'-10'0'1960,"3"0"-562,7 0-3297,0 0 920,7 0 380,-5 0 599,13 8 0,-6-6 0,8 5 0</inkml:trace>
</inkml:ink>
</file>

<file path=word/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4:16.784"/>
    </inkml:context>
    <inkml:brush xml:id="br0">
      <inkml:brushProperty name="width" value="0.04283" units="cm"/>
      <inkml:brushProperty name="height" value="0.04283" units="cm"/>
      <inkml:brushProperty name="color" value="#CC0066"/>
    </inkml:brush>
  </inkml:definitions>
  <inkml:trace contextRef="#ctx0" brushRef="#br0">0 34 8673,'0'-10'-1177,"0"3"1283,0 7 324,0 0-364,0 7 1,0-1 579,0 10-295,0-3-150,0 11 269,0 0-265,7-6 0,-5 8 30,4-4 1,-3-4-39,3 4 0,-3-4-59,8-1-110,-7-1 91,11-6 0,-12 2-63,8-6 72,-7 7-47,11-11 1,-12 5-24,8-7 29,0 0 23,-1 0-13,4 0-24,-5 0 1,2 0-36,0 0 1,-1-2 72,0-3 0,3-5 30,-7-6 1,5 5-43,-6 0 1,6-6-35,-5-5 0,-1 0 79,-5 6-322,0 0 97,0-1-306,0-7 0,0 6 193,0-4 0,0 4-555,0 1 369,-7 8-26,5-6-225,-5 13 313,7-12 0,-2 12-259,-4-3 164,5 3-923,-7 9 668,8-5 668,0 12 0,8 3 0,1 9 0</inkml:trace>
  <inkml:trace contextRef="#ctx0" brushRef="#br0" timeOffset="767">561 51 7787,'0'-16'475,"0"6"-358,0 3 478,0 7-415,-7 0-138,5 0-69,-5 0-232,0 0 563,-2 0-172,-1 0-76,-4 7 0,12-3 164,-4 7-241,5-7 63,1 10 1,0-4 60,0 6 1,1-5-73,5 0 1,1 0-7,4 6 0,2-1-8,-7 1 0,6-3 26,-1-3 0,-2 4 30,2-4-15,-7 3 0,5-3-27,-3 0 0,-4-5 22,3 5 451,-3-7-220,-2 3-122,-7 0 0,3-5-169,-7 4 84,0 3 8,2-7 0,-6 5-184,4-7-55,-3 0 220,4 0 1,-4 0-211,3 0-578,-4 0 393,-1 0 7,6 0-1054,-4 0 965,12-7 1,-5 3-847,7-7 915,0 7 0,0-5 165,0 4 177,7 3 0,2-6 0,8 8 0,-1 0 0,1-5 0,-1-1 0,1 1 0,-1 5 0,0 0 61,1 0 0,-1 0-16,1 0 0,-1 0 527,1 0-384,-1 0 0,1 0 402,-1 0-310,-6 0-129,4 0 0,-10 0 735,7 0-503,0 0 1,0 0 131,0 0-324,0-7-3,-2 5-11,6-13 1,-14 11-205,5-7 1,-2 8 168,1-3-205,-3-3-19,5 0 58,-7-7 24,0 6 0,-2 1 9,-3 4-11,3 3-104,-13-5 103,6 7 1,-2 0-130,0 0 156,8 0 0,-10 7 1,7 4-6,-6-4-20,10 8 1,-6-6 231,8 7-12,0 1-129,0-1 0,0-5-45,0 0 1,0 0-299,0 6 196,0-1 0,2-1-461,4-4 249,-4 4 133,12-13 1,-5 10-496,8-6 1,-1-1 13,1-5-212,-1 0 423,1 0 0,-1 0-265,1 0 671,-1 0 0,8-7 0,-6 3 0,4-7 0,4 0 0,0-5 0</inkml:trace>
  <inkml:trace contextRef="#ctx0" brushRef="#br0" timeOffset="1726">1665 231 7749,'11'-5'558,"0"-2"-289,2-3-232,-6 7 1,6-6 0,-6 5 0,2-1 18,-5-1 246,3 6 0,-7-2-62,0-3-76,0 3 0,0-5 40,0 7-100,0 0 1,-7-6 9,-4 1 0,2-1-59,-2 6 140,0 0 7,-6 0-195,1 0 1,0 6-1,-1 1-3,1 2-87,6 2 161,-4-2 22,12 6-39,-13-6-202,13 0-18,-5 6 165,0-6 1,5 2-179,-4 0-31,5-7 196,1 3 0,0 0-8,0-5 205,0 5-193,0-7 38,7 0 0,-3 0 245,7 0-269,-8 0 0,12 0-151,-4 0 171,-4 0-7,8-7 1,-11 5-50,7-3 0,-6-3 87,6 3-70,-7-1 31,3-1 105,-7 5 1,2-5-118,3 7-49,-3 0 75,5 0-251,-7 0 192,0 0 9,8 0 1,-5 5 107,8 1 0,-5-1-71,5-5 1,-6 0 318,6 0-213,0 0 0,6-5-49,-1-1 0,-1-6-14,-4 1 1,2 1 14,-8-1 0,8 0 101,-2-5-250,-4 0 52,1 6 0,-3-4 7,1 3 0,-1 2 53,-5-2 1,6 5-161,-1-5 155,1 7-169,-6-3 168,0 7-557,0 0 422,7 0 0,-3 0 116,7 0 0,-6 6-69,6-1 0,-5 8 105,5-2 0,0-2-93,5 2 1,-5 0 190,0 6 0,0-1-99,6 0 0,-6 1 29,0-1-95,-8 1 2,5-1 40,-8 1-9,0-1-9,0-6 1,-2 2-213,-4-6 0,4 1-75,-3-1-251,-4-4 1,1 7-155,-3-4-982,4-3 816,7 5-38,0-7 442,0 0 441,0-7 0,7 5 0,10-12 0,9 4 0</inkml:trace>
  <inkml:trace contextRef="#ctx0" brushRef="#br0" timeOffset="2242">2787 215 7749,'16'0'1890,"-6"-7"-1553,4 5 0,-10-11-567,7 8 155,0-1 131,-2 6 54,-2-7 91,-7 5 1,0-5-305,0 7 151,0 0-138,0-8 1,-1 6-1,-5-5 220,-5 0 9,-4 5-125,6-5 107,-5 7 1,4 0-297,-6 0 280,-1 0-62,8 0 1,-5 0-57,3 0 0,-2 7 197,2 4-185,-4 4 0,8 1 68,-4 0 1,4 1-283,7-1 160,0 1-211,0-1 163,0 1 1,0-6 45,0 0 1,1-7 30,5 1 1,-2 2 15,7-1 1,-6-1-76,6-5 277,0 0-166,6 0 1,-1-1 44,0-5 0,-5 2-56,0-7 5,-7 8-7,11-12 1,-12 6 198,8-8-192,-7 8-6,3-5 1,-5 6 272,4-3-214,-4-3 0,5 10 590,-7-7-133,0 7-440,0-3-286,0 7 172,7 0 1,-5 7 17,4 4 0,-5 4 29,-1 1 0,6 1-548,-1-1 1,8 1 247,-2-1 0,-2-5-199,2 0 1,0 0 170,6 6 1,-6-8-467,0-3 1,0 1 34,5-2 75,1 1 330,-1-6 331,-7 0 0,13 0 0,-3 0 0</inkml:trace>
</inkml:ink>
</file>

<file path=word/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4:02.817"/>
    </inkml:context>
    <inkml:brush xml:id="br0">
      <inkml:brushProperty name="width" value="0.05711" units="cm"/>
      <inkml:brushProperty name="height" value="0.05711" units="cm"/>
      <inkml:brushProperty name="color" value="#CC0066"/>
    </inkml:brush>
  </inkml:definitions>
  <inkml:trace contextRef="#ctx0" brushRef="#br0">1 50 28391,'0'-16'-9831,"0"7"6646,0 1 611,0 8 5292,7 0-1080,2 0-1051,1 0 0,4 0-142,-3 0 1,4 0-443,1 0 0,6 0 1373,0 0 0,8 0-87,-3 0 0,4 0 63,2 0 1,2 0-1400,3 0 246,-3 0-203,6 0 1,-7 0 1,5 0 139,-12 0-127,12 0 1,-15-2 165,3-3-176,4 3 138,-13-5-368,6 7 248,-7 0 0,-6 0-18,0 0 46,-8 0 74,5 0 1,-10 0-221,-4 0 29,-3 0 36,-7 0 1,-6 0 455,0 0-386,-7 0-12,10 0 0,-12 2 112,4 3 0,1-3-58,-2 3 0,1-3 140,-6-2 0,-2 0-154,-3 0-182,3 8 220,-5-7 1,7 9-178,0-5-29,0-3-10,7 13 1,-3-14 35,7 5 1,0 1-195,5-1 16,1-1 1,7-3 225,3 3-1471,4-3 464,2 6-1326,0-8 2641,15 0 0,5-2-183,19-4 464,-5 4-413,14-12 1,0 10-91,7-7 1,1 6 614,-1-6 0,-3 7-54,3-1 1,-4-3 846,-2 3 1,-5-1-1415,0 6 1,-9-5-106,-2-1-279,0 1 416,-15 5 0,6 0-230,-7 0-55,-8 0 109,-2 0 1,-5 0 76,3 0-135,-3 0 152,-9 0 1,-6 0-30,-14 0 0,-1 0-40,-5 0 0,0 0 76,0 0 1,-2 0 61,-3 0 1,1 2 68,-7 3-54,8-3 7,-12 5 0,13-7-74,-3 0-313,3 0 292,2 0 1,7 0-721,4 0 389,4 0-494,2 0 308,7 0-60,9 0 285,9 0 0,14 0 297,5 0 0,10 0 0,5 0 0</inkml:trace>
</inkml:ink>
</file>

<file path=word/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4:32.311"/>
    </inkml:context>
    <inkml:brush xml:id="br0">
      <inkml:brushProperty name="width" value="0.04283" units="cm"/>
      <inkml:brushProperty name="height" value="0.04283" units="cm"/>
      <inkml:brushProperty name="color" value="#CC0066"/>
    </inkml:brush>
  </inkml:definitions>
  <inkml:trace contextRef="#ctx0" brushRef="#br0">248 510 9529,'0'9'377,"0"-2"-30,0-7 399,0 0-544,0-7 0,0 3-173,0-7 197,-7 0 163,-2-5-233,-8 7 0,1 1 116,-1 8 97,1 0-133,-1 0 0,-5 2-243,0 4 1,0 5 44,6 11 1,-1-2-70,1 7 0,5-1 145,0 2 0,7 1-359,-1-7 1,3 5 78,2-5-438,7 0 407,2-5 1,8-1-379,-1 1 0,8-3 249,3-3 0,6-3-541,6-8 0,-4 0 360,3 0 0,2 0-11,-1 0 1,-1-8-171,-5-3 688,-7-3 0,5-10 0,-13-2 0,6-7 0</inkml:trace>
  <inkml:trace contextRef="#ctx0" brushRef="#br0" timeOffset="251">560 165 7799,'-11'0'1077,"0"0"447,8 0-1048,-5 0 1,8 2-171,0 3 0,0 4-74,0 8 1,0 7-108,0 3 0,0 4 185,0 2-368,0 0 137,0 7 1,2-5-147,4 4 0,-5 1 21,5-2 1,1-1-341,-1-9 1,5 3 176,-6-4 0,6-3-437,-5-2 1,-1-4 188,-5-1 0,6-1 0,-1 1 1,2-6-33,-1 0-458,-4-8 576,12 5 1,-10-8 370,7 0 0,0-8 0,6-1 0</inkml:trace>
  <inkml:trace contextRef="#ctx0" brushRef="#br0" timeOffset="766">990 576 7799,'0'-17'742,"0"8"1,0 0-59,0 4 0,0 1-278,0-7 0,5 5-565,1-5 1,-1 6-89,-5-6 80,0 7 16,0-3 224,0 0 0,-2 3 76,-3-7 0,1 7 85,-7-1 1,0 3-69,-5 2 0,1 2-132,4 3 0,-3 4 38,3 8 0,-4-1-79,-2 1 0,1 5 117,-1 0 1,8 2-113,4-2 0,-3-4 91,3 4-282,-1-4 117,6-1 0,0-1-64,0 1 0,2-6 88,4 0 0,-3-8-287,8 3 251,0 3 1,6-7 54,-1 3 0,1-3-25,-1-2 0,1-7-84,-1-4 1,1-4 26,-1-1-165,1-1 231,-1 1 0,-1-1 4,-4 1 0,2-1-11,-8 1 0,3-1 181,-3 1 1,-3 5-16,3 0 714,-3 7-377,-2-3 154,0 7-146,0 0-492,0 7 62,0 2 1,0 8 184,0-1-301,0 1 86,0-1 0,0 6-580,0 0 0,0 0 268,0-5 1,6-1-643,-1 1 1,3-1 373,-3 1 1,-1-6-100,7 0 1,-6-8 683,6 3 0,-7-4 0,3-2 0,1 0 0,1 0 0</inkml:trace>
  <inkml:trace contextRef="#ctx0" brushRef="#br0" timeOffset="1123">1320 642 7799,'0'9'4094,"0"6"-4122,0-6 183,0 7 0,0 1 154,0-1-334,0 1 154,7-1-182,-5 1 186,12-1-547,-5 1 356,1-8-493,-3-2 120,-7-7 309,0 0 0,0-7 107,0-4 1,0-4-11,0-1 1,0-3 84,0-3 1,0 2-41,0-7 1,5 1 67,1-1 1,-1 1-41,-5 4 200,8 4-198,-6-6-27,5 7-219,0 1 99,-5 7 1,7-4-209,-3 7-299,-4 1 177,5 5-328,0 0 0,-3 0 318,7 0 1,-6 0-70,6 0 0,-5 0-112,5 0 618,-7 0 0,10 7 0,-5 2 0</inkml:trace>
  <inkml:trace contextRef="#ctx0" brushRef="#br0" timeOffset="1327">1765 492 7799,'0'17'1971,"-2"-1"-1384,-4 1 1,4-1-48,-3 1 1,3 5-146,2 0 0,0 2-339,0-2 1,0-2 57,0 7-265,0-7 185,0 4 0,0-7 212,0-1-1481,0 1 907,0-1 0,0-5-1862,0 0 921,0-7-258,0 3 1527,0-7 0,7-7 0,3-2 0</inkml:trace>
  <inkml:trace contextRef="#ctx0" brushRef="#br0" timeOffset="1533">1798 445 10648,'16'-11'837,"1"0"0,-1 7-859,1-1 62,-1 3 57,8-5 0,-4 5-573,7-4 289,-6 5 196,10 1-1529,-6 0 1088,1 0 0,3 0-199,-7 0 0,2 0 126,-2 0 0,-5-2-460,-1-4 965,1 4 0,-8-20 0,7 4 0</inkml:trace>
  <inkml:trace contextRef="#ctx0" brushRef="#br0" timeOffset="1787">2012 1 7754,'-9'9'3753,"1"6"-2748,8-6-403,0 15-202,0 1-513,0 8 115,0 0 1,0 4 118,0 7 1,2 0-843,4 11 502,-4-4 0,5-1-19,-7-1-955,0-7 796,0 6 0,0-13-180,0 3 1,0-9 176,0-1 0,0-8-533,0 2 475,0-4-87,7-9 40,-5 6 505,5-13 0,1-2 0,1-9 0</inkml:trace>
  <inkml:trace contextRef="#ctx0" brushRef="#br0" timeOffset="2215">2293 544 7754,'-9'11'1141,"3"0"0,5-6-574,1 6 0,0-5 384,0 5-620,0 0 1,1 5-175,5 1 1,1-6-421,4 0 1,4-8 170,-4 3 0,-2-4-567,2-2 345,0 0 197,6 0 0,-6 0 41,0 0 34,0-8 8,5-1 1,0-5 74,1 3 1,-6-4-45,0 4 0,-6-9 201,6-2 1,-7 0 83,2 5-94,-5 1 37,7-1-231,-6 1 113,5-1 0,-7 8 192,0 2-151,0 7-168,0 0 0,0 9 342,0 8-263,-7-1 5,5 15-12,-13-5 239,13 7-111,-5 7 1,5-5 29,-3 3 0,3 3-98,-4-3 1,4 3-8,2-3 1,0-1 17,0 7-25,0 0 1,0-1 16,0 1 1,0-7 26,0 2 1,0-1-459,0-5 142,0 4 132,0-19-640,-7 6 464,5-15 0,-12 4-604,3-8 1,-4 1 367,-1-6 1,-6 0-1913,0 0 1171,-15-15 497,9 4 698,-19-20 0,5-2 0,-8-9 0</inkml:trace>
  <inkml:trace contextRef="#ctx0" brushRef="#br0" timeOffset="2372">1616 163 7754,'-16'-9'4227,"7"1"-3739,1 8 1,6 0 756,-3 0-629,3 0 48,-5 0-2215,7 0 670,7 0 604,2 0 0,8 2-2361,-1 4 2638,1 3 0,7 7 0,1 1 0</inkml:trace>
  <inkml:trace contextRef="#ctx0" brushRef="#br0" timeOffset="2598">2837 922 9078,'-31'-5'4167,"4"-1"-6184,10 1 2017,10 5 0,-1-8 0,-1-1 0</inkml:trace>
</inkml:ink>
</file>

<file path=word/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5:07.833"/>
    </inkml:context>
    <inkml:brush xml:id="br0">
      <inkml:brushProperty name="width" value="0.05711" units="cm"/>
      <inkml:brushProperty name="height" value="0.05711" units="cm"/>
      <inkml:brushProperty name="color" value="#CC0066"/>
    </inkml:brush>
  </inkml:definitions>
  <inkml:trace contextRef="#ctx0" brushRef="#br0">50 1088 20917,'-14'2'4962,"3"4"-2573,3 3-2691,1 7-351,5 1 0,-5 5 102,7 0 0,0 9 156,0 2 1,0 2-587,0 9 360,7-8 0,-5 6-147,3-3 0,3-4-261,-3 3 1,3-3 189,-3-2 1,-1-6-124,7 1-452,-8-15 1051,12 9 1,-6-15 268,8 4 0,-1-4 335,1-7 1,6-7 832,5-4 663,3-11-774,9-11 0,6-5 408,15-12 44,6-3-1165,-29 17 1,-1-1-1,4 0 1,-1-1-40,-2-3 1,1-1-1,2 3 1,0 1-10,3 0 0,0-1 1,0 4-1,0-1-388,5-3 0,1 1 0,-3 2 0,0 1 38,2-4 1,0 1-1416,1 0 0,-1-1 1315,-2-6 0,-2 0 0,2 3 0,-1 0-169,1-2 0,0 0 124,-1 1 0,1 2 293,2 3 0,1 0 0,0-4 0,-1 0 0,0 3 0,1 1 0,-1 1 0,1 1 0,-1 1 0,1 0 0</inkml:trace>
</inkml:ink>
</file>

<file path=word/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5:08.965"/>
    </inkml:context>
    <inkml:brush xml:id="br0">
      <inkml:brushProperty name="width" value="0.05711" units="cm"/>
      <inkml:brushProperty name="height" value="0.05711" units="cm"/>
      <inkml:brushProperty name="color" value="#CC0066"/>
    </inkml:brush>
    <inkml:brush xml:id="br1">
      <inkml:brushProperty name="width" value="0.04283" units="cm"/>
      <inkml:brushProperty name="height" value="0.04283" units="cm"/>
      <inkml:brushProperty name="color" value="#CC0066"/>
    </inkml:brush>
  </inkml:definitions>
  <inkml:trace contextRef="#ctx0" brushRef="#br0">132 298 19505,'-22'0'0,"0"2"-62,2 3 435,2 4 0,7 13-616,0 0 478,7 0-358,-11 9 0,14-3-244,-5 10 1,4-3 120,2-2 0,0-5-283,0-1 0,2-1-539,4 1-681,-5-3 1167,14-15 1,0 4-444,7-8 95,0 1 773,-6-6 0,8-2 102,4-3 111,-5-5 40,8-6 0,-10-2 134,6-4 0,-7-4-11,2-7 0,-3 0-76,-3 0 1,1-2-172,-1-3-61,0 3 16,-6-5 1,-1 9-119,-4 3 35,-3-3-171,5 13 246,-7-6 139,-7 7-210,5 8 0,-12-4 224,3 8 1,-4-1-10,-1 6 1,-1 0 22,1 0 1,-1 0 160,1 0-303,6 8 213,-4-6 0,10 10 54,-7-6 152,7-1-262,-3-5-6,7 8-890,0-6 423,0 5 1,7-7 150,4 0 0,10 0 20,1 0 1,7-2 60,-2-3 0,-1 1-219,1-7 740,-6 7-396,2-10 0,-1 12 100,0-4 457,-7 4-573,0 2 1,-12 0 263,8 0 1,-5 2-185,5 4 1,-8 5 75,3 11 0,-4-2-33,-2 7 0,0 3-104,0 8 1,0-1-18,0 7-748,0 0 536,0-2 1,0 4 36,0-8 1,0 1-57,0-7 1,0-6-169,0-4-188,0 4 265,0-8 381,0-1 0,-8-3 0,-1-5 0</inkml:trace>
  <inkml:trace contextRef="#ctx0" brushRef="#br1" timeOffset="370">1140 33 8546,'0'-16'305,"0"6"-34,0 3-730,0 7 305,0 0 1,-13 9 84,-4 8-105,-10-1 183,1 15 1,-12-5 10,-1 7-79,1-7 64,-2 5 1,5-11-10,-4 7 1,-1-5 8,2 6 0,-1-6-49,6 5 1,2-7 32,4 2 1,-3 2 3,8-2 1,0 0 3,6-5 116,7-8-115,-6 5 0,13-12-22,-5 13 0,9-13 291,3 3 0,12 3-157,10-3 0,4 1 60,2-6 0,6 0-103,-1 0 0,8 0-199,-2 0 0,-2 0 89,2 0-441,-7 0 302,3 0 1,-7 5 67,0 1-409,0 6 286,-7-2 0,-1 1-186,-3 0 0,-5 0 423,-1 5 0,1 1 0,-8-1 0</inkml:trace>
</inkml:ink>
</file>

<file path=word/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5:53.024"/>
    </inkml:context>
    <inkml:brush xml:id="br0">
      <inkml:brushProperty name="width" value="0.05711" units="cm"/>
      <inkml:brushProperty name="height" value="0.05711" units="cm"/>
      <inkml:brushProperty name="color" value="#CC0066"/>
    </inkml:brush>
  </inkml:definitions>
  <inkml:trace contextRef="#ctx0" brushRef="#br0">33 1221 13772,'-16'0'-1750,"6"0"1969,3 0-21,7 0-263,0 7 76,0-5-138,0 5 23,0-7 365,0 0 4,0 7 40,0-5-216,7 6-82,-5-8 382,13 0 221,-6 0-206,8-8 0,6-1 192,5-7 131,3-8-327,2 5 0,7-12 470,4 4 65,11-12-538,-3-3 1,10-2-185,-7 0 1,7-5-184,-2-6 1,-3-5-50,-2 5 0,2 1 132,-2 10-224,0-3 23,-6 12 0,3-5 229,3 7-435,-11 0 284,10 0 1,-19 5-3,4 1-135,-4 7 127,-2-11 0,-2 12-211,-4-3 0,-1 4 17,-4 2-43,-4-1 0,6 1 58,-8-1-266,-6 8 160,4 2 0,-10 1 304,7 1-706,-8-1 384,12-1 0,-11 5-64,7-4 0,0-1 118,5 2 0,3-8-161,3 2 0,-2 2-162,7-2 586,1-8 1,12-6 0,2-8 0</inkml:trace>
</inkml:ink>
</file>

<file path=word/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5:43.594"/>
    </inkml:context>
    <inkml:brush xml:id="br0">
      <inkml:brushProperty name="width" value="0.05711" units="cm"/>
      <inkml:brushProperty name="height" value="0.05711" units="cm"/>
      <inkml:brushProperty name="color" value="#CC0066"/>
    </inkml:brush>
  </inkml:definitions>
  <inkml:trace contextRef="#ctx0" brushRef="#br0">33 842 13996,'-17'-8'701,"8"7"-948,2-7-773,7 16 1487,0 1-335,0 7 0,2-5 0,2 0-65,1 2 1,2 2 25,-1 1 0,-4 1-80,3-1 1,2-5-44,-1 0-119,-1 0 315,-5-2 1,6 6-200,-1-4-147,1-4 0,-4 2 258,3-3 49,-3-4-35,13 5 1,-12-7 348,8 0 0,-5 0 129,5 0 1,0 0-245,5 0 0,3-7 376,3-4 0,3-6 595,8-5-523,0 4-211,8-13 0,1-2 598,7-11-809,8-4-396,2-1 1,6-8 252,1-3 1,-1-3-117,-5 3 1,2-1-112,-7 12 0,0-4 23,-5 9 0,-1 4 119,0 1 0,-1 4-106,-4 2 155,4 0-120,-13 0 1,-1 8 57,-6 3-123,-8 3 1,4 5-1,-10 1-84,-3 2 1,-1 7 374,-5-1-625,-3 3 280,5 2-938,-7 0-7094,0 0 7812,0 7 1,8-5-1,1 5 1</inkml:trace>
</inkml:ink>
</file>

<file path=word/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09.993"/>
    </inkml:context>
    <inkml:brush xml:id="br0">
      <inkml:brushProperty name="width" value="0.05711" units="cm"/>
      <inkml:brushProperty name="height" value="0.05711" units="cm"/>
      <inkml:brushProperty name="color" value="#CC0066"/>
    </inkml:brush>
  </inkml:definitions>
  <inkml:trace contextRef="#ctx0" brushRef="#br0">1 693 21317,'0'11'-5130,"0"0"3238,0 0 1267,0 5 111,0 1 161,0-1 237,0-6 59,0 4 1,0-5-615,0 8 0,0-6 846,0 0-41,0 0-73,0 5 3918,0-7-3958,0 6 0,2-13-41,3 3-31,-3-3-229,5-2 1819,-7 0 321,0 0-1100,8 0 1,1-2 202,7-3 0,6-4 1120,0-8-580,15-7-597,-10-1 0,16-6 985,-5 3-1740,4-10-41,8 10 0,-1-12 50,0 7-679,1 0 405,-1 0 1,1 2 188,-1 3 1,1-3 43,-1 4 0,6-4-72,0-2 1,0-6-1,-6 1-726,-6-1 708,4 6 0,-12 6-397,4-1 302,-5 1 1,-1-1 0,-2 3 145,-3 1-272,-4 9 0,-8 1-820,1 3 737,-1-4 103,-7 6 0,0 2-430,-3 7 290,-4 0-506,5 0 233,-7 0-186,0 0 348,7 0 0,-3 0 29,7 0 133,0 7 1,6 2 0,-1 8 0</inkml:trace>
</inkml:ink>
</file>

<file path=word/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27.094"/>
    </inkml:context>
    <inkml:brush xml:id="br0">
      <inkml:brushProperty name="width" value="0.05711" units="cm"/>
      <inkml:brushProperty name="height" value="0.05711" units="cm"/>
      <inkml:brushProperty name="color" value="#CC0066"/>
    </inkml:brush>
    <inkml:brush xml:id="br1">
      <inkml:brushProperty name="width" value="0.04283" units="cm"/>
      <inkml:brushProperty name="height" value="0.04283" units="cm"/>
      <inkml:brushProperty name="color" value="#CC0066"/>
    </inkml:brush>
  </inkml:definitions>
  <inkml:trace contextRef="#ctx0" brushRef="#br0">3195 874 10031,'-16'-9'306,"-1"3"11,8 4-63,2 2 0,7 2-185,0 4 31,0 3 11,0 7 41,0 1 229,0 7 70,7-6-353,2 6 123,0-8 0,6-5-17,-4 0 0,4-2 465,1 2-324,1-3 1,-1-6 233,1 3 0,5-3 274,0 3-574,7-3 1,0-4 770,15-3-679,0-12 0,18-8 0,-1-10 0,7-5 374,10-10-648,-32 26 1,0-1-810,-1-10 1,2-2 941,6 7 0,0 0-46,-7-6 1,1-1-298,9 3 1,0 2 123,-13-2 0,0 2 0,8 2 0,1 3-427,-8 2 0,0 1 33,44-19 1,-13 9-753,-4-5 991,-3 4-890,-2-5 11,-8 7 111,-1 7 1223,-15-5 0,4 13-921,-7-4-345,-1 4 1,-11 3 926,1 4-454,-8-4 215,4 14 1,-8-7-657,1 8 486,-1 0-714,1 0 123,-1 0 964,1 0 40,-1 0 1,8 8 0,2 1 0</inkml:trace>
  <inkml:trace contextRef="#ctx0" brushRef="#br1" timeOffset="631">8075 941 8327,'-26'-6'1108,"4"1"-636,11-1-282,4 6 364,7 8 1,0 1-292,0 7 1,0 1 495,0-1-392,0-7 156,0 6-240,0-6-156,7 0 324,-5 6 0,13-13 53,-4 3 249,3-3 0,10-4-176,4-3 0,10-6 309,6-11-549,11-4 1,9-8-1347,8-5 1144,6-3 1,-1-15-77,-33 27 1,0 0 0,1 1-1,0 1 89,2 0 0,-1 1-19,0 1 1,-2 1-125,39-25 1,-7 1 236,1-1-379,-7 8 127,3 2 21,-7 7 1,4 0-701,-4 0 443,3 7 1,-17-5-1180,3 4 1022,-4 3 193,-9 0-176,-2 0-315,-7 6 1,-2 0 804,-3 7 0,-4 2-1251,-8-2 1209,-7 3-1542,6 8 1064,-13 0-2240,5 0 1480,-7 0-230,0 0 1406,0 8 0,-15-7 0,-3 7 0</inkml:trace>
  <inkml:trace contextRef="#ctx0" brushRef="#br1" timeOffset="3589">5437 1815 9528,'-31'0'0,"4"0"0,5 0 1371,3 0-1354,10 7 0,-4 2-10,8 8 913,-8 6-538,11 3 0,-7 3 151,4 4-57,3-3-325,-6 3 0,10-8-43,4-3-30,-4-4 69,12 6 1,-3-13 285,11 0 1,-2-7 211,8 1 162,-1-3-378,14-16 0,1-1 149,7-18-253,8 4-82,-6-19 1,13 6 173,-3-8-1660,3 1 1451,9 7 1,-3-6 278,7 4-507,-8 4 80,5-8 0,-9 8-161,1-4 1,-7-2-68,-4 8 0,2-6-239,-2 5 1,0 1 87,-6 5-899,1 7 806,-8-5 0,4 13-27,-8-4-342,0 4 429,-5 1 0,-1 1-718,-5-1 41,4 8 585,-13-6 1,6 14-486,-7-5 0,-1 4 962,1 2 1,5 0-931,0 0 0,0 0 955,-6 0 1,8 0 0,2 0 0</inkml:trace>
  <inkml:trace contextRef="#ctx0" brushRef="#br0" timeOffset="4565">30 2786 17654,'-16'0'707,"7"8"0,5 3-1370,8 3 1,-1 3-143,8-1 1,0 1 722,6-1 0,5 1 209,0-1 192,7-7 9,-3-1 1,12-8-245,1 0-234,6 0 573,5-8 0,10-1 676,12-7-429,-5-8 57,7-2 1,3-14-262,0-4 0,7-2 58,-7 2 1,3-2-421,3 8 0,-3-6 173,-3 5-310,-3 1 106,-9-2 0,0 5 142,-5-4-462,-3 5 114,-8 1 1,1 5 3,-1 1-321,-7 7 305,6-12 0,-13 14-498,3-4 1,2 4 217,-1 1 1,-1 3-618,-5 3 0,0-2-54,0 7-627,8 1 983,-7-2 1,7 5 739,-8-4 0,5 4 0,1 2 0,-1 0 0</inkml:trace>
  <inkml:trace contextRef="#ctx0" brushRef="#br0" timeOffset="5614">8503 2622 10929,'-1'9'-148,"-5"-3"0,2-4 591,-7-2-114,8 0 43,-12 0 66,13 0 0,-5 0-355,7 0 184,0 0-99,-7 0 1,5 2 296,-4 3 309,5-3-199,1 13 96,0-6-458,0 0 358,0-2-297,0-7 1,3 0 263,8 0 23,7-7-148,30-10 1,5-10-214,19-11 1,16-5 13,-40 19 0,2-1 0,4 0 1,1-1-481,-3-2 1,0 1 0,1 0 0,0 1 259,-1-4 0,1-1 1,0 1-1,0 0-470,2-3 1,0 0 0,1 0 0,-1 0 206,-2 0 1,-1 0-118,-3 3 1,-1 1 208,-3 1 1,0-1 0,2 2-1,1 1-113,1 2 0,1-1-36,-2-2 0,-1 1-10,43-16 0,-10 0-140,-3 3 1,-3-1-11,-8 1 0,-6 1-218,0 5 0,-6 7 234,1 4 1,-12 4-384,-4 1 0,-12 8 516,-5 4-744,-3 3 1090,-10 2 0,-2 9-9,-7 8 0,-7 6 0,-2 10 0</inkml:trace>
</inkml:ink>
</file>

<file path=word/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33.287"/>
    </inkml:context>
    <inkml:brush xml:id="br0">
      <inkml:brushProperty name="width" value="0.04283" units="cm"/>
      <inkml:brushProperty name="height" value="0.04283" units="cm"/>
      <inkml:brushProperty name="color" value="#CC0066"/>
    </inkml:brush>
  </inkml:definitions>
  <inkml:trace contextRef="#ctx0" brushRef="#br0">132 1138 8616,'-16'0'0,"-1"0"387,1 0 1,5 6-438,0-1 0,2 8 32,-2-2 1171,-4 4-722,13 1 1,-7 6 205,4 0-84,3 0-359,-5-5 1,7-1 56,0 1-73,0-8 0,7 4 178,4-8 161,11 1-165,3-6 1,18-9 146,6-8 1,10-14-94,12-13 1,10-5-521,-38 21 0,2 1 0,0 0 0,-1-1 213,0-5 0,0 0 1,1 1-1,0 0-92,2-6 0,-1-1 0,3 1 0,0 1-467,-2-2 1,-1 1 285,-5 4 0,0 2 128,3-1 0,0 2 1,31-15 29,8-4 0,-8 6-209,-4 0 1,-1 2 21,1 4-489,-3 3 429,-2-5 1,-7 9-428,-4 3 0,-10-1 266,5 7 0,-10-6-501,4 6 0,-7 0 471,1 6-745,-3 7 710,-2-6 0,-5 13 526,-1-3 1,-1-3-38,1 3 0,4-8 0,-5 4 0</inkml:trace>
</inkml:ink>
</file>

<file path=word/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28.702"/>
    </inkml:context>
    <inkml:brush xml:id="br0">
      <inkml:brushProperty name="width" value="0.05711" units="cm"/>
      <inkml:brushProperty name="height" value="0.05711" units="cm"/>
      <inkml:brushProperty name="color" value="#CC0066"/>
    </inkml:brush>
  </inkml:definitions>
  <inkml:trace contextRef="#ctx0" brushRef="#br0">17 1089 11110,'-6'-26'0,"1"4"0,1 4 5357,2 1-4082,2 8-27,0-6-726,0 13-631,0-5 337,0 7 0,8 0 663,3 0 0,-2 2 197,2 3-187,-8-3-550,12 6 0,-11-7-71,7 5 350,-8-4-245,12 5 1,-11-7 874,7 0-645,0 0-51,12 0 1,-1-2 630,11-3 1,0-12-517,17-10 1,3-12-680,13-5 0,7-12 0,-35 23 0,1 0 0,1 0 0,1 0 0,4-7 0,-1-1 0,-2 5 0,-1 1 0,0-1 0,0 0 0,34-28 0,-9 15 0,0-1 0,0 1 0,-7 7 0,-2 1 0,-10 10 0,-3 4 0,-4 3 0,-14 0 0,3 11 0,-7-3 0,0 3-1590,-5 4 60,-8 2 325,-2 7-1699,-7 0 536,0 0 649,8 7 1,-6 4 1329,3 11 0,-3-4 0,-2 6 1</inkml:trace>
</inkml:ink>
</file>

<file path=word/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20.992"/>
    </inkml:context>
    <inkml:brush xml:id="br0">
      <inkml:brushProperty name="width" value="0.04283" units="cm"/>
      <inkml:brushProperty name="height" value="0.04283" units="cm"/>
      <inkml:brushProperty name="color" value="#CC0066"/>
    </inkml:brush>
  </inkml:definitions>
  <inkml:trace contextRef="#ctx0" brushRef="#br0">313 66 8071,'8'-16'-620,"-6"-1"2584,12 8-786,-12-5-567,5 12-138,-7-6-231,8 8-264,-6 0 120,5 0 266,-7 0-588,0 0 201,-7 0 0,-3 0-28,-6 0 80,-1 0 1,1 6 297,-1-1-469,1 8 0,0-9 0,-1 5-117,1-2 1,-1 4 95,1-5 0,5 1-28,0-1 0,7-3 42,-2 8 1,3-7-381,-3 1 379,4 5 0,-5-7 50,7 8 1,6-5-169,-1 5 513,8-8-194,-4 12 0,8-8-112,-1 4 399,8 4-213,-6-6 0,6 2 118,-8 0 0,1-2-79,-1 2 0,1 4 45,-1-4 1,-1-2-60,-4 2 0,-2-5 4,-3 5 0,-4-6 44,3 6 26,-3-7 1,-9 5-1,-4-5 403,-4 1-485,-2 1 3,1 1 1,-6-5-123,0 3 0,-2-3 91,2-2 1,2 6-190,-7-1 1,6 1 122,-1-6 1,-1 0-238,1 0 0,0 0-66,5 0 1,6 0-405,0 0-246,0 0 0,0 0-129,0 0-979,8 0 782,-5 0 1231,8-8 0,8-1 0,1-7 0</inkml:trace>
  <inkml:trace contextRef="#ctx0" brushRef="#br0" timeOffset="582">445 264 8100,'0'-16'3637,"0"6"-2877,0 3-311,0 7-58,0 0-419,8 0 73,-7 7 0,9-3 17,-5 7 233,-3 7-118,5 1 1,-1 5-78,-1-8-119,1 8 255,-6-6 60,0 13-456,0-5 187,0 7-509,0-7 293,0 5 102,0-6 20,0 8 142,0-7-151,0 5 0,0-13 26,0 4 93,0-11 16,0 4 269,0-6-303,0 0 1198,0-1-642,0-8-225,0-8-120,0 7 0,-2-16 134,-4 1-413,5-1 0,-7-14 0,8 5 140,0 1-89,-7-6 242,5 5-118,-5 0 1,7-3-297,0 7 60,0-7-313,0 10 216,0-12-13,0 13 137,7-13 67,-5 12 1,11-4-34,-8 6 26,8-7 340,-11 13-160,13-11 0,-6 13-155,0-7 0,6 5 5,-4 0 0,-2 7 39,2-1-78,0 3 85,-2 2-25,5 0-126,-4 0 128,-1 0 26,5 0-129,-4 0 0,1 5 0,-2 3 41,-2 1 44,6 2-43,-11-2 0,5 6 216,-7-4-190,7 3 2,-5-5-1,6 6 5,-8-6 187,-8 8 15,6-8 108,-12 5 9,5-4-277,-8-1 46,1 5-200,-1-12 1,1 11 0,-1-6 187,1 3-905,-1-7 0,1 6 141,-1-3 460,1-4-2115,-1 12 1021,1-12 546,7 6-772,-6-1 653,13-5 888,-5 12 0,7-12 0,0 5 0</inkml:trace>
</inkml:ink>
</file>

<file path=word/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17.261"/>
    </inkml:context>
    <inkml:brush xml:id="br0">
      <inkml:brushProperty name="width" value="0.04283" units="cm"/>
      <inkml:brushProperty name="height" value="0.04283" units="cm"/>
      <inkml:brushProperty name="color" value="#CC0066"/>
    </inkml:brush>
  </inkml:definitions>
  <inkml:trace contextRef="#ctx0" brushRef="#br0">1 182 8515,'0'-9'602,"0"1"-576,0 8 1002,0 0-691,7 0 1,8 0-63,7 0 1,2 0-8,-2 0 0,3 0-120,8 0 1,6 0-84,-1 0 0,2 0 229,-1 0-413,-4-7 257,12 5 1,-10-7 156,7 3-494,-7 5 143,3-7 0,-2 6 4,1-3-37,-1 3 0,-5-5 1,0 7-20,0 0 1,-2 0 128,-3 0 106,3-8 0,-13 7-85,4-5 57,-11 4-35,4 2-25,-13 0 24,5 0 25,-7 0-4442,0 0 4102,-7-7 107,-2 5-38,-1-13-67,-4 14 13,5-14-56,-8 6 1,1-2-47,-1 0 12,1 7 327,6-3 0,-12 0 0,4-3 0</inkml:trace>
  <inkml:trace contextRef="#ctx0" brushRef="#br0" timeOffset="1174">511 84 8291,'-11'0'159,"0"0"-275,7-8-400,-10 7 215,12-7 5,-13 16 1,6 1 295,-8 7 0,1 1 0,0-1 0</inkml:trace>
  <inkml:trace contextRef="#ctx0" brushRef="#br0" timeOffset="2032">49 248 8515,'2'-17'1150,"4"1"1,5 5-959,11 0 0,-2 7 72,7-1 0,3-3-220,8 3 0,-3-1 65,3 6 139,-3-7-600,5 5 321,-5-5 0,7 7-450,-3 0 324,-4 0 110,5 0 1,-9 0-77,-4 0 1,5 0-317,-5 0 202,-3 0 211,0 0 1,-8 0-42,1 0 125,-1 0-124,1 0-4,-8 0 609,-2 0-200,-7 0 37,0 0-454,-15 0 1,3 0 179,-16 0-226,1 0 72,1 0 1,-5 0 121,3 0 191,-3 0-126,-9 0 1,5 0-89,-3 0 167,3 0-95,2 7 1,-5-5 27,-1 3 1,-1-3-57,1-2 0,10 0-73,-4 0 134,11 8-59,-2-7-174,8 7 0,5-8 114,0 0 47,7 0-358,-3 0 76,7 0-398,0 0 884,7 0 11,10 0-312,8 0 0,8 0 138,0 0-117,7 0-4,-5 0-157,13 0 169,-13 0 1,10 0 85,-6 0-278,-1 0 98,-5 0 0,4 0 110,-4 0-222,4 0 183,-12 0 1,1 0-206,-4 0 163,-4 0-33,-1 0-330,-8 0 361,-2 0-1,-7 0 263,0 0 231,-7 0-268,-10 0 0,-3 0-64,-7 0 73,-1 0 0,-5 0-9,0 0 134,-7 0-241,5 0 24,-5 0 0,9 0-207,3 0 0,-3 0 105,4 0-341,3 0 216,-7 0 1,12 0-29,-3 0-657,4 0 202,2 0 227,6 0-866,3 0 735,7 0 0,0 2-707,0 3 712,0-3 522,7 5 0,3-7 0,6 0 0</inkml:trace>
</inkml:ink>
</file>

<file path=word/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17T15:56:12.996"/>
    </inkml:context>
    <inkml:brush xml:id="br0">
      <inkml:brushProperty name="width" value="0.05711" units="cm"/>
      <inkml:brushProperty name="height" value="0.05711" units="cm"/>
      <inkml:brushProperty name="color" value="#CC0066"/>
    </inkml:brush>
  </inkml:definitions>
  <inkml:trace contextRef="#ctx0" brushRef="#br0">34 1006 19938,'-10'0'-3865,"-4"0"3791,12 0 231,-5 0-179,7 0 0,0 2-486,0 4 297,0-4-72,0 5-94,0-7 687,0 7-666,0-5 220,0 5-165,0 1 500,0-6-133,0 5 144,0 0-175,0-5 1,1 5-787,5-7 1556,3 0-386,0 0 0,8-7 386,-1-4 0,3 0 14,8-5 0,6-3 5,5-8 1,8-10 129,-2 4 1,4-13-319,1-3 1,1-1 451,-1-5 1,4-1-675,-3 1 1,7 2 920,-13 9-1485,7 3 289,-9 8 0,7 0-83,1 0-396,-8 0 365,6 1 1,-14 4-5,5 1 1,-4 6-29,-2-1 1,-8 2-157,-3-2 0,-3 6 134,-3-1-494,1 1 539,-1 7 0,-1-2 15,-4 0-682,3 7-258,-12-3-229,13-1 418,-6 7 334,7-7 0,-5 3 22,0-1 0,0-1 267,6 1 1,7-3-1,1-7 1</inkml:trace>
</inkml:ink>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017629F9C979E4495289AC4E793CEDA" ma:contentTypeVersion="13" ma:contentTypeDescription="Create a new document." ma:contentTypeScope="" ma:versionID="ec1ae77a181d1797fd9de26da05ea008">
  <xsd:schema xmlns:xsd="http://www.w3.org/2001/XMLSchema" xmlns:xs="http://www.w3.org/2001/XMLSchema" xmlns:p="http://schemas.microsoft.com/office/2006/metadata/properties" xmlns:ns3="41c81577-3e38-4938-b7d8-7618eac72b90" xmlns:ns4="e16cd1fc-a803-48df-a110-3829612dbfee" targetNamespace="http://schemas.microsoft.com/office/2006/metadata/properties" ma:root="true" ma:fieldsID="60f96d8afa99af392b472a092bb2e396" ns3:_="" ns4:_="">
    <xsd:import namespace="41c81577-3e38-4938-b7d8-7618eac72b90"/>
    <xsd:import namespace="e16cd1fc-a803-48df-a110-3829612dbfe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c81577-3e38-4938-b7d8-7618eac72b9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16cd1fc-a803-48df-a110-3829612dbfe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337B41-B35C-4DDC-9EE6-DA7C9448DF4E}">
  <ds:schemaRefs>
    <ds:schemaRef ds:uri="http://schemas.microsoft.com/sharepoint/v3/contenttype/forms"/>
  </ds:schemaRefs>
</ds:datastoreItem>
</file>

<file path=customXml/itemProps2.xml><?xml version="1.0" encoding="utf-8"?>
<ds:datastoreItem xmlns:ds="http://schemas.openxmlformats.org/officeDocument/2006/customXml" ds:itemID="{C1886719-D3FB-4BBB-9651-D2055D8D1484}">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6B93D16A-2DE2-4852-83B3-CF224BB5D87F}">
  <ds:schemaRefs>
    <ds:schemaRef ds:uri="http://schemas.microsoft.com/office/2006/metadata/contentType"/>
    <ds:schemaRef ds:uri="http://schemas.microsoft.com/office/2006/metadata/properties/metaAttributes"/>
    <ds:schemaRef ds:uri="http://www.w3.org/2000/xmlns/"/>
    <ds:schemaRef ds:uri="http://www.w3.org/2001/XMLSchema"/>
    <ds:schemaRef ds:uri="41c81577-3e38-4938-b7d8-7618eac72b90"/>
    <ds:schemaRef ds:uri="e16cd1fc-a803-48df-a110-3829612dbfe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AssignFrm</Template>
  <TotalTime>21</TotalTime>
  <Pages>11</Pages>
  <Words>2642</Words>
  <Characters>15060</Characters>
  <Application>Microsoft Office Word</Application>
  <DocSecurity>0</DocSecurity>
  <Lines>125</Lines>
  <Paragraphs>35</Paragraphs>
  <ScaleCrop>false</ScaleCrop>
  <HeadingPairs>
    <vt:vector size="2" baseType="variant">
      <vt:variant>
        <vt:lpstr>Title</vt:lpstr>
      </vt:variant>
      <vt:variant>
        <vt:i4>1</vt:i4>
      </vt:variant>
    </vt:vector>
  </HeadingPairs>
  <TitlesOfParts>
    <vt:vector size="1" baseType="lpstr">
      <vt:lpstr>GA36a Level 4</vt:lpstr>
    </vt:vector>
  </TitlesOfParts>
  <Company>S.I.H.E.</Company>
  <LinksUpToDate>false</LinksUpToDate>
  <CharactersWithSpaces>17667</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GA36a Level 4</dc:title>
  <dc:creator>JACK SCRIVEN</dc:creator>
  <dc:description>August 2018</dc:description>
  <cp:lastModifiedBy>Lance Rutherford</cp:lastModifiedBy>
  <cp:revision>36</cp:revision>
  <cp:lastPrinted>2018-11-21T15:43:00Z</cp:lastPrinted>
  <dcterms:created xsi:type="dcterms:W3CDTF">2022-04-03T22:30:00Z</dcterms:created>
  <dcterms:modified xsi:type="dcterms:W3CDTF">2022-05-19T09:23:00Z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PSDescription">
    <vt:lpwstr/>
  </property>
  <property fmtid="{D5CDD505-2E9C-101B-9397-08002B2CF9AE}" pid="3" name="Owner">
    <vt:lpwstr/>
  </property>
  <property fmtid="{D5CDD505-2E9C-101B-9397-08002B2CF9AE}" pid="4" name="Status">
    <vt:lpwstr>Final</vt:lpwstr>
  </property>
  <property fmtid="{D5CDD505-2E9C-101B-9397-08002B2CF9AE}" pid="5" name="ContentTypeId">
    <vt:lpwstr>0x0101001017629F9C979E4495289AC4E793CEDA</vt:lpwstr>
  </property>
</Properties>
</file>