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56" autoAdjust="0"/>
    <p:restoredTop sz="94660"/>
  </p:normalViewPr>
  <p:slideViewPr>
    <p:cSldViewPr snapToGrid="0">
      <p:cViewPr varScale="1">
        <p:scale>
          <a:sx n="71" d="100"/>
          <a:sy n="71"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 doti" userId="2f9500829150dd15" providerId="LiveId" clId="{2651B2F4-F012-410D-9336-932B3DF563C7}"/>
    <pc:docChg chg="custSel addSld modSld">
      <pc:chgData name="jose doti" userId="2f9500829150dd15" providerId="LiveId" clId="{2651B2F4-F012-410D-9336-932B3DF563C7}" dt="2022-04-07T22:41:13.316" v="27" actId="20577"/>
      <pc:docMkLst>
        <pc:docMk/>
      </pc:docMkLst>
      <pc:sldChg chg="modSp mod">
        <pc:chgData name="jose doti" userId="2f9500829150dd15" providerId="LiveId" clId="{2651B2F4-F012-410D-9336-932B3DF563C7}" dt="2022-04-07T22:41:13.316" v="27" actId="20577"/>
        <pc:sldMkLst>
          <pc:docMk/>
          <pc:sldMk cId="1595326651" sldId="256"/>
        </pc:sldMkLst>
        <pc:spChg chg="mod">
          <ac:chgData name="jose doti" userId="2f9500829150dd15" providerId="LiveId" clId="{2651B2F4-F012-410D-9336-932B3DF563C7}" dt="2022-04-07T22:41:13.316" v="27" actId="20577"/>
          <ac:spMkLst>
            <pc:docMk/>
            <pc:sldMk cId="1595326651" sldId="256"/>
            <ac:spMk id="3" creationId="{E1F9351C-D2D0-4B8C-B19B-FDA3CACEF6E7}"/>
          </ac:spMkLst>
        </pc:spChg>
      </pc:sldChg>
      <pc:sldChg chg="addSp modSp new mod">
        <pc:chgData name="jose doti" userId="2f9500829150dd15" providerId="LiveId" clId="{2651B2F4-F012-410D-9336-932B3DF563C7}" dt="2022-04-04T23:52:57.110" v="20" actId="113"/>
        <pc:sldMkLst>
          <pc:docMk/>
          <pc:sldMk cId="987043498" sldId="261"/>
        </pc:sldMkLst>
        <pc:spChg chg="add mod">
          <ac:chgData name="jose doti" userId="2f9500829150dd15" providerId="LiveId" clId="{2651B2F4-F012-410D-9336-932B3DF563C7}" dt="2022-04-04T23:52:57.110" v="20" actId="113"/>
          <ac:spMkLst>
            <pc:docMk/>
            <pc:sldMk cId="987043498" sldId="261"/>
            <ac:spMk id="3" creationId="{3C18C0F6-AE5F-4D96-BC83-4DAA6762140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AF4EF-68F5-4621-B01B-49C5BCF2F8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D2D1ED-F8D6-4D31-982C-B62C5FA9760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389BD9C-E9E3-4C5B-A5D2-4B61516CCD51}"/>
              </a:ext>
            </a:extLst>
          </p:cNvPr>
          <p:cNvSpPr>
            <a:spLocks noGrp="1"/>
          </p:cNvSpPr>
          <p:nvPr>
            <p:ph type="dt" sz="half" idx="10"/>
          </p:nvPr>
        </p:nvSpPr>
        <p:spPr/>
        <p:txBody>
          <a:bodyPr/>
          <a:lstStyle/>
          <a:p>
            <a:fld id="{E5F6BC68-41DB-41DB-8E69-BB8D98786FD2}" type="datetimeFigureOut">
              <a:rPr lang="en-GB" smtClean="0"/>
              <a:t>07/04/2022</a:t>
            </a:fld>
            <a:endParaRPr lang="en-GB"/>
          </a:p>
        </p:txBody>
      </p:sp>
      <p:sp>
        <p:nvSpPr>
          <p:cNvPr id="5" name="Footer Placeholder 4">
            <a:extLst>
              <a:ext uri="{FF2B5EF4-FFF2-40B4-BE49-F238E27FC236}">
                <a16:creationId xmlns:a16="http://schemas.microsoft.com/office/drawing/2014/main" id="{61CA1C56-7152-4869-8E6C-5EFF2C9866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B2571F-0D68-4343-A3F3-53E2E7E160C1}"/>
              </a:ext>
            </a:extLst>
          </p:cNvPr>
          <p:cNvSpPr>
            <a:spLocks noGrp="1"/>
          </p:cNvSpPr>
          <p:nvPr>
            <p:ph type="sldNum" sz="quarter" idx="12"/>
          </p:nvPr>
        </p:nvSpPr>
        <p:spPr/>
        <p:txBody>
          <a:bodyPr/>
          <a:lstStyle/>
          <a:p>
            <a:fld id="{8665A05A-072C-4C62-A674-1B83B7763A02}" type="slidenum">
              <a:rPr lang="en-GB" smtClean="0"/>
              <a:t>‹#›</a:t>
            </a:fld>
            <a:endParaRPr lang="en-GB"/>
          </a:p>
        </p:txBody>
      </p:sp>
    </p:spTree>
    <p:extLst>
      <p:ext uri="{BB962C8B-B14F-4D97-AF65-F5344CB8AC3E}">
        <p14:creationId xmlns:p14="http://schemas.microsoft.com/office/powerpoint/2010/main" val="12606542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C0D38-14A3-455B-A17B-461C471D02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22C971-075B-4710-9011-769626DFC20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B5C123-3136-4752-9B34-4C9B16B7C42D}"/>
              </a:ext>
            </a:extLst>
          </p:cNvPr>
          <p:cNvSpPr>
            <a:spLocks noGrp="1"/>
          </p:cNvSpPr>
          <p:nvPr>
            <p:ph type="dt" sz="half" idx="10"/>
          </p:nvPr>
        </p:nvSpPr>
        <p:spPr/>
        <p:txBody>
          <a:bodyPr/>
          <a:lstStyle/>
          <a:p>
            <a:fld id="{E5F6BC68-41DB-41DB-8E69-BB8D98786FD2}" type="datetimeFigureOut">
              <a:rPr lang="en-GB" smtClean="0"/>
              <a:t>07/04/2022</a:t>
            </a:fld>
            <a:endParaRPr lang="en-GB"/>
          </a:p>
        </p:txBody>
      </p:sp>
      <p:sp>
        <p:nvSpPr>
          <p:cNvPr id="5" name="Footer Placeholder 4">
            <a:extLst>
              <a:ext uri="{FF2B5EF4-FFF2-40B4-BE49-F238E27FC236}">
                <a16:creationId xmlns:a16="http://schemas.microsoft.com/office/drawing/2014/main" id="{6C2D5E63-C95B-49D1-961A-60A41F7A47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2CD1AA-8631-44A5-B373-766D15FF6E4A}"/>
              </a:ext>
            </a:extLst>
          </p:cNvPr>
          <p:cNvSpPr>
            <a:spLocks noGrp="1"/>
          </p:cNvSpPr>
          <p:nvPr>
            <p:ph type="sldNum" sz="quarter" idx="12"/>
          </p:nvPr>
        </p:nvSpPr>
        <p:spPr/>
        <p:txBody>
          <a:bodyPr/>
          <a:lstStyle/>
          <a:p>
            <a:fld id="{8665A05A-072C-4C62-A674-1B83B7763A02}" type="slidenum">
              <a:rPr lang="en-GB" smtClean="0"/>
              <a:t>‹#›</a:t>
            </a:fld>
            <a:endParaRPr lang="en-GB"/>
          </a:p>
        </p:txBody>
      </p:sp>
    </p:spTree>
    <p:extLst>
      <p:ext uri="{BB962C8B-B14F-4D97-AF65-F5344CB8AC3E}">
        <p14:creationId xmlns:p14="http://schemas.microsoft.com/office/powerpoint/2010/main" val="3018502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72661-BA99-4289-8D8A-5F50A13603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78A779-1F85-4A64-A58C-48235B2906C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6C84AE-2BD5-47E4-BBC7-218D4BE0201A}"/>
              </a:ext>
            </a:extLst>
          </p:cNvPr>
          <p:cNvSpPr>
            <a:spLocks noGrp="1"/>
          </p:cNvSpPr>
          <p:nvPr>
            <p:ph type="dt" sz="half" idx="10"/>
          </p:nvPr>
        </p:nvSpPr>
        <p:spPr/>
        <p:txBody>
          <a:bodyPr/>
          <a:lstStyle/>
          <a:p>
            <a:fld id="{E5F6BC68-41DB-41DB-8E69-BB8D98786FD2}" type="datetimeFigureOut">
              <a:rPr lang="en-GB" smtClean="0"/>
              <a:t>07/04/2022</a:t>
            </a:fld>
            <a:endParaRPr lang="en-GB"/>
          </a:p>
        </p:txBody>
      </p:sp>
      <p:sp>
        <p:nvSpPr>
          <p:cNvPr id="5" name="Footer Placeholder 4">
            <a:extLst>
              <a:ext uri="{FF2B5EF4-FFF2-40B4-BE49-F238E27FC236}">
                <a16:creationId xmlns:a16="http://schemas.microsoft.com/office/drawing/2014/main" id="{2A2A0E53-AE26-4674-9639-1FF4C05BA9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072C62-5CC9-4FD7-A609-498D6669C45D}"/>
              </a:ext>
            </a:extLst>
          </p:cNvPr>
          <p:cNvSpPr>
            <a:spLocks noGrp="1"/>
          </p:cNvSpPr>
          <p:nvPr>
            <p:ph type="sldNum" sz="quarter" idx="12"/>
          </p:nvPr>
        </p:nvSpPr>
        <p:spPr/>
        <p:txBody>
          <a:bodyPr/>
          <a:lstStyle/>
          <a:p>
            <a:fld id="{8665A05A-072C-4C62-A674-1B83B7763A02}" type="slidenum">
              <a:rPr lang="en-GB" smtClean="0"/>
              <a:t>‹#›</a:t>
            </a:fld>
            <a:endParaRPr lang="en-GB"/>
          </a:p>
        </p:txBody>
      </p:sp>
    </p:spTree>
    <p:extLst>
      <p:ext uri="{BB962C8B-B14F-4D97-AF65-F5344CB8AC3E}">
        <p14:creationId xmlns:p14="http://schemas.microsoft.com/office/powerpoint/2010/main" val="879091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FEA7D-B9D6-45E3-9062-661A2EBF01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495EC1-9CE1-4CAA-83CD-DF4E115C9A4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ED0A16-18F6-4654-A3D1-A2A124C514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5B8694-5266-4007-B409-B0E28C713296}"/>
              </a:ext>
            </a:extLst>
          </p:cNvPr>
          <p:cNvSpPr>
            <a:spLocks noGrp="1"/>
          </p:cNvSpPr>
          <p:nvPr>
            <p:ph type="dt" sz="half" idx="10"/>
          </p:nvPr>
        </p:nvSpPr>
        <p:spPr/>
        <p:txBody>
          <a:bodyPr/>
          <a:lstStyle/>
          <a:p>
            <a:fld id="{E5F6BC68-41DB-41DB-8E69-BB8D98786FD2}" type="datetimeFigureOut">
              <a:rPr lang="en-GB" smtClean="0"/>
              <a:t>07/04/2022</a:t>
            </a:fld>
            <a:endParaRPr lang="en-GB"/>
          </a:p>
        </p:txBody>
      </p:sp>
      <p:sp>
        <p:nvSpPr>
          <p:cNvPr id="6" name="Footer Placeholder 5">
            <a:extLst>
              <a:ext uri="{FF2B5EF4-FFF2-40B4-BE49-F238E27FC236}">
                <a16:creationId xmlns:a16="http://schemas.microsoft.com/office/drawing/2014/main" id="{81F4A6B5-C388-42CA-8933-25BBDC6A41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DF16BB-F0E7-4BB2-8DC9-5D1D9A555D79}"/>
              </a:ext>
            </a:extLst>
          </p:cNvPr>
          <p:cNvSpPr>
            <a:spLocks noGrp="1"/>
          </p:cNvSpPr>
          <p:nvPr>
            <p:ph type="sldNum" sz="quarter" idx="12"/>
          </p:nvPr>
        </p:nvSpPr>
        <p:spPr/>
        <p:txBody>
          <a:bodyPr/>
          <a:lstStyle/>
          <a:p>
            <a:fld id="{8665A05A-072C-4C62-A674-1B83B7763A02}" type="slidenum">
              <a:rPr lang="en-GB" smtClean="0"/>
              <a:t>‹#›</a:t>
            </a:fld>
            <a:endParaRPr lang="en-GB"/>
          </a:p>
        </p:txBody>
      </p:sp>
    </p:spTree>
    <p:extLst>
      <p:ext uri="{BB962C8B-B14F-4D97-AF65-F5344CB8AC3E}">
        <p14:creationId xmlns:p14="http://schemas.microsoft.com/office/powerpoint/2010/main" val="2590562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A8CE5-2FB2-454E-8942-AB661CB739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449129-9540-4366-99EE-5865568BAF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848F3F4-42DD-440C-B53F-A6ECB337823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30D1C77-3BE7-4472-933D-9743939C09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9010C1-FF23-441D-8B68-A209536BD6F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5A3B59-619C-4C26-B8CF-68207CDF0A43}"/>
              </a:ext>
            </a:extLst>
          </p:cNvPr>
          <p:cNvSpPr>
            <a:spLocks noGrp="1"/>
          </p:cNvSpPr>
          <p:nvPr>
            <p:ph type="dt" sz="half" idx="10"/>
          </p:nvPr>
        </p:nvSpPr>
        <p:spPr/>
        <p:txBody>
          <a:bodyPr/>
          <a:lstStyle/>
          <a:p>
            <a:fld id="{E5F6BC68-41DB-41DB-8E69-BB8D98786FD2}" type="datetimeFigureOut">
              <a:rPr lang="en-GB" smtClean="0"/>
              <a:t>07/04/2022</a:t>
            </a:fld>
            <a:endParaRPr lang="en-GB"/>
          </a:p>
        </p:txBody>
      </p:sp>
      <p:sp>
        <p:nvSpPr>
          <p:cNvPr id="8" name="Footer Placeholder 7">
            <a:extLst>
              <a:ext uri="{FF2B5EF4-FFF2-40B4-BE49-F238E27FC236}">
                <a16:creationId xmlns:a16="http://schemas.microsoft.com/office/drawing/2014/main" id="{0355AB20-CC9A-4902-8D56-0DE9ACF8A0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7C21E7-16EB-4454-8EFC-3BBB70CB5AF0}"/>
              </a:ext>
            </a:extLst>
          </p:cNvPr>
          <p:cNvSpPr>
            <a:spLocks noGrp="1"/>
          </p:cNvSpPr>
          <p:nvPr>
            <p:ph type="sldNum" sz="quarter" idx="12"/>
          </p:nvPr>
        </p:nvSpPr>
        <p:spPr/>
        <p:txBody>
          <a:bodyPr/>
          <a:lstStyle/>
          <a:p>
            <a:fld id="{8665A05A-072C-4C62-A674-1B83B7763A02}" type="slidenum">
              <a:rPr lang="en-GB" smtClean="0"/>
              <a:t>‹#›</a:t>
            </a:fld>
            <a:endParaRPr lang="en-GB"/>
          </a:p>
        </p:txBody>
      </p:sp>
    </p:spTree>
    <p:extLst>
      <p:ext uri="{BB962C8B-B14F-4D97-AF65-F5344CB8AC3E}">
        <p14:creationId xmlns:p14="http://schemas.microsoft.com/office/powerpoint/2010/main" val="3681006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AD5BD-1A43-44D5-8019-60E8E1C8741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5C321B-430E-47FB-97E4-9AB87808965D}"/>
              </a:ext>
            </a:extLst>
          </p:cNvPr>
          <p:cNvSpPr>
            <a:spLocks noGrp="1"/>
          </p:cNvSpPr>
          <p:nvPr>
            <p:ph type="dt" sz="half" idx="10"/>
          </p:nvPr>
        </p:nvSpPr>
        <p:spPr/>
        <p:txBody>
          <a:bodyPr/>
          <a:lstStyle/>
          <a:p>
            <a:fld id="{E5F6BC68-41DB-41DB-8E69-BB8D98786FD2}" type="datetimeFigureOut">
              <a:rPr lang="en-GB" smtClean="0"/>
              <a:t>07/04/2022</a:t>
            </a:fld>
            <a:endParaRPr lang="en-GB"/>
          </a:p>
        </p:txBody>
      </p:sp>
      <p:sp>
        <p:nvSpPr>
          <p:cNvPr id="4" name="Footer Placeholder 3">
            <a:extLst>
              <a:ext uri="{FF2B5EF4-FFF2-40B4-BE49-F238E27FC236}">
                <a16:creationId xmlns:a16="http://schemas.microsoft.com/office/drawing/2014/main" id="{3E7F2C7D-9E4E-43F0-B3EA-A6093F7BAF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90E001-A064-4B7C-8720-09FB8D7EB277}"/>
              </a:ext>
            </a:extLst>
          </p:cNvPr>
          <p:cNvSpPr>
            <a:spLocks noGrp="1"/>
          </p:cNvSpPr>
          <p:nvPr>
            <p:ph type="sldNum" sz="quarter" idx="12"/>
          </p:nvPr>
        </p:nvSpPr>
        <p:spPr/>
        <p:txBody>
          <a:bodyPr/>
          <a:lstStyle/>
          <a:p>
            <a:fld id="{8665A05A-072C-4C62-A674-1B83B7763A02}" type="slidenum">
              <a:rPr lang="en-GB" smtClean="0"/>
              <a:t>‹#›</a:t>
            </a:fld>
            <a:endParaRPr lang="en-GB"/>
          </a:p>
        </p:txBody>
      </p:sp>
    </p:spTree>
    <p:extLst>
      <p:ext uri="{BB962C8B-B14F-4D97-AF65-F5344CB8AC3E}">
        <p14:creationId xmlns:p14="http://schemas.microsoft.com/office/powerpoint/2010/main" val="402692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E7DD25-72A6-4BCB-A151-B8ADDE5B37D5}"/>
              </a:ext>
            </a:extLst>
          </p:cNvPr>
          <p:cNvSpPr>
            <a:spLocks noGrp="1"/>
          </p:cNvSpPr>
          <p:nvPr>
            <p:ph type="dt" sz="half" idx="10"/>
          </p:nvPr>
        </p:nvSpPr>
        <p:spPr/>
        <p:txBody>
          <a:bodyPr/>
          <a:lstStyle/>
          <a:p>
            <a:fld id="{E5F6BC68-41DB-41DB-8E69-BB8D98786FD2}" type="datetimeFigureOut">
              <a:rPr lang="en-GB" smtClean="0"/>
              <a:t>07/04/2022</a:t>
            </a:fld>
            <a:endParaRPr lang="en-GB"/>
          </a:p>
        </p:txBody>
      </p:sp>
      <p:sp>
        <p:nvSpPr>
          <p:cNvPr id="3" name="Footer Placeholder 2">
            <a:extLst>
              <a:ext uri="{FF2B5EF4-FFF2-40B4-BE49-F238E27FC236}">
                <a16:creationId xmlns:a16="http://schemas.microsoft.com/office/drawing/2014/main" id="{6542F9C7-F6CB-4520-A68A-A017B00468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3854001-A1C0-463A-8A3E-3E157F75BF45}"/>
              </a:ext>
            </a:extLst>
          </p:cNvPr>
          <p:cNvSpPr>
            <a:spLocks noGrp="1"/>
          </p:cNvSpPr>
          <p:nvPr>
            <p:ph type="sldNum" sz="quarter" idx="12"/>
          </p:nvPr>
        </p:nvSpPr>
        <p:spPr/>
        <p:txBody>
          <a:bodyPr/>
          <a:lstStyle/>
          <a:p>
            <a:fld id="{8665A05A-072C-4C62-A674-1B83B7763A02}" type="slidenum">
              <a:rPr lang="en-GB" smtClean="0"/>
              <a:t>‹#›</a:t>
            </a:fld>
            <a:endParaRPr lang="en-GB"/>
          </a:p>
        </p:txBody>
      </p:sp>
    </p:spTree>
    <p:extLst>
      <p:ext uri="{BB962C8B-B14F-4D97-AF65-F5344CB8AC3E}">
        <p14:creationId xmlns:p14="http://schemas.microsoft.com/office/powerpoint/2010/main" val="3606375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9357C-9312-4C63-98B2-06251F68D2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94C2C5-5831-4711-8EE4-0AD245E258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12DDC69-6B18-41BF-95BD-732B59CCD6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035760-EE8E-4ADA-86F9-E73F590E5FA9}"/>
              </a:ext>
            </a:extLst>
          </p:cNvPr>
          <p:cNvSpPr>
            <a:spLocks noGrp="1"/>
          </p:cNvSpPr>
          <p:nvPr>
            <p:ph type="dt" sz="half" idx="10"/>
          </p:nvPr>
        </p:nvSpPr>
        <p:spPr/>
        <p:txBody>
          <a:bodyPr/>
          <a:lstStyle/>
          <a:p>
            <a:fld id="{E5F6BC68-41DB-41DB-8E69-BB8D98786FD2}" type="datetimeFigureOut">
              <a:rPr lang="en-GB" smtClean="0"/>
              <a:t>07/04/2022</a:t>
            </a:fld>
            <a:endParaRPr lang="en-GB"/>
          </a:p>
        </p:txBody>
      </p:sp>
      <p:sp>
        <p:nvSpPr>
          <p:cNvPr id="6" name="Footer Placeholder 5">
            <a:extLst>
              <a:ext uri="{FF2B5EF4-FFF2-40B4-BE49-F238E27FC236}">
                <a16:creationId xmlns:a16="http://schemas.microsoft.com/office/drawing/2014/main" id="{672645C9-649F-4813-AF7E-9BD1159E5A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79A74-72D4-477C-8CC7-4B51526BF453}"/>
              </a:ext>
            </a:extLst>
          </p:cNvPr>
          <p:cNvSpPr>
            <a:spLocks noGrp="1"/>
          </p:cNvSpPr>
          <p:nvPr>
            <p:ph type="sldNum" sz="quarter" idx="12"/>
          </p:nvPr>
        </p:nvSpPr>
        <p:spPr/>
        <p:txBody>
          <a:bodyPr/>
          <a:lstStyle/>
          <a:p>
            <a:fld id="{8665A05A-072C-4C62-A674-1B83B7763A02}" type="slidenum">
              <a:rPr lang="en-GB" smtClean="0"/>
              <a:t>‹#›</a:t>
            </a:fld>
            <a:endParaRPr lang="en-GB"/>
          </a:p>
        </p:txBody>
      </p:sp>
    </p:spTree>
    <p:extLst>
      <p:ext uri="{BB962C8B-B14F-4D97-AF65-F5344CB8AC3E}">
        <p14:creationId xmlns:p14="http://schemas.microsoft.com/office/powerpoint/2010/main" val="310145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B46FA-A8A2-4913-952B-752458C8F0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105874-8E3B-40CB-B211-B7482B7EF2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AC5F4E-9B2F-4711-956F-DA48F4E42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F01EB3-3E67-48E5-9E3B-2A6C65A559D1}"/>
              </a:ext>
            </a:extLst>
          </p:cNvPr>
          <p:cNvSpPr>
            <a:spLocks noGrp="1"/>
          </p:cNvSpPr>
          <p:nvPr>
            <p:ph type="dt" sz="half" idx="10"/>
          </p:nvPr>
        </p:nvSpPr>
        <p:spPr/>
        <p:txBody>
          <a:bodyPr/>
          <a:lstStyle/>
          <a:p>
            <a:fld id="{E5F6BC68-41DB-41DB-8E69-BB8D98786FD2}" type="datetimeFigureOut">
              <a:rPr lang="en-GB" smtClean="0"/>
              <a:t>07/04/2022</a:t>
            </a:fld>
            <a:endParaRPr lang="en-GB"/>
          </a:p>
        </p:txBody>
      </p:sp>
      <p:sp>
        <p:nvSpPr>
          <p:cNvPr id="6" name="Footer Placeholder 5">
            <a:extLst>
              <a:ext uri="{FF2B5EF4-FFF2-40B4-BE49-F238E27FC236}">
                <a16:creationId xmlns:a16="http://schemas.microsoft.com/office/drawing/2014/main" id="{7110F26B-4041-490A-8F20-63C76A5252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D66E91-1712-4E61-91EF-865359D0A89A}"/>
              </a:ext>
            </a:extLst>
          </p:cNvPr>
          <p:cNvSpPr>
            <a:spLocks noGrp="1"/>
          </p:cNvSpPr>
          <p:nvPr>
            <p:ph type="sldNum" sz="quarter" idx="12"/>
          </p:nvPr>
        </p:nvSpPr>
        <p:spPr/>
        <p:txBody>
          <a:bodyPr/>
          <a:lstStyle/>
          <a:p>
            <a:fld id="{8665A05A-072C-4C62-A674-1B83B7763A02}" type="slidenum">
              <a:rPr lang="en-GB" smtClean="0"/>
              <a:t>‹#›</a:t>
            </a:fld>
            <a:endParaRPr lang="en-GB"/>
          </a:p>
        </p:txBody>
      </p:sp>
    </p:spTree>
    <p:extLst>
      <p:ext uri="{BB962C8B-B14F-4D97-AF65-F5344CB8AC3E}">
        <p14:creationId xmlns:p14="http://schemas.microsoft.com/office/powerpoint/2010/main" val="613948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651D0-7887-43A6-9B49-57A5658C9A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8ECCC7-431A-4B38-A540-95DEE53304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5E381F-2A44-496E-A791-3DAA35E9796F}"/>
              </a:ext>
            </a:extLst>
          </p:cNvPr>
          <p:cNvSpPr>
            <a:spLocks noGrp="1"/>
          </p:cNvSpPr>
          <p:nvPr>
            <p:ph type="dt" sz="half" idx="10"/>
          </p:nvPr>
        </p:nvSpPr>
        <p:spPr/>
        <p:txBody>
          <a:bodyPr/>
          <a:lstStyle/>
          <a:p>
            <a:fld id="{E5F6BC68-41DB-41DB-8E69-BB8D98786FD2}" type="datetimeFigureOut">
              <a:rPr lang="en-GB" smtClean="0"/>
              <a:t>07/04/2022</a:t>
            </a:fld>
            <a:endParaRPr lang="en-GB"/>
          </a:p>
        </p:txBody>
      </p:sp>
      <p:sp>
        <p:nvSpPr>
          <p:cNvPr id="5" name="Footer Placeholder 4">
            <a:extLst>
              <a:ext uri="{FF2B5EF4-FFF2-40B4-BE49-F238E27FC236}">
                <a16:creationId xmlns:a16="http://schemas.microsoft.com/office/drawing/2014/main" id="{88B7392C-EA19-491D-8563-0EB4E12E3B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F2A9EE-DB1A-42A8-B76A-20DB7A468CE4}"/>
              </a:ext>
            </a:extLst>
          </p:cNvPr>
          <p:cNvSpPr>
            <a:spLocks noGrp="1"/>
          </p:cNvSpPr>
          <p:nvPr>
            <p:ph type="sldNum" sz="quarter" idx="12"/>
          </p:nvPr>
        </p:nvSpPr>
        <p:spPr/>
        <p:txBody>
          <a:bodyPr/>
          <a:lstStyle/>
          <a:p>
            <a:fld id="{8665A05A-072C-4C62-A674-1B83B7763A02}" type="slidenum">
              <a:rPr lang="en-GB" smtClean="0"/>
              <a:t>‹#›</a:t>
            </a:fld>
            <a:endParaRPr lang="en-GB"/>
          </a:p>
        </p:txBody>
      </p:sp>
    </p:spTree>
    <p:extLst>
      <p:ext uri="{BB962C8B-B14F-4D97-AF65-F5344CB8AC3E}">
        <p14:creationId xmlns:p14="http://schemas.microsoft.com/office/powerpoint/2010/main" val="3994579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76659F0-3C47-4240-8D72-2333A82A09E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345552-694B-4387-866B-427B3CD7E2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31933-953D-4959-B24E-AE1737594E0A}"/>
              </a:ext>
            </a:extLst>
          </p:cNvPr>
          <p:cNvSpPr>
            <a:spLocks noGrp="1"/>
          </p:cNvSpPr>
          <p:nvPr>
            <p:ph type="dt" sz="half" idx="10"/>
          </p:nvPr>
        </p:nvSpPr>
        <p:spPr/>
        <p:txBody>
          <a:bodyPr/>
          <a:lstStyle/>
          <a:p>
            <a:fld id="{E5F6BC68-41DB-41DB-8E69-BB8D98786FD2}" type="datetimeFigureOut">
              <a:rPr lang="en-GB" smtClean="0"/>
              <a:t>07/04/2022</a:t>
            </a:fld>
            <a:endParaRPr lang="en-GB"/>
          </a:p>
        </p:txBody>
      </p:sp>
      <p:sp>
        <p:nvSpPr>
          <p:cNvPr id="5" name="Footer Placeholder 4">
            <a:extLst>
              <a:ext uri="{FF2B5EF4-FFF2-40B4-BE49-F238E27FC236}">
                <a16:creationId xmlns:a16="http://schemas.microsoft.com/office/drawing/2014/main" id="{1B27CF9E-4919-4C5E-A986-38C9269061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B19D9E-3B9E-4AAA-8F3A-A4FF691797A4}"/>
              </a:ext>
            </a:extLst>
          </p:cNvPr>
          <p:cNvSpPr>
            <a:spLocks noGrp="1"/>
          </p:cNvSpPr>
          <p:nvPr>
            <p:ph type="sldNum" sz="quarter" idx="12"/>
          </p:nvPr>
        </p:nvSpPr>
        <p:spPr/>
        <p:txBody>
          <a:bodyPr/>
          <a:lstStyle/>
          <a:p>
            <a:fld id="{8665A05A-072C-4C62-A674-1B83B7763A02}" type="slidenum">
              <a:rPr lang="en-GB" smtClean="0"/>
              <a:t>‹#›</a:t>
            </a:fld>
            <a:endParaRPr lang="en-GB"/>
          </a:p>
        </p:txBody>
      </p:sp>
    </p:spTree>
    <p:extLst>
      <p:ext uri="{BB962C8B-B14F-4D97-AF65-F5344CB8AC3E}">
        <p14:creationId xmlns:p14="http://schemas.microsoft.com/office/powerpoint/2010/main" val="4182571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053C0D-7424-4B33-B219-B4671060A3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23C769-15F4-44A1-94F5-7AC88E3C8E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2ECC8E-1FC6-478B-AA7C-60E42F45B5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F6BC68-41DB-41DB-8E69-BB8D98786FD2}" type="datetimeFigureOut">
              <a:rPr lang="en-GB" smtClean="0"/>
              <a:t>07/04/2022</a:t>
            </a:fld>
            <a:endParaRPr lang="en-GB"/>
          </a:p>
        </p:txBody>
      </p:sp>
      <p:sp>
        <p:nvSpPr>
          <p:cNvPr id="5" name="Footer Placeholder 4">
            <a:extLst>
              <a:ext uri="{FF2B5EF4-FFF2-40B4-BE49-F238E27FC236}">
                <a16:creationId xmlns:a16="http://schemas.microsoft.com/office/drawing/2014/main" id="{B2B8FAE3-E540-4D52-A986-A7D80FBA3F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C53F327-997E-45B8-B19B-3016B5AC25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65A05A-072C-4C62-A674-1B83B7763A02}" type="slidenum">
              <a:rPr lang="en-GB" smtClean="0"/>
              <a:t>‹#›</a:t>
            </a:fld>
            <a:endParaRPr lang="en-GB"/>
          </a:p>
        </p:txBody>
      </p:sp>
    </p:spTree>
    <p:extLst>
      <p:ext uri="{BB962C8B-B14F-4D97-AF65-F5344CB8AC3E}">
        <p14:creationId xmlns:p14="http://schemas.microsoft.com/office/powerpoint/2010/main" val="39542779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oro.open.ac.uk/21279/1/Higher_Education_and_Society._Chapter_2_-_The_REFLEX_study.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895CE-4CFD-4CCE-9534-747FC386BA03}"/>
              </a:ext>
            </a:extLst>
          </p:cNvPr>
          <p:cNvSpPr>
            <a:spLocks noGrp="1"/>
          </p:cNvSpPr>
          <p:nvPr>
            <p:ph type="ctrTitle"/>
          </p:nvPr>
        </p:nvSpPr>
        <p:spPr/>
        <p:txBody>
          <a:bodyPr>
            <a:normAutofit/>
          </a:bodyPr>
          <a:lstStyle/>
          <a:p>
            <a:r>
              <a:rPr lang="en-GB" sz="4800" b="1" dirty="0"/>
              <a:t>Academic And Employability Skills</a:t>
            </a:r>
          </a:p>
        </p:txBody>
      </p:sp>
      <p:sp>
        <p:nvSpPr>
          <p:cNvPr id="3" name="Subtitle 2">
            <a:extLst>
              <a:ext uri="{FF2B5EF4-FFF2-40B4-BE49-F238E27FC236}">
                <a16:creationId xmlns:a16="http://schemas.microsoft.com/office/drawing/2014/main" id="{E1F9351C-D2D0-4B8C-B19B-FDA3CACEF6E7}"/>
              </a:ext>
            </a:extLst>
          </p:cNvPr>
          <p:cNvSpPr>
            <a:spLocks noGrp="1"/>
          </p:cNvSpPr>
          <p:nvPr>
            <p:ph type="subTitle" idx="1"/>
          </p:nvPr>
        </p:nvSpPr>
        <p:spPr>
          <a:xfrm>
            <a:off x="1524000" y="3628932"/>
            <a:ext cx="9144000" cy="1655762"/>
          </a:xfrm>
        </p:spPr>
        <p:txBody>
          <a:bodyPr>
            <a:normAutofit/>
          </a:bodyPr>
          <a:lstStyle/>
          <a:p>
            <a:pPr algn="ctr">
              <a:lnSpc>
                <a:spcPct val="200000"/>
              </a:lnSpc>
              <a:spcAft>
                <a:spcPts val="1000"/>
              </a:spcAft>
            </a:pPr>
            <a:r>
              <a:rPr lang="en-US" sz="1800" dirty="0">
                <a:effectLst/>
                <a:latin typeface="+mj-lt"/>
                <a:ea typeface="Calibri" panose="020F0502020204030204" pitchFamily="34" charset="0"/>
                <a:cs typeface="Times New Roman" panose="02020603050405020304" pitchFamily="18" charset="0"/>
              </a:rPr>
              <a:t>Student’s ID Number:2117748</a:t>
            </a:r>
          </a:p>
          <a:p>
            <a:pPr algn="ctr">
              <a:lnSpc>
                <a:spcPct val="200000"/>
              </a:lnSpc>
              <a:spcAft>
                <a:spcPts val="1000"/>
              </a:spcAft>
            </a:pPr>
            <a:r>
              <a:rPr lang="en-US" sz="1800" dirty="0">
                <a:latin typeface="+mj-lt"/>
                <a:ea typeface="Calibri" panose="020F0502020204030204" pitchFamily="34" charset="0"/>
                <a:cs typeface="Times New Roman" panose="02020603050405020304" pitchFamily="18" charset="0"/>
              </a:rPr>
              <a:t>Module Code: </a:t>
            </a:r>
            <a:r>
              <a:rPr lang="en-GB" sz="1800" dirty="0">
                <a:latin typeface="+mj-lt"/>
              </a:rPr>
              <a:t>BMSW4001</a:t>
            </a:r>
            <a:endParaRPr lang="en-US" sz="1800" dirty="0">
              <a:effectLst/>
              <a:latin typeface="+mj-lt"/>
              <a:ea typeface="Calibri" panose="020F0502020204030204" pitchFamily="34" charset="0"/>
              <a:cs typeface="Times New Roman" panose="02020603050405020304" pitchFamily="18" charset="0"/>
            </a:endParaRPr>
          </a:p>
          <a:p>
            <a:pPr algn="ctr">
              <a:lnSpc>
                <a:spcPct val="200000"/>
              </a:lnSpc>
              <a:spcAft>
                <a:spcPts val="1000"/>
              </a:spcAft>
            </a:pPr>
            <a:endParaRPr lang="en-US" sz="7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953266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A8828-E3DB-4860-875C-9C8671A8E396}"/>
              </a:ext>
            </a:extLst>
          </p:cNvPr>
          <p:cNvSpPr>
            <a:spLocks noGrp="1"/>
          </p:cNvSpPr>
          <p:nvPr>
            <p:ph type="title"/>
          </p:nvPr>
        </p:nvSpPr>
        <p:spPr/>
        <p:txBody>
          <a:bodyPr>
            <a:normAutofit/>
          </a:bodyPr>
          <a:lstStyle/>
          <a:p>
            <a:r>
              <a:rPr lang="en-US" sz="4800" b="1" dirty="0">
                <a:effectLst/>
                <a:ea typeface="Times New Roman" panose="02020603050405020304" pitchFamily="18" charset="0"/>
              </a:rPr>
              <a:t>Employability Definition</a:t>
            </a:r>
            <a:endParaRPr lang="en-GB" sz="4800" b="1" dirty="0"/>
          </a:p>
        </p:txBody>
      </p:sp>
      <p:sp>
        <p:nvSpPr>
          <p:cNvPr id="3" name="Content Placeholder 2">
            <a:extLst>
              <a:ext uri="{FF2B5EF4-FFF2-40B4-BE49-F238E27FC236}">
                <a16:creationId xmlns:a16="http://schemas.microsoft.com/office/drawing/2014/main" id="{3910AC84-79FE-49C7-8E89-E01EFAAAFE6E}"/>
              </a:ext>
            </a:extLst>
          </p:cNvPr>
          <p:cNvSpPr>
            <a:spLocks noGrp="1"/>
          </p:cNvSpPr>
          <p:nvPr>
            <p:ph idx="1"/>
          </p:nvPr>
        </p:nvSpPr>
        <p:spPr/>
        <p:txBody>
          <a:bodyPr/>
          <a:lstStyle/>
          <a:p>
            <a:pPr marL="0" indent="0">
              <a:buNone/>
            </a:pPr>
            <a:r>
              <a:rPr lang="en-US" sz="1800" dirty="0">
                <a:effectLst/>
                <a:latin typeface="+mj-lt"/>
                <a:ea typeface="Times New Roman" panose="02020603050405020304" pitchFamily="18" charset="0"/>
              </a:rPr>
              <a:t>Employability skills are basic and necessary skills that employees should have to maintain their employment. These skills are needed for people to perform well in their duties. Most employers are primarily concerned with what their skilled workers can do (Arthur &amp; Little, 2010). Besides, they are also looking for the most effective strategies to train employees to improve their productivity. Skills such as communication, interpersonal, and problem-solving enable employees to do their work well.</a:t>
            </a:r>
            <a:endParaRPr lang="en-GB" sz="1800" dirty="0">
              <a:effectLst/>
              <a:latin typeface="+mj-lt"/>
              <a:ea typeface="Times New Roman" panose="02020603050405020304" pitchFamily="18" charset="0"/>
            </a:endParaRPr>
          </a:p>
          <a:p>
            <a:endParaRPr lang="en-GB" dirty="0"/>
          </a:p>
        </p:txBody>
      </p:sp>
    </p:spTree>
    <p:extLst>
      <p:ext uri="{BB962C8B-B14F-4D97-AF65-F5344CB8AC3E}">
        <p14:creationId xmlns:p14="http://schemas.microsoft.com/office/powerpoint/2010/main" val="3770839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ADB23-39CB-4C72-AA6C-82B5D504F8DD}"/>
              </a:ext>
            </a:extLst>
          </p:cNvPr>
          <p:cNvSpPr>
            <a:spLocks noGrp="1"/>
          </p:cNvSpPr>
          <p:nvPr>
            <p:ph type="title"/>
          </p:nvPr>
        </p:nvSpPr>
        <p:spPr/>
        <p:txBody>
          <a:bodyPr>
            <a:normAutofit/>
          </a:bodyPr>
          <a:lstStyle/>
          <a:p>
            <a:r>
              <a:rPr lang="en-GB" b="1" dirty="0"/>
              <a:t>Strengths and Weaknesses</a:t>
            </a:r>
          </a:p>
        </p:txBody>
      </p:sp>
      <p:sp>
        <p:nvSpPr>
          <p:cNvPr id="3" name="Content Placeholder 2">
            <a:extLst>
              <a:ext uri="{FF2B5EF4-FFF2-40B4-BE49-F238E27FC236}">
                <a16:creationId xmlns:a16="http://schemas.microsoft.com/office/drawing/2014/main" id="{A7AD8401-C014-4340-A9FC-28EC6790D455}"/>
              </a:ext>
            </a:extLst>
          </p:cNvPr>
          <p:cNvSpPr>
            <a:spLocks noGrp="1"/>
          </p:cNvSpPr>
          <p:nvPr>
            <p:ph idx="1"/>
          </p:nvPr>
        </p:nvSpPr>
        <p:spPr/>
        <p:txBody>
          <a:bodyPr>
            <a:normAutofit fontScale="25000" lnSpcReduction="20000"/>
          </a:bodyPr>
          <a:lstStyle/>
          <a:p>
            <a:pPr marL="0" indent="0">
              <a:lnSpc>
                <a:spcPct val="120000"/>
              </a:lnSpc>
              <a:buNone/>
            </a:pPr>
            <a:r>
              <a:rPr lang="en-US" sz="7200" dirty="0">
                <a:effectLst/>
                <a:latin typeface="+mj-lt"/>
                <a:ea typeface="Times New Roman" panose="02020603050405020304" pitchFamily="18" charset="0"/>
              </a:rPr>
              <a:t> I worked in an information technology (IT) firm at some point. In the IT firm, I realized that I had several employability skills. I believe that the skills I obtained can be applied effectively in the marketing industry. I have great skills in IT. These skills are reflected in my past roles, ensuring that all the PCs in the firm stayed purposeful, updated, and well maintained. I acquired basic knowledge of programming and operative systems to perform all these tasks. Other employable skills I have in IT are sending files across employees in different departments. I also have extensive knowledge of conducting online research. This is an employability skill that I have extended its use in classroom activities. Apart from using books and research articles, I can comfortably do my research on the internet and finish my projects successfully. Using the internet is more efficient and less time consuming compared to the use of books. </a:t>
            </a:r>
          </a:p>
          <a:p>
            <a:pPr marL="0" indent="0">
              <a:lnSpc>
                <a:spcPct val="120000"/>
              </a:lnSpc>
              <a:buNone/>
            </a:pPr>
            <a:r>
              <a:rPr lang="en-US" sz="7200" dirty="0">
                <a:effectLst/>
                <a:latin typeface="+mj-lt"/>
                <a:ea typeface="Times New Roman" panose="02020603050405020304" pitchFamily="18" charset="0"/>
              </a:rPr>
              <a:t>My biggest challenge in realizing the full potential of my employability skills comes from my personality. I am an introvert, and I find it challenging to work in groups. I realized my introverted nature might interfere with my future employment when I got employed in a shop. My major responsibility was to create good customer relations and sell products. I was not too fond of this role and would sometimes not convince customers to buy my products. Being an introvert comes with several challenges that can interfere with my career progress. For instance, I can lose many opportunities to know people who can mentor me. I may not network or get ideas from others by interacting with them (Cottrell, 2015). Technically, I may always get overshadowed among my employees, making my skills and efforts unrecognized.</a:t>
            </a:r>
            <a:endParaRPr lang="en-GB" sz="7200" dirty="0">
              <a:effectLst/>
              <a:latin typeface="+mj-lt"/>
              <a:ea typeface="Times New Roman" panose="02020603050405020304" pitchFamily="18" charset="0"/>
            </a:endParaRPr>
          </a:p>
          <a:p>
            <a:endParaRPr lang="en-GB" dirty="0"/>
          </a:p>
        </p:txBody>
      </p:sp>
    </p:spTree>
    <p:extLst>
      <p:ext uri="{BB962C8B-B14F-4D97-AF65-F5344CB8AC3E}">
        <p14:creationId xmlns:p14="http://schemas.microsoft.com/office/powerpoint/2010/main" val="1015696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356F1-CC67-459B-B22E-AB594DA3FAFF}"/>
              </a:ext>
            </a:extLst>
          </p:cNvPr>
          <p:cNvSpPr>
            <a:spLocks noGrp="1"/>
          </p:cNvSpPr>
          <p:nvPr>
            <p:ph type="title"/>
          </p:nvPr>
        </p:nvSpPr>
        <p:spPr/>
        <p:txBody>
          <a:bodyPr/>
          <a:lstStyle/>
          <a:p>
            <a:r>
              <a:rPr lang="en-GB" b="1" dirty="0"/>
              <a:t>Opportunities</a:t>
            </a:r>
          </a:p>
        </p:txBody>
      </p:sp>
      <p:sp>
        <p:nvSpPr>
          <p:cNvPr id="3" name="Content Placeholder 2">
            <a:extLst>
              <a:ext uri="{FF2B5EF4-FFF2-40B4-BE49-F238E27FC236}">
                <a16:creationId xmlns:a16="http://schemas.microsoft.com/office/drawing/2014/main" id="{4AFA7D7E-9B90-477A-BB16-58037C70C681}"/>
              </a:ext>
            </a:extLst>
          </p:cNvPr>
          <p:cNvSpPr>
            <a:spLocks noGrp="1"/>
          </p:cNvSpPr>
          <p:nvPr>
            <p:ph idx="1"/>
          </p:nvPr>
        </p:nvSpPr>
        <p:spPr/>
        <p:txBody>
          <a:bodyPr/>
          <a:lstStyle/>
          <a:p>
            <a:pPr marL="0" indent="0">
              <a:buNone/>
            </a:pPr>
            <a:r>
              <a:rPr lang="en-US" sz="1800" dirty="0">
                <a:effectLst/>
                <a:latin typeface="+mj-lt"/>
                <a:ea typeface="Times New Roman" panose="02020603050405020304" pitchFamily="18" charset="0"/>
              </a:rPr>
              <a:t>I can get help from people close to me to mentor me on the significance of effectively communicating and interacting with others. I can also get it from the internet. For example, I can watch YouTube tutorials that will teach me about the pros and cons of being an introvert. Also, social media platforms can help me find important contacts that might offer me good advice. In the future, I can apply all that I would have learnt to make me stand out.</a:t>
            </a:r>
            <a:endParaRPr lang="en-GB" sz="1800" dirty="0">
              <a:effectLst/>
              <a:latin typeface="+mj-lt"/>
              <a:ea typeface="Times New Roman" panose="02020603050405020304" pitchFamily="18" charset="0"/>
            </a:endParaRPr>
          </a:p>
          <a:p>
            <a:endParaRPr lang="en-GB" dirty="0"/>
          </a:p>
        </p:txBody>
      </p:sp>
    </p:spTree>
    <p:extLst>
      <p:ext uri="{BB962C8B-B14F-4D97-AF65-F5344CB8AC3E}">
        <p14:creationId xmlns:p14="http://schemas.microsoft.com/office/powerpoint/2010/main" val="38667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94BCC-5520-4A72-BCE5-14C120CFBD3F}"/>
              </a:ext>
            </a:extLst>
          </p:cNvPr>
          <p:cNvSpPr>
            <a:spLocks noGrp="1"/>
          </p:cNvSpPr>
          <p:nvPr>
            <p:ph type="title"/>
          </p:nvPr>
        </p:nvSpPr>
        <p:spPr/>
        <p:txBody>
          <a:bodyPr/>
          <a:lstStyle/>
          <a:p>
            <a:r>
              <a:rPr lang="en-GB" b="1" dirty="0"/>
              <a:t>Threats</a:t>
            </a:r>
          </a:p>
        </p:txBody>
      </p:sp>
      <p:sp>
        <p:nvSpPr>
          <p:cNvPr id="3" name="Content Placeholder 2">
            <a:extLst>
              <a:ext uri="{FF2B5EF4-FFF2-40B4-BE49-F238E27FC236}">
                <a16:creationId xmlns:a16="http://schemas.microsoft.com/office/drawing/2014/main" id="{2CF69F66-8844-45BA-9594-72E8DEE8B757}"/>
              </a:ext>
            </a:extLst>
          </p:cNvPr>
          <p:cNvSpPr>
            <a:spLocks noGrp="1"/>
          </p:cNvSpPr>
          <p:nvPr>
            <p:ph idx="1"/>
          </p:nvPr>
        </p:nvSpPr>
        <p:spPr/>
        <p:txBody>
          <a:bodyPr/>
          <a:lstStyle/>
          <a:p>
            <a:pPr marL="0" indent="0">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A major threat that I may encounter in my future career is competition. Competition for jobs in IT and other major fields seems to be an inescapable part of today's world. Overtly, companies tend to create dynamics in which they make job candidates compete against each other based on their employability skills. Also, it is predictable that being an introvert may limit my promotion and networking capabilities.</a:t>
            </a:r>
            <a:endParaRPr lang="en-GB" dirty="0"/>
          </a:p>
        </p:txBody>
      </p:sp>
    </p:spTree>
    <p:extLst>
      <p:ext uri="{BB962C8B-B14F-4D97-AF65-F5344CB8AC3E}">
        <p14:creationId xmlns:p14="http://schemas.microsoft.com/office/powerpoint/2010/main" val="266187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18C0F6-AE5F-4D96-BC83-4DAA6762140D}"/>
              </a:ext>
            </a:extLst>
          </p:cNvPr>
          <p:cNvSpPr txBox="1"/>
          <p:nvPr/>
        </p:nvSpPr>
        <p:spPr>
          <a:xfrm>
            <a:off x="1627094" y="1078132"/>
            <a:ext cx="9022977" cy="4147739"/>
          </a:xfrm>
          <a:prstGeom prst="rect">
            <a:avLst/>
          </a:prstGeom>
          <a:noFill/>
        </p:spPr>
        <p:txBody>
          <a:bodyPr wrap="square">
            <a:spAutoFit/>
          </a:bodyPr>
          <a:lstStyle/>
          <a:p>
            <a:pPr algn="ctr">
              <a:lnSpc>
                <a:spcPct val="200000"/>
              </a:lnSpc>
              <a:spcAft>
                <a:spcPts val="1000"/>
              </a:spcAft>
            </a:pPr>
            <a:r>
              <a:rPr lang="en-US" b="1" dirty="0">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GB" b="1"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200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Arthur, L., &amp; Little, B. (2010). The REFLEX study: Exploring graduates' views on the relationship between higher education and employment.</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http://oro.open.ac.uk/21279/1/Higher_Education_and_Society._Chapter_2_-_The_REFLEX_study.pdf</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200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Cottrell, S. (2015).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Skills for success: Personal development and employability</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Macmillan International Higher Education.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870434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674</Words>
  <Application>Microsoft Office PowerPoint</Application>
  <PresentationFormat>Widescreen</PresentationFormat>
  <Paragraphs>15</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Times New Roman</vt:lpstr>
      <vt:lpstr>Office Theme</vt:lpstr>
      <vt:lpstr>Academic And Employability Skills</vt:lpstr>
      <vt:lpstr>Employability Definition</vt:lpstr>
      <vt:lpstr>Strengths and Weaknesses</vt:lpstr>
      <vt:lpstr>Opportunities</vt:lpstr>
      <vt:lpstr>Threats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jose doti</dc:creator>
  <cp:lastModifiedBy>jose doti</cp:lastModifiedBy>
  <cp:revision>1</cp:revision>
  <dcterms:created xsi:type="dcterms:W3CDTF">2022-04-04T23:48:08Z</dcterms:created>
  <dcterms:modified xsi:type="dcterms:W3CDTF">2022-04-07T22:41:30Z</dcterms:modified>
</cp:coreProperties>
</file>