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6"/>
  </p:notesMasterIdLst>
  <p:handoutMasterIdLst>
    <p:handoutMasterId r:id="rId27"/>
  </p:handoutMasterIdLst>
  <p:sldIdLst>
    <p:sldId id="256" r:id="rId2"/>
    <p:sldId id="328" r:id="rId3"/>
    <p:sldId id="331" r:id="rId4"/>
    <p:sldId id="330" r:id="rId5"/>
    <p:sldId id="332" r:id="rId6"/>
    <p:sldId id="341" r:id="rId7"/>
    <p:sldId id="342" r:id="rId8"/>
    <p:sldId id="333" r:id="rId9"/>
    <p:sldId id="334" r:id="rId10"/>
    <p:sldId id="335" r:id="rId11"/>
    <p:sldId id="336" r:id="rId12"/>
    <p:sldId id="337" r:id="rId13"/>
    <p:sldId id="338" r:id="rId14"/>
    <p:sldId id="339" r:id="rId15"/>
    <p:sldId id="340" r:id="rId16"/>
    <p:sldId id="345" r:id="rId17"/>
    <p:sldId id="344" r:id="rId18"/>
    <p:sldId id="343" r:id="rId19"/>
    <p:sldId id="346" r:id="rId20"/>
    <p:sldId id="347" r:id="rId21"/>
    <p:sldId id="349" r:id="rId22"/>
    <p:sldId id="348" r:id="rId23"/>
    <p:sldId id="350" r:id="rId24"/>
    <p:sldId id="267" r:id="rId25"/>
  </p:sldIdLst>
  <p:sldSz cx="9144000" cy="6858000" type="screen4x3"/>
  <p:notesSz cx="6858000" cy="9144000"/>
  <p:custDataLst>
    <p:tags r:id="rId28"/>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6D9414-7E0E-456C-8CE4-49458D00B2B9}" v="4" dt="2023-02-23T08:57:35.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1" d="100"/>
          <a:sy n="101" d="100"/>
        </p:scale>
        <p:origin x="51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87" d="100"/>
          <a:sy n="87" d="100"/>
        </p:scale>
        <p:origin x="-89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86D9414-7E0E-456C-8CE4-49458D00B2B9}"/>
    <pc:docChg chg="undo custSel modSld">
      <pc:chgData name="Rhodri Thomas" userId="97013524-85ec-4bc1-99cf-ee75f81eb8cc" providerId="ADAL" clId="{286D9414-7E0E-456C-8CE4-49458D00B2B9}" dt="2023-02-23T08:57:35.172" v="63" actId="1076"/>
      <pc:docMkLst>
        <pc:docMk/>
      </pc:docMkLst>
      <pc:sldChg chg="modSp mod">
        <pc:chgData name="Rhodri Thomas" userId="97013524-85ec-4bc1-99cf-ee75f81eb8cc" providerId="ADAL" clId="{286D9414-7E0E-456C-8CE4-49458D00B2B9}" dt="2023-02-23T08:52:09.303" v="35" actId="20577"/>
        <pc:sldMkLst>
          <pc:docMk/>
          <pc:sldMk cId="0" sldId="256"/>
        </pc:sldMkLst>
        <pc:spChg chg="mod">
          <ac:chgData name="Rhodri Thomas" userId="97013524-85ec-4bc1-99cf-ee75f81eb8cc" providerId="ADAL" clId="{286D9414-7E0E-456C-8CE4-49458D00B2B9}" dt="2023-02-23T08:51:40.097" v="9" actId="207"/>
          <ac:spMkLst>
            <pc:docMk/>
            <pc:sldMk cId="0" sldId="256"/>
            <ac:spMk id="2051" creationId="{00000000-0000-0000-0000-000000000000}"/>
          </ac:spMkLst>
        </pc:spChg>
        <pc:spChg chg="mod">
          <ac:chgData name="Rhodri Thomas" userId="97013524-85ec-4bc1-99cf-ee75f81eb8cc" providerId="ADAL" clId="{286D9414-7E0E-456C-8CE4-49458D00B2B9}" dt="2023-02-23T08:51:25.001" v="6" actId="1076"/>
          <ac:spMkLst>
            <pc:docMk/>
            <pc:sldMk cId="0" sldId="256"/>
            <ac:spMk id="2052" creationId="{00000000-0000-0000-0000-000000000000}"/>
          </ac:spMkLst>
        </pc:spChg>
        <pc:spChg chg="mod">
          <ac:chgData name="Rhodri Thomas" userId="97013524-85ec-4bc1-99cf-ee75f81eb8cc" providerId="ADAL" clId="{286D9414-7E0E-456C-8CE4-49458D00B2B9}" dt="2023-02-23T08:52:09.303" v="35" actId="20577"/>
          <ac:spMkLst>
            <pc:docMk/>
            <pc:sldMk cId="0" sldId="256"/>
            <ac:spMk id="2053" creationId="{00000000-0000-0000-0000-000000000000}"/>
          </ac:spMkLst>
        </pc:spChg>
        <pc:spChg chg="mod">
          <ac:chgData name="Rhodri Thomas" userId="97013524-85ec-4bc1-99cf-ee75f81eb8cc" providerId="ADAL" clId="{286D9414-7E0E-456C-8CE4-49458D00B2B9}" dt="2023-02-23T08:52:02.232" v="25" actId="20577"/>
          <ac:spMkLst>
            <pc:docMk/>
            <pc:sldMk cId="0" sldId="256"/>
            <ac:spMk id="2054" creationId="{00000000-0000-0000-0000-000000000000}"/>
          </ac:spMkLst>
        </pc:spChg>
      </pc:sldChg>
      <pc:sldChg chg="modSp mod">
        <pc:chgData name="Rhodri Thomas" userId="97013524-85ec-4bc1-99cf-ee75f81eb8cc" providerId="ADAL" clId="{286D9414-7E0E-456C-8CE4-49458D00B2B9}" dt="2023-02-23T08:54:50.649" v="58" actId="207"/>
        <pc:sldMkLst>
          <pc:docMk/>
          <pc:sldMk cId="0" sldId="267"/>
        </pc:sldMkLst>
        <pc:spChg chg="mod">
          <ac:chgData name="Rhodri Thomas" userId="97013524-85ec-4bc1-99cf-ee75f81eb8cc" providerId="ADAL" clId="{286D9414-7E0E-456C-8CE4-49458D00B2B9}" dt="2023-02-23T08:54:50.649" v="58" actId="207"/>
          <ac:spMkLst>
            <pc:docMk/>
            <pc:sldMk cId="0" sldId="267"/>
            <ac:spMk id="18434" creationId="{00000000-0000-0000-0000-000000000000}"/>
          </ac:spMkLst>
        </pc:spChg>
      </pc:sldChg>
      <pc:sldChg chg="modSp mod">
        <pc:chgData name="Rhodri Thomas" userId="97013524-85ec-4bc1-99cf-ee75f81eb8cc" providerId="ADAL" clId="{286D9414-7E0E-456C-8CE4-49458D00B2B9}" dt="2023-02-23T08:52:16.246" v="36" actId="207"/>
        <pc:sldMkLst>
          <pc:docMk/>
          <pc:sldMk cId="0" sldId="328"/>
        </pc:sldMkLst>
        <pc:spChg chg="mod">
          <ac:chgData name="Rhodri Thomas" userId="97013524-85ec-4bc1-99cf-ee75f81eb8cc" providerId="ADAL" clId="{286D9414-7E0E-456C-8CE4-49458D00B2B9}" dt="2023-02-23T08:52:16.246" v="36" actId="207"/>
          <ac:spMkLst>
            <pc:docMk/>
            <pc:sldMk cId="0" sldId="328"/>
            <ac:spMk id="3074" creationId="{00000000-0000-0000-0000-000000000000}"/>
          </ac:spMkLst>
        </pc:spChg>
      </pc:sldChg>
      <pc:sldChg chg="modSp mod">
        <pc:chgData name="Rhodri Thomas" userId="97013524-85ec-4bc1-99cf-ee75f81eb8cc" providerId="ADAL" clId="{286D9414-7E0E-456C-8CE4-49458D00B2B9}" dt="2023-02-23T08:52:29.809" v="38" actId="207"/>
        <pc:sldMkLst>
          <pc:docMk/>
          <pc:sldMk cId="0" sldId="330"/>
        </pc:sldMkLst>
        <pc:spChg chg="mod">
          <ac:chgData name="Rhodri Thomas" userId="97013524-85ec-4bc1-99cf-ee75f81eb8cc" providerId="ADAL" clId="{286D9414-7E0E-456C-8CE4-49458D00B2B9}" dt="2023-02-23T08:52:29.809" v="38" actId="207"/>
          <ac:spMkLst>
            <pc:docMk/>
            <pc:sldMk cId="0" sldId="330"/>
            <ac:spMk id="5122" creationId="{00000000-0000-0000-0000-000000000000}"/>
          </ac:spMkLst>
        </pc:spChg>
      </pc:sldChg>
      <pc:sldChg chg="modSp mod">
        <pc:chgData name="Rhodri Thomas" userId="97013524-85ec-4bc1-99cf-ee75f81eb8cc" providerId="ADAL" clId="{286D9414-7E0E-456C-8CE4-49458D00B2B9}" dt="2023-02-23T08:52:22.303" v="37" actId="207"/>
        <pc:sldMkLst>
          <pc:docMk/>
          <pc:sldMk cId="0" sldId="331"/>
        </pc:sldMkLst>
        <pc:spChg chg="mod">
          <ac:chgData name="Rhodri Thomas" userId="97013524-85ec-4bc1-99cf-ee75f81eb8cc" providerId="ADAL" clId="{286D9414-7E0E-456C-8CE4-49458D00B2B9}" dt="2023-02-23T08:52:22.303" v="37" actId="207"/>
          <ac:spMkLst>
            <pc:docMk/>
            <pc:sldMk cId="0" sldId="331"/>
            <ac:spMk id="2" creationId="{00000000-0000-0000-0000-000000000000}"/>
          </ac:spMkLst>
        </pc:spChg>
      </pc:sldChg>
      <pc:sldChg chg="modSp mod">
        <pc:chgData name="Rhodri Thomas" userId="97013524-85ec-4bc1-99cf-ee75f81eb8cc" providerId="ADAL" clId="{286D9414-7E0E-456C-8CE4-49458D00B2B9}" dt="2023-02-23T08:52:36.225" v="39" actId="207"/>
        <pc:sldMkLst>
          <pc:docMk/>
          <pc:sldMk cId="0" sldId="332"/>
        </pc:sldMkLst>
        <pc:spChg chg="mod">
          <ac:chgData name="Rhodri Thomas" userId="97013524-85ec-4bc1-99cf-ee75f81eb8cc" providerId="ADAL" clId="{286D9414-7E0E-456C-8CE4-49458D00B2B9}" dt="2023-02-23T08:52:36.225" v="39" actId="207"/>
          <ac:spMkLst>
            <pc:docMk/>
            <pc:sldMk cId="0" sldId="332"/>
            <ac:spMk id="2" creationId="{00000000-0000-0000-0000-000000000000}"/>
          </ac:spMkLst>
        </pc:spChg>
      </pc:sldChg>
      <pc:sldChg chg="modSp mod">
        <pc:chgData name="Rhodri Thomas" userId="97013524-85ec-4bc1-99cf-ee75f81eb8cc" providerId="ADAL" clId="{286D9414-7E0E-456C-8CE4-49458D00B2B9}" dt="2023-02-23T08:52:56.041" v="42" actId="207"/>
        <pc:sldMkLst>
          <pc:docMk/>
          <pc:sldMk cId="0" sldId="333"/>
        </pc:sldMkLst>
        <pc:spChg chg="mod">
          <ac:chgData name="Rhodri Thomas" userId="97013524-85ec-4bc1-99cf-ee75f81eb8cc" providerId="ADAL" clId="{286D9414-7E0E-456C-8CE4-49458D00B2B9}" dt="2023-02-23T08:52:56.041" v="42" actId="207"/>
          <ac:spMkLst>
            <pc:docMk/>
            <pc:sldMk cId="0" sldId="333"/>
            <ac:spMk id="2" creationId="{00000000-0000-0000-0000-000000000000}"/>
          </ac:spMkLst>
        </pc:spChg>
      </pc:sldChg>
      <pc:sldChg chg="modSp mod">
        <pc:chgData name="Rhodri Thomas" userId="97013524-85ec-4bc1-99cf-ee75f81eb8cc" providerId="ADAL" clId="{286D9414-7E0E-456C-8CE4-49458D00B2B9}" dt="2023-02-23T08:53:02.385" v="43" actId="207"/>
        <pc:sldMkLst>
          <pc:docMk/>
          <pc:sldMk cId="0" sldId="334"/>
        </pc:sldMkLst>
        <pc:spChg chg="mod">
          <ac:chgData name="Rhodri Thomas" userId="97013524-85ec-4bc1-99cf-ee75f81eb8cc" providerId="ADAL" clId="{286D9414-7E0E-456C-8CE4-49458D00B2B9}" dt="2023-02-23T08:53:02.385" v="43" actId="207"/>
          <ac:spMkLst>
            <pc:docMk/>
            <pc:sldMk cId="0" sldId="334"/>
            <ac:spMk id="2" creationId="{00000000-0000-0000-0000-000000000000}"/>
          </ac:spMkLst>
        </pc:spChg>
      </pc:sldChg>
      <pc:sldChg chg="modSp mod">
        <pc:chgData name="Rhodri Thomas" userId="97013524-85ec-4bc1-99cf-ee75f81eb8cc" providerId="ADAL" clId="{286D9414-7E0E-456C-8CE4-49458D00B2B9}" dt="2023-02-23T08:53:12.042" v="44" actId="207"/>
        <pc:sldMkLst>
          <pc:docMk/>
          <pc:sldMk cId="0" sldId="335"/>
        </pc:sldMkLst>
        <pc:spChg chg="mod">
          <ac:chgData name="Rhodri Thomas" userId="97013524-85ec-4bc1-99cf-ee75f81eb8cc" providerId="ADAL" clId="{286D9414-7E0E-456C-8CE4-49458D00B2B9}" dt="2023-02-23T08:53:12.042" v="44" actId="207"/>
          <ac:spMkLst>
            <pc:docMk/>
            <pc:sldMk cId="0" sldId="335"/>
            <ac:spMk id="2" creationId="{00000000-0000-0000-0000-000000000000}"/>
          </ac:spMkLst>
        </pc:spChg>
      </pc:sldChg>
      <pc:sldChg chg="modSp mod">
        <pc:chgData name="Rhodri Thomas" userId="97013524-85ec-4bc1-99cf-ee75f81eb8cc" providerId="ADAL" clId="{286D9414-7E0E-456C-8CE4-49458D00B2B9}" dt="2023-02-23T08:53:18.257" v="45" actId="207"/>
        <pc:sldMkLst>
          <pc:docMk/>
          <pc:sldMk cId="0" sldId="336"/>
        </pc:sldMkLst>
        <pc:spChg chg="mod">
          <ac:chgData name="Rhodri Thomas" userId="97013524-85ec-4bc1-99cf-ee75f81eb8cc" providerId="ADAL" clId="{286D9414-7E0E-456C-8CE4-49458D00B2B9}" dt="2023-02-23T08:53:18.257" v="45" actId="207"/>
          <ac:spMkLst>
            <pc:docMk/>
            <pc:sldMk cId="0" sldId="336"/>
            <ac:spMk id="2" creationId="{00000000-0000-0000-0000-000000000000}"/>
          </ac:spMkLst>
        </pc:spChg>
      </pc:sldChg>
      <pc:sldChg chg="modSp mod">
        <pc:chgData name="Rhodri Thomas" userId="97013524-85ec-4bc1-99cf-ee75f81eb8cc" providerId="ADAL" clId="{286D9414-7E0E-456C-8CE4-49458D00B2B9}" dt="2023-02-23T08:53:26.625" v="46" actId="207"/>
        <pc:sldMkLst>
          <pc:docMk/>
          <pc:sldMk cId="0" sldId="337"/>
        </pc:sldMkLst>
        <pc:spChg chg="mod">
          <ac:chgData name="Rhodri Thomas" userId="97013524-85ec-4bc1-99cf-ee75f81eb8cc" providerId="ADAL" clId="{286D9414-7E0E-456C-8CE4-49458D00B2B9}" dt="2023-02-23T08:53:26.625" v="46" actId="207"/>
          <ac:spMkLst>
            <pc:docMk/>
            <pc:sldMk cId="0" sldId="337"/>
            <ac:spMk id="2" creationId="{00000000-0000-0000-0000-000000000000}"/>
          </ac:spMkLst>
        </pc:spChg>
      </pc:sldChg>
      <pc:sldChg chg="modSp mod">
        <pc:chgData name="Rhodri Thomas" userId="97013524-85ec-4bc1-99cf-ee75f81eb8cc" providerId="ADAL" clId="{286D9414-7E0E-456C-8CE4-49458D00B2B9}" dt="2023-02-23T08:53:35.488" v="47" actId="207"/>
        <pc:sldMkLst>
          <pc:docMk/>
          <pc:sldMk cId="0" sldId="338"/>
        </pc:sldMkLst>
        <pc:spChg chg="mod">
          <ac:chgData name="Rhodri Thomas" userId="97013524-85ec-4bc1-99cf-ee75f81eb8cc" providerId="ADAL" clId="{286D9414-7E0E-456C-8CE4-49458D00B2B9}" dt="2023-02-23T08:53:35.488" v="47" actId="207"/>
          <ac:spMkLst>
            <pc:docMk/>
            <pc:sldMk cId="0" sldId="338"/>
            <ac:spMk id="2" creationId="{00000000-0000-0000-0000-000000000000}"/>
          </ac:spMkLst>
        </pc:spChg>
      </pc:sldChg>
      <pc:sldChg chg="modSp mod">
        <pc:chgData name="Rhodri Thomas" userId="97013524-85ec-4bc1-99cf-ee75f81eb8cc" providerId="ADAL" clId="{286D9414-7E0E-456C-8CE4-49458D00B2B9}" dt="2023-02-23T08:53:44.017" v="48" actId="207"/>
        <pc:sldMkLst>
          <pc:docMk/>
          <pc:sldMk cId="0" sldId="339"/>
        </pc:sldMkLst>
        <pc:spChg chg="mod">
          <ac:chgData name="Rhodri Thomas" userId="97013524-85ec-4bc1-99cf-ee75f81eb8cc" providerId="ADAL" clId="{286D9414-7E0E-456C-8CE4-49458D00B2B9}" dt="2023-02-23T08:53:44.017" v="48" actId="207"/>
          <ac:spMkLst>
            <pc:docMk/>
            <pc:sldMk cId="0" sldId="339"/>
            <ac:spMk id="2" creationId="{00000000-0000-0000-0000-000000000000}"/>
          </ac:spMkLst>
        </pc:spChg>
      </pc:sldChg>
      <pc:sldChg chg="modSp mod">
        <pc:chgData name="Rhodri Thomas" userId="97013524-85ec-4bc1-99cf-ee75f81eb8cc" providerId="ADAL" clId="{286D9414-7E0E-456C-8CE4-49458D00B2B9}" dt="2023-02-23T08:53:51.696" v="49" actId="207"/>
        <pc:sldMkLst>
          <pc:docMk/>
          <pc:sldMk cId="0" sldId="340"/>
        </pc:sldMkLst>
        <pc:spChg chg="mod">
          <ac:chgData name="Rhodri Thomas" userId="97013524-85ec-4bc1-99cf-ee75f81eb8cc" providerId="ADAL" clId="{286D9414-7E0E-456C-8CE4-49458D00B2B9}" dt="2023-02-23T08:53:51.696" v="49" actId="207"/>
          <ac:spMkLst>
            <pc:docMk/>
            <pc:sldMk cId="0" sldId="340"/>
            <ac:spMk id="2" creationId="{00000000-0000-0000-0000-000000000000}"/>
          </ac:spMkLst>
        </pc:spChg>
      </pc:sldChg>
      <pc:sldChg chg="modSp mod">
        <pc:chgData name="Rhodri Thomas" userId="97013524-85ec-4bc1-99cf-ee75f81eb8cc" providerId="ADAL" clId="{286D9414-7E0E-456C-8CE4-49458D00B2B9}" dt="2023-02-23T08:52:42.889" v="40" actId="207"/>
        <pc:sldMkLst>
          <pc:docMk/>
          <pc:sldMk cId="4209157383" sldId="341"/>
        </pc:sldMkLst>
        <pc:spChg chg="mod">
          <ac:chgData name="Rhodri Thomas" userId="97013524-85ec-4bc1-99cf-ee75f81eb8cc" providerId="ADAL" clId="{286D9414-7E0E-456C-8CE4-49458D00B2B9}" dt="2023-02-23T08:52:42.889" v="40" actId="207"/>
          <ac:spMkLst>
            <pc:docMk/>
            <pc:sldMk cId="4209157383" sldId="341"/>
            <ac:spMk id="2" creationId="{00000000-0000-0000-0000-000000000000}"/>
          </ac:spMkLst>
        </pc:spChg>
      </pc:sldChg>
      <pc:sldChg chg="modSp mod">
        <pc:chgData name="Rhodri Thomas" userId="97013524-85ec-4bc1-99cf-ee75f81eb8cc" providerId="ADAL" clId="{286D9414-7E0E-456C-8CE4-49458D00B2B9}" dt="2023-02-23T08:52:49.737" v="41" actId="207"/>
        <pc:sldMkLst>
          <pc:docMk/>
          <pc:sldMk cId="3888119977" sldId="342"/>
        </pc:sldMkLst>
        <pc:spChg chg="mod">
          <ac:chgData name="Rhodri Thomas" userId="97013524-85ec-4bc1-99cf-ee75f81eb8cc" providerId="ADAL" clId="{286D9414-7E0E-456C-8CE4-49458D00B2B9}" dt="2023-02-23T08:52:49.737" v="41" actId="207"/>
          <ac:spMkLst>
            <pc:docMk/>
            <pc:sldMk cId="3888119977" sldId="342"/>
            <ac:spMk id="2" creationId="{00000000-0000-0000-0000-000000000000}"/>
          </ac:spMkLst>
        </pc:spChg>
      </pc:sldChg>
      <pc:sldChg chg="modSp mod">
        <pc:chgData name="Rhodri Thomas" userId="97013524-85ec-4bc1-99cf-ee75f81eb8cc" providerId="ADAL" clId="{286D9414-7E0E-456C-8CE4-49458D00B2B9}" dt="2023-02-23T08:54:09.730" v="52" actId="207"/>
        <pc:sldMkLst>
          <pc:docMk/>
          <pc:sldMk cId="3558919003" sldId="343"/>
        </pc:sldMkLst>
        <pc:spChg chg="mod">
          <ac:chgData name="Rhodri Thomas" userId="97013524-85ec-4bc1-99cf-ee75f81eb8cc" providerId="ADAL" clId="{286D9414-7E0E-456C-8CE4-49458D00B2B9}" dt="2023-02-23T08:54:09.730" v="52" actId="207"/>
          <ac:spMkLst>
            <pc:docMk/>
            <pc:sldMk cId="3558919003" sldId="343"/>
            <ac:spMk id="2" creationId="{00000000-0000-0000-0000-000000000000}"/>
          </ac:spMkLst>
        </pc:spChg>
      </pc:sldChg>
      <pc:sldChg chg="modSp mod">
        <pc:chgData name="Rhodri Thomas" userId="97013524-85ec-4bc1-99cf-ee75f81eb8cc" providerId="ADAL" clId="{286D9414-7E0E-456C-8CE4-49458D00B2B9}" dt="2023-02-23T08:54:03.266" v="51" actId="207"/>
        <pc:sldMkLst>
          <pc:docMk/>
          <pc:sldMk cId="1893454644" sldId="344"/>
        </pc:sldMkLst>
        <pc:spChg chg="mod">
          <ac:chgData name="Rhodri Thomas" userId="97013524-85ec-4bc1-99cf-ee75f81eb8cc" providerId="ADAL" clId="{286D9414-7E0E-456C-8CE4-49458D00B2B9}" dt="2023-02-23T08:54:03.266" v="51" actId="207"/>
          <ac:spMkLst>
            <pc:docMk/>
            <pc:sldMk cId="1893454644" sldId="344"/>
            <ac:spMk id="2" creationId="{00000000-0000-0000-0000-000000000000}"/>
          </ac:spMkLst>
        </pc:spChg>
      </pc:sldChg>
      <pc:sldChg chg="modSp mod">
        <pc:chgData name="Rhodri Thomas" userId="97013524-85ec-4bc1-99cf-ee75f81eb8cc" providerId="ADAL" clId="{286D9414-7E0E-456C-8CE4-49458D00B2B9}" dt="2023-02-23T08:53:57.753" v="50" actId="207"/>
        <pc:sldMkLst>
          <pc:docMk/>
          <pc:sldMk cId="2261469633" sldId="345"/>
        </pc:sldMkLst>
        <pc:spChg chg="mod">
          <ac:chgData name="Rhodri Thomas" userId="97013524-85ec-4bc1-99cf-ee75f81eb8cc" providerId="ADAL" clId="{286D9414-7E0E-456C-8CE4-49458D00B2B9}" dt="2023-02-23T08:53:57.753" v="50" actId="207"/>
          <ac:spMkLst>
            <pc:docMk/>
            <pc:sldMk cId="2261469633" sldId="345"/>
            <ac:spMk id="2" creationId="{00000000-0000-0000-0000-000000000000}"/>
          </ac:spMkLst>
        </pc:spChg>
      </pc:sldChg>
      <pc:sldChg chg="modSp mod">
        <pc:chgData name="Rhodri Thomas" userId="97013524-85ec-4bc1-99cf-ee75f81eb8cc" providerId="ADAL" clId="{286D9414-7E0E-456C-8CE4-49458D00B2B9}" dt="2023-02-23T08:54:20.777" v="53" actId="207"/>
        <pc:sldMkLst>
          <pc:docMk/>
          <pc:sldMk cId="3141414740" sldId="346"/>
        </pc:sldMkLst>
        <pc:spChg chg="mod">
          <ac:chgData name="Rhodri Thomas" userId="97013524-85ec-4bc1-99cf-ee75f81eb8cc" providerId="ADAL" clId="{286D9414-7E0E-456C-8CE4-49458D00B2B9}" dt="2023-02-23T08:54:20.777" v="53" actId="207"/>
          <ac:spMkLst>
            <pc:docMk/>
            <pc:sldMk cId="3141414740" sldId="346"/>
            <ac:spMk id="2" creationId="{00000000-0000-0000-0000-000000000000}"/>
          </ac:spMkLst>
        </pc:spChg>
      </pc:sldChg>
      <pc:sldChg chg="modSp mod">
        <pc:chgData name="Rhodri Thomas" userId="97013524-85ec-4bc1-99cf-ee75f81eb8cc" providerId="ADAL" clId="{286D9414-7E0E-456C-8CE4-49458D00B2B9}" dt="2023-02-23T08:54:27.743" v="54" actId="207"/>
        <pc:sldMkLst>
          <pc:docMk/>
          <pc:sldMk cId="3725489044" sldId="347"/>
        </pc:sldMkLst>
        <pc:spChg chg="mod">
          <ac:chgData name="Rhodri Thomas" userId="97013524-85ec-4bc1-99cf-ee75f81eb8cc" providerId="ADAL" clId="{286D9414-7E0E-456C-8CE4-49458D00B2B9}" dt="2023-02-23T08:54:27.743" v="54" actId="207"/>
          <ac:spMkLst>
            <pc:docMk/>
            <pc:sldMk cId="3725489044" sldId="347"/>
            <ac:spMk id="2" creationId="{00000000-0000-0000-0000-000000000000}"/>
          </ac:spMkLst>
        </pc:spChg>
      </pc:sldChg>
      <pc:sldChg chg="modSp mod">
        <pc:chgData name="Rhodri Thomas" userId="97013524-85ec-4bc1-99cf-ee75f81eb8cc" providerId="ADAL" clId="{286D9414-7E0E-456C-8CE4-49458D00B2B9}" dt="2023-02-23T08:54:40.731" v="56" actId="207"/>
        <pc:sldMkLst>
          <pc:docMk/>
          <pc:sldMk cId="919764959" sldId="348"/>
        </pc:sldMkLst>
        <pc:spChg chg="mod">
          <ac:chgData name="Rhodri Thomas" userId="97013524-85ec-4bc1-99cf-ee75f81eb8cc" providerId="ADAL" clId="{286D9414-7E0E-456C-8CE4-49458D00B2B9}" dt="2023-02-23T08:54:40.731" v="56" actId="207"/>
          <ac:spMkLst>
            <pc:docMk/>
            <pc:sldMk cId="919764959" sldId="348"/>
            <ac:spMk id="2" creationId="{00000000-0000-0000-0000-000000000000}"/>
          </ac:spMkLst>
        </pc:spChg>
      </pc:sldChg>
      <pc:sldChg chg="modSp mod">
        <pc:chgData name="Rhodri Thomas" userId="97013524-85ec-4bc1-99cf-ee75f81eb8cc" providerId="ADAL" clId="{286D9414-7E0E-456C-8CE4-49458D00B2B9}" dt="2023-02-23T08:54:34.258" v="55" actId="207"/>
        <pc:sldMkLst>
          <pc:docMk/>
          <pc:sldMk cId="1171731889" sldId="349"/>
        </pc:sldMkLst>
        <pc:spChg chg="mod">
          <ac:chgData name="Rhodri Thomas" userId="97013524-85ec-4bc1-99cf-ee75f81eb8cc" providerId="ADAL" clId="{286D9414-7E0E-456C-8CE4-49458D00B2B9}" dt="2023-02-23T08:54:34.258" v="55" actId="207"/>
          <ac:spMkLst>
            <pc:docMk/>
            <pc:sldMk cId="1171731889" sldId="349"/>
            <ac:spMk id="2" creationId="{00000000-0000-0000-0000-000000000000}"/>
          </ac:spMkLst>
        </pc:spChg>
      </pc:sldChg>
      <pc:sldChg chg="modSp mod">
        <pc:chgData name="Rhodri Thomas" userId="97013524-85ec-4bc1-99cf-ee75f81eb8cc" providerId="ADAL" clId="{286D9414-7E0E-456C-8CE4-49458D00B2B9}" dt="2023-02-23T08:57:35.172" v="63" actId="1076"/>
        <pc:sldMkLst>
          <pc:docMk/>
          <pc:sldMk cId="880130653" sldId="350"/>
        </pc:sldMkLst>
        <pc:spChg chg="mod">
          <ac:chgData name="Rhodri Thomas" userId="97013524-85ec-4bc1-99cf-ee75f81eb8cc" providerId="ADAL" clId="{286D9414-7E0E-456C-8CE4-49458D00B2B9}" dt="2023-02-23T08:57:30.831" v="62"/>
          <ac:spMkLst>
            <pc:docMk/>
            <pc:sldMk cId="880130653" sldId="350"/>
            <ac:spMk id="2" creationId="{00000000-0000-0000-0000-000000000000}"/>
          </ac:spMkLst>
        </pc:spChg>
        <pc:spChg chg="mod">
          <ac:chgData name="Rhodri Thomas" userId="97013524-85ec-4bc1-99cf-ee75f81eb8cc" providerId="ADAL" clId="{286D9414-7E0E-456C-8CE4-49458D00B2B9}" dt="2023-02-23T08:57:27.398" v="61" actId="21"/>
          <ac:spMkLst>
            <pc:docMk/>
            <pc:sldMk cId="880130653" sldId="350"/>
            <ac:spMk id="3" creationId="{00000000-0000-0000-0000-000000000000}"/>
          </ac:spMkLst>
        </pc:spChg>
        <pc:picChg chg="mod">
          <ac:chgData name="Rhodri Thomas" userId="97013524-85ec-4bc1-99cf-ee75f81eb8cc" providerId="ADAL" clId="{286D9414-7E0E-456C-8CE4-49458D00B2B9}" dt="2023-02-23T08:57:35.172" v="63" actId="1076"/>
          <ac:picMkLst>
            <pc:docMk/>
            <pc:sldMk cId="880130653" sldId="350"/>
            <ac:picMk id="5"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2/23/2023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777"/>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a:t>
            </a:r>
            <a:r>
              <a:rPr lang="en-GB" sz="1400" b="1">
                <a:solidFill>
                  <a:schemeClr val="bg1"/>
                </a:solidFill>
              </a:rPr>
              <a:t>Site</a:t>
            </a:r>
            <a:r>
              <a:rPr lang="en-GB" sz="1400" b="1" baseline="0">
                <a:solidFill>
                  <a:schemeClr val="bg1"/>
                </a:solidFill>
              </a:rPr>
              <a:t> Carpentry</a:t>
            </a:r>
            <a:endParaRPr lang="en-GB" sz="1400" b="1"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a:ea typeface="Arial" pitchFamily="-105" charset="0"/>
                <a:cs typeface="Arial" pitchFamily="-105" charset="0"/>
              </a:rPr>
              <a:t> of 23</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www.timberwise.co.uk/" TargetMode="External"/><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0070C0"/>
                </a:solidFill>
                <a:highlight>
                  <a:srgbClr val="0000FF"/>
                </a:highlight>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r>
              <a:rPr lang="en-GB" dirty="0">
                <a:solidFill>
                  <a:srgbClr val="0070C0"/>
                </a:solidFill>
                <a:ea typeface="ＭＳ Ｐゴシック" pitchFamily="-105" charset="-128"/>
                <a:cs typeface="ＭＳ Ｐゴシック" pitchFamily="-105" charset="-128"/>
              </a:rPr>
              <a:t>R Thomas</a:t>
            </a:r>
          </a:p>
        </p:txBody>
      </p:sp>
      <p:sp>
        <p:nvSpPr>
          <p:cNvPr id="2054" name="TextBox 9"/>
          <p:cNvSpPr txBox="1">
            <a:spLocks noChangeArrowheads="1"/>
          </p:cNvSpPr>
          <p:nvPr/>
        </p:nvSpPr>
        <p:spPr bwMode="auto">
          <a:xfrm>
            <a:off x="762000" y="2209800"/>
            <a:ext cx="7696200" cy="461963"/>
          </a:xfrm>
          <a:prstGeom prst="rect">
            <a:avLst/>
          </a:prstGeom>
          <a:noFill/>
          <a:ln w="9525">
            <a:noFill/>
            <a:miter lim="800000"/>
            <a:headEnd/>
            <a:tailEnd/>
          </a:ln>
        </p:spPr>
        <p:txBody>
          <a:bodyPr>
            <a:prstTxWarp prst="textNoShape">
              <a:avLst/>
            </a:prstTxWarp>
            <a:spAutoFit/>
          </a:bodyPr>
          <a:lstStyle/>
          <a:p>
            <a:r>
              <a:rPr lang="en-GB" sz="2400" b="1" dirty="0">
                <a:solidFill>
                  <a:srgbClr val="FFFFFF"/>
                </a:solidFill>
              </a:rPr>
              <a:t>Timber Defects</a:t>
            </a:r>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dirty="0">
                <a:solidFill>
                  <a:srgbClr val="0070C0"/>
                </a:solidFill>
                <a:ea typeface="ＭＳ Ｐゴシック" pitchFamily="-105" charset="-128"/>
                <a:cs typeface="ＭＳ Ｐゴシック" pitchFamily="-105" charset="-128"/>
              </a:rPr>
              <a:t>Defects </a:t>
            </a:r>
          </a:p>
        </p:txBody>
      </p:sp>
      <p:sp>
        <p:nvSpPr>
          <p:cNvPr id="3075" name="Content Placeholder 2"/>
          <p:cNvSpPr>
            <a:spLocks noGrp="1"/>
          </p:cNvSpPr>
          <p:nvPr>
            <p:ph sz="quarter" idx="10"/>
          </p:nvPr>
        </p:nvSpPr>
        <p:spPr>
          <a:xfrm>
            <a:off x="457200" y="1371600"/>
            <a:ext cx="8229600" cy="4756150"/>
          </a:xfrm>
        </p:spPr>
        <p:txBody>
          <a:bodyPr/>
          <a:lstStyle/>
          <a:p>
            <a:pPr eaLnBrk="1" hangingPunct="1"/>
            <a:r>
              <a:rPr lang="en-GB" dirty="0"/>
              <a:t>Defects can be caused by:</a:t>
            </a:r>
          </a:p>
          <a:p>
            <a:pPr marL="342900" indent="-342900" eaLnBrk="1" hangingPunct="1">
              <a:buClr>
                <a:srgbClr val="E30613"/>
              </a:buClr>
              <a:buFont typeface="Arial" pitchFamily="34" charset="0"/>
              <a:buChar char="•"/>
            </a:pPr>
            <a:r>
              <a:rPr lang="en-GB" sz="1800" dirty="0"/>
              <a:t>Insects      </a:t>
            </a:r>
          </a:p>
          <a:p>
            <a:pPr marL="342900" indent="-342900" eaLnBrk="1" hangingPunct="1">
              <a:buClr>
                <a:srgbClr val="E30613"/>
              </a:buClr>
              <a:buFont typeface="Arial" pitchFamily="34" charset="0"/>
              <a:buChar char="•"/>
            </a:pPr>
            <a:r>
              <a:rPr lang="en-GB" sz="1800" dirty="0"/>
              <a:t>Fungi      </a:t>
            </a:r>
          </a:p>
          <a:p>
            <a:pPr marL="342900" indent="-342900" eaLnBrk="1" hangingPunct="1">
              <a:buClr>
                <a:srgbClr val="E30613"/>
              </a:buClr>
              <a:buFont typeface="Arial" pitchFamily="34" charset="0"/>
              <a:buChar char="•"/>
            </a:pPr>
            <a:r>
              <a:rPr lang="en-GB" sz="1800" dirty="0"/>
              <a:t>Conversion     </a:t>
            </a:r>
          </a:p>
          <a:p>
            <a:pPr marL="342900" indent="-342900" eaLnBrk="1" hangingPunct="1">
              <a:buClr>
                <a:srgbClr val="E30613"/>
              </a:buClr>
              <a:buFont typeface="Arial" pitchFamily="34" charset="0"/>
              <a:buChar char="•"/>
            </a:pPr>
            <a:r>
              <a:rPr lang="en-GB" sz="1800" dirty="0"/>
              <a:t>Seasoning </a:t>
            </a:r>
            <a:br>
              <a:rPr lang="en-GB" sz="1800" dirty="0"/>
            </a:br>
            <a:endParaRPr lang="en-GB"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Fungal defects</a:t>
            </a:r>
          </a:p>
        </p:txBody>
      </p:sp>
      <p:pic>
        <p:nvPicPr>
          <p:cNvPr id="4"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07333" y="2750420"/>
            <a:ext cx="2208213" cy="1714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6"/>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699915" y="2759370"/>
            <a:ext cx="1729159" cy="17278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X:\ILM Publishing\MAC Storage\Learning Solutions\Construction\1. Carpentry Level 1 Textbook\Production\Final artwork\Trade Dictionary\Sent 3.7.13\Wet rot (A088-01829).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6469577" y="2246364"/>
            <a:ext cx="1591200" cy="23782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07333" y="4487215"/>
            <a:ext cx="2001804" cy="369332"/>
          </a:xfrm>
          <a:prstGeom prst="rect">
            <a:avLst/>
          </a:prstGeom>
          <a:noFill/>
        </p:spPr>
        <p:txBody>
          <a:bodyPr wrap="square" rtlCol="0">
            <a:spAutoFit/>
          </a:bodyPr>
          <a:lstStyle/>
          <a:p>
            <a:r>
              <a:rPr lang="en-GB" sz="1800" dirty="0"/>
              <a:t>Blue stain</a:t>
            </a:r>
          </a:p>
        </p:txBody>
      </p:sp>
      <p:sp>
        <p:nvSpPr>
          <p:cNvPr id="8" name="TextBox 7"/>
          <p:cNvSpPr txBox="1"/>
          <p:nvPr/>
        </p:nvSpPr>
        <p:spPr>
          <a:xfrm>
            <a:off x="3563592" y="4488354"/>
            <a:ext cx="2001804" cy="369332"/>
          </a:xfrm>
          <a:prstGeom prst="rect">
            <a:avLst/>
          </a:prstGeom>
          <a:noFill/>
        </p:spPr>
        <p:txBody>
          <a:bodyPr wrap="square" rtlCol="0">
            <a:spAutoFit/>
          </a:bodyPr>
          <a:lstStyle/>
          <a:p>
            <a:r>
              <a:rPr lang="en-GB" sz="1800" dirty="0"/>
              <a:t>Dry rot</a:t>
            </a:r>
          </a:p>
        </p:txBody>
      </p:sp>
      <p:sp>
        <p:nvSpPr>
          <p:cNvPr id="9" name="TextBox 8"/>
          <p:cNvSpPr txBox="1"/>
          <p:nvPr/>
        </p:nvSpPr>
        <p:spPr>
          <a:xfrm>
            <a:off x="6397569" y="4622281"/>
            <a:ext cx="2001804" cy="369332"/>
          </a:xfrm>
          <a:prstGeom prst="rect">
            <a:avLst/>
          </a:prstGeom>
          <a:noFill/>
        </p:spPr>
        <p:txBody>
          <a:bodyPr wrap="square" rtlCol="0">
            <a:spAutoFit/>
          </a:bodyPr>
          <a:lstStyle/>
          <a:p>
            <a:r>
              <a:rPr lang="en-GB" sz="1800" dirty="0"/>
              <a:t>Wet rot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US" dirty="0">
                <a:solidFill>
                  <a:srgbClr val="0070C0"/>
                </a:solidFill>
                <a:ea typeface="ＭＳ Ｐゴシック" pitchFamily="-105" charset="-128"/>
                <a:cs typeface="ＭＳ Ｐゴシック" pitchFamily="-105" charset="-128"/>
              </a:rPr>
              <a:t>Dry rot</a:t>
            </a:r>
          </a:p>
        </p:txBody>
      </p:sp>
      <p:sp>
        <p:nvSpPr>
          <p:cNvPr id="5123" name="Content Placeholder 2"/>
          <p:cNvSpPr>
            <a:spLocks noGrp="1"/>
          </p:cNvSpPr>
          <p:nvPr>
            <p:ph sz="quarter" idx="10"/>
          </p:nvPr>
        </p:nvSpPr>
        <p:spPr>
          <a:xfrm>
            <a:off x="457200" y="1371600"/>
            <a:ext cx="8229600" cy="4756150"/>
          </a:xfrm>
        </p:spPr>
        <p:txBody>
          <a:bodyPr/>
          <a:lstStyle/>
          <a:p>
            <a:pPr marL="342900" indent="-342900">
              <a:buFont typeface="Arial" pitchFamily="34" charset="0"/>
              <a:buChar char="•"/>
              <a:defRPr/>
            </a:pPr>
            <a:r>
              <a:rPr lang="en-GB" dirty="0"/>
              <a:t>Dry rot is serious and is more difficult to eradicate. </a:t>
            </a:r>
          </a:p>
          <a:p>
            <a:pPr marL="342900" indent="-342900">
              <a:buFont typeface="Arial" pitchFamily="34" charset="0"/>
              <a:buChar char="•"/>
              <a:defRPr/>
            </a:pPr>
            <a:r>
              <a:rPr lang="en-GB" dirty="0"/>
              <a:t>Caused by timber having a moisture content above 20% and bad or no ventilation</a:t>
            </a:r>
          </a:p>
          <a:p>
            <a:pPr marL="342900" indent="-342900">
              <a:buFont typeface="Arial" pitchFamily="34" charset="0"/>
              <a:buChar char="•"/>
            </a:pPr>
            <a:r>
              <a:rPr lang="en-GB" dirty="0"/>
              <a:t>Timber loses its strength &amp; becomes dry &amp; powdery</a:t>
            </a:r>
          </a:p>
          <a:p>
            <a:endParaRPr lang="en-GB" dirty="0"/>
          </a:p>
          <a:p>
            <a:pPr marL="342900" indent="-342900">
              <a:buFont typeface="Arial" pitchFamily="34" charset="0"/>
              <a:buChar char="•"/>
              <a:defRPr/>
            </a:pPr>
            <a:endParaRPr lang="en-GB" dirty="0"/>
          </a:p>
          <a:p>
            <a:pPr lvl="3">
              <a:defRPr/>
            </a:pPr>
            <a:endParaRPr lang="en-US" dirty="0"/>
          </a:p>
          <a:p>
            <a:pPr marL="0" indent="0"/>
            <a:endParaRPr lang="en-US" dirty="0">
              <a:ea typeface="ＭＳ Ｐゴシック" pitchFamily="-105" charset="-128"/>
              <a:cs typeface="ＭＳ Ｐゴシック" pitchFamily="-105" charset="-128"/>
            </a:endParaRPr>
          </a:p>
        </p:txBody>
      </p:sp>
      <p:pic>
        <p:nvPicPr>
          <p:cNvPr id="4" name="Picture 2" descr="http://www.safeguardeurope.com/images/dry_rot_cuboidal.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412302"/>
            <a:ext cx="2673350" cy="267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Fungi</a:t>
            </a:r>
            <a:endParaRPr lang="en-US" b="0" dirty="0">
              <a:solidFill>
                <a:srgbClr val="0070C0"/>
              </a:solidFill>
            </a:endParaRPr>
          </a:p>
        </p:txBody>
      </p:sp>
      <p:sp>
        <p:nvSpPr>
          <p:cNvPr id="3" name="Content Placeholder 2"/>
          <p:cNvSpPr>
            <a:spLocks noGrp="1"/>
          </p:cNvSpPr>
          <p:nvPr>
            <p:ph sz="quarter" idx="10"/>
          </p:nvPr>
        </p:nvSpPr>
        <p:spPr/>
        <p:txBody>
          <a:bodyPr/>
          <a:lstStyle/>
          <a:p>
            <a:r>
              <a:rPr lang="en-GB" dirty="0"/>
              <a:t>Fungi spread through &amp; over the surface of the timber forming a mat of cotton wool like threads</a:t>
            </a:r>
          </a:p>
          <a:p>
            <a:pPr marL="0" indent="0">
              <a:lnSpc>
                <a:spcPts val="1200"/>
              </a:lnSpc>
              <a:spcBef>
                <a:spcPts val="0"/>
              </a:spcBef>
              <a:spcAft>
                <a:spcPts val="0"/>
              </a:spcAft>
            </a:pPr>
            <a:endParaRPr lang="en-US" dirty="0"/>
          </a:p>
          <a:p>
            <a:pPr lvl="2">
              <a:defRPr/>
            </a:pPr>
            <a:endParaRPr lang="en-US" dirty="0"/>
          </a:p>
          <a:p>
            <a:endParaRPr lang="en-US" dirty="0"/>
          </a:p>
        </p:txBody>
      </p:sp>
      <p:pic>
        <p:nvPicPr>
          <p:cNvPr id="2050" name="Picture 2" descr="http://www.timberwise.co.uk/wp-content/uploads/2013/03/Mycelium-growth-large-image-900x500.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339752" y="2564904"/>
            <a:ext cx="4752528" cy="26402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55776" y="5343032"/>
            <a:ext cx="2736304" cy="215444"/>
          </a:xfrm>
          <a:prstGeom prst="rect">
            <a:avLst/>
          </a:prstGeom>
          <a:noFill/>
        </p:spPr>
        <p:txBody>
          <a:bodyPr wrap="square" rtlCol="0">
            <a:spAutoFit/>
          </a:bodyPr>
          <a:lstStyle/>
          <a:p>
            <a:r>
              <a:rPr lang="en-GB" sz="800" dirty="0"/>
              <a:t>Image courtesy of </a:t>
            </a:r>
            <a:r>
              <a:rPr lang="en-GB" sz="800">
                <a:hlinkClick r:id="rId3"/>
              </a:rPr>
              <a:t>Timberwise</a:t>
            </a:r>
            <a:endParaRPr lang="en-GB"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Fungi</a:t>
            </a:r>
            <a:endParaRPr lang="en-US" b="0" dirty="0">
              <a:solidFill>
                <a:srgbClr val="0070C0"/>
              </a:solidFill>
            </a:endParaRPr>
          </a:p>
        </p:txBody>
      </p:sp>
      <p:sp>
        <p:nvSpPr>
          <p:cNvPr id="3" name="Content Placeholder 2"/>
          <p:cNvSpPr>
            <a:spLocks noGrp="1"/>
          </p:cNvSpPr>
          <p:nvPr>
            <p:ph sz="quarter" idx="10"/>
          </p:nvPr>
        </p:nvSpPr>
        <p:spPr/>
        <p:txBody>
          <a:bodyPr/>
          <a:lstStyle/>
          <a:p>
            <a:r>
              <a:rPr lang="en-GB" dirty="0"/>
              <a:t>Spores will even spread through and over brickwork causing structural damage if left untreated.</a:t>
            </a:r>
          </a:p>
          <a:p>
            <a:pPr marL="0" indent="0">
              <a:lnSpc>
                <a:spcPts val="1200"/>
              </a:lnSpc>
              <a:spcBef>
                <a:spcPts val="0"/>
              </a:spcBef>
              <a:spcAft>
                <a:spcPts val="0"/>
              </a:spcAft>
            </a:pPr>
            <a:endParaRPr lang="en-US" dirty="0"/>
          </a:p>
          <a:p>
            <a:pPr lvl="2">
              <a:defRPr/>
            </a:pPr>
            <a:endParaRPr lang="en-US" dirty="0"/>
          </a:p>
          <a:p>
            <a:endParaRPr lang="en-US" dirty="0"/>
          </a:p>
        </p:txBody>
      </p:sp>
      <p:pic>
        <p:nvPicPr>
          <p:cNvPr id="5122" name="Picture 2" descr="http://www.timberwise.co.uk/wp-content/uploads/2013/03/Dry-rot-mycelium-on-brickwork-large-image-800x500.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403648" y="2276872"/>
            <a:ext cx="5400600" cy="3375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157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Fungi</a:t>
            </a:r>
            <a:endParaRPr lang="en-US" b="0" dirty="0">
              <a:solidFill>
                <a:srgbClr val="0070C0"/>
              </a:solidFill>
            </a:endParaRPr>
          </a:p>
        </p:txBody>
      </p:sp>
      <p:sp>
        <p:nvSpPr>
          <p:cNvPr id="3" name="Content Placeholder 2"/>
          <p:cNvSpPr>
            <a:spLocks noGrp="1"/>
          </p:cNvSpPr>
          <p:nvPr>
            <p:ph sz="quarter" idx="10"/>
          </p:nvPr>
        </p:nvSpPr>
        <p:spPr/>
        <p:txBody>
          <a:bodyPr/>
          <a:lstStyle/>
          <a:p>
            <a:r>
              <a:rPr lang="en-GB" dirty="0"/>
              <a:t>When the fruiting body is fully ripe it starts to discharge millions of spores that attack more vulnerable timber.</a:t>
            </a:r>
          </a:p>
          <a:p>
            <a:pPr marL="0" indent="0">
              <a:lnSpc>
                <a:spcPts val="1200"/>
              </a:lnSpc>
              <a:spcBef>
                <a:spcPts val="0"/>
              </a:spcBef>
              <a:spcAft>
                <a:spcPts val="0"/>
              </a:spcAft>
            </a:pPr>
            <a:endParaRPr lang="en-US" dirty="0"/>
          </a:p>
          <a:p>
            <a:pPr lvl="2">
              <a:defRPr/>
            </a:pPr>
            <a:endParaRPr lang="en-US" dirty="0"/>
          </a:p>
          <a:p>
            <a:endParaRPr lang="en-US" dirty="0"/>
          </a:p>
        </p:txBody>
      </p:sp>
      <p:pic>
        <p:nvPicPr>
          <p:cNvPr id="5" name="Picture 2" descr="Dry rot in a subfloor void"/>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31913" y="2565400"/>
            <a:ext cx="640080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8119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0070C0"/>
                </a:solidFill>
              </a:rPr>
              <a:t>Control Measures</a:t>
            </a:r>
          </a:p>
        </p:txBody>
      </p:sp>
      <p:sp>
        <p:nvSpPr>
          <p:cNvPr id="3" name="Content Placeholder 2"/>
          <p:cNvSpPr>
            <a:spLocks noGrp="1"/>
          </p:cNvSpPr>
          <p:nvPr>
            <p:ph sz="quarter" idx="10"/>
          </p:nvPr>
        </p:nvSpPr>
        <p:spPr/>
        <p:txBody>
          <a:bodyPr/>
          <a:lstStyle/>
          <a:p>
            <a:pPr marL="342900" indent="-342900">
              <a:buFont typeface="Arial" pitchFamily="34" charset="0"/>
              <a:buChar char="•"/>
              <a:defRPr/>
            </a:pPr>
            <a:r>
              <a:rPr lang="en-GB" dirty="0"/>
              <a:t>Locate and rectify the source of dampness.</a:t>
            </a:r>
          </a:p>
          <a:p>
            <a:pPr marL="342900" indent="-342900">
              <a:buFont typeface="Arial" pitchFamily="34" charset="0"/>
              <a:buChar char="•"/>
              <a:defRPr/>
            </a:pPr>
            <a:r>
              <a:rPr lang="en-GB" dirty="0"/>
              <a:t>Cut out and remove all decayed timbers with a minimum margin of 600 mm beyond last evidence of fungal decay.</a:t>
            </a:r>
          </a:p>
          <a:p>
            <a:pPr marL="342900" indent="-342900">
              <a:buFont typeface="Arial" pitchFamily="34" charset="0"/>
              <a:buChar char="•"/>
              <a:defRPr/>
            </a:pPr>
            <a:r>
              <a:rPr lang="en-GB" dirty="0"/>
              <a:t>Replace timbers according to building regulations.</a:t>
            </a:r>
          </a:p>
          <a:p>
            <a:pPr marL="342900" indent="-342900">
              <a:buFont typeface="Arial" pitchFamily="34" charset="0"/>
              <a:buChar char="•"/>
              <a:defRPr/>
            </a:pPr>
            <a:r>
              <a:rPr lang="en-GB" dirty="0"/>
              <a:t>Thoroughly clean down all exposed areas.</a:t>
            </a:r>
          </a:p>
          <a:p>
            <a:pPr marL="342900" indent="-342900">
              <a:buFont typeface="Arial" pitchFamily="34" charset="0"/>
              <a:buChar char="•"/>
              <a:defRPr/>
            </a:pPr>
            <a:r>
              <a:rPr lang="en-GB" dirty="0"/>
              <a:t>Treat all timbers with a preservative.</a:t>
            </a:r>
          </a:p>
          <a:p>
            <a:pPr marL="342900" indent="-342900">
              <a:buFont typeface="Arial" pitchFamily="34" charset="0"/>
              <a:buChar char="•"/>
              <a:defRPr/>
            </a:pPr>
            <a:r>
              <a:rPr lang="en-GB" dirty="0"/>
              <a:t>Treat all other surrounding areas with a suitable fungicide.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Wet rot</a:t>
            </a:r>
            <a:endParaRPr lang="en-US" dirty="0">
              <a:solidFill>
                <a:srgbClr val="0070C0"/>
              </a:solidFill>
            </a:endParaRPr>
          </a:p>
        </p:txBody>
      </p:sp>
      <p:sp>
        <p:nvSpPr>
          <p:cNvPr id="3" name="Content Placeholder 2"/>
          <p:cNvSpPr>
            <a:spLocks noGrp="1"/>
          </p:cNvSpPr>
          <p:nvPr>
            <p:ph sz="quarter" idx="10"/>
          </p:nvPr>
        </p:nvSpPr>
        <p:spPr/>
        <p:txBody>
          <a:bodyPr/>
          <a:lstStyle/>
          <a:p>
            <a:r>
              <a:rPr lang="en-GB" dirty="0"/>
              <a:t>Typical tell tale signs that wet rot problem include the following:</a:t>
            </a:r>
          </a:p>
          <a:p>
            <a:pPr marL="342900" indent="-342900">
              <a:buFont typeface="Arial" pitchFamily="34" charset="0"/>
              <a:buChar char="•"/>
            </a:pPr>
            <a:r>
              <a:rPr lang="en-GB" dirty="0"/>
              <a:t>Look for very dark, damp wood/timber. Prod it with a sharp implement such as a screwdriver.  If the wood is very soft and pulpy, this is typically wet rot in progress.</a:t>
            </a:r>
          </a:p>
          <a:p>
            <a:pPr marL="342900" indent="-342900">
              <a:buFont typeface="Arial" pitchFamily="34" charset="0"/>
              <a:buChar char="•"/>
            </a:pPr>
            <a:r>
              <a:rPr lang="en-GB" dirty="0"/>
              <a:t>Often wet rot fungus is largely black and typically localised</a:t>
            </a:r>
          </a:p>
          <a:p>
            <a:pPr marL="342900" indent="-342900">
              <a:buFont typeface="Arial" pitchFamily="34" charset="0"/>
              <a:buChar char="•"/>
            </a:pPr>
            <a:r>
              <a:rPr lang="en-GB" dirty="0"/>
              <a:t>Look out for dry timber that is easily cracked and crumbles into fine particles</a:t>
            </a:r>
          </a:p>
          <a:p>
            <a:endParaRPr lang="en-US" dirty="0"/>
          </a:p>
        </p:txBody>
      </p:sp>
      <p:pic>
        <p:nvPicPr>
          <p:cNvPr id="4" name="Picture 2" descr="X:\ILM Publishing\MAC Storage\Learning Solutions\Construction\1. Carpentry Level 1 Textbook\Production\Final artwork\Trade Dictionary\Sent 3.7.13\Wet rot (A088-01829).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rot="16200000" flipV="1">
            <a:off x="5901616" y="4043599"/>
            <a:ext cx="1591200" cy="23782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Wet rot</a:t>
            </a:r>
          </a:p>
        </p:txBody>
      </p:sp>
      <p:sp>
        <p:nvSpPr>
          <p:cNvPr id="3" name="Content Placeholder 2"/>
          <p:cNvSpPr>
            <a:spLocks noGrp="1"/>
          </p:cNvSpPr>
          <p:nvPr>
            <p:ph sz="quarter" idx="10"/>
          </p:nvPr>
        </p:nvSpPr>
        <p:spPr/>
        <p:txBody>
          <a:bodyPr/>
          <a:lstStyle/>
          <a:p>
            <a:r>
              <a:rPr lang="en-GB" dirty="0"/>
              <a:t>Thank fully, wet rot rarely gets to the stage of structural defects and typically it can be treated by repairing the source of the moisture ingress and drying out the affected timbers.</a:t>
            </a:r>
          </a:p>
          <a:p>
            <a:r>
              <a:rPr lang="en-GB" dirty="0"/>
              <a:t>However, where any affected timber has lost its strength, it is best to remove he timber and replace it with new timber treated against the potential germination of wet rot spores.</a:t>
            </a:r>
          </a:p>
          <a:p>
            <a:r>
              <a:rPr lang="en-GB" dirty="0"/>
              <a:t>The critical element however is making sure that  all the affected areas are treated or wet rot problem will return.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Insect attack</a:t>
            </a:r>
            <a:endParaRPr lang="en-US" dirty="0">
              <a:solidFill>
                <a:srgbClr val="0070C0"/>
              </a:solidFill>
            </a:endParaRPr>
          </a:p>
        </p:txBody>
      </p:sp>
      <p:sp>
        <p:nvSpPr>
          <p:cNvPr id="3" name="Content Placeholder 2"/>
          <p:cNvSpPr>
            <a:spLocks noGrp="1"/>
          </p:cNvSpPr>
          <p:nvPr>
            <p:ph sz="quarter" idx="10"/>
          </p:nvPr>
        </p:nvSpPr>
        <p:spPr/>
        <p:txBody>
          <a:bodyPr/>
          <a:lstStyle/>
          <a:p>
            <a:pPr>
              <a:defRPr/>
            </a:pPr>
            <a:r>
              <a:rPr lang="en-GB" dirty="0"/>
              <a:t>Most of the damage done to timber in the UK is caused by 5 species of insect or woodworm.</a:t>
            </a:r>
          </a:p>
          <a:p>
            <a:pPr marL="342900" indent="-342900">
              <a:buFont typeface="Arial" pitchFamily="34" charset="0"/>
              <a:buChar char="•"/>
              <a:defRPr/>
            </a:pPr>
            <a:r>
              <a:rPr lang="en-GB" dirty="0"/>
              <a:t>Furniture beetle</a:t>
            </a:r>
          </a:p>
          <a:p>
            <a:pPr marL="342900" indent="-342900">
              <a:buFont typeface="Arial" pitchFamily="34" charset="0"/>
              <a:buChar char="•"/>
              <a:defRPr/>
            </a:pPr>
            <a:r>
              <a:rPr lang="en-GB" dirty="0"/>
              <a:t>Death watch beetle</a:t>
            </a:r>
          </a:p>
          <a:p>
            <a:pPr marL="342900" indent="-342900">
              <a:buFont typeface="Arial" pitchFamily="34" charset="0"/>
              <a:buChar char="•"/>
              <a:defRPr/>
            </a:pPr>
            <a:r>
              <a:rPr lang="en-GB" dirty="0"/>
              <a:t>Powder post beetle</a:t>
            </a:r>
          </a:p>
          <a:p>
            <a:pPr marL="342900" indent="-342900">
              <a:buFont typeface="Arial" pitchFamily="34" charset="0"/>
              <a:buChar char="•"/>
              <a:defRPr/>
            </a:pPr>
            <a:r>
              <a:rPr lang="en-GB" dirty="0"/>
              <a:t>House longhorn beetle</a:t>
            </a:r>
          </a:p>
          <a:p>
            <a:pPr marL="342900" indent="-342900">
              <a:buFont typeface="Arial" pitchFamily="34" charset="0"/>
              <a:buChar char="•"/>
              <a:defRPr/>
            </a:pPr>
            <a:r>
              <a:rPr lang="en-GB" dirty="0"/>
              <a:t>Weevil</a:t>
            </a:r>
          </a:p>
          <a:p>
            <a:endParaRPr lang="en-US" dirty="0"/>
          </a:p>
        </p:txBody>
      </p:sp>
      <p:pic>
        <p:nvPicPr>
          <p:cNvPr id="4" name="Picture 2" descr="texture of the old spoiled wood damaged by woodworm - stock photo"/>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716016" y="2636912"/>
            <a:ext cx="2796738" cy="20882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Types of insect</a:t>
            </a:r>
          </a:p>
        </p:txBody>
      </p:sp>
      <p:pic>
        <p:nvPicPr>
          <p:cNvPr id="6147" name="Picture 3"/>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7544" y="1340768"/>
            <a:ext cx="2046971" cy="15329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9552" y="2873722"/>
            <a:ext cx="1974963" cy="400110"/>
          </a:xfrm>
          <a:prstGeom prst="rect">
            <a:avLst/>
          </a:prstGeom>
          <a:noFill/>
        </p:spPr>
        <p:txBody>
          <a:bodyPr wrap="square" rtlCol="0">
            <a:spAutoFit/>
          </a:bodyPr>
          <a:lstStyle/>
          <a:p>
            <a:r>
              <a:rPr lang="en-GB" dirty="0"/>
              <a:t>Weevil</a:t>
            </a:r>
          </a:p>
        </p:txBody>
      </p:sp>
      <p:pic>
        <p:nvPicPr>
          <p:cNvPr id="6149" name="Picture 5" descr="House borer, Hadrobregmus pertinax on wood, extreme close-up - stock photo"/>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106803" y="1481632"/>
            <a:ext cx="2016224" cy="143376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157122" y="3026122"/>
            <a:ext cx="1974963" cy="400110"/>
          </a:xfrm>
          <a:prstGeom prst="rect">
            <a:avLst/>
          </a:prstGeom>
          <a:noFill/>
        </p:spPr>
        <p:txBody>
          <a:bodyPr wrap="square" rtlCol="0">
            <a:spAutoFit/>
          </a:bodyPr>
          <a:lstStyle/>
          <a:p>
            <a:r>
              <a:rPr lang="en-GB" dirty="0"/>
              <a:t>Furniture beetle</a:t>
            </a:r>
          </a:p>
        </p:txBody>
      </p:sp>
      <p:pic>
        <p:nvPicPr>
          <p:cNvPr id="6151" name="Picture 7" descr="Death watch beetle, Xestobium rufovillosum on wood, macro photo - stock photo"/>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499992" y="3453655"/>
            <a:ext cx="2302046" cy="16370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074794" y="4997020"/>
            <a:ext cx="1974963" cy="707886"/>
          </a:xfrm>
          <a:prstGeom prst="rect">
            <a:avLst/>
          </a:prstGeom>
          <a:noFill/>
        </p:spPr>
        <p:txBody>
          <a:bodyPr wrap="square" rtlCol="0">
            <a:spAutoFit/>
          </a:bodyPr>
          <a:lstStyle/>
          <a:p>
            <a:r>
              <a:rPr lang="en-GB" dirty="0"/>
              <a:t>Death watch beetle</a:t>
            </a:r>
          </a:p>
        </p:txBody>
      </p:sp>
      <p:pic>
        <p:nvPicPr>
          <p:cNvPr id="6152" name="Picture 8"/>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930159" y="3226177"/>
            <a:ext cx="1769812" cy="1706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810715" y="4881354"/>
            <a:ext cx="1974963" cy="707886"/>
          </a:xfrm>
          <a:prstGeom prst="rect">
            <a:avLst/>
          </a:prstGeom>
          <a:noFill/>
        </p:spPr>
        <p:txBody>
          <a:bodyPr wrap="square" rtlCol="0">
            <a:spAutoFit/>
          </a:bodyPr>
          <a:lstStyle/>
          <a:p>
            <a:r>
              <a:rPr lang="en-GB" dirty="0"/>
              <a:t>Long horn beetle</a:t>
            </a:r>
          </a:p>
        </p:txBody>
      </p:sp>
      <p:sp>
        <p:nvSpPr>
          <p:cNvPr id="5" name="Rectangle 4"/>
          <p:cNvSpPr/>
          <p:nvPr/>
        </p:nvSpPr>
        <p:spPr>
          <a:xfrm>
            <a:off x="554972" y="5589240"/>
            <a:ext cx="7731294" cy="707886"/>
          </a:xfrm>
          <a:prstGeom prst="rect">
            <a:avLst/>
          </a:prstGeom>
        </p:spPr>
        <p:txBody>
          <a:bodyPr wrap="square">
            <a:spAutoFit/>
          </a:bodyPr>
          <a:lstStyle/>
          <a:p>
            <a:pPr eaLnBrk="1" hangingPunct="1"/>
            <a:r>
              <a:rPr lang="en-GB" dirty="0"/>
              <a:t>All these beetles invade and consume wood and then leave when they have reached maturity.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Woodworm</a:t>
            </a:r>
          </a:p>
        </p:txBody>
      </p:sp>
      <p:sp>
        <p:nvSpPr>
          <p:cNvPr id="3" name="Content Placeholder 2"/>
          <p:cNvSpPr>
            <a:spLocks noGrp="1"/>
          </p:cNvSpPr>
          <p:nvPr>
            <p:ph sz="quarter" idx="10"/>
          </p:nvPr>
        </p:nvSpPr>
        <p:spPr/>
        <p:txBody>
          <a:bodyPr/>
          <a:lstStyle/>
          <a:p>
            <a:r>
              <a:rPr lang="en-GB" dirty="0"/>
              <a:t>Woodworm refers to the larvae of all wood boring beetles.</a:t>
            </a:r>
          </a:p>
          <a:p>
            <a:r>
              <a:rPr lang="en-GB" dirty="0"/>
              <a:t>Within the woodworm lifecycle, there are 4 main stages :</a:t>
            </a:r>
          </a:p>
          <a:p>
            <a:r>
              <a:rPr lang="en-GB" b="1" dirty="0"/>
              <a:t>   1.  Woodworm begins breeding</a:t>
            </a:r>
            <a:br>
              <a:rPr lang="en-GB" dirty="0"/>
            </a:br>
            <a:r>
              <a:rPr lang="en-GB" b="1" dirty="0"/>
              <a:t>   2.  Woodworm larvae hatch   </a:t>
            </a:r>
            <a:br>
              <a:rPr lang="en-GB" dirty="0"/>
            </a:br>
            <a:r>
              <a:rPr lang="en-GB" b="1" dirty="0"/>
              <a:t>   3.  Woodworm larvae start to eat</a:t>
            </a:r>
            <a:br>
              <a:rPr lang="en-GB" dirty="0"/>
            </a:br>
            <a:r>
              <a:rPr lang="en-GB" b="1" dirty="0"/>
              <a:t>   4.  Larvae turn into woodworm beetle</a:t>
            </a:r>
          </a:p>
          <a:p>
            <a:endParaRPr lang="en-GB" b="1"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The woodworm lifecycle</a:t>
            </a:r>
          </a:p>
        </p:txBody>
      </p:sp>
      <p:pic>
        <p:nvPicPr>
          <p:cNvPr id="4" name="Picture 2" descr="woodworm lifecycle"/>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547664" y="1412776"/>
            <a:ext cx="5715000" cy="442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Timber preservation</a:t>
            </a:r>
          </a:p>
        </p:txBody>
      </p:sp>
      <p:sp>
        <p:nvSpPr>
          <p:cNvPr id="3" name="Content Placeholder 2"/>
          <p:cNvSpPr>
            <a:spLocks noGrp="1"/>
          </p:cNvSpPr>
          <p:nvPr>
            <p:ph sz="quarter" idx="10"/>
          </p:nvPr>
        </p:nvSpPr>
        <p:spPr/>
        <p:txBody>
          <a:bodyPr/>
          <a:lstStyle/>
          <a:p>
            <a:r>
              <a:rPr lang="en-GB" dirty="0">
                <a:ea typeface="ＭＳ Ｐゴシック" pitchFamily="34" charset="-128"/>
              </a:rPr>
              <a:t>All timber contains food on which fungi &amp; insects live.</a:t>
            </a:r>
          </a:p>
          <a:p>
            <a:r>
              <a:rPr lang="en-GB" dirty="0">
                <a:ea typeface="ＭＳ Ｐゴシック" pitchFamily="34" charset="-128"/>
              </a:rPr>
              <a:t> The idea behind timber preservation is to poison the food by applying a toxic liquid to the timber.</a:t>
            </a:r>
          </a:p>
          <a:p>
            <a:r>
              <a:rPr lang="en-GB" dirty="0">
                <a:ea typeface="ＭＳ Ｐゴシック" pitchFamily="34" charset="-128"/>
              </a:rPr>
              <a:t>There are 3 main types of timber preservative.</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Coal tar oils</a:t>
            </a:r>
            <a:endParaRPr lang="en-US" dirty="0">
              <a:solidFill>
                <a:srgbClr val="0070C0"/>
              </a:solidFill>
            </a:endParaRPr>
          </a:p>
        </p:txBody>
      </p:sp>
      <p:sp>
        <p:nvSpPr>
          <p:cNvPr id="3" name="Content Placeholder 2"/>
          <p:cNvSpPr>
            <a:spLocks noGrp="1"/>
          </p:cNvSpPr>
          <p:nvPr>
            <p:ph sz="quarter" idx="10"/>
          </p:nvPr>
        </p:nvSpPr>
        <p:spPr/>
        <p:txBody>
          <a:bodyPr/>
          <a:lstStyle/>
          <a:p>
            <a:pPr marL="342900" indent="-342900">
              <a:buFont typeface="Arial" pitchFamily="34" charset="0"/>
              <a:buChar char="•"/>
            </a:pPr>
            <a:r>
              <a:rPr lang="en-GB" dirty="0"/>
              <a:t>Derived from coal  and are dark brown in colour.</a:t>
            </a:r>
          </a:p>
          <a:p>
            <a:pPr marL="342900" indent="-342900">
              <a:buFont typeface="Arial" pitchFamily="34" charset="0"/>
              <a:buChar char="•"/>
            </a:pPr>
            <a:r>
              <a:rPr lang="en-GB" dirty="0"/>
              <a:t>It should only be used externally.</a:t>
            </a:r>
          </a:p>
          <a:p>
            <a:pPr marL="342900" indent="-342900">
              <a:buFont typeface="Arial" pitchFamily="34" charset="0"/>
              <a:buChar char="•"/>
            </a:pPr>
            <a:r>
              <a:rPr lang="en-GB" dirty="0"/>
              <a:t>It is not available for general public use &amp; strict controls of its use are in place because of </a:t>
            </a:r>
          </a:p>
          <a:p>
            <a:pPr marL="342900" indent="-342900">
              <a:buFont typeface="Arial" pitchFamily="34" charset="0"/>
              <a:buChar char="•"/>
            </a:pPr>
            <a:r>
              <a:rPr lang="en-GB" dirty="0"/>
              <a:t>Its carcinogenic properties.</a:t>
            </a:r>
          </a:p>
          <a:p>
            <a:pPr marL="342900" indent="-342900">
              <a:buFont typeface="Arial" pitchFamily="34" charset="0"/>
              <a:buChar char="•"/>
            </a:pPr>
            <a:r>
              <a:rPr lang="en-GB" dirty="0"/>
              <a:t>Substitutes are available.</a:t>
            </a:r>
          </a:p>
          <a:p>
            <a:endParaRPr lang="en-US" dirty="0"/>
          </a:p>
        </p:txBody>
      </p:sp>
    </p:spTree>
    <p:extLst>
      <p:ext uri="{BB962C8B-B14F-4D97-AF65-F5344CB8AC3E}">
        <p14:creationId xmlns:p14="http://schemas.microsoft.com/office/powerpoint/2010/main" val="2261469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Water – soluble preservatives</a:t>
            </a:r>
            <a:endParaRPr lang="en-US" dirty="0">
              <a:solidFill>
                <a:srgbClr val="0070C0"/>
              </a:solidFill>
            </a:endParaRPr>
          </a:p>
        </p:txBody>
      </p:sp>
      <p:sp>
        <p:nvSpPr>
          <p:cNvPr id="3" name="Content Placeholder 2"/>
          <p:cNvSpPr>
            <a:spLocks noGrp="1"/>
          </p:cNvSpPr>
          <p:nvPr>
            <p:ph sz="quarter" idx="10"/>
          </p:nvPr>
        </p:nvSpPr>
        <p:spPr/>
        <p:txBody>
          <a:bodyPr/>
          <a:lstStyle/>
          <a:p>
            <a:pPr marL="342900" indent="-342900" eaLnBrk="1" hangingPunct="1">
              <a:buFont typeface="Arial" pitchFamily="34" charset="0"/>
              <a:buChar char="•"/>
            </a:pPr>
            <a:r>
              <a:rPr lang="en-GB" dirty="0"/>
              <a:t>Are toxic chemicals </a:t>
            </a:r>
          </a:p>
          <a:p>
            <a:pPr marL="342900" indent="-342900" eaLnBrk="1" hangingPunct="1">
              <a:buFont typeface="Arial" pitchFamily="34" charset="0"/>
              <a:buChar char="•"/>
            </a:pPr>
            <a:r>
              <a:rPr lang="en-GB" dirty="0"/>
              <a:t>mixed with water.</a:t>
            </a:r>
          </a:p>
          <a:p>
            <a:pPr marL="342900" indent="-342900" eaLnBrk="1" hangingPunct="1">
              <a:buFont typeface="Arial" pitchFamily="34" charset="0"/>
              <a:buChar char="•"/>
            </a:pPr>
            <a:r>
              <a:rPr lang="en-GB" dirty="0"/>
              <a:t>They are suitable for both internal &amp; external use</a:t>
            </a:r>
          </a:p>
          <a:p>
            <a:pPr marL="342900" indent="-342900" eaLnBrk="1" hangingPunct="1">
              <a:buFont typeface="Arial" pitchFamily="34" charset="0"/>
              <a:buChar char="•"/>
            </a:pPr>
            <a:r>
              <a:rPr lang="en-GB" dirty="0"/>
              <a:t>are odourless.</a:t>
            </a:r>
          </a:p>
          <a:p>
            <a:pPr marL="342900" indent="-342900" eaLnBrk="1" hangingPunct="1">
              <a:buFont typeface="Arial" pitchFamily="34" charset="0"/>
              <a:buChar char="•"/>
            </a:pPr>
            <a:r>
              <a:rPr lang="en-GB" dirty="0"/>
              <a:t>They are prone to leaching out of the timber in wet conditions</a:t>
            </a:r>
            <a:r>
              <a:rPr lang="en-GB" sz="2400" dirty="0"/>
              <a:t>.</a:t>
            </a:r>
          </a:p>
          <a:p>
            <a:endParaRPr lang="en-US" dirty="0"/>
          </a:p>
        </p:txBody>
      </p:sp>
      <p:pic>
        <p:nvPicPr>
          <p:cNvPr id="1024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339752" y="4295347"/>
            <a:ext cx="1872208" cy="1872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3454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Solvent preservatives</a:t>
            </a:r>
            <a:endParaRPr lang="en-US" dirty="0">
              <a:solidFill>
                <a:srgbClr val="0070C0"/>
              </a:solidFill>
            </a:endParaRPr>
          </a:p>
        </p:txBody>
      </p:sp>
      <p:sp>
        <p:nvSpPr>
          <p:cNvPr id="3" name="Content Placeholder 2"/>
          <p:cNvSpPr>
            <a:spLocks noGrp="1"/>
          </p:cNvSpPr>
          <p:nvPr>
            <p:ph sz="quarter" idx="10"/>
          </p:nvPr>
        </p:nvSpPr>
        <p:spPr/>
        <p:txBody>
          <a:bodyPr/>
          <a:lstStyle/>
          <a:p>
            <a:pPr marL="342900" indent="-342900">
              <a:buFont typeface="Arial" pitchFamily="34" charset="0"/>
              <a:buChar char="•"/>
            </a:pPr>
            <a:r>
              <a:rPr lang="en-GB" dirty="0"/>
              <a:t>Toxic chemicals mixed with solvent spirits.</a:t>
            </a:r>
          </a:p>
          <a:p>
            <a:pPr marL="342900" indent="-342900">
              <a:buFont typeface="Arial" pitchFamily="34" charset="0"/>
              <a:buChar char="•"/>
            </a:pPr>
            <a:r>
              <a:rPr lang="en-GB" dirty="0"/>
              <a:t>The spirits evaporate after application.</a:t>
            </a:r>
          </a:p>
          <a:p>
            <a:pPr marL="342900" indent="-342900">
              <a:buFont typeface="Arial" pitchFamily="34" charset="0"/>
              <a:buChar char="•"/>
            </a:pPr>
            <a:r>
              <a:rPr lang="en-GB" dirty="0"/>
              <a:t>They are flammable.</a:t>
            </a:r>
          </a:p>
          <a:p>
            <a:pPr marL="342900" indent="-342900">
              <a:buFont typeface="Arial" pitchFamily="34" charset="0"/>
              <a:buChar char="•"/>
            </a:pPr>
            <a:r>
              <a:rPr lang="en-GB" dirty="0"/>
              <a:t>Some have a strong odour.</a:t>
            </a:r>
          </a:p>
          <a:p>
            <a:pPr marL="342900" indent="-342900">
              <a:buFont typeface="Arial" pitchFamily="34" charset="0"/>
              <a:buChar char="•"/>
            </a:pPr>
            <a:r>
              <a:rPr lang="en-GB" dirty="0"/>
              <a:t>They are more expensive but have durable preservation properties.</a:t>
            </a:r>
          </a:p>
          <a:p>
            <a:endParaRPr lang="en-US" dirty="0"/>
          </a:p>
        </p:txBody>
      </p:sp>
      <p:pic>
        <p:nvPicPr>
          <p:cNvPr id="4" name="Picture 2" descr="Whites Agri"/>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3203848" y="4077072"/>
            <a:ext cx="1520069" cy="2071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8919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Methods of applying  preservatives</a:t>
            </a:r>
          </a:p>
        </p:txBody>
      </p:sp>
      <p:sp>
        <p:nvSpPr>
          <p:cNvPr id="3" name="Content Placeholder 2"/>
          <p:cNvSpPr>
            <a:spLocks noGrp="1"/>
          </p:cNvSpPr>
          <p:nvPr>
            <p:ph sz="quarter" idx="10"/>
          </p:nvPr>
        </p:nvSpPr>
        <p:spPr/>
        <p:txBody>
          <a:bodyPr/>
          <a:lstStyle/>
          <a:p>
            <a:r>
              <a:rPr lang="en-GB" dirty="0"/>
              <a:t>Brush application.</a:t>
            </a:r>
          </a:p>
          <a:p>
            <a:r>
              <a:rPr lang="en-GB" dirty="0"/>
              <a:t>Only a surface coating is achieved.</a:t>
            </a:r>
          </a:p>
          <a:p>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195736" y="2636912"/>
            <a:ext cx="4286250" cy="305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1414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Methods of applying preservatives</a:t>
            </a:r>
          </a:p>
        </p:txBody>
      </p:sp>
      <p:sp>
        <p:nvSpPr>
          <p:cNvPr id="3" name="Content Placeholder 2"/>
          <p:cNvSpPr>
            <a:spLocks noGrp="1"/>
          </p:cNvSpPr>
          <p:nvPr>
            <p:ph sz="quarter" idx="10"/>
          </p:nvPr>
        </p:nvSpPr>
        <p:spPr/>
        <p:txBody>
          <a:bodyPr/>
          <a:lstStyle/>
          <a:p>
            <a:r>
              <a:rPr lang="en-GB" b="1" dirty="0"/>
              <a:t>Spraying</a:t>
            </a:r>
            <a:r>
              <a:rPr lang="en-GB" dirty="0"/>
              <a:t>.</a:t>
            </a:r>
          </a:p>
          <a:p>
            <a:r>
              <a:rPr lang="en-GB" dirty="0"/>
              <a:t>A better &amp; quicker method of application but again only surface coating is achieved.</a:t>
            </a:r>
          </a:p>
          <a:p>
            <a:endParaRPr lang="en-GB"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55776" y="2852936"/>
            <a:ext cx="428625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5489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Methods of applying preservatives</a:t>
            </a:r>
          </a:p>
        </p:txBody>
      </p:sp>
      <p:sp>
        <p:nvSpPr>
          <p:cNvPr id="3" name="Content Placeholder 2"/>
          <p:cNvSpPr>
            <a:spLocks noGrp="1"/>
          </p:cNvSpPr>
          <p:nvPr>
            <p:ph sz="quarter" idx="10"/>
          </p:nvPr>
        </p:nvSpPr>
        <p:spPr/>
        <p:txBody>
          <a:bodyPr/>
          <a:lstStyle/>
          <a:p>
            <a:r>
              <a:rPr lang="en-GB" b="1" dirty="0"/>
              <a:t>Dipping</a:t>
            </a:r>
            <a:r>
              <a:rPr lang="en-GB" dirty="0"/>
              <a:t> or immersing the timber in a tank of preservative.</a:t>
            </a:r>
          </a:p>
          <a:p>
            <a:r>
              <a:rPr lang="en-GB" dirty="0"/>
              <a:t>The depth of penetration into the timber depends on how long the timber is immersed.</a:t>
            </a:r>
          </a:p>
          <a:p>
            <a:endParaRPr lang="en-GB" dirty="0"/>
          </a:p>
        </p:txBody>
      </p:sp>
      <p:pic>
        <p:nvPicPr>
          <p:cNvPr id="4" name="Content Placeholder 3" descr="dipping_1.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1979712" y="2708920"/>
            <a:ext cx="4069010" cy="3412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1731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Methods of applying preservatives</a:t>
            </a:r>
          </a:p>
        </p:txBody>
      </p:sp>
      <p:sp>
        <p:nvSpPr>
          <p:cNvPr id="3" name="Content Placeholder 2"/>
          <p:cNvSpPr>
            <a:spLocks noGrp="1"/>
          </p:cNvSpPr>
          <p:nvPr>
            <p:ph sz="quarter" idx="10"/>
          </p:nvPr>
        </p:nvSpPr>
        <p:spPr/>
        <p:txBody>
          <a:bodyPr/>
          <a:lstStyle/>
          <a:p>
            <a:r>
              <a:rPr lang="en-GB" dirty="0"/>
              <a:t>Pressure treatment is the most effective form of  timber preservation as all the timber is coated.</a:t>
            </a:r>
          </a:p>
          <a:p>
            <a:r>
              <a:rPr lang="en-GB" dirty="0"/>
              <a:t>The timber is placed in a sealed cylinder  were the preservative is forced into the cells of the timber under pressure. </a:t>
            </a:r>
          </a:p>
          <a:p>
            <a:r>
              <a:rPr lang="en-GB" dirty="0"/>
              <a:t>            </a:t>
            </a:r>
            <a:endParaRPr lang="en-GB" dirty="0">
              <a:solidFill>
                <a:srgbClr val="FF0000"/>
              </a:solidFill>
            </a:endParaRPr>
          </a:p>
          <a:p>
            <a:endParaRPr lang="en-GB" dirty="0"/>
          </a:p>
        </p:txBody>
      </p:sp>
      <p:pic>
        <p:nvPicPr>
          <p:cNvPr id="4" name="Content Placeholder 3" descr="tangki-treatment2.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2483768" y="2919527"/>
            <a:ext cx="2520280" cy="31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97649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Seasoning</a:t>
            </a:r>
            <a:br>
              <a:rPr lang="en-GB" dirty="0">
                <a:solidFill>
                  <a:srgbClr val="0070C0"/>
                </a:solidFill>
              </a:rPr>
            </a:br>
            <a:r>
              <a:rPr lang="en-GB" dirty="0">
                <a:solidFill>
                  <a:srgbClr val="0070C0"/>
                </a:solidFill>
              </a:rPr>
              <a:t>Defects</a:t>
            </a:r>
          </a:p>
        </p:txBody>
      </p:sp>
      <p:sp>
        <p:nvSpPr>
          <p:cNvPr id="3" name="Content Placeholder 2"/>
          <p:cNvSpPr>
            <a:spLocks noGrp="1"/>
          </p:cNvSpPr>
          <p:nvPr>
            <p:ph sz="quarter" idx="10"/>
          </p:nvPr>
        </p:nvSpPr>
        <p:spPr/>
        <p:txBody>
          <a:bodyPr/>
          <a:lstStyle/>
          <a:p>
            <a:endParaRPr lang="en-GB" dirty="0"/>
          </a:p>
        </p:txBody>
      </p:sp>
      <p:pic>
        <p:nvPicPr>
          <p:cNvPr id="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475" y="2565400"/>
            <a:ext cx="2312988"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2463" y="2681888"/>
            <a:ext cx="233045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0988" y="2565400"/>
            <a:ext cx="274320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7175" y="4767263"/>
            <a:ext cx="2665413" cy="1544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5588" y="4881563"/>
            <a:ext cx="2541587" cy="1316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879475" y="4149080"/>
            <a:ext cx="2108349" cy="400110"/>
          </a:xfrm>
          <a:prstGeom prst="rect">
            <a:avLst/>
          </a:prstGeom>
          <a:noFill/>
        </p:spPr>
        <p:txBody>
          <a:bodyPr wrap="square" rtlCol="0">
            <a:spAutoFit/>
          </a:bodyPr>
          <a:lstStyle/>
          <a:p>
            <a:r>
              <a:rPr lang="en-GB" dirty="0"/>
              <a:t>Twist</a:t>
            </a:r>
          </a:p>
        </p:txBody>
      </p:sp>
      <p:sp>
        <p:nvSpPr>
          <p:cNvPr id="10" name="TextBox 9"/>
          <p:cNvSpPr txBox="1"/>
          <p:nvPr/>
        </p:nvSpPr>
        <p:spPr>
          <a:xfrm>
            <a:off x="3400276" y="4155651"/>
            <a:ext cx="2108349" cy="400110"/>
          </a:xfrm>
          <a:prstGeom prst="rect">
            <a:avLst/>
          </a:prstGeom>
          <a:noFill/>
        </p:spPr>
        <p:txBody>
          <a:bodyPr wrap="square" rtlCol="0">
            <a:spAutoFit/>
          </a:bodyPr>
          <a:lstStyle/>
          <a:p>
            <a:r>
              <a:rPr lang="en-GB" dirty="0"/>
              <a:t>Cupping</a:t>
            </a:r>
          </a:p>
        </p:txBody>
      </p:sp>
      <p:sp>
        <p:nvSpPr>
          <p:cNvPr id="11" name="TextBox 10"/>
          <p:cNvSpPr txBox="1"/>
          <p:nvPr/>
        </p:nvSpPr>
        <p:spPr>
          <a:xfrm>
            <a:off x="5868144" y="4172931"/>
            <a:ext cx="2108349" cy="400110"/>
          </a:xfrm>
          <a:prstGeom prst="rect">
            <a:avLst/>
          </a:prstGeom>
          <a:noFill/>
        </p:spPr>
        <p:txBody>
          <a:bodyPr wrap="square" rtlCol="0">
            <a:spAutoFit/>
          </a:bodyPr>
          <a:lstStyle/>
          <a:p>
            <a:r>
              <a:rPr lang="en-GB" dirty="0"/>
              <a:t>Bow</a:t>
            </a:r>
          </a:p>
        </p:txBody>
      </p:sp>
      <p:sp>
        <p:nvSpPr>
          <p:cNvPr id="12" name="TextBox 11"/>
          <p:cNvSpPr txBox="1"/>
          <p:nvPr/>
        </p:nvSpPr>
        <p:spPr>
          <a:xfrm>
            <a:off x="1291927" y="5797490"/>
            <a:ext cx="2108349" cy="400110"/>
          </a:xfrm>
          <a:prstGeom prst="rect">
            <a:avLst/>
          </a:prstGeom>
          <a:noFill/>
        </p:spPr>
        <p:txBody>
          <a:bodyPr wrap="square" rtlCol="0">
            <a:spAutoFit/>
          </a:bodyPr>
          <a:lstStyle/>
          <a:p>
            <a:r>
              <a:rPr lang="en-GB" dirty="0"/>
              <a:t>Case hardening</a:t>
            </a:r>
          </a:p>
        </p:txBody>
      </p:sp>
      <p:sp>
        <p:nvSpPr>
          <p:cNvPr id="13" name="TextBox 12"/>
          <p:cNvSpPr txBox="1"/>
          <p:nvPr/>
        </p:nvSpPr>
        <p:spPr>
          <a:xfrm>
            <a:off x="4716016" y="5797490"/>
            <a:ext cx="2108349" cy="400110"/>
          </a:xfrm>
          <a:prstGeom prst="rect">
            <a:avLst/>
          </a:prstGeom>
          <a:noFill/>
        </p:spPr>
        <p:txBody>
          <a:bodyPr wrap="square" rtlCol="0">
            <a:spAutoFit/>
          </a:bodyPr>
          <a:lstStyle/>
          <a:p>
            <a:r>
              <a:rPr lang="en-GB" dirty="0"/>
              <a:t>Splits</a:t>
            </a:r>
          </a:p>
        </p:txBody>
      </p:sp>
    </p:spTree>
    <p:extLst>
      <p:ext uri="{BB962C8B-B14F-4D97-AF65-F5344CB8AC3E}">
        <p14:creationId xmlns:p14="http://schemas.microsoft.com/office/powerpoint/2010/main" val="880130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755</Words>
  <Application>Microsoft Office PowerPoint</Application>
  <PresentationFormat>On-screen Show (4:3)</PresentationFormat>
  <Paragraphs>110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Lucida Grande</vt:lpstr>
      <vt:lpstr>Arial</vt:lpstr>
      <vt:lpstr>Times New Roman</vt:lpstr>
      <vt:lpstr>Default Design</vt:lpstr>
      <vt:lpstr>R Thomas</vt:lpstr>
      <vt:lpstr>Defects </vt:lpstr>
      <vt:lpstr>Fungal defects</vt:lpstr>
      <vt:lpstr>Dry rot</vt:lpstr>
      <vt:lpstr>Fungi</vt:lpstr>
      <vt:lpstr>Fungi</vt:lpstr>
      <vt:lpstr>Fungi</vt:lpstr>
      <vt:lpstr>Control Measures</vt:lpstr>
      <vt:lpstr>Wet rot</vt:lpstr>
      <vt:lpstr>Wet rot</vt:lpstr>
      <vt:lpstr>Insect attack</vt:lpstr>
      <vt:lpstr>Types of insect</vt:lpstr>
      <vt:lpstr>Woodworm</vt:lpstr>
      <vt:lpstr>The woodworm lifecycle</vt:lpstr>
      <vt:lpstr>Timber preservation</vt:lpstr>
      <vt:lpstr>Coal tar oils</vt:lpstr>
      <vt:lpstr>Water – soluble preservatives</vt:lpstr>
      <vt:lpstr>Solvent preservatives</vt:lpstr>
      <vt:lpstr>Methods of applying  preservatives</vt:lpstr>
      <vt:lpstr>Methods of applying preservatives</vt:lpstr>
      <vt:lpstr>Methods of applying preservatives</vt:lpstr>
      <vt:lpstr>Methods of applying preservatives</vt:lpstr>
      <vt:lpstr>Seasoning Defects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106</cp:revision>
  <dcterms:created xsi:type="dcterms:W3CDTF">2013-05-28T00:38:54Z</dcterms:created>
  <dcterms:modified xsi:type="dcterms:W3CDTF">2023-02-23T08:57:40Z</dcterms:modified>
</cp:coreProperties>
</file>