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66"/>
  </p:notesMasterIdLst>
  <p:sldIdLst>
    <p:sldId id="256" r:id="rId2"/>
    <p:sldId id="493" r:id="rId3"/>
    <p:sldId id="762" r:id="rId4"/>
    <p:sldId id="581" r:id="rId5"/>
    <p:sldId id="580" r:id="rId6"/>
    <p:sldId id="604" r:id="rId7"/>
    <p:sldId id="437" r:id="rId8"/>
    <p:sldId id="756" r:id="rId9"/>
    <p:sldId id="757" r:id="rId10"/>
    <p:sldId id="438" r:id="rId11"/>
    <p:sldId id="432" r:id="rId12"/>
    <p:sldId id="612" r:id="rId13"/>
    <p:sldId id="613" r:id="rId14"/>
    <p:sldId id="609" r:id="rId15"/>
    <p:sldId id="608" r:id="rId16"/>
    <p:sldId id="610" r:id="rId17"/>
    <p:sldId id="611" r:id="rId18"/>
    <p:sldId id="439" r:id="rId19"/>
    <p:sldId id="617" r:id="rId20"/>
    <p:sldId id="421" r:id="rId21"/>
    <p:sldId id="607" r:id="rId22"/>
    <p:sldId id="615" r:id="rId23"/>
    <p:sldId id="443" r:id="rId24"/>
    <p:sldId id="616" r:id="rId25"/>
    <p:sldId id="715" r:id="rId26"/>
    <p:sldId id="716" r:id="rId27"/>
    <p:sldId id="717" r:id="rId28"/>
    <p:sldId id="718" r:id="rId29"/>
    <p:sldId id="719" r:id="rId30"/>
    <p:sldId id="720" r:id="rId31"/>
    <p:sldId id="721" r:id="rId32"/>
    <p:sldId id="722" r:id="rId33"/>
    <p:sldId id="744" r:id="rId34"/>
    <p:sldId id="745" r:id="rId35"/>
    <p:sldId id="746" r:id="rId36"/>
    <p:sldId id="747" r:id="rId37"/>
    <p:sldId id="723" r:id="rId38"/>
    <p:sldId id="748" r:id="rId39"/>
    <p:sldId id="749" r:id="rId40"/>
    <p:sldId id="750" r:id="rId41"/>
    <p:sldId id="751" r:id="rId42"/>
    <p:sldId id="724" r:id="rId43"/>
    <p:sldId id="725" r:id="rId44"/>
    <p:sldId id="726" r:id="rId45"/>
    <p:sldId id="727" r:id="rId46"/>
    <p:sldId id="763" r:id="rId47"/>
    <p:sldId id="624" r:id="rId48"/>
    <p:sldId id="519" r:id="rId49"/>
    <p:sldId id="522" r:id="rId50"/>
    <p:sldId id="618" r:id="rId51"/>
    <p:sldId id="769" r:id="rId52"/>
    <p:sldId id="758" r:id="rId53"/>
    <p:sldId id="619" r:id="rId54"/>
    <p:sldId id="625" r:id="rId55"/>
    <p:sldId id="626" r:id="rId56"/>
    <p:sldId id="630" r:id="rId57"/>
    <p:sldId id="631" r:id="rId58"/>
    <p:sldId id="627" r:id="rId59"/>
    <p:sldId id="632" r:id="rId60"/>
    <p:sldId id="633" r:id="rId61"/>
    <p:sldId id="628" r:id="rId62"/>
    <p:sldId id="620" r:id="rId63"/>
    <p:sldId id="621" r:id="rId64"/>
    <p:sldId id="622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653"/>
    <a:srgbClr val="868E53"/>
    <a:srgbClr val="968F52"/>
    <a:srgbClr val="330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997" autoAdjust="0"/>
    <p:restoredTop sz="80210" autoAdjust="0"/>
  </p:normalViewPr>
  <p:slideViewPr>
    <p:cSldViewPr snapToGrid="0">
      <p:cViewPr varScale="1">
        <p:scale>
          <a:sx n="55" d="100"/>
          <a:sy n="55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55984B-B245-49AF-861B-F711FB79704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83925411-79D6-42DE-8EF1-ABC5F8A1353D}">
      <dgm:prSet phldrT="[文字]" custT="1"/>
      <dgm:spPr/>
      <dgm:t>
        <a:bodyPr/>
        <a:lstStyle/>
        <a:p>
          <a:r>
            <a:rPr lang="zh-TW" altLang="en-US" sz="3200" dirty="0" smtClean="0"/>
            <a:t>大蓋天下</a:t>
          </a:r>
          <a:endParaRPr lang="zh-TW" altLang="en-US" sz="3200" dirty="0"/>
        </a:p>
      </dgm:t>
    </dgm:pt>
    <dgm:pt modelId="{CFA6910D-B96A-480A-95CF-0A8E0A476A5B}" type="parTrans" cxnId="{76873108-9B3E-48C6-8010-27B9119A3D8F}">
      <dgm:prSet/>
      <dgm:spPr/>
      <dgm:t>
        <a:bodyPr/>
        <a:lstStyle/>
        <a:p>
          <a:endParaRPr lang="zh-TW" altLang="en-US"/>
        </a:p>
      </dgm:t>
    </dgm:pt>
    <dgm:pt modelId="{F8191161-8BAC-4AAC-AFDF-8F4EB5D36BDB}" type="sibTrans" cxnId="{76873108-9B3E-48C6-8010-27B9119A3D8F}">
      <dgm:prSet/>
      <dgm:spPr/>
      <dgm:t>
        <a:bodyPr/>
        <a:lstStyle/>
        <a:p>
          <a:endParaRPr lang="zh-TW" altLang="en-US"/>
        </a:p>
      </dgm:t>
    </dgm:pt>
    <dgm:pt modelId="{FC122B3A-AF8C-432F-9016-A713D9F0CE66}">
      <dgm:prSet phldrT="[文字]" custT="1"/>
      <dgm:spPr/>
      <dgm:t>
        <a:bodyPr/>
        <a:lstStyle/>
        <a:p>
          <a:r>
            <a:rPr lang="zh-TW" altLang="en-US" sz="3200" dirty="0" smtClean="0"/>
            <a:t>信蓋天下</a:t>
          </a:r>
          <a:endParaRPr lang="zh-TW" altLang="en-US" sz="3200" dirty="0"/>
        </a:p>
      </dgm:t>
    </dgm:pt>
    <dgm:pt modelId="{E6F35D80-4089-4E63-8344-DF16B42BE347}" type="parTrans" cxnId="{C74CCA66-4815-48D7-A746-73E14BFEF543}">
      <dgm:prSet/>
      <dgm:spPr/>
      <dgm:t>
        <a:bodyPr/>
        <a:lstStyle/>
        <a:p>
          <a:endParaRPr lang="zh-TW" altLang="en-US"/>
        </a:p>
      </dgm:t>
    </dgm:pt>
    <dgm:pt modelId="{ADE1CBE5-44F2-4762-AA9E-030241A5DF18}" type="sibTrans" cxnId="{C74CCA66-4815-48D7-A746-73E14BFEF543}">
      <dgm:prSet/>
      <dgm:spPr/>
      <dgm:t>
        <a:bodyPr/>
        <a:lstStyle/>
        <a:p>
          <a:endParaRPr lang="zh-TW" altLang="en-US"/>
        </a:p>
      </dgm:t>
    </dgm:pt>
    <dgm:pt modelId="{1E4F684F-3F4F-4226-B24E-8E2A61C1C2AE}">
      <dgm:prSet phldrT="[文字]" custT="1"/>
      <dgm:spPr/>
      <dgm:t>
        <a:bodyPr/>
        <a:lstStyle/>
        <a:p>
          <a:r>
            <a:rPr lang="zh-TW" altLang="en-US" sz="3200" dirty="0" smtClean="0"/>
            <a:t>仁蓋天下</a:t>
          </a:r>
          <a:endParaRPr lang="zh-TW" altLang="en-US" sz="3200" dirty="0"/>
        </a:p>
      </dgm:t>
    </dgm:pt>
    <dgm:pt modelId="{675607B4-77EB-4D84-A749-1BF307F69FE3}" type="parTrans" cxnId="{6C46D0FB-CA8C-4F33-B82F-9D36FA558426}">
      <dgm:prSet/>
      <dgm:spPr/>
      <dgm:t>
        <a:bodyPr/>
        <a:lstStyle/>
        <a:p>
          <a:endParaRPr lang="zh-TW" altLang="en-US"/>
        </a:p>
      </dgm:t>
    </dgm:pt>
    <dgm:pt modelId="{53CC4006-FA41-45E0-B912-9E59CEB31F14}" type="sibTrans" cxnId="{6C46D0FB-CA8C-4F33-B82F-9D36FA558426}">
      <dgm:prSet/>
      <dgm:spPr/>
      <dgm:t>
        <a:bodyPr/>
        <a:lstStyle/>
        <a:p>
          <a:endParaRPr lang="zh-TW" altLang="en-US"/>
        </a:p>
      </dgm:t>
    </dgm:pt>
    <dgm:pt modelId="{6476A6DB-79EB-4D3E-9677-AFB477F72F0F}">
      <dgm:prSet phldrT="[文字]" custT="1"/>
      <dgm:spPr/>
      <dgm:t>
        <a:bodyPr/>
        <a:lstStyle/>
        <a:p>
          <a:r>
            <a:rPr lang="zh-TW" altLang="en-US" sz="3200" dirty="0" smtClean="0"/>
            <a:t>恩蓋天下</a:t>
          </a:r>
          <a:endParaRPr lang="zh-TW" altLang="en-US" sz="3200" dirty="0"/>
        </a:p>
      </dgm:t>
    </dgm:pt>
    <dgm:pt modelId="{9876F4A7-AD48-4FD7-8AA3-F80792301FF1}" type="parTrans" cxnId="{9B0FE8EE-1E72-4A0F-9FDB-96AB5949436C}">
      <dgm:prSet/>
      <dgm:spPr/>
      <dgm:t>
        <a:bodyPr/>
        <a:lstStyle/>
        <a:p>
          <a:endParaRPr lang="zh-TW" altLang="en-US"/>
        </a:p>
      </dgm:t>
    </dgm:pt>
    <dgm:pt modelId="{E82ED291-5F3C-430F-8260-A9FF83185207}" type="sibTrans" cxnId="{9B0FE8EE-1E72-4A0F-9FDB-96AB5949436C}">
      <dgm:prSet/>
      <dgm:spPr/>
      <dgm:t>
        <a:bodyPr/>
        <a:lstStyle/>
        <a:p>
          <a:endParaRPr lang="zh-TW" altLang="en-US"/>
        </a:p>
      </dgm:t>
    </dgm:pt>
    <dgm:pt modelId="{090E40CC-3E14-491A-BE05-4DDFFA22B75B}">
      <dgm:prSet phldrT="[文字]" custT="1"/>
      <dgm:spPr/>
      <dgm:t>
        <a:bodyPr/>
        <a:lstStyle/>
        <a:p>
          <a:r>
            <a:rPr lang="zh-TW" altLang="en-US" sz="3200" dirty="0" smtClean="0"/>
            <a:t>權蓋天下</a:t>
          </a:r>
          <a:endParaRPr lang="zh-TW" altLang="en-US" sz="3200" dirty="0"/>
        </a:p>
      </dgm:t>
    </dgm:pt>
    <dgm:pt modelId="{39CF691B-12A4-4AE9-8D47-DFB31515FDD4}" type="parTrans" cxnId="{9656CF0B-0EF0-46C3-B732-9BC76F310397}">
      <dgm:prSet/>
      <dgm:spPr/>
      <dgm:t>
        <a:bodyPr/>
        <a:lstStyle/>
        <a:p>
          <a:endParaRPr lang="zh-TW" altLang="en-US"/>
        </a:p>
      </dgm:t>
    </dgm:pt>
    <dgm:pt modelId="{6B9B39C6-7C26-4ADE-B66A-BF474E5D22FF}" type="sibTrans" cxnId="{9656CF0B-0EF0-46C3-B732-9BC76F310397}">
      <dgm:prSet/>
      <dgm:spPr/>
      <dgm:t>
        <a:bodyPr/>
        <a:lstStyle/>
        <a:p>
          <a:endParaRPr lang="zh-TW" altLang="en-US"/>
        </a:p>
      </dgm:t>
    </dgm:pt>
    <dgm:pt modelId="{C2011F67-8599-4184-9D2E-04AA2423469A}">
      <dgm:prSet phldrT="[文字]" custT="1"/>
      <dgm:spPr/>
      <dgm:t>
        <a:bodyPr/>
        <a:lstStyle/>
        <a:p>
          <a:r>
            <a:rPr lang="zh-TW" altLang="en-US" sz="3200" dirty="0" smtClean="0"/>
            <a:t>事而不疑</a:t>
          </a:r>
          <a:endParaRPr lang="zh-TW" altLang="en-US" sz="3200" dirty="0"/>
        </a:p>
      </dgm:t>
    </dgm:pt>
    <dgm:pt modelId="{AB079690-3674-486B-A09A-C1FFFC9862A2}" type="parTrans" cxnId="{3C96A588-A167-49FD-A7C3-2B36CB5A237F}">
      <dgm:prSet/>
      <dgm:spPr/>
      <dgm:t>
        <a:bodyPr/>
        <a:lstStyle/>
        <a:p>
          <a:endParaRPr lang="zh-TW" altLang="en-US"/>
        </a:p>
      </dgm:t>
    </dgm:pt>
    <dgm:pt modelId="{F16441B3-9426-4DE7-8D7E-698C9F2B10E1}" type="sibTrans" cxnId="{3C96A588-A167-49FD-A7C3-2B36CB5A237F}">
      <dgm:prSet/>
      <dgm:spPr/>
      <dgm:t>
        <a:bodyPr/>
        <a:lstStyle/>
        <a:p>
          <a:endParaRPr lang="zh-TW" altLang="en-US"/>
        </a:p>
      </dgm:t>
    </dgm:pt>
    <dgm:pt modelId="{D5DD61CB-0B09-455C-A7A3-ED679D6D605E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能容天下</a:t>
          </a:r>
          <a:endParaRPr lang="zh-TW" altLang="en-US" sz="3200" dirty="0"/>
        </a:p>
      </dgm:t>
    </dgm:pt>
    <dgm:pt modelId="{387ADB1C-DFF6-40E0-9D34-1528EBC09709}" type="parTrans" cxnId="{AC5E6375-87E1-465A-BDFB-98D8A8C4FD0A}">
      <dgm:prSet/>
      <dgm:spPr/>
      <dgm:t>
        <a:bodyPr/>
        <a:lstStyle/>
        <a:p>
          <a:endParaRPr lang="zh-TW" altLang="en-US"/>
        </a:p>
      </dgm:t>
    </dgm:pt>
    <dgm:pt modelId="{AEC44A56-DF0E-4517-9462-668F473A4E29}" type="sibTrans" cxnId="{AC5E6375-87E1-465A-BDFB-98D8A8C4FD0A}">
      <dgm:prSet/>
      <dgm:spPr/>
      <dgm:t>
        <a:bodyPr/>
        <a:lstStyle/>
        <a:p>
          <a:endParaRPr lang="zh-TW" altLang="en-US"/>
        </a:p>
      </dgm:t>
    </dgm:pt>
    <dgm:pt modelId="{1EF79F0C-C174-4180-BE9F-C59A5F545888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可約天下</a:t>
          </a:r>
          <a:endParaRPr lang="zh-TW" altLang="en-US" sz="3200" dirty="0"/>
        </a:p>
      </dgm:t>
    </dgm:pt>
    <dgm:pt modelId="{A4DD2986-F7DB-4EAC-85F4-C6421241981D}" type="parTrans" cxnId="{9B791AC7-38BF-4FA9-B1CF-CEC05C79250B}">
      <dgm:prSet/>
      <dgm:spPr/>
      <dgm:t>
        <a:bodyPr/>
        <a:lstStyle/>
        <a:p>
          <a:endParaRPr lang="zh-TW" altLang="en-US"/>
        </a:p>
      </dgm:t>
    </dgm:pt>
    <dgm:pt modelId="{1D249138-EA14-4758-B1BF-CCC54165CC50}" type="sibTrans" cxnId="{9B791AC7-38BF-4FA9-B1CF-CEC05C79250B}">
      <dgm:prSet/>
      <dgm:spPr/>
      <dgm:t>
        <a:bodyPr/>
        <a:lstStyle/>
        <a:p>
          <a:endParaRPr lang="zh-TW" altLang="en-US"/>
        </a:p>
      </dgm:t>
    </dgm:pt>
    <dgm:pt modelId="{58C142DF-83B6-40C4-B2A5-7AADBA8D6820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可以懷天下</a:t>
          </a:r>
          <a:endParaRPr lang="zh-TW" altLang="en-US" sz="3200" dirty="0"/>
        </a:p>
      </dgm:t>
    </dgm:pt>
    <dgm:pt modelId="{1FBCEDF3-52FE-4AEF-BB98-64EFEC003DBA}" type="parTrans" cxnId="{1F1D7053-DAE9-4758-AA9C-1FABAFC20A24}">
      <dgm:prSet/>
      <dgm:spPr/>
      <dgm:t>
        <a:bodyPr/>
        <a:lstStyle/>
        <a:p>
          <a:endParaRPr lang="zh-TW" altLang="en-US"/>
        </a:p>
      </dgm:t>
    </dgm:pt>
    <dgm:pt modelId="{2E139AD1-2AE9-41F6-8D3A-223780C24B91}" type="sibTrans" cxnId="{1F1D7053-DAE9-4758-AA9C-1FABAFC20A24}">
      <dgm:prSet/>
      <dgm:spPr/>
      <dgm:t>
        <a:bodyPr/>
        <a:lstStyle/>
        <a:p>
          <a:endParaRPr lang="zh-TW" altLang="en-US"/>
        </a:p>
      </dgm:t>
    </dgm:pt>
    <dgm:pt modelId="{6C2F5A33-52DE-4140-A0B2-D30A02D55547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王天下</a:t>
          </a:r>
          <a:endParaRPr lang="zh-TW" altLang="en-US" sz="3200" dirty="0"/>
        </a:p>
      </dgm:t>
    </dgm:pt>
    <dgm:pt modelId="{9D06DB53-293F-48F1-BE0B-58FC1AC5A538}" type="parTrans" cxnId="{14C2CC8A-6014-46EB-B539-BB3D825B9992}">
      <dgm:prSet/>
      <dgm:spPr/>
      <dgm:t>
        <a:bodyPr/>
        <a:lstStyle/>
        <a:p>
          <a:endParaRPr lang="zh-TW" altLang="en-US"/>
        </a:p>
      </dgm:t>
    </dgm:pt>
    <dgm:pt modelId="{7A00BCB1-8310-4BB4-9B2C-01772FEBA56E}" type="sibTrans" cxnId="{14C2CC8A-6014-46EB-B539-BB3D825B9992}">
      <dgm:prSet/>
      <dgm:spPr/>
      <dgm:t>
        <a:bodyPr/>
        <a:lstStyle/>
        <a:p>
          <a:endParaRPr lang="zh-TW" altLang="en-US"/>
        </a:p>
      </dgm:t>
    </dgm:pt>
    <dgm:pt modelId="{74226033-618B-4824-941B-B23B8A36AE69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可以不失天下</a:t>
          </a:r>
          <a:endParaRPr lang="zh-TW" altLang="en-US" sz="3200" dirty="0"/>
        </a:p>
      </dgm:t>
    </dgm:pt>
    <dgm:pt modelId="{A9237945-B9B5-4B52-AD5D-AEF85CF191D7}" type="parTrans" cxnId="{50133ED2-10A0-46E0-8439-B5F51AFAB903}">
      <dgm:prSet/>
      <dgm:spPr/>
      <dgm:t>
        <a:bodyPr/>
        <a:lstStyle/>
        <a:p>
          <a:endParaRPr lang="zh-TW" altLang="en-US"/>
        </a:p>
      </dgm:t>
    </dgm:pt>
    <dgm:pt modelId="{A934F5AB-E2EE-4335-AAED-1BA2413339AC}" type="sibTrans" cxnId="{50133ED2-10A0-46E0-8439-B5F51AFAB903}">
      <dgm:prSet/>
      <dgm:spPr/>
      <dgm:t>
        <a:bodyPr/>
        <a:lstStyle/>
        <a:p>
          <a:endParaRPr lang="zh-TW" altLang="en-US"/>
        </a:p>
      </dgm:t>
    </dgm:pt>
    <dgm:pt modelId="{BE78B18D-CD09-4DCC-B847-F0A763DFC9B1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天下恃</a:t>
          </a:r>
          <a:endParaRPr lang="zh-TW" altLang="en-US" sz="3200" dirty="0"/>
        </a:p>
      </dgm:t>
    </dgm:pt>
    <dgm:pt modelId="{B14A5B93-29AF-43AA-BD70-D95CB817C2C1}" type="parTrans" cxnId="{699CE486-179A-4B9C-9476-C78DBB9E1B26}">
      <dgm:prSet/>
      <dgm:spPr/>
      <dgm:t>
        <a:bodyPr/>
        <a:lstStyle/>
        <a:p>
          <a:endParaRPr lang="zh-TW" altLang="en-US"/>
        </a:p>
      </dgm:t>
    </dgm:pt>
    <dgm:pt modelId="{A7E2BAB4-9B31-4AE4-B738-DDD1C00F0DEA}" type="sibTrans" cxnId="{699CE486-179A-4B9C-9476-C78DBB9E1B26}">
      <dgm:prSet/>
      <dgm:spPr/>
      <dgm:t>
        <a:bodyPr/>
        <a:lstStyle/>
        <a:p>
          <a:endParaRPr lang="zh-TW" altLang="en-US"/>
        </a:p>
      </dgm:t>
    </dgm:pt>
    <dgm:pt modelId="{3BDE4F24-5112-42B2-BC15-781407247329}">
      <dgm:prSet phldrT="[文字]" custT="1"/>
      <dgm:spPr/>
      <dgm:t>
        <a:bodyPr/>
        <a:lstStyle/>
        <a:p>
          <a:r>
            <a:rPr lang="zh-TW" altLang="en-US" sz="3200" dirty="0" smtClean="0"/>
            <a:t>為政六要</a:t>
          </a:r>
          <a:endParaRPr lang="zh-TW" altLang="en-US" sz="3200" dirty="0"/>
        </a:p>
      </dgm:t>
    </dgm:pt>
    <dgm:pt modelId="{8C5CE7CC-938D-461D-B9F9-D13036342CE6}" type="parTrans" cxnId="{263FD4F2-5702-4363-876E-5A128AEBC82A}">
      <dgm:prSet/>
      <dgm:spPr/>
      <dgm:t>
        <a:bodyPr/>
        <a:lstStyle/>
        <a:p>
          <a:endParaRPr lang="zh-TW" altLang="en-US"/>
        </a:p>
      </dgm:t>
    </dgm:pt>
    <dgm:pt modelId="{3F78D90B-437C-4414-BF39-6657BFAA7150}" type="sibTrans" cxnId="{263FD4F2-5702-4363-876E-5A128AEBC82A}">
      <dgm:prSet/>
      <dgm:spPr/>
      <dgm:t>
        <a:bodyPr/>
        <a:lstStyle/>
        <a:p>
          <a:endParaRPr lang="zh-TW" altLang="en-US"/>
        </a:p>
      </dgm:t>
    </dgm:pt>
    <dgm:pt modelId="{F8A9C699-7F85-4957-A913-655BB9304B4F}" type="pres">
      <dgm:prSet presAssocID="{6B55984B-B245-49AF-861B-F711FB79704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D36737B-993F-4069-BBE2-E424DBB0BB9C}" type="pres">
      <dgm:prSet presAssocID="{3BDE4F24-5112-42B2-BC15-781407247329}" presName="root1" presStyleCnt="0"/>
      <dgm:spPr/>
    </dgm:pt>
    <dgm:pt modelId="{1FDD0972-85B1-4DAE-9EDF-BA272A64EEC5}" type="pres">
      <dgm:prSet presAssocID="{3BDE4F24-5112-42B2-BC15-781407247329}" presName="LevelOneTextNode" presStyleLbl="node0" presStyleIdx="0" presStyleCnt="1" custScaleX="145302" custScaleY="12151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46E7BD-94DD-4A9C-BCA7-64EFB02B4861}" type="pres">
      <dgm:prSet presAssocID="{3BDE4F24-5112-42B2-BC15-781407247329}" presName="level2hierChild" presStyleCnt="0"/>
      <dgm:spPr/>
    </dgm:pt>
    <dgm:pt modelId="{D22CB603-4364-4D27-9D5D-28069F6E2D83}" type="pres">
      <dgm:prSet presAssocID="{CFA6910D-B96A-480A-95CF-0A8E0A476A5B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9CC975D2-E718-4098-8E4A-81A131EF3942}" type="pres">
      <dgm:prSet presAssocID="{CFA6910D-B96A-480A-95CF-0A8E0A476A5B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626A8246-B734-404B-95FF-F3508D9C30B8}" type="pres">
      <dgm:prSet presAssocID="{83925411-79D6-42DE-8EF1-ABC5F8A1353D}" presName="root2" presStyleCnt="0"/>
      <dgm:spPr/>
    </dgm:pt>
    <dgm:pt modelId="{43E67702-9191-4198-B27A-C347FC0E758D}" type="pres">
      <dgm:prSet presAssocID="{83925411-79D6-42DE-8EF1-ABC5F8A1353D}" presName="LevelTwoTextNode" presStyleLbl="node2" presStyleIdx="0" presStyleCnt="6" custScaleX="11504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AE09A05-0F86-4A5A-A1FE-C293E8BD526E}" type="pres">
      <dgm:prSet presAssocID="{83925411-79D6-42DE-8EF1-ABC5F8A1353D}" presName="level3hierChild" presStyleCnt="0"/>
      <dgm:spPr/>
    </dgm:pt>
    <dgm:pt modelId="{FE0ED2C5-A96F-413D-B3F6-20A914F26E6E}" type="pres">
      <dgm:prSet presAssocID="{387ADB1C-DFF6-40E0-9D34-1528EBC09709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CB5B4A7D-CC0C-4959-BF7D-70D28D1654E5}" type="pres">
      <dgm:prSet presAssocID="{387ADB1C-DFF6-40E0-9D34-1528EBC09709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9BB70F92-2C5B-42A6-9182-7CB3262BDDD6}" type="pres">
      <dgm:prSet presAssocID="{D5DD61CB-0B09-455C-A7A3-ED679D6D605E}" presName="root2" presStyleCnt="0"/>
      <dgm:spPr/>
    </dgm:pt>
    <dgm:pt modelId="{FBF5609C-E695-410E-BC25-C4F171922287}" type="pres">
      <dgm:prSet presAssocID="{D5DD61CB-0B09-455C-A7A3-ED679D6D605E}" presName="LevelTwoTextNode" presStyleLbl="node3" presStyleIdx="0" presStyleCnt="6" custScaleX="177910" custLinFactNeighborX="2796" custLinFactNeighborY="141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9C1685E-F6EF-4482-9051-572B6C849D4C}" type="pres">
      <dgm:prSet presAssocID="{D5DD61CB-0B09-455C-A7A3-ED679D6D605E}" presName="level3hierChild" presStyleCnt="0"/>
      <dgm:spPr/>
    </dgm:pt>
    <dgm:pt modelId="{D4CD5615-7621-4AC3-B113-E0A912CE8589}" type="pres">
      <dgm:prSet presAssocID="{E6F35D80-4089-4E63-8344-DF16B42BE347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7E4401C9-C832-4173-971B-D4421EF4579D}" type="pres">
      <dgm:prSet presAssocID="{E6F35D80-4089-4E63-8344-DF16B42BE347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68382961-E387-4B8B-BFAB-63DBE187F7C9}" type="pres">
      <dgm:prSet presAssocID="{FC122B3A-AF8C-432F-9016-A713D9F0CE66}" presName="root2" presStyleCnt="0"/>
      <dgm:spPr/>
    </dgm:pt>
    <dgm:pt modelId="{F6194320-788A-4E65-B78B-E550AAEFF92F}" type="pres">
      <dgm:prSet presAssocID="{FC122B3A-AF8C-432F-9016-A713D9F0CE66}" presName="LevelTwoTextNode" presStyleLbl="node2" presStyleIdx="1" presStyleCnt="6" custScaleX="11689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DDFBD08-192B-4B9C-A6AE-76C9A0A4FA73}" type="pres">
      <dgm:prSet presAssocID="{FC122B3A-AF8C-432F-9016-A713D9F0CE66}" presName="level3hierChild" presStyleCnt="0"/>
      <dgm:spPr/>
    </dgm:pt>
    <dgm:pt modelId="{7F5B36D0-67F6-4F86-A2F1-DDFFA6F7D636}" type="pres">
      <dgm:prSet presAssocID="{A4DD2986-F7DB-4EAC-85F4-C6421241981D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AD65CEF0-59DF-47BF-A6F1-A561195FC6A5}" type="pres">
      <dgm:prSet presAssocID="{A4DD2986-F7DB-4EAC-85F4-C6421241981D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49562894-DE82-436C-845C-4A3B9CC374B7}" type="pres">
      <dgm:prSet presAssocID="{1EF79F0C-C174-4180-BE9F-C59A5F545888}" presName="root2" presStyleCnt="0"/>
      <dgm:spPr/>
    </dgm:pt>
    <dgm:pt modelId="{8A6607C0-A96E-4EEE-ACC1-04E69555CB07}" type="pres">
      <dgm:prSet presAssocID="{1EF79F0C-C174-4180-BE9F-C59A5F545888}" presName="LevelTwoTextNode" presStyleLbl="node3" presStyleIdx="1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6A9207-99AB-4350-AD87-BF117C34322F}" type="pres">
      <dgm:prSet presAssocID="{1EF79F0C-C174-4180-BE9F-C59A5F545888}" presName="level3hierChild" presStyleCnt="0"/>
      <dgm:spPr/>
    </dgm:pt>
    <dgm:pt modelId="{61DD053E-FB29-432E-B032-C8043611792D}" type="pres">
      <dgm:prSet presAssocID="{675607B4-77EB-4D84-A749-1BF307F69FE3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2C09F936-CFA6-466D-B1DF-8CFEBBE54BA2}" type="pres">
      <dgm:prSet presAssocID="{675607B4-77EB-4D84-A749-1BF307F69FE3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21F8F503-16FB-4FA1-A34B-952715E319B4}" type="pres">
      <dgm:prSet presAssocID="{1E4F684F-3F4F-4226-B24E-8E2A61C1C2AE}" presName="root2" presStyleCnt="0"/>
      <dgm:spPr/>
    </dgm:pt>
    <dgm:pt modelId="{9C826C35-3C9A-4EBC-BBC2-A713FD8DABD2}" type="pres">
      <dgm:prSet presAssocID="{1E4F684F-3F4F-4226-B24E-8E2A61C1C2AE}" presName="LevelTwoTextNode" presStyleLbl="node2" presStyleIdx="2" presStyleCnt="6" custScaleX="11689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AA08D14-6DE9-48CF-953E-BA9DEEA964EF}" type="pres">
      <dgm:prSet presAssocID="{1E4F684F-3F4F-4226-B24E-8E2A61C1C2AE}" presName="level3hierChild" presStyleCnt="0"/>
      <dgm:spPr/>
    </dgm:pt>
    <dgm:pt modelId="{00312207-CEF3-4CF9-861C-5441EC5213C7}" type="pres">
      <dgm:prSet presAssocID="{1FBCEDF3-52FE-4AEF-BB98-64EFEC003DBA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1FB61D2F-FA5A-46F6-8992-22ECAB435079}" type="pres">
      <dgm:prSet presAssocID="{1FBCEDF3-52FE-4AEF-BB98-64EFEC003DBA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3D29C736-9CFF-4576-804F-7DA18EA6C736}" type="pres">
      <dgm:prSet presAssocID="{58C142DF-83B6-40C4-B2A5-7AADBA8D6820}" presName="root2" presStyleCnt="0"/>
      <dgm:spPr/>
    </dgm:pt>
    <dgm:pt modelId="{BF65BE8D-B49D-49A9-BFD7-06DF26B107AF}" type="pres">
      <dgm:prSet presAssocID="{58C142DF-83B6-40C4-B2A5-7AADBA8D6820}" presName="LevelTwoTextNode" presStyleLbl="node3" presStyleIdx="2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527291D-C1E1-426B-B0E2-12CD2E87DF0D}" type="pres">
      <dgm:prSet presAssocID="{58C142DF-83B6-40C4-B2A5-7AADBA8D6820}" presName="level3hierChild" presStyleCnt="0"/>
      <dgm:spPr/>
    </dgm:pt>
    <dgm:pt modelId="{E2D60DBA-2B31-4275-9BA7-EB0C74F86D43}" type="pres">
      <dgm:prSet presAssocID="{9876F4A7-AD48-4FD7-8AA3-F80792301FF1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458D223E-D8B9-4383-8BA6-94117ABED314}" type="pres">
      <dgm:prSet presAssocID="{9876F4A7-AD48-4FD7-8AA3-F80792301FF1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FB9F9051-16D2-40F2-A994-D2A9A7D52F5C}" type="pres">
      <dgm:prSet presAssocID="{6476A6DB-79EB-4D3E-9677-AFB477F72F0F}" presName="root2" presStyleCnt="0"/>
      <dgm:spPr/>
    </dgm:pt>
    <dgm:pt modelId="{35251FEB-FA49-4A26-8A7A-9BEFDC716D60}" type="pres">
      <dgm:prSet presAssocID="{6476A6DB-79EB-4D3E-9677-AFB477F72F0F}" presName="LevelTwoTextNode" presStyleLbl="node2" presStyleIdx="3" presStyleCnt="6" custScaleX="11689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0C69D4F-79B1-42D8-AB41-BB0A7AC776C0}" type="pres">
      <dgm:prSet presAssocID="{6476A6DB-79EB-4D3E-9677-AFB477F72F0F}" presName="level3hierChild" presStyleCnt="0"/>
      <dgm:spPr/>
    </dgm:pt>
    <dgm:pt modelId="{2023A9CD-5E84-4964-A4B8-F0B7F2AC5E02}" type="pres">
      <dgm:prSet presAssocID="{9D06DB53-293F-48F1-BE0B-58FC1AC5A538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D664A6D5-B01F-4050-83C5-178DC26C7893}" type="pres">
      <dgm:prSet presAssocID="{9D06DB53-293F-48F1-BE0B-58FC1AC5A538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0C67A43C-9227-42B6-A5E6-F9BB9AA1DF77}" type="pres">
      <dgm:prSet presAssocID="{6C2F5A33-52DE-4140-A0B2-D30A02D55547}" presName="root2" presStyleCnt="0"/>
      <dgm:spPr/>
    </dgm:pt>
    <dgm:pt modelId="{99DDEDCC-2B76-430A-82EA-FA410BDCD3A8}" type="pres">
      <dgm:prSet presAssocID="{6C2F5A33-52DE-4140-A0B2-D30A02D55547}" presName="LevelTwoTextNode" presStyleLbl="node3" presStyleIdx="3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7DEDFE4-81F9-4C14-822D-9E9EEF43A4F4}" type="pres">
      <dgm:prSet presAssocID="{6C2F5A33-52DE-4140-A0B2-D30A02D55547}" presName="level3hierChild" presStyleCnt="0"/>
      <dgm:spPr/>
    </dgm:pt>
    <dgm:pt modelId="{8BDF9870-A8C0-4626-87FC-867F319E6C16}" type="pres">
      <dgm:prSet presAssocID="{39CF691B-12A4-4AE9-8D47-DFB31515FDD4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154B0941-B824-4AC3-BDC5-194889063949}" type="pres">
      <dgm:prSet presAssocID="{39CF691B-12A4-4AE9-8D47-DFB31515FDD4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70380A47-C0CF-4079-B2DC-233DBA540CEC}" type="pres">
      <dgm:prSet presAssocID="{090E40CC-3E14-491A-BE05-4DDFFA22B75B}" presName="root2" presStyleCnt="0"/>
      <dgm:spPr/>
    </dgm:pt>
    <dgm:pt modelId="{959DC847-E3E0-4A2B-972F-1DDFCB0F847D}" type="pres">
      <dgm:prSet presAssocID="{090E40CC-3E14-491A-BE05-4DDFFA22B75B}" presName="LevelTwoTextNode" presStyleLbl="node2" presStyleIdx="4" presStyleCnt="6" custScaleX="11689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E96E146-AE39-4BD9-8D15-7473371D2B3C}" type="pres">
      <dgm:prSet presAssocID="{090E40CC-3E14-491A-BE05-4DDFFA22B75B}" presName="level3hierChild" presStyleCnt="0"/>
      <dgm:spPr/>
    </dgm:pt>
    <dgm:pt modelId="{C56F8387-B260-4527-9C56-F6C2B7797447}" type="pres">
      <dgm:prSet presAssocID="{A9237945-B9B5-4B52-AD5D-AEF85CF191D7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B56AB0AA-903D-45A6-8617-B3C96DFCDA3B}" type="pres">
      <dgm:prSet presAssocID="{A9237945-B9B5-4B52-AD5D-AEF85CF191D7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6A090C4A-6092-4CAD-85A0-5928ABCF2018}" type="pres">
      <dgm:prSet presAssocID="{74226033-618B-4824-941B-B23B8A36AE69}" presName="root2" presStyleCnt="0"/>
      <dgm:spPr/>
    </dgm:pt>
    <dgm:pt modelId="{12597A14-E555-4038-8727-78BD8B1C2F6C}" type="pres">
      <dgm:prSet presAssocID="{74226033-618B-4824-941B-B23B8A36AE69}" presName="LevelTwoTextNode" presStyleLbl="node3" presStyleIdx="4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32F8D89-B1BF-4EB1-BD93-682F630155EE}" type="pres">
      <dgm:prSet presAssocID="{74226033-618B-4824-941B-B23B8A36AE69}" presName="level3hierChild" presStyleCnt="0"/>
      <dgm:spPr/>
    </dgm:pt>
    <dgm:pt modelId="{F34D0E57-9D63-44D6-89AE-E9B2562DC144}" type="pres">
      <dgm:prSet presAssocID="{AB079690-3674-486B-A09A-C1FFFC9862A2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EB0C135C-A426-485F-A3C5-30C23DD83466}" type="pres">
      <dgm:prSet presAssocID="{AB079690-3674-486B-A09A-C1FFFC9862A2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8DB2F52F-38B8-4BFF-960E-F1EDBA704501}" type="pres">
      <dgm:prSet presAssocID="{C2011F67-8599-4184-9D2E-04AA2423469A}" presName="root2" presStyleCnt="0"/>
      <dgm:spPr/>
    </dgm:pt>
    <dgm:pt modelId="{CEFAD391-E80C-416D-AD7E-878F5F13E7E4}" type="pres">
      <dgm:prSet presAssocID="{C2011F67-8599-4184-9D2E-04AA2423469A}" presName="LevelTwoTextNode" presStyleLbl="node2" presStyleIdx="5" presStyleCnt="6" custScaleX="11689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25A868E-7DE0-4F3E-83A9-1BAE20446221}" type="pres">
      <dgm:prSet presAssocID="{C2011F67-8599-4184-9D2E-04AA2423469A}" presName="level3hierChild" presStyleCnt="0"/>
      <dgm:spPr/>
    </dgm:pt>
    <dgm:pt modelId="{538C12BD-E334-491D-A757-B2EBC21852D3}" type="pres">
      <dgm:prSet presAssocID="{B14A5B93-29AF-43AA-BD70-D95CB817C2C1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E88198EF-4A46-4F52-9DA6-4BC50C361FEC}" type="pres">
      <dgm:prSet presAssocID="{B14A5B93-29AF-43AA-BD70-D95CB817C2C1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9640903D-A05D-448C-B0A6-5887C067636D}" type="pres">
      <dgm:prSet presAssocID="{BE78B18D-CD09-4DCC-B847-F0A763DFC9B1}" presName="root2" presStyleCnt="0"/>
      <dgm:spPr/>
    </dgm:pt>
    <dgm:pt modelId="{BC61A4B5-0C6B-4A46-A045-08984F407001}" type="pres">
      <dgm:prSet presAssocID="{BE78B18D-CD09-4DCC-B847-F0A763DFC9B1}" presName="LevelTwoTextNode" presStyleLbl="node3" presStyleIdx="5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98CBE8-05EF-4594-A0FD-4AA2F8321445}" type="pres">
      <dgm:prSet presAssocID="{BE78B18D-CD09-4DCC-B847-F0A763DFC9B1}" presName="level3hierChild" presStyleCnt="0"/>
      <dgm:spPr/>
    </dgm:pt>
  </dgm:ptLst>
  <dgm:cxnLst>
    <dgm:cxn modelId="{50133ED2-10A0-46E0-8439-B5F51AFAB903}" srcId="{090E40CC-3E14-491A-BE05-4DDFFA22B75B}" destId="{74226033-618B-4824-941B-B23B8A36AE69}" srcOrd="0" destOrd="0" parTransId="{A9237945-B9B5-4B52-AD5D-AEF85CF191D7}" sibTransId="{A934F5AB-E2EE-4335-AAED-1BA2413339AC}"/>
    <dgm:cxn modelId="{76873108-9B3E-48C6-8010-27B9119A3D8F}" srcId="{3BDE4F24-5112-42B2-BC15-781407247329}" destId="{83925411-79D6-42DE-8EF1-ABC5F8A1353D}" srcOrd="0" destOrd="0" parTransId="{CFA6910D-B96A-480A-95CF-0A8E0A476A5B}" sibTransId="{F8191161-8BAC-4AAC-AFDF-8F4EB5D36BDB}"/>
    <dgm:cxn modelId="{3C96A588-A167-49FD-A7C3-2B36CB5A237F}" srcId="{3BDE4F24-5112-42B2-BC15-781407247329}" destId="{C2011F67-8599-4184-9D2E-04AA2423469A}" srcOrd="5" destOrd="0" parTransId="{AB079690-3674-486B-A09A-C1FFFC9862A2}" sibTransId="{F16441B3-9426-4DE7-8D7E-698C9F2B10E1}"/>
    <dgm:cxn modelId="{AC5E6375-87E1-465A-BDFB-98D8A8C4FD0A}" srcId="{83925411-79D6-42DE-8EF1-ABC5F8A1353D}" destId="{D5DD61CB-0B09-455C-A7A3-ED679D6D605E}" srcOrd="0" destOrd="0" parTransId="{387ADB1C-DFF6-40E0-9D34-1528EBC09709}" sibTransId="{AEC44A56-DF0E-4517-9462-668F473A4E29}"/>
    <dgm:cxn modelId="{9E920C09-1758-4435-B40B-FA25220B2291}" type="presOf" srcId="{39CF691B-12A4-4AE9-8D47-DFB31515FDD4}" destId="{8BDF9870-A8C0-4626-87FC-867F319E6C16}" srcOrd="0" destOrd="0" presId="urn:microsoft.com/office/officeart/2005/8/layout/hierarchy2"/>
    <dgm:cxn modelId="{A27932D8-2133-4C11-AEDE-D4999FEFDDE9}" type="presOf" srcId="{CFA6910D-B96A-480A-95CF-0A8E0A476A5B}" destId="{D22CB603-4364-4D27-9D5D-28069F6E2D83}" srcOrd="0" destOrd="0" presId="urn:microsoft.com/office/officeart/2005/8/layout/hierarchy2"/>
    <dgm:cxn modelId="{C26270AE-8922-45AF-9312-A855AEE0B116}" type="presOf" srcId="{AB079690-3674-486B-A09A-C1FFFC9862A2}" destId="{F34D0E57-9D63-44D6-89AE-E9B2562DC144}" srcOrd="0" destOrd="0" presId="urn:microsoft.com/office/officeart/2005/8/layout/hierarchy2"/>
    <dgm:cxn modelId="{14C2CC8A-6014-46EB-B539-BB3D825B9992}" srcId="{6476A6DB-79EB-4D3E-9677-AFB477F72F0F}" destId="{6C2F5A33-52DE-4140-A0B2-D30A02D55547}" srcOrd="0" destOrd="0" parTransId="{9D06DB53-293F-48F1-BE0B-58FC1AC5A538}" sibTransId="{7A00BCB1-8310-4BB4-9B2C-01772FEBA56E}"/>
    <dgm:cxn modelId="{54FA3B98-5A87-45BA-89D3-693DE35906D5}" type="presOf" srcId="{3BDE4F24-5112-42B2-BC15-781407247329}" destId="{1FDD0972-85B1-4DAE-9EDF-BA272A64EEC5}" srcOrd="0" destOrd="0" presId="urn:microsoft.com/office/officeart/2005/8/layout/hierarchy2"/>
    <dgm:cxn modelId="{123B1AC2-4C38-4F2C-8100-C4DB0D5C7040}" type="presOf" srcId="{1FBCEDF3-52FE-4AEF-BB98-64EFEC003DBA}" destId="{1FB61D2F-FA5A-46F6-8992-22ECAB435079}" srcOrd="1" destOrd="0" presId="urn:microsoft.com/office/officeart/2005/8/layout/hierarchy2"/>
    <dgm:cxn modelId="{8A8786C3-1BE6-430F-8470-B0E533960BB1}" type="presOf" srcId="{9876F4A7-AD48-4FD7-8AA3-F80792301FF1}" destId="{458D223E-D8B9-4383-8BA6-94117ABED314}" srcOrd="1" destOrd="0" presId="urn:microsoft.com/office/officeart/2005/8/layout/hierarchy2"/>
    <dgm:cxn modelId="{BB86F9B4-CB18-4FF2-87C7-00CDBD55A106}" type="presOf" srcId="{6476A6DB-79EB-4D3E-9677-AFB477F72F0F}" destId="{35251FEB-FA49-4A26-8A7A-9BEFDC716D60}" srcOrd="0" destOrd="0" presId="urn:microsoft.com/office/officeart/2005/8/layout/hierarchy2"/>
    <dgm:cxn modelId="{BE7F8289-4D8F-4383-A957-EE008E8E6A20}" type="presOf" srcId="{1FBCEDF3-52FE-4AEF-BB98-64EFEC003DBA}" destId="{00312207-CEF3-4CF9-861C-5441EC5213C7}" srcOrd="0" destOrd="0" presId="urn:microsoft.com/office/officeart/2005/8/layout/hierarchy2"/>
    <dgm:cxn modelId="{FCC8C773-07D5-405E-8C91-AB5CA3644EAF}" type="presOf" srcId="{AB079690-3674-486B-A09A-C1FFFC9862A2}" destId="{EB0C135C-A426-485F-A3C5-30C23DD83466}" srcOrd="1" destOrd="0" presId="urn:microsoft.com/office/officeart/2005/8/layout/hierarchy2"/>
    <dgm:cxn modelId="{5A8AD067-C2AF-4AEB-B018-123B63CE0691}" type="presOf" srcId="{1EF79F0C-C174-4180-BE9F-C59A5F545888}" destId="{8A6607C0-A96E-4EEE-ACC1-04E69555CB07}" srcOrd="0" destOrd="0" presId="urn:microsoft.com/office/officeart/2005/8/layout/hierarchy2"/>
    <dgm:cxn modelId="{3F350429-8F7B-4EAC-B3B6-D02253A9338C}" type="presOf" srcId="{C2011F67-8599-4184-9D2E-04AA2423469A}" destId="{CEFAD391-E80C-416D-AD7E-878F5F13E7E4}" srcOrd="0" destOrd="0" presId="urn:microsoft.com/office/officeart/2005/8/layout/hierarchy2"/>
    <dgm:cxn modelId="{5A861E56-35B5-4835-BECA-9E31FA1C718E}" type="presOf" srcId="{CFA6910D-B96A-480A-95CF-0A8E0A476A5B}" destId="{9CC975D2-E718-4098-8E4A-81A131EF3942}" srcOrd="1" destOrd="0" presId="urn:microsoft.com/office/officeart/2005/8/layout/hierarchy2"/>
    <dgm:cxn modelId="{E3F16C3B-82E0-4428-B1D5-5921ED121332}" type="presOf" srcId="{A9237945-B9B5-4B52-AD5D-AEF85CF191D7}" destId="{B56AB0AA-903D-45A6-8617-B3C96DFCDA3B}" srcOrd="1" destOrd="0" presId="urn:microsoft.com/office/officeart/2005/8/layout/hierarchy2"/>
    <dgm:cxn modelId="{6DCDEACE-D9BC-433A-8DD0-236A7E9D0A9E}" type="presOf" srcId="{83925411-79D6-42DE-8EF1-ABC5F8A1353D}" destId="{43E67702-9191-4198-B27A-C347FC0E758D}" srcOrd="0" destOrd="0" presId="urn:microsoft.com/office/officeart/2005/8/layout/hierarchy2"/>
    <dgm:cxn modelId="{AAAEFF34-9CC7-472D-BEB9-B5423D235BB5}" type="presOf" srcId="{BE78B18D-CD09-4DCC-B847-F0A763DFC9B1}" destId="{BC61A4B5-0C6B-4A46-A045-08984F407001}" srcOrd="0" destOrd="0" presId="urn:microsoft.com/office/officeart/2005/8/layout/hierarchy2"/>
    <dgm:cxn modelId="{1F9E42C3-6CDF-442D-AA84-390C1417B06C}" type="presOf" srcId="{9D06DB53-293F-48F1-BE0B-58FC1AC5A538}" destId="{D664A6D5-B01F-4050-83C5-178DC26C7893}" srcOrd="1" destOrd="0" presId="urn:microsoft.com/office/officeart/2005/8/layout/hierarchy2"/>
    <dgm:cxn modelId="{FEC023C0-04BD-446E-BB99-53675A883576}" type="presOf" srcId="{E6F35D80-4089-4E63-8344-DF16B42BE347}" destId="{D4CD5615-7621-4AC3-B113-E0A912CE8589}" srcOrd="0" destOrd="0" presId="urn:microsoft.com/office/officeart/2005/8/layout/hierarchy2"/>
    <dgm:cxn modelId="{6C46D0FB-CA8C-4F33-B82F-9D36FA558426}" srcId="{3BDE4F24-5112-42B2-BC15-781407247329}" destId="{1E4F684F-3F4F-4226-B24E-8E2A61C1C2AE}" srcOrd="2" destOrd="0" parTransId="{675607B4-77EB-4D84-A749-1BF307F69FE3}" sibTransId="{53CC4006-FA41-45E0-B912-9E59CEB31F14}"/>
    <dgm:cxn modelId="{E3F19598-35A4-40D2-AF4E-3CB3C6792799}" type="presOf" srcId="{FC122B3A-AF8C-432F-9016-A713D9F0CE66}" destId="{F6194320-788A-4E65-B78B-E550AAEFF92F}" srcOrd="0" destOrd="0" presId="urn:microsoft.com/office/officeart/2005/8/layout/hierarchy2"/>
    <dgm:cxn modelId="{FEDADE02-9C97-4247-B5B3-07C418ED4085}" type="presOf" srcId="{B14A5B93-29AF-43AA-BD70-D95CB817C2C1}" destId="{E88198EF-4A46-4F52-9DA6-4BC50C361FEC}" srcOrd="1" destOrd="0" presId="urn:microsoft.com/office/officeart/2005/8/layout/hierarchy2"/>
    <dgm:cxn modelId="{699CE486-179A-4B9C-9476-C78DBB9E1B26}" srcId="{C2011F67-8599-4184-9D2E-04AA2423469A}" destId="{BE78B18D-CD09-4DCC-B847-F0A763DFC9B1}" srcOrd="0" destOrd="0" parTransId="{B14A5B93-29AF-43AA-BD70-D95CB817C2C1}" sibTransId="{A7E2BAB4-9B31-4AE4-B738-DDD1C00F0DEA}"/>
    <dgm:cxn modelId="{51994DC7-6730-48A8-A8C4-4178FD225D9C}" type="presOf" srcId="{9876F4A7-AD48-4FD7-8AA3-F80792301FF1}" destId="{E2D60DBA-2B31-4275-9BA7-EB0C74F86D43}" srcOrd="0" destOrd="0" presId="urn:microsoft.com/office/officeart/2005/8/layout/hierarchy2"/>
    <dgm:cxn modelId="{62781215-BCF5-4666-9035-1BD8DFB12715}" type="presOf" srcId="{D5DD61CB-0B09-455C-A7A3-ED679D6D605E}" destId="{FBF5609C-E695-410E-BC25-C4F171922287}" srcOrd="0" destOrd="0" presId="urn:microsoft.com/office/officeart/2005/8/layout/hierarchy2"/>
    <dgm:cxn modelId="{873359BC-2A40-4751-93D9-3AB342B44214}" type="presOf" srcId="{9D06DB53-293F-48F1-BE0B-58FC1AC5A538}" destId="{2023A9CD-5E84-4964-A4B8-F0B7F2AC5E02}" srcOrd="0" destOrd="0" presId="urn:microsoft.com/office/officeart/2005/8/layout/hierarchy2"/>
    <dgm:cxn modelId="{9B791AC7-38BF-4FA9-B1CF-CEC05C79250B}" srcId="{FC122B3A-AF8C-432F-9016-A713D9F0CE66}" destId="{1EF79F0C-C174-4180-BE9F-C59A5F545888}" srcOrd="0" destOrd="0" parTransId="{A4DD2986-F7DB-4EAC-85F4-C6421241981D}" sibTransId="{1D249138-EA14-4758-B1BF-CCC54165CC50}"/>
    <dgm:cxn modelId="{D9807E4A-7A92-45FF-BE1B-1D7807BA3564}" type="presOf" srcId="{A4DD2986-F7DB-4EAC-85F4-C6421241981D}" destId="{7F5B36D0-67F6-4F86-A2F1-DDFFA6F7D636}" srcOrd="0" destOrd="0" presId="urn:microsoft.com/office/officeart/2005/8/layout/hierarchy2"/>
    <dgm:cxn modelId="{7254E01D-27E8-45E8-8760-64740CE5FDC0}" type="presOf" srcId="{6C2F5A33-52DE-4140-A0B2-D30A02D55547}" destId="{99DDEDCC-2B76-430A-82EA-FA410BDCD3A8}" srcOrd="0" destOrd="0" presId="urn:microsoft.com/office/officeart/2005/8/layout/hierarchy2"/>
    <dgm:cxn modelId="{59AB5BC4-15C6-4956-B42F-D8E1EC1B0ED9}" type="presOf" srcId="{B14A5B93-29AF-43AA-BD70-D95CB817C2C1}" destId="{538C12BD-E334-491D-A757-B2EBC21852D3}" srcOrd="0" destOrd="0" presId="urn:microsoft.com/office/officeart/2005/8/layout/hierarchy2"/>
    <dgm:cxn modelId="{899E2FC7-5E5D-4B7E-A313-2C306F5CE5B2}" type="presOf" srcId="{675607B4-77EB-4D84-A749-1BF307F69FE3}" destId="{2C09F936-CFA6-466D-B1DF-8CFEBBE54BA2}" srcOrd="1" destOrd="0" presId="urn:microsoft.com/office/officeart/2005/8/layout/hierarchy2"/>
    <dgm:cxn modelId="{04A28EB3-CB76-4528-AD70-0BB8E0CC5759}" type="presOf" srcId="{39CF691B-12A4-4AE9-8D47-DFB31515FDD4}" destId="{154B0941-B824-4AC3-BDC5-194889063949}" srcOrd="1" destOrd="0" presId="urn:microsoft.com/office/officeart/2005/8/layout/hierarchy2"/>
    <dgm:cxn modelId="{9B0FE8EE-1E72-4A0F-9FDB-96AB5949436C}" srcId="{3BDE4F24-5112-42B2-BC15-781407247329}" destId="{6476A6DB-79EB-4D3E-9677-AFB477F72F0F}" srcOrd="3" destOrd="0" parTransId="{9876F4A7-AD48-4FD7-8AA3-F80792301FF1}" sibTransId="{E82ED291-5F3C-430F-8260-A9FF83185207}"/>
    <dgm:cxn modelId="{34C7CABD-A6C7-42B8-8176-23DACBF1BAA1}" type="presOf" srcId="{387ADB1C-DFF6-40E0-9D34-1528EBC09709}" destId="{FE0ED2C5-A96F-413D-B3F6-20A914F26E6E}" srcOrd="0" destOrd="0" presId="urn:microsoft.com/office/officeart/2005/8/layout/hierarchy2"/>
    <dgm:cxn modelId="{66980CDE-3DD4-42A8-BF1D-8648A3213A1A}" type="presOf" srcId="{E6F35D80-4089-4E63-8344-DF16B42BE347}" destId="{7E4401C9-C832-4173-971B-D4421EF4579D}" srcOrd="1" destOrd="0" presId="urn:microsoft.com/office/officeart/2005/8/layout/hierarchy2"/>
    <dgm:cxn modelId="{1A6AD88E-33CF-4C16-ABB7-5C012B1AA56B}" type="presOf" srcId="{387ADB1C-DFF6-40E0-9D34-1528EBC09709}" destId="{CB5B4A7D-CC0C-4959-BF7D-70D28D1654E5}" srcOrd="1" destOrd="0" presId="urn:microsoft.com/office/officeart/2005/8/layout/hierarchy2"/>
    <dgm:cxn modelId="{263FD4F2-5702-4363-876E-5A128AEBC82A}" srcId="{6B55984B-B245-49AF-861B-F711FB79704D}" destId="{3BDE4F24-5112-42B2-BC15-781407247329}" srcOrd="0" destOrd="0" parTransId="{8C5CE7CC-938D-461D-B9F9-D13036342CE6}" sibTransId="{3F78D90B-437C-4414-BF39-6657BFAA7150}"/>
    <dgm:cxn modelId="{4BCE4B51-1277-4335-B0A9-841594195956}" type="presOf" srcId="{A4DD2986-F7DB-4EAC-85F4-C6421241981D}" destId="{AD65CEF0-59DF-47BF-A6F1-A561195FC6A5}" srcOrd="1" destOrd="0" presId="urn:microsoft.com/office/officeart/2005/8/layout/hierarchy2"/>
    <dgm:cxn modelId="{CAB04D90-1FA3-4EDB-AEF0-71B13899DCD4}" type="presOf" srcId="{675607B4-77EB-4D84-A749-1BF307F69FE3}" destId="{61DD053E-FB29-432E-B032-C8043611792D}" srcOrd="0" destOrd="0" presId="urn:microsoft.com/office/officeart/2005/8/layout/hierarchy2"/>
    <dgm:cxn modelId="{9656CF0B-0EF0-46C3-B732-9BC76F310397}" srcId="{3BDE4F24-5112-42B2-BC15-781407247329}" destId="{090E40CC-3E14-491A-BE05-4DDFFA22B75B}" srcOrd="4" destOrd="0" parTransId="{39CF691B-12A4-4AE9-8D47-DFB31515FDD4}" sibTransId="{6B9B39C6-7C26-4ADE-B66A-BF474E5D22FF}"/>
    <dgm:cxn modelId="{BF7C48D9-3774-497F-9534-98E09473F60E}" type="presOf" srcId="{A9237945-B9B5-4B52-AD5D-AEF85CF191D7}" destId="{C56F8387-B260-4527-9C56-F6C2B7797447}" srcOrd="0" destOrd="0" presId="urn:microsoft.com/office/officeart/2005/8/layout/hierarchy2"/>
    <dgm:cxn modelId="{0F9BCDC9-4509-45FE-B9F7-8422B76EAFFA}" type="presOf" srcId="{6B55984B-B245-49AF-861B-F711FB79704D}" destId="{F8A9C699-7F85-4957-A913-655BB9304B4F}" srcOrd="0" destOrd="0" presId="urn:microsoft.com/office/officeart/2005/8/layout/hierarchy2"/>
    <dgm:cxn modelId="{329D8F71-4349-4EF1-B9A4-70E04D7DB100}" type="presOf" srcId="{74226033-618B-4824-941B-B23B8A36AE69}" destId="{12597A14-E555-4038-8727-78BD8B1C2F6C}" srcOrd="0" destOrd="0" presId="urn:microsoft.com/office/officeart/2005/8/layout/hierarchy2"/>
    <dgm:cxn modelId="{C74CCA66-4815-48D7-A746-73E14BFEF543}" srcId="{3BDE4F24-5112-42B2-BC15-781407247329}" destId="{FC122B3A-AF8C-432F-9016-A713D9F0CE66}" srcOrd="1" destOrd="0" parTransId="{E6F35D80-4089-4E63-8344-DF16B42BE347}" sibTransId="{ADE1CBE5-44F2-4762-AA9E-030241A5DF18}"/>
    <dgm:cxn modelId="{94A4630A-A76C-470A-8521-2A1463FD29CD}" type="presOf" srcId="{58C142DF-83B6-40C4-B2A5-7AADBA8D6820}" destId="{BF65BE8D-B49D-49A9-BFD7-06DF26B107AF}" srcOrd="0" destOrd="0" presId="urn:microsoft.com/office/officeart/2005/8/layout/hierarchy2"/>
    <dgm:cxn modelId="{30745971-759F-420E-A06E-FD1DFDCD4066}" type="presOf" srcId="{090E40CC-3E14-491A-BE05-4DDFFA22B75B}" destId="{959DC847-E3E0-4A2B-972F-1DDFCB0F847D}" srcOrd="0" destOrd="0" presId="urn:microsoft.com/office/officeart/2005/8/layout/hierarchy2"/>
    <dgm:cxn modelId="{1F1D7053-DAE9-4758-AA9C-1FABAFC20A24}" srcId="{1E4F684F-3F4F-4226-B24E-8E2A61C1C2AE}" destId="{58C142DF-83B6-40C4-B2A5-7AADBA8D6820}" srcOrd="0" destOrd="0" parTransId="{1FBCEDF3-52FE-4AEF-BB98-64EFEC003DBA}" sibTransId="{2E139AD1-2AE9-41F6-8D3A-223780C24B91}"/>
    <dgm:cxn modelId="{1AC0C653-D405-4CA4-805C-C4653ABC94AA}" type="presOf" srcId="{1E4F684F-3F4F-4226-B24E-8E2A61C1C2AE}" destId="{9C826C35-3C9A-4EBC-BBC2-A713FD8DABD2}" srcOrd="0" destOrd="0" presId="urn:microsoft.com/office/officeart/2005/8/layout/hierarchy2"/>
    <dgm:cxn modelId="{805FA021-170E-4157-A31A-C5457A5D0730}" type="presParOf" srcId="{F8A9C699-7F85-4957-A913-655BB9304B4F}" destId="{3D36737B-993F-4069-BBE2-E424DBB0BB9C}" srcOrd="0" destOrd="0" presId="urn:microsoft.com/office/officeart/2005/8/layout/hierarchy2"/>
    <dgm:cxn modelId="{F1E61E96-6B8F-4F7A-9DD5-20AA30FE67E2}" type="presParOf" srcId="{3D36737B-993F-4069-BBE2-E424DBB0BB9C}" destId="{1FDD0972-85B1-4DAE-9EDF-BA272A64EEC5}" srcOrd="0" destOrd="0" presId="urn:microsoft.com/office/officeart/2005/8/layout/hierarchy2"/>
    <dgm:cxn modelId="{B4503FBF-0E1A-4C6A-838C-7B458E1BC016}" type="presParOf" srcId="{3D36737B-993F-4069-BBE2-E424DBB0BB9C}" destId="{8C46E7BD-94DD-4A9C-BCA7-64EFB02B4861}" srcOrd="1" destOrd="0" presId="urn:microsoft.com/office/officeart/2005/8/layout/hierarchy2"/>
    <dgm:cxn modelId="{B8CB76FD-23A8-4414-B1D1-14DE5B52D0C5}" type="presParOf" srcId="{8C46E7BD-94DD-4A9C-BCA7-64EFB02B4861}" destId="{D22CB603-4364-4D27-9D5D-28069F6E2D83}" srcOrd="0" destOrd="0" presId="urn:microsoft.com/office/officeart/2005/8/layout/hierarchy2"/>
    <dgm:cxn modelId="{736AAF6D-5587-4E60-97B4-B525185CA522}" type="presParOf" srcId="{D22CB603-4364-4D27-9D5D-28069F6E2D83}" destId="{9CC975D2-E718-4098-8E4A-81A131EF3942}" srcOrd="0" destOrd="0" presId="urn:microsoft.com/office/officeart/2005/8/layout/hierarchy2"/>
    <dgm:cxn modelId="{E5F4A237-E3D9-4A29-88EB-4CEA378FB30D}" type="presParOf" srcId="{8C46E7BD-94DD-4A9C-BCA7-64EFB02B4861}" destId="{626A8246-B734-404B-95FF-F3508D9C30B8}" srcOrd="1" destOrd="0" presId="urn:microsoft.com/office/officeart/2005/8/layout/hierarchy2"/>
    <dgm:cxn modelId="{5C8C4A5E-4D8B-4592-9DF5-149F0D6A1B17}" type="presParOf" srcId="{626A8246-B734-404B-95FF-F3508D9C30B8}" destId="{43E67702-9191-4198-B27A-C347FC0E758D}" srcOrd="0" destOrd="0" presId="urn:microsoft.com/office/officeart/2005/8/layout/hierarchy2"/>
    <dgm:cxn modelId="{7B9C92EB-037F-4988-8E04-D9860EA9444D}" type="presParOf" srcId="{626A8246-B734-404B-95FF-F3508D9C30B8}" destId="{4AE09A05-0F86-4A5A-A1FE-C293E8BD526E}" srcOrd="1" destOrd="0" presId="urn:microsoft.com/office/officeart/2005/8/layout/hierarchy2"/>
    <dgm:cxn modelId="{6B2797DB-6CCF-4EA8-90B6-A9418BC9BE2B}" type="presParOf" srcId="{4AE09A05-0F86-4A5A-A1FE-C293E8BD526E}" destId="{FE0ED2C5-A96F-413D-B3F6-20A914F26E6E}" srcOrd="0" destOrd="0" presId="urn:microsoft.com/office/officeart/2005/8/layout/hierarchy2"/>
    <dgm:cxn modelId="{E601A273-C65A-4D93-8D19-96828359F466}" type="presParOf" srcId="{FE0ED2C5-A96F-413D-B3F6-20A914F26E6E}" destId="{CB5B4A7D-CC0C-4959-BF7D-70D28D1654E5}" srcOrd="0" destOrd="0" presId="urn:microsoft.com/office/officeart/2005/8/layout/hierarchy2"/>
    <dgm:cxn modelId="{D8BE08F8-5AF9-4880-AC3B-CED37F20FA17}" type="presParOf" srcId="{4AE09A05-0F86-4A5A-A1FE-C293E8BD526E}" destId="{9BB70F92-2C5B-42A6-9182-7CB3262BDDD6}" srcOrd="1" destOrd="0" presId="urn:microsoft.com/office/officeart/2005/8/layout/hierarchy2"/>
    <dgm:cxn modelId="{8FF6972C-AC74-4F20-9C91-7305A47D90D3}" type="presParOf" srcId="{9BB70F92-2C5B-42A6-9182-7CB3262BDDD6}" destId="{FBF5609C-E695-410E-BC25-C4F171922287}" srcOrd="0" destOrd="0" presId="urn:microsoft.com/office/officeart/2005/8/layout/hierarchy2"/>
    <dgm:cxn modelId="{BBAD02FC-496A-4D4F-A329-6C22E5AFCDD2}" type="presParOf" srcId="{9BB70F92-2C5B-42A6-9182-7CB3262BDDD6}" destId="{69C1685E-F6EF-4482-9051-572B6C849D4C}" srcOrd="1" destOrd="0" presId="urn:microsoft.com/office/officeart/2005/8/layout/hierarchy2"/>
    <dgm:cxn modelId="{4A427EA8-19F2-426F-A507-1FEAF183DAB6}" type="presParOf" srcId="{8C46E7BD-94DD-4A9C-BCA7-64EFB02B4861}" destId="{D4CD5615-7621-4AC3-B113-E0A912CE8589}" srcOrd="2" destOrd="0" presId="urn:microsoft.com/office/officeart/2005/8/layout/hierarchy2"/>
    <dgm:cxn modelId="{7E8E562F-AEA1-4905-A496-A607518A7CDD}" type="presParOf" srcId="{D4CD5615-7621-4AC3-B113-E0A912CE8589}" destId="{7E4401C9-C832-4173-971B-D4421EF4579D}" srcOrd="0" destOrd="0" presId="urn:microsoft.com/office/officeart/2005/8/layout/hierarchy2"/>
    <dgm:cxn modelId="{CF5BF5CC-840F-4CF1-9B0A-A0CFFED2804C}" type="presParOf" srcId="{8C46E7BD-94DD-4A9C-BCA7-64EFB02B4861}" destId="{68382961-E387-4B8B-BFAB-63DBE187F7C9}" srcOrd="3" destOrd="0" presId="urn:microsoft.com/office/officeart/2005/8/layout/hierarchy2"/>
    <dgm:cxn modelId="{9A30773F-D813-41AF-8663-73AD4BAD701D}" type="presParOf" srcId="{68382961-E387-4B8B-BFAB-63DBE187F7C9}" destId="{F6194320-788A-4E65-B78B-E550AAEFF92F}" srcOrd="0" destOrd="0" presId="urn:microsoft.com/office/officeart/2005/8/layout/hierarchy2"/>
    <dgm:cxn modelId="{9F4EA88D-9CD6-4C54-8F68-A31567755745}" type="presParOf" srcId="{68382961-E387-4B8B-BFAB-63DBE187F7C9}" destId="{ADDFBD08-192B-4B9C-A6AE-76C9A0A4FA73}" srcOrd="1" destOrd="0" presId="urn:microsoft.com/office/officeart/2005/8/layout/hierarchy2"/>
    <dgm:cxn modelId="{AFEB8D24-0E41-4A9F-8E63-D4BDC09FA5DA}" type="presParOf" srcId="{ADDFBD08-192B-4B9C-A6AE-76C9A0A4FA73}" destId="{7F5B36D0-67F6-4F86-A2F1-DDFFA6F7D636}" srcOrd="0" destOrd="0" presId="urn:microsoft.com/office/officeart/2005/8/layout/hierarchy2"/>
    <dgm:cxn modelId="{7040A1B3-97F9-4A3C-BD21-FE17491C8497}" type="presParOf" srcId="{7F5B36D0-67F6-4F86-A2F1-DDFFA6F7D636}" destId="{AD65CEF0-59DF-47BF-A6F1-A561195FC6A5}" srcOrd="0" destOrd="0" presId="urn:microsoft.com/office/officeart/2005/8/layout/hierarchy2"/>
    <dgm:cxn modelId="{136C05A7-E571-434E-B3D0-4A593EA4F27A}" type="presParOf" srcId="{ADDFBD08-192B-4B9C-A6AE-76C9A0A4FA73}" destId="{49562894-DE82-436C-845C-4A3B9CC374B7}" srcOrd="1" destOrd="0" presId="urn:microsoft.com/office/officeart/2005/8/layout/hierarchy2"/>
    <dgm:cxn modelId="{00574AA9-365C-4C0E-B35C-61622004822C}" type="presParOf" srcId="{49562894-DE82-436C-845C-4A3B9CC374B7}" destId="{8A6607C0-A96E-4EEE-ACC1-04E69555CB07}" srcOrd="0" destOrd="0" presId="urn:microsoft.com/office/officeart/2005/8/layout/hierarchy2"/>
    <dgm:cxn modelId="{DE90B018-11AA-4182-A94E-7D8531A5FB13}" type="presParOf" srcId="{49562894-DE82-436C-845C-4A3B9CC374B7}" destId="{326A9207-99AB-4350-AD87-BF117C34322F}" srcOrd="1" destOrd="0" presId="urn:microsoft.com/office/officeart/2005/8/layout/hierarchy2"/>
    <dgm:cxn modelId="{FD6F525B-42EE-448D-B088-508DB214B37F}" type="presParOf" srcId="{8C46E7BD-94DD-4A9C-BCA7-64EFB02B4861}" destId="{61DD053E-FB29-432E-B032-C8043611792D}" srcOrd="4" destOrd="0" presId="urn:microsoft.com/office/officeart/2005/8/layout/hierarchy2"/>
    <dgm:cxn modelId="{4ABC535B-558C-4572-9B2C-5B255656A0DE}" type="presParOf" srcId="{61DD053E-FB29-432E-B032-C8043611792D}" destId="{2C09F936-CFA6-466D-B1DF-8CFEBBE54BA2}" srcOrd="0" destOrd="0" presId="urn:microsoft.com/office/officeart/2005/8/layout/hierarchy2"/>
    <dgm:cxn modelId="{ACF28D01-3FF4-4FF4-B109-A5BD25A64351}" type="presParOf" srcId="{8C46E7BD-94DD-4A9C-BCA7-64EFB02B4861}" destId="{21F8F503-16FB-4FA1-A34B-952715E319B4}" srcOrd="5" destOrd="0" presId="urn:microsoft.com/office/officeart/2005/8/layout/hierarchy2"/>
    <dgm:cxn modelId="{73173A0B-8368-4EDA-BBB3-1569526AFEFA}" type="presParOf" srcId="{21F8F503-16FB-4FA1-A34B-952715E319B4}" destId="{9C826C35-3C9A-4EBC-BBC2-A713FD8DABD2}" srcOrd="0" destOrd="0" presId="urn:microsoft.com/office/officeart/2005/8/layout/hierarchy2"/>
    <dgm:cxn modelId="{50E12A95-7E55-4744-A625-8E4314184C57}" type="presParOf" srcId="{21F8F503-16FB-4FA1-A34B-952715E319B4}" destId="{3AA08D14-6DE9-48CF-953E-BA9DEEA964EF}" srcOrd="1" destOrd="0" presId="urn:microsoft.com/office/officeart/2005/8/layout/hierarchy2"/>
    <dgm:cxn modelId="{33B640A1-E445-42FB-AFE8-4844F60B90E7}" type="presParOf" srcId="{3AA08D14-6DE9-48CF-953E-BA9DEEA964EF}" destId="{00312207-CEF3-4CF9-861C-5441EC5213C7}" srcOrd="0" destOrd="0" presId="urn:microsoft.com/office/officeart/2005/8/layout/hierarchy2"/>
    <dgm:cxn modelId="{608E4173-B983-496D-9EA4-3596E7DC5609}" type="presParOf" srcId="{00312207-CEF3-4CF9-861C-5441EC5213C7}" destId="{1FB61D2F-FA5A-46F6-8992-22ECAB435079}" srcOrd="0" destOrd="0" presId="urn:microsoft.com/office/officeart/2005/8/layout/hierarchy2"/>
    <dgm:cxn modelId="{8177CED9-06A6-4E24-AF05-8915B4754367}" type="presParOf" srcId="{3AA08D14-6DE9-48CF-953E-BA9DEEA964EF}" destId="{3D29C736-9CFF-4576-804F-7DA18EA6C736}" srcOrd="1" destOrd="0" presId="urn:microsoft.com/office/officeart/2005/8/layout/hierarchy2"/>
    <dgm:cxn modelId="{9C8EADAA-5F65-4F70-8423-50BC7E9C36E5}" type="presParOf" srcId="{3D29C736-9CFF-4576-804F-7DA18EA6C736}" destId="{BF65BE8D-B49D-49A9-BFD7-06DF26B107AF}" srcOrd="0" destOrd="0" presId="urn:microsoft.com/office/officeart/2005/8/layout/hierarchy2"/>
    <dgm:cxn modelId="{FD58FEFC-7D47-4235-9056-491F2713EA8F}" type="presParOf" srcId="{3D29C736-9CFF-4576-804F-7DA18EA6C736}" destId="{D527291D-C1E1-426B-B0E2-12CD2E87DF0D}" srcOrd="1" destOrd="0" presId="urn:microsoft.com/office/officeart/2005/8/layout/hierarchy2"/>
    <dgm:cxn modelId="{C5F0DAC0-A854-41E7-851A-134B7A4EEFE7}" type="presParOf" srcId="{8C46E7BD-94DD-4A9C-BCA7-64EFB02B4861}" destId="{E2D60DBA-2B31-4275-9BA7-EB0C74F86D43}" srcOrd="6" destOrd="0" presId="urn:microsoft.com/office/officeart/2005/8/layout/hierarchy2"/>
    <dgm:cxn modelId="{F6170DB7-5D6F-4D6E-A6B8-656B0283407C}" type="presParOf" srcId="{E2D60DBA-2B31-4275-9BA7-EB0C74F86D43}" destId="{458D223E-D8B9-4383-8BA6-94117ABED314}" srcOrd="0" destOrd="0" presId="urn:microsoft.com/office/officeart/2005/8/layout/hierarchy2"/>
    <dgm:cxn modelId="{BADF2710-3ECB-48A4-B5E2-064EC2D1255F}" type="presParOf" srcId="{8C46E7BD-94DD-4A9C-BCA7-64EFB02B4861}" destId="{FB9F9051-16D2-40F2-A994-D2A9A7D52F5C}" srcOrd="7" destOrd="0" presId="urn:microsoft.com/office/officeart/2005/8/layout/hierarchy2"/>
    <dgm:cxn modelId="{DC7C22E3-9DF0-40B3-B1BE-B98B71DEB2C5}" type="presParOf" srcId="{FB9F9051-16D2-40F2-A994-D2A9A7D52F5C}" destId="{35251FEB-FA49-4A26-8A7A-9BEFDC716D60}" srcOrd="0" destOrd="0" presId="urn:microsoft.com/office/officeart/2005/8/layout/hierarchy2"/>
    <dgm:cxn modelId="{8C847094-0A10-44AA-9472-864CC4AD6561}" type="presParOf" srcId="{FB9F9051-16D2-40F2-A994-D2A9A7D52F5C}" destId="{E0C69D4F-79B1-42D8-AB41-BB0A7AC776C0}" srcOrd="1" destOrd="0" presId="urn:microsoft.com/office/officeart/2005/8/layout/hierarchy2"/>
    <dgm:cxn modelId="{4F56E77C-9C06-4F59-B0F3-95F81B5E19C6}" type="presParOf" srcId="{E0C69D4F-79B1-42D8-AB41-BB0A7AC776C0}" destId="{2023A9CD-5E84-4964-A4B8-F0B7F2AC5E02}" srcOrd="0" destOrd="0" presId="urn:microsoft.com/office/officeart/2005/8/layout/hierarchy2"/>
    <dgm:cxn modelId="{539151D7-3C05-4B44-AB6A-6B48B993541B}" type="presParOf" srcId="{2023A9CD-5E84-4964-A4B8-F0B7F2AC5E02}" destId="{D664A6D5-B01F-4050-83C5-178DC26C7893}" srcOrd="0" destOrd="0" presId="urn:microsoft.com/office/officeart/2005/8/layout/hierarchy2"/>
    <dgm:cxn modelId="{819CA978-EB04-46B9-B8EA-01FB8E203AFE}" type="presParOf" srcId="{E0C69D4F-79B1-42D8-AB41-BB0A7AC776C0}" destId="{0C67A43C-9227-42B6-A5E6-F9BB9AA1DF77}" srcOrd="1" destOrd="0" presId="urn:microsoft.com/office/officeart/2005/8/layout/hierarchy2"/>
    <dgm:cxn modelId="{B712EC2D-B9F3-4B1A-B415-11959F568341}" type="presParOf" srcId="{0C67A43C-9227-42B6-A5E6-F9BB9AA1DF77}" destId="{99DDEDCC-2B76-430A-82EA-FA410BDCD3A8}" srcOrd="0" destOrd="0" presId="urn:microsoft.com/office/officeart/2005/8/layout/hierarchy2"/>
    <dgm:cxn modelId="{30F5B37C-EF58-4A98-9C24-3462740030B1}" type="presParOf" srcId="{0C67A43C-9227-42B6-A5E6-F9BB9AA1DF77}" destId="{27DEDFE4-81F9-4C14-822D-9E9EEF43A4F4}" srcOrd="1" destOrd="0" presId="urn:microsoft.com/office/officeart/2005/8/layout/hierarchy2"/>
    <dgm:cxn modelId="{D7C635A9-47C0-42F2-B531-A0DB3CB36BC7}" type="presParOf" srcId="{8C46E7BD-94DD-4A9C-BCA7-64EFB02B4861}" destId="{8BDF9870-A8C0-4626-87FC-867F319E6C16}" srcOrd="8" destOrd="0" presId="urn:microsoft.com/office/officeart/2005/8/layout/hierarchy2"/>
    <dgm:cxn modelId="{F91040FA-0372-45C9-B1D7-121F03A8B97F}" type="presParOf" srcId="{8BDF9870-A8C0-4626-87FC-867F319E6C16}" destId="{154B0941-B824-4AC3-BDC5-194889063949}" srcOrd="0" destOrd="0" presId="urn:microsoft.com/office/officeart/2005/8/layout/hierarchy2"/>
    <dgm:cxn modelId="{748A80B5-CA44-4557-85C6-B96DECB34DAD}" type="presParOf" srcId="{8C46E7BD-94DD-4A9C-BCA7-64EFB02B4861}" destId="{70380A47-C0CF-4079-B2DC-233DBA540CEC}" srcOrd="9" destOrd="0" presId="urn:microsoft.com/office/officeart/2005/8/layout/hierarchy2"/>
    <dgm:cxn modelId="{440E04B4-5B5F-4E65-988B-84D5BF0524E6}" type="presParOf" srcId="{70380A47-C0CF-4079-B2DC-233DBA540CEC}" destId="{959DC847-E3E0-4A2B-972F-1DDFCB0F847D}" srcOrd="0" destOrd="0" presId="urn:microsoft.com/office/officeart/2005/8/layout/hierarchy2"/>
    <dgm:cxn modelId="{E86D28D1-7241-47A1-A65A-8435CE636919}" type="presParOf" srcId="{70380A47-C0CF-4079-B2DC-233DBA540CEC}" destId="{4E96E146-AE39-4BD9-8D15-7473371D2B3C}" srcOrd="1" destOrd="0" presId="urn:microsoft.com/office/officeart/2005/8/layout/hierarchy2"/>
    <dgm:cxn modelId="{D401CC17-8784-432C-A6FE-65A2C44F7BE3}" type="presParOf" srcId="{4E96E146-AE39-4BD9-8D15-7473371D2B3C}" destId="{C56F8387-B260-4527-9C56-F6C2B7797447}" srcOrd="0" destOrd="0" presId="urn:microsoft.com/office/officeart/2005/8/layout/hierarchy2"/>
    <dgm:cxn modelId="{71B1C162-8666-4C75-AB7A-18E9C314F981}" type="presParOf" srcId="{C56F8387-B260-4527-9C56-F6C2B7797447}" destId="{B56AB0AA-903D-45A6-8617-B3C96DFCDA3B}" srcOrd="0" destOrd="0" presId="urn:microsoft.com/office/officeart/2005/8/layout/hierarchy2"/>
    <dgm:cxn modelId="{028A8115-9F58-48A8-B1F9-656F8325C839}" type="presParOf" srcId="{4E96E146-AE39-4BD9-8D15-7473371D2B3C}" destId="{6A090C4A-6092-4CAD-85A0-5928ABCF2018}" srcOrd="1" destOrd="0" presId="urn:microsoft.com/office/officeart/2005/8/layout/hierarchy2"/>
    <dgm:cxn modelId="{56EE0A49-39BE-494C-B397-DB3070030A29}" type="presParOf" srcId="{6A090C4A-6092-4CAD-85A0-5928ABCF2018}" destId="{12597A14-E555-4038-8727-78BD8B1C2F6C}" srcOrd="0" destOrd="0" presId="urn:microsoft.com/office/officeart/2005/8/layout/hierarchy2"/>
    <dgm:cxn modelId="{73E378BA-D4C2-40B6-B93C-5C38378BA33E}" type="presParOf" srcId="{6A090C4A-6092-4CAD-85A0-5928ABCF2018}" destId="{E32F8D89-B1BF-4EB1-BD93-682F630155EE}" srcOrd="1" destOrd="0" presId="urn:microsoft.com/office/officeart/2005/8/layout/hierarchy2"/>
    <dgm:cxn modelId="{F6AFF284-C21E-485A-93BD-0EEEF6757F46}" type="presParOf" srcId="{8C46E7BD-94DD-4A9C-BCA7-64EFB02B4861}" destId="{F34D0E57-9D63-44D6-89AE-E9B2562DC144}" srcOrd="10" destOrd="0" presId="urn:microsoft.com/office/officeart/2005/8/layout/hierarchy2"/>
    <dgm:cxn modelId="{9D8EB668-00E6-4239-8076-C55D5A63C647}" type="presParOf" srcId="{F34D0E57-9D63-44D6-89AE-E9B2562DC144}" destId="{EB0C135C-A426-485F-A3C5-30C23DD83466}" srcOrd="0" destOrd="0" presId="urn:microsoft.com/office/officeart/2005/8/layout/hierarchy2"/>
    <dgm:cxn modelId="{0B8CA8EA-73D6-4C24-B298-24A34600F636}" type="presParOf" srcId="{8C46E7BD-94DD-4A9C-BCA7-64EFB02B4861}" destId="{8DB2F52F-38B8-4BFF-960E-F1EDBA704501}" srcOrd="11" destOrd="0" presId="urn:microsoft.com/office/officeart/2005/8/layout/hierarchy2"/>
    <dgm:cxn modelId="{115D531B-9C6A-4F7C-8D2E-AFF95F1D1935}" type="presParOf" srcId="{8DB2F52F-38B8-4BFF-960E-F1EDBA704501}" destId="{CEFAD391-E80C-416D-AD7E-878F5F13E7E4}" srcOrd="0" destOrd="0" presId="urn:microsoft.com/office/officeart/2005/8/layout/hierarchy2"/>
    <dgm:cxn modelId="{49C55AC2-E6EA-45F8-830C-C02599FCCD19}" type="presParOf" srcId="{8DB2F52F-38B8-4BFF-960E-F1EDBA704501}" destId="{625A868E-7DE0-4F3E-83A9-1BAE20446221}" srcOrd="1" destOrd="0" presId="urn:microsoft.com/office/officeart/2005/8/layout/hierarchy2"/>
    <dgm:cxn modelId="{A9957F19-B554-4642-9110-2C7F54C09A53}" type="presParOf" srcId="{625A868E-7DE0-4F3E-83A9-1BAE20446221}" destId="{538C12BD-E334-491D-A757-B2EBC21852D3}" srcOrd="0" destOrd="0" presId="urn:microsoft.com/office/officeart/2005/8/layout/hierarchy2"/>
    <dgm:cxn modelId="{35F6FC6B-0338-433E-8C63-DDC8E99A8331}" type="presParOf" srcId="{538C12BD-E334-491D-A757-B2EBC21852D3}" destId="{E88198EF-4A46-4F52-9DA6-4BC50C361FEC}" srcOrd="0" destOrd="0" presId="urn:microsoft.com/office/officeart/2005/8/layout/hierarchy2"/>
    <dgm:cxn modelId="{53883DE8-FA67-4DB9-A126-6DF5C2F449AA}" type="presParOf" srcId="{625A868E-7DE0-4F3E-83A9-1BAE20446221}" destId="{9640903D-A05D-448C-B0A6-5887C067636D}" srcOrd="1" destOrd="0" presId="urn:microsoft.com/office/officeart/2005/8/layout/hierarchy2"/>
    <dgm:cxn modelId="{3BEC3149-CC03-4D1D-9D87-5946D236570F}" type="presParOf" srcId="{9640903D-A05D-448C-B0A6-5887C067636D}" destId="{BC61A4B5-0C6B-4A46-A045-08984F407001}" srcOrd="0" destOrd="0" presId="urn:microsoft.com/office/officeart/2005/8/layout/hierarchy2"/>
    <dgm:cxn modelId="{752C44DE-EB28-4655-A06D-02E75FDB643C}" type="presParOf" srcId="{9640903D-A05D-448C-B0A6-5887C067636D}" destId="{3298CBE8-05EF-4594-A0FD-4AA2F832144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55984B-B245-49AF-861B-F711FB79704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83925411-79D6-42DE-8EF1-ABC5F8A1353D}">
      <dgm:prSet phldrT="[文字]" custT="1"/>
      <dgm:spPr/>
      <dgm:t>
        <a:bodyPr/>
        <a:lstStyle/>
        <a:p>
          <a:r>
            <a:rPr lang="zh-TW" altLang="en-US" sz="3200" dirty="0" smtClean="0"/>
            <a:t>大蓋天下</a:t>
          </a:r>
          <a:endParaRPr lang="zh-TW" altLang="en-US" sz="3200" dirty="0"/>
        </a:p>
      </dgm:t>
    </dgm:pt>
    <dgm:pt modelId="{CFA6910D-B96A-480A-95CF-0A8E0A476A5B}" type="parTrans" cxnId="{76873108-9B3E-48C6-8010-27B9119A3D8F}">
      <dgm:prSet/>
      <dgm:spPr/>
      <dgm:t>
        <a:bodyPr/>
        <a:lstStyle/>
        <a:p>
          <a:endParaRPr lang="zh-TW" altLang="en-US"/>
        </a:p>
      </dgm:t>
    </dgm:pt>
    <dgm:pt modelId="{F8191161-8BAC-4AAC-AFDF-8F4EB5D36BDB}" type="sibTrans" cxnId="{76873108-9B3E-48C6-8010-27B9119A3D8F}">
      <dgm:prSet/>
      <dgm:spPr/>
      <dgm:t>
        <a:bodyPr/>
        <a:lstStyle/>
        <a:p>
          <a:endParaRPr lang="zh-TW" altLang="en-US"/>
        </a:p>
      </dgm:t>
    </dgm:pt>
    <dgm:pt modelId="{FC122B3A-AF8C-432F-9016-A713D9F0CE66}">
      <dgm:prSet phldrT="[文字]" custT="1"/>
      <dgm:spPr/>
      <dgm:t>
        <a:bodyPr/>
        <a:lstStyle/>
        <a:p>
          <a:r>
            <a:rPr lang="zh-TW" altLang="en-US" sz="3200" dirty="0" smtClean="0"/>
            <a:t>信蓋天下</a:t>
          </a:r>
          <a:endParaRPr lang="zh-TW" altLang="en-US" sz="3200" dirty="0"/>
        </a:p>
      </dgm:t>
    </dgm:pt>
    <dgm:pt modelId="{E6F35D80-4089-4E63-8344-DF16B42BE347}" type="parTrans" cxnId="{C74CCA66-4815-48D7-A746-73E14BFEF543}">
      <dgm:prSet/>
      <dgm:spPr/>
      <dgm:t>
        <a:bodyPr/>
        <a:lstStyle/>
        <a:p>
          <a:endParaRPr lang="zh-TW" altLang="en-US"/>
        </a:p>
      </dgm:t>
    </dgm:pt>
    <dgm:pt modelId="{ADE1CBE5-44F2-4762-AA9E-030241A5DF18}" type="sibTrans" cxnId="{C74CCA66-4815-48D7-A746-73E14BFEF543}">
      <dgm:prSet/>
      <dgm:spPr/>
      <dgm:t>
        <a:bodyPr/>
        <a:lstStyle/>
        <a:p>
          <a:endParaRPr lang="zh-TW" altLang="en-US"/>
        </a:p>
      </dgm:t>
    </dgm:pt>
    <dgm:pt modelId="{1E4F684F-3F4F-4226-B24E-8E2A61C1C2AE}">
      <dgm:prSet phldrT="[文字]" custT="1"/>
      <dgm:spPr/>
      <dgm:t>
        <a:bodyPr/>
        <a:lstStyle/>
        <a:p>
          <a:r>
            <a:rPr lang="zh-TW" altLang="en-US" sz="3200" dirty="0" smtClean="0"/>
            <a:t>仁蓋天下</a:t>
          </a:r>
          <a:endParaRPr lang="zh-TW" altLang="en-US" sz="3200" dirty="0"/>
        </a:p>
      </dgm:t>
    </dgm:pt>
    <dgm:pt modelId="{675607B4-77EB-4D84-A749-1BF307F69FE3}" type="parTrans" cxnId="{6C46D0FB-CA8C-4F33-B82F-9D36FA558426}">
      <dgm:prSet/>
      <dgm:spPr/>
      <dgm:t>
        <a:bodyPr/>
        <a:lstStyle/>
        <a:p>
          <a:endParaRPr lang="zh-TW" altLang="en-US"/>
        </a:p>
      </dgm:t>
    </dgm:pt>
    <dgm:pt modelId="{53CC4006-FA41-45E0-B912-9E59CEB31F14}" type="sibTrans" cxnId="{6C46D0FB-CA8C-4F33-B82F-9D36FA558426}">
      <dgm:prSet/>
      <dgm:spPr/>
      <dgm:t>
        <a:bodyPr/>
        <a:lstStyle/>
        <a:p>
          <a:endParaRPr lang="zh-TW" altLang="en-US"/>
        </a:p>
      </dgm:t>
    </dgm:pt>
    <dgm:pt modelId="{6476A6DB-79EB-4D3E-9677-AFB477F72F0F}">
      <dgm:prSet phldrT="[文字]" custT="1"/>
      <dgm:spPr/>
      <dgm:t>
        <a:bodyPr/>
        <a:lstStyle/>
        <a:p>
          <a:r>
            <a:rPr lang="zh-TW" altLang="en-US" sz="3200" dirty="0" smtClean="0"/>
            <a:t>恩蓋天下</a:t>
          </a:r>
          <a:endParaRPr lang="zh-TW" altLang="en-US" sz="3200" dirty="0"/>
        </a:p>
      </dgm:t>
    </dgm:pt>
    <dgm:pt modelId="{9876F4A7-AD48-4FD7-8AA3-F80792301FF1}" type="parTrans" cxnId="{9B0FE8EE-1E72-4A0F-9FDB-96AB5949436C}">
      <dgm:prSet/>
      <dgm:spPr/>
      <dgm:t>
        <a:bodyPr/>
        <a:lstStyle/>
        <a:p>
          <a:endParaRPr lang="zh-TW" altLang="en-US"/>
        </a:p>
      </dgm:t>
    </dgm:pt>
    <dgm:pt modelId="{E82ED291-5F3C-430F-8260-A9FF83185207}" type="sibTrans" cxnId="{9B0FE8EE-1E72-4A0F-9FDB-96AB5949436C}">
      <dgm:prSet/>
      <dgm:spPr/>
      <dgm:t>
        <a:bodyPr/>
        <a:lstStyle/>
        <a:p>
          <a:endParaRPr lang="zh-TW" altLang="en-US"/>
        </a:p>
      </dgm:t>
    </dgm:pt>
    <dgm:pt modelId="{090E40CC-3E14-491A-BE05-4DDFFA22B75B}">
      <dgm:prSet phldrT="[文字]" custT="1"/>
      <dgm:spPr/>
      <dgm:t>
        <a:bodyPr/>
        <a:lstStyle/>
        <a:p>
          <a:r>
            <a:rPr lang="zh-TW" altLang="en-US" sz="3200" dirty="0" smtClean="0"/>
            <a:t>權蓋天下</a:t>
          </a:r>
          <a:endParaRPr lang="zh-TW" altLang="en-US" sz="3200" dirty="0"/>
        </a:p>
      </dgm:t>
    </dgm:pt>
    <dgm:pt modelId="{39CF691B-12A4-4AE9-8D47-DFB31515FDD4}" type="parTrans" cxnId="{9656CF0B-0EF0-46C3-B732-9BC76F310397}">
      <dgm:prSet/>
      <dgm:spPr/>
      <dgm:t>
        <a:bodyPr/>
        <a:lstStyle/>
        <a:p>
          <a:endParaRPr lang="zh-TW" altLang="en-US"/>
        </a:p>
      </dgm:t>
    </dgm:pt>
    <dgm:pt modelId="{6B9B39C6-7C26-4ADE-B66A-BF474E5D22FF}" type="sibTrans" cxnId="{9656CF0B-0EF0-46C3-B732-9BC76F310397}">
      <dgm:prSet/>
      <dgm:spPr/>
      <dgm:t>
        <a:bodyPr/>
        <a:lstStyle/>
        <a:p>
          <a:endParaRPr lang="zh-TW" altLang="en-US"/>
        </a:p>
      </dgm:t>
    </dgm:pt>
    <dgm:pt modelId="{C2011F67-8599-4184-9D2E-04AA2423469A}">
      <dgm:prSet phldrT="[文字]" custT="1"/>
      <dgm:spPr/>
      <dgm:t>
        <a:bodyPr/>
        <a:lstStyle/>
        <a:p>
          <a:r>
            <a:rPr lang="zh-TW" altLang="en-US" sz="3200" dirty="0" smtClean="0"/>
            <a:t>事而不疑</a:t>
          </a:r>
          <a:endParaRPr lang="zh-TW" altLang="en-US" sz="3200" dirty="0"/>
        </a:p>
      </dgm:t>
    </dgm:pt>
    <dgm:pt modelId="{AB079690-3674-486B-A09A-C1FFFC9862A2}" type="parTrans" cxnId="{3C96A588-A167-49FD-A7C3-2B36CB5A237F}">
      <dgm:prSet/>
      <dgm:spPr/>
      <dgm:t>
        <a:bodyPr/>
        <a:lstStyle/>
        <a:p>
          <a:endParaRPr lang="zh-TW" altLang="en-US"/>
        </a:p>
      </dgm:t>
    </dgm:pt>
    <dgm:pt modelId="{F16441B3-9426-4DE7-8D7E-698C9F2B10E1}" type="sibTrans" cxnId="{3C96A588-A167-49FD-A7C3-2B36CB5A237F}">
      <dgm:prSet/>
      <dgm:spPr/>
      <dgm:t>
        <a:bodyPr/>
        <a:lstStyle/>
        <a:p>
          <a:endParaRPr lang="zh-TW" altLang="en-US"/>
        </a:p>
      </dgm:t>
    </dgm:pt>
    <dgm:pt modelId="{D5DD61CB-0B09-455C-A7A3-ED679D6D605E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能容天下</a:t>
          </a:r>
          <a:endParaRPr lang="zh-TW" altLang="en-US" sz="3200" dirty="0"/>
        </a:p>
      </dgm:t>
    </dgm:pt>
    <dgm:pt modelId="{387ADB1C-DFF6-40E0-9D34-1528EBC09709}" type="parTrans" cxnId="{AC5E6375-87E1-465A-BDFB-98D8A8C4FD0A}">
      <dgm:prSet/>
      <dgm:spPr/>
      <dgm:t>
        <a:bodyPr/>
        <a:lstStyle/>
        <a:p>
          <a:endParaRPr lang="zh-TW" altLang="en-US"/>
        </a:p>
      </dgm:t>
    </dgm:pt>
    <dgm:pt modelId="{AEC44A56-DF0E-4517-9462-668F473A4E29}" type="sibTrans" cxnId="{AC5E6375-87E1-465A-BDFB-98D8A8C4FD0A}">
      <dgm:prSet/>
      <dgm:spPr/>
      <dgm:t>
        <a:bodyPr/>
        <a:lstStyle/>
        <a:p>
          <a:endParaRPr lang="zh-TW" altLang="en-US"/>
        </a:p>
      </dgm:t>
    </dgm:pt>
    <dgm:pt modelId="{1EF79F0C-C174-4180-BE9F-C59A5F545888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可約天下</a:t>
          </a:r>
          <a:endParaRPr lang="zh-TW" altLang="en-US" sz="3200" dirty="0"/>
        </a:p>
      </dgm:t>
    </dgm:pt>
    <dgm:pt modelId="{A4DD2986-F7DB-4EAC-85F4-C6421241981D}" type="parTrans" cxnId="{9B791AC7-38BF-4FA9-B1CF-CEC05C79250B}">
      <dgm:prSet/>
      <dgm:spPr/>
      <dgm:t>
        <a:bodyPr/>
        <a:lstStyle/>
        <a:p>
          <a:endParaRPr lang="zh-TW" altLang="en-US"/>
        </a:p>
      </dgm:t>
    </dgm:pt>
    <dgm:pt modelId="{1D249138-EA14-4758-B1BF-CCC54165CC50}" type="sibTrans" cxnId="{9B791AC7-38BF-4FA9-B1CF-CEC05C79250B}">
      <dgm:prSet/>
      <dgm:spPr/>
      <dgm:t>
        <a:bodyPr/>
        <a:lstStyle/>
        <a:p>
          <a:endParaRPr lang="zh-TW" altLang="en-US"/>
        </a:p>
      </dgm:t>
    </dgm:pt>
    <dgm:pt modelId="{58C142DF-83B6-40C4-B2A5-7AADBA8D6820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可以懷天下</a:t>
          </a:r>
          <a:endParaRPr lang="zh-TW" altLang="en-US" sz="3200" dirty="0"/>
        </a:p>
      </dgm:t>
    </dgm:pt>
    <dgm:pt modelId="{1FBCEDF3-52FE-4AEF-BB98-64EFEC003DBA}" type="parTrans" cxnId="{1F1D7053-DAE9-4758-AA9C-1FABAFC20A24}">
      <dgm:prSet/>
      <dgm:spPr/>
      <dgm:t>
        <a:bodyPr/>
        <a:lstStyle/>
        <a:p>
          <a:endParaRPr lang="zh-TW" altLang="en-US"/>
        </a:p>
      </dgm:t>
    </dgm:pt>
    <dgm:pt modelId="{2E139AD1-2AE9-41F6-8D3A-223780C24B91}" type="sibTrans" cxnId="{1F1D7053-DAE9-4758-AA9C-1FABAFC20A24}">
      <dgm:prSet/>
      <dgm:spPr/>
      <dgm:t>
        <a:bodyPr/>
        <a:lstStyle/>
        <a:p>
          <a:endParaRPr lang="zh-TW" altLang="en-US"/>
        </a:p>
      </dgm:t>
    </dgm:pt>
    <dgm:pt modelId="{6C2F5A33-52DE-4140-A0B2-D30A02D55547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王天下</a:t>
          </a:r>
          <a:endParaRPr lang="zh-TW" altLang="en-US" sz="3200" dirty="0"/>
        </a:p>
      </dgm:t>
    </dgm:pt>
    <dgm:pt modelId="{9D06DB53-293F-48F1-BE0B-58FC1AC5A538}" type="parTrans" cxnId="{14C2CC8A-6014-46EB-B539-BB3D825B9992}">
      <dgm:prSet/>
      <dgm:spPr/>
      <dgm:t>
        <a:bodyPr/>
        <a:lstStyle/>
        <a:p>
          <a:endParaRPr lang="zh-TW" altLang="en-US"/>
        </a:p>
      </dgm:t>
    </dgm:pt>
    <dgm:pt modelId="{7A00BCB1-8310-4BB4-9B2C-01772FEBA56E}" type="sibTrans" cxnId="{14C2CC8A-6014-46EB-B539-BB3D825B9992}">
      <dgm:prSet/>
      <dgm:spPr/>
      <dgm:t>
        <a:bodyPr/>
        <a:lstStyle/>
        <a:p>
          <a:endParaRPr lang="zh-TW" altLang="en-US"/>
        </a:p>
      </dgm:t>
    </dgm:pt>
    <dgm:pt modelId="{74226033-618B-4824-941B-B23B8A36AE69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可以不失天下</a:t>
          </a:r>
          <a:endParaRPr lang="zh-TW" altLang="en-US" sz="3200" dirty="0"/>
        </a:p>
      </dgm:t>
    </dgm:pt>
    <dgm:pt modelId="{A9237945-B9B5-4B52-AD5D-AEF85CF191D7}" type="parTrans" cxnId="{50133ED2-10A0-46E0-8439-B5F51AFAB903}">
      <dgm:prSet/>
      <dgm:spPr/>
      <dgm:t>
        <a:bodyPr/>
        <a:lstStyle/>
        <a:p>
          <a:endParaRPr lang="zh-TW" altLang="en-US"/>
        </a:p>
      </dgm:t>
    </dgm:pt>
    <dgm:pt modelId="{A934F5AB-E2EE-4335-AAED-1BA2413339AC}" type="sibTrans" cxnId="{50133ED2-10A0-46E0-8439-B5F51AFAB903}">
      <dgm:prSet/>
      <dgm:spPr/>
      <dgm:t>
        <a:bodyPr/>
        <a:lstStyle/>
        <a:p>
          <a:endParaRPr lang="zh-TW" altLang="en-US"/>
        </a:p>
      </dgm:t>
    </dgm:pt>
    <dgm:pt modelId="{BE78B18D-CD09-4DCC-B847-F0A763DFC9B1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天下恃</a:t>
          </a:r>
          <a:endParaRPr lang="zh-TW" altLang="en-US" sz="3200" dirty="0"/>
        </a:p>
      </dgm:t>
    </dgm:pt>
    <dgm:pt modelId="{B14A5B93-29AF-43AA-BD70-D95CB817C2C1}" type="parTrans" cxnId="{699CE486-179A-4B9C-9476-C78DBB9E1B26}">
      <dgm:prSet/>
      <dgm:spPr/>
      <dgm:t>
        <a:bodyPr/>
        <a:lstStyle/>
        <a:p>
          <a:endParaRPr lang="zh-TW" altLang="en-US"/>
        </a:p>
      </dgm:t>
    </dgm:pt>
    <dgm:pt modelId="{A7E2BAB4-9B31-4AE4-B738-DDD1C00F0DEA}" type="sibTrans" cxnId="{699CE486-179A-4B9C-9476-C78DBB9E1B26}">
      <dgm:prSet/>
      <dgm:spPr/>
      <dgm:t>
        <a:bodyPr/>
        <a:lstStyle/>
        <a:p>
          <a:endParaRPr lang="zh-TW" altLang="en-US"/>
        </a:p>
      </dgm:t>
    </dgm:pt>
    <dgm:pt modelId="{F8A9C699-7F85-4957-A913-655BB9304B4F}" type="pres">
      <dgm:prSet presAssocID="{6B55984B-B245-49AF-861B-F711FB79704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590ACCB-C421-49AC-8433-EFC7520A37DB}" type="pres">
      <dgm:prSet presAssocID="{83925411-79D6-42DE-8EF1-ABC5F8A1353D}" presName="root1" presStyleCnt="0"/>
      <dgm:spPr/>
    </dgm:pt>
    <dgm:pt modelId="{D3265E3A-9D35-42C3-AF35-993BC6B325A4}" type="pres">
      <dgm:prSet presAssocID="{83925411-79D6-42DE-8EF1-ABC5F8A1353D}" presName="LevelOneTextNode" presStyleLbl="node0" presStyleIdx="0" presStyleCnt="6" custScaleX="114670" custScaleY="9632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B340B4B-FBC3-4A76-AF15-7D5DA73B842B}" type="pres">
      <dgm:prSet presAssocID="{83925411-79D6-42DE-8EF1-ABC5F8A1353D}" presName="level2hierChild" presStyleCnt="0"/>
      <dgm:spPr/>
    </dgm:pt>
    <dgm:pt modelId="{FE0ED2C5-A96F-413D-B3F6-20A914F26E6E}" type="pres">
      <dgm:prSet presAssocID="{387ADB1C-DFF6-40E0-9D34-1528EBC09709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CB5B4A7D-CC0C-4959-BF7D-70D28D1654E5}" type="pres">
      <dgm:prSet presAssocID="{387ADB1C-DFF6-40E0-9D34-1528EBC09709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9BB70F92-2C5B-42A6-9182-7CB3262BDDD6}" type="pres">
      <dgm:prSet presAssocID="{D5DD61CB-0B09-455C-A7A3-ED679D6D605E}" presName="root2" presStyleCnt="0"/>
      <dgm:spPr/>
    </dgm:pt>
    <dgm:pt modelId="{FBF5609C-E695-410E-BC25-C4F171922287}" type="pres">
      <dgm:prSet presAssocID="{D5DD61CB-0B09-455C-A7A3-ED679D6D605E}" presName="LevelTwoTextNode" presStyleLbl="node2" presStyleIdx="0" presStyleCnt="6" custScaleX="179702" custLinFactNeighborX="404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9C1685E-F6EF-4482-9051-572B6C849D4C}" type="pres">
      <dgm:prSet presAssocID="{D5DD61CB-0B09-455C-A7A3-ED679D6D605E}" presName="level3hierChild" presStyleCnt="0"/>
      <dgm:spPr/>
    </dgm:pt>
    <dgm:pt modelId="{B1A59BE5-B7FE-4981-AE17-3DC8C3C2310D}" type="pres">
      <dgm:prSet presAssocID="{FC122B3A-AF8C-432F-9016-A713D9F0CE66}" presName="root1" presStyleCnt="0"/>
      <dgm:spPr/>
    </dgm:pt>
    <dgm:pt modelId="{682541DC-35FF-4E5D-9A16-6B7216DDFE77}" type="pres">
      <dgm:prSet presAssocID="{FC122B3A-AF8C-432F-9016-A713D9F0CE66}" presName="LevelOneTextNode" presStyleLbl="node0" presStyleIdx="1" presStyleCnt="6" custScaleX="1181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2EEAA0A-BF47-4E4E-837E-2C85E8830FE6}" type="pres">
      <dgm:prSet presAssocID="{FC122B3A-AF8C-432F-9016-A713D9F0CE66}" presName="level2hierChild" presStyleCnt="0"/>
      <dgm:spPr/>
    </dgm:pt>
    <dgm:pt modelId="{7F5B36D0-67F6-4F86-A2F1-DDFFA6F7D636}" type="pres">
      <dgm:prSet presAssocID="{A4DD2986-F7DB-4EAC-85F4-C6421241981D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AD65CEF0-59DF-47BF-A6F1-A561195FC6A5}" type="pres">
      <dgm:prSet presAssocID="{A4DD2986-F7DB-4EAC-85F4-C6421241981D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49562894-DE82-436C-845C-4A3B9CC374B7}" type="pres">
      <dgm:prSet presAssocID="{1EF79F0C-C174-4180-BE9F-C59A5F545888}" presName="root2" presStyleCnt="0"/>
      <dgm:spPr/>
    </dgm:pt>
    <dgm:pt modelId="{8A6607C0-A96E-4EEE-ACC1-04E69555CB07}" type="pres">
      <dgm:prSet presAssocID="{1EF79F0C-C174-4180-BE9F-C59A5F545888}" presName="LevelTwoTextNode" presStyleLbl="node2" presStyleIdx="1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6A9207-99AB-4350-AD87-BF117C34322F}" type="pres">
      <dgm:prSet presAssocID="{1EF79F0C-C174-4180-BE9F-C59A5F545888}" presName="level3hierChild" presStyleCnt="0"/>
      <dgm:spPr/>
    </dgm:pt>
    <dgm:pt modelId="{534FD48B-8683-431A-A425-7C9472E5C2A1}" type="pres">
      <dgm:prSet presAssocID="{1E4F684F-3F4F-4226-B24E-8E2A61C1C2AE}" presName="root1" presStyleCnt="0"/>
      <dgm:spPr/>
    </dgm:pt>
    <dgm:pt modelId="{ADC316B0-CE92-47D7-A86E-7BC241F36B27}" type="pres">
      <dgm:prSet presAssocID="{1E4F684F-3F4F-4226-B24E-8E2A61C1C2AE}" presName="LevelOneTextNode" presStyleLbl="node0" presStyleIdx="2" presStyleCnt="6" custScaleX="1181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7A9AD4E-F7EB-4B8E-AE63-C10E0B36CA0F}" type="pres">
      <dgm:prSet presAssocID="{1E4F684F-3F4F-4226-B24E-8E2A61C1C2AE}" presName="level2hierChild" presStyleCnt="0"/>
      <dgm:spPr/>
    </dgm:pt>
    <dgm:pt modelId="{00312207-CEF3-4CF9-861C-5441EC5213C7}" type="pres">
      <dgm:prSet presAssocID="{1FBCEDF3-52FE-4AEF-BB98-64EFEC003DBA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1FB61D2F-FA5A-46F6-8992-22ECAB435079}" type="pres">
      <dgm:prSet presAssocID="{1FBCEDF3-52FE-4AEF-BB98-64EFEC003DBA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3D29C736-9CFF-4576-804F-7DA18EA6C736}" type="pres">
      <dgm:prSet presAssocID="{58C142DF-83B6-40C4-B2A5-7AADBA8D6820}" presName="root2" presStyleCnt="0"/>
      <dgm:spPr/>
    </dgm:pt>
    <dgm:pt modelId="{BF65BE8D-B49D-49A9-BFD7-06DF26B107AF}" type="pres">
      <dgm:prSet presAssocID="{58C142DF-83B6-40C4-B2A5-7AADBA8D6820}" presName="LevelTwoTextNode" presStyleLbl="node2" presStyleIdx="2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527291D-C1E1-426B-B0E2-12CD2E87DF0D}" type="pres">
      <dgm:prSet presAssocID="{58C142DF-83B6-40C4-B2A5-7AADBA8D6820}" presName="level3hierChild" presStyleCnt="0"/>
      <dgm:spPr/>
    </dgm:pt>
    <dgm:pt modelId="{D21B72C0-97C4-4F9A-B5A1-D56DC11F7A46}" type="pres">
      <dgm:prSet presAssocID="{6476A6DB-79EB-4D3E-9677-AFB477F72F0F}" presName="root1" presStyleCnt="0"/>
      <dgm:spPr/>
    </dgm:pt>
    <dgm:pt modelId="{6BFA2A30-BEB9-4BE7-ADDC-8C593AD639AD}" type="pres">
      <dgm:prSet presAssocID="{6476A6DB-79EB-4D3E-9677-AFB477F72F0F}" presName="LevelOneTextNode" presStyleLbl="node0" presStyleIdx="3" presStyleCnt="6" custScaleX="1181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017E64-7193-4632-AFCB-F8A285ACFF9C}" type="pres">
      <dgm:prSet presAssocID="{6476A6DB-79EB-4D3E-9677-AFB477F72F0F}" presName="level2hierChild" presStyleCnt="0"/>
      <dgm:spPr/>
    </dgm:pt>
    <dgm:pt modelId="{2023A9CD-5E84-4964-A4B8-F0B7F2AC5E02}" type="pres">
      <dgm:prSet presAssocID="{9D06DB53-293F-48F1-BE0B-58FC1AC5A538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D664A6D5-B01F-4050-83C5-178DC26C7893}" type="pres">
      <dgm:prSet presAssocID="{9D06DB53-293F-48F1-BE0B-58FC1AC5A538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0C67A43C-9227-42B6-A5E6-F9BB9AA1DF77}" type="pres">
      <dgm:prSet presAssocID="{6C2F5A33-52DE-4140-A0B2-D30A02D55547}" presName="root2" presStyleCnt="0"/>
      <dgm:spPr/>
    </dgm:pt>
    <dgm:pt modelId="{99DDEDCC-2B76-430A-82EA-FA410BDCD3A8}" type="pres">
      <dgm:prSet presAssocID="{6C2F5A33-52DE-4140-A0B2-D30A02D55547}" presName="LevelTwoTextNode" presStyleLbl="node2" presStyleIdx="3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7DEDFE4-81F9-4C14-822D-9E9EEF43A4F4}" type="pres">
      <dgm:prSet presAssocID="{6C2F5A33-52DE-4140-A0B2-D30A02D55547}" presName="level3hierChild" presStyleCnt="0"/>
      <dgm:spPr/>
    </dgm:pt>
    <dgm:pt modelId="{F9621E49-B95A-46BD-A636-88DBA5E9747C}" type="pres">
      <dgm:prSet presAssocID="{090E40CC-3E14-491A-BE05-4DDFFA22B75B}" presName="root1" presStyleCnt="0"/>
      <dgm:spPr/>
    </dgm:pt>
    <dgm:pt modelId="{89ADC036-5EC1-423B-B7D3-92E1E5444CEB}" type="pres">
      <dgm:prSet presAssocID="{090E40CC-3E14-491A-BE05-4DDFFA22B75B}" presName="LevelOneTextNode" presStyleLbl="node0" presStyleIdx="4" presStyleCnt="6" custScaleX="1181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157DFC2-EE7B-42C4-839A-B99FF2CD27B7}" type="pres">
      <dgm:prSet presAssocID="{090E40CC-3E14-491A-BE05-4DDFFA22B75B}" presName="level2hierChild" presStyleCnt="0"/>
      <dgm:spPr/>
    </dgm:pt>
    <dgm:pt modelId="{C56F8387-B260-4527-9C56-F6C2B7797447}" type="pres">
      <dgm:prSet presAssocID="{A9237945-B9B5-4B52-AD5D-AEF85CF191D7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B56AB0AA-903D-45A6-8617-B3C96DFCDA3B}" type="pres">
      <dgm:prSet presAssocID="{A9237945-B9B5-4B52-AD5D-AEF85CF191D7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6A090C4A-6092-4CAD-85A0-5928ABCF2018}" type="pres">
      <dgm:prSet presAssocID="{74226033-618B-4824-941B-B23B8A36AE69}" presName="root2" presStyleCnt="0"/>
      <dgm:spPr/>
    </dgm:pt>
    <dgm:pt modelId="{12597A14-E555-4038-8727-78BD8B1C2F6C}" type="pres">
      <dgm:prSet presAssocID="{74226033-618B-4824-941B-B23B8A36AE69}" presName="LevelTwoTextNode" presStyleLbl="node2" presStyleIdx="4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32F8D89-B1BF-4EB1-BD93-682F630155EE}" type="pres">
      <dgm:prSet presAssocID="{74226033-618B-4824-941B-B23B8A36AE69}" presName="level3hierChild" presStyleCnt="0"/>
      <dgm:spPr/>
    </dgm:pt>
    <dgm:pt modelId="{2A934AA7-7A25-42C8-B05D-66AA43666E45}" type="pres">
      <dgm:prSet presAssocID="{C2011F67-8599-4184-9D2E-04AA2423469A}" presName="root1" presStyleCnt="0"/>
      <dgm:spPr/>
    </dgm:pt>
    <dgm:pt modelId="{4D9A5ED8-A843-41DA-9E36-CFB8E6356D42}" type="pres">
      <dgm:prSet presAssocID="{C2011F67-8599-4184-9D2E-04AA2423469A}" presName="LevelOneTextNode" presStyleLbl="node0" presStyleIdx="5" presStyleCnt="6" custScaleX="1181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5E4732-E70D-4035-BDBB-866912962A13}" type="pres">
      <dgm:prSet presAssocID="{C2011F67-8599-4184-9D2E-04AA2423469A}" presName="level2hierChild" presStyleCnt="0"/>
      <dgm:spPr/>
    </dgm:pt>
    <dgm:pt modelId="{538C12BD-E334-491D-A757-B2EBC21852D3}" type="pres">
      <dgm:prSet presAssocID="{B14A5B93-29AF-43AA-BD70-D95CB817C2C1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E88198EF-4A46-4F52-9DA6-4BC50C361FEC}" type="pres">
      <dgm:prSet presAssocID="{B14A5B93-29AF-43AA-BD70-D95CB817C2C1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9640903D-A05D-448C-B0A6-5887C067636D}" type="pres">
      <dgm:prSet presAssocID="{BE78B18D-CD09-4DCC-B847-F0A763DFC9B1}" presName="root2" presStyleCnt="0"/>
      <dgm:spPr/>
    </dgm:pt>
    <dgm:pt modelId="{BC61A4B5-0C6B-4A46-A045-08984F407001}" type="pres">
      <dgm:prSet presAssocID="{BE78B18D-CD09-4DCC-B847-F0A763DFC9B1}" presName="LevelTwoTextNode" presStyleLbl="node2" presStyleIdx="5" presStyleCnt="6" custScaleX="17970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98CBE8-05EF-4594-A0FD-4AA2F8321445}" type="pres">
      <dgm:prSet presAssocID="{BE78B18D-CD09-4DCC-B847-F0A763DFC9B1}" presName="level3hierChild" presStyleCnt="0"/>
      <dgm:spPr/>
    </dgm:pt>
  </dgm:ptLst>
  <dgm:cxnLst>
    <dgm:cxn modelId="{9C3B0EF6-0A84-47C9-96F7-56266788F470}" type="presOf" srcId="{83925411-79D6-42DE-8EF1-ABC5F8A1353D}" destId="{D3265E3A-9D35-42C3-AF35-993BC6B325A4}" srcOrd="0" destOrd="0" presId="urn:microsoft.com/office/officeart/2005/8/layout/hierarchy2"/>
    <dgm:cxn modelId="{48DD5644-94D2-4243-94CC-92F3E2947DFA}" type="presOf" srcId="{FC122B3A-AF8C-432F-9016-A713D9F0CE66}" destId="{682541DC-35FF-4E5D-9A16-6B7216DDFE77}" srcOrd="0" destOrd="0" presId="urn:microsoft.com/office/officeart/2005/8/layout/hierarchy2"/>
    <dgm:cxn modelId="{DAF16760-4774-4140-9E22-E4E922DC2DAD}" type="presOf" srcId="{9D06DB53-293F-48F1-BE0B-58FC1AC5A538}" destId="{D664A6D5-B01F-4050-83C5-178DC26C7893}" srcOrd="1" destOrd="0" presId="urn:microsoft.com/office/officeart/2005/8/layout/hierarchy2"/>
    <dgm:cxn modelId="{89976668-99F7-4611-AF60-ADEBF09EB29A}" type="presOf" srcId="{A4DD2986-F7DB-4EAC-85F4-C6421241981D}" destId="{7F5B36D0-67F6-4F86-A2F1-DDFFA6F7D636}" srcOrd="0" destOrd="0" presId="urn:microsoft.com/office/officeart/2005/8/layout/hierarchy2"/>
    <dgm:cxn modelId="{14C2CC8A-6014-46EB-B539-BB3D825B9992}" srcId="{6476A6DB-79EB-4D3E-9677-AFB477F72F0F}" destId="{6C2F5A33-52DE-4140-A0B2-D30A02D55547}" srcOrd="0" destOrd="0" parTransId="{9D06DB53-293F-48F1-BE0B-58FC1AC5A538}" sibTransId="{7A00BCB1-8310-4BB4-9B2C-01772FEBA56E}"/>
    <dgm:cxn modelId="{6C46D0FB-CA8C-4F33-B82F-9D36FA558426}" srcId="{6B55984B-B245-49AF-861B-F711FB79704D}" destId="{1E4F684F-3F4F-4226-B24E-8E2A61C1C2AE}" srcOrd="2" destOrd="0" parTransId="{675607B4-77EB-4D84-A749-1BF307F69FE3}" sibTransId="{53CC4006-FA41-45E0-B912-9E59CEB31F14}"/>
    <dgm:cxn modelId="{AFDB6A57-260C-4014-949D-D269A769E913}" type="presOf" srcId="{A9237945-B9B5-4B52-AD5D-AEF85CF191D7}" destId="{B56AB0AA-903D-45A6-8617-B3C96DFCDA3B}" srcOrd="1" destOrd="0" presId="urn:microsoft.com/office/officeart/2005/8/layout/hierarchy2"/>
    <dgm:cxn modelId="{AC5E6375-87E1-465A-BDFB-98D8A8C4FD0A}" srcId="{83925411-79D6-42DE-8EF1-ABC5F8A1353D}" destId="{D5DD61CB-0B09-455C-A7A3-ED679D6D605E}" srcOrd="0" destOrd="0" parTransId="{387ADB1C-DFF6-40E0-9D34-1528EBC09709}" sibTransId="{AEC44A56-DF0E-4517-9462-668F473A4E29}"/>
    <dgm:cxn modelId="{AEB2229D-5019-42DA-94E6-B7F1F8F8C96D}" type="presOf" srcId="{D5DD61CB-0B09-455C-A7A3-ED679D6D605E}" destId="{FBF5609C-E695-410E-BC25-C4F171922287}" srcOrd="0" destOrd="0" presId="urn:microsoft.com/office/officeart/2005/8/layout/hierarchy2"/>
    <dgm:cxn modelId="{E9C3D49E-C5A8-473A-A18C-FCD16DA1B07E}" type="presOf" srcId="{090E40CC-3E14-491A-BE05-4DDFFA22B75B}" destId="{89ADC036-5EC1-423B-B7D3-92E1E5444CEB}" srcOrd="0" destOrd="0" presId="urn:microsoft.com/office/officeart/2005/8/layout/hierarchy2"/>
    <dgm:cxn modelId="{FE47E327-0E3F-442B-9452-BF65CBBE7F18}" type="presOf" srcId="{6476A6DB-79EB-4D3E-9677-AFB477F72F0F}" destId="{6BFA2A30-BEB9-4BE7-ADDC-8C593AD639AD}" srcOrd="0" destOrd="0" presId="urn:microsoft.com/office/officeart/2005/8/layout/hierarchy2"/>
    <dgm:cxn modelId="{D1C5C179-1B0D-47D0-9258-96DDFB05BE8E}" type="presOf" srcId="{1FBCEDF3-52FE-4AEF-BB98-64EFEC003DBA}" destId="{1FB61D2F-FA5A-46F6-8992-22ECAB435079}" srcOrd="1" destOrd="0" presId="urn:microsoft.com/office/officeart/2005/8/layout/hierarchy2"/>
    <dgm:cxn modelId="{E28010C0-191F-45CA-96F7-973E4186C384}" type="presOf" srcId="{A4DD2986-F7DB-4EAC-85F4-C6421241981D}" destId="{AD65CEF0-59DF-47BF-A6F1-A561195FC6A5}" srcOrd="1" destOrd="0" presId="urn:microsoft.com/office/officeart/2005/8/layout/hierarchy2"/>
    <dgm:cxn modelId="{16619E23-E17F-4A5C-84CF-6AD69BBAF8D9}" type="presOf" srcId="{9D06DB53-293F-48F1-BE0B-58FC1AC5A538}" destId="{2023A9CD-5E84-4964-A4B8-F0B7F2AC5E02}" srcOrd="0" destOrd="0" presId="urn:microsoft.com/office/officeart/2005/8/layout/hierarchy2"/>
    <dgm:cxn modelId="{9962EB04-A048-4011-825B-F46DCFD2A556}" type="presOf" srcId="{6C2F5A33-52DE-4140-A0B2-D30A02D55547}" destId="{99DDEDCC-2B76-430A-82EA-FA410BDCD3A8}" srcOrd="0" destOrd="0" presId="urn:microsoft.com/office/officeart/2005/8/layout/hierarchy2"/>
    <dgm:cxn modelId="{C74CCA66-4815-48D7-A746-73E14BFEF543}" srcId="{6B55984B-B245-49AF-861B-F711FB79704D}" destId="{FC122B3A-AF8C-432F-9016-A713D9F0CE66}" srcOrd="1" destOrd="0" parTransId="{E6F35D80-4089-4E63-8344-DF16B42BE347}" sibTransId="{ADE1CBE5-44F2-4762-AA9E-030241A5DF18}"/>
    <dgm:cxn modelId="{1F1D7053-DAE9-4758-AA9C-1FABAFC20A24}" srcId="{1E4F684F-3F4F-4226-B24E-8E2A61C1C2AE}" destId="{58C142DF-83B6-40C4-B2A5-7AADBA8D6820}" srcOrd="0" destOrd="0" parTransId="{1FBCEDF3-52FE-4AEF-BB98-64EFEC003DBA}" sibTransId="{2E139AD1-2AE9-41F6-8D3A-223780C24B91}"/>
    <dgm:cxn modelId="{E48BFFD5-85EF-4BBF-9982-77C2BEBEB851}" type="presOf" srcId="{B14A5B93-29AF-43AA-BD70-D95CB817C2C1}" destId="{E88198EF-4A46-4F52-9DA6-4BC50C361FEC}" srcOrd="1" destOrd="0" presId="urn:microsoft.com/office/officeart/2005/8/layout/hierarchy2"/>
    <dgm:cxn modelId="{B9A4B5C7-D62E-4C75-A4EB-5AA5D49E4576}" type="presOf" srcId="{B14A5B93-29AF-43AA-BD70-D95CB817C2C1}" destId="{538C12BD-E334-491D-A757-B2EBC21852D3}" srcOrd="0" destOrd="0" presId="urn:microsoft.com/office/officeart/2005/8/layout/hierarchy2"/>
    <dgm:cxn modelId="{9B0FE8EE-1E72-4A0F-9FDB-96AB5949436C}" srcId="{6B55984B-B245-49AF-861B-F711FB79704D}" destId="{6476A6DB-79EB-4D3E-9677-AFB477F72F0F}" srcOrd="3" destOrd="0" parTransId="{9876F4A7-AD48-4FD7-8AA3-F80792301FF1}" sibTransId="{E82ED291-5F3C-430F-8260-A9FF83185207}"/>
    <dgm:cxn modelId="{F5E607EA-60BC-44AF-8A7C-5AD726D2F823}" type="presOf" srcId="{58C142DF-83B6-40C4-B2A5-7AADBA8D6820}" destId="{BF65BE8D-B49D-49A9-BFD7-06DF26B107AF}" srcOrd="0" destOrd="0" presId="urn:microsoft.com/office/officeart/2005/8/layout/hierarchy2"/>
    <dgm:cxn modelId="{50133ED2-10A0-46E0-8439-B5F51AFAB903}" srcId="{090E40CC-3E14-491A-BE05-4DDFFA22B75B}" destId="{74226033-618B-4824-941B-B23B8A36AE69}" srcOrd="0" destOrd="0" parTransId="{A9237945-B9B5-4B52-AD5D-AEF85CF191D7}" sibTransId="{A934F5AB-E2EE-4335-AAED-1BA2413339AC}"/>
    <dgm:cxn modelId="{699CE486-179A-4B9C-9476-C78DBB9E1B26}" srcId="{C2011F67-8599-4184-9D2E-04AA2423469A}" destId="{BE78B18D-CD09-4DCC-B847-F0A763DFC9B1}" srcOrd="0" destOrd="0" parTransId="{B14A5B93-29AF-43AA-BD70-D95CB817C2C1}" sibTransId="{A7E2BAB4-9B31-4AE4-B738-DDD1C00F0DEA}"/>
    <dgm:cxn modelId="{9656CF0B-0EF0-46C3-B732-9BC76F310397}" srcId="{6B55984B-B245-49AF-861B-F711FB79704D}" destId="{090E40CC-3E14-491A-BE05-4DDFFA22B75B}" srcOrd="4" destOrd="0" parTransId="{39CF691B-12A4-4AE9-8D47-DFB31515FDD4}" sibTransId="{6B9B39C6-7C26-4ADE-B66A-BF474E5D22FF}"/>
    <dgm:cxn modelId="{57A58D3D-A22D-4639-A704-2C4E3FF893FF}" type="presOf" srcId="{C2011F67-8599-4184-9D2E-04AA2423469A}" destId="{4D9A5ED8-A843-41DA-9E36-CFB8E6356D42}" srcOrd="0" destOrd="0" presId="urn:microsoft.com/office/officeart/2005/8/layout/hierarchy2"/>
    <dgm:cxn modelId="{E0620406-7F8D-4E90-BB2C-002AA3714E61}" type="presOf" srcId="{1E4F684F-3F4F-4226-B24E-8E2A61C1C2AE}" destId="{ADC316B0-CE92-47D7-A86E-7BC241F36B27}" srcOrd="0" destOrd="0" presId="urn:microsoft.com/office/officeart/2005/8/layout/hierarchy2"/>
    <dgm:cxn modelId="{9B791AC7-38BF-4FA9-B1CF-CEC05C79250B}" srcId="{FC122B3A-AF8C-432F-9016-A713D9F0CE66}" destId="{1EF79F0C-C174-4180-BE9F-C59A5F545888}" srcOrd="0" destOrd="0" parTransId="{A4DD2986-F7DB-4EAC-85F4-C6421241981D}" sibTransId="{1D249138-EA14-4758-B1BF-CCC54165CC50}"/>
    <dgm:cxn modelId="{0F9BCDC9-4509-45FE-B9F7-8422B76EAFFA}" type="presOf" srcId="{6B55984B-B245-49AF-861B-F711FB79704D}" destId="{F8A9C699-7F85-4957-A913-655BB9304B4F}" srcOrd="0" destOrd="0" presId="urn:microsoft.com/office/officeart/2005/8/layout/hierarchy2"/>
    <dgm:cxn modelId="{68C79005-423F-4174-BE56-BD5A7A2C2A5F}" type="presOf" srcId="{BE78B18D-CD09-4DCC-B847-F0A763DFC9B1}" destId="{BC61A4B5-0C6B-4A46-A045-08984F407001}" srcOrd="0" destOrd="0" presId="urn:microsoft.com/office/officeart/2005/8/layout/hierarchy2"/>
    <dgm:cxn modelId="{2E91D121-D9DB-41B7-BE61-B4EB8696087E}" type="presOf" srcId="{74226033-618B-4824-941B-B23B8A36AE69}" destId="{12597A14-E555-4038-8727-78BD8B1C2F6C}" srcOrd="0" destOrd="0" presId="urn:microsoft.com/office/officeart/2005/8/layout/hierarchy2"/>
    <dgm:cxn modelId="{0D852221-D617-49D2-89BC-96EF14A794E6}" type="presOf" srcId="{387ADB1C-DFF6-40E0-9D34-1528EBC09709}" destId="{FE0ED2C5-A96F-413D-B3F6-20A914F26E6E}" srcOrd="0" destOrd="0" presId="urn:microsoft.com/office/officeart/2005/8/layout/hierarchy2"/>
    <dgm:cxn modelId="{0EF2F7C4-8706-46FB-95E9-47FA4221D3A6}" type="presOf" srcId="{1FBCEDF3-52FE-4AEF-BB98-64EFEC003DBA}" destId="{00312207-CEF3-4CF9-861C-5441EC5213C7}" srcOrd="0" destOrd="0" presId="urn:microsoft.com/office/officeart/2005/8/layout/hierarchy2"/>
    <dgm:cxn modelId="{175CBBDC-D12D-406E-95B8-72BAA5649584}" type="presOf" srcId="{387ADB1C-DFF6-40E0-9D34-1528EBC09709}" destId="{CB5B4A7D-CC0C-4959-BF7D-70D28D1654E5}" srcOrd="1" destOrd="0" presId="urn:microsoft.com/office/officeart/2005/8/layout/hierarchy2"/>
    <dgm:cxn modelId="{DF13B132-F5C6-41DA-84EF-90870CAB7AD1}" type="presOf" srcId="{1EF79F0C-C174-4180-BE9F-C59A5F545888}" destId="{8A6607C0-A96E-4EEE-ACC1-04E69555CB07}" srcOrd="0" destOrd="0" presId="urn:microsoft.com/office/officeart/2005/8/layout/hierarchy2"/>
    <dgm:cxn modelId="{3C96A588-A167-49FD-A7C3-2B36CB5A237F}" srcId="{6B55984B-B245-49AF-861B-F711FB79704D}" destId="{C2011F67-8599-4184-9D2E-04AA2423469A}" srcOrd="5" destOrd="0" parTransId="{AB079690-3674-486B-A09A-C1FFFC9862A2}" sibTransId="{F16441B3-9426-4DE7-8D7E-698C9F2B10E1}"/>
    <dgm:cxn modelId="{76873108-9B3E-48C6-8010-27B9119A3D8F}" srcId="{6B55984B-B245-49AF-861B-F711FB79704D}" destId="{83925411-79D6-42DE-8EF1-ABC5F8A1353D}" srcOrd="0" destOrd="0" parTransId="{CFA6910D-B96A-480A-95CF-0A8E0A476A5B}" sibTransId="{F8191161-8BAC-4AAC-AFDF-8F4EB5D36BDB}"/>
    <dgm:cxn modelId="{6A997DCA-35D7-4810-BD1A-C9D7927324DB}" type="presOf" srcId="{A9237945-B9B5-4B52-AD5D-AEF85CF191D7}" destId="{C56F8387-B260-4527-9C56-F6C2B7797447}" srcOrd="0" destOrd="0" presId="urn:microsoft.com/office/officeart/2005/8/layout/hierarchy2"/>
    <dgm:cxn modelId="{1CE61413-EAE6-444D-BBD3-2869EC28A906}" type="presParOf" srcId="{F8A9C699-7F85-4957-A913-655BB9304B4F}" destId="{C590ACCB-C421-49AC-8433-EFC7520A37DB}" srcOrd="0" destOrd="0" presId="urn:microsoft.com/office/officeart/2005/8/layout/hierarchy2"/>
    <dgm:cxn modelId="{A1A6B345-9D9C-4D79-BD5C-4EE9DEFAA846}" type="presParOf" srcId="{C590ACCB-C421-49AC-8433-EFC7520A37DB}" destId="{D3265E3A-9D35-42C3-AF35-993BC6B325A4}" srcOrd="0" destOrd="0" presId="urn:microsoft.com/office/officeart/2005/8/layout/hierarchy2"/>
    <dgm:cxn modelId="{DD930A38-287C-4CD1-B48B-601D67796ADC}" type="presParOf" srcId="{C590ACCB-C421-49AC-8433-EFC7520A37DB}" destId="{CB340B4B-FBC3-4A76-AF15-7D5DA73B842B}" srcOrd="1" destOrd="0" presId="urn:microsoft.com/office/officeart/2005/8/layout/hierarchy2"/>
    <dgm:cxn modelId="{AD004D67-00A9-4B55-A902-99D980BD3AA2}" type="presParOf" srcId="{CB340B4B-FBC3-4A76-AF15-7D5DA73B842B}" destId="{FE0ED2C5-A96F-413D-B3F6-20A914F26E6E}" srcOrd="0" destOrd="0" presId="urn:microsoft.com/office/officeart/2005/8/layout/hierarchy2"/>
    <dgm:cxn modelId="{BAA7FCF6-71E7-4CCE-A017-93A9031505FF}" type="presParOf" srcId="{FE0ED2C5-A96F-413D-B3F6-20A914F26E6E}" destId="{CB5B4A7D-CC0C-4959-BF7D-70D28D1654E5}" srcOrd="0" destOrd="0" presId="urn:microsoft.com/office/officeart/2005/8/layout/hierarchy2"/>
    <dgm:cxn modelId="{BC47F610-4700-4C23-BB5A-92DCF7E9C1D8}" type="presParOf" srcId="{CB340B4B-FBC3-4A76-AF15-7D5DA73B842B}" destId="{9BB70F92-2C5B-42A6-9182-7CB3262BDDD6}" srcOrd="1" destOrd="0" presId="urn:microsoft.com/office/officeart/2005/8/layout/hierarchy2"/>
    <dgm:cxn modelId="{97C8B4FE-A9A2-400B-A1CC-57252981137D}" type="presParOf" srcId="{9BB70F92-2C5B-42A6-9182-7CB3262BDDD6}" destId="{FBF5609C-E695-410E-BC25-C4F171922287}" srcOrd="0" destOrd="0" presId="urn:microsoft.com/office/officeart/2005/8/layout/hierarchy2"/>
    <dgm:cxn modelId="{C4EAD236-EF09-4207-819A-FBC9C3770B12}" type="presParOf" srcId="{9BB70F92-2C5B-42A6-9182-7CB3262BDDD6}" destId="{69C1685E-F6EF-4482-9051-572B6C849D4C}" srcOrd="1" destOrd="0" presId="urn:microsoft.com/office/officeart/2005/8/layout/hierarchy2"/>
    <dgm:cxn modelId="{947105D7-7C2A-48B7-85B4-63253E1AC54F}" type="presParOf" srcId="{F8A9C699-7F85-4957-A913-655BB9304B4F}" destId="{B1A59BE5-B7FE-4981-AE17-3DC8C3C2310D}" srcOrd="1" destOrd="0" presId="urn:microsoft.com/office/officeart/2005/8/layout/hierarchy2"/>
    <dgm:cxn modelId="{3B3E63FA-2B68-423F-ABEA-3FB5E39CFACF}" type="presParOf" srcId="{B1A59BE5-B7FE-4981-AE17-3DC8C3C2310D}" destId="{682541DC-35FF-4E5D-9A16-6B7216DDFE77}" srcOrd="0" destOrd="0" presId="urn:microsoft.com/office/officeart/2005/8/layout/hierarchy2"/>
    <dgm:cxn modelId="{D41844AD-40E6-4597-AE1E-876C38D7AC21}" type="presParOf" srcId="{B1A59BE5-B7FE-4981-AE17-3DC8C3C2310D}" destId="{E2EEAA0A-BF47-4E4E-837E-2C85E8830FE6}" srcOrd="1" destOrd="0" presId="urn:microsoft.com/office/officeart/2005/8/layout/hierarchy2"/>
    <dgm:cxn modelId="{0DD39DE1-3B08-417C-A5F8-BEC2C8B2C4E1}" type="presParOf" srcId="{E2EEAA0A-BF47-4E4E-837E-2C85E8830FE6}" destId="{7F5B36D0-67F6-4F86-A2F1-DDFFA6F7D636}" srcOrd="0" destOrd="0" presId="urn:microsoft.com/office/officeart/2005/8/layout/hierarchy2"/>
    <dgm:cxn modelId="{AF9AC865-0486-476B-9367-C20399122625}" type="presParOf" srcId="{7F5B36D0-67F6-4F86-A2F1-DDFFA6F7D636}" destId="{AD65CEF0-59DF-47BF-A6F1-A561195FC6A5}" srcOrd="0" destOrd="0" presId="urn:microsoft.com/office/officeart/2005/8/layout/hierarchy2"/>
    <dgm:cxn modelId="{81B11082-5DBF-40CB-9D5A-76BCF5DDF7C4}" type="presParOf" srcId="{E2EEAA0A-BF47-4E4E-837E-2C85E8830FE6}" destId="{49562894-DE82-436C-845C-4A3B9CC374B7}" srcOrd="1" destOrd="0" presId="urn:microsoft.com/office/officeart/2005/8/layout/hierarchy2"/>
    <dgm:cxn modelId="{3A498CAD-CF27-457F-88B1-4B835E83DF2E}" type="presParOf" srcId="{49562894-DE82-436C-845C-4A3B9CC374B7}" destId="{8A6607C0-A96E-4EEE-ACC1-04E69555CB07}" srcOrd="0" destOrd="0" presId="urn:microsoft.com/office/officeart/2005/8/layout/hierarchy2"/>
    <dgm:cxn modelId="{1AB6AA6B-1112-4D98-B8BB-C8823897BD69}" type="presParOf" srcId="{49562894-DE82-436C-845C-4A3B9CC374B7}" destId="{326A9207-99AB-4350-AD87-BF117C34322F}" srcOrd="1" destOrd="0" presId="urn:microsoft.com/office/officeart/2005/8/layout/hierarchy2"/>
    <dgm:cxn modelId="{6DAB258B-4B41-4F70-A272-FB90E866295C}" type="presParOf" srcId="{F8A9C699-7F85-4957-A913-655BB9304B4F}" destId="{534FD48B-8683-431A-A425-7C9472E5C2A1}" srcOrd="2" destOrd="0" presId="urn:microsoft.com/office/officeart/2005/8/layout/hierarchy2"/>
    <dgm:cxn modelId="{6D113F67-BD80-43D1-B255-639834513A18}" type="presParOf" srcId="{534FD48B-8683-431A-A425-7C9472E5C2A1}" destId="{ADC316B0-CE92-47D7-A86E-7BC241F36B27}" srcOrd="0" destOrd="0" presId="urn:microsoft.com/office/officeart/2005/8/layout/hierarchy2"/>
    <dgm:cxn modelId="{0D593E2D-C842-4C42-B451-0BDA7ED4A565}" type="presParOf" srcId="{534FD48B-8683-431A-A425-7C9472E5C2A1}" destId="{D7A9AD4E-F7EB-4B8E-AE63-C10E0B36CA0F}" srcOrd="1" destOrd="0" presId="urn:microsoft.com/office/officeart/2005/8/layout/hierarchy2"/>
    <dgm:cxn modelId="{E3EB7786-72DA-4B95-ABD2-51AC44280F8C}" type="presParOf" srcId="{D7A9AD4E-F7EB-4B8E-AE63-C10E0B36CA0F}" destId="{00312207-CEF3-4CF9-861C-5441EC5213C7}" srcOrd="0" destOrd="0" presId="urn:microsoft.com/office/officeart/2005/8/layout/hierarchy2"/>
    <dgm:cxn modelId="{1C5F1E68-CF32-4733-83CD-DFB948A7FFBB}" type="presParOf" srcId="{00312207-CEF3-4CF9-861C-5441EC5213C7}" destId="{1FB61D2F-FA5A-46F6-8992-22ECAB435079}" srcOrd="0" destOrd="0" presId="urn:microsoft.com/office/officeart/2005/8/layout/hierarchy2"/>
    <dgm:cxn modelId="{30C77109-F729-4D64-A17F-F7E062A0CC94}" type="presParOf" srcId="{D7A9AD4E-F7EB-4B8E-AE63-C10E0B36CA0F}" destId="{3D29C736-9CFF-4576-804F-7DA18EA6C736}" srcOrd="1" destOrd="0" presId="urn:microsoft.com/office/officeart/2005/8/layout/hierarchy2"/>
    <dgm:cxn modelId="{822F33CD-ECBF-4BF4-AD2E-1786930CCF7D}" type="presParOf" srcId="{3D29C736-9CFF-4576-804F-7DA18EA6C736}" destId="{BF65BE8D-B49D-49A9-BFD7-06DF26B107AF}" srcOrd="0" destOrd="0" presId="urn:microsoft.com/office/officeart/2005/8/layout/hierarchy2"/>
    <dgm:cxn modelId="{50359ECD-3DA4-45EA-BCFB-F8ED4E146010}" type="presParOf" srcId="{3D29C736-9CFF-4576-804F-7DA18EA6C736}" destId="{D527291D-C1E1-426B-B0E2-12CD2E87DF0D}" srcOrd="1" destOrd="0" presId="urn:microsoft.com/office/officeart/2005/8/layout/hierarchy2"/>
    <dgm:cxn modelId="{9CA2CEF0-FE00-4498-A5CE-AF74CB253175}" type="presParOf" srcId="{F8A9C699-7F85-4957-A913-655BB9304B4F}" destId="{D21B72C0-97C4-4F9A-B5A1-D56DC11F7A46}" srcOrd="3" destOrd="0" presId="urn:microsoft.com/office/officeart/2005/8/layout/hierarchy2"/>
    <dgm:cxn modelId="{02835930-0471-44E5-B40C-9BE65A247DD3}" type="presParOf" srcId="{D21B72C0-97C4-4F9A-B5A1-D56DC11F7A46}" destId="{6BFA2A30-BEB9-4BE7-ADDC-8C593AD639AD}" srcOrd="0" destOrd="0" presId="urn:microsoft.com/office/officeart/2005/8/layout/hierarchy2"/>
    <dgm:cxn modelId="{D1B8CEE3-243A-4FA7-95F3-B1ABC4781889}" type="presParOf" srcId="{D21B72C0-97C4-4F9A-B5A1-D56DC11F7A46}" destId="{E4017E64-7193-4632-AFCB-F8A285ACFF9C}" srcOrd="1" destOrd="0" presId="urn:microsoft.com/office/officeart/2005/8/layout/hierarchy2"/>
    <dgm:cxn modelId="{F773F236-ADC6-4AA1-A350-0943BD2691C4}" type="presParOf" srcId="{E4017E64-7193-4632-AFCB-F8A285ACFF9C}" destId="{2023A9CD-5E84-4964-A4B8-F0B7F2AC5E02}" srcOrd="0" destOrd="0" presId="urn:microsoft.com/office/officeart/2005/8/layout/hierarchy2"/>
    <dgm:cxn modelId="{2669ECEF-91A7-44DC-A1F4-23BF2A8A7C8D}" type="presParOf" srcId="{2023A9CD-5E84-4964-A4B8-F0B7F2AC5E02}" destId="{D664A6D5-B01F-4050-83C5-178DC26C7893}" srcOrd="0" destOrd="0" presId="urn:microsoft.com/office/officeart/2005/8/layout/hierarchy2"/>
    <dgm:cxn modelId="{2185BAD3-96CE-42BE-B63B-0D52F0ECADAA}" type="presParOf" srcId="{E4017E64-7193-4632-AFCB-F8A285ACFF9C}" destId="{0C67A43C-9227-42B6-A5E6-F9BB9AA1DF77}" srcOrd="1" destOrd="0" presId="urn:microsoft.com/office/officeart/2005/8/layout/hierarchy2"/>
    <dgm:cxn modelId="{1472F444-26E9-43F8-8846-9A7EF8990C8D}" type="presParOf" srcId="{0C67A43C-9227-42B6-A5E6-F9BB9AA1DF77}" destId="{99DDEDCC-2B76-430A-82EA-FA410BDCD3A8}" srcOrd="0" destOrd="0" presId="urn:microsoft.com/office/officeart/2005/8/layout/hierarchy2"/>
    <dgm:cxn modelId="{CD8833AB-3847-4CC8-B1F0-A4DFC119FA6B}" type="presParOf" srcId="{0C67A43C-9227-42B6-A5E6-F9BB9AA1DF77}" destId="{27DEDFE4-81F9-4C14-822D-9E9EEF43A4F4}" srcOrd="1" destOrd="0" presId="urn:microsoft.com/office/officeart/2005/8/layout/hierarchy2"/>
    <dgm:cxn modelId="{F6CF4AF6-7D82-48B7-9F02-A0A1F44A46B6}" type="presParOf" srcId="{F8A9C699-7F85-4957-A913-655BB9304B4F}" destId="{F9621E49-B95A-46BD-A636-88DBA5E9747C}" srcOrd="4" destOrd="0" presId="urn:microsoft.com/office/officeart/2005/8/layout/hierarchy2"/>
    <dgm:cxn modelId="{E6336B4E-CBAF-482A-96D0-D756DCF08585}" type="presParOf" srcId="{F9621E49-B95A-46BD-A636-88DBA5E9747C}" destId="{89ADC036-5EC1-423B-B7D3-92E1E5444CEB}" srcOrd="0" destOrd="0" presId="urn:microsoft.com/office/officeart/2005/8/layout/hierarchy2"/>
    <dgm:cxn modelId="{4923B987-F4BC-4B1D-BFAE-808FF8C87525}" type="presParOf" srcId="{F9621E49-B95A-46BD-A636-88DBA5E9747C}" destId="{1157DFC2-EE7B-42C4-839A-B99FF2CD27B7}" srcOrd="1" destOrd="0" presId="urn:microsoft.com/office/officeart/2005/8/layout/hierarchy2"/>
    <dgm:cxn modelId="{AA1900E4-F78F-466C-AFB0-860C9D0C863E}" type="presParOf" srcId="{1157DFC2-EE7B-42C4-839A-B99FF2CD27B7}" destId="{C56F8387-B260-4527-9C56-F6C2B7797447}" srcOrd="0" destOrd="0" presId="urn:microsoft.com/office/officeart/2005/8/layout/hierarchy2"/>
    <dgm:cxn modelId="{D9E6BBA5-0FDC-484C-90B5-A1A8B3764B02}" type="presParOf" srcId="{C56F8387-B260-4527-9C56-F6C2B7797447}" destId="{B56AB0AA-903D-45A6-8617-B3C96DFCDA3B}" srcOrd="0" destOrd="0" presId="urn:microsoft.com/office/officeart/2005/8/layout/hierarchy2"/>
    <dgm:cxn modelId="{238E52EB-71F8-4F4B-B7CD-690FCC291302}" type="presParOf" srcId="{1157DFC2-EE7B-42C4-839A-B99FF2CD27B7}" destId="{6A090C4A-6092-4CAD-85A0-5928ABCF2018}" srcOrd="1" destOrd="0" presId="urn:microsoft.com/office/officeart/2005/8/layout/hierarchy2"/>
    <dgm:cxn modelId="{EEC65167-F334-43CD-BA76-CC23FBCF3E57}" type="presParOf" srcId="{6A090C4A-6092-4CAD-85A0-5928ABCF2018}" destId="{12597A14-E555-4038-8727-78BD8B1C2F6C}" srcOrd="0" destOrd="0" presId="urn:microsoft.com/office/officeart/2005/8/layout/hierarchy2"/>
    <dgm:cxn modelId="{428B8A6A-A92D-4446-A3ED-75A8FF07A5A7}" type="presParOf" srcId="{6A090C4A-6092-4CAD-85A0-5928ABCF2018}" destId="{E32F8D89-B1BF-4EB1-BD93-682F630155EE}" srcOrd="1" destOrd="0" presId="urn:microsoft.com/office/officeart/2005/8/layout/hierarchy2"/>
    <dgm:cxn modelId="{2950FDC4-2E81-44DA-93FC-16C0A08B7074}" type="presParOf" srcId="{F8A9C699-7F85-4957-A913-655BB9304B4F}" destId="{2A934AA7-7A25-42C8-B05D-66AA43666E45}" srcOrd="5" destOrd="0" presId="urn:microsoft.com/office/officeart/2005/8/layout/hierarchy2"/>
    <dgm:cxn modelId="{BDD5061A-2C1F-4AAA-A40F-7B29B7A8D2A6}" type="presParOf" srcId="{2A934AA7-7A25-42C8-B05D-66AA43666E45}" destId="{4D9A5ED8-A843-41DA-9E36-CFB8E6356D42}" srcOrd="0" destOrd="0" presId="urn:microsoft.com/office/officeart/2005/8/layout/hierarchy2"/>
    <dgm:cxn modelId="{B26CF00B-3CE3-4873-AB34-91E7ECF83112}" type="presParOf" srcId="{2A934AA7-7A25-42C8-B05D-66AA43666E45}" destId="{225E4732-E70D-4035-BDBB-866912962A13}" srcOrd="1" destOrd="0" presId="urn:microsoft.com/office/officeart/2005/8/layout/hierarchy2"/>
    <dgm:cxn modelId="{97DF8127-A1A3-407F-89E1-513C8D16554A}" type="presParOf" srcId="{225E4732-E70D-4035-BDBB-866912962A13}" destId="{538C12BD-E334-491D-A757-B2EBC21852D3}" srcOrd="0" destOrd="0" presId="urn:microsoft.com/office/officeart/2005/8/layout/hierarchy2"/>
    <dgm:cxn modelId="{DF7C1D34-F81B-4E70-83AB-2B792FEF343C}" type="presParOf" srcId="{538C12BD-E334-491D-A757-B2EBC21852D3}" destId="{E88198EF-4A46-4F52-9DA6-4BC50C361FEC}" srcOrd="0" destOrd="0" presId="urn:microsoft.com/office/officeart/2005/8/layout/hierarchy2"/>
    <dgm:cxn modelId="{9F31485C-658A-414D-8444-D13F6982C155}" type="presParOf" srcId="{225E4732-E70D-4035-BDBB-866912962A13}" destId="{9640903D-A05D-448C-B0A6-5887C067636D}" srcOrd="1" destOrd="0" presId="urn:microsoft.com/office/officeart/2005/8/layout/hierarchy2"/>
    <dgm:cxn modelId="{95455540-2B3C-470C-A8D2-16ED81035D35}" type="presParOf" srcId="{9640903D-A05D-448C-B0A6-5887C067636D}" destId="{BC61A4B5-0C6B-4A46-A045-08984F407001}" srcOrd="0" destOrd="0" presId="urn:microsoft.com/office/officeart/2005/8/layout/hierarchy2"/>
    <dgm:cxn modelId="{AA073CFE-C273-4B30-9161-29B9389EFFA5}" type="presParOf" srcId="{9640903D-A05D-448C-B0A6-5887C067636D}" destId="{3298CBE8-05EF-4594-A0FD-4AA2F832144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9C144F-6461-4882-86F5-25C58853529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EDA72F4-E4CA-407B-B3D7-7BF78064F0FF}">
      <dgm:prSet phldrT="[文字]" custT="1"/>
      <dgm:spPr/>
      <dgm:t>
        <a:bodyPr/>
        <a:lstStyle/>
        <a:p>
          <a:r>
            <a:rPr lang="zh-TW" altLang="en-US" sz="3200" dirty="0" smtClean="0"/>
            <a:t>大</a:t>
          </a:r>
          <a:endParaRPr lang="zh-TW" altLang="en-US" sz="3200" dirty="0"/>
        </a:p>
      </dgm:t>
    </dgm:pt>
    <dgm:pt modelId="{63D84E9F-21E0-498D-B13B-F7AD8B40561D}" type="parTrans" cxnId="{9C31AAE5-911B-44F4-B96A-F9EDE848055C}">
      <dgm:prSet/>
      <dgm:spPr/>
      <dgm:t>
        <a:bodyPr/>
        <a:lstStyle/>
        <a:p>
          <a:endParaRPr lang="zh-TW" altLang="en-US"/>
        </a:p>
      </dgm:t>
    </dgm:pt>
    <dgm:pt modelId="{AEFFC527-93D6-48E9-A9FB-53EA8592E25F}" type="sibTrans" cxnId="{9C31AAE5-911B-44F4-B96A-F9EDE848055C}">
      <dgm:prSet/>
      <dgm:spPr/>
      <dgm:t>
        <a:bodyPr/>
        <a:lstStyle/>
        <a:p>
          <a:endParaRPr lang="zh-TW" altLang="en-US"/>
        </a:p>
      </dgm:t>
    </dgm:pt>
    <dgm:pt modelId="{E06030D6-2B24-4BE1-8398-84024A4DAB4B}">
      <dgm:prSet phldrT="[文字]" custT="1"/>
      <dgm:spPr/>
      <dgm:t>
        <a:bodyPr/>
        <a:lstStyle/>
        <a:p>
          <a:r>
            <a:rPr lang="zh-TW" altLang="en-US" sz="3200" dirty="0" smtClean="0"/>
            <a:t>容</a:t>
          </a:r>
          <a:endParaRPr lang="zh-TW" altLang="en-US" sz="3200" dirty="0"/>
        </a:p>
      </dgm:t>
    </dgm:pt>
    <dgm:pt modelId="{3C4FAA65-1B1E-4B90-9786-1822FB8CA442}" type="parTrans" cxnId="{8F8C4CC7-140D-46A5-9D08-B4DAD66C45B6}">
      <dgm:prSet/>
      <dgm:spPr/>
      <dgm:t>
        <a:bodyPr/>
        <a:lstStyle/>
        <a:p>
          <a:endParaRPr lang="zh-TW" altLang="en-US"/>
        </a:p>
      </dgm:t>
    </dgm:pt>
    <dgm:pt modelId="{2DFFAAFB-80F0-40CC-9A64-40431AE18949}" type="sibTrans" cxnId="{8F8C4CC7-140D-46A5-9D08-B4DAD66C45B6}">
      <dgm:prSet/>
      <dgm:spPr/>
      <dgm:t>
        <a:bodyPr/>
        <a:lstStyle/>
        <a:p>
          <a:endParaRPr lang="zh-TW" altLang="en-US"/>
        </a:p>
      </dgm:t>
    </dgm:pt>
    <dgm:pt modelId="{FD1F298E-298F-4CBC-B167-C1ADD65E071B}">
      <dgm:prSet phldrT="[文字]" custT="1"/>
      <dgm:spPr/>
      <dgm:t>
        <a:bodyPr/>
        <a:lstStyle/>
        <a:p>
          <a:r>
            <a:rPr lang="zh-TW" altLang="en-US" sz="3200" dirty="0" smtClean="0"/>
            <a:t>信</a:t>
          </a:r>
          <a:endParaRPr lang="zh-TW" altLang="en-US" sz="3200" dirty="0"/>
        </a:p>
      </dgm:t>
    </dgm:pt>
    <dgm:pt modelId="{8ED0AEA2-62FD-4C1A-B552-1D486D8DD8E7}" type="parTrans" cxnId="{DEA3873D-0C12-4F78-B2BD-619853E28942}">
      <dgm:prSet/>
      <dgm:spPr/>
      <dgm:t>
        <a:bodyPr/>
        <a:lstStyle/>
        <a:p>
          <a:endParaRPr lang="zh-TW" altLang="en-US"/>
        </a:p>
      </dgm:t>
    </dgm:pt>
    <dgm:pt modelId="{197CC1B4-4E64-43C6-A425-AF65683E1878}" type="sibTrans" cxnId="{DEA3873D-0C12-4F78-B2BD-619853E28942}">
      <dgm:prSet/>
      <dgm:spPr/>
      <dgm:t>
        <a:bodyPr/>
        <a:lstStyle/>
        <a:p>
          <a:endParaRPr lang="zh-TW" altLang="en-US"/>
        </a:p>
      </dgm:t>
    </dgm:pt>
    <dgm:pt modelId="{2C74932F-FC0F-4055-99CA-2099B106D5DB}">
      <dgm:prSet phldrT="[文字]" custT="1"/>
      <dgm:spPr/>
      <dgm:t>
        <a:bodyPr/>
        <a:lstStyle/>
        <a:p>
          <a:r>
            <a:rPr lang="zh-TW" altLang="en-US" sz="3200" dirty="0" smtClean="0"/>
            <a:t>約</a:t>
          </a:r>
          <a:endParaRPr lang="zh-TW" altLang="en-US" sz="3200" dirty="0"/>
        </a:p>
      </dgm:t>
    </dgm:pt>
    <dgm:pt modelId="{9A9C2C7D-AA55-4045-B90F-8DDB1A6F4F20}" type="parTrans" cxnId="{7108D0C8-B244-4F49-87E1-A91D071B0B21}">
      <dgm:prSet/>
      <dgm:spPr/>
      <dgm:t>
        <a:bodyPr/>
        <a:lstStyle/>
        <a:p>
          <a:endParaRPr lang="zh-TW" altLang="en-US"/>
        </a:p>
      </dgm:t>
    </dgm:pt>
    <dgm:pt modelId="{A97BECFE-B14D-43CB-9205-1001AEBBB0B9}" type="sibTrans" cxnId="{7108D0C8-B244-4F49-87E1-A91D071B0B21}">
      <dgm:prSet/>
      <dgm:spPr/>
      <dgm:t>
        <a:bodyPr/>
        <a:lstStyle/>
        <a:p>
          <a:endParaRPr lang="zh-TW" altLang="en-US"/>
        </a:p>
      </dgm:t>
    </dgm:pt>
    <dgm:pt modelId="{75DD2B3B-4DF5-4301-BA54-584C9ECE1A29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582DED2A-0EA6-4A68-9A01-A2BD5FCF8BF4}" type="parTrans" cxnId="{E1913213-1F84-4EBA-9093-A1540551A631}">
      <dgm:prSet/>
      <dgm:spPr/>
      <dgm:t>
        <a:bodyPr/>
        <a:lstStyle/>
        <a:p>
          <a:endParaRPr lang="zh-TW" altLang="en-US"/>
        </a:p>
      </dgm:t>
    </dgm:pt>
    <dgm:pt modelId="{BCC15843-FC18-49C1-9C65-0F94783E2061}" type="sibTrans" cxnId="{E1913213-1F84-4EBA-9093-A1540551A631}">
      <dgm:prSet/>
      <dgm:spPr/>
      <dgm:t>
        <a:bodyPr/>
        <a:lstStyle/>
        <a:p>
          <a:endParaRPr lang="zh-TW" altLang="en-US"/>
        </a:p>
      </dgm:t>
    </dgm:pt>
    <dgm:pt modelId="{DFDF9295-851B-4A82-8C1C-086E4C671A2C}">
      <dgm:prSet phldrT="[文字]" custT="1"/>
      <dgm:spPr/>
      <dgm:t>
        <a:bodyPr/>
        <a:lstStyle/>
        <a:p>
          <a:r>
            <a:rPr lang="zh-TW" altLang="en-US" sz="3200" dirty="0" smtClean="0"/>
            <a:t>懷</a:t>
          </a:r>
          <a:endParaRPr lang="zh-TW" altLang="en-US" sz="3200" dirty="0"/>
        </a:p>
      </dgm:t>
    </dgm:pt>
    <dgm:pt modelId="{011FA055-CEF6-484B-83F2-3681097748E9}" type="parTrans" cxnId="{FE4AEEF9-B10D-4CEE-9D60-054FE9919522}">
      <dgm:prSet/>
      <dgm:spPr/>
      <dgm:t>
        <a:bodyPr/>
        <a:lstStyle/>
        <a:p>
          <a:endParaRPr lang="zh-TW" altLang="en-US"/>
        </a:p>
      </dgm:t>
    </dgm:pt>
    <dgm:pt modelId="{AD5AD02B-EE70-484E-B4FF-4AAFC080AD7B}" type="sibTrans" cxnId="{FE4AEEF9-B10D-4CEE-9D60-054FE9919522}">
      <dgm:prSet/>
      <dgm:spPr/>
      <dgm:t>
        <a:bodyPr/>
        <a:lstStyle/>
        <a:p>
          <a:endParaRPr lang="zh-TW" altLang="en-US"/>
        </a:p>
      </dgm:t>
    </dgm:pt>
    <dgm:pt modelId="{FEC9EDB4-60E6-4866-95FD-1F4CC40E98F2}">
      <dgm:prSet phldrT="[文字]" custT="1"/>
      <dgm:spPr/>
      <dgm:t>
        <a:bodyPr/>
        <a:lstStyle/>
        <a:p>
          <a:r>
            <a:rPr lang="zh-TW" altLang="en-US" sz="3200" dirty="0" smtClean="0"/>
            <a:t>王</a:t>
          </a:r>
          <a:endParaRPr lang="zh-TW" altLang="en-US" sz="3200" dirty="0"/>
        </a:p>
      </dgm:t>
    </dgm:pt>
    <dgm:pt modelId="{1DA4872A-D539-46FA-9678-530B348EE84E}" type="parTrans" cxnId="{ADEEE6C2-8C1F-4DB2-AF4B-575B91219107}">
      <dgm:prSet/>
      <dgm:spPr/>
      <dgm:t>
        <a:bodyPr/>
        <a:lstStyle/>
        <a:p>
          <a:endParaRPr lang="zh-TW" altLang="en-US"/>
        </a:p>
      </dgm:t>
    </dgm:pt>
    <dgm:pt modelId="{B4164B23-55FF-45CD-BC4E-35EA6C6FB4F5}" type="sibTrans" cxnId="{ADEEE6C2-8C1F-4DB2-AF4B-575B91219107}">
      <dgm:prSet/>
      <dgm:spPr/>
      <dgm:t>
        <a:bodyPr/>
        <a:lstStyle/>
        <a:p>
          <a:endParaRPr lang="zh-TW" altLang="en-US"/>
        </a:p>
      </dgm:t>
    </dgm:pt>
    <dgm:pt modelId="{586D767B-9AE0-4144-BE66-37FE092B7B24}">
      <dgm:prSet phldrT="[文字]" custT="1"/>
      <dgm:spPr/>
      <dgm:t>
        <a:bodyPr/>
        <a:lstStyle/>
        <a:p>
          <a:r>
            <a:rPr lang="zh-TW" altLang="en-US" sz="3200" dirty="0" smtClean="0"/>
            <a:t>恩</a:t>
          </a:r>
          <a:endParaRPr lang="zh-TW" altLang="en-US" sz="3200" dirty="0"/>
        </a:p>
      </dgm:t>
    </dgm:pt>
    <dgm:pt modelId="{405F9A4A-C601-4948-AB6C-3CD8AED7ABF0}" type="parTrans" cxnId="{DE0CFEA4-E151-43A9-B722-28C9588B7622}">
      <dgm:prSet/>
      <dgm:spPr/>
      <dgm:t>
        <a:bodyPr/>
        <a:lstStyle/>
        <a:p>
          <a:endParaRPr lang="zh-TW" altLang="en-US"/>
        </a:p>
      </dgm:t>
    </dgm:pt>
    <dgm:pt modelId="{800CC4DA-BE87-443B-8C31-CFADA4FAB272}" type="sibTrans" cxnId="{DE0CFEA4-E151-43A9-B722-28C9588B7622}">
      <dgm:prSet/>
      <dgm:spPr/>
      <dgm:t>
        <a:bodyPr/>
        <a:lstStyle/>
        <a:p>
          <a:endParaRPr lang="zh-TW" altLang="en-US"/>
        </a:p>
      </dgm:t>
    </dgm:pt>
    <dgm:pt modelId="{A971C9F8-DD46-491C-BD93-8F99B778918D}">
      <dgm:prSet phldrT="[文字]" custT="1"/>
      <dgm:spPr/>
      <dgm:t>
        <a:bodyPr/>
        <a:lstStyle/>
        <a:p>
          <a:r>
            <a:rPr lang="zh-TW" altLang="en-US" sz="3200" dirty="0" smtClean="0"/>
            <a:t>得</a:t>
          </a:r>
          <a:endParaRPr lang="zh-TW" altLang="en-US" sz="3200" dirty="0"/>
        </a:p>
      </dgm:t>
    </dgm:pt>
    <dgm:pt modelId="{597B6BE0-2293-4224-A060-0672F5EF26D0}" type="parTrans" cxnId="{BFBD264A-30FB-43DC-B095-84EC72C4959E}">
      <dgm:prSet/>
      <dgm:spPr/>
      <dgm:t>
        <a:bodyPr/>
        <a:lstStyle/>
        <a:p>
          <a:endParaRPr lang="zh-TW" altLang="en-US"/>
        </a:p>
      </dgm:t>
    </dgm:pt>
    <dgm:pt modelId="{B1D9416B-B0B7-44EB-AF0E-D1F7176EE812}" type="sibTrans" cxnId="{BFBD264A-30FB-43DC-B095-84EC72C4959E}">
      <dgm:prSet/>
      <dgm:spPr/>
      <dgm:t>
        <a:bodyPr/>
        <a:lstStyle/>
        <a:p>
          <a:endParaRPr lang="zh-TW" altLang="en-US"/>
        </a:p>
      </dgm:t>
    </dgm:pt>
    <dgm:pt modelId="{9E5EABD8-0DCC-4785-8A2F-19274C6C020D}">
      <dgm:prSet phldrT="[文字]" custT="1"/>
      <dgm:spPr/>
      <dgm:t>
        <a:bodyPr/>
        <a:lstStyle/>
        <a:p>
          <a:r>
            <a:rPr lang="zh-TW" altLang="en-US" sz="3200" dirty="0" smtClean="0"/>
            <a:t>權</a:t>
          </a:r>
          <a:endParaRPr lang="zh-TW" altLang="en-US" sz="3200" dirty="0"/>
        </a:p>
      </dgm:t>
    </dgm:pt>
    <dgm:pt modelId="{8AD8093F-165B-4E10-9F72-CBFF8BA9438E}" type="parTrans" cxnId="{7A6816A0-4919-4E7B-80E6-A32BF8316931}">
      <dgm:prSet/>
      <dgm:spPr/>
      <dgm:t>
        <a:bodyPr/>
        <a:lstStyle/>
        <a:p>
          <a:endParaRPr lang="zh-TW" altLang="en-US"/>
        </a:p>
      </dgm:t>
    </dgm:pt>
    <dgm:pt modelId="{E733DBB5-C832-47C2-9234-3E6534031ED8}" type="sibTrans" cxnId="{7A6816A0-4919-4E7B-80E6-A32BF8316931}">
      <dgm:prSet/>
      <dgm:spPr/>
      <dgm:t>
        <a:bodyPr/>
        <a:lstStyle/>
        <a:p>
          <a:endParaRPr lang="zh-TW" altLang="en-US"/>
        </a:p>
      </dgm:t>
    </dgm:pt>
    <dgm:pt modelId="{4A34088F-F1E6-4548-8F92-3018429B4D6E}">
      <dgm:prSet phldrT="[文字]" custT="1"/>
      <dgm:spPr/>
      <dgm:t>
        <a:bodyPr/>
        <a:lstStyle/>
        <a:p>
          <a:r>
            <a:rPr lang="zh-TW" altLang="en-US" sz="3200" dirty="0" smtClean="0"/>
            <a:t>恃</a:t>
          </a:r>
          <a:endParaRPr lang="zh-TW" altLang="en-US" sz="3200" dirty="0"/>
        </a:p>
      </dgm:t>
    </dgm:pt>
    <dgm:pt modelId="{E14D16A9-3440-4036-A142-3C168D886AB2}" type="parTrans" cxnId="{5DEDEC25-9915-4A0A-856C-4EF5391347C8}">
      <dgm:prSet/>
      <dgm:spPr/>
      <dgm:t>
        <a:bodyPr/>
        <a:lstStyle/>
        <a:p>
          <a:endParaRPr lang="zh-TW" altLang="en-US"/>
        </a:p>
      </dgm:t>
    </dgm:pt>
    <dgm:pt modelId="{79D7FE43-1487-4084-B280-5D8FE2C3567E}" type="sibTrans" cxnId="{5DEDEC25-9915-4A0A-856C-4EF5391347C8}">
      <dgm:prSet/>
      <dgm:spPr/>
      <dgm:t>
        <a:bodyPr/>
        <a:lstStyle/>
        <a:p>
          <a:endParaRPr lang="zh-TW" altLang="en-US"/>
        </a:p>
      </dgm:t>
    </dgm:pt>
    <dgm:pt modelId="{7D23FB77-CB3B-48C7-8139-F04668E0E512}">
      <dgm:prSet phldrT="[文字]" custT="1"/>
      <dgm:spPr/>
      <dgm:t>
        <a:bodyPr/>
        <a:lstStyle/>
        <a:p>
          <a:r>
            <a:rPr lang="zh-TW" altLang="en-US" sz="3200" dirty="0" smtClean="0"/>
            <a:t>決</a:t>
          </a:r>
          <a:endParaRPr lang="zh-TW" altLang="en-US" sz="3200" dirty="0"/>
        </a:p>
      </dgm:t>
    </dgm:pt>
    <dgm:pt modelId="{67042223-3F30-498E-8148-3272A2023869}" type="parTrans" cxnId="{E84FCCD6-2ACF-41E8-8125-BE73C6847328}">
      <dgm:prSet/>
      <dgm:spPr/>
      <dgm:t>
        <a:bodyPr/>
        <a:lstStyle/>
        <a:p>
          <a:endParaRPr lang="zh-TW" altLang="en-US"/>
        </a:p>
      </dgm:t>
    </dgm:pt>
    <dgm:pt modelId="{4C113449-2D01-446B-AED3-5F00455DB8A0}" type="sibTrans" cxnId="{E84FCCD6-2ACF-41E8-8125-BE73C6847328}">
      <dgm:prSet/>
      <dgm:spPr/>
      <dgm:t>
        <a:bodyPr/>
        <a:lstStyle/>
        <a:p>
          <a:endParaRPr lang="zh-TW" altLang="en-US"/>
        </a:p>
      </dgm:t>
    </dgm:pt>
    <dgm:pt modelId="{37C6074F-1DC9-439F-9C9C-32307DE5C5BA}">
      <dgm:prSet phldrT="[文字]" custT="1"/>
      <dgm:spPr/>
      <dgm:t>
        <a:bodyPr vert="vert"/>
        <a:lstStyle/>
        <a:p>
          <a:r>
            <a:rPr lang="zh-TW" altLang="en-US" sz="4000" dirty="0" smtClean="0"/>
            <a:t>天下</a:t>
          </a:r>
          <a:endParaRPr lang="zh-TW" altLang="en-US" sz="4000" dirty="0"/>
        </a:p>
      </dgm:t>
    </dgm:pt>
    <dgm:pt modelId="{18B60874-9E2C-449E-B882-2AA9DC9A4A35}" type="parTrans" cxnId="{490B077A-CC3A-4652-A05D-B3337C78F9A8}">
      <dgm:prSet/>
      <dgm:spPr/>
      <dgm:t>
        <a:bodyPr/>
        <a:lstStyle/>
        <a:p>
          <a:endParaRPr lang="zh-TW" altLang="en-US"/>
        </a:p>
      </dgm:t>
    </dgm:pt>
    <dgm:pt modelId="{FEDE9E97-04AA-4A55-A484-282D9C3F2AC2}" type="sibTrans" cxnId="{490B077A-CC3A-4652-A05D-B3337C78F9A8}">
      <dgm:prSet/>
      <dgm:spPr/>
      <dgm:t>
        <a:bodyPr/>
        <a:lstStyle/>
        <a:p>
          <a:endParaRPr lang="zh-TW" altLang="en-US"/>
        </a:p>
      </dgm:t>
    </dgm:pt>
    <dgm:pt modelId="{EDFCC438-AA11-4751-B732-B20398BE161B}" type="pres">
      <dgm:prSet presAssocID="{939C144F-6461-4882-86F5-25C58853529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41AE8AC-0B9C-410C-96BE-DCB9738AFE45}" type="pres">
      <dgm:prSet presAssocID="{37C6074F-1DC9-439F-9C9C-32307DE5C5BA}" presName="root1" presStyleCnt="0"/>
      <dgm:spPr/>
    </dgm:pt>
    <dgm:pt modelId="{56D7799A-CAEC-42F7-9603-17961E640608}" type="pres">
      <dgm:prSet presAssocID="{37C6074F-1DC9-439F-9C9C-32307DE5C5BA}" presName="LevelOneTextNode" presStyleLbl="node0" presStyleIdx="0" presStyleCnt="1" custScaleX="158643" custScaleY="1300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723BBE8-2E7F-452A-9BAB-E3F6B3D7E10C}" type="pres">
      <dgm:prSet presAssocID="{37C6074F-1DC9-439F-9C9C-32307DE5C5BA}" presName="level2hierChild" presStyleCnt="0"/>
      <dgm:spPr/>
    </dgm:pt>
    <dgm:pt modelId="{4C10C1E4-2803-4452-8116-E7FA423BAD7F}" type="pres">
      <dgm:prSet presAssocID="{63D84E9F-21E0-498D-B13B-F7AD8B40561D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97C8EE63-C567-418A-B56B-0FBCE4AD1D3E}" type="pres">
      <dgm:prSet presAssocID="{63D84E9F-21E0-498D-B13B-F7AD8B40561D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B7330FC4-5179-4641-8F33-ACFC67C447B5}" type="pres">
      <dgm:prSet presAssocID="{9EDA72F4-E4CA-407B-B3D7-7BF78064F0FF}" presName="root2" presStyleCnt="0"/>
      <dgm:spPr/>
    </dgm:pt>
    <dgm:pt modelId="{BFE6C2CC-521C-4D1D-BCDF-3F4A624CE2CC}" type="pres">
      <dgm:prSet presAssocID="{9EDA72F4-E4CA-407B-B3D7-7BF78064F0FF}" presName="LevelTwoTextNode" presStyleLbl="node2" presStyleIdx="0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0CD9D3C-BB54-46DD-A9CC-F03CC4F9E650}" type="pres">
      <dgm:prSet presAssocID="{9EDA72F4-E4CA-407B-B3D7-7BF78064F0FF}" presName="level3hierChild" presStyleCnt="0"/>
      <dgm:spPr/>
    </dgm:pt>
    <dgm:pt modelId="{3A90B3CB-65E6-492F-9D91-BF3DC495A51C}" type="pres">
      <dgm:prSet presAssocID="{3C4FAA65-1B1E-4B90-9786-1822FB8CA442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5CB862FA-A486-4162-86D8-0AAE15ABBBFD}" type="pres">
      <dgm:prSet presAssocID="{3C4FAA65-1B1E-4B90-9786-1822FB8CA442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9393100A-400A-419F-A141-B1A3A921D255}" type="pres">
      <dgm:prSet presAssocID="{E06030D6-2B24-4BE1-8398-84024A4DAB4B}" presName="root2" presStyleCnt="0"/>
      <dgm:spPr/>
    </dgm:pt>
    <dgm:pt modelId="{9DC4EFFA-492D-4778-A244-692C189E4B3A}" type="pres">
      <dgm:prSet presAssocID="{E06030D6-2B24-4BE1-8398-84024A4DAB4B}" presName="LevelTwoTextNode" presStyleLbl="node3" presStyleIdx="0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010A0EE-3204-4CE9-A22E-93DF2CBB9DDC}" type="pres">
      <dgm:prSet presAssocID="{E06030D6-2B24-4BE1-8398-84024A4DAB4B}" presName="level3hierChild" presStyleCnt="0"/>
      <dgm:spPr/>
    </dgm:pt>
    <dgm:pt modelId="{B4C5779D-85C2-41D3-BD9F-3D756098B1B2}" type="pres">
      <dgm:prSet presAssocID="{8ED0AEA2-62FD-4C1A-B552-1D486D8DD8E7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EAF97D0B-22A3-4515-9F99-0D696AC7ECCF}" type="pres">
      <dgm:prSet presAssocID="{8ED0AEA2-62FD-4C1A-B552-1D486D8DD8E7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7509F9A8-2F7F-4D88-8947-3F6DE794F612}" type="pres">
      <dgm:prSet presAssocID="{FD1F298E-298F-4CBC-B167-C1ADD65E071B}" presName="root2" presStyleCnt="0"/>
      <dgm:spPr/>
    </dgm:pt>
    <dgm:pt modelId="{19CD70E2-9837-4181-AC66-F187E16A3478}" type="pres">
      <dgm:prSet presAssocID="{FD1F298E-298F-4CBC-B167-C1ADD65E071B}" presName="LevelTwoTextNode" presStyleLbl="node2" presStyleIdx="1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C3EE629-C809-4661-AFCE-8A2AD7E706F1}" type="pres">
      <dgm:prSet presAssocID="{FD1F298E-298F-4CBC-B167-C1ADD65E071B}" presName="level3hierChild" presStyleCnt="0"/>
      <dgm:spPr/>
    </dgm:pt>
    <dgm:pt modelId="{30E8875F-8312-43DB-88CD-F90B5D6D4908}" type="pres">
      <dgm:prSet presAssocID="{9A9C2C7D-AA55-4045-B90F-8DDB1A6F4F20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FE4EE5BF-B795-4749-B11D-9D0665CD89A9}" type="pres">
      <dgm:prSet presAssocID="{9A9C2C7D-AA55-4045-B90F-8DDB1A6F4F20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A096E0D0-9597-47C9-84A8-7B09AC0EC505}" type="pres">
      <dgm:prSet presAssocID="{2C74932F-FC0F-4055-99CA-2099B106D5DB}" presName="root2" presStyleCnt="0"/>
      <dgm:spPr/>
    </dgm:pt>
    <dgm:pt modelId="{ECA2C63A-F783-4D5A-BAFC-F8C846098AD6}" type="pres">
      <dgm:prSet presAssocID="{2C74932F-FC0F-4055-99CA-2099B106D5DB}" presName="LevelTwoTextNode" presStyleLbl="node3" presStyleIdx="1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7E82C67-DDA2-484C-8297-1200D0CB1A6D}" type="pres">
      <dgm:prSet presAssocID="{2C74932F-FC0F-4055-99CA-2099B106D5DB}" presName="level3hierChild" presStyleCnt="0"/>
      <dgm:spPr/>
    </dgm:pt>
    <dgm:pt modelId="{30732E75-3373-4E1C-9E4F-5F415815AF2D}" type="pres">
      <dgm:prSet presAssocID="{582DED2A-0EA6-4A68-9A01-A2BD5FCF8BF4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91F25E38-9A7C-4B15-A0B1-5D9E6F1A2838}" type="pres">
      <dgm:prSet presAssocID="{582DED2A-0EA6-4A68-9A01-A2BD5FCF8BF4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A703ECE9-5E6B-411B-A83A-4EC02E400501}" type="pres">
      <dgm:prSet presAssocID="{75DD2B3B-4DF5-4301-BA54-584C9ECE1A29}" presName="root2" presStyleCnt="0"/>
      <dgm:spPr/>
    </dgm:pt>
    <dgm:pt modelId="{E42CE8F9-374B-4589-AEBE-1405D9901636}" type="pres">
      <dgm:prSet presAssocID="{75DD2B3B-4DF5-4301-BA54-584C9ECE1A29}" presName="LevelTwoTextNode" presStyleLbl="node2" presStyleIdx="2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7D1364E-B6DC-419E-ABC9-D9245FBD5846}" type="pres">
      <dgm:prSet presAssocID="{75DD2B3B-4DF5-4301-BA54-584C9ECE1A29}" presName="level3hierChild" presStyleCnt="0"/>
      <dgm:spPr/>
    </dgm:pt>
    <dgm:pt modelId="{2AB51DE7-B9A9-4222-8936-7A1E6207FB4B}" type="pres">
      <dgm:prSet presAssocID="{011FA055-CEF6-484B-83F2-3681097748E9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95FB3FB6-7710-453F-80CC-7A88B73C4341}" type="pres">
      <dgm:prSet presAssocID="{011FA055-CEF6-484B-83F2-3681097748E9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9D3587C2-6604-466E-9BB9-461164D2D1C0}" type="pres">
      <dgm:prSet presAssocID="{DFDF9295-851B-4A82-8C1C-086E4C671A2C}" presName="root2" presStyleCnt="0"/>
      <dgm:spPr/>
    </dgm:pt>
    <dgm:pt modelId="{25C98F10-F253-480C-BAE6-18EBE7E75E98}" type="pres">
      <dgm:prSet presAssocID="{DFDF9295-851B-4A82-8C1C-086E4C671A2C}" presName="LevelTwoTextNode" presStyleLbl="node3" presStyleIdx="2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CA284A-614D-4E91-BE57-23F88A047678}" type="pres">
      <dgm:prSet presAssocID="{DFDF9295-851B-4A82-8C1C-086E4C671A2C}" presName="level3hierChild" presStyleCnt="0"/>
      <dgm:spPr/>
    </dgm:pt>
    <dgm:pt modelId="{D9CBB18C-71AD-49CD-91BC-70FBE63D4764}" type="pres">
      <dgm:prSet presAssocID="{405F9A4A-C601-4948-AB6C-3CD8AED7ABF0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D3E150B6-EF8B-4CB3-AD38-6A19A2AFA589}" type="pres">
      <dgm:prSet presAssocID="{405F9A4A-C601-4948-AB6C-3CD8AED7ABF0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966099B2-9FEB-4BCF-B12F-58B52F2B41F3}" type="pres">
      <dgm:prSet presAssocID="{586D767B-9AE0-4144-BE66-37FE092B7B24}" presName="root2" presStyleCnt="0"/>
      <dgm:spPr/>
    </dgm:pt>
    <dgm:pt modelId="{6BF33B4A-D801-4AAA-BC5B-FE4E12F63102}" type="pres">
      <dgm:prSet presAssocID="{586D767B-9AE0-4144-BE66-37FE092B7B24}" presName="LevelTwoTextNode" presStyleLbl="node2" presStyleIdx="3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59382A6-4A22-4186-AFAA-2C575AD6E122}" type="pres">
      <dgm:prSet presAssocID="{586D767B-9AE0-4144-BE66-37FE092B7B24}" presName="level3hierChild" presStyleCnt="0"/>
      <dgm:spPr/>
    </dgm:pt>
    <dgm:pt modelId="{5F48E036-B028-4963-B84F-7CF390C018BC}" type="pres">
      <dgm:prSet presAssocID="{1DA4872A-D539-46FA-9678-530B348EE84E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17A03EE7-2D6A-4164-99AF-0CADED43A750}" type="pres">
      <dgm:prSet presAssocID="{1DA4872A-D539-46FA-9678-530B348EE84E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D87965F7-8EFC-49EA-8A47-86A3677B047C}" type="pres">
      <dgm:prSet presAssocID="{FEC9EDB4-60E6-4866-95FD-1F4CC40E98F2}" presName="root2" presStyleCnt="0"/>
      <dgm:spPr/>
    </dgm:pt>
    <dgm:pt modelId="{4A2749C0-6218-4F52-BD5E-832D10C82A64}" type="pres">
      <dgm:prSet presAssocID="{FEC9EDB4-60E6-4866-95FD-1F4CC40E98F2}" presName="LevelTwoTextNode" presStyleLbl="node3" presStyleIdx="3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4C07359-82AD-4524-AFBE-67728BBC3AF7}" type="pres">
      <dgm:prSet presAssocID="{FEC9EDB4-60E6-4866-95FD-1F4CC40E98F2}" presName="level3hierChild" presStyleCnt="0"/>
      <dgm:spPr/>
    </dgm:pt>
    <dgm:pt modelId="{AEF7A7BF-566C-4C60-B2DD-2F4D174EEC04}" type="pres">
      <dgm:prSet presAssocID="{8AD8093F-165B-4E10-9F72-CBFF8BA9438E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D1F6B91E-9ACD-4C33-9E46-3FD0F1B059E0}" type="pres">
      <dgm:prSet presAssocID="{8AD8093F-165B-4E10-9F72-CBFF8BA9438E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C4A5A63D-06FC-4BDA-9A9F-6253C6A93CEF}" type="pres">
      <dgm:prSet presAssocID="{9E5EABD8-0DCC-4785-8A2F-19274C6C020D}" presName="root2" presStyleCnt="0"/>
      <dgm:spPr/>
    </dgm:pt>
    <dgm:pt modelId="{72C16F49-9571-46DF-AD80-B1B63F89165F}" type="pres">
      <dgm:prSet presAssocID="{9E5EABD8-0DCC-4785-8A2F-19274C6C020D}" presName="LevelTwoTextNode" presStyleLbl="node2" presStyleIdx="4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C907A15-1529-4FB5-AE82-D51A1BAC0914}" type="pres">
      <dgm:prSet presAssocID="{9E5EABD8-0DCC-4785-8A2F-19274C6C020D}" presName="level3hierChild" presStyleCnt="0"/>
      <dgm:spPr/>
    </dgm:pt>
    <dgm:pt modelId="{2601E7E2-BBE9-4C85-87AD-4ECE2BAC0854}" type="pres">
      <dgm:prSet presAssocID="{597B6BE0-2293-4224-A060-0672F5EF26D0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6A92ED52-55AD-4726-99B9-8AF3750C7860}" type="pres">
      <dgm:prSet presAssocID="{597B6BE0-2293-4224-A060-0672F5EF26D0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45D223DD-30A4-4E6F-9AF4-F7F26AE6DC7E}" type="pres">
      <dgm:prSet presAssocID="{A971C9F8-DD46-491C-BD93-8F99B778918D}" presName="root2" presStyleCnt="0"/>
      <dgm:spPr/>
    </dgm:pt>
    <dgm:pt modelId="{39338060-BD1F-4A37-82C5-2492E8EB7B57}" type="pres">
      <dgm:prSet presAssocID="{A971C9F8-DD46-491C-BD93-8F99B778918D}" presName="LevelTwoTextNode" presStyleLbl="node3" presStyleIdx="4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4F3F87-6B27-49F0-96EC-8BCE9E557233}" type="pres">
      <dgm:prSet presAssocID="{A971C9F8-DD46-491C-BD93-8F99B778918D}" presName="level3hierChild" presStyleCnt="0"/>
      <dgm:spPr/>
    </dgm:pt>
    <dgm:pt modelId="{3397337A-D6FB-44F4-8732-13C62CB94E83}" type="pres">
      <dgm:prSet presAssocID="{67042223-3F30-498E-8148-3272A2023869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2FD3E0FD-B795-4FBE-BA04-A5D8B91F6E48}" type="pres">
      <dgm:prSet presAssocID="{67042223-3F30-498E-8148-3272A2023869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4DC30C86-0A84-4C83-9C06-858CA448625D}" type="pres">
      <dgm:prSet presAssocID="{7D23FB77-CB3B-48C7-8139-F04668E0E512}" presName="root2" presStyleCnt="0"/>
      <dgm:spPr/>
    </dgm:pt>
    <dgm:pt modelId="{2022AC31-FDC1-47D0-B231-4CCDCA01EA6E}" type="pres">
      <dgm:prSet presAssocID="{7D23FB77-CB3B-48C7-8139-F04668E0E512}" presName="LevelTwoTextNode" presStyleLbl="node2" presStyleIdx="5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75FF023-5F16-4A0C-B277-408EF37186BD}" type="pres">
      <dgm:prSet presAssocID="{7D23FB77-CB3B-48C7-8139-F04668E0E512}" presName="level3hierChild" presStyleCnt="0"/>
      <dgm:spPr/>
    </dgm:pt>
    <dgm:pt modelId="{20BF82EC-F824-4552-955C-87D5B536B8D9}" type="pres">
      <dgm:prSet presAssocID="{E14D16A9-3440-4036-A142-3C168D886AB2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EE1F9DB1-742E-4A25-A115-0D511C7D7716}" type="pres">
      <dgm:prSet presAssocID="{E14D16A9-3440-4036-A142-3C168D886AB2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108381E1-3D3F-4B49-B8AD-EA2689A8C522}" type="pres">
      <dgm:prSet presAssocID="{4A34088F-F1E6-4548-8F92-3018429B4D6E}" presName="root2" presStyleCnt="0"/>
      <dgm:spPr/>
    </dgm:pt>
    <dgm:pt modelId="{97A5EF42-3401-4F37-8BBD-3E7488020915}" type="pres">
      <dgm:prSet presAssocID="{4A34088F-F1E6-4548-8F92-3018429B4D6E}" presName="LevelTwoTextNode" presStyleLbl="node3" presStyleIdx="5" presStyleCnt="6" custScaleY="1786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3A6C6EC-60A4-4194-BE0B-2FBF740C5A4E}" type="pres">
      <dgm:prSet presAssocID="{4A34088F-F1E6-4548-8F92-3018429B4D6E}" presName="level3hierChild" presStyleCnt="0"/>
      <dgm:spPr/>
    </dgm:pt>
  </dgm:ptLst>
  <dgm:cxnLst>
    <dgm:cxn modelId="{4579FD4F-350B-4792-8625-30FD8C83C0A8}" type="presOf" srcId="{67042223-3F30-498E-8148-3272A2023869}" destId="{2FD3E0FD-B795-4FBE-BA04-A5D8B91F6E48}" srcOrd="1" destOrd="0" presId="urn:microsoft.com/office/officeart/2008/layout/HorizontalMultiLevelHierarchy"/>
    <dgm:cxn modelId="{475A2EA8-3B7A-4416-B9B2-7243D24C0FA9}" type="presOf" srcId="{9A9C2C7D-AA55-4045-B90F-8DDB1A6F4F20}" destId="{30E8875F-8312-43DB-88CD-F90B5D6D4908}" srcOrd="0" destOrd="0" presId="urn:microsoft.com/office/officeart/2008/layout/HorizontalMultiLevelHierarchy"/>
    <dgm:cxn modelId="{0573343D-AB49-40F0-9585-F10F5BD818A9}" type="presOf" srcId="{67042223-3F30-498E-8148-3272A2023869}" destId="{3397337A-D6FB-44F4-8732-13C62CB94E83}" srcOrd="0" destOrd="0" presId="urn:microsoft.com/office/officeart/2008/layout/HorizontalMultiLevelHierarchy"/>
    <dgm:cxn modelId="{BFBD264A-30FB-43DC-B095-84EC72C4959E}" srcId="{9E5EABD8-0DCC-4785-8A2F-19274C6C020D}" destId="{A971C9F8-DD46-491C-BD93-8F99B778918D}" srcOrd="0" destOrd="0" parTransId="{597B6BE0-2293-4224-A060-0672F5EF26D0}" sibTransId="{B1D9416B-B0B7-44EB-AF0E-D1F7176EE812}"/>
    <dgm:cxn modelId="{063EB17B-8794-43AA-BCC1-9913EDE237CA}" type="presOf" srcId="{E14D16A9-3440-4036-A142-3C168D886AB2}" destId="{EE1F9DB1-742E-4A25-A115-0D511C7D7716}" srcOrd="1" destOrd="0" presId="urn:microsoft.com/office/officeart/2008/layout/HorizontalMultiLevelHierarchy"/>
    <dgm:cxn modelId="{601504E4-DC39-44A1-B2D1-291A98AF2EC3}" type="presOf" srcId="{3C4FAA65-1B1E-4B90-9786-1822FB8CA442}" destId="{5CB862FA-A486-4162-86D8-0AAE15ABBBFD}" srcOrd="1" destOrd="0" presId="urn:microsoft.com/office/officeart/2008/layout/HorizontalMultiLevelHierarchy"/>
    <dgm:cxn modelId="{C6987536-0177-4CD5-81B7-8403CE68464D}" type="presOf" srcId="{597B6BE0-2293-4224-A060-0672F5EF26D0}" destId="{2601E7E2-BBE9-4C85-87AD-4ECE2BAC0854}" srcOrd="0" destOrd="0" presId="urn:microsoft.com/office/officeart/2008/layout/HorizontalMultiLevelHierarchy"/>
    <dgm:cxn modelId="{54E042D7-8209-4F70-8098-AE5739AFEF37}" type="presOf" srcId="{597B6BE0-2293-4224-A060-0672F5EF26D0}" destId="{6A92ED52-55AD-4726-99B9-8AF3750C7860}" srcOrd="1" destOrd="0" presId="urn:microsoft.com/office/officeart/2008/layout/HorizontalMultiLevelHierarchy"/>
    <dgm:cxn modelId="{DEA3873D-0C12-4F78-B2BD-619853E28942}" srcId="{37C6074F-1DC9-439F-9C9C-32307DE5C5BA}" destId="{FD1F298E-298F-4CBC-B167-C1ADD65E071B}" srcOrd="1" destOrd="0" parTransId="{8ED0AEA2-62FD-4C1A-B552-1D486D8DD8E7}" sibTransId="{197CC1B4-4E64-43C6-A425-AF65683E1878}"/>
    <dgm:cxn modelId="{87367EAC-AC93-4553-9806-3FEEC5DD3467}" type="presOf" srcId="{8ED0AEA2-62FD-4C1A-B552-1D486D8DD8E7}" destId="{EAF97D0B-22A3-4515-9F99-0D696AC7ECCF}" srcOrd="1" destOrd="0" presId="urn:microsoft.com/office/officeart/2008/layout/HorizontalMultiLevelHierarchy"/>
    <dgm:cxn modelId="{7108D0C8-B244-4F49-87E1-A91D071B0B21}" srcId="{FD1F298E-298F-4CBC-B167-C1ADD65E071B}" destId="{2C74932F-FC0F-4055-99CA-2099B106D5DB}" srcOrd="0" destOrd="0" parTransId="{9A9C2C7D-AA55-4045-B90F-8DDB1A6F4F20}" sibTransId="{A97BECFE-B14D-43CB-9205-1001AEBBB0B9}"/>
    <dgm:cxn modelId="{EE250C3C-DC96-4659-91ED-3AF53579D302}" type="presOf" srcId="{8ED0AEA2-62FD-4C1A-B552-1D486D8DD8E7}" destId="{B4C5779D-85C2-41D3-BD9F-3D756098B1B2}" srcOrd="0" destOrd="0" presId="urn:microsoft.com/office/officeart/2008/layout/HorizontalMultiLevelHierarchy"/>
    <dgm:cxn modelId="{D771CABF-2B31-46AD-A1D6-352657714A59}" type="presOf" srcId="{75DD2B3B-4DF5-4301-BA54-584C9ECE1A29}" destId="{E42CE8F9-374B-4589-AEBE-1405D9901636}" srcOrd="0" destOrd="0" presId="urn:microsoft.com/office/officeart/2008/layout/HorizontalMultiLevelHierarchy"/>
    <dgm:cxn modelId="{796DFB94-01E9-46B3-A1BA-F24BBBBF5CB3}" type="presOf" srcId="{405F9A4A-C601-4948-AB6C-3CD8AED7ABF0}" destId="{D3E150B6-EF8B-4CB3-AD38-6A19A2AFA589}" srcOrd="1" destOrd="0" presId="urn:microsoft.com/office/officeart/2008/layout/HorizontalMultiLevelHierarchy"/>
    <dgm:cxn modelId="{0BB3CBD8-CBC7-4F81-B11D-7A4F706C9F10}" type="presOf" srcId="{586D767B-9AE0-4144-BE66-37FE092B7B24}" destId="{6BF33B4A-D801-4AAA-BC5B-FE4E12F63102}" srcOrd="0" destOrd="0" presId="urn:microsoft.com/office/officeart/2008/layout/HorizontalMultiLevelHierarchy"/>
    <dgm:cxn modelId="{B88688A5-54A3-49FF-8865-BB82A6AA2BBF}" type="presOf" srcId="{582DED2A-0EA6-4A68-9A01-A2BD5FCF8BF4}" destId="{30732E75-3373-4E1C-9E4F-5F415815AF2D}" srcOrd="0" destOrd="0" presId="urn:microsoft.com/office/officeart/2008/layout/HorizontalMultiLevelHierarchy"/>
    <dgm:cxn modelId="{9C31AAE5-911B-44F4-B96A-F9EDE848055C}" srcId="{37C6074F-1DC9-439F-9C9C-32307DE5C5BA}" destId="{9EDA72F4-E4CA-407B-B3D7-7BF78064F0FF}" srcOrd="0" destOrd="0" parTransId="{63D84E9F-21E0-498D-B13B-F7AD8B40561D}" sibTransId="{AEFFC527-93D6-48E9-A9FB-53EA8592E25F}"/>
    <dgm:cxn modelId="{2EBBDE4E-C4F4-43D0-8F4A-2274C742F0E5}" type="presOf" srcId="{A971C9F8-DD46-491C-BD93-8F99B778918D}" destId="{39338060-BD1F-4A37-82C5-2492E8EB7B57}" srcOrd="0" destOrd="0" presId="urn:microsoft.com/office/officeart/2008/layout/HorizontalMultiLevelHierarchy"/>
    <dgm:cxn modelId="{490B077A-CC3A-4652-A05D-B3337C78F9A8}" srcId="{939C144F-6461-4882-86F5-25C588535292}" destId="{37C6074F-1DC9-439F-9C9C-32307DE5C5BA}" srcOrd="0" destOrd="0" parTransId="{18B60874-9E2C-449E-B882-2AA9DC9A4A35}" sibTransId="{FEDE9E97-04AA-4A55-A484-282D9C3F2AC2}"/>
    <dgm:cxn modelId="{FE4AEEF9-B10D-4CEE-9D60-054FE9919522}" srcId="{75DD2B3B-4DF5-4301-BA54-584C9ECE1A29}" destId="{DFDF9295-851B-4A82-8C1C-086E4C671A2C}" srcOrd="0" destOrd="0" parTransId="{011FA055-CEF6-484B-83F2-3681097748E9}" sibTransId="{AD5AD02B-EE70-484E-B4FF-4AAFC080AD7B}"/>
    <dgm:cxn modelId="{8456F788-2ECA-4966-B6E5-A8D7D24000D4}" type="presOf" srcId="{7D23FB77-CB3B-48C7-8139-F04668E0E512}" destId="{2022AC31-FDC1-47D0-B231-4CCDCA01EA6E}" srcOrd="0" destOrd="0" presId="urn:microsoft.com/office/officeart/2008/layout/HorizontalMultiLevelHierarchy"/>
    <dgm:cxn modelId="{9FCE187E-7A77-40D8-A6FE-9AE6CE7225BE}" type="presOf" srcId="{939C144F-6461-4882-86F5-25C588535292}" destId="{EDFCC438-AA11-4751-B732-B20398BE161B}" srcOrd="0" destOrd="0" presId="urn:microsoft.com/office/officeart/2008/layout/HorizontalMultiLevelHierarchy"/>
    <dgm:cxn modelId="{296456BA-BAB7-4DD0-9C68-483407F22E00}" type="presOf" srcId="{8AD8093F-165B-4E10-9F72-CBFF8BA9438E}" destId="{AEF7A7BF-566C-4C60-B2DD-2F4D174EEC04}" srcOrd="0" destOrd="0" presId="urn:microsoft.com/office/officeart/2008/layout/HorizontalMultiLevelHierarchy"/>
    <dgm:cxn modelId="{F7F88CBB-3947-49D9-A306-AC231411184A}" type="presOf" srcId="{4A34088F-F1E6-4548-8F92-3018429B4D6E}" destId="{97A5EF42-3401-4F37-8BBD-3E7488020915}" srcOrd="0" destOrd="0" presId="urn:microsoft.com/office/officeart/2008/layout/HorizontalMultiLevelHierarchy"/>
    <dgm:cxn modelId="{7A6816A0-4919-4E7B-80E6-A32BF8316931}" srcId="{37C6074F-1DC9-439F-9C9C-32307DE5C5BA}" destId="{9E5EABD8-0DCC-4785-8A2F-19274C6C020D}" srcOrd="4" destOrd="0" parTransId="{8AD8093F-165B-4E10-9F72-CBFF8BA9438E}" sibTransId="{E733DBB5-C832-47C2-9234-3E6534031ED8}"/>
    <dgm:cxn modelId="{6EC8FBBD-A68D-4662-9AFB-934139B3A19F}" type="presOf" srcId="{582DED2A-0EA6-4A68-9A01-A2BD5FCF8BF4}" destId="{91F25E38-9A7C-4B15-A0B1-5D9E6F1A2838}" srcOrd="1" destOrd="0" presId="urn:microsoft.com/office/officeart/2008/layout/HorizontalMultiLevelHierarchy"/>
    <dgm:cxn modelId="{1C35A343-2582-4454-BAC7-B37D404646B5}" type="presOf" srcId="{DFDF9295-851B-4A82-8C1C-086E4C671A2C}" destId="{25C98F10-F253-480C-BAE6-18EBE7E75E98}" srcOrd="0" destOrd="0" presId="urn:microsoft.com/office/officeart/2008/layout/HorizontalMultiLevelHierarchy"/>
    <dgm:cxn modelId="{20065DB6-C0C9-4466-BF91-FC12BE104BF0}" type="presOf" srcId="{9E5EABD8-0DCC-4785-8A2F-19274C6C020D}" destId="{72C16F49-9571-46DF-AD80-B1B63F89165F}" srcOrd="0" destOrd="0" presId="urn:microsoft.com/office/officeart/2008/layout/HorizontalMultiLevelHierarchy"/>
    <dgm:cxn modelId="{9FA322EB-9989-495E-9CD8-2D11026E3C40}" type="presOf" srcId="{63D84E9F-21E0-498D-B13B-F7AD8B40561D}" destId="{97C8EE63-C567-418A-B56B-0FBCE4AD1D3E}" srcOrd="1" destOrd="0" presId="urn:microsoft.com/office/officeart/2008/layout/HorizontalMultiLevelHierarchy"/>
    <dgm:cxn modelId="{1CC28A05-3E14-4268-8E3C-34A26CABC7D8}" type="presOf" srcId="{8AD8093F-165B-4E10-9F72-CBFF8BA9438E}" destId="{D1F6B91E-9ACD-4C33-9E46-3FD0F1B059E0}" srcOrd="1" destOrd="0" presId="urn:microsoft.com/office/officeart/2008/layout/HorizontalMultiLevelHierarchy"/>
    <dgm:cxn modelId="{DC12746C-AE69-4807-82C1-7B2A835EEB14}" type="presOf" srcId="{9EDA72F4-E4CA-407B-B3D7-7BF78064F0FF}" destId="{BFE6C2CC-521C-4D1D-BCDF-3F4A624CE2CC}" srcOrd="0" destOrd="0" presId="urn:microsoft.com/office/officeart/2008/layout/HorizontalMultiLevelHierarchy"/>
    <dgm:cxn modelId="{17D50498-1FEB-4B38-8338-E3A7890C327C}" type="presOf" srcId="{405F9A4A-C601-4948-AB6C-3CD8AED7ABF0}" destId="{D9CBB18C-71AD-49CD-91BC-70FBE63D4764}" srcOrd="0" destOrd="0" presId="urn:microsoft.com/office/officeart/2008/layout/HorizontalMultiLevelHierarchy"/>
    <dgm:cxn modelId="{E6EC5B32-3E9F-46CB-93D8-50A9EFBDCF3B}" type="presOf" srcId="{1DA4872A-D539-46FA-9678-530B348EE84E}" destId="{17A03EE7-2D6A-4164-99AF-0CADED43A750}" srcOrd="1" destOrd="0" presId="urn:microsoft.com/office/officeart/2008/layout/HorizontalMultiLevelHierarchy"/>
    <dgm:cxn modelId="{DE0CFEA4-E151-43A9-B722-28C9588B7622}" srcId="{37C6074F-1DC9-439F-9C9C-32307DE5C5BA}" destId="{586D767B-9AE0-4144-BE66-37FE092B7B24}" srcOrd="3" destOrd="0" parTransId="{405F9A4A-C601-4948-AB6C-3CD8AED7ABF0}" sibTransId="{800CC4DA-BE87-443B-8C31-CFADA4FAB272}"/>
    <dgm:cxn modelId="{8AF59A36-4773-4D70-AF94-00EF71228BC8}" type="presOf" srcId="{E06030D6-2B24-4BE1-8398-84024A4DAB4B}" destId="{9DC4EFFA-492D-4778-A244-692C189E4B3A}" srcOrd="0" destOrd="0" presId="urn:microsoft.com/office/officeart/2008/layout/HorizontalMultiLevelHierarchy"/>
    <dgm:cxn modelId="{BC37792C-0486-4F2C-802C-E094E3B1C8DF}" type="presOf" srcId="{3C4FAA65-1B1E-4B90-9786-1822FB8CA442}" destId="{3A90B3CB-65E6-492F-9D91-BF3DC495A51C}" srcOrd="0" destOrd="0" presId="urn:microsoft.com/office/officeart/2008/layout/HorizontalMultiLevelHierarchy"/>
    <dgm:cxn modelId="{7C8F06A7-F688-486C-B64A-730E59461A0E}" type="presOf" srcId="{9A9C2C7D-AA55-4045-B90F-8DDB1A6F4F20}" destId="{FE4EE5BF-B795-4749-B11D-9D0665CD89A9}" srcOrd="1" destOrd="0" presId="urn:microsoft.com/office/officeart/2008/layout/HorizontalMultiLevelHierarchy"/>
    <dgm:cxn modelId="{5799C5F8-EEDC-4F48-9F17-203B4F7FA3F6}" type="presOf" srcId="{FEC9EDB4-60E6-4866-95FD-1F4CC40E98F2}" destId="{4A2749C0-6218-4F52-BD5E-832D10C82A64}" srcOrd="0" destOrd="0" presId="urn:microsoft.com/office/officeart/2008/layout/HorizontalMultiLevelHierarchy"/>
    <dgm:cxn modelId="{857EF435-1075-45F7-8D8E-5B756C7411D8}" type="presOf" srcId="{63D84E9F-21E0-498D-B13B-F7AD8B40561D}" destId="{4C10C1E4-2803-4452-8116-E7FA423BAD7F}" srcOrd="0" destOrd="0" presId="urn:microsoft.com/office/officeart/2008/layout/HorizontalMultiLevelHierarchy"/>
    <dgm:cxn modelId="{D2B2FD31-50BD-4BAD-8F7C-D983A477ABCA}" type="presOf" srcId="{1DA4872A-D539-46FA-9678-530B348EE84E}" destId="{5F48E036-B028-4963-B84F-7CF390C018BC}" srcOrd="0" destOrd="0" presId="urn:microsoft.com/office/officeart/2008/layout/HorizontalMultiLevelHierarchy"/>
    <dgm:cxn modelId="{0A5FA287-39DD-46A2-A174-73EA50DC2D2D}" type="presOf" srcId="{011FA055-CEF6-484B-83F2-3681097748E9}" destId="{95FB3FB6-7710-453F-80CC-7A88B73C4341}" srcOrd="1" destOrd="0" presId="urn:microsoft.com/office/officeart/2008/layout/HorizontalMultiLevelHierarchy"/>
    <dgm:cxn modelId="{0BADFAC1-60F7-4C8D-ADD6-C7BF9915F977}" type="presOf" srcId="{37C6074F-1DC9-439F-9C9C-32307DE5C5BA}" destId="{56D7799A-CAEC-42F7-9603-17961E640608}" srcOrd="0" destOrd="0" presId="urn:microsoft.com/office/officeart/2008/layout/HorizontalMultiLevelHierarchy"/>
    <dgm:cxn modelId="{E1913213-1F84-4EBA-9093-A1540551A631}" srcId="{37C6074F-1DC9-439F-9C9C-32307DE5C5BA}" destId="{75DD2B3B-4DF5-4301-BA54-584C9ECE1A29}" srcOrd="2" destOrd="0" parTransId="{582DED2A-0EA6-4A68-9A01-A2BD5FCF8BF4}" sibTransId="{BCC15843-FC18-49C1-9C65-0F94783E2061}"/>
    <dgm:cxn modelId="{5DEDEC25-9915-4A0A-856C-4EF5391347C8}" srcId="{7D23FB77-CB3B-48C7-8139-F04668E0E512}" destId="{4A34088F-F1E6-4548-8F92-3018429B4D6E}" srcOrd="0" destOrd="0" parTransId="{E14D16A9-3440-4036-A142-3C168D886AB2}" sibTransId="{79D7FE43-1487-4084-B280-5D8FE2C3567E}"/>
    <dgm:cxn modelId="{8FF734E8-0858-45E4-AD92-0FD919390B40}" type="presOf" srcId="{E14D16A9-3440-4036-A142-3C168D886AB2}" destId="{20BF82EC-F824-4552-955C-87D5B536B8D9}" srcOrd="0" destOrd="0" presId="urn:microsoft.com/office/officeart/2008/layout/HorizontalMultiLevelHierarchy"/>
    <dgm:cxn modelId="{23978ABD-4495-4C79-A011-140D7DD53594}" type="presOf" srcId="{011FA055-CEF6-484B-83F2-3681097748E9}" destId="{2AB51DE7-B9A9-4222-8936-7A1E6207FB4B}" srcOrd="0" destOrd="0" presId="urn:microsoft.com/office/officeart/2008/layout/HorizontalMultiLevelHierarchy"/>
    <dgm:cxn modelId="{2458B4E2-8095-4E21-AC61-CEDE158D7AA9}" type="presOf" srcId="{2C74932F-FC0F-4055-99CA-2099B106D5DB}" destId="{ECA2C63A-F783-4D5A-BAFC-F8C846098AD6}" srcOrd="0" destOrd="0" presId="urn:microsoft.com/office/officeart/2008/layout/HorizontalMultiLevelHierarchy"/>
    <dgm:cxn modelId="{247594CE-7DAB-4094-BC78-6D542003C5AC}" type="presOf" srcId="{FD1F298E-298F-4CBC-B167-C1ADD65E071B}" destId="{19CD70E2-9837-4181-AC66-F187E16A3478}" srcOrd="0" destOrd="0" presId="urn:microsoft.com/office/officeart/2008/layout/HorizontalMultiLevelHierarchy"/>
    <dgm:cxn modelId="{8F8C4CC7-140D-46A5-9D08-B4DAD66C45B6}" srcId="{9EDA72F4-E4CA-407B-B3D7-7BF78064F0FF}" destId="{E06030D6-2B24-4BE1-8398-84024A4DAB4B}" srcOrd="0" destOrd="0" parTransId="{3C4FAA65-1B1E-4B90-9786-1822FB8CA442}" sibTransId="{2DFFAAFB-80F0-40CC-9A64-40431AE18949}"/>
    <dgm:cxn modelId="{E84FCCD6-2ACF-41E8-8125-BE73C6847328}" srcId="{37C6074F-1DC9-439F-9C9C-32307DE5C5BA}" destId="{7D23FB77-CB3B-48C7-8139-F04668E0E512}" srcOrd="5" destOrd="0" parTransId="{67042223-3F30-498E-8148-3272A2023869}" sibTransId="{4C113449-2D01-446B-AED3-5F00455DB8A0}"/>
    <dgm:cxn modelId="{ADEEE6C2-8C1F-4DB2-AF4B-575B91219107}" srcId="{586D767B-9AE0-4144-BE66-37FE092B7B24}" destId="{FEC9EDB4-60E6-4866-95FD-1F4CC40E98F2}" srcOrd="0" destOrd="0" parTransId="{1DA4872A-D539-46FA-9678-530B348EE84E}" sibTransId="{B4164B23-55FF-45CD-BC4E-35EA6C6FB4F5}"/>
    <dgm:cxn modelId="{B491790D-D40E-4D99-9209-6F7679714511}" type="presParOf" srcId="{EDFCC438-AA11-4751-B732-B20398BE161B}" destId="{941AE8AC-0B9C-410C-96BE-DCB9738AFE45}" srcOrd="0" destOrd="0" presId="urn:microsoft.com/office/officeart/2008/layout/HorizontalMultiLevelHierarchy"/>
    <dgm:cxn modelId="{25D80725-841F-4E8D-B48A-79EAC1B03142}" type="presParOf" srcId="{941AE8AC-0B9C-410C-96BE-DCB9738AFE45}" destId="{56D7799A-CAEC-42F7-9603-17961E640608}" srcOrd="0" destOrd="0" presId="urn:microsoft.com/office/officeart/2008/layout/HorizontalMultiLevelHierarchy"/>
    <dgm:cxn modelId="{109C36FC-EA06-43AA-81C5-F9821079AAA3}" type="presParOf" srcId="{941AE8AC-0B9C-410C-96BE-DCB9738AFE45}" destId="{E723BBE8-2E7F-452A-9BAB-E3F6B3D7E10C}" srcOrd="1" destOrd="0" presId="urn:microsoft.com/office/officeart/2008/layout/HorizontalMultiLevelHierarchy"/>
    <dgm:cxn modelId="{0DF9DA7F-9901-4063-8ED9-BC904D8B8DCA}" type="presParOf" srcId="{E723BBE8-2E7F-452A-9BAB-E3F6B3D7E10C}" destId="{4C10C1E4-2803-4452-8116-E7FA423BAD7F}" srcOrd="0" destOrd="0" presId="urn:microsoft.com/office/officeart/2008/layout/HorizontalMultiLevelHierarchy"/>
    <dgm:cxn modelId="{D80A684F-175B-4068-A321-CADAE17246D1}" type="presParOf" srcId="{4C10C1E4-2803-4452-8116-E7FA423BAD7F}" destId="{97C8EE63-C567-418A-B56B-0FBCE4AD1D3E}" srcOrd="0" destOrd="0" presId="urn:microsoft.com/office/officeart/2008/layout/HorizontalMultiLevelHierarchy"/>
    <dgm:cxn modelId="{2469456F-E102-455E-9223-4B533CE18462}" type="presParOf" srcId="{E723BBE8-2E7F-452A-9BAB-E3F6B3D7E10C}" destId="{B7330FC4-5179-4641-8F33-ACFC67C447B5}" srcOrd="1" destOrd="0" presId="urn:microsoft.com/office/officeart/2008/layout/HorizontalMultiLevelHierarchy"/>
    <dgm:cxn modelId="{D367D80E-2FCB-45E9-BDCD-3B5061E0A7D8}" type="presParOf" srcId="{B7330FC4-5179-4641-8F33-ACFC67C447B5}" destId="{BFE6C2CC-521C-4D1D-BCDF-3F4A624CE2CC}" srcOrd="0" destOrd="0" presId="urn:microsoft.com/office/officeart/2008/layout/HorizontalMultiLevelHierarchy"/>
    <dgm:cxn modelId="{40CFC72B-5E30-423D-AA49-184FFB652CCF}" type="presParOf" srcId="{B7330FC4-5179-4641-8F33-ACFC67C447B5}" destId="{10CD9D3C-BB54-46DD-A9CC-F03CC4F9E650}" srcOrd="1" destOrd="0" presId="urn:microsoft.com/office/officeart/2008/layout/HorizontalMultiLevelHierarchy"/>
    <dgm:cxn modelId="{4BD0C7C7-CE04-4F0B-8C38-C4C604B48C13}" type="presParOf" srcId="{10CD9D3C-BB54-46DD-A9CC-F03CC4F9E650}" destId="{3A90B3CB-65E6-492F-9D91-BF3DC495A51C}" srcOrd="0" destOrd="0" presId="urn:microsoft.com/office/officeart/2008/layout/HorizontalMultiLevelHierarchy"/>
    <dgm:cxn modelId="{C5CD068A-E1B0-4EDE-8ED9-A862BA469A9F}" type="presParOf" srcId="{3A90B3CB-65E6-492F-9D91-BF3DC495A51C}" destId="{5CB862FA-A486-4162-86D8-0AAE15ABBBFD}" srcOrd="0" destOrd="0" presId="urn:microsoft.com/office/officeart/2008/layout/HorizontalMultiLevelHierarchy"/>
    <dgm:cxn modelId="{4C12E71F-D08A-4636-9311-59A8BAF8693E}" type="presParOf" srcId="{10CD9D3C-BB54-46DD-A9CC-F03CC4F9E650}" destId="{9393100A-400A-419F-A141-B1A3A921D255}" srcOrd="1" destOrd="0" presId="urn:microsoft.com/office/officeart/2008/layout/HorizontalMultiLevelHierarchy"/>
    <dgm:cxn modelId="{888AEA2F-B429-4B65-B2F5-AC78AC53743E}" type="presParOf" srcId="{9393100A-400A-419F-A141-B1A3A921D255}" destId="{9DC4EFFA-492D-4778-A244-692C189E4B3A}" srcOrd="0" destOrd="0" presId="urn:microsoft.com/office/officeart/2008/layout/HorizontalMultiLevelHierarchy"/>
    <dgm:cxn modelId="{E501A4D8-27C7-4982-A40F-85BDE0C11E81}" type="presParOf" srcId="{9393100A-400A-419F-A141-B1A3A921D255}" destId="{9010A0EE-3204-4CE9-A22E-93DF2CBB9DDC}" srcOrd="1" destOrd="0" presId="urn:microsoft.com/office/officeart/2008/layout/HorizontalMultiLevelHierarchy"/>
    <dgm:cxn modelId="{395C1C10-117E-44E4-837A-BD331C2473EA}" type="presParOf" srcId="{E723BBE8-2E7F-452A-9BAB-E3F6B3D7E10C}" destId="{B4C5779D-85C2-41D3-BD9F-3D756098B1B2}" srcOrd="2" destOrd="0" presId="urn:microsoft.com/office/officeart/2008/layout/HorizontalMultiLevelHierarchy"/>
    <dgm:cxn modelId="{7EB0D911-5A53-4525-AFF2-E162C6FFB1BC}" type="presParOf" srcId="{B4C5779D-85C2-41D3-BD9F-3D756098B1B2}" destId="{EAF97D0B-22A3-4515-9F99-0D696AC7ECCF}" srcOrd="0" destOrd="0" presId="urn:microsoft.com/office/officeart/2008/layout/HorizontalMultiLevelHierarchy"/>
    <dgm:cxn modelId="{2DE6B3AA-5E50-48E3-8563-7F1674DC0633}" type="presParOf" srcId="{E723BBE8-2E7F-452A-9BAB-E3F6B3D7E10C}" destId="{7509F9A8-2F7F-4D88-8947-3F6DE794F612}" srcOrd="3" destOrd="0" presId="urn:microsoft.com/office/officeart/2008/layout/HorizontalMultiLevelHierarchy"/>
    <dgm:cxn modelId="{CE23ED6D-2E83-4094-B6DE-0B84BBFFC72E}" type="presParOf" srcId="{7509F9A8-2F7F-4D88-8947-3F6DE794F612}" destId="{19CD70E2-9837-4181-AC66-F187E16A3478}" srcOrd="0" destOrd="0" presId="urn:microsoft.com/office/officeart/2008/layout/HorizontalMultiLevelHierarchy"/>
    <dgm:cxn modelId="{E0A71166-C93F-4D73-8B9E-BB743D85B597}" type="presParOf" srcId="{7509F9A8-2F7F-4D88-8947-3F6DE794F612}" destId="{0C3EE629-C809-4661-AFCE-8A2AD7E706F1}" srcOrd="1" destOrd="0" presId="urn:microsoft.com/office/officeart/2008/layout/HorizontalMultiLevelHierarchy"/>
    <dgm:cxn modelId="{429E9F94-C4A2-4DCA-8DBF-BC75ADA46B0F}" type="presParOf" srcId="{0C3EE629-C809-4661-AFCE-8A2AD7E706F1}" destId="{30E8875F-8312-43DB-88CD-F90B5D6D4908}" srcOrd="0" destOrd="0" presId="urn:microsoft.com/office/officeart/2008/layout/HorizontalMultiLevelHierarchy"/>
    <dgm:cxn modelId="{F76EB518-BAF0-4A4C-936B-21028EC33A88}" type="presParOf" srcId="{30E8875F-8312-43DB-88CD-F90B5D6D4908}" destId="{FE4EE5BF-B795-4749-B11D-9D0665CD89A9}" srcOrd="0" destOrd="0" presId="urn:microsoft.com/office/officeart/2008/layout/HorizontalMultiLevelHierarchy"/>
    <dgm:cxn modelId="{14FD4C69-7369-477D-97E0-673F1CAEA588}" type="presParOf" srcId="{0C3EE629-C809-4661-AFCE-8A2AD7E706F1}" destId="{A096E0D0-9597-47C9-84A8-7B09AC0EC505}" srcOrd="1" destOrd="0" presId="urn:microsoft.com/office/officeart/2008/layout/HorizontalMultiLevelHierarchy"/>
    <dgm:cxn modelId="{C5819DEA-7B16-463F-9EB9-AA469CD3EBC8}" type="presParOf" srcId="{A096E0D0-9597-47C9-84A8-7B09AC0EC505}" destId="{ECA2C63A-F783-4D5A-BAFC-F8C846098AD6}" srcOrd="0" destOrd="0" presId="urn:microsoft.com/office/officeart/2008/layout/HorizontalMultiLevelHierarchy"/>
    <dgm:cxn modelId="{306B89A0-29C7-41F7-B4D3-218EE288FC9B}" type="presParOf" srcId="{A096E0D0-9597-47C9-84A8-7B09AC0EC505}" destId="{27E82C67-DDA2-484C-8297-1200D0CB1A6D}" srcOrd="1" destOrd="0" presId="urn:microsoft.com/office/officeart/2008/layout/HorizontalMultiLevelHierarchy"/>
    <dgm:cxn modelId="{1C457C9E-C36D-4160-8ACE-428EBE515AC7}" type="presParOf" srcId="{E723BBE8-2E7F-452A-9BAB-E3F6B3D7E10C}" destId="{30732E75-3373-4E1C-9E4F-5F415815AF2D}" srcOrd="4" destOrd="0" presId="urn:microsoft.com/office/officeart/2008/layout/HorizontalMultiLevelHierarchy"/>
    <dgm:cxn modelId="{5B50B952-9F94-462F-A08B-2D4FB5E4050D}" type="presParOf" srcId="{30732E75-3373-4E1C-9E4F-5F415815AF2D}" destId="{91F25E38-9A7C-4B15-A0B1-5D9E6F1A2838}" srcOrd="0" destOrd="0" presId="urn:microsoft.com/office/officeart/2008/layout/HorizontalMultiLevelHierarchy"/>
    <dgm:cxn modelId="{B36178B7-5746-4EF3-B66D-197B0C998E42}" type="presParOf" srcId="{E723BBE8-2E7F-452A-9BAB-E3F6B3D7E10C}" destId="{A703ECE9-5E6B-411B-A83A-4EC02E400501}" srcOrd="5" destOrd="0" presId="urn:microsoft.com/office/officeart/2008/layout/HorizontalMultiLevelHierarchy"/>
    <dgm:cxn modelId="{464BD8A9-5AE6-4C45-8F3B-6976344AB06C}" type="presParOf" srcId="{A703ECE9-5E6B-411B-A83A-4EC02E400501}" destId="{E42CE8F9-374B-4589-AEBE-1405D9901636}" srcOrd="0" destOrd="0" presId="urn:microsoft.com/office/officeart/2008/layout/HorizontalMultiLevelHierarchy"/>
    <dgm:cxn modelId="{BFB16E28-ABE1-4F1D-A69E-1800454FCBF9}" type="presParOf" srcId="{A703ECE9-5E6B-411B-A83A-4EC02E400501}" destId="{D7D1364E-B6DC-419E-ABC9-D9245FBD5846}" srcOrd="1" destOrd="0" presId="urn:microsoft.com/office/officeart/2008/layout/HorizontalMultiLevelHierarchy"/>
    <dgm:cxn modelId="{2B208C44-66DE-47E0-B0A9-438A176EF4AF}" type="presParOf" srcId="{D7D1364E-B6DC-419E-ABC9-D9245FBD5846}" destId="{2AB51DE7-B9A9-4222-8936-7A1E6207FB4B}" srcOrd="0" destOrd="0" presId="urn:microsoft.com/office/officeart/2008/layout/HorizontalMultiLevelHierarchy"/>
    <dgm:cxn modelId="{76B5338E-7F1A-4BD3-9C27-9A79FCE64A30}" type="presParOf" srcId="{2AB51DE7-B9A9-4222-8936-7A1E6207FB4B}" destId="{95FB3FB6-7710-453F-80CC-7A88B73C4341}" srcOrd="0" destOrd="0" presId="urn:microsoft.com/office/officeart/2008/layout/HorizontalMultiLevelHierarchy"/>
    <dgm:cxn modelId="{742A6EE2-9F30-439D-AFEC-32CF36469CAA}" type="presParOf" srcId="{D7D1364E-B6DC-419E-ABC9-D9245FBD5846}" destId="{9D3587C2-6604-466E-9BB9-461164D2D1C0}" srcOrd="1" destOrd="0" presId="urn:microsoft.com/office/officeart/2008/layout/HorizontalMultiLevelHierarchy"/>
    <dgm:cxn modelId="{721D3C45-7703-4645-B116-C76E8A346243}" type="presParOf" srcId="{9D3587C2-6604-466E-9BB9-461164D2D1C0}" destId="{25C98F10-F253-480C-BAE6-18EBE7E75E98}" srcOrd="0" destOrd="0" presId="urn:microsoft.com/office/officeart/2008/layout/HorizontalMultiLevelHierarchy"/>
    <dgm:cxn modelId="{84D90233-6537-4083-BA49-2EADFD21B6DB}" type="presParOf" srcId="{9D3587C2-6604-466E-9BB9-461164D2D1C0}" destId="{2FCA284A-614D-4E91-BE57-23F88A047678}" srcOrd="1" destOrd="0" presId="urn:microsoft.com/office/officeart/2008/layout/HorizontalMultiLevelHierarchy"/>
    <dgm:cxn modelId="{E120473D-9F10-419F-9C49-D138CEBA91AA}" type="presParOf" srcId="{E723BBE8-2E7F-452A-9BAB-E3F6B3D7E10C}" destId="{D9CBB18C-71AD-49CD-91BC-70FBE63D4764}" srcOrd="6" destOrd="0" presId="urn:microsoft.com/office/officeart/2008/layout/HorizontalMultiLevelHierarchy"/>
    <dgm:cxn modelId="{E2398927-6715-430E-96A7-CF6EEC739612}" type="presParOf" srcId="{D9CBB18C-71AD-49CD-91BC-70FBE63D4764}" destId="{D3E150B6-EF8B-4CB3-AD38-6A19A2AFA589}" srcOrd="0" destOrd="0" presId="urn:microsoft.com/office/officeart/2008/layout/HorizontalMultiLevelHierarchy"/>
    <dgm:cxn modelId="{E6A439D0-D487-4A61-81F2-284C82809C42}" type="presParOf" srcId="{E723BBE8-2E7F-452A-9BAB-E3F6B3D7E10C}" destId="{966099B2-9FEB-4BCF-B12F-58B52F2B41F3}" srcOrd="7" destOrd="0" presId="urn:microsoft.com/office/officeart/2008/layout/HorizontalMultiLevelHierarchy"/>
    <dgm:cxn modelId="{37A09CE8-D0BF-45E7-ABF1-B8CF9E34A529}" type="presParOf" srcId="{966099B2-9FEB-4BCF-B12F-58B52F2B41F3}" destId="{6BF33B4A-D801-4AAA-BC5B-FE4E12F63102}" srcOrd="0" destOrd="0" presId="urn:microsoft.com/office/officeart/2008/layout/HorizontalMultiLevelHierarchy"/>
    <dgm:cxn modelId="{4A96A5BD-41EE-4960-9062-5845A2E7DF98}" type="presParOf" srcId="{966099B2-9FEB-4BCF-B12F-58B52F2B41F3}" destId="{159382A6-4A22-4186-AFAA-2C575AD6E122}" srcOrd="1" destOrd="0" presId="urn:microsoft.com/office/officeart/2008/layout/HorizontalMultiLevelHierarchy"/>
    <dgm:cxn modelId="{16AED94A-42BF-44C7-8E03-7CBBB32BECB0}" type="presParOf" srcId="{159382A6-4A22-4186-AFAA-2C575AD6E122}" destId="{5F48E036-B028-4963-B84F-7CF390C018BC}" srcOrd="0" destOrd="0" presId="urn:microsoft.com/office/officeart/2008/layout/HorizontalMultiLevelHierarchy"/>
    <dgm:cxn modelId="{6B47937E-9DDB-45C3-BE54-B1A89669281A}" type="presParOf" srcId="{5F48E036-B028-4963-B84F-7CF390C018BC}" destId="{17A03EE7-2D6A-4164-99AF-0CADED43A750}" srcOrd="0" destOrd="0" presId="urn:microsoft.com/office/officeart/2008/layout/HorizontalMultiLevelHierarchy"/>
    <dgm:cxn modelId="{7453F287-BC1A-4DE9-A584-6611200D601C}" type="presParOf" srcId="{159382A6-4A22-4186-AFAA-2C575AD6E122}" destId="{D87965F7-8EFC-49EA-8A47-86A3677B047C}" srcOrd="1" destOrd="0" presId="urn:microsoft.com/office/officeart/2008/layout/HorizontalMultiLevelHierarchy"/>
    <dgm:cxn modelId="{67FD5051-54E7-4A3E-A19E-D3B1831D9740}" type="presParOf" srcId="{D87965F7-8EFC-49EA-8A47-86A3677B047C}" destId="{4A2749C0-6218-4F52-BD5E-832D10C82A64}" srcOrd="0" destOrd="0" presId="urn:microsoft.com/office/officeart/2008/layout/HorizontalMultiLevelHierarchy"/>
    <dgm:cxn modelId="{87774BBF-F174-4B2C-96C0-448BE4C22664}" type="presParOf" srcId="{D87965F7-8EFC-49EA-8A47-86A3677B047C}" destId="{54C07359-82AD-4524-AFBE-67728BBC3AF7}" srcOrd="1" destOrd="0" presId="urn:microsoft.com/office/officeart/2008/layout/HorizontalMultiLevelHierarchy"/>
    <dgm:cxn modelId="{7C2728C4-C53D-4B9D-A6CE-0C7C5EC2946B}" type="presParOf" srcId="{E723BBE8-2E7F-452A-9BAB-E3F6B3D7E10C}" destId="{AEF7A7BF-566C-4C60-B2DD-2F4D174EEC04}" srcOrd="8" destOrd="0" presId="urn:microsoft.com/office/officeart/2008/layout/HorizontalMultiLevelHierarchy"/>
    <dgm:cxn modelId="{2571ACBE-B4E4-4C90-AB9A-F5F36E5FBDC5}" type="presParOf" srcId="{AEF7A7BF-566C-4C60-B2DD-2F4D174EEC04}" destId="{D1F6B91E-9ACD-4C33-9E46-3FD0F1B059E0}" srcOrd="0" destOrd="0" presId="urn:microsoft.com/office/officeart/2008/layout/HorizontalMultiLevelHierarchy"/>
    <dgm:cxn modelId="{73F69DCA-7937-4249-A44F-A3F38CA8DA27}" type="presParOf" srcId="{E723BBE8-2E7F-452A-9BAB-E3F6B3D7E10C}" destId="{C4A5A63D-06FC-4BDA-9A9F-6253C6A93CEF}" srcOrd="9" destOrd="0" presId="urn:microsoft.com/office/officeart/2008/layout/HorizontalMultiLevelHierarchy"/>
    <dgm:cxn modelId="{687A1EBC-5475-4140-9B24-1C98AC5C70BB}" type="presParOf" srcId="{C4A5A63D-06FC-4BDA-9A9F-6253C6A93CEF}" destId="{72C16F49-9571-46DF-AD80-B1B63F89165F}" srcOrd="0" destOrd="0" presId="urn:microsoft.com/office/officeart/2008/layout/HorizontalMultiLevelHierarchy"/>
    <dgm:cxn modelId="{8F95B334-6BE7-46CA-9F60-EA47F5DFDF7D}" type="presParOf" srcId="{C4A5A63D-06FC-4BDA-9A9F-6253C6A93CEF}" destId="{1C907A15-1529-4FB5-AE82-D51A1BAC0914}" srcOrd="1" destOrd="0" presId="urn:microsoft.com/office/officeart/2008/layout/HorizontalMultiLevelHierarchy"/>
    <dgm:cxn modelId="{56E1FF3B-E6C2-46D2-B933-0AAA3596A192}" type="presParOf" srcId="{1C907A15-1529-4FB5-AE82-D51A1BAC0914}" destId="{2601E7E2-BBE9-4C85-87AD-4ECE2BAC0854}" srcOrd="0" destOrd="0" presId="urn:microsoft.com/office/officeart/2008/layout/HorizontalMultiLevelHierarchy"/>
    <dgm:cxn modelId="{28009B37-69F4-4B7C-84BC-482596F0D639}" type="presParOf" srcId="{2601E7E2-BBE9-4C85-87AD-4ECE2BAC0854}" destId="{6A92ED52-55AD-4726-99B9-8AF3750C7860}" srcOrd="0" destOrd="0" presId="urn:microsoft.com/office/officeart/2008/layout/HorizontalMultiLevelHierarchy"/>
    <dgm:cxn modelId="{9A1B75A2-65BE-45EE-B7C4-BAE8DC3A808F}" type="presParOf" srcId="{1C907A15-1529-4FB5-AE82-D51A1BAC0914}" destId="{45D223DD-30A4-4E6F-9AF4-F7F26AE6DC7E}" srcOrd="1" destOrd="0" presId="urn:microsoft.com/office/officeart/2008/layout/HorizontalMultiLevelHierarchy"/>
    <dgm:cxn modelId="{EA1EAA0C-B5F1-4FE4-AE84-02DA45CBCB21}" type="presParOf" srcId="{45D223DD-30A4-4E6F-9AF4-F7F26AE6DC7E}" destId="{39338060-BD1F-4A37-82C5-2492E8EB7B57}" srcOrd="0" destOrd="0" presId="urn:microsoft.com/office/officeart/2008/layout/HorizontalMultiLevelHierarchy"/>
    <dgm:cxn modelId="{E5C658B1-6501-4DA7-81FE-FE461AF48036}" type="presParOf" srcId="{45D223DD-30A4-4E6F-9AF4-F7F26AE6DC7E}" destId="{724F3F87-6B27-49F0-96EC-8BCE9E557233}" srcOrd="1" destOrd="0" presId="urn:microsoft.com/office/officeart/2008/layout/HorizontalMultiLevelHierarchy"/>
    <dgm:cxn modelId="{D60A5A46-0B7E-4925-983A-2BE3603B1C3A}" type="presParOf" srcId="{E723BBE8-2E7F-452A-9BAB-E3F6B3D7E10C}" destId="{3397337A-D6FB-44F4-8732-13C62CB94E83}" srcOrd="10" destOrd="0" presId="urn:microsoft.com/office/officeart/2008/layout/HorizontalMultiLevelHierarchy"/>
    <dgm:cxn modelId="{FEB33116-7637-4EE8-A896-39808F69B24A}" type="presParOf" srcId="{3397337A-D6FB-44F4-8732-13C62CB94E83}" destId="{2FD3E0FD-B795-4FBE-BA04-A5D8B91F6E48}" srcOrd="0" destOrd="0" presId="urn:microsoft.com/office/officeart/2008/layout/HorizontalMultiLevelHierarchy"/>
    <dgm:cxn modelId="{25B885F3-A9C9-4BD2-BE5F-A4883712899F}" type="presParOf" srcId="{E723BBE8-2E7F-452A-9BAB-E3F6B3D7E10C}" destId="{4DC30C86-0A84-4C83-9C06-858CA448625D}" srcOrd="11" destOrd="0" presId="urn:microsoft.com/office/officeart/2008/layout/HorizontalMultiLevelHierarchy"/>
    <dgm:cxn modelId="{78C70DA2-E79C-4C5E-B544-ED8FC6167058}" type="presParOf" srcId="{4DC30C86-0A84-4C83-9C06-858CA448625D}" destId="{2022AC31-FDC1-47D0-B231-4CCDCA01EA6E}" srcOrd="0" destOrd="0" presId="urn:microsoft.com/office/officeart/2008/layout/HorizontalMultiLevelHierarchy"/>
    <dgm:cxn modelId="{851AEC50-9D11-421E-8760-1B91F459AAA4}" type="presParOf" srcId="{4DC30C86-0A84-4C83-9C06-858CA448625D}" destId="{F75FF023-5F16-4A0C-B277-408EF37186BD}" srcOrd="1" destOrd="0" presId="urn:microsoft.com/office/officeart/2008/layout/HorizontalMultiLevelHierarchy"/>
    <dgm:cxn modelId="{0BB6174B-0A6D-42F8-A4BC-7D095A9F3A43}" type="presParOf" srcId="{F75FF023-5F16-4A0C-B277-408EF37186BD}" destId="{20BF82EC-F824-4552-955C-87D5B536B8D9}" srcOrd="0" destOrd="0" presId="urn:microsoft.com/office/officeart/2008/layout/HorizontalMultiLevelHierarchy"/>
    <dgm:cxn modelId="{6208E455-8A20-4777-8A9B-F705FAD1CB7E}" type="presParOf" srcId="{20BF82EC-F824-4552-955C-87D5B536B8D9}" destId="{EE1F9DB1-742E-4A25-A115-0D511C7D7716}" srcOrd="0" destOrd="0" presId="urn:microsoft.com/office/officeart/2008/layout/HorizontalMultiLevelHierarchy"/>
    <dgm:cxn modelId="{49C9CE48-5CB2-4CE2-81E5-48E4A5964920}" type="presParOf" srcId="{F75FF023-5F16-4A0C-B277-408EF37186BD}" destId="{108381E1-3D3F-4B49-B8AD-EA2689A8C522}" srcOrd="1" destOrd="0" presId="urn:microsoft.com/office/officeart/2008/layout/HorizontalMultiLevelHierarchy"/>
    <dgm:cxn modelId="{9BC0DD7D-FB78-4EFB-90E3-734C19F9A5D1}" type="presParOf" srcId="{108381E1-3D3F-4B49-B8AD-EA2689A8C522}" destId="{97A5EF42-3401-4F37-8BBD-3E7488020915}" srcOrd="0" destOrd="0" presId="urn:microsoft.com/office/officeart/2008/layout/HorizontalMultiLevelHierarchy"/>
    <dgm:cxn modelId="{689F2436-9E96-4C8A-85C8-DF3258D8A7A2}" type="presParOf" srcId="{108381E1-3D3F-4B49-B8AD-EA2689A8C522}" destId="{53A6C6EC-60A4-4194-BE0B-2FBF740C5A4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535202-9D65-4C3C-BE94-78E079B711D1}" type="doc">
      <dgm:prSet loTypeId="urn:microsoft.com/office/officeart/2005/8/layout/radial3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714C552E-F14F-4706-9D6A-EA478044AC63}">
      <dgm:prSet phldrT="[文字]" custT="1"/>
      <dgm:spPr/>
      <dgm:t>
        <a:bodyPr/>
        <a:lstStyle/>
        <a:p>
          <a:r>
            <a:rPr lang="zh-TW" altLang="en-US" sz="5400" dirty="0" smtClean="0"/>
            <a:t>天下</a:t>
          </a:r>
          <a:endParaRPr lang="zh-TW" altLang="en-US" sz="5400" dirty="0"/>
        </a:p>
      </dgm:t>
    </dgm:pt>
    <dgm:pt modelId="{DDE49850-C064-400E-9999-8E7FBC8A028B}" type="par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178FE9D8-EB80-47A6-A5BE-72CC7F2DF82D}" type="sib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0C5FEAD3-46B8-4830-B186-58B4B0EE8C5C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利者</a:t>
          </a:r>
          <a:r>
            <a:rPr lang="zh-TW" altLang="en-US" sz="3200" dirty="0" smtClean="0"/>
            <a:t>　啟之</a:t>
          </a:r>
          <a:endParaRPr lang="zh-TW" altLang="en-US" sz="3200" dirty="0"/>
        </a:p>
      </dgm:t>
    </dgm:pt>
    <dgm:pt modelId="{63AC7AC1-DD66-4BE8-B709-B88C9924649C}" type="par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F056925-F210-46B8-8969-DF95AB026FBF}" type="sib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D5389F1-D4BB-4C5C-816E-6C94158CFE6B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害者</a:t>
          </a:r>
          <a:r>
            <a:rPr lang="zh-TW" altLang="en-US" sz="3200" dirty="0" smtClean="0"/>
            <a:t>　閉之</a:t>
          </a:r>
          <a:endParaRPr lang="zh-TW" altLang="en-US" sz="3200" dirty="0"/>
        </a:p>
      </dgm:t>
    </dgm:pt>
    <dgm:pt modelId="{7377FADE-17D9-41EF-B75B-448B54BCB827}" type="par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623414C-3496-4F33-ACE5-6CB26E00351B}" type="sib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7884845-2CC1-4CE5-B800-FCB843700B4A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生者</a:t>
          </a:r>
          <a:r>
            <a:rPr lang="zh-TW" altLang="en-US" sz="3200" dirty="0" smtClean="0"/>
            <a:t>　德之</a:t>
          </a:r>
          <a:endParaRPr lang="zh-TW" altLang="en-US" sz="3200" dirty="0"/>
        </a:p>
      </dgm:t>
    </dgm:pt>
    <dgm:pt modelId="{E30F1DB3-2F98-4234-ABD7-3A0FCA013064}" type="par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459BDEB5-AE7F-4E03-AC62-371004DC4E91}" type="sib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1F50BD8B-5D12-4BA3-BC47-FC23D729EA72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殺者</a:t>
          </a:r>
          <a:r>
            <a:rPr lang="zh-TW" altLang="en-US" sz="3200" dirty="0" smtClean="0"/>
            <a:t>　賊之</a:t>
          </a:r>
          <a:endParaRPr lang="zh-TW" altLang="en-US" sz="3200" dirty="0"/>
        </a:p>
      </dgm:t>
    </dgm:pt>
    <dgm:pt modelId="{67E3C6CD-631F-4117-80EB-48415E481968}" type="par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F99E77BF-7E87-45CC-B165-08D77113530F}" type="sib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0A85F12A-FD4D-438A-9D8A-2DDD23F679C8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徹者</a:t>
          </a:r>
          <a:r>
            <a:rPr lang="zh-TW" altLang="en-US" sz="3200" dirty="0" smtClean="0"/>
            <a:t>　通之</a:t>
          </a:r>
          <a:endParaRPr lang="zh-TW" altLang="en-US" sz="3200" dirty="0"/>
        </a:p>
      </dgm:t>
    </dgm:pt>
    <dgm:pt modelId="{46F8862F-5137-4625-95CA-D7F32FCF98F3}" type="par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8D5777AE-A761-4E5E-A96F-F89AB07F1D87}" type="sib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6EC8C576-9FD0-4EA0-8F01-88F331FE4A00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危者</a:t>
          </a:r>
          <a:r>
            <a:rPr lang="zh-TW" altLang="en-US" sz="3200" dirty="0" smtClean="0"/>
            <a:t>　災之</a:t>
          </a:r>
          <a:endParaRPr lang="zh-TW" altLang="en-US" sz="3200" dirty="0"/>
        </a:p>
      </dgm:t>
    </dgm:pt>
    <dgm:pt modelId="{E08B4BF0-89E1-4E6F-832F-FA1692D13D63}" type="par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D20CB5DF-A4B8-41E5-B25D-A37B49AC2D92}" type="sib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8912DF3F-5A47-4522-A0A5-7BDF4743C90B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安者</a:t>
          </a:r>
          <a:r>
            <a:rPr lang="zh-TW" altLang="en-US" sz="3200" dirty="0" smtClean="0"/>
            <a:t>　恃之</a:t>
          </a:r>
          <a:endParaRPr lang="zh-TW" altLang="en-US" sz="3200" dirty="0"/>
        </a:p>
      </dgm:t>
    </dgm:pt>
    <dgm:pt modelId="{FF3353F6-92A7-4B2C-9569-34E5CB5BABDB}" type="par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EF860357-B30D-432A-9147-379A139630E6}" type="sib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7D16080C-85DD-4848-A995-0DB6457CAFCD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窮者</a:t>
          </a:r>
          <a:r>
            <a:rPr lang="zh-TW" altLang="en-US" sz="3200" dirty="0" smtClean="0"/>
            <a:t>　仇之</a:t>
          </a:r>
          <a:endParaRPr lang="zh-TW" altLang="en-US" sz="3200" dirty="0"/>
        </a:p>
      </dgm:t>
    </dgm:pt>
    <dgm:pt modelId="{9D9DAD6E-CD28-4208-9D48-FDF48055E25A}" type="par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AC6CF7CB-454E-440C-B8DE-17B9E6F5589B}" type="sib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B5BF7CE0-0D5E-42D4-B6FB-BDC4F6DDF156}" type="pres">
      <dgm:prSet presAssocID="{C2535202-9D65-4C3C-BE94-78E079B711D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424BBFE-BE07-47C0-B07C-5606D56C32A8}" type="pres">
      <dgm:prSet presAssocID="{C2535202-9D65-4C3C-BE94-78E079B711D1}" presName="radial" presStyleCnt="0">
        <dgm:presLayoutVars>
          <dgm:animLvl val="ctr"/>
        </dgm:presLayoutVars>
      </dgm:prSet>
      <dgm:spPr/>
    </dgm:pt>
    <dgm:pt modelId="{AA5CAA94-E948-4B6B-9945-A1EE8C9600B0}" type="pres">
      <dgm:prSet presAssocID="{714C552E-F14F-4706-9D6A-EA478044AC63}" presName="centerShape" presStyleLbl="vennNode1" presStyleIdx="0" presStyleCnt="9"/>
      <dgm:spPr/>
      <dgm:t>
        <a:bodyPr/>
        <a:lstStyle/>
        <a:p>
          <a:endParaRPr lang="zh-TW" altLang="en-US"/>
        </a:p>
      </dgm:t>
    </dgm:pt>
    <dgm:pt modelId="{419A9047-6418-4C77-939F-03E94EAD5747}" type="pres">
      <dgm:prSet presAssocID="{0C5FEAD3-46B8-4830-B186-58B4B0EE8C5C}" presName="node" presStyleLbl="vennNode1" presStyleIdx="1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6CBE09A-F94A-40C3-9AC0-02B3E38E3C5C}" type="pres">
      <dgm:prSet presAssocID="{0D5389F1-D4BB-4C5C-816E-6C94158CFE6B}" presName="node" presStyleLbl="vennNode1" presStyleIdx="2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3F8BC1-5E87-41D5-B73B-E00E213CCCB1}" type="pres">
      <dgm:prSet presAssocID="{17884845-2CC1-4CE5-B800-FCB843700B4A}" presName="node" presStyleLbl="vennNode1" presStyleIdx="3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3463AE-8574-4804-AE96-61FE386E5E39}" type="pres">
      <dgm:prSet presAssocID="{1F50BD8B-5D12-4BA3-BC47-FC23D729EA72}" presName="node" presStyleLbl="vennNode1" presStyleIdx="4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B5703A-6A1D-4F4D-93C8-0B0D771630CC}" type="pres">
      <dgm:prSet presAssocID="{0A85F12A-FD4D-438A-9D8A-2DDD23F679C8}" presName="node" presStyleLbl="vennNode1" presStyleIdx="5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67B879-2F66-435E-BAF5-3368A6C63D7B}" type="pres">
      <dgm:prSet presAssocID="{7D16080C-85DD-4848-A995-0DB6457CAFCD}" presName="node" presStyleLbl="vennNode1" presStyleIdx="6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C2BC9F-9393-43C7-B931-428CBF7C2822}" type="pres">
      <dgm:prSet presAssocID="{8912DF3F-5A47-4522-A0A5-7BDF4743C90B}" presName="node" presStyleLbl="vennNode1" presStyleIdx="7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D0D3CE-8CB8-464B-9B5C-59E2B8447503}" type="pres">
      <dgm:prSet presAssocID="{6EC8C576-9FD0-4EA0-8F01-88F331FE4A00}" presName="node" presStyleLbl="vennNode1" presStyleIdx="8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9B1AEE6-E241-451E-B2DA-060C60F91320}" srcId="{714C552E-F14F-4706-9D6A-EA478044AC63}" destId="{8912DF3F-5A47-4522-A0A5-7BDF4743C90B}" srcOrd="6" destOrd="0" parTransId="{FF3353F6-92A7-4B2C-9569-34E5CB5BABDB}" sibTransId="{EF860357-B30D-432A-9147-379A139630E6}"/>
    <dgm:cxn modelId="{05271F4E-A1EB-47C5-A15B-90660E9A0772}" srcId="{714C552E-F14F-4706-9D6A-EA478044AC63}" destId="{0D5389F1-D4BB-4C5C-816E-6C94158CFE6B}" srcOrd="1" destOrd="0" parTransId="{7377FADE-17D9-41EF-B75B-448B54BCB827}" sibTransId="{1623414C-3496-4F33-ACE5-6CB26E00351B}"/>
    <dgm:cxn modelId="{91F2A50A-FFF1-4973-957B-0209D0B811C2}" type="presOf" srcId="{0D5389F1-D4BB-4C5C-816E-6C94158CFE6B}" destId="{E6CBE09A-F94A-40C3-9AC0-02B3E38E3C5C}" srcOrd="0" destOrd="0" presId="urn:microsoft.com/office/officeart/2005/8/layout/radial3"/>
    <dgm:cxn modelId="{FABCC895-0D92-4A31-A5AA-011C030DF4D7}" srcId="{714C552E-F14F-4706-9D6A-EA478044AC63}" destId="{0C5FEAD3-46B8-4830-B186-58B4B0EE8C5C}" srcOrd="0" destOrd="0" parTransId="{63AC7AC1-DD66-4BE8-B709-B88C9924649C}" sibTransId="{0F056925-F210-46B8-8969-DF95AB026FBF}"/>
    <dgm:cxn modelId="{9C1EA587-8DE8-4059-B9D6-C1F75F10F8DF}" srcId="{714C552E-F14F-4706-9D6A-EA478044AC63}" destId="{7D16080C-85DD-4848-A995-0DB6457CAFCD}" srcOrd="5" destOrd="0" parTransId="{9D9DAD6E-CD28-4208-9D48-FDF48055E25A}" sibTransId="{AC6CF7CB-454E-440C-B8DE-17B9E6F5589B}"/>
    <dgm:cxn modelId="{9C4260F1-050E-47FC-B0E9-5310F0BFEA4D}" srcId="{C2535202-9D65-4C3C-BE94-78E079B711D1}" destId="{714C552E-F14F-4706-9D6A-EA478044AC63}" srcOrd="0" destOrd="0" parTransId="{DDE49850-C064-400E-9999-8E7FBC8A028B}" sibTransId="{178FE9D8-EB80-47A6-A5BE-72CC7F2DF82D}"/>
    <dgm:cxn modelId="{2C0B0952-18C8-46C7-9261-C8CDF362CFB9}" type="presOf" srcId="{0C5FEAD3-46B8-4830-B186-58B4B0EE8C5C}" destId="{419A9047-6418-4C77-939F-03E94EAD5747}" srcOrd="0" destOrd="0" presId="urn:microsoft.com/office/officeart/2005/8/layout/radial3"/>
    <dgm:cxn modelId="{DF090A40-E6D5-4847-96BC-FFAB12FED778}" type="presOf" srcId="{17884845-2CC1-4CE5-B800-FCB843700B4A}" destId="{F83F8BC1-5E87-41D5-B73B-E00E213CCCB1}" srcOrd="0" destOrd="0" presId="urn:microsoft.com/office/officeart/2005/8/layout/radial3"/>
    <dgm:cxn modelId="{DB09408D-808C-4EDC-9431-CE95BD211EE5}" type="presOf" srcId="{714C552E-F14F-4706-9D6A-EA478044AC63}" destId="{AA5CAA94-E948-4B6B-9945-A1EE8C9600B0}" srcOrd="0" destOrd="0" presId="urn:microsoft.com/office/officeart/2005/8/layout/radial3"/>
    <dgm:cxn modelId="{43CEA18C-181E-43D5-9F0F-E320DE3CDCD4}" type="presOf" srcId="{8912DF3F-5A47-4522-A0A5-7BDF4743C90B}" destId="{A4C2BC9F-9393-43C7-B931-428CBF7C2822}" srcOrd="0" destOrd="0" presId="urn:microsoft.com/office/officeart/2005/8/layout/radial3"/>
    <dgm:cxn modelId="{62A760F3-15F0-4C18-A766-136F3A5A2B0C}" type="presOf" srcId="{7D16080C-85DD-4848-A995-0DB6457CAFCD}" destId="{1667B879-2F66-435E-BAF5-3368A6C63D7B}" srcOrd="0" destOrd="0" presId="urn:microsoft.com/office/officeart/2005/8/layout/radial3"/>
    <dgm:cxn modelId="{E709A767-6488-40C0-8306-49546E7D9242}" srcId="{714C552E-F14F-4706-9D6A-EA478044AC63}" destId="{0A85F12A-FD4D-438A-9D8A-2DDD23F679C8}" srcOrd="4" destOrd="0" parTransId="{46F8862F-5137-4625-95CA-D7F32FCF98F3}" sibTransId="{8D5777AE-A761-4E5E-A96F-F89AB07F1D87}"/>
    <dgm:cxn modelId="{E52CE013-2DB9-4642-BBA7-2AD9B4A7ED5E}" srcId="{714C552E-F14F-4706-9D6A-EA478044AC63}" destId="{6EC8C576-9FD0-4EA0-8F01-88F331FE4A00}" srcOrd="7" destOrd="0" parTransId="{E08B4BF0-89E1-4E6F-832F-FA1692D13D63}" sibTransId="{D20CB5DF-A4B8-41E5-B25D-A37B49AC2D92}"/>
    <dgm:cxn modelId="{F644822C-919F-4B6E-ACC0-281A65FDAF17}" srcId="{714C552E-F14F-4706-9D6A-EA478044AC63}" destId="{1F50BD8B-5D12-4BA3-BC47-FC23D729EA72}" srcOrd="3" destOrd="0" parTransId="{67E3C6CD-631F-4117-80EB-48415E481968}" sibTransId="{F99E77BF-7E87-45CC-B165-08D77113530F}"/>
    <dgm:cxn modelId="{C4AF62E7-EB77-4BFE-B0F5-9E08ADAF5992}" type="presOf" srcId="{1F50BD8B-5D12-4BA3-BC47-FC23D729EA72}" destId="{693463AE-8574-4804-AE96-61FE386E5E39}" srcOrd="0" destOrd="0" presId="urn:microsoft.com/office/officeart/2005/8/layout/radial3"/>
    <dgm:cxn modelId="{C16BA9BF-1F77-4A28-AB05-7765591A4E2B}" type="presOf" srcId="{6EC8C576-9FD0-4EA0-8F01-88F331FE4A00}" destId="{74D0D3CE-8CB8-464B-9B5C-59E2B8447503}" srcOrd="0" destOrd="0" presId="urn:microsoft.com/office/officeart/2005/8/layout/radial3"/>
    <dgm:cxn modelId="{8363DD34-6A0D-4638-B3C8-504923395B83}" type="presOf" srcId="{0A85F12A-FD4D-438A-9D8A-2DDD23F679C8}" destId="{0BB5703A-6A1D-4F4D-93C8-0B0D771630CC}" srcOrd="0" destOrd="0" presId="urn:microsoft.com/office/officeart/2005/8/layout/radial3"/>
    <dgm:cxn modelId="{E0D97D32-1120-4E85-AA4F-8809BF6A1E11}" srcId="{714C552E-F14F-4706-9D6A-EA478044AC63}" destId="{17884845-2CC1-4CE5-B800-FCB843700B4A}" srcOrd="2" destOrd="0" parTransId="{E30F1DB3-2F98-4234-ABD7-3A0FCA013064}" sibTransId="{459BDEB5-AE7F-4E03-AC62-371004DC4E91}"/>
    <dgm:cxn modelId="{03477002-539E-4726-A5B8-6C51098379FD}" type="presOf" srcId="{C2535202-9D65-4C3C-BE94-78E079B711D1}" destId="{B5BF7CE0-0D5E-42D4-B6FB-BDC4F6DDF156}" srcOrd="0" destOrd="0" presId="urn:microsoft.com/office/officeart/2005/8/layout/radial3"/>
    <dgm:cxn modelId="{3EC2E140-D710-4CD7-BCC9-FFCCF34D3ADA}" type="presParOf" srcId="{B5BF7CE0-0D5E-42D4-B6FB-BDC4F6DDF156}" destId="{8424BBFE-BE07-47C0-B07C-5606D56C32A8}" srcOrd="0" destOrd="0" presId="urn:microsoft.com/office/officeart/2005/8/layout/radial3"/>
    <dgm:cxn modelId="{9D291601-AD75-424C-9314-A470985A11D6}" type="presParOf" srcId="{8424BBFE-BE07-47C0-B07C-5606D56C32A8}" destId="{AA5CAA94-E948-4B6B-9945-A1EE8C9600B0}" srcOrd="0" destOrd="0" presId="urn:microsoft.com/office/officeart/2005/8/layout/radial3"/>
    <dgm:cxn modelId="{40D2A44C-9467-40E0-A8CC-67765716B617}" type="presParOf" srcId="{8424BBFE-BE07-47C0-B07C-5606D56C32A8}" destId="{419A9047-6418-4C77-939F-03E94EAD5747}" srcOrd="1" destOrd="0" presId="urn:microsoft.com/office/officeart/2005/8/layout/radial3"/>
    <dgm:cxn modelId="{ADEB145D-2858-4338-9AA6-E8F0C5DF6C26}" type="presParOf" srcId="{8424BBFE-BE07-47C0-B07C-5606D56C32A8}" destId="{E6CBE09A-F94A-40C3-9AC0-02B3E38E3C5C}" srcOrd="2" destOrd="0" presId="urn:microsoft.com/office/officeart/2005/8/layout/radial3"/>
    <dgm:cxn modelId="{D6E6546F-EF0A-411B-8035-AB0D486B9889}" type="presParOf" srcId="{8424BBFE-BE07-47C0-B07C-5606D56C32A8}" destId="{F83F8BC1-5E87-41D5-B73B-E00E213CCCB1}" srcOrd="3" destOrd="0" presId="urn:microsoft.com/office/officeart/2005/8/layout/radial3"/>
    <dgm:cxn modelId="{6103DA77-FA6A-4A5C-828C-580D8FC920E3}" type="presParOf" srcId="{8424BBFE-BE07-47C0-B07C-5606D56C32A8}" destId="{693463AE-8574-4804-AE96-61FE386E5E39}" srcOrd="4" destOrd="0" presId="urn:microsoft.com/office/officeart/2005/8/layout/radial3"/>
    <dgm:cxn modelId="{A81AA255-A7A0-4925-BFB0-B14A036CC288}" type="presParOf" srcId="{8424BBFE-BE07-47C0-B07C-5606D56C32A8}" destId="{0BB5703A-6A1D-4F4D-93C8-0B0D771630CC}" srcOrd="5" destOrd="0" presId="urn:microsoft.com/office/officeart/2005/8/layout/radial3"/>
    <dgm:cxn modelId="{210BCE65-1F32-48ED-8802-2F90D2D8B046}" type="presParOf" srcId="{8424BBFE-BE07-47C0-B07C-5606D56C32A8}" destId="{1667B879-2F66-435E-BAF5-3368A6C63D7B}" srcOrd="6" destOrd="0" presId="urn:microsoft.com/office/officeart/2005/8/layout/radial3"/>
    <dgm:cxn modelId="{17156F70-6BC3-431E-A809-C0382E39FC98}" type="presParOf" srcId="{8424BBFE-BE07-47C0-B07C-5606D56C32A8}" destId="{A4C2BC9F-9393-43C7-B931-428CBF7C2822}" srcOrd="7" destOrd="0" presId="urn:microsoft.com/office/officeart/2005/8/layout/radial3"/>
    <dgm:cxn modelId="{0412178F-4204-4E6C-951A-B4236868AE73}" type="presParOf" srcId="{8424BBFE-BE07-47C0-B07C-5606D56C32A8}" destId="{74D0D3CE-8CB8-464B-9B5C-59E2B8447503}" srcOrd="8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2535202-9D65-4C3C-BE94-78E079B71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714C552E-F14F-4706-9D6A-EA478044AC63}">
      <dgm:prSet phldrT="[文字]" custT="1"/>
      <dgm:spPr/>
      <dgm:t>
        <a:bodyPr vert="vert"/>
        <a:lstStyle/>
        <a:p>
          <a:r>
            <a:rPr lang="zh-TW" altLang="en-US" sz="4000" dirty="0" smtClean="0"/>
            <a:t>天下</a:t>
          </a:r>
          <a:endParaRPr lang="zh-TW" altLang="en-US" sz="4000" dirty="0"/>
        </a:p>
      </dgm:t>
    </dgm:pt>
    <dgm:pt modelId="{DDE49850-C064-400E-9999-8E7FBC8A028B}" type="par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178FE9D8-EB80-47A6-A5BE-72CC7F2DF82D}" type="sib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0C5FEAD3-46B8-4830-B186-58B4B0EE8C5C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利　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63AC7AC1-DD66-4BE8-B709-B88C9924649C}" type="par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F056925-F210-46B8-8969-DF95AB026FBF}" type="sib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D5389F1-D4BB-4C5C-816E-6C94158CFE6B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害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7377FADE-17D9-41EF-B75B-448B54BCB827}" type="par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623414C-3496-4F33-ACE5-6CB26E00351B}" type="sib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7884845-2CC1-4CE5-B800-FCB843700B4A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生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E30F1DB3-2F98-4234-ABD7-3A0FCA013064}" type="par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459BDEB5-AE7F-4E03-AC62-371004DC4E91}" type="sib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1F50BD8B-5D12-4BA3-BC47-FC23D729EA72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殺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67E3C6CD-631F-4117-80EB-48415E481968}" type="par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F99E77BF-7E87-45CC-B165-08D77113530F}" type="sib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0A85F12A-FD4D-438A-9D8A-2DDD23F679C8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徹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46F8862F-5137-4625-95CA-D7F32FCF98F3}" type="par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8D5777AE-A761-4E5E-A96F-F89AB07F1D87}" type="sib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6EC8C576-9FD0-4EA0-8F01-88F331FE4A00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危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E08B4BF0-89E1-4E6F-832F-FA1692D13D63}" type="par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D20CB5DF-A4B8-41E5-B25D-A37B49AC2D92}" type="sib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8912DF3F-5A47-4522-A0A5-7BDF4743C90B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安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FF3353F6-92A7-4B2C-9569-34E5CB5BABDB}" type="par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EF860357-B30D-432A-9147-379A139630E6}" type="sib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7D16080C-85DD-4848-A995-0DB6457CAFCD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窮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9D9DAD6E-CD28-4208-9D48-FDF48055E25A}" type="par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AC6CF7CB-454E-440C-B8DE-17B9E6F5589B}" type="sib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1C12FE50-F037-4703-A05C-87D47302BCB1}">
      <dgm:prSet phldrT="[文字]" custT="1"/>
      <dgm:spPr/>
      <dgm:t>
        <a:bodyPr/>
        <a:lstStyle/>
        <a:p>
          <a:r>
            <a:rPr lang="zh-TW" altLang="en-US" sz="3200" dirty="0" smtClean="0"/>
            <a:t>啟</a:t>
          </a:r>
          <a:endParaRPr lang="zh-TW" altLang="en-US" sz="3200" dirty="0"/>
        </a:p>
      </dgm:t>
    </dgm:pt>
    <dgm:pt modelId="{85872C11-EB1F-4EE1-A364-A3DD520C1413}" type="parTrans" cxnId="{7AB8411C-055D-4C39-8F7C-A4CB5F2DA2A3}">
      <dgm:prSet/>
      <dgm:spPr/>
      <dgm:t>
        <a:bodyPr/>
        <a:lstStyle/>
        <a:p>
          <a:endParaRPr lang="zh-TW" altLang="en-US"/>
        </a:p>
      </dgm:t>
    </dgm:pt>
    <dgm:pt modelId="{DC6CE6B4-696C-4065-BB16-A8473C37BDC1}" type="sibTrans" cxnId="{7AB8411C-055D-4C39-8F7C-A4CB5F2DA2A3}">
      <dgm:prSet/>
      <dgm:spPr/>
      <dgm:t>
        <a:bodyPr/>
        <a:lstStyle/>
        <a:p>
          <a:endParaRPr lang="zh-TW" altLang="en-US"/>
        </a:p>
      </dgm:t>
    </dgm:pt>
    <dgm:pt modelId="{38C84F3D-FB0C-40F2-A3E1-49947D20115B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閉</a:t>
          </a:r>
          <a:endParaRPr lang="zh-TW" altLang="en-US" sz="3200" dirty="0"/>
        </a:p>
      </dgm:t>
    </dgm:pt>
    <dgm:pt modelId="{D8AA4701-A026-4839-8E68-5604E037DD55}" type="parTrans" cxnId="{91DC69E2-1E75-4E37-BCF8-5468751485AE}">
      <dgm:prSet/>
      <dgm:spPr/>
      <dgm:t>
        <a:bodyPr/>
        <a:lstStyle/>
        <a:p>
          <a:endParaRPr lang="zh-TW" altLang="en-US"/>
        </a:p>
      </dgm:t>
    </dgm:pt>
    <dgm:pt modelId="{90199F46-8714-47B0-8DB2-DC147D08BD7F}" type="sibTrans" cxnId="{91DC69E2-1E75-4E37-BCF8-5468751485AE}">
      <dgm:prSet/>
      <dgm:spPr/>
      <dgm:t>
        <a:bodyPr/>
        <a:lstStyle/>
        <a:p>
          <a:endParaRPr lang="zh-TW" altLang="en-US"/>
        </a:p>
      </dgm:t>
    </dgm:pt>
    <dgm:pt modelId="{5B23FB4F-C992-421F-A1F6-B0A75E2FB628}">
      <dgm:prSet phldrT="[文字]" custT="1"/>
      <dgm:spPr/>
      <dgm:t>
        <a:bodyPr/>
        <a:lstStyle/>
        <a:p>
          <a:r>
            <a:rPr lang="zh-TW" altLang="en-US" sz="3200" dirty="0" smtClean="0"/>
            <a:t>德</a:t>
          </a:r>
          <a:endParaRPr lang="zh-TW" altLang="en-US" sz="3200" dirty="0"/>
        </a:p>
      </dgm:t>
    </dgm:pt>
    <dgm:pt modelId="{C6EAD2F4-D7ED-4F88-874D-30DA7C1FC226}" type="parTrans" cxnId="{59EF6E1C-5E93-49F0-95CC-E310B36CA21E}">
      <dgm:prSet/>
      <dgm:spPr/>
      <dgm:t>
        <a:bodyPr/>
        <a:lstStyle/>
        <a:p>
          <a:endParaRPr lang="zh-TW" altLang="en-US"/>
        </a:p>
      </dgm:t>
    </dgm:pt>
    <dgm:pt modelId="{5287B0E1-B42F-4BC7-B09C-8BA0909B8357}" type="sibTrans" cxnId="{59EF6E1C-5E93-49F0-95CC-E310B36CA21E}">
      <dgm:prSet/>
      <dgm:spPr/>
      <dgm:t>
        <a:bodyPr/>
        <a:lstStyle/>
        <a:p>
          <a:endParaRPr lang="zh-TW" altLang="en-US"/>
        </a:p>
      </dgm:t>
    </dgm:pt>
    <dgm:pt modelId="{390B61F1-A0BD-442D-921D-2384B1E6C96E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賊</a:t>
          </a:r>
          <a:endParaRPr lang="zh-TW" altLang="en-US" sz="3200" dirty="0"/>
        </a:p>
      </dgm:t>
    </dgm:pt>
    <dgm:pt modelId="{BB1123B9-37E7-45F8-8A48-A73E61223A19}" type="parTrans" cxnId="{B5EBBE1E-1FBF-42CC-99E7-B5A24C613E45}">
      <dgm:prSet/>
      <dgm:spPr/>
      <dgm:t>
        <a:bodyPr/>
        <a:lstStyle/>
        <a:p>
          <a:endParaRPr lang="zh-TW" altLang="en-US"/>
        </a:p>
      </dgm:t>
    </dgm:pt>
    <dgm:pt modelId="{5904E462-AC8F-4C58-867C-A0CE065542EF}" type="sibTrans" cxnId="{B5EBBE1E-1FBF-42CC-99E7-B5A24C613E45}">
      <dgm:prSet/>
      <dgm:spPr/>
      <dgm:t>
        <a:bodyPr/>
        <a:lstStyle/>
        <a:p>
          <a:endParaRPr lang="zh-TW" altLang="en-US"/>
        </a:p>
      </dgm:t>
    </dgm:pt>
    <dgm:pt modelId="{27AE614F-CC67-4DF3-987D-2C8CA4DB9E3B}">
      <dgm:prSet phldrT="[文字]" custT="1"/>
      <dgm:spPr/>
      <dgm:t>
        <a:bodyPr/>
        <a:lstStyle/>
        <a:p>
          <a:r>
            <a:rPr lang="zh-TW" altLang="en-US" sz="3200" dirty="0" smtClean="0"/>
            <a:t>通</a:t>
          </a:r>
          <a:endParaRPr lang="zh-TW" altLang="en-US" sz="3200" dirty="0"/>
        </a:p>
      </dgm:t>
    </dgm:pt>
    <dgm:pt modelId="{6C38FF9E-0DDB-4D09-A25A-9C28FD098730}" type="parTrans" cxnId="{BAADF649-55BD-4F58-B1B5-2091411BDDCF}">
      <dgm:prSet/>
      <dgm:spPr/>
      <dgm:t>
        <a:bodyPr/>
        <a:lstStyle/>
        <a:p>
          <a:endParaRPr lang="zh-TW" altLang="en-US"/>
        </a:p>
      </dgm:t>
    </dgm:pt>
    <dgm:pt modelId="{8C5D7403-5C95-43B6-B637-80E82B63879E}" type="sibTrans" cxnId="{BAADF649-55BD-4F58-B1B5-2091411BDDCF}">
      <dgm:prSet/>
      <dgm:spPr/>
      <dgm:t>
        <a:bodyPr/>
        <a:lstStyle/>
        <a:p>
          <a:endParaRPr lang="zh-TW" altLang="en-US"/>
        </a:p>
      </dgm:t>
    </dgm:pt>
    <dgm:pt modelId="{BB48548B-D663-4CB0-8F32-D53F5D7FCA0B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仇</a:t>
          </a:r>
          <a:endParaRPr lang="zh-TW" altLang="en-US" sz="3200" dirty="0"/>
        </a:p>
      </dgm:t>
    </dgm:pt>
    <dgm:pt modelId="{D03CD464-06BF-47FC-BECA-DEBB3B22AD1D}" type="parTrans" cxnId="{AC171D90-0182-484D-993B-20ACAA2145DB}">
      <dgm:prSet/>
      <dgm:spPr/>
      <dgm:t>
        <a:bodyPr/>
        <a:lstStyle/>
        <a:p>
          <a:endParaRPr lang="zh-TW" altLang="en-US"/>
        </a:p>
      </dgm:t>
    </dgm:pt>
    <dgm:pt modelId="{FAFD280E-F18C-4D17-89D8-000E7EDA8660}" type="sibTrans" cxnId="{AC171D90-0182-484D-993B-20ACAA2145DB}">
      <dgm:prSet/>
      <dgm:spPr/>
      <dgm:t>
        <a:bodyPr/>
        <a:lstStyle/>
        <a:p>
          <a:endParaRPr lang="zh-TW" altLang="en-US"/>
        </a:p>
      </dgm:t>
    </dgm:pt>
    <dgm:pt modelId="{439643A8-598B-4F1B-AFDE-41A852B2E2B8}">
      <dgm:prSet phldrT="[文字]" custT="1"/>
      <dgm:spPr/>
      <dgm:t>
        <a:bodyPr/>
        <a:lstStyle/>
        <a:p>
          <a:r>
            <a:rPr lang="zh-TW" altLang="en-US" sz="3200" dirty="0" smtClean="0"/>
            <a:t>恃</a:t>
          </a:r>
          <a:endParaRPr lang="zh-TW" altLang="en-US" sz="3200" dirty="0"/>
        </a:p>
      </dgm:t>
    </dgm:pt>
    <dgm:pt modelId="{957DE240-BE73-410E-80C0-5D5E9750CBCA}" type="parTrans" cxnId="{D51A5482-482A-410C-8155-F30E60DA4567}">
      <dgm:prSet/>
      <dgm:spPr/>
      <dgm:t>
        <a:bodyPr/>
        <a:lstStyle/>
        <a:p>
          <a:endParaRPr lang="zh-TW" altLang="en-US"/>
        </a:p>
      </dgm:t>
    </dgm:pt>
    <dgm:pt modelId="{D0B8492B-CCD2-46FA-A002-63CF6E648FF1}" type="sibTrans" cxnId="{D51A5482-482A-410C-8155-F30E60DA4567}">
      <dgm:prSet/>
      <dgm:spPr/>
      <dgm:t>
        <a:bodyPr/>
        <a:lstStyle/>
        <a:p>
          <a:endParaRPr lang="zh-TW" altLang="en-US"/>
        </a:p>
      </dgm:t>
    </dgm:pt>
    <dgm:pt modelId="{9CF39ABB-95E5-4D62-8F5C-5603F57ED109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災</a:t>
          </a:r>
          <a:endParaRPr lang="zh-TW" altLang="en-US" sz="3200" dirty="0"/>
        </a:p>
      </dgm:t>
    </dgm:pt>
    <dgm:pt modelId="{EA57015D-5713-493F-9D51-B4B872589890}" type="parTrans" cxnId="{65DE1350-EE2D-40AF-B92F-6818CCE7CEEF}">
      <dgm:prSet/>
      <dgm:spPr/>
      <dgm:t>
        <a:bodyPr/>
        <a:lstStyle/>
        <a:p>
          <a:endParaRPr lang="zh-TW" altLang="en-US"/>
        </a:p>
      </dgm:t>
    </dgm:pt>
    <dgm:pt modelId="{BC28F1F3-D96F-4B6B-BEAD-5EA6D1287EE9}" type="sibTrans" cxnId="{65DE1350-EE2D-40AF-B92F-6818CCE7CEEF}">
      <dgm:prSet/>
      <dgm:spPr/>
      <dgm:t>
        <a:bodyPr/>
        <a:lstStyle/>
        <a:p>
          <a:endParaRPr lang="zh-TW" altLang="en-US"/>
        </a:p>
      </dgm:t>
    </dgm:pt>
    <dgm:pt modelId="{EB82EE1B-4298-4506-90F8-B923D1C35144}" type="pres">
      <dgm:prSet presAssocID="{C2535202-9D65-4C3C-BE94-78E079B71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D899E34-ACF3-485B-88FB-E68FABCDA0B4}" type="pres">
      <dgm:prSet presAssocID="{714C552E-F14F-4706-9D6A-EA478044AC63}" presName="root1" presStyleCnt="0"/>
      <dgm:spPr/>
    </dgm:pt>
    <dgm:pt modelId="{EB6AD9CA-D724-495C-8CFB-5B98DBD8E309}" type="pres">
      <dgm:prSet presAssocID="{714C552E-F14F-4706-9D6A-EA478044AC63}" presName="LevelOneTextNode" presStyleLbl="node0" presStyleIdx="0" presStyleCnt="1" custScaleX="134065" custScaleY="13248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B579A1-E57B-4576-9E3C-516013F0255F}" type="pres">
      <dgm:prSet presAssocID="{714C552E-F14F-4706-9D6A-EA478044AC63}" presName="level2hierChild" presStyleCnt="0"/>
      <dgm:spPr/>
    </dgm:pt>
    <dgm:pt modelId="{1A794758-7E39-4E06-A240-9EB6194D68D0}" type="pres">
      <dgm:prSet presAssocID="{63AC7AC1-DD66-4BE8-B709-B88C9924649C}" presName="conn2-1" presStyleLbl="parChTrans1D2" presStyleIdx="0" presStyleCnt="8"/>
      <dgm:spPr/>
      <dgm:t>
        <a:bodyPr/>
        <a:lstStyle/>
        <a:p>
          <a:endParaRPr lang="zh-TW" altLang="en-US"/>
        </a:p>
      </dgm:t>
    </dgm:pt>
    <dgm:pt modelId="{6A9FAFB8-C293-4D6D-B248-5420C84C8193}" type="pres">
      <dgm:prSet presAssocID="{63AC7AC1-DD66-4BE8-B709-B88C9924649C}" presName="connTx" presStyleLbl="parChTrans1D2" presStyleIdx="0" presStyleCnt="8"/>
      <dgm:spPr/>
      <dgm:t>
        <a:bodyPr/>
        <a:lstStyle/>
        <a:p>
          <a:endParaRPr lang="zh-TW" altLang="en-US"/>
        </a:p>
      </dgm:t>
    </dgm:pt>
    <dgm:pt modelId="{B1FBD3EF-6730-4B3E-91D9-BEA6066F3CE5}" type="pres">
      <dgm:prSet presAssocID="{0C5FEAD3-46B8-4830-B186-58B4B0EE8C5C}" presName="root2" presStyleCnt="0"/>
      <dgm:spPr/>
    </dgm:pt>
    <dgm:pt modelId="{BA3EE02B-C670-4272-AE89-DD7EC122C700}" type="pres">
      <dgm:prSet presAssocID="{0C5FEAD3-46B8-4830-B186-58B4B0EE8C5C}" presName="LevelTwoTextNode" presStyleLbl="node2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48607C-F073-4F0C-88EA-C621B199EA20}" type="pres">
      <dgm:prSet presAssocID="{0C5FEAD3-46B8-4830-B186-58B4B0EE8C5C}" presName="level3hierChild" presStyleCnt="0"/>
      <dgm:spPr/>
    </dgm:pt>
    <dgm:pt modelId="{27018DFE-AE49-4D02-92A0-A069D056CF4B}" type="pres">
      <dgm:prSet presAssocID="{85872C11-EB1F-4EE1-A364-A3DD520C1413}" presName="conn2-1" presStyleLbl="parChTrans1D3" presStyleIdx="0" presStyleCnt="8"/>
      <dgm:spPr/>
      <dgm:t>
        <a:bodyPr/>
        <a:lstStyle/>
        <a:p>
          <a:endParaRPr lang="zh-TW" altLang="en-US"/>
        </a:p>
      </dgm:t>
    </dgm:pt>
    <dgm:pt modelId="{9DD043D3-AEF0-4ED7-AAA4-5E45839CFEEA}" type="pres">
      <dgm:prSet presAssocID="{85872C11-EB1F-4EE1-A364-A3DD520C1413}" presName="connTx" presStyleLbl="parChTrans1D3" presStyleIdx="0" presStyleCnt="8"/>
      <dgm:spPr/>
      <dgm:t>
        <a:bodyPr/>
        <a:lstStyle/>
        <a:p>
          <a:endParaRPr lang="zh-TW" altLang="en-US"/>
        </a:p>
      </dgm:t>
    </dgm:pt>
    <dgm:pt modelId="{D89936EE-E9C5-443B-B027-71E7D41CBA39}" type="pres">
      <dgm:prSet presAssocID="{1C12FE50-F037-4703-A05C-87D47302BCB1}" presName="root2" presStyleCnt="0"/>
      <dgm:spPr/>
    </dgm:pt>
    <dgm:pt modelId="{843E1203-D06B-48E9-AA71-DB50A8DEE620}" type="pres">
      <dgm:prSet presAssocID="{1C12FE50-F037-4703-A05C-87D47302BCB1}" presName="LevelTwoTextNode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A20D1BC-51E2-4A9B-AAD6-48F9A48C6DDD}" type="pres">
      <dgm:prSet presAssocID="{1C12FE50-F037-4703-A05C-87D47302BCB1}" presName="level3hierChild" presStyleCnt="0"/>
      <dgm:spPr/>
    </dgm:pt>
    <dgm:pt modelId="{E74961B7-DEDB-42FA-84A6-3D125ADD724D}" type="pres">
      <dgm:prSet presAssocID="{7377FADE-17D9-41EF-B75B-448B54BCB827}" presName="conn2-1" presStyleLbl="parChTrans1D2" presStyleIdx="1" presStyleCnt="8"/>
      <dgm:spPr/>
      <dgm:t>
        <a:bodyPr/>
        <a:lstStyle/>
        <a:p>
          <a:endParaRPr lang="zh-TW" altLang="en-US"/>
        </a:p>
      </dgm:t>
    </dgm:pt>
    <dgm:pt modelId="{48BF71A4-C08B-45F9-8EF6-9E9B112CF1B2}" type="pres">
      <dgm:prSet presAssocID="{7377FADE-17D9-41EF-B75B-448B54BCB827}" presName="connTx" presStyleLbl="parChTrans1D2" presStyleIdx="1" presStyleCnt="8"/>
      <dgm:spPr/>
      <dgm:t>
        <a:bodyPr/>
        <a:lstStyle/>
        <a:p>
          <a:endParaRPr lang="zh-TW" altLang="en-US"/>
        </a:p>
      </dgm:t>
    </dgm:pt>
    <dgm:pt modelId="{A8629931-826F-439A-B803-7D496D484F62}" type="pres">
      <dgm:prSet presAssocID="{0D5389F1-D4BB-4C5C-816E-6C94158CFE6B}" presName="root2" presStyleCnt="0"/>
      <dgm:spPr/>
    </dgm:pt>
    <dgm:pt modelId="{81F90DFA-0C6F-41C0-AD2B-F940A307E6E0}" type="pres">
      <dgm:prSet presAssocID="{0D5389F1-D4BB-4C5C-816E-6C94158CFE6B}" presName="LevelTwoTextNode" presStyleLbl="node2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7A173C6-A965-48C0-89A4-F4F8E459988D}" type="pres">
      <dgm:prSet presAssocID="{0D5389F1-D4BB-4C5C-816E-6C94158CFE6B}" presName="level3hierChild" presStyleCnt="0"/>
      <dgm:spPr/>
    </dgm:pt>
    <dgm:pt modelId="{C965B8AE-FBB3-4533-BF61-E4E6E7298E10}" type="pres">
      <dgm:prSet presAssocID="{D8AA4701-A026-4839-8E68-5604E037DD55}" presName="conn2-1" presStyleLbl="parChTrans1D3" presStyleIdx="1" presStyleCnt="8"/>
      <dgm:spPr/>
      <dgm:t>
        <a:bodyPr/>
        <a:lstStyle/>
        <a:p>
          <a:endParaRPr lang="zh-TW" altLang="en-US"/>
        </a:p>
      </dgm:t>
    </dgm:pt>
    <dgm:pt modelId="{189B2182-54A9-44CF-8377-EB7D2EE0EA39}" type="pres">
      <dgm:prSet presAssocID="{D8AA4701-A026-4839-8E68-5604E037DD55}" presName="connTx" presStyleLbl="parChTrans1D3" presStyleIdx="1" presStyleCnt="8"/>
      <dgm:spPr/>
      <dgm:t>
        <a:bodyPr/>
        <a:lstStyle/>
        <a:p>
          <a:endParaRPr lang="zh-TW" altLang="en-US"/>
        </a:p>
      </dgm:t>
    </dgm:pt>
    <dgm:pt modelId="{9AA1587C-16E6-4BEB-9BDB-7CBEE9E371BA}" type="pres">
      <dgm:prSet presAssocID="{38C84F3D-FB0C-40F2-A3E1-49947D20115B}" presName="root2" presStyleCnt="0"/>
      <dgm:spPr/>
    </dgm:pt>
    <dgm:pt modelId="{01F239F7-DA55-4156-A0EB-817023E49E89}" type="pres">
      <dgm:prSet presAssocID="{38C84F3D-FB0C-40F2-A3E1-49947D20115B}" presName="LevelTwoTextNode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04CE4D8-FA9B-46F3-8AC7-8A0FA12F3B25}" type="pres">
      <dgm:prSet presAssocID="{38C84F3D-FB0C-40F2-A3E1-49947D20115B}" presName="level3hierChild" presStyleCnt="0"/>
      <dgm:spPr/>
    </dgm:pt>
    <dgm:pt modelId="{EDA0B19B-268F-4E92-B149-C0A499FF14F6}" type="pres">
      <dgm:prSet presAssocID="{E30F1DB3-2F98-4234-ABD7-3A0FCA013064}" presName="conn2-1" presStyleLbl="parChTrans1D2" presStyleIdx="2" presStyleCnt="8"/>
      <dgm:spPr/>
      <dgm:t>
        <a:bodyPr/>
        <a:lstStyle/>
        <a:p>
          <a:endParaRPr lang="zh-TW" altLang="en-US"/>
        </a:p>
      </dgm:t>
    </dgm:pt>
    <dgm:pt modelId="{744C8C07-445B-44A8-BE1A-F1EBC4490CFB}" type="pres">
      <dgm:prSet presAssocID="{E30F1DB3-2F98-4234-ABD7-3A0FCA013064}" presName="connTx" presStyleLbl="parChTrans1D2" presStyleIdx="2" presStyleCnt="8"/>
      <dgm:spPr/>
      <dgm:t>
        <a:bodyPr/>
        <a:lstStyle/>
        <a:p>
          <a:endParaRPr lang="zh-TW" altLang="en-US"/>
        </a:p>
      </dgm:t>
    </dgm:pt>
    <dgm:pt modelId="{7A5DFDD4-6841-42F5-9215-EEDA43D322D1}" type="pres">
      <dgm:prSet presAssocID="{17884845-2CC1-4CE5-B800-FCB843700B4A}" presName="root2" presStyleCnt="0"/>
      <dgm:spPr/>
    </dgm:pt>
    <dgm:pt modelId="{D5D94051-B182-42C4-A89A-C373DE613692}" type="pres">
      <dgm:prSet presAssocID="{17884845-2CC1-4CE5-B800-FCB843700B4A}" presName="LevelTwoTextNode" presStyleLbl="node2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9F958EF-96A6-462B-8EC0-B7C67E2734E6}" type="pres">
      <dgm:prSet presAssocID="{17884845-2CC1-4CE5-B800-FCB843700B4A}" presName="level3hierChild" presStyleCnt="0"/>
      <dgm:spPr/>
    </dgm:pt>
    <dgm:pt modelId="{01988A99-5E04-4D5F-A04E-5460EA1A4B49}" type="pres">
      <dgm:prSet presAssocID="{C6EAD2F4-D7ED-4F88-874D-30DA7C1FC226}" presName="conn2-1" presStyleLbl="parChTrans1D3" presStyleIdx="2" presStyleCnt="8"/>
      <dgm:spPr/>
      <dgm:t>
        <a:bodyPr/>
        <a:lstStyle/>
        <a:p>
          <a:endParaRPr lang="zh-TW" altLang="en-US"/>
        </a:p>
      </dgm:t>
    </dgm:pt>
    <dgm:pt modelId="{F6EFA769-40C1-4DE7-ADF4-91B0A9B8D7E2}" type="pres">
      <dgm:prSet presAssocID="{C6EAD2F4-D7ED-4F88-874D-30DA7C1FC226}" presName="connTx" presStyleLbl="parChTrans1D3" presStyleIdx="2" presStyleCnt="8"/>
      <dgm:spPr/>
      <dgm:t>
        <a:bodyPr/>
        <a:lstStyle/>
        <a:p>
          <a:endParaRPr lang="zh-TW" altLang="en-US"/>
        </a:p>
      </dgm:t>
    </dgm:pt>
    <dgm:pt modelId="{B3DDAECC-434C-4008-A9A9-90DF25CA742B}" type="pres">
      <dgm:prSet presAssocID="{5B23FB4F-C992-421F-A1F6-B0A75E2FB628}" presName="root2" presStyleCnt="0"/>
      <dgm:spPr/>
    </dgm:pt>
    <dgm:pt modelId="{5456FE3B-57EE-4CCD-8F6A-80871CA0D9E6}" type="pres">
      <dgm:prSet presAssocID="{5B23FB4F-C992-421F-A1F6-B0A75E2FB628}" presName="LevelTwoTextNode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0E5C8A4-860F-4730-AC33-EE8DA2C83A4B}" type="pres">
      <dgm:prSet presAssocID="{5B23FB4F-C992-421F-A1F6-B0A75E2FB628}" presName="level3hierChild" presStyleCnt="0"/>
      <dgm:spPr/>
    </dgm:pt>
    <dgm:pt modelId="{24F6BFC3-330B-4C53-B96B-46B128C7E532}" type="pres">
      <dgm:prSet presAssocID="{67E3C6CD-631F-4117-80EB-48415E481968}" presName="conn2-1" presStyleLbl="parChTrans1D2" presStyleIdx="3" presStyleCnt="8"/>
      <dgm:spPr/>
      <dgm:t>
        <a:bodyPr/>
        <a:lstStyle/>
        <a:p>
          <a:endParaRPr lang="zh-TW" altLang="en-US"/>
        </a:p>
      </dgm:t>
    </dgm:pt>
    <dgm:pt modelId="{EB20D4A3-7E69-4FF7-BEC2-82C33F2ED3C6}" type="pres">
      <dgm:prSet presAssocID="{67E3C6CD-631F-4117-80EB-48415E481968}" presName="connTx" presStyleLbl="parChTrans1D2" presStyleIdx="3" presStyleCnt="8"/>
      <dgm:spPr/>
      <dgm:t>
        <a:bodyPr/>
        <a:lstStyle/>
        <a:p>
          <a:endParaRPr lang="zh-TW" altLang="en-US"/>
        </a:p>
      </dgm:t>
    </dgm:pt>
    <dgm:pt modelId="{F53B6254-FD00-4114-A0F2-38280AC8C8B2}" type="pres">
      <dgm:prSet presAssocID="{1F50BD8B-5D12-4BA3-BC47-FC23D729EA72}" presName="root2" presStyleCnt="0"/>
      <dgm:spPr/>
    </dgm:pt>
    <dgm:pt modelId="{F06A5B2C-4CCC-4669-8B36-A5622AB75E04}" type="pres">
      <dgm:prSet presAssocID="{1F50BD8B-5D12-4BA3-BC47-FC23D729EA72}" presName="LevelTwoTextNode" presStyleLbl="node2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C6DEC0-AB31-4F0F-A843-A94DCC52ABBB}" type="pres">
      <dgm:prSet presAssocID="{1F50BD8B-5D12-4BA3-BC47-FC23D729EA72}" presName="level3hierChild" presStyleCnt="0"/>
      <dgm:spPr/>
    </dgm:pt>
    <dgm:pt modelId="{F380D47A-403A-479B-A7CE-62C50E867875}" type="pres">
      <dgm:prSet presAssocID="{BB1123B9-37E7-45F8-8A48-A73E61223A19}" presName="conn2-1" presStyleLbl="parChTrans1D3" presStyleIdx="3" presStyleCnt="8"/>
      <dgm:spPr/>
      <dgm:t>
        <a:bodyPr/>
        <a:lstStyle/>
        <a:p>
          <a:endParaRPr lang="zh-TW" altLang="en-US"/>
        </a:p>
      </dgm:t>
    </dgm:pt>
    <dgm:pt modelId="{1094B185-46E0-4665-9C89-73F6943163CA}" type="pres">
      <dgm:prSet presAssocID="{BB1123B9-37E7-45F8-8A48-A73E61223A19}" presName="connTx" presStyleLbl="parChTrans1D3" presStyleIdx="3" presStyleCnt="8"/>
      <dgm:spPr/>
      <dgm:t>
        <a:bodyPr/>
        <a:lstStyle/>
        <a:p>
          <a:endParaRPr lang="zh-TW" altLang="en-US"/>
        </a:p>
      </dgm:t>
    </dgm:pt>
    <dgm:pt modelId="{A69FFF60-2682-4563-9B97-564FDF7426C6}" type="pres">
      <dgm:prSet presAssocID="{390B61F1-A0BD-442D-921D-2384B1E6C96E}" presName="root2" presStyleCnt="0"/>
      <dgm:spPr/>
    </dgm:pt>
    <dgm:pt modelId="{546D7F36-A46F-4A7C-8DC5-871500AE5A06}" type="pres">
      <dgm:prSet presAssocID="{390B61F1-A0BD-442D-921D-2384B1E6C96E}" presName="LevelTwoTextNode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79ACD91-D4F6-4720-BDA5-93C55F870DEF}" type="pres">
      <dgm:prSet presAssocID="{390B61F1-A0BD-442D-921D-2384B1E6C96E}" presName="level3hierChild" presStyleCnt="0"/>
      <dgm:spPr/>
    </dgm:pt>
    <dgm:pt modelId="{130107FD-B14E-4BE8-926F-FCCC772B2A73}" type="pres">
      <dgm:prSet presAssocID="{46F8862F-5137-4625-95CA-D7F32FCF98F3}" presName="conn2-1" presStyleLbl="parChTrans1D2" presStyleIdx="4" presStyleCnt="8"/>
      <dgm:spPr/>
      <dgm:t>
        <a:bodyPr/>
        <a:lstStyle/>
        <a:p>
          <a:endParaRPr lang="zh-TW" altLang="en-US"/>
        </a:p>
      </dgm:t>
    </dgm:pt>
    <dgm:pt modelId="{030D4B26-0768-402D-A0AF-EF169BCB74DF}" type="pres">
      <dgm:prSet presAssocID="{46F8862F-5137-4625-95CA-D7F32FCF98F3}" presName="connTx" presStyleLbl="parChTrans1D2" presStyleIdx="4" presStyleCnt="8"/>
      <dgm:spPr/>
      <dgm:t>
        <a:bodyPr/>
        <a:lstStyle/>
        <a:p>
          <a:endParaRPr lang="zh-TW" altLang="en-US"/>
        </a:p>
      </dgm:t>
    </dgm:pt>
    <dgm:pt modelId="{E040557F-DC27-47DB-B047-BF2EFFA4631E}" type="pres">
      <dgm:prSet presAssocID="{0A85F12A-FD4D-438A-9D8A-2DDD23F679C8}" presName="root2" presStyleCnt="0"/>
      <dgm:spPr/>
    </dgm:pt>
    <dgm:pt modelId="{5FD4E189-360E-45D1-9C75-5A92B1B61A32}" type="pres">
      <dgm:prSet presAssocID="{0A85F12A-FD4D-438A-9D8A-2DDD23F679C8}" presName="LevelTwoTextNode" presStyleLbl="node2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E86D3B3-0226-48F2-9DE4-3AC2CAC3AE8A}" type="pres">
      <dgm:prSet presAssocID="{0A85F12A-FD4D-438A-9D8A-2DDD23F679C8}" presName="level3hierChild" presStyleCnt="0"/>
      <dgm:spPr/>
    </dgm:pt>
    <dgm:pt modelId="{8B64D10D-1144-4C73-9BB1-9ADA56F02AB1}" type="pres">
      <dgm:prSet presAssocID="{6C38FF9E-0DDB-4D09-A25A-9C28FD098730}" presName="conn2-1" presStyleLbl="parChTrans1D3" presStyleIdx="4" presStyleCnt="8"/>
      <dgm:spPr/>
      <dgm:t>
        <a:bodyPr/>
        <a:lstStyle/>
        <a:p>
          <a:endParaRPr lang="zh-TW" altLang="en-US"/>
        </a:p>
      </dgm:t>
    </dgm:pt>
    <dgm:pt modelId="{804F3BF0-6C17-4C25-A96E-72835FA0F765}" type="pres">
      <dgm:prSet presAssocID="{6C38FF9E-0DDB-4D09-A25A-9C28FD098730}" presName="connTx" presStyleLbl="parChTrans1D3" presStyleIdx="4" presStyleCnt="8"/>
      <dgm:spPr/>
      <dgm:t>
        <a:bodyPr/>
        <a:lstStyle/>
        <a:p>
          <a:endParaRPr lang="zh-TW" altLang="en-US"/>
        </a:p>
      </dgm:t>
    </dgm:pt>
    <dgm:pt modelId="{FF348A0B-0278-4234-8B03-662C6F18AE3F}" type="pres">
      <dgm:prSet presAssocID="{27AE614F-CC67-4DF3-987D-2C8CA4DB9E3B}" presName="root2" presStyleCnt="0"/>
      <dgm:spPr/>
    </dgm:pt>
    <dgm:pt modelId="{C74B87B6-D404-47EB-8CEE-01891493B9A8}" type="pres">
      <dgm:prSet presAssocID="{27AE614F-CC67-4DF3-987D-2C8CA4DB9E3B}" presName="LevelTwoTextNode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16C0F93-0363-4627-8F5C-3F8D60B3C34E}" type="pres">
      <dgm:prSet presAssocID="{27AE614F-CC67-4DF3-987D-2C8CA4DB9E3B}" presName="level3hierChild" presStyleCnt="0"/>
      <dgm:spPr/>
    </dgm:pt>
    <dgm:pt modelId="{5F0E14A3-D2A9-4D2F-BAF9-B8AD9B6F55F8}" type="pres">
      <dgm:prSet presAssocID="{9D9DAD6E-CD28-4208-9D48-FDF48055E25A}" presName="conn2-1" presStyleLbl="parChTrans1D2" presStyleIdx="5" presStyleCnt="8"/>
      <dgm:spPr/>
      <dgm:t>
        <a:bodyPr/>
        <a:lstStyle/>
        <a:p>
          <a:endParaRPr lang="zh-TW" altLang="en-US"/>
        </a:p>
      </dgm:t>
    </dgm:pt>
    <dgm:pt modelId="{EF3AC7ED-D3CC-413C-BDAD-54E5F28347DE}" type="pres">
      <dgm:prSet presAssocID="{9D9DAD6E-CD28-4208-9D48-FDF48055E25A}" presName="connTx" presStyleLbl="parChTrans1D2" presStyleIdx="5" presStyleCnt="8"/>
      <dgm:spPr/>
      <dgm:t>
        <a:bodyPr/>
        <a:lstStyle/>
        <a:p>
          <a:endParaRPr lang="zh-TW" altLang="en-US"/>
        </a:p>
      </dgm:t>
    </dgm:pt>
    <dgm:pt modelId="{DE535858-D331-41A2-A15C-388947AA040D}" type="pres">
      <dgm:prSet presAssocID="{7D16080C-85DD-4848-A995-0DB6457CAFCD}" presName="root2" presStyleCnt="0"/>
      <dgm:spPr/>
    </dgm:pt>
    <dgm:pt modelId="{46071E0D-079A-4A9F-B034-6DFB20B473A3}" type="pres">
      <dgm:prSet presAssocID="{7D16080C-85DD-4848-A995-0DB6457CAFCD}" presName="LevelTwoTextNode" presStyleLbl="node2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C99E7D0-9562-4176-B509-37749D0AC353}" type="pres">
      <dgm:prSet presAssocID="{7D16080C-85DD-4848-A995-0DB6457CAFCD}" presName="level3hierChild" presStyleCnt="0"/>
      <dgm:spPr/>
    </dgm:pt>
    <dgm:pt modelId="{B71F31C4-DBAB-4B7D-8932-E1EDB9258CDD}" type="pres">
      <dgm:prSet presAssocID="{D03CD464-06BF-47FC-BECA-DEBB3B22AD1D}" presName="conn2-1" presStyleLbl="parChTrans1D3" presStyleIdx="5" presStyleCnt="8"/>
      <dgm:spPr/>
      <dgm:t>
        <a:bodyPr/>
        <a:lstStyle/>
        <a:p>
          <a:endParaRPr lang="zh-TW" altLang="en-US"/>
        </a:p>
      </dgm:t>
    </dgm:pt>
    <dgm:pt modelId="{8D52B89B-4B5F-4BFC-A5ED-C88A39B231B0}" type="pres">
      <dgm:prSet presAssocID="{D03CD464-06BF-47FC-BECA-DEBB3B22AD1D}" presName="connTx" presStyleLbl="parChTrans1D3" presStyleIdx="5" presStyleCnt="8"/>
      <dgm:spPr/>
      <dgm:t>
        <a:bodyPr/>
        <a:lstStyle/>
        <a:p>
          <a:endParaRPr lang="zh-TW" altLang="en-US"/>
        </a:p>
      </dgm:t>
    </dgm:pt>
    <dgm:pt modelId="{89270C9C-B386-46E8-927D-C8ED16F8F281}" type="pres">
      <dgm:prSet presAssocID="{BB48548B-D663-4CB0-8F32-D53F5D7FCA0B}" presName="root2" presStyleCnt="0"/>
      <dgm:spPr/>
    </dgm:pt>
    <dgm:pt modelId="{81063E1E-6388-4917-B2AD-D2C96225AA49}" type="pres">
      <dgm:prSet presAssocID="{BB48548B-D663-4CB0-8F32-D53F5D7FCA0B}" presName="LevelTwoTextNode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73BA83B-1A42-457C-9849-D9B368DFD716}" type="pres">
      <dgm:prSet presAssocID="{BB48548B-D663-4CB0-8F32-D53F5D7FCA0B}" presName="level3hierChild" presStyleCnt="0"/>
      <dgm:spPr/>
    </dgm:pt>
    <dgm:pt modelId="{1DB484F0-7276-406B-BB4E-A1CE1961C3A5}" type="pres">
      <dgm:prSet presAssocID="{FF3353F6-92A7-4B2C-9569-34E5CB5BABDB}" presName="conn2-1" presStyleLbl="parChTrans1D2" presStyleIdx="6" presStyleCnt="8"/>
      <dgm:spPr/>
      <dgm:t>
        <a:bodyPr/>
        <a:lstStyle/>
        <a:p>
          <a:endParaRPr lang="zh-TW" altLang="en-US"/>
        </a:p>
      </dgm:t>
    </dgm:pt>
    <dgm:pt modelId="{FC3121E1-556F-4AD1-AD11-3CE617CC80B5}" type="pres">
      <dgm:prSet presAssocID="{FF3353F6-92A7-4B2C-9569-34E5CB5BABDB}" presName="connTx" presStyleLbl="parChTrans1D2" presStyleIdx="6" presStyleCnt="8"/>
      <dgm:spPr/>
      <dgm:t>
        <a:bodyPr/>
        <a:lstStyle/>
        <a:p>
          <a:endParaRPr lang="zh-TW" altLang="en-US"/>
        </a:p>
      </dgm:t>
    </dgm:pt>
    <dgm:pt modelId="{AD9064E3-CF79-41BC-9004-6FD1B8DAAD74}" type="pres">
      <dgm:prSet presAssocID="{8912DF3F-5A47-4522-A0A5-7BDF4743C90B}" presName="root2" presStyleCnt="0"/>
      <dgm:spPr/>
    </dgm:pt>
    <dgm:pt modelId="{CB86BC38-D6EA-4B6D-B712-DDAE5D06B6C5}" type="pres">
      <dgm:prSet presAssocID="{8912DF3F-5A47-4522-A0A5-7BDF4743C90B}" presName="LevelTwoTextNode" presStyleLbl="node2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90006F9-E232-44E3-920E-BFFF10D571DA}" type="pres">
      <dgm:prSet presAssocID="{8912DF3F-5A47-4522-A0A5-7BDF4743C90B}" presName="level3hierChild" presStyleCnt="0"/>
      <dgm:spPr/>
    </dgm:pt>
    <dgm:pt modelId="{40C0E685-9BB1-43CE-8EB3-554EF2CFE327}" type="pres">
      <dgm:prSet presAssocID="{957DE240-BE73-410E-80C0-5D5E9750CBCA}" presName="conn2-1" presStyleLbl="parChTrans1D3" presStyleIdx="6" presStyleCnt="8"/>
      <dgm:spPr/>
      <dgm:t>
        <a:bodyPr/>
        <a:lstStyle/>
        <a:p>
          <a:endParaRPr lang="zh-TW" altLang="en-US"/>
        </a:p>
      </dgm:t>
    </dgm:pt>
    <dgm:pt modelId="{DA4CA1A6-8A1F-4775-9BD9-8B615642D507}" type="pres">
      <dgm:prSet presAssocID="{957DE240-BE73-410E-80C0-5D5E9750CBCA}" presName="connTx" presStyleLbl="parChTrans1D3" presStyleIdx="6" presStyleCnt="8"/>
      <dgm:spPr/>
      <dgm:t>
        <a:bodyPr/>
        <a:lstStyle/>
        <a:p>
          <a:endParaRPr lang="zh-TW" altLang="en-US"/>
        </a:p>
      </dgm:t>
    </dgm:pt>
    <dgm:pt modelId="{2AE24384-6236-4CDB-A99B-A17B1CFF6ACE}" type="pres">
      <dgm:prSet presAssocID="{439643A8-598B-4F1B-AFDE-41A852B2E2B8}" presName="root2" presStyleCnt="0"/>
      <dgm:spPr/>
    </dgm:pt>
    <dgm:pt modelId="{CC943349-E36C-408D-83CF-A175D079A90E}" type="pres">
      <dgm:prSet presAssocID="{439643A8-598B-4F1B-AFDE-41A852B2E2B8}" presName="LevelTwoTextNode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4507330-67E7-45DD-954B-5C094193785E}" type="pres">
      <dgm:prSet presAssocID="{439643A8-598B-4F1B-AFDE-41A852B2E2B8}" presName="level3hierChild" presStyleCnt="0"/>
      <dgm:spPr/>
    </dgm:pt>
    <dgm:pt modelId="{AEBA73C7-B2D9-4F0A-BEC9-EB15F6AFEA69}" type="pres">
      <dgm:prSet presAssocID="{E08B4BF0-89E1-4E6F-832F-FA1692D13D63}" presName="conn2-1" presStyleLbl="parChTrans1D2" presStyleIdx="7" presStyleCnt="8"/>
      <dgm:spPr/>
      <dgm:t>
        <a:bodyPr/>
        <a:lstStyle/>
        <a:p>
          <a:endParaRPr lang="zh-TW" altLang="en-US"/>
        </a:p>
      </dgm:t>
    </dgm:pt>
    <dgm:pt modelId="{8F3821E8-B34D-401D-BEC3-BDE70E67E206}" type="pres">
      <dgm:prSet presAssocID="{E08B4BF0-89E1-4E6F-832F-FA1692D13D63}" presName="connTx" presStyleLbl="parChTrans1D2" presStyleIdx="7" presStyleCnt="8"/>
      <dgm:spPr/>
      <dgm:t>
        <a:bodyPr/>
        <a:lstStyle/>
        <a:p>
          <a:endParaRPr lang="zh-TW" altLang="en-US"/>
        </a:p>
      </dgm:t>
    </dgm:pt>
    <dgm:pt modelId="{FD653639-A367-47A4-A3BA-6E4269CD3808}" type="pres">
      <dgm:prSet presAssocID="{6EC8C576-9FD0-4EA0-8F01-88F331FE4A00}" presName="root2" presStyleCnt="0"/>
      <dgm:spPr/>
    </dgm:pt>
    <dgm:pt modelId="{EEE9D56E-7728-48B7-AEF7-7AA21B54838D}" type="pres">
      <dgm:prSet presAssocID="{6EC8C576-9FD0-4EA0-8F01-88F331FE4A00}" presName="LevelTwoTextNode" presStyleLbl="node2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005EC27-8CEF-4211-AEC4-13C7AFF139F4}" type="pres">
      <dgm:prSet presAssocID="{6EC8C576-9FD0-4EA0-8F01-88F331FE4A00}" presName="level3hierChild" presStyleCnt="0"/>
      <dgm:spPr/>
    </dgm:pt>
    <dgm:pt modelId="{8F8ADACC-8A3D-4A49-87CC-AF14757B8C73}" type="pres">
      <dgm:prSet presAssocID="{EA57015D-5713-493F-9D51-B4B872589890}" presName="conn2-1" presStyleLbl="parChTrans1D3" presStyleIdx="7" presStyleCnt="8"/>
      <dgm:spPr/>
      <dgm:t>
        <a:bodyPr/>
        <a:lstStyle/>
        <a:p>
          <a:endParaRPr lang="zh-TW" altLang="en-US"/>
        </a:p>
      </dgm:t>
    </dgm:pt>
    <dgm:pt modelId="{C5E46DCD-CC47-42C2-92AD-042E20EB432E}" type="pres">
      <dgm:prSet presAssocID="{EA57015D-5713-493F-9D51-B4B872589890}" presName="connTx" presStyleLbl="parChTrans1D3" presStyleIdx="7" presStyleCnt="8"/>
      <dgm:spPr/>
      <dgm:t>
        <a:bodyPr/>
        <a:lstStyle/>
        <a:p>
          <a:endParaRPr lang="zh-TW" altLang="en-US"/>
        </a:p>
      </dgm:t>
    </dgm:pt>
    <dgm:pt modelId="{80238828-C1C6-4D47-BF54-6048B7FADF2B}" type="pres">
      <dgm:prSet presAssocID="{9CF39ABB-95E5-4D62-8F5C-5603F57ED109}" presName="root2" presStyleCnt="0"/>
      <dgm:spPr/>
    </dgm:pt>
    <dgm:pt modelId="{948A37A6-5AD4-4DA2-B367-423876B310E4}" type="pres">
      <dgm:prSet presAssocID="{9CF39ABB-95E5-4D62-8F5C-5603F57ED109}" presName="LevelTwoTextNode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5AC2BA-215B-4073-86A5-CC719936BD11}" type="pres">
      <dgm:prSet presAssocID="{9CF39ABB-95E5-4D62-8F5C-5603F57ED109}" presName="level3hierChild" presStyleCnt="0"/>
      <dgm:spPr/>
    </dgm:pt>
  </dgm:ptLst>
  <dgm:cxnLst>
    <dgm:cxn modelId="{91DC69E2-1E75-4E37-BCF8-5468751485AE}" srcId="{0D5389F1-D4BB-4C5C-816E-6C94158CFE6B}" destId="{38C84F3D-FB0C-40F2-A3E1-49947D20115B}" srcOrd="0" destOrd="0" parTransId="{D8AA4701-A026-4839-8E68-5604E037DD55}" sibTransId="{90199F46-8714-47B0-8DB2-DC147D08BD7F}"/>
    <dgm:cxn modelId="{8D445A1B-37FE-4CE3-BA7F-B5D7F4531B6C}" type="presOf" srcId="{0A85F12A-FD4D-438A-9D8A-2DDD23F679C8}" destId="{5FD4E189-360E-45D1-9C75-5A92B1B61A32}" srcOrd="0" destOrd="0" presId="urn:microsoft.com/office/officeart/2008/layout/HorizontalMultiLevelHierarchy"/>
    <dgm:cxn modelId="{7FE6445A-B5B2-49C8-B42A-261C4CAC4F3F}" type="presOf" srcId="{27AE614F-CC67-4DF3-987D-2C8CA4DB9E3B}" destId="{C74B87B6-D404-47EB-8CEE-01891493B9A8}" srcOrd="0" destOrd="0" presId="urn:microsoft.com/office/officeart/2008/layout/HorizontalMultiLevelHierarchy"/>
    <dgm:cxn modelId="{F644822C-919F-4B6E-ACC0-281A65FDAF17}" srcId="{714C552E-F14F-4706-9D6A-EA478044AC63}" destId="{1F50BD8B-5D12-4BA3-BC47-FC23D729EA72}" srcOrd="3" destOrd="0" parTransId="{67E3C6CD-631F-4117-80EB-48415E481968}" sibTransId="{F99E77BF-7E87-45CC-B165-08D77113530F}"/>
    <dgm:cxn modelId="{E52CE013-2DB9-4642-BBA7-2AD9B4A7ED5E}" srcId="{714C552E-F14F-4706-9D6A-EA478044AC63}" destId="{6EC8C576-9FD0-4EA0-8F01-88F331FE4A00}" srcOrd="7" destOrd="0" parTransId="{E08B4BF0-89E1-4E6F-832F-FA1692D13D63}" sibTransId="{D20CB5DF-A4B8-41E5-B25D-A37B49AC2D92}"/>
    <dgm:cxn modelId="{64405751-7AD1-4C58-864F-19CFFF473004}" type="presOf" srcId="{46F8862F-5137-4625-95CA-D7F32FCF98F3}" destId="{130107FD-B14E-4BE8-926F-FCCC772B2A73}" srcOrd="0" destOrd="0" presId="urn:microsoft.com/office/officeart/2008/layout/HorizontalMultiLevelHierarchy"/>
    <dgm:cxn modelId="{7D51BC85-D1C2-4063-9169-6E28A5FCA736}" type="presOf" srcId="{9D9DAD6E-CD28-4208-9D48-FDF48055E25A}" destId="{5F0E14A3-D2A9-4D2F-BAF9-B8AD9B6F55F8}" srcOrd="0" destOrd="0" presId="urn:microsoft.com/office/officeart/2008/layout/HorizontalMultiLevelHierarchy"/>
    <dgm:cxn modelId="{36B76B44-1CB5-4175-9D30-6D2FDC00DD8C}" type="presOf" srcId="{957DE240-BE73-410E-80C0-5D5E9750CBCA}" destId="{DA4CA1A6-8A1F-4775-9BD9-8B615642D507}" srcOrd="1" destOrd="0" presId="urn:microsoft.com/office/officeart/2008/layout/HorizontalMultiLevelHierarchy"/>
    <dgm:cxn modelId="{A95EE70A-12C0-481A-981D-95F15A4F704E}" type="presOf" srcId="{E08B4BF0-89E1-4E6F-832F-FA1692D13D63}" destId="{8F3821E8-B34D-401D-BEC3-BDE70E67E206}" srcOrd="1" destOrd="0" presId="urn:microsoft.com/office/officeart/2008/layout/HorizontalMultiLevelHierarchy"/>
    <dgm:cxn modelId="{1C7C38D5-FD45-466A-B948-2A879D157608}" type="presOf" srcId="{E30F1DB3-2F98-4234-ABD7-3A0FCA013064}" destId="{EDA0B19B-268F-4E92-B149-C0A499FF14F6}" srcOrd="0" destOrd="0" presId="urn:microsoft.com/office/officeart/2008/layout/HorizontalMultiLevelHierarchy"/>
    <dgm:cxn modelId="{207C0947-1111-4B87-AD59-BF4DE5727CB4}" type="presOf" srcId="{1C12FE50-F037-4703-A05C-87D47302BCB1}" destId="{843E1203-D06B-48E9-AA71-DB50A8DEE620}" srcOrd="0" destOrd="0" presId="urn:microsoft.com/office/officeart/2008/layout/HorizontalMultiLevelHierarchy"/>
    <dgm:cxn modelId="{ECDF4A23-B2BB-43D6-9AE7-7F36AF0FDCFC}" type="presOf" srcId="{85872C11-EB1F-4EE1-A364-A3DD520C1413}" destId="{9DD043D3-AEF0-4ED7-AAA4-5E45839CFEEA}" srcOrd="1" destOrd="0" presId="urn:microsoft.com/office/officeart/2008/layout/HorizontalMultiLevelHierarchy"/>
    <dgm:cxn modelId="{A60ABCFF-4BB6-4A6B-A95C-510D094FF51A}" type="presOf" srcId="{6EC8C576-9FD0-4EA0-8F01-88F331FE4A00}" destId="{EEE9D56E-7728-48B7-AEF7-7AA21B54838D}" srcOrd="0" destOrd="0" presId="urn:microsoft.com/office/officeart/2008/layout/HorizontalMultiLevelHierarchy"/>
    <dgm:cxn modelId="{59EF6E1C-5E93-49F0-95CC-E310B36CA21E}" srcId="{17884845-2CC1-4CE5-B800-FCB843700B4A}" destId="{5B23FB4F-C992-421F-A1F6-B0A75E2FB628}" srcOrd="0" destOrd="0" parTransId="{C6EAD2F4-D7ED-4F88-874D-30DA7C1FC226}" sibTransId="{5287B0E1-B42F-4BC7-B09C-8BA0909B8357}"/>
    <dgm:cxn modelId="{63C0523F-6579-4684-B1FC-8DCC8E6AB6E2}" type="presOf" srcId="{957DE240-BE73-410E-80C0-5D5E9750CBCA}" destId="{40C0E685-9BB1-43CE-8EB3-554EF2CFE327}" srcOrd="0" destOrd="0" presId="urn:microsoft.com/office/officeart/2008/layout/HorizontalMultiLevelHierarchy"/>
    <dgm:cxn modelId="{05271F4E-A1EB-47C5-A15B-90660E9A0772}" srcId="{714C552E-F14F-4706-9D6A-EA478044AC63}" destId="{0D5389F1-D4BB-4C5C-816E-6C94158CFE6B}" srcOrd="1" destOrd="0" parTransId="{7377FADE-17D9-41EF-B75B-448B54BCB827}" sibTransId="{1623414C-3496-4F33-ACE5-6CB26E00351B}"/>
    <dgm:cxn modelId="{6D1EABA2-1B9B-4688-AF56-61979169771A}" type="presOf" srcId="{9CF39ABB-95E5-4D62-8F5C-5603F57ED109}" destId="{948A37A6-5AD4-4DA2-B367-423876B310E4}" srcOrd="0" destOrd="0" presId="urn:microsoft.com/office/officeart/2008/layout/HorizontalMultiLevelHierarchy"/>
    <dgm:cxn modelId="{2BD1AABD-AD59-4E39-8FCF-A35090F16A6F}" type="presOf" srcId="{C6EAD2F4-D7ED-4F88-874D-30DA7C1FC226}" destId="{01988A99-5E04-4D5F-A04E-5460EA1A4B49}" srcOrd="0" destOrd="0" presId="urn:microsoft.com/office/officeart/2008/layout/HorizontalMultiLevelHierarchy"/>
    <dgm:cxn modelId="{28F5E4CF-4992-44E4-80CE-9AA4D5FE0C21}" type="presOf" srcId="{46F8862F-5137-4625-95CA-D7F32FCF98F3}" destId="{030D4B26-0768-402D-A0AF-EF169BCB74DF}" srcOrd="1" destOrd="0" presId="urn:microsoft.com/office/officeart/2008/layout/HorizontalMultiLevelHierarchy"/>
    <dgm:cxn modelId="{3D269006-1D89-423D-AB94-03D75229D610}" type="presOf" srcId="{85872C11-EB1F-4EE1-A364-A3DD520C1413}" destId="{27018DFE-AE49-4D02-92A0-A069D056CF4B}" srcOrd="0" destOrd="0" presId="urn:microsoft.com/office/officeart/2008/layout/HorizontalMultiLevelHierarchy"/>
    <dgm:cxn modelId="{78B44919-87B4-4366-801A-35843111FE20}" type="presOf" srcId="{63AC7AC1-DD66-4BE8-B709-B88C9924649C}" destId="{1A794758-7E39-4E06-A240-9EB6194D68D0}" srcOrd="0" destOrd="0" presId="urn:microsoft.com/office/officeart/2008/layout/HorizontalMultiLevelHierarchy"/>
    <dgm:cxn modelId="{619EE340-B6DB-4BEA-A3F1-AFFDEBC63CF6}" type="presOf" srcId="{BB1123B9-37E7-45F8-8A48-A73E61223A19}" destId="{1094B185-46E0-4665-9C89-73F6943163CA}" srcOrd="1" destOrd="0" presId="urn:microsoft.com/office/officeart/2008/layout/HorizontalMultiLevelHierarchy"/>
    <dgm:cxn modelId="{E470F0E8-D874-4F73-B212-7A809E3B95E7}" type="presOf" srcId="{D03CD464-06BF-47FC-BECA-DEBB3B22AD1D}" destId="{B71F31C4-DBAB-4B7D-8932-E1EDB9258CDD}" srcOrd="0" destOrd="0" presId="urn:microsoft.com/office/officeart/2008/layout/HorizontalMultiLevelHierarchy"/>
    <dgm:cxn modelId="{2DA46E3C-0E09-42E5-B6FD-5D0D186DCA5B}" type="presOf" srcId="{8912DF3F-5A47-4522-A0A5-7BDF4743C90B}" destId="{CB86BC38-D6EA-4B6D-B712-DDAE5D06B6C5}" srcOrd="0" destOrd="0" presId="urn:microsoft.com/office/officeart/2008/layout/HorizontalMultiLevelHierarchy"/>
    <dgm:cxn modelId="{6A8C4377-3173-4E95-B394-A1D61104C245}" type="presOf" srcId="{67E3C6CD-631F-4117-80EB-48415E481968}" destId="{EB20D4A3-7E69-4FF7-BEC2-82C33F2ED3C6}" srcOrd="1" destOrd="0" presId="urn:microsoft.com/office/officeart/2008/layout/HorizontalMultiLevelHierarchy"/>
    <dgm:cxn modelId="{9C1EA587-8DE8-4059-B9D6-C1F75F10F8DF}" srcId="{714C552E-F14F-4706-9D6A-EA478044AC63}" destId="{7D16080C-85DD-4848-A995-0DB6457CAFCD}" srcOrd="5" destOrd="0" parTransId="{9D9DAD6E-CD28-4208-9D48-FDF48055E25A}" sibTransId="{AC6CF7CB-454E-440C-B8DE-17B9E6F5589B}"/>
    <dgm:cxn modelId="{E06E7D6F-70A8-49CC-87EA-2FC9B80B067C}" type="presOf" srcId="{E08B4BF0-89E1-4E6F-832F-FA1692D13D63}" destId="{AEBA73C7-B2D9-4F0A-BEC9-EB15F6AFEA69}" srcOrd="0" destOrd="0" presId="urn:microsoft.com/office/officeart/2008/layout/HorizontalMultiLevelHierarchy"/>
    <dgm:cxn modelId="{E709A767-6488-40C0-8306-49546E7D9242}" srcId="{714C552E-F14F-4706-9D6A-EA478044AC63}" destId="{0A85F12A-FD4D-438A-9D8A-2DDD23F679C8}" srcOrd="4" destOrd="0" parTransId="{46F8862F-5137-4625-95CA-D7F32FCF98F3}" sibTransId="{8D5777AE-A761-4E5E-A96F-F89AB07F1D87}"/>
    <dgm:cxn modelId="{2B0307F9-9BC8-4D37-96B6-BFA46BD7C5FF}" type="presOf" srcId="{1F50BD8B-5D12-4BA3-BC47-FC23D729EA72}" destId="{F06A5B2C-4CCC-4669-8B36-A5622AB75E04}" srcOrd="0" destOrd="0" presId="urn:microsoft.com/office/officeart/2008/layout/HorizontalMultiLevelHierarchy"/>
    <dgm:cxn modelId="{2E8C12E3-1D2B-42E3-BDC9-2D276B69CE90}" type="presOf" srcId="{EA57015D-5713-493F-9D51-B4B872589890}" destId="{C5E46DCD-CC47-42C2-92AD-042E20EB432E}" srcOrd="1" destOrd="0" presId="urn:microsoft.com/office/officeart/2008/layout/HorizontalMultiLevelHierarchy"/>
    <dgm:cxn modelId="{9C4260F1-050E-47FC-B0E9-5310F0BFEA4D}" srcId="{C2535202-9D65-4C3C-BE94-78E079B711D1}" destId="{714C552E-F14F-4706-9D6A-EA478044AC63}" srcOrd="0" destOrd="0" parTransId="{DDE49850-C064-400E-9999-8E7FBC8A028B}" sibTransId="{178FE9D8-EB80-47A6-A5BE-72CC7F2DF82D}"/>
    <dgm:cxn modelId="{15380E9A-2BA1-4C3B-B88C-20C5BAFF102A}" type="presOf" srcId="{BB48548B-D663-4CB0-8F32-D53F5D7FCA0B}" destId="{81063E1E-6388-4917-B2AD-D2C96225AA49}" srcOrd="0" destOrd="0" presId="urn:microsoft.com/office/officeart/2008/layout/HorizontalMultiLevelHierarchy"/>
    <dgm:cxn modelId="{B5EBBE1E-1FBF-42CC-99E7-B5A24C613E45}" srcId="{1F50BD8B-5D12-4BA3-BC47-FC23D729EA72}" destId="{390B61F1-A0BD-442D-921D-2384B1E6C96E}" srcOrd="0" destOrd="0" parTransId="{BB1123B9-37E7-45F8-8A48-A73E61223A19}" sibTransId="{5904E462-AC8F-4C58-867C-A0CE065542EF}"/>
    <dgm:cxn modelId="{D51A5482-482A-410C-8155-F30E60DA4567}" srcId="{8912DF3F-5A47-4522-A0A5-7BDF4743C90B}" destId="{439643A8-598B-4F1B-AFDE-41A852B2E2B8}" srcOrd="0" destOrd="0" parTransId="{957DE240-BE73-410E-80C0-5D5E9750CBCA}" sibTransId="{D0B8492B-CCD2-46FA-A002-63CF6E648FF1}"/>
    <dgm:cxn modelId="{FABCC895-0D92-4A31-A5AA-011C030DF4D7}" srcId="{714C552E-F14F-4706-9D6A-EA478044AC63}" destId="{0C5FEAD3-46B8-4830-B186-58B4B0EE8C5C}" srcOrd="0" destOrd="0" parTransId="{63AC7AC1-DD66-4BE8-B709-B88C9924649C}" sibTransId="{0F056925-F210-46B8-8969-DF95AB026FBF}"/>
    <dgm:cxn modelId="{D72E2FF7-188B-490A-B391-B7A85C3E8234}" type="presOf" srcId="{67E3C6CD-631F-4117-80EB-48415E481968}" destId="{24F6BFC3-330B-4C53-B96B-46B128C7E532}" srcOrd="0" destOrd="0" presId="urn:microsoft.com/office/officeart/2008/layout/HorizontalMultiLevelHierarchy"/>
    <dgm:cxn modelId="{AC171D90-0182-484D-993B-20ACAA2145DB}" srcId="{7D16080C-85DD-4848-A995-0DB6457CAFCD}" destId="{BB48548B-D663-4CB0-8F32-D53F5D7FCA0B}" srcOrd="0" destOrd="0" parTransId="{D03CD464-06BF-47FC-BECA-DEBB3B22AD1D}" sibTransId="{FAFD280E-F18C-4D17-89D8-000E7EDA8660}"/>
    <dgm:cxn modelId="{09B1AEE6-E241-451E-B2DA-060C60F91320}" srcId="{714C552E-F14F-4706-9D6A-EA478044AC63}" destId="{8912DF3F-5A47-4522-A0A5-7BDF4743C90B}" srcOrd="6" destOrd="0" parTransId="{FF3353F6-92A7-4B2C-9569-34E5CB5BABDB}" sibTransId="{EF860357-B30D-432A-9147-379A139630E6}"/>
    <dgm:cxn modelId="{83A37FA9-7C1B-4F0D-A8E9-10FE35E11F41}" type="presOf" srcId="{9D9DAD6E-CD28-4208-9D48-FDF48055E25A}" destId="{EF3AC7ED-D3CC-413C-BDAD-54E5F28347DE}" srcOrd="1" destOrd="0" presId="urn:microsoft.com/office/officeart/2008/layout/HorizontalMultiLevelHierarchy"/>
    <dgm:cxn modelId="{DD3BA546-3FD2-45B2-B414-BB1646F74042}" type="presOf" srcId="{714C552E-F14F-4706-9D6A-EA478044AC63}" destId="{EB6AD9CA-D724-495C-8CFB-5B98DBD8E309}" srcOrd="0" destOrd="0" presId="urn:microsoft.com/office/officeart/2008/layout/HorizontalMultiLevelHierarchy"/>
    <dgm:cxn modelId="{E0D97D32-1120-4E85-AA4F-8809BF6A1E11}" srcId="{714C552E-F14F-4706-9D6A-EA478044AC63}" destId="{17884845-2CC1-4CE5-B800-FCB843700B4A}" srcOrd="2" destOrd="0" parTransId="{E30F1DB3-2F98-4234-ABD7-3A0FCA013064}" sibTransId="{459BDEB5-AE7F-4E03-AC62-371004DC4E91}"/>
    <dgm:cxn modelId="{8020CACC-3B15-40A2-9BC0-911B97706FA7}" type="presOf" srcId="{7D16080C-85DD-4848-A995-0DB6457CAFCD}" destId="{46071E0D-079A-4A9F-B034-6DFB20B473A3}" srcOrd="0" destOrd="0" presId="urn:microsoft.com/office/officeart/2008/layout/HorizontalMultiLevelHierarchy"/>
    <dgm:cxn modelId="{EB49C5FC-E314-46FF-A021-709FC3FF8AC9}" type="presOf" srcId="{390B61F1-A0BD-442D-921D-2384B1E6C96E}" destId="{546D7F36-A46F-4A7C-8DC5-871500AE5A06}" srcOrd="0" destOrd="0" presId="urn:microsoft.com/office/officeart/2008/layout/HorizontalMultiLevelHierarchy"/>
    <dgm:cxn modelId="{037BC9A8-17DC-4EDE-85EB-6B468E2BA27C}" type="presOf" srcId="{38C84F3D-FB0C-40F2-A3E1-49947D20115B}" destId="{01F239F7-DA55-4156-A0EB-817023E49E89}" srcOrd="0" destOrd="0" presId="urn:microsoft.com/office/officeart/2008/layout/HorizontalMultiLevelHierarchy"/>
    <dgm:cxn modelId="{86973416-29E4-42A1-AF3B-83EBC82AB063}" type="presOf" srcId="{7377FADE-17D9-41EF-B75B-448B54BCB827}" destId="{48BF71A4-C08B-45F9-8EF6-9E9B112CF1B2}" srcOrd="1" destOrd="0" presId="urn:microsoft.com/office/officeart/2008/layout/HorizontalMultiLevelHierarchy"/>
    <dgm:cxn modelId="{3FC51D9B-82DC-466C-B367-13872CD71523}" type="presOf" srcId="{6C38FF9E-0DDB-4D09-A25A-9C28FD098730}" destId="{804F3BF0-6C17-4C25-A96E-72835FA0F765}" srcOrd="1" destOrd="0" presId="urn:microsoft.com/office/officeart/2008/layout/HorizontalMultiLevelHierarchy"/>
    <dgm:cxn modelId="{11CE51F0-8EE5-46A0-AA89-6B5C2AF34F93}" type="presOf" srcId="{D03CD464-06BF-47FC-BECA-DEBB3B22AD1D}" destId="{8D52B89B-4B5F-4BFC-A5ED-C88A39B231B0}" srcOrd="1" destOrd="0" presId="urn:microsoft.com/office/officeart/2008/layout/HorizontalMultiLevelHierarchy"/>
    <dgm:cxn modelId="{2BAD47AD-7B34-4D23-81B3-739FE22837CF}" type="presOf" srcId="{439643A8-598B-4F1B-AFDE-41A852B2E2B8}" destId="{CC943349-E36C-408D-83CF-A175D079A90E}" srcOrd="0" destOrd="0" presId="urn:microsoft.com/office/officeart/2008/layout/HorizontalMultiLevelHierarchy"/>
    <dgm:cxn modelId="{B7476971-B524-44B9-A9C3-BDDBD1EB552A}" type="presOf" srcId="{E30F1DB3-2F98-4234-ABD7-3A0FCA013064}" destId="{744C8C07-445B-44A8-BE1A-F1EBC4490CFB}" srcOrd="1" destOrd="0" presId="urn:microsoft.com/office/officeart/2008/layout/HorizontalMultiLevelHierarchy"/>
    <dgm:cxn modelId="{65DE1350-EE2D-40AF-B92F-6818CCE7CEEF}" srcId="{6EC8C576-9FD0-4EA0-8F01-88F331FE4A00}" destId="{9CF39ABB-95E5-4D62-8F5C-5603F57ED109}" srcOrd="0" destOrd="0" parTransId="{EA57015D-5713-493F-9D51-B4B872589890}" sibTransId="{BC28F1F3-D96F-4B6B-BEAD-5EA6D1287EE9}"/>
    <dgm:cxn modelId="{1C0A2F9C-0175-416E-BB0B-E410127EB363}" type="presOf" srcId="{C2535202-9D65-4C3C-BE94-78E079B711D1}" destId="{EB82EE1B-4298-4506-90F8-B923D1C35144}" srcOrd="0" destOrd="0" presId="urn:microsoft.com/office/officeart/2008/layout/HorizontalMultiLevelHierarchy"/>
    <dgm:cxn modelId="{8C767D97-403F-4985-B47A-0B7A8B0B0026}" type="presOf" srcId="{5B23FB4F-C992-421F-A1F6-B0A75E2FB628}" destId="{5456FE3B-57EE-4CCD-8F6A-80871CA0D9E6}" srcOrd="0" destOrd="0" presId="urn:microsoft.com/office/officeart/2008/layout/HorizontalMultiLevelHierarchy"/>
    <dgm:cxn modelId="{CFD5415E-4436-48B2-AF35-0219DD1EE094}" type="presOf" srcId="{6C38FF9E-0DDB-4D09-A25A-9C28FD098730}" destId="{8B64D10D-1144-4C73-9BB1-9ADA56F02AB1}" srcOrd="0" destOrd="0" presId="urn:microsoft.com/office/officeart/2008/layout/HorizontalMultiLevelHierarchy"/>
    <dgm:cxn modelId="{E66D83EC-5458-47A9-A369-A846F7B64996}" type="presOf" srcId="{63AC7AC1-DD66-4BE8-B709-B88C9924649C}" destId="{6A9FAFB8-C293-4D6D-B248-5420C84C8193}" srcOrd="1" destOrd="0" presId="urn:microsoft.com/office/officeart/2008/layout/HorizontalMultiLevelHierarchy"/>
    <dgm:cxn modelId="{44E640AF-C1AC-424D-8BD5-2FFA3D6D8081}" type="presOf" srcId="{FF3353F6-92A7-4B2C-9569-34E5CB5BABDB}" destId="{FC3121E1-556F-4AD1-AD11-3CE617CC80B5}" srcOrd="1" destOrd="0" presId="urn:microsoft.com/office/officeart/2008/layout/HorizontalMultiLevelHierarchy"/>
    <dgm:cxn modelId="{5507EE69-6676-4704-BFC2-64CFC25FAC5D}" type="presOf" srcId="{C6EAD2F4-D7ED-4F88-874D-30DA7C1FC226}" destId="{F6EFA769-40C1-4DE7-ADF4-91B0A9B8D7E2}" srcOrd="1" destOrd="0" presId="urn:microsoft.com/office/officeart/2008/layout/HorizontalMultiLevelHierarchy"/>
    <dgm:cxn modelId="{7AB8411C-055D-4C39-8F7C-A4CB5F2DA2A3}" srcId="{0C5FEAD3-46B8-4830-B186-58B4B0EE8C5C}" destId="{1C12FE50-F037-4703-A05C-87D47302BCB1}" srcOrd="0" destOrd="0" parTransId="{85872C11-EB1F-4EE1-A364-A3DD520C1413}" sibTransId="{DC6CE6B4-696C-4065-BB16-A8473C37BDC1}"/>
    <dgm:cxn modelId="{DDFFA03C-F231-44B1-BE17-E9A3FA60994F}" type="presOf" srcId="{0C5FEAD3-46B8-4830-B186-58B4B0EE8C5C}" destId="{BA3EE02B-C670-4272-AE89-DD7EC122C700}" srcOrd="0" destOrd="0" presId="urn:microsoft.com/office/officeart/2008/layout/HorizontalMultiLevelHierarchy"/>
    <dgm:cxn modelId="{640B6CD7-9724-41E4-B5A5-BEF5C5418F0A}" type="presOf" srcId="{D8AA4701-A026-4839-8E68-5604E037DD55}" destId="{C965B8AE-FBB3-4533-BF61-E4E6E7298E10}" srcOrd="0" destOrd="0" presId="urn:microsoft.com/office/officeart/2008/layout/HorizontalMultiLevelHierarchy"/>
    <dgm:cxn modelId="{BAADF649-55BD-4F58-B1B5-2091411BDDCF}" srcId="{0A85F12A-FD4D-438A-9D8A-2DDD23F679C8}" destId="{27AE614F-CC67-4DF3-987D-2C8CA4DB9E3B}" srcOrd="0" destOrd="0" parTransId="{6C38FF9E-0DDB-4D09-A25A-9C28FD098730}" sibTransId="{8C5D7403-5C95-43B6-B637-80E82B63879E}"/>
    <dgm:cxn modelId="{E5233C2E-E6B4-4873-9453-669FFCA58942}" type="presOf" srcId="{D8AA4701-A026-4839-8E68-5604E037DD55}" destId="{189B2182-54A9-44CF-8377-EB7D2EE0EA39}" srcOrd="1" destOrd="0" presId="urn:microsoft.com/office/officeart/2008/layout/HorizontalMultiLevelHierarchy"/>
    <dgm:cxn modelId="{270AD2F3-2C55-4CCC-8B13-148558EA338A}" type="presOf" srcId="{0D5389F1-D4BB-4C5C-816E-6C94158CFE6B}" destId="{81F90DFA-0C6F-41C0-AD2B-F940A307E6E0}" srcOrd="0" destOrd="0" presId="urn:microsoft.com/office/officeart/2008/layout/HorizontalMultiLevelHierarchy"/>
    <dgm:cxn modelId="{4E38EBB4-C444-4C02-92A5-F6CF3A7C0EDF}" type="presOf" srcId="{BB1123B9-37E7-45F8-8A48-A73E61223A19}" destId="{F380D47A-403A-479B-A7CE-62C50E867875}" srcOrd="0" destOrd="0" presId="urn:microsoft.com/office/officeart/2008/layout/HorizontalMultiLevelHierarchy"/>
    <dgm:cxn modelId="{60B0D1CA-D41C-42C7-B852-D70609A568ED}" type="presOf" srcId="{7377FADE-17D9-41EF-B75B-448B54BCB827}" destId="{E74961B7-DEDB-42FA-84A6-3D125ADD724D}" srcOrd="0" destOrd="0" presId="urn:microsoft.com/office/officeart/2008/layout/HorizontalMultiLevelHierarchy"/>
    <dgm:cxn modelId="{F5713950-91A6-43ED-8EF0-59F12BEAE199}" type="presOf" srcId="{EA57015D-5713-493F-9D51-B4B872589890}" destId="{8F8ADACC-8A3D-4A49-87CC-AF14757B8C73}" srcOrd="0" destOrd="0" presId="urn:microsoft.com/office/officeart/2008/layout/HorizontalMultiLevelHierarchy"/>
    <dgm:cxn modelId="{DF53817E-5E43-4FD8-AB6D-7855BC84A22B}" type="presOf" srcId="{17884845-2CC1-4CE5-B800-FCB843700B4A}" destId="{D5D94051-B182-42C4-A89A-C373DE613692}" srcOrd="0" destOrd="0" presId="urn:microsoft.com/office/officeart/2008/layout/HorizontalMultiLevelHierarchy"/>
    <dgm:cxn modelId="{9DEAD3F9-C390-4E5A-9418-52FF94DABD93}" type="presOf" srcId="{FF3353F6-92A7-4B2C-9569-34E5CB5BABDB}" destId="{1DB484F0-7276-406B-BB4E-A1CE1961C3A5}" srcOrd="0" destOrd="0" presId="urn:microsoft.com/office/officeart/2008/layout/HorizontalMultiLevelHierarchy"/>
    <dgm:cxn modelId="{E65B856A-67B4-4507-9F69-B1D6E3F9384A}" type="presParOf" srcId="{EB82EE1B-4298-4506-90F8-B923D1C35144}" destId="{FD899E34-ACF3-485B-88FB-E68FABCDA0B4}" srcOrd="0" destOrd="0" presId="urn:microsoft.com/office/officeart/2008/layout/HorizontalMultiLevelHierarchy"/>
    <dgm:cxn modelId="{ACA5DB8E-7494-4D38-806A-EB6FF8BFD30E}" type="presParOf" srcId="{FD899E34-ACF3-485B-88FB-E68FABCDA0B4}" destId="{EB6AD9CA-D724-495C-8CFB-5B98DBD8E309}" srcOrd="0" destOrd="0" presId="urn:microsoft.com/office/officeart/2008/layout/HorizontalMultiLevelHierarchy"/>
    <dgm:cxn modelId="{4CA2978B-63B8-4291-9CDB-28D26B4C56D5}" type="presParOf" srcId="{FD899E34-ACF3-485B-88FB-E68FABCDA0B4}" destId="{95B579A1-E57B-4576-9E3C-516013F0255F}" srcOrd="1" destOrd="0" presId="urn:microsoft.com/office/officeart/2008/layout/HorizontalMultiLevelHierarchy"/>
    <dgm:cxn modelId="{FEBAA93E-96A2-498C-8898-285F514B7105}" type="presParOf" srcId="{95B579A1-E57B-4576-9E3C-516013F0255F}" destId="{1A794758-7E39-4E06-A240-9EB6194D68D0}" srcOrd="0" destOrd="0" presId="urn:microsoft.com/office/officeart/2008/layout/HorizontalMultiLevelHierarchy"/>
    <dgm:cxn modelId="{42083DCE-A5A6-4CC7-AF0C-D993E170A32A}" type="presParOf" srcId="{1A794758-7E39-4E06-A240-9EB6194D68D0}" destId="{6A9FAFB8-C293-4D6D-B248-5420C84C8193}" srcOrd="0" destOrd="0" presId="urn:microsoft.com/office/officeart/2008/layout/HorizontalMultiLevelHierarchy"/>
    <dgm:cxn modelId="{FDD53C49-F528-49B6-AF56-39CEB89A65BB}" type="presParOf" srcId="{95B579A1-E57B-4576-9E3C-516013F0255F}" destId="{B1FBD3EF-6730-4B3E-91D9-BEA6066F3CE5}" srcOrd="1" destOrd="0" presId="urn:microsoft.com/office/officeart/2008/layout/HorizontalMultiLevelHierarchy"/>
    <dgm:cxn modelId="{25C0C208-A9CD-487A-9742-A2EE9749C87A}" type="presParOf" srcId="{B1FBD3EF-6730-4B3E-91D9-BEA6066F3CE5}" destId="{BA3EE02B-C670-4272-AE89-DD7EC122C700}" srcOrd="0" destOrd="0" presId="urn:microsoft.com/office/officeart/2008/layout/HorizontalMultiLevelHierarchy"/>
    <dgm:cxn modelId="{FB671DB0-D689-410C-BCA6-B9C1ED2E3EA5}" type="presParOf" srcId="{B1FBD3EF-6730-4B3E-91D9-BEA6066F3CE5}" destId="{7248607C-F073-4F0C-88EA-C621B199EA20}" srcOrd="1" destOrd="0" presId="urn:microsoft.com/office/officeart/2008/layout/HorizontalMultiLevelHierarchy"/>
    <dgm:cxn modelId="{B5F135F2-7114-4263-8296-2EB1993D2E8F}" type="presParOf" srcId="{7248607C-F073-4F0C-88EA-C621B199EA20}" destId="{27018DFE-AE49-4D02-92A0-A069D056CF4B}" srcOrd="0" destOrd="0" presId="urn:microsoft.com/office/officeart/2008/layout/HorizontalMultiLevelHierarchy"/>
    <dgm:cxn modelId="{7BA6BCBD-E5E6-40A2-B699-CB1DEA32E093}" type="presParOf" srcId="{27018DFE-AE49-4D02-92A0-A069D056CF4B}" destId="{9DD043D3-AEF0-4ED7-AAA4-5E45839CFEEA}" srcOrd="0" destOrd="0" presId="urn:microsoft.com/office/officeart/2008/layout/HorizontalMultiLevelHierarchy"/>
    <dgm:cxn modelId="{CE40EF25-1871-4E44-8A77-60CB47BE0321}" type="presParOf" srcId="{7248607C-F073-4F0C-88EA-C621B199EA20}" destId="{D89936EE-E9C5-443B-B027-71E7D41CBA39}" srcOrd="1" destOrd="0" presId="urn:microsoft.com/office/officeart/2008/layout/HorizontalMultiLevelHierarchy"/>
    <dgm:cxn modelId="{827BC5A3-01CF-4066-A67D-4991C0B4616A}" type="presParOf" srcId="{D89936EE-E9C5-443B-B027-71E7D41CBA39}" destId="{843E1203-D06B-48E9-AA71-DB50A8DEE620}" srcOrd="0" destOrd="0" presId="urn:microsoft.com/office/officeart/2008/layout/HorizontalMultiLevelHierarchy"/>
    <dgm:cxn modelId="{7BDCCDA5-B4D3-4591-A7D7-EB772AC6A0F1}" type="presParOf" srcId="{D89936EE-E9C5-443B-B027-71E7D41CBA39}" destId="{5A20D1BC-51E2-4A9B-AAD6-48F9A48C6DDD}" srcOrd="1" destOrd="0" presId="urn:microsoft.com/office/officeart/2008/layout/HorizontalMultiLevelHierarchy"/>
    <dgm:cxn modelId="{7F31CDF0-9D43-4568-974C-58907005721B}" type="presParOf" srcId="{95B579A1-E57B-4576-9E3C-516013F0255F}" destId="{E74961B7-DEDB-42FA-84A6-3D125ADD724D}" srcOrd="2" destOrd="0" presId="urn:microsoft.com/office/officeart/2008/layout/HorizontalMultiLevelHierarchy"/>
    <dgm:cxn modelId="{97072F85-9818-43E0-982F-86BC609EB331}" type="presParOf" srcId="{E74961B7-DEDB-42FA-84A6-3D125ADD724D}" destId="{48BF71A4-C08B-45F9-8EF6-9E9B112CF1B2}" srcOrd="0" destOrd="0" presId="urn:microsoft.com/office/officeart/2008/layout/HorizontalMultiLevelHierarchy"/>
    <dgm:cxn modelId="{11F838E7-B84C-4A72-8C77-B662D685AB91}" type="presParOf" srcId="{95B579A1-E57B-4576-9E3C-516013F0255F}" destId="{A8629931-826F-439A-B803-7D496D484F62}" srcOrd="3" destOrd="0" presId="urn:microsoft.com/office/officeart/2008/layout/HorizontalMultiLevelHierarchy"/>
    <dgm:cxn modelId="{E18E53B0-FDC3-41AB-B108-73D92F31B919}" type="presParOf" srcId="{A8629931-826F-439A-B803-7D496D484F62}" destId="{81F90DFA-0C6F-41C0-AD2B-F940A307E6E0}" srcOrd="0" destOrd="0" presId="urn:microsoft.com/office/officeart/2008/layout/HorizontalMultiLevelHierarchy"/>
    <dgm:cxn modelId="{D82727B4-ECE0-412D-AEA3-B401057C4F1F}" type="presParOf" srcId="{A8629931-826F-439A-B803-7D496D484F62}" destId="{A7A173C6-A965-48C0-89A4-F4F8E459988D}" srcOrd="1" destOrd="0" presId="urn:microsoft.com/office/officeart/2008/layout/HorizontalMultiLevelHierarchy"/>
    <dgm:cxn modelId="{3A07D311-9469-4346-AEF8-9E6D2346C3B1}" type="presParOf" srcId="{A7A173C6-A965-48C0-89A4-F4F8E459988D}" destId="{C965B8AE-FBB3-4533-BF61-E4E6E7298E10}" srcOrd="0" destOrd="0" presId="urn:microsoft.com/office/officeart/2008/layout/HorizontalMultiLevelHierarchy"/>
    <dgm:cxn modelId="{04C9D85F-705D-43BA-B8C5-5FB21A1950C8}" type="presParOf" srcId="{C965B8AE-FBB3-4533-BF61-E4E6E7298E10}" destId="{189B2182-54A9-44CF-8377-EB7D2EE0EA39}" srcOrd="0" destOrd="0" presId="urn:microsoft.com/office/officeart/2008/layout/HorizontalMultiLevelHierarchy"/>
    <dgm:cxn modelId="{A53F28AD-8B6F-41F9-A29E-51E65D477A7C}" type="presParOf" srcId="{A7A173C6-A965-48C0-89A4-F4F8E459988D}" destId="{9AA1587C-16E6-4BEB-9BDB-7CBEE9E371BA}" srcOrd="1" destOrd="0" presId="urn:microsoft.com/office/officeart/2008/layout/HorizontalMultiLevelHierarchy"/>
    <dgm:cxn modelId="{DBD964F3-C087-42C7-A3F8-AE81840FDA7D}" type="presParOf" srcId="{9AA1587C-16E6-4BEB-9BDB-7CBEE9E371BA}" destId="{01F239F7-DA55-4156-A0EB-817023E49E89}" srcOrd="0" destOrd="0" presId="urn:microsoft.com/office/officeart/2008/layout/HorizontalMultiLevelHierarchy"/>
    <dgm:cxn modelId="{D90478D9-54A9-41D1-B232-72B58260591C}" type="presParOf" srcId="{9AA1587C-16E6-4BEB-9BDB-7CBEE9E371BA}" destId="{B04CE4D8-FA9B-46F3-8AC7-8A0FA12F3B25}" srcOrd="1" destOrd="0" presId="urn:microsoft.com/office/officeart/2008/layout/HorizontalMultiLevelHierarchy"/>
    <dgm:cxn modelId="{BB211DBF-B0CC-4D51-B109-74F4F237AB97}" type="presParOf" srcId="{95B579A1-E57B-4576-9E3C-516013F0255F}" destId="{EDA0B19B-268F-4E92-B149-C0A499FF14F6}" srcOrd="4" destOrd="0" presId="urn:microsoft.com/office/officeart/2008/layout/HorizontalMultiLevelHierarchy"/>
    <dgm:cxn modelId="{5CD5BC72-DAEE-40E1-9824-E43D95F5A721}" type="presParOf" srcId="{EDA0B19B-268F-4E92-B149-C0A499FF14F6}" destId="{744C8C07-445B-44A8-BE1A-F1EBC4490CFB}" srcOrd="0" destOrd="0" presId="urn:microsoft.com/office/officeart/2008/layout/HorizontalMultiLevelHierarchy"/>
    <dgm:cxn modelId="{17A4348D-44D8-4EDE-928C-8DB7D78F84DE}" type="presParOf" srcId="{95B579A1-E57B-4576-9E3C-516013F0255F}" destId="{7A5DFDD4-6841-42F5-9215-EEDA43D322D1}" srcOrd="5" destOrd="0" presId="urn:microsoft.com/office/officeart/2008/layout/HorizontalMultiLevelHierarchy"/>
    <dgm:cxn modelId="{0B85FD4B-2989-40E0-8B8F-D7AFDF6A79AC}" type="presParOf" srcId="{7A5DFDD4-6841-42F5-9215-EEDA43D322D1}" destId="{D5D94051-B182-42C4-A89A-C373DE613692}" srcOrd="0" destOrd="0" presId="urn:microsoft.com/office/officeart/2008/layout/HorizontalMultiLevelHierarchy"/>
    <dgm:cxn modelId="{A3565F78-FF13-4B29-B7AD-5AB67E963602}" type="presParOf" srcId="{7A5DFDD4-6841-42F5-9215-EEDA43D322D1}" destId="{09F958EF-96A6-462B-8EC0-B7C67E2734E6}" srcOrd="1" destOrd="0" presId="urn:microsoft.com/office/officeart/2008/layout/HorizontalMultiLevelHierarchy"/>
    <dgm:cxn modelId="{082959D6-12ED-456B-ACA9-87969B0EB7D2}" type="presParOf" srcId="{09F958EF-96A6-462B-8EC0-B7C67E2734E6}" destId="{01988A99-5E04-4D5F-A04E-5460EA1A4B49}" srcOrd="0" destOrd="0" presId="urn:microsoft.com/office/officeart/2008/layout/HorizontalMultiLevelHierarchy"/>
    <dgm:cxn modelId="{B5C38CE3-7882-4789-A94D-1C78AB99E0B1}" type="presParOf" srcId="{01988A99-5E04-4D5F-A04E-5460EA1A4B49}" destId="{F6EFA769-40C1-4DE7-ADF4-91B0A9B8D7E2}" srcOrd="0" destOrd="0" presId="urn:microsoft.com/office/officeart/2008/layout/HorizontalMultiLevelHierarchy"/>
    <dgm:cxn modelId="{355FDF6F-2919-40E7-9945-075BAE041D57}" type="presParOf" srcId="{09F958EF-96A6-462B-8EC0-B7C67E2734E6}" destId="{B3DDAECC-434C-4008-A9A9-90DF25CA742B}" srcOrd="1" destOrd="0" presId="urn:microsoft.com/office/officeart/2008/layout/HorizontalMultiLevelHierarchy"/>
    <dgm:cxn modelId="{51327DA3-7FC6-4550-A0F9-B9D8ED005048}" type="presParOf" srcId="{B3DDAECC-434C-4008-A9A9-90DF25CA742B}" destId="{5456FE3B-57EE-4CCD-8F6A-80871CA0D9E6}" srcOrd="0" destOrd="0" presId="urn:microsoft.com/office/officeart/2008/layout/HorizontalMultiLevelHierarchy"/>
    <dgm:cxn modelId="{0BDFD988-9205-4B73-8235-A59C1D7307D7}" type="presParOf" srcId="{B3DDAECC-434C-4008-A9A9-90DF25CA742B}" destId="{40E5C8A4-860F-4730-AC33-EE8DA2C83A4B}" srcOrd="1" destOrd="0" presId="urn:microsoft.com/office/officeart/2008/layout/HorizontalMultiLevelHierarchy"/>
    <dgm:cxn modelId="{3CB2179E-867D-4DC5-B8E8-62B317EA50BF}" type="presParOf" srcId="{95B579A1-E57B-4576-9E3C-516013F0255F}" destId="{24F6BFC3-330B-4C53-B96B-46B128C7E532}" srcOrd="6" destOrd="0" presId="urn:microsoft.com/office/officeart/2008/layout/HorizontalMultiLevelHierarchy"/>
    <dgm:cxn modelId="{953796EF-9678-4A1B-BE95-B60CF8314A91}" type="presParOf" srcId="{24F6BFC3-330B-4C53-B96B-46B128C7E532}" destId="{EB20D4A3-7E69-4FF7-BEC2-82C33F2ED3C6}" srcOrd="0" destOrd="0" presId="urn:microsoft.com/office/officeart/2008/layout/HorizontalMultiLevelHierarchy"/>
    <dgm:cxn modelId="{8C0898CF-42E7-43EE-ABDF-33B59023C79A}" type="presParOf" srcId="{95B579A1-E57B-4576-9E3C-516013F0255F}" destId="{F53B6254-FD00-4114-A0F2-38280AC8C8B2}" srcOrd="7" destOrd="0" presId="urn:microsoft.com/office/officeart/2008/layout/HorizontalMultiLevelHierarchy"/>
    <dgm:cxn modelId="{C85D62AE-81F9-4CE7-AE65-E88253BF85E0}" type="presParOf" srcId="{F53B6254-FD00-4114-A0F2-38280AC8C8B2}" destId="{F06A5B2C-4CCC-4669-8B36-A5622AB75E04}" srcOrd="0" destOrd="0" presId="urn:microsoft.com/office/officeart/2008/layout/HorizontalMultiLevelHierarchy"/>
    <dgm:cxn modelId="{5F7576E0-4A5E-435D-B2B7-333B27889133}" type="presParOf" srcId="{F53B6254-FD00-4114-A0F2-38280AC8C8B2}" destId="{EDC6DEC0-AB31-4F0F-A843-A94DCC52ABBB}" srcOrd="1" destOrd="0" presId="urn:microsoft.com/office/officeart/2008/layout/HorizontalMultiLevelHierarchy"/>
    <dgm:cxn modelId="{4320DC23-AF97-4492-AB99-6B7A74EA9FBB}" type="presParOf" srcId="{EDC6DEC0-AB31-4F0F-A843-A94DCC52ABBB}" destId="{F380D47A-403A-479B-A7CE-62C50E867875}" srcOrd="0" destOrd="0" presId="urn:microsoft.com/office/officeart/2008/layout/HorizontalMultiLevelHierarchy"/>
    <dgm:cxn modelId="{F6468D07-AA89-4377-9687-B909619DA2FB}" type="presParOf" srcId="{F380D47A-403A-479B-A7CE-62C50E867875}" destId="{1094B185-46E0-4665-9C89-73F6943163CA}" srcOrd="0" destOrd="0" presId="urn:microsoft.com/office/officeart/2008/layout/HorizontalMultiLevelHierarchy"/>
    <dgm:cxn modelId="{5357B62D-4EE7-4A8F-AD79-3E85B0641B6B}" type="presParOf" srcId="{EDC6DEC0-AB31-4F0F-A843-A94DCC52ABBB}" destId="{A69FFF60-2682-4563-9B97-564FDF7426C6}" srcOrd="1" destOrd="0" presId="urn:microsoft.com/office/officeart/2008/layout/HorizontalMultiLevelHierarchy"/>
    <dgm:cxn modelId="{D856443A-525C-4A60-A8A4-1F4B1B9022E2}" type="presParOf" srcId="{A69FFF60-2682-4563-9B97-564FDF7426C6}" destId="{546D7F36-A46F-4A7C-8DC5-871500AE5A06}" srcOrd="0" destOrd="0" presId="urn:microsoft.com/office/officeart/2008/layout/HorizontalMultiLevelHierarchy"/>
    <dgm:cxn modelId="{BD56B47E-9961-4A33-8619-4251F7F6FBFF}" type="presParOf" srcId="{A69FFF60-2682-4563-9B97-564FDF7426C6}" destId="{A79ACD91-D4F6-4720-BDA5-93C55F870DEF}" srcOrd="1" destOrd="0" presId="urn:microsoft.com/office/officeart/2008/layout/HorizontalMultiLevelHierarchy"/>
    <dgm:cxn modelId="{BFF17C7E-48FB-4AC1-8B3D-D65C9349D004}" type="presParOf" srcId="{95B579A1-E57B-4576-9E3C-516013F0255F}" destId="{130107FD-B14E-4BE8-926F-FCCC772B2A73}" srcOrd="8" destOrd="0" presId="urn:microsoft.com/office/officeart/2008/layout/HorizontalMultiLevelHierarchy"/>
    <dgm:cxn modelId="{B33E7A3C-E4DF-47F8-9322-3DBA03CDBA58}" type="presParOf" srcId="{130107FD-B14E-4BE8-926F-FCCC772B2A73}" destId="{030D4B26-0768-402D-A0AF-EF169BCB74DF}" srcOrd="0" destOrd="0" presId="urn:microsoft.com/office/officeart/2008/layout/HorizontalMultiLevelHierarchy"/>
    <dgm:cxn modelId="{45773983-4796-4772-BECC-A94FB6D9AB2A}" type="presParOf" srcId="{95B579A1-E57B-4576-9E3C-516013F0255F}" destId="{E040557F-DC27-47DB-B047-BF2EFFA4631E}" srcOrd="9" destOrd="0" presId="urn:microsoft.com/office/officeart/2008/layout/HorizontalMultiLevelHierarchy"/>
    <dgm:cxn modelId="{10C7F7C1-AE22-4716-827E-A4E5147DDEDA}" type="presParOf" srcId="{E040557F-DC27-47DB-B047-BF2EFFA4631E}" destId="{5FD4E189-360E-45D1-9C75-5A92B1B61A32}" srcOrd="0" destOrd="0" presId="urn:microsoft.com/office/officeart/2008/layout/HorizontalMultiLevelHierarchy"/>
    <dgm:cxn modelId="{751F0180-A20D-4FDC-8365-ECCD7898F82A}" type="presParOf" srcId="{E040557F-DC27-47DB-B047-BF2EFFA4631E}" destId="{FE86D3B3-0226-48F2-9DE4-3AC2CAC3AE8A}" srcOrd="1" destOrd="0" presId="urn:microsoft.com/office/officeart/2008/layout/HorizontalMultiLevelHierarchy"/>
    <dgm:cxn modelId="{2E856FF0-6E65-4C5F-B2B6-43BA50020F0C}" type="presParOf" srcId="{FE86D3B3-0226-48F2-9DE4-3AC2CAC3AE8A}" destId="{8B64D10D-1144-4C73-9BB1-9ADA56F02AB1}" srcOrd="0" destOrd="0" presId="urn:microsoft.com/office/officeart/2008/layout/HorizontalMultiLevelHierarchy"/>
    <dgm:cxn modelId="{67654F09-4286-4E14-9F2F-3F37A4952E6E}" type="presParOf" srcId="{8B64D10D-1144-4C73-9BB1-9ADA56F02AB1}" destId="{804F3BF0-6C17-4C25-A96E-72835FA0F765}" srcOrd="0" destOrd="0" presId="urn:microsoft.com/office/officeart/2008/layout/HorizontalMultiLevelHierarchy"/>
    <dgm:cxn modelId="{DA2C44DD-4003-4E8A-A8D2-E42D3C54CE4F}" type="presParOf" srcId="{FE86D3B3-0226-48F2-9DE4-3AC2CAC3AE8A}" destId="{FF348A0B-0278-4234-8B03-662C6F18AE3F}" srcOrd="1" destOrd="0" presId="urn:microsoft.com/office/officeart/2008/layout/HorizontalMultiLevelHierarchy"/>
    <dgm:cxn modelId="{8EBED74D-E454-4FA9-A57C-608E155A0A97}" type="presParOf" srcId="{FF348A0B-0278-4234-8B03-662C6F18AE3F}" destId="{C74B87B6-D404-47EB-8CEE-01891493B9A8}" srcOrd="0" destOrd="0" presId="urn:microsoft.com/office/officeart/2008/layout/HorizontalMultiLevelHierarchy"/>
    <dgm:cxn modelId="{C9719168-1D6A-4DFD-BA75-B52279F2AC87}" type="presParOf" srcId="{FF348A0B-0278-4234-8B03-662C6F18AE3F}" destId="{416C0F93-0363-4627-8F5C-3F8D60B3C34E}" srcOrd="1" destOrd="0" presId="urn:microsoft.com/office/officeart/2008/layout/HorizontalMultiLevelHierarchy"/>
    <dgm:cxn modelId="{4327ADDD-FCE9-44EC-97C6-561592B658DE}" type="presParOf" srcId="{95B579A1-E57B-4576-9E3C-516013F0255F}" destId="{5F0E14A3-D2A9-4D2F-BAF9-B8AD9B6F55F8}" srcOrd="10" destOrd="0" presId="urn:microsoft.com/office/officeart/2008/layout/HorizontalMultiLevelHierarchy"/>
    <dgm:cxn modelId="{CA777422-6831-449D-A6D4-8ABB4473520F}" type="presParOf" srcId="{5F0E14A3-D2A9-4D2F-BAF9-B8AD9B6F55F8}" destId="{EF3AC7ED-D3CC-413C-BDAD-54E5F28347DE}" srcOrd="0" destOrd="0" presId="urn:microsoft.com/office/officeart/2008/layout/HorizontalMultiLevelHierarchy"/>
    <dgm:cxn modelId="{3C5DC169-E2AA-44DD-BAAA-8113CD2245B7}" type="presParOf" srcId="{95B579A1-E57B-4576-9E3C-516013F0255F}" destId="{DE535858-D331-41A2-A15C-388947AA040D}" srcOrd="11" destOrd="0" presId="urn:microsoft.com/office/officeart/2008/layout/HorizontalMultiLevelHierarchy"/>
    <dgm:cxn modelId="{4BF5BAF2-D3E8-43F2-95ED-0B81B322D8EC}" type="presParOf" srcId="{DE535858-D331-41A2-A15C-388947AA040D}" destId="{46071E0D-079A-4A9F-B034-6DFB20B473A3}" srcOrd="0" destOrd="0" presId="urn:microsoft.com/office/officeart/2008/layout/HorizontalMultiLevelHierarchy"/>
    <dgm:cxn modelId="{DEC27175-D9FA-418F-83F6-B40DBFBA8B55}" type="presParOf" srcId="{DE535858-D331-41A2-A15C-388947AA040D}" destId="{4C99E7D0-9562-4176-B509-37749D0AC353}" srcOrd="1" destOrd="0" presId="urn:microsoft.com/office/officeart/2008/layout/HorizontalMultiLevelHierarchy"/>
    <dgm:cxn modelId="{160FEC01-A5E5-42A0-801F-7A3103E290AE}" type="presParOf" srcId="{4C99E7D0-9562-4176-B509-37749D0AC353}" destId="{B71F31C4-DBAB-4B7D-8932-E1EDB9258CDD}" srcOrd="0" destOrd="0" presId="urn:microsoft.com/office/officeart/2008/layout/HorizontalMultiLevelHierarchy"/>
    <dgm:cxn modelId="{DC6CEBDA-0397-497F-8BE7-7ABB96C7D554}" type="presParOf" srcId="{B71F31C4-DBAB-4B7D-8932-E1EDB9258CDD}" destId="{8D52B89B-4B5F-4BFC-A5ED-C88A39B231B0}" srcOrd="0" destOrd="0" presId="urn:microsoft.com/office/officeart/2008/layout/HorizontalMultiLevelHierarchy"/>
    <dgm:cxn modelId="{C3E185F9-B08F-4ED9-BF26-ED6BE4B2A15A}" type="presParOf" srcId="{4C99E7D0-9562-4176-B509-37749D0AC353}" destId="{89270C9C-B386-46E8-927D-C8ED16F8F281}" srcOrd="1" destOrd="0" presId="urn:microsoft.com/office/officeart/2008/layout/HorizontalMultiLevelHierarchy"/>
    <dgm:cxn modelId="{B6F69BE2-0E4A-4A9A-A129-1BCFE3AC4E19}" type="presParOf" srcId="{89270C9C-B386-46E8-927D-C8ED16F8F281}" destId="{81063E1E-6388-4917-B2AD-D2C96225AA49}" srcOrd="0" destOrd="0" presId="urn:microsoft.com/office/officeart/2008/layout/HorizontalMultiLevelHierarchy"/>
    <dgm:cxn modelId="{BA65819E-A00E-4B33-BA78-C5E24E33B3F2}" type="presParOf" srcId="{89270C9C-B386-46E8-927D-C8ED16F8F281}" destId="{673BA83B-1A42-457C-9849-D9B368DFD716}" srcOrd="1" destOrd="0" presId="urn:microsoft.com/office/officeart/2008/layout/HorizontalMultiLevelHierarchy"/>
    <dgm:cxn modelId="{78990CA1-2F13-49CB-8EE8-B8E0A02CBAF7}" type="presParOf" srcId="{95B579A1-E57B-4576-9E3C-516013F0255F}" destId="{1DB484F0-7276-406B-BB4E-A1CE1961C3A5}" srcOrd="12" destOrd="0" presId="urn:microsoft.com/office/officeart/2008/layout/HorizontalMultiLevelHierarchy"/>
    <dgm:cxn modelId="{4606D6C0-B1AA-46EC-8F7F-AD31E86EF233}" type="presParOf" srcId="{1DB484F0-7276-406B-BB4E-A1CE1961C3A5}" destId="{FC3121E1-556F-4AD1-AD11-3CE617CC80B5}" srcOrd="0" destOrd="0" presId="urn:microsoft.com/office/officeart/2008/layout/HorizontalMultiLevelHierarchy"/>
    <dgm:cxn modelId="{2254A5D0-D522-4051-81FA-C1D22325A430}" type="presParOf" srcId="{95B579A1-E57B-4576-9E3C-516013F0255F}" destId="{AD9064E3-CF79-41BC-9004-6FD1B8DAAD74}" srcOrd="13" destOrd="0" presId="urn:microsoft.com/office/officeart/2008/layout/HorizontalMultiLevelHierarchy"/>
    <dgm:cxn modelId="{5F4A4888-E44F-4B74-8C76-BF41D758C497}" type="presParOf" srcId="{AD9064E3-CF79-41BC-9004-6FD1B8DAAD74}" destId="{CB86BC38-D6EA-4B6D-B712-DDAE5D06B6C5}" srcOrd="0" destOrd="0" presId="urn:microsoft.com/office/officeart/2008/layout/HorizontalMultiLevelHierarchy"/>
    <dgm:cxn modelId="{9A5EE506-DB18-4F9C-8085-689CB8872855}" type="presParOf" srcId="{AD9064E3-CF79-41BC-9004-6FD1B8DAAD74}" destId="{890006F9-E232-44E3-920E-BFFF10D571DA}" srcOrd="1" destOrd="0" presId="urn:microsoft.com/office/officeart/2008/layout/HorizontalMultiLevelHierarchy"/>
    <dgm:cxn modelId="{5716E6E2-A8DE-4721-BFA5-51003D9D43CC}" type="presParOf" srcId="{890006F9-E232-44E3-920E-BFFF10D571DA}" destId="{40C0E685-9BB1-43CE-8EB3-554EF2CFE327}" srcOrd="0" destOrd="0" presId="urn:microsoft.com/office/officeart/2008/layout/HorizontalMultiLevelHierarchy"/>
    <dgm:cxn modelId="{487E983B-FA86-493C-B80F-C4F5D2B7573E}" type="presParOf" srcId="{40C0E685-9BB1-43CE-8EB3-554EF2CFE327}" destId="{DA4CA1A6-8A1F-4775-9BD9-8B615642D507}" srcOrd="0" destOrd="0" presId="urn:microsoft.com/office/officeart/2008/layout/HorizontalMultiLevelHierarchy"/>
    <dgm:cxn modelId="{18D6F59D-6330-4BF4-9446-A24699CDAB1C}" type="presParOf" srcId="{890006F9-E232-44E3-920E-BFFF10D571DA}" destId="{2AE24384-6236-4CDB-A99B-A17B1CFF6ACE}" srcOrd="1" destOrd="0" presId="urn:microsoft.com/office/officeart/2008/layout/HorizontalMultiLevelHierarchy"/>
    <dgm:cxn modelId="{AA2F818B-52D3-49A9-88C0-44E9305E98C6}" type="presParOf" srcId="{2AE24384-6236-4CDB-A99B-A17B1CFF6ACE}" destId="{CC943349-E36C-408D-83CF-A175D079A90E}" srcOrd="0" destOrd="0" presId="urn:microsoft.com/office/officeart/2008/layout/HorizontalMultiLevelHierarchy"/>
    <dgm:cxn modelId="{E1954928-5091-4FF0-9000-48B11727FDFD}" type="presParOf" srcId="{2AE24384-6236-4CDB-A99B-A17B1CFF6ACE}" destId="{34507330-67E7-45DD-954B-5C094193785E}" srcOrd="1" destOrd="0" presId="urn:microsoft.com/office/officeart/2008/layout/HorizontalMultiLevelHierarchy"/>
    <dgm:cxn modelId="{C40A9935-EFF7-49B0-919D-036096D18772}" type="presParOf" srcId="{95B579A1-E57B-4576-9E3C-516013F0255F}" destId="{AEBA73C7-B2D9-4F0A-BEC9-EB15F6AFEA69}" srcOrd="14" destOrd="0" presId="urn:microsoft.com/office/officeart/2008/layout/HorizontalMultiLevelHierarchy"/>
    <dgm:cxn modelId="{C1F3D695-3D25-4DBA-A253-BE6CF11A0970}" type="presParOf" srcId="{AEBA73C7-B2D9-4F0A-BEC9-EB15F6AFEA69}" destId="{8F3821E8-B34D-401D-BEC3-BDE70E67E206}" srcOrd="0" destOrd="0" presId="urn:microsoft.com/office/officeart/2008/layout/HorizontalMultiLevelHierarchy"/>
    <dgm:cxn modelId="{02FAEBD7-8E9E-4E73-AB4D-DA78F791E9B9}" type="presParOf" srcId="{95B579A1-E57B-4576-9E3C-516013F0255F}" destId="{FD653639-A367-47A4-A3BA-6E4269CD3808}" srcOrd="15" destOrd="0" presId="urn:microsoft.com/office/officeart/2008/layout/HorizontalMultiLevelHierarchy"/>
    <dgm:cxn modelId="{BE74CA81-47A0-4DD0-AE1C-B48283686954}" type="presParOf" srcId="{FD653639-A367-47A4-A3BA-6E4269CD3808}" destId="{EEE9D56E-7728-48B7-AEF7-7AA21B54838D}" srcOrd="0" destOrd="0" presId="urn:microsoft.com/office/officeart/2008/layout/HorizontalMultiLevelHierarchy"/>
    <dgm:cxn modelId="{E42CAF8C-4576-4DE2-B3EA-203F39C5AEC0}" type="presParOf" srcId="{FD653639-A367-47A4-A3BA-6E4269CD3808}" destId="{A005EC27-8CEF-4211-AEC4-13C7AFF139F4}" srcOrd="1" destOrd="0" presId="urn:microsoft.com/office/officeart/2008/layout/HorizontalMultiLevelHierarchy"/>
    <dgm:cxn modelId="{3AE12157-471F-4F95-B0EF-2CF8EB15841F}" type="presParOf" srcId="{A005EC27-8CEF-4211-AEC4-13C7AFF139F4}" destId="{8F8ADACC-8A3D-4A49-87CC-AF14757B8C73}" srcOrd="0" destOrd="0" presId="urn:microsoft.com/office/officeart/2008/layout/HorizontalMultiLevelHierarchy"/>
    <dgm:cxn modelId="{EFF6AA19-7482-4757-8E17-77BB37355954}" type="presParOf" srcId="{8F8ADACC-8A3D-4A49-87CC-AF14757B8C73}" destId="{C5E46DCD-CC47-42C2-92AD-042E20EB432E}" srcOrd="0" destOrd="0" presId="urn:microsoft.com/office/officeart/2008/layout/HorizontalMultiLevelHierarchy"/>
    <dgm:cxn modelId="{53B04617-A19D-4289-9889-03972DF41BD0}" type="presParOf" srcId="{A005EC27-8CEF-4211-AEC4-13C7AFF139F4}" destId="{80238828-C1C6-4D47-BF54-6048B7FADF2B}" srcOrd="1" destOrd="0" presId="urn:microsoft.com/office/officeart/2008/layout/HorizontalMultiLevelHierarchy"/>
    <dgm:cxn modelId="{1E724502-E5C1-4316-B90A-AAD40897AB28}" type="presParOf" srcId="{80238828-C1C6-4D47-BF54-6048B7FADF2B}" destId="{948A37A6-5AD4-4DA2-B367-423876B310E4}" srcOrd="0" destOrd="0" presId="urn:microsoft.com/office/officeart/2008/layout/HorizontalMultiLevelHierarchy"/>
    <dgm:cxn modelId="{1C5B1253-389B-4560-872F-606036623455}" type="presParOf" srcId="{80238828-C1C6-4D47-BF54-6048B7FADF2B}" destId="{E45AC2BA-215B-4073-86A5-CC719936BD1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535202-9D65-4C3C-BE94-78E079B711D1}" type="doc">
      <dgm:prSet loTypeId="urn:microsoft.com/office/officeart/2005/8/layout/hierarchy4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714C552E-F14F-4706-9D6A-EA478044AC63}">
      <dgm:prSet phldrT="[文字]" custT="1"/>
      <dgm:spPr/>
      <dgm:t>
        <a:bodyPr/>
        <a:lstStyle/>
        <a:p>
          <a:r>
            <a:rPr lang="zh-TW" altLang="en-US" sz="4000" dirty="0" smtClean="0"/>
            <a:t>天下</a:t>
          </a:r>
          <a:endParaRPr lang="zh-TW" altLang="en-US" sz="4000" dirty="0"/>
        </a:p>
      </dgm:t>
    </dgm:pt>
    <dgm:pt modelId="{DDE49850-C064-400E-9999-8E7FBC8A028B}" type="par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178FE9D8-EB80-47A6-A5BE-72CC7F2DF82D}" type="sib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0C5FEAD3-46B8-4830-B186-58B4B0EE8C5C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利</a:t>
          </a:r>
          <a:r>
            <a:rPr lang="zh-TW" altLang="en-US" sz="3200" dirty="0" smtClean="0"/>
            <a:t>　</a:t>
          </a:r>
          <a:endParaRPr lang="zh-TW" altLang="en-US" sz="3200" dirty="0"/>
        </a:p>
      </dgm:t>
    </dgm:pt>
    <dgm:pt modelId="{63AC7AC1-DD66-4BE8-B709-B88C9924649C}" type="par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F056925-F210-46B8-8969-DF95AB026FBF}" type="sib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D5389F1-D4BB-4C5C-816E-6C94158CFE6B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害</a:t>
          </a:r>
          <a:endParaRPr lang="zh-TW" altLang="en-US" sz="3200" dirty="0"/>
        </a:p>
      </dgm:t>
    </dgm:pt>
    <dgm:pt modelId="{7377FADE-17D9-41EF-B75B-448B54BCB827}" type="par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623414C-3496-4F33-ACE5-6CB26E00351B}" type="sib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7884845-2CC1-4CE5-B800-FCB843700B4A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生</a:t>
          </a:r>
          <a:endParaRPr lang="zh-TW" altLang="en-US" sz="3200" dirty="0"/>
        </a:p>
      </dgm:t>
    </dgm:pt>
    <dgm:pt modelId="{E30F1DB3-2F98-4234-ABD7-3A0FCA013064}" type="par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459BDEB5-AE7F-4E03-AC62-371004DC4E91}" type="sib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1F50BD8B-5D12-4BA3-BC47-FC23D729EA72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殺</a:t>
          </a:r>
          <a:endParaRPr lang="zh-TW" altLang="en-US" sz="3200" dirty="0"/>
        </a:p>
      </dgm:t>
    </dgm:pt>
    <dgm:pt modelId="{67E3C6CD-631F-4117-80EB-48415E481968}" type="par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F99E77BF-7E87-45CC-B165-08D77113530F}" type="sib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0A85F12A-FD4D-438A-9D8A-2DDD23F679C8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徹</a:t>
          </a:r>
          <a:endParaRPr lang="zh-TW" altLang="en-US" sz="3200" dirty="0"/>
        </a:p>
      </dgm:t>
    </dgm:pt>
    <dgm:pt modelId="{46F8862F-5137-4625-95CA-D7F32FCF98F3}" type="par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8D5777AE-A761-4E5E-A96F-F89AB07F1D87}" type="sib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6EC8C576-9FD0-4EA0-8F01-88F331FE4A00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危</a:t>
          </a:r>
          <a:endParaRPr lang="zh-TW" altLang="en-US" sz="3200" dirty="0"/>
        </a:p>
      </dgm:t>
    </dgm:pt>
    <dgm:pt modelId="{E08B4BF0-89E1-4E6F-832F-FA1692D13D63}" type="par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D20CB5DF-A4B8-41E5-B25D-A37B49AC2D92}" type="sib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8912DF3F-5A47-4522-A0A5-7BDF4743C90B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安</a:t>
          </a:r>
          <a:endParaRPr lang="zh-TW" altLang="en-US" sz="3200" dirty="0"/>
        </a:p>
      </dgm:t>
    </dgm:pt>
    <dgm:pt modelId="{FF3353F6-92A7-4B2C-9569-34E5CB5BABDB}" type="par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EF860357-B30D-432A-9147-379A139630E6}" type="sib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7D16080C-85DD-4848-A995-0DB6457CAFCD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rgbClr val="FF0000"/>
              </a:solidFill>
            </a:rPr>
            <a:t>窮</a:t>
          </a:r>
          <a:endParaRPr lang="zh-TW" altLang="en-US" sz="3200" dirty="0"/>
        </a:p>
      </dgm:t>
    </dgm:pt>
    <dgm:pt modelId="{9D9DAD6E-CD28-4208-9D48-FDF48055E25A}" type="par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AC6CF7CB-454E-440C-B8DE-17B9E6F5589B}" type="sib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1C12FE50-F037-4703-A05C-87D47302BCB1}">
      <dgm:prSet phldrT="[文字]" custT="1"/>
      <dgm:spPr/>
      <dgm:t>
        <a:bodyPr/>
        <a:lstStyle/>
        <a:p>
          <a:r>
            <a:rPr lang="zh-TW" altLang="en-US" sz="3200" dirty="0" smtClean="0"/>
            <a:t>啟</a:t>
          </a:r>
          <a:endParaRPr lang="zh-TW" altLang="en-US" sz="3200" dirty="0"/>
        </a:p>
      </dgm:t>
    </dgm:pt>
    <dgm:pt modelId="{85872C11-EB1F-4EE1-A364-A3DD520C1413}" type="parTrans" cxnId="{7AB8411C-055D-4C39-8F7C-A4CB5F2DA2A3}">
      <dgm:prSet/>
      <dgm:spPr/>
      <dgm:t>
        <a:bodyPr/>
        <a:lstStyle/>
        <a:p>
          <a:endParaRPr lang="zh-TW" altLang="en-US"/>
        </a:p>
      </dgm:t>
    </dgm:pt>
    <dgm:pt modelId="{DC6CE6B4-696C-4065-BB16-A8473C37BDC1}" type="sibTrans" cxnId="{7AB8411C-055D-4C39-8F7C-A4CB5F2DA2A3}">
      <dgm:prSet/>
      <dgm:spPr/>
      <dgm:t>
        <a:bodyPr/>
        <a:lstStyle/>
        <a:p>
          <a:endParaRPr lang="zh-TW" altLang="en-US"/>
        </a:p>
      </dgm:t>
    </dgm:pt>
    <dgm:pt modelId="{38C84F3D-FB0C-40F2-A3E1-49947D20115B}">
      <dgm:prSet phldrT="[文字]" custT="1"/>
      <dgm:spPr/>
      <dgm:t>
        <a:bodyPr/>
        <a:lstStyle/>
        <a:p>
          <a:r>
            <a:rPr lang="zh-TW" altLang="en-US" sz="3200" dirty="0" smtClean="0"/>
            <a:t>閉</a:t>
          </a:r>
          <a:endParaRPr lang="zh-TW" altLang="en-US" sz="3200" dirty="0"/>
        </a:p>
      </dgm:t>
    </dgm:pt>
    <dgm:pt modelId="{D8AA4701-A026-4839-8E68-5604E037DD55}" type="parTrans" cxnId="{91DC69E2-1E75-4E37-BCF8-5468751485AE}">
      <dgm:prSet/>
      <dgm:spPr/>
      <dgm:t>
        <a:bodyPr/>
        <a:lstStyle/>
        <a:p>
          <a:endParaRPr lang="zh-TW" altLang="en-US"/>
        </a:p>
      </dgm:t>
    </dgm:pt>
    <dgm:pt modelId="{90199F46-8714-47B0-8DB2-DC147D08BD7F}" type="sibTrans" cxnId="{91DC69E2-1E75-4E37-BCF8-5468751485AE}">
      <dgm:prSet/>
      <dgm:spPr/>
      <dgm:t>
        <a:bodyPr/>
        <a:lstStyle/>
        <a:p>
          <a:endParaRPr lang="zh-TW" altLang="en-US"/>
        </a:p>
      </dgm:t>
    </dgm:pt>
    <dgm:pt modelId="{5B23FB4F-C992-421F-A1F6-B0A75E2FB628}">
      <dgm:prSet phldrT="[文字]" custT="1"/>
      <dgm:spPr/>
      <dgm:t>
        <a:bodyPr/>
        <a:lstStyle/>
        <a:p>
          <a:r>
            <a:rPr lang="zh-TW" altLang="en-US" sz="3200" dirty="0" smtClean="0"/>
            <a:t>德</a:t>
          </a:r>
          <a:endParaRPr lang="zh-TW" altLang="en-US" sz="3200" dirty="0"/>
        </a:p>
      </dgm:t>
    </dgm:pt>
    <dgm:pt modelId="{C6EAD2F4-D7ED-4F88-874D-30DA7C1FC226}" type="parTrans" cxnId="{59EF6E1C-5E93-49F0-95CC-E310B36CA21E}">
      <dgm:prSet/>
      <dgm:spPr/>
      <dgm:t>
        <a:bodyPr/>
        <a:lstStyle/>
        <a:p>
          <a:endParaRPr lang="zh-TW" altLang="en-US"/>
        </a:p>
      </dgm:t>
    </dgm:pt>
    <dgm:pt modelId="{5287B0E1-B42F-4BC7-B09C-8BA0909B8357}" type="sibTrans" cxnId="{59EF6E1C-5E93-49F0-95CC-E310B36CA21E}">
      <dgm:prSet/>
      <dgm:spPr/>
      <dgm:t>
        <a:bodyPr/>
        <a:lstStyle/>
        <a:p>
          <a:endParaRPr lang="zh-TW" altLang="en-US"/>
        </a:p>
      </dgm:t>
    </dgm:pt>
    <dgm:pt modelId="{390B61F1-A0BD-442D-921D-2384B1E6C96E}">
      <dgm:prSet phldrT="[文字]" custT="1"/>
      <dgm:spPr/>
      <dgm:t>
        <a:bodyPr/>
        <a:lstStyle/>
        <a:p>
          <a:r>
            <a:rPr lang="zh-TW" altLang="en-US" sz="3200" dirty="0" smtClean="0"/>
            <a:t>賊</a:t>
          </a:r>
          <a:endParaRPr lang="zh-TW" altLang="en-US" sz="3200" dirty="0"/>
        </a:p>
      </dgm:t>
    </dgm:pt>
    <dgm:pt modelId="{BB1123B9-37E7-45F8-8A48-A73E61223A19}" type="parTrans" cxnId="{B5EBBE1E-1FBF-42CC-99E7-B5A24C613E45}">
      <dgm:prSet/>
      <dgm:spPr/>
      <dgm:t>
        <a:bodyPr/>
        <a:lstStyle/>
        <a:p>
          <a:endParaRPr lang="zh-TW" altLang="en-US"/>
        </a:p>
      </dgm:t>
    </dgm:pt>
    <dgm:pt modelId="{5904E462-AC8F-4C58-867C-A0CE065542EF}" type="sibTrans" cxnId="{B5EBBE1E-1FBF-42CC-99E7-B5A24C613E45}">
      <dgm:prSet/>
      <dgm:spPr/>
      <dgm:t>
        <a:bodyPr/>
        <a:lstStyle/>
        <a:p>
          <a:endParaRPr lang="zh-TW" altLang="en-US"/>
        </a:p>
      </dgm:t>
    </dgm:pt>
    <dgm:pt modelId="{27AE614F-CC67-4DF3-987D-2C8CA4DB9E3B}">
      <dgm:prSet phldrT="[文字]" custT="1"/>
      <dgm:spPr/>
      <dgm:t>
        <a:bodyPr/>
        <a:lstStyle/>
        <a:p>
          <a:r>
            <a:rPr lang="zh-TW" altLang="en-US" sz="3200" dirty="0" smtClean="0"/>
            <a:t>通</a:t>
          </a:r>
          <a:endParaRPr lang="zh-TW" altLang="en-US" sz="3200" dirty="0"/>
        </a:p>
      </dgm:t>
    </dgm:pt>
    <dgm:pt modelId="{6C38FF9E-0DDB-4D09-A25A-9C28FD098730}" type="parTrans" cxnId="{BAADF649-55BD-4F58-B1B5-2091411BDDCF}">
      <dgm:prSet/>
      <dgm:spPr/>
      <dgm:t>
        <a:bodyPr/>
        <a:lstStyle/>
        <a:p>
          <a:endParaRPr lang="zh-TW" altLang="en-US"/>
        </a:p>
      </dgm:t>
    </dgm:pt>
    <dgm:pt modelId="{8C5D7403-5C95-43B6-B637-80E82B63879E}" type="sibTrans" cxnId="{BAADF649-55BD-4F58-B1B5-2091411BDDCF}">
      <dgm:prSet/>
      <dgm:spPr/>
      <dgm:t>
        <a:bodyPr/>
        <a:lstStyle/>
        <a:p>
          <a:endParaRPr lang="zh-TW" altLang="en-US"/>
        </a:p>
      </dgm:t>
    </dgm:pt>
    <dgm:pt modelId="{BB48548B-D663-4CB0-8F32-D53F5D7FCA0B}">
      <dgm:prSet phldrT="[文字]" custT="1"/>
      <dgm:spPr/>
      <dgm:t>
        <a:bodyPr/>
        <a:lstStyle/>
        <a:p>
          <a:r>
            <a:rPr lang="zh-TW" altLang="en-US" sz="3200" dirty="0" smtClean="0"/>
            <a:t>仇</a:t>
          </a:r>
          <a:endParaRPr lang="zh-TW" altLang="en-US" sz="3200" dirty="0"/>
        </a:p>
      </dgm:t>
    </dgm:pt>
    <dgm:pt modelId="{D03CD464-06BF-47FC-BECA-DEBB3B22AD1D}" type="parTrans" cxnId="{AC171D90-0182-484D-993B-20ACAA2145DB}">
      <dgm:prSet/>
      <dgm:spPr/>
      <dgm:t>
        <a:bodyPr/>
        <a:lstStyle/>
        <a:p>
          <a:endParaRPr lang="zh-TW" altLang="en-US"/>
        </a:p>
      </dgm:t>
    </dgm:pt>
    <dgm:pt modelId="{FAFD280E-F18C-4D17-89D8-000E7EDA8660}" type="sibTrans" cxnId="{AC171D90-0182-484D-993B-20ACAA2145DB}">
      <dgm:prSet/>
      <dgm:spPr/>
      <dgm:t>
        <a:bodyPr/>
        <a:lstStyle/>
        <a:p>
          <a:endParaRPr lang="zh-TW" altLang="en-US"/>
        </a:p>
      </dgm:t>
    </dgm:pt>
    <dgm:pt modelId="{439643A8-598B-4F1B-AFDE-41A852B2E2B8}">
      <dgm:prSet phldrT="[文字]" custT="1"/>
      <dgm:spPr/>
      <dgm:t>
        <a:bodyPr/>
        <a:lstStyle/>
        <a:p>
          <a:r>
            <a:rPr lang="zh-TW" altLang="en-US" sz="3200" dirty="0" smtClean="0"/>
            <a:t>恃</a:t>
          </a:r>
          <a:endParaRPr lang="zh-TW" altLang="en-US" sz="3200" dirty="0"/>
        </a:p>
      </dgm:t>
    </dgm:pt>
    <dgm:pt modelId="{957DE240-BE73-410E-80C0-5D5E9750CBCA}" type="parTrans" cxnId="{D51A5482-482A-410C-8155-F30E60DA4567}">
      <dgm:prSet/>
      <dgm:spPr/>
      <dgm:t>
        <a:bodyPr/>
        <a:lstStyle/>
        <a:p>
          <a:endParaRPr lang="zh-TW" altLang="en-US"/>
        </a:p>
      </dgm:t>
    </dgm:pt>
    <dgm:pt modelId="{D0B8492B-CCD2-46FA-A002-63CF6E648FF1}" type="sibTrans" cxnId="{D51A5482-482A-410C-8155-F30E60DA4567}">
      <dgm:prSet/>
      <dgm:spPr/>
      <dgm:t>
        <a:bodyPr/>
        <a:lstStyle/>
        <a:p>
          <a:endParaRPr lang="zh-TW" altLang="en-US"/>
        </a:p>
      </dgm:t>
    </dgm:pt>
    <dgm:pt modelId="{9CF39ABB-95E5-4D62-8F5C-5603F57ED109}">
      <dgm:prSet phldrT="[文字]" custT="1"/>
      <dgm:spPr/>
      <dgm:t>
        <a:bodyPr/>
        <a:lstStyle/>
        <a:p>
          <a:r>
            <a:rPr lang="zh-TW" altLang="en-US" sz="3200" dirty="0" smtClean="0"/>
            <a:t>災</a:t>
          </a:r>
          <a:endParaRPr lang="zh-TW" altLang="en-US" sz="3200" dirty="0"/>
        </a:p>
      </dgm:t>
    </dgm:pt>
    <dgm:pt modelId="{EA57015D-5713-493F-9D51-B4B872589890}" type="parTrans" cxnId="{65DE1350-EE2D-40AF-B92F-6818CCE7CEEF}">
      <dgm:prSet/>
      <dgm:spPr/>
      <dgm:t>
        <a:bodyPr/>
        <a:lstStyle/>
        <a:p>
          <a:endParaRPr lang="zh-TW" altLang="en-US"/>
        </a:p>
      </dgm:t>
    </dgm:pt>
    <dgm:pt modelId="{BC28F1F3-D96F-4B6B-BEAD-5EA6D1287EE9}" type="sibTrans" cxnId="{65DE1350-EE2D-40AF-B92F-6818CCE7CEEF}">
      <dgm:prSet/>
      <dgm:spPr/>
      <dgm:t>
        <a:bodyPr/>
        <a:lstStyle/>
        <a:p>
          <a:endParaRPr lang="zh-TW" altLang="en-US"/>
        </a:p>
      </dgm:t>
    </dgm:pt>
    <dgm:pt modelId="{03BE1327-41F0-44B6-9C90-20982333541C}" type="pres">
      <dgm:prSet presAssocID="{C2535202-9D65-4C3C-BE94-78E079B711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8F0B401E-711E-4BDC-8E94-6FD093B5208A}" type="pres">
      <dgm:prSet presAssocID="{714C552E-F14F-4706-9D6A-EA478044AC63}" presName="vertOne" presStyleCnt="0"/>
      <dgm:spPr/>
    </dgm:pt>
    <dgm:pt modelId="{194C68BF-96E7-4F11-A245-1491EE8E67E8}" type="pres">
      <dgm:prSet presAssocID="{714C552E-F14F-4706-9D6A-EA478044AC63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5BB6F9D-8226-407C-AAA2-35931D93C5EC}" type="pres">
      <dgm:prSet presAssocID="{714C552E-F14F-4706-9D6A-EA478044AC63}" presName="parTransOne" presStyleCnt="0"/>
      <dgm:spPr/>
    </dgm:pt>
    <dgm:pt modelId="{B669BD72-D202-4E49-B681-C0BF537B25FA}" type="pres">
      <dgm:prSet presAssocID="{714C552E-F14F-4706-9D6A-EA478044AC63}" presName="horzOne" presStyleCnt="0"/>
      <dgm:spPr/>
    </dgm:pt>
    <dgm:pt modelId="{6D5118BF-7DB5-4766-8677-25AE155FA100}" type="pres">
      <dgm:prSet presAssocID="{0C5FEAD3-46B8-4830-B186-58B4B0EE8C5C}" presName="vertTwo" presStyleCnt="0"/>
      <dgm:spPr/>
    </dgm:pt>
    <dgm:pt modelId="{0E4784E0-636E-4A9F-8E75-81FFC9BD1C5C}" type="pres">
      <dgm:prSet presAssocID="{0C5FEAD3-46B8-4830-B186-58B4B0EE8C5C}" presName="txTwo" presStyleLbl="node2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90A2E1-28E6-4929-91E3-798F9345815C}" type="pres">
      <dgm:prSet presAssocID="{0C5FEAD3-46B8-4830-B186-58B4B0EE8C5C}" presName="parTransTwo" presStyleCnt="0"/>
      <dgm:spPr/>
    </dgm:pt>
    <dgm:pt modelId="{E263A7BB-0637-4069-8975-ECFF75DF98A1}" type="pres">
      <dgm:prSet presAssocID="{0C5FEAD3-46B8-4830-B186-58B4B0EE8C5C}" presName="horzTwo" presStyleCnt="0"/>
      <dgm:spPr/>
    </dgm:pt>
    <dgm:pt modelId="{0EBC90CA-E3AD-4907-BE1E-8B4717BD06F1}" type="pres">
      <dgm:prSet presAssocID="{1C12FE50-F037-4703-A05C-87D47302BCB1}" presName="vertThree" presStyleCnt="0"/>
      <dgm:spPr/>
    </dgm:pt>
    <dgm:pt modelId="{210B3397-869C-4862-B0A6-F8ED6040FF23}" type="pres">
      <dgm:prSet presAssocID="{1C12FE50-F037-4703-A05C-87D47302BCB1}" presName="txThree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9D4F6D3-6524-47C1-8860-78BFCCB4032C}" type="pres">
      <dgm:prSet presAssocID="{1C12FE50-F037-4703-A05C-87D47302BCB1}" presName="horzThree" presStyleCnt="0"/>
      <dgm:spPr/>
    </dgm:pt>
    <dgm:pt modelId="{152E5427-5891-4804-B601-CAF552144560}" type="pres">
      <dgm:prSet presAssocID="{0F056925-F210-46B8-8969-DF95AB026FBF}" presName="sibSpaceTwo" presStyleCnt="0"/>
      <dgm:spPr/>
    </dgm:pt>
    <dgm:pt modelId="{3E9CC23C-E027-4DDD-9D81-686EB6C252FF}" type="pres">
      <dgm:prSet presAssocID="{0D5389F1-D4BB-4C5C-816E-6C94158CFE6B}" presName="vertTwo" presStyleCnt="0"/>
      <dgm:spPr/>
    </dgm:pt>
    <dgm:pt modelId="{F3315447-CCBC-4CC9-BE28-A694FC539707}" type="pres">
      <dgm:prSet presAssocID="{0D5389F1-D4BB-4C5C-816E-6C94158CFE6B}" presName="txTwo" presStyleLbl="node2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617646-C5A7-4E96-AFF1-CB63B6F435F7}" type="pres">
      <dgm:prSet presAssocID="{0D5389F1-D4BB-4C5C-816E-6C94158CFE6B}" presName="parTransTwo" presStyleCnt="0"/>
      <dgm:spPr/>
    </dgm:pt>
    <dgm:pt modelId="{D782194D-5B4D-40D7-AEE9-A34766FB6AB5}" type="pres">
      <dgm:prSet presAssocID="{0D5389F1-D4BB-4C5C-816E-6C94158CFE6B}" presName="horzTwo" presStyleCnt="0"/>
      <dgm:spPr/>
    </dgm:pt>
    <dgm:pt modelId="{F3FAB4FF-FC4D-4CDD-BE9D-35098C3F7450}" type="pres">
      <dgm:prSet presAssocID="{38C84F3D-FB0C-40F2-A3E1-49947D20115B}" presName="vertThree" presStyleCnt="0"/>
      <dgm:spPr/>
    </dgm:pt>
    <dgm:pt modelId="{0FFE49BF-42FB-4385-8131-CD6B823EA903}" type="pres">
      <dgm:prSet presAssocID="{38C84F3D-FB0C-40F2-A3E1-49947D20115B}" presName="txThree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F5CBD97-9BE9-42CB-AE8F-44EAFC7D1B67}" type="pres">
      <dgm:prSet presAssocID="{38C84F3D-FB0C-40F2-A3E1-49947D20115B}" presName="horzThree" presStyleCnt="0"/>
      <dgm:spPr/>
    </dgm:pt>
    <dgm:pt modelId="{24F3E837-B510-43C2-800C-7C2FD52E62E0}" type="pres">
      <dgm:prSet presAssocID="{1623414C-3496-4F33-ACE5-6CB26E00351B}" presName="sibSpaceTwo" presStyleCnt="0"/>
      <dgm:spPr/>
    </dgm:pt>
    <dgm:pt modelId="{57750DF9-3821-4AD5-82FD-0DADE197EB73}" type="pres">
      <dgm:prSet presAssocID="{17884845-2CC1-4CE5-B800-FCB843700B4A}" presName="vertTwo" presStyleCnt="0"/>
      <dgm:spPr/>
    </dgm:pt>
    <dgm:pt modelId="{B3D08A82-17BB-4BE8-A80C-77813296F13F}" type="pres">
      <dgm:prSet presAssocID="{17884845-2CC1-4CE5-B800-FCB843700B4A}" presName="txTwo" presStyleLbl="node2" presStyleIdx="2" presStyleCnt="8" custLinFactNeighborY="-3039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81B31B4-A0C2-44FD-88D5-EE26F43C4598}" type="pres">
      <dgm:prSet presAssocID="{17884845-2CC1-4CE5-B800-FCB843700B4A}" presName="parTransTwo" presStyleCnt="0"/>
      <dgm:spPr/>
    </dgm:pt>
    <dgm:pt modelId="{42160C98-116E-4987-A8C4-CF8B1FA0F40F}" type="pres">
      <dgm:prSet presAssocID="{17884845-2CC1-4CE5-B800-FCB843700B4A}" presName="horzTwo" presStyleCnt="0"/>
      <dgm:spPr/>
    </dgm:pt>
    <dgm:pt modelId="{67D244C6-F1C2-4052-B9B2-68945F4618C7}" type="pres">
      <dgm:prSet presAssocID="{5B23FB4F-C992-421F-A1F6-B0A75E2FB628}" presName="vertThree" presStyleCnt="0"/>
      <dgm:spPr/>
    </dgm:pt>
    <dgm:pt modelId="{0650B981-4E40-479D-BB12-2F6D579B6A27}" type="pres">
      <dgm:prSet presAssocID="{5B23FB4F-C992-421F-A1F6-B0A75E2FB628}" presName="txThree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9D25E08-4BE2-42EE-A49A-679B64EF4097}" type="pres">
      <dgm:prSet presAssocID="{5B23FB4F-C992-421F-A1F6-B0A75E2FB628}" presName="horzThree" presStyleCnt="0"/>
      <dgm:spPr/>
    </dgm:pt>
    <dgm:pt modelId="{7D5302FE-81F4-445C-8A59-BEA4F8E16452}" type="pres">
      <dgm:prSet presAssocID="{459BDEB5-AE7F-4E03-AC62-371004DC4E91}" presName="sibSpaceTwo" presStyleCnt="0"/>
      <dgm:spPr/>
    </dgm:pt>
    <dgm:pt modelId="{605578F3-15AF-41F9-95C8-CBC2E8CEE1A9}" type="pres">
      <dgm:prSet presAssocID="{1F50BD8B-5D12-4BA3-BC47-FC23D729EA72}" presName="vertTwo" presStyleCnt="0"/>
      <dgm:spPr/>
    </dgm:pt>
    <dgm:pt modelId="{8A3A569E-BAE4-4134-85E3-B7FDC3ACE8B2}" type="pres">
      <dgm:prSet presAssocID="{1F50BD8B-5D12-4BA3-BC47-FC23D729EA72}" presName="txTwo" presStyleLbl="node2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E57B7D2-9C98-4D4F-B36A-C54348CA1F88}" type="pres">
      <dgm:prSet presAssocID="{1F50BD8B-5D12-4BA3-BC47-FC23D729EA72}" presName="parTransTwo" presStyleCnt="0"/>
      <dgm:spPr/>
    </dgm:pt>
    <dgm:pt modelId="{9BD34643-D589-4296-B55E-1AD2608DBAFE}" type="pres">
      <dgm:prSet presAssocID="{1F50BD8B-5D12-4BA3-BC47-FC23D729EA72}" presName="horzTwo" presStyleCnt="0"/>
      <dgm:spPr/>
    </dgm:pt>
    <dgm:pt modelId="{E5A4F81C-7165-409E-BF49-1D56543EDC30}" type="pres">
      <dgm:prSet presAssocID="{390B61F1-A0BD-442D-921D-2384B1E6C96E}" presName="vertThree" presStyleCnt="0"/>
      <dgm:spPr/>
    </dgm:pt>
    <dgm:pt modelId="{943B83C2-213B-4F44-81CD-3B5C7319C4E7}" type="pres">
      <dgm:prSet presAssocID="{390B61F1-A0BD-442D-921D-2384B1E6C96E}" presName="txThree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C9C8453-F4F7-4486-97E8-CF23ECEE8AA7}" type="pres">
      <dgm:prSet presAssocID="{390B61F1-A0BD-442D-921D-2384B1E6C96E}" presName="horzThree" presStyleCnt="0"/>
      <dgm:spPr/>
    </dgm:pt>
    <dgm:pt modelId="{BCC8DB3D-4F00-4969-9EE0-7B52CF286144}" type="pres">
      <dgm:prSet presAssocID="{F99E77BF-7E87-45CC-B165-08D77113530F}" presName="sibSpaceTwo" presStyleCnt="0"/>
      <dgm:spPr/>
    </dgm:pt>
    <dgm:pt modelId="{B0BC92D2-777A-4216-9E3C-04F52598DA37}" type="pres">
      <dgm:prSet presAssocID="{0A85F12A-FD4D-438A-9D8A-2DDD23F679C8}" presName="vertTwo" presStyleCnt="0"/>
      <dgm:spPr/>
    </dgm:pt>
    <dgm:pt modelId="{9C4981AB-99AC-4EAC-A86A-FF97B5FCCDAB}" type="pres">
      <dgm:prSet presAssocID="{0A85F12A-FD4D-438A-9D8A-2DDD23F679C8}" presName="txTwo" presStyleLbl="node2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56681CE-1194-4905-B585-1AE419455D6E}" type="pres">
      <dgm:prSet presAssocID="{0A85F12A-FD4D-438A-9D8A-2DDD23F679C8}" presName="parTransTwo" presStyleCnt="0"/>
      <dgm:spPr/>
    </dgm:pt>
    <dgm:pt modelId="{46E060CC-F71B-442F-81E4-0774653FA5BB}" type="pres">
      <dgm:prSet presAssocID="{0A85F12A-FD4D-438A-9D8A-2DDD23F679C8}" presName="horzTwo" presStyleCnt="0"/>
      <dgm:spPr/>
    </dgm:pt>
    <dgm:pt modelId="{94F037DC-88D0-4AB8-AA5E-97C9D5EFFA8A}" type="pres">
      <dgm:prSet presAssocID="{27AE614F-CC67-4DF3-987D-2C8CA4DB9E3B}" presName="vertThree" presStyleCnt="0"/>
      <dgm:spPr/>
    </dgm:pt>
    <dgm:pt modelId="{A342DF9F-6880-4898-A295-2B44B48A8C55}" type="pres">
      <dgm:prSet presAssocID="{27AE614F-CC67-4DF3-987D-2C8CA4DB9E3B}" presName="txThree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CB0FDA2-2E08-4DF4-9F4E-4D7734C31D41}" type="pres">
      <dgm:prSet presAssocID="{27AE614F-CC67-4DF3-987D-2C8CA4DB9E3B}" presName="horzThree" presStyleCnt="0"/>
      <dgm:spPr/>
    </dgm:pt>
    <dgm:pt modelId="{60FC3225-2919-431B-B14B-EAEBD2A94BEE}" type="pres">
      <dgm:prSet presAssocID="{8D5777AE-A761-4E5E-A96F-F89AB07F1D87}" presName="sibSpaceTwo" presStyleCnt="0"/>
      <dgm:spPr/>
    </dgm:pt>
    <dgm:pt modelId="{67189054-2E71-4CDA-A9B3-7395AD01787C}" type="pres">
      <dgm:prSet presAssocID="{7D16080C-85DD-4848-A995-0DB6457CAFCD}" presName="vertTwo" presStyleCnt="0"/>
      <dgm:spPr/>
    </dgm:pt>
    <dgm:pt modelId="{9FFC36A1-1C39-47C2-9722-1A8E3279C073}" type="pres">
      <dgm:prSet presAssocID="{7D16080C-85DD-4848-A995-0DB6457CAFCD}" presName="txTwo" presStyleLbl="node2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129A9E3-FC8A-4686-A164-D408DDC58C9C}" type="pres">
      <dgm:prSet presAssocID="{7D16080C-85DD-4848-A995-0DB6457CAFCD}" presName="parTransTwo" presStyleCnt="0"/>
      <dgm:spPr/>
    </dgm:pt>
    <dgm:pt modelId="{58AB4738-A2B4-46D3-BC8C-C6D962558582}" type="pres">
      <dgm:prSet presAssocID="{7D16080C-85DD-4848-A995-0DB6457CAFCD}" presName="horzTwo" presStyleCnt="0"/>
      <dgm:spPr/>
    </dgm:pt>
    <dgm:pt modelId="{13F45B71-29DD-4C50-B445-01CEFCFBA1D7}" type="pres">
      <dgm:prSet presAssocID="{BB48548B-D663-4CB0-8F32-D53F5D7FCA0B}" presName="vertThree" presStyleCnt="0"/>
      <dgm:spPr/>
    </dgm:pt>
    <dgm:pt modelId="{750E4300-95AE-4F1F-8FFB-FBDAF5CFB262}" type="pres">
      <dgm:prSet presAssocID="{BB48548B-D663-4CB0-8F32-D53F5D7FCA0B}" presName="txThree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A4984AC-7FDE-4563-8260-4D61E219A9CB}" type="pres">
      <dgm:prSet presAssocID="{BB48548B-D663-4CB0-8F32-D53F5D7FCA0B}" presName="horzThree" presStyleCnt="0"/>
      <dgm:spPr/>
    </dgm:pt>
    <dgm:pt modelId="{5F37AC10-908C-4DF1-8440-4B0FAF8CF1C9}" type="pres">
      <dgm:prSet presAssocID="{AC6CF7CB-454E-440C-B8DE-17B9E6F5589B}" presName="sibSpaceTwo" presStyleCnt="0"/>
      <dgm:spPr/>
    </dgm:pt>
    <dgm:pt modelId="{6E00D0FD-F0D6-4E99-88BF-09709A3B23D1}" type="pres">
      <dgm:prSet presAssocID="{8912DF3F-5A47-4522-A0A5-7BDF4743C90B}" presName="vertTwo" presStyleCnt="0"/>
      <dgm:spPr/>
    </dgm:pt>
    <dgm:pt modelId="{C20CCCF5-5EDA-43E2-8068-72CEE765A443}" type="pres">
      <dgm:prSet presAssocID="{8912DF3F-5A47-4522-A0A5-7BDF4743C90B}" presName="txTwo" presStyleLbl="node2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A0DDDD6-316E-4474-85EC-FA1958849B5D}" type="pres">
      <dgm:prSet presAssocID="{8912DF3F-5A47-4522-A0A5-7BDF4743C90B}" presName="parTransTwo" presStyleCnt="0"/>
      <dgm:spPr/>
    </dgm:pt>
    <dgm:pt modelId="{9DEBB554-0ABE-4128-A3A4-1DEA448DFAD0}" type="pres">
      <dgm:prSet presAssocID="{8912DF3F-5A47-4522-A0A5-7BDF4743C90B}" presName="horzTwo" presStyleCnt="0"/>
      <dgm:spPr/>
    </dgm:pt>
    <dgm:pt modelId="{5556C92F-6EF8-4D49-A2B2-8E13B93D8D7B}" type="pres">
      <dgm:prSet presAssocID="{439643A8-598B-4F1B-AFDE-41A852B2E2B8}" presName="vertThree" presStyleCnt="0"/>
      <dgm:spPr/>
    </dgm:pt>
    <dgm:pt modelId="{D7667D8C-2FEB-4454-A70A-C5D33A406801}" type="pres">
      <dgm:prSet presAssocID="{439643A8-598B-4F1B-AFDE-41A852B2E2B8}" presName="txThree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E804B73-BF67-49C1-8214-35F9666B23C4}" type="pres">
      <dgm:prSet presAssocID="{439643A8-598B-4F1B-AFDE-41A852B2E2B8}" presName="horzThree" presStyleCnt="0"/>
      <dgm:spPr/>
    </dgm:pt>
    <dgm:pt modelId="{A20E5B16-F283-4E1D-8C98-2702D6A98DA4}" type="pres">
      <dgm:prSet presAssocID="{EF860357-B30D-432A-9147-379A139630E6}" presName="sibSpaceTwo" presStyleCnt="0"/>
      <dgm:spPr/>
    </dgm:pt>
    <dgm:pt modelId="{1EB5FDA2-8264-4299-A39B-7C8D634D38D7}" type="pres">
      <dgm:prSet presAssocID="{6EC8C576-9FD0-4EA0-8F01-88F331FE4A00}" presName="vertTwo" presStyleCnt="0"/>
      <dgm:spPr/>
    </dgm:pt>
    <dgm:pt modelId="{3EF3D139-23A8-4AB3-8A19-4D327A139188}" type="pres">
      <dgm:prSet presAssocID="{6EC8C576-9FD0-4EA0-8F01-88F331FE4A00}" presName="txTwo" presStyleLbl="node2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CF50928-4E75-4DFB-B39D-10B8BC039560}" type="pres">
      <dgm:prSet presAssocID="{6EC8C576-9FD0-4EA0-8F01-88F331FE4A00}" presName="parTransTwo" presStyleCnt="0"/>
      <dgm:spPr/>
    </dgm:pt>
    <dgm:pt modelId="{75ED4266-9CD8-40D7-BEEA-56A67A01A288}" type="pres">
      <dgm:prSet presAssocID="{6EC8C576-9FD0-4EA0-8F01-88F331FE4A00}" presName="horzTwo" presStyleCnt="0"/>
      <dgm:spPr/>
    </dgm:pt>
    <dgm:pt modelId="{D65CB019-7D82-4689-91C0-DED80180704C}" type="pres">
      <dgm:prSet presAssocID="{9CF39ABB-95E5-4D62-8F5C-5603F57ED109}" presName="vertThree" presStyleCnt="0"/>
      <dgm:spPr/>
    </dgm:pt>
    <dgm:pt modelId="{4877B49D-7299-42C5-AABF-4560EE757DED}" type="pres">
      <dgm:prSet presAssocID="{9CF39ABB-95E5-4D62-8F5C-5603F57ED109}" presName="txThree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1288ABF-3D5A-46F8-9BDB-1EC2C65656A4}" type="pres">
      <dgm:prSet presAssocID="{9CF39ABB-95E5-4D62-8F5C-5603F57ED109}" presName="horzThree" presStyleCnt="0"/>
      <dgm:spPr/>
    </dgm:pt>
  </dgm:ptLst>
  <dgm:cxnLst>
    <dgm:cxn modelId="{726F67BB-AE86-4AFC-B835-9697D417E69C}" type="presOf" srcId="{9CF39ABB-95E5-4D62-8F5C-5603F57ED109}" destId="{4877B49D-7299-42C5-AABF-4560EE757DED}" srcOrd="0" destOrd="0" presId="urn:microsoft.com/office/officeart/2005/8/layout/hierarchy4"/>
    <dgm:cxn modelId="{04546C12-F080-4F11-8C61-94503343F6D9}" type="presOf" srcId="{0A85F12A-FD4D-438A-9D8A-2DDD23F679C8}" destId="{9C4981AB-99AC-4EAC-A86A-FF97B5FCCDAB}" srcOrd="0" destOrd="0" presId="urn:microsoft.com/office/officeart/2005/8/layout/hierarchy4"/>
    <dgm:cxn modelId="{66CFA765-3AF9-4869-8E73-BAB63539800E}" type="presOf" srcId="{1C12FE50-F037-4703-A05C-87D47302BCB1}" destId="{210B3397-869C-4862-B0A6-F8ED6040FF23}" srcOrd="0" destOrd="0" presId="urn:microsoft.com/office/officeart/2005/8/layout/hierarchy4"/>
    <dgm:cxn modelId="{4A6BF02B-ED6D-456F-A4D4-491E77A44E8A}" type="presOf" srcId="{390B61F1-A0BD-442D-921D-2384B1E6C96E}" destId="{943B83C2-213B-4F44-81CD-3B5C7319C4E7}" srcOrd="0" destOrd="0" presId="urn:microsoft.com/office/officeart/2005/8/layout/hierarchy4"/>
    <dgm:cxn modelId="{FABCC895-0D92-4A31-A5AA-011C030DF4D7}" srcId="{714C552E-F14F-4706-9D6A-EA478044AC63}" destId="{0C5FEAD3-46B8-4830-B186-58B4B0EE8C5C}" srcOrd="0" destOrd="0" parTransId="{63AC7AC1-DD66-4BE8-B709-B88C9924649C}" sibTransId="{0F056925-F210-46B8-8969-DF95AB026FBF}"/>
    <dgm:cxn modelId="{E0D97D32-1120-4E85-AA4F-8809BF6A1E11}" srcId="{714C552E-F14F-4706-9D6A-EA478044AC63}" destId="{17884845-2CC1-4CE5-B800-FCB843700B4A}" srcOrd="2" destOrd="0" parTransId="{E30F1DB3-2F98-4234-ABD7-3A0FCA013064}" sibTransId="{459BDEB5-AE7F-4E03-AC62-371004DC4E91}"/>
    <dgm:cxn modelId="{B1EAAACA-BAD1-4A3B-A794-8B2CC3C169C4}" type="presOf" srcId="{0C5FEAD3-46B8-4830-B186-58B4B0EE8C5C}" destId="{0E4784E0-636E-4A9F-8E75-81FFC9BD1C5C}" srcOrd="0" destOrd="0" presId="urn:microsoft.com/office/officeart/2005/8/layout/hierarchy4"/>
    <dgm:cxn modelId="{9C4260F1-050E-47FC-B0E9-5310F0BFEA4D}" srcId="{C2535202-9D65-4C3C-BE94-78E079B711D1}" destId="{714C552E-F14F-4706-9D6A-EA478044AC63}" srcOrd="0" destOrd="0" parTransId="{DDE49850-C064-400E-9999-8E7FBC8A028B}" sibTransId="{178FE9D8-EB80-47A6-A5BE-72CC7F2DF82D}"/>
    <dgm:cxn modelId="{09B1AEE6-E241-451E-B2DA-060C60F91320}" srcId="{714C552E-F14F-4706-9D6A-EA478044AC63}" destId="{8912DF3F-5A47-4522-A0A5-7BDF4743C90B}" srcOrd="6" destOrd="0" parTransId="{FF3353F6-92A7-4B2C-9569-34E5CB5BABDB}" sibTransId="{EF860357-B30D-432A-9147-379A139630E6}"/>
    <dgm:cxn modelId="{54FE7CA3-10D2-4514-92B1-1AF98B7A3E82}" type="presOf" srcId="{BB48548B-D663-4CB0-8F32-D53F5D7FCA0B}" destId="{750E4300-95AE-4F1F-8FFB-FBDAF5CFB262}" srcOrd="0" destOrd="0" presId="urn:microsoft.com/office/officeart/2005/8/layout/hierarchy4"/>
    <dgm:cxn modelId="{59EF6E1C-5E93-49F0-95CC-E310B36CA21E}" srcId="{17884845-2CC1-4CE5-B800-FCB843700B4A}" destId="{5B23FB4F-C992-421F-A1F6-B0A75E2FB628}" srcOrd="0" destOrd="0" parTransId="{C6EAD2F4-D7ED-4F88-874D-30DA7C1FC226}" sibTransId="{5287B0E1-B42F-4BC7-B09C-8BA0909B8357}"/>
    <dgm:cxn modelId="{D8AE1CC3-CF6F-4574-875B-915986B20815}" type="presOf" srcId="{C2535202-9D65-4C3C-BE94-78E079B711D1}" destId="{03BE1327-41F0-44B6-9C90-20982333541C}" srcOrd="0" destOrd="0" presId="urn:microsoft.com/office/officeart/2005/8/layout/hierarchy4"/>
    <dgm:cxn modelId="{DAB9704A-824E-4ABE-AF54-A154BCB8824C}" type="presOf" srcId="{1F50BD8B-5D12-4BA3-BC47-FC23D729EA72}" destId="{8A3A569E-BAE4-4134-85E3-B7FDC3ACE8B2}" srcOrd="0" destOrd="0" presId="urn:microsoft.com/office/officeart/2005/8/layout/hierarchy4"/>
    <dgm:cxn modelId="{7AB8411C-055D-4C39-8F7C-A4CB5F2DA2A3}" srcId="{0C5FEAD3-46B8-4830-B186-58B4B0EE8C5C}" destId="{1C12FE50-F037-4703-A05C-87D47302BCB1}" srcOrd="0" destOrd="0" parTransId="{85872C11-EB1F-4EE1-A364-A3DD520C1413}" sibTransId="{DC6CE6B4-696C-4065-BB16-A8473C37BDC1}"/>
    <dgm:cxn modelId="{65C06207-1F7F-44C6-9734-E0000953545E}" type="presOf" srcId="{6EC8C576-9FD0-4EA0-8F01-88F331FE4A00}" destId="{3EF3D139-23A8-4AB3-8A19-4D327A139188}" srcOrd="0" destOrd="0" presId="urn:microsoft.com/office/officeart/2005/8/layout/hierarchy4"/>
    <dgm:cxn modelId="{D51A5482-482A-410C-8155-F30E60DA4567}" srcId="{8912DF3F-5A47-4522-A0A5-7BDF4743C90B}" destId="{439643A8-598B-4F1B-AFDE-41A852B2E2B8}" srcOrd="0" destOrd="0" parTransId="{957DE240-BE73-410E-80C0-5D5E9750CBCA}" sibTransId="{D0B8492B-CCD2-46FA-A002-63CF6E648FF1}"/>
    <dgm:cxn modelId="{70FC3361-D7D7-4769-9CDA-4A89877D96F3}" type="presOf" srcId="{439643A8-598B-4F1B-AFDE-41A852B2E2B8}" destId="{D7667D8C-2FEB-4454-A70A-C5D33A406801}" srcOrd="0" destOrd="0" presId="urn:microsoft.com/office/officeart/2005/8/layout/hierarchy4"/>
    <dgm:cxn modelId="{F98D837B-AEA3-4896-9DE2-1792574CD2BB}" type="presOf" srcId="{7D16080C-85DD-4848-A995-0DB6457CAFCD}" destId="{9FFC36A1-1C39-47C2-9722-1A8E3279C073}" srcOrd="0" destOrd="0" presId="urn:microsoft.com/office/officeart/2005/8/layout/hierarchy4"/>
    <dgm:cxn modelId="{B5EBBE1E-1FBF-42CC-99E7-B5A24C613E45}" srcId="{1F50BD8B-5D12-4BA3-BC47-FC23D729EA72}" destId="{390B61F1-A0BD-442D-921D-2384B1E6C96E}" srcOrd="0" destOrd="0" parTransId="{BB1123B9-37E7-45F8-8A48-A73E61223A19}" sibTransId="{5904E462-AC8F-4C58-867C-A0CE065542EF}"/>
    <dgm:cxn modelId="{D20E1EAB-BF73-4C22-B31C-EA035AD051AD}" type="presOf" srcId="{5B23FB4F-C992-421F-A1F6-B0A75E2FB628}" destId="{0650B981-4E40-479D-BB12-2F6D579B6A27}" srcOrd="0" destOrd="0" presId="urn:microsoft.com/office/officeart/2005/8/layout/hierarchy4"/>
    <dgm:cxn modelId="{1398C0A6-60E4-45BC-9E21-5C2A27A13A4C}" type="presOf" srcId="{38C84F3D-FB0C-40F2-A3E1-49947D20115B}" destId="{0FFE49BF-42FB-4385-8131-CD6B823EA903}" srcOrd="0" destOrd="0" presId="urn:microsoft.com/office/officeart/2005/8/layout/hierarchy4"/>
    <dgm:cxn modelId="{65DE1350-EE2D-40AF-B92F-6818CCE7CEEF}" srcId="{6EC8C576-9FD0-4EA0-8F01-88F331FE4A00}" destId="{9CF39ABB-95E5-4D62-8F5C-5603F57ED109}" srcOrd="0" destOrd="0" parTransId="{EA57015D-5713-493F-9D51-B4B872589890}" sibTransId="{BC28F1F3-D96F-4B6B-BEAD-5EA6D1287EE9}"/>
    <dgm:cxn modelId="{AC171D90-0182-484D-993B-20ACAA2145DB}" srcId="{7D16080C-85DD-4848-A995-0DB6457CAFCD}" destId="{BB48548B-D663-4CB0-8F32-D53F5D7FCA0B}" srcOrd="0" destOrd="0" parTransId="{D03CD464-06BF-47FC-BECA-DEBB3B22AD1D}" sibTransId="{FAFD280E-F18C-4D17-89D8-000E7EDA8660}"/>
    <dgm:cxn modelId="{F644822C-919F-4B6E-ACC0-281A65FDAF17}" srcId="{714C552E-F14F-4706-9D6A-EA478044AC63}" destId="{1F50BD8B-5D12-4BA3-BC47-FC23D729EA72}" srcOrd="3" destOrd="0" parTransId="{67E3C6CD-631F-4117-80EB-48415E481968}" sibTransId="{F99E77BF-7E87-45CC-B165-08D77113530F}"/>
    <dgm:cxn modelId="{E52CE013-2DB9-4642-BBA7-2AD9B4A7ED5E}" srcId="{714C552E-F14F-4706-9D6A-EA478044AC63}" destId="{6EC8C576-9FD0-4EA0-8F01-88F331FE4A00}" srcOrd="7" destOrd="0" parTransId="{E08B4BF0-89E1-4E6F-832F-FA1692D13D63}" sibTransId="{D20CB5DF-A4B8-41E5-B25D-A37B49AC2D92}"/>
    <dgm:cxn modelId="{9C1EA587-8DE8-4059-B9D6-C1F75F10F8DF}" srcId="{714C552E-F14F-4706-9D6A-EA478044AC63}" destId="{7D16080C-85DD-4848-A995-0DB6457CAFCD}" srcOrd="5" destOrd="0" parTransId="{9D9DAD6E-CD28-4208-9D48-FDF48055E25A}" sibTransId="{AC6CF7CB-454E-440C-B8DE-17B9E6F5589B}"/>
    <dgm:cxn modelId="{BAADF649-55BD-4F58-B1B5-2091411BDDCF}" srcId="{0A85F12A-FD4D-438A-9D8A-2DDD23F679C8}" destId="{27AE614F-CC67-4DF3-987D-2C8CA4DB9E3B}" srcOrd="0" destOrd="0" parTransId="{6C38FF9E-0DDB-4D09-A25A-9C28FD098730}" sibTransId="{8C5D7403-5C95-43B6-B637-80E82B63879E}"/>
    <dgm:cxn modelId="{EA1102A4-D0BB-448B-81C8-14EED50C826F}" type="presOf" srcId="{8912DF3F-5A47-4522-A0A5-7BDF4743C90B}" destId="{C20CCCF5-5EDA-43E2-8068-72CEE765A443}" srcOrd="0" destOrd="0" presId="urn:microsoft.com/office/officeart/2005/8/layout/hierarchy4"/>
    <dgm:cxn modelId="{91DC69E2-1E75-4E37-BCF8-5468751485AE}" srcId="{0D5389F1-D4BB-4C5C-816E-6C94158CFE6B}" destId="{38C84F3D-FB0C-40F2-A3E1-49947D20115B}" srcOrd="0" destOrd="0" parTransId="{D8AA4701-A026-4839-8E68-5604E037DD55}" sibTransId="{90199F46-8714-47B0-8DB2-DC147D08BD7F}"/>
    <dgm:cxn modelId="{E709A767-6488-40C0-8306-49546E7D9242}" srcId="{714C552E-F14F-4706-9D6A-EA478044AC63}" destId="{0A85F12A-FD4D-438A-9D8A-2DDD23F679C8}" srcOrd="4" destOrd="0" parTransId="{46F8862F-5137-4625-95CA-D7F32FCF98F3}" sibTransId="{8D5777AE-A761-4E5E-A96F-F89AB07F1D87}"/>
    <dgm:cxn modelId="{F2CE6831-8B75-4C9F-BC1A-5DB3CC13F20C}" type="presOf" srcId="{0D5389F1-D4BB-4C5C-816E-6C94158CFE6B}" destId="{F3315447-CCBC-4CC9-BE28-A694FC539707}" srcOrd="0" destOrd="0" presId="urn:microsoft.com/office/officeart/2005/8/layout/hierarchy4"/>
    <dgm:cxn modelId="{05271F4E-A1EB-47C5-A15B-90660E9A0772}" srcId="{714C552E-F14F-4706-9D6A-EA478044AC63}" destId="{0D5389F1-D4BB-4C5C-816E-6C94158CFE6B}" srcOrd="1" destOrd="0" parTransId="{7377FADE-17D9-41EF-B75B-448B54BCB827}" sibTransId="{1623414C-3496-4F33-ACE5-6CB26E00351B}"/>
    <dgm:cxn modelId="{D5177EB6-9B9F-4855-B0CD-F89849E47179}" type="presOf" srcId="{17884845-2CC1-4CE5-B800-FCB843700B4A}" destId="{B3D08A82-17BB-4BE8-A80C-77813296F13F}" srcOrd="0" destOrd="0" presId="urn:microsoft.com/office/officeart/2005/8/layout/hierarchy4"/>
    <dgm:cxn modelId="{28635CF2-3259-4592-9A81-1A62DE5D0A7B}" type="presOf" srcId="{27AE614F-CC67-4DF3-987D-2C8CA4DB9E3B}" destId="{A342DF9F-6880-4898-A295-2B44B48A8C55}" srcOrd="0" destOrd="0" presId="urn:microsoft.com/office/officeart/2005/8/layout/hierarchy4"/>
    <dgm:cxn modelId="{C8B58D95-CD03-4E70-ADA0-044BFEC2C98C}" type="presOf" srcId="{714C552E-F14F-4706-9D6A-EA478044AC63}" destId="{194C68BF-96E7-4F11-A245-1491EE8E67E8}" srcOrd="0" destOrd="0" presId="urn:microsoft.com/office/officeart/2005/8/layout/hierarchy4"/>
    <dgm:cxn modelId="{8062FC6E-99BB-46A1-90A1-500AAD3E0AE7}" type="presParOf" srcId="{03BE1327-41F0-44B6-9C90-20982333541C}" destId="{8F0B401E-711E-4BDC-8E94-6FD093B5208A}" srcOrd="0" destOrd="0" presId="urn:microsoft.com/office/officeart/2005/8/layout/hierarchy4"/>
    <dgm:cxn modelId="{8692810E-E122-4E10-80C8-0BD298D83766}" type="presParOf" srcId="{8F0B401E-711E-4BDC-8E94-6FD093B5208A}" destId="{194C68BF-96E7-4F11-A245-1491EE8E67E8}" srcOrd="0" destOrd="0" presId="urn:microsoft.com/office/officeart/2005/8/layout/hierarchy4"/>
    <dgm:cxn modelId="{F34A87BD-EF6C-4CAA-8CC0-08B2AFE6AA50}" type="presParOf" srcId="{8F0B401E-711E-4BDC-8E94-6FD093B5208A}" destId="{55BB6F9D-8226-407C-AAA2-35931D93C5EC}" srcOrd="1" destOrd="0" presId="urn:microsoft.com/office/officeart/2005/8/layout/hierarchy4"/>
    <dgm:cxn modelId="{3474C1E6-4F23-423D-8E93-252DA7971359}" type="presParOf" srcId="{8F0B401E-711E-4BDC-8E94-6FD093B5208A}" destId="{B669BD72-D202-4E49-B681-C0BF537B25FA}" srcOrd="2" destOrd="0" presId="urn:microsoft.com/office/officeart/2005/8/layout/hierarchy4"/>
    <dgm:cxn modelId="{C2521295-A0A0-467E-A91D-205A1D95A0A9}" type="presParOf" srcId="{B669BD72-D202-4E49-B681-C0BF537B25FA}" destId="{6D5118BF-7DB5-4766-8677-25AE155FA100}" srcOrd="0" destOrd="0" presId="urn:microsoft.com/office/officeart/2005/8/layout/hierarchy4"/>
    <dgm:cxn modelId="{F1694E8D-6D54-487A-B721-447B0DF88669}" type="presParOf" srcId="{6D5118BF-7DB5-4766-8677-25AE155FA100}" destId="{0E4784E0-636E-4A9F-8E75-81FFC9BD1C5C}" srcOrd="0" destOrd="0" presId="urn:microsoft.com/office/officeart/2005/8/layout/hierarchy4"/>
    <dgm:cxn modelId="{EDFAD85E-0C49-423B-A47D-81982DE8102D}" type="presParOf" srcId="{6D5118BF-7DB5-4766-8677-25AE155FA100}" destId="{6690A2E1-28E6-4929-91E3-798F9345815C}" srcOrd="1" destOrd="0" presId="urn:microsoft.com/office/officeart/2005/8/layout/hierarchy4"/>
    <dgm:cxn modelId="{DF565F64-5CC6-4F67-BA67-6D0A71BE566B}" type="presParOf" srcId="{6D5118BF-7DB5-4766-8677-25AE155FA100}" destId="{E263A7BB-0637-4069-8975-ECFF75DF98A1}" srcOrd="2" destOrd="0" presId="urn:microsoft.com/office/officeart/2005/8/layout/hierarchy4"/>
    <dgm:cxn modelId="{EBA7BD61-AEF2-47C7-94EE-CD46873898EB}" type="presParOf" srcId="{E263A7BB-0637-4069-8975-ECFF75DF98A1}" destId="{0EBC90CA-E3AD-4907-BE1E-8B4717BD06F1}" srcOrd="0" destOrd="0" presId="urn:microsoft.com/office/officeart/2005/8/layout/hierarchy4"/>
    <dgm:cxn modelId="{F1E5A7A7-E560-4F5D-95D0-7ADE0D1A1206}" type="presParOf" srcId="{0EBC90CA-E3AD-4907-BE1E-8B4717BD06F1}" destId="{210B3397-869C-4862-B0A6-F8ED6040FF23}" srcOrd="0" destOrd="0" presId="urn:microsoft.com/office/officeart/2005/8/layout/hierarchy4"/>
    <dgm:cxn modelId="{6B2577FD-8455-4CA2-B4DC-555E3267CDC6}" type="presParOf" srcId="{0EBC90CA-E3AD-4907-BE1E-8B4717BD06F1}" destId="{49D4F6D3-6524-47C1-8860-78BFCCB4032C}" srcOrd="1" destOrd="0" presId="urn:microsoft.com/office/officeart/2005/8/layout/hierarchy4"/>
    <dgm:cxn modelId="{7538F8B9-905F-48B2-AD36-B66EC362142C}" type="presParOf" srcId="{B669BD72-D202-4E49-B681-C0BF537B25FA}" destId="{152E5427-5891-4804-B601-CAF552144560}" srcOrd="1" destOrd="0" presId="urn:microsoft.com/office/officeart/2005/8/layout/hierarchy4"/>
    <dgm:cxn modelId="{5A309084-032E-45C7-B804-2C842EE128D5}" type="presParOf" srcId="{B669BD72-D202-4E49-B681-C0BF537B25FA}" destId="{3E9CC23C-E027-4DDD-9D81-686EB6C252FF}" srcOrd="2" destOrd="0" presId="urn:microsoft.com/office/officeart/2005/8/layout/hierarchy4"/>
    <dgm:cxn modelId="{70205EC1-8686-4B9B-A90E-7879AA2936C6}" type="presParOf" srcId="{3E9CC23C-E027-4DDD-9D81-686EB6C252FF}" destId="{F3315447-CCBC-4CC9-BE28-A694FC539707}" srcOrd="0" destOrd="0" presId="urn:microsoft.com/office/officeart/2005/8/layout/hierarchy4"/>
    <dgm:cxn modelId="{D163A7E5-B3B5-40C7-8D59-AACFB49204FB}" type="presParOf" srcId="{3E9CC23C-E027-4DDD-9D81-686EB6C252FF}" destId="{72617646-C5A7-4E96-AFF1-CB63B6F435F7}" srcOrd="1" destOrd="0" presId="urn:microsoft.com/office/officeart/2005/8/layout/hierarchy4"/>
    <dgm:cxn modelId="{F2A291FE-7DE1-40FE-8C49-C7A525579C0E}" type="presParOf" srcId="{3E9CC23C-E027-4DDD-9D81-686EB6C252FF}" destId="{D782194D-5B4D-40D7-AEE9-A34766FB6AB5}" srcOrd="2" destOrd="0" presId="urn:microsoft.com/office/officeart/2005/8/layout/hierarchy4"/>
    <dgm:cxn modelId="{C387F1E6-9BA4-4E14-BD50-F4E1A14F6605}" type="presParOf" srcId="{D782194D-5B4D-40D7-AEE9-A34766FB6AB5}" destId="{F3FAB4FF-FC4D-4CDD-BE9D-35098C3F7450}" srcOrd="0" destOrd="0" presId="urn:microsoft.com/office/officeart/2005/8/layout/hierarchy4"/>
    <dgm:cxn modelId="{62F0E03B-4E04-4B4B-9C7F-2A34BB556E25}" type="presParOf" srcId="{F3FAB4FF-FC4D-4CDD-BE9D-35098C3F7450}" destId="{0FFE49BF-42FB-4385-8131-CD6B823EA903}" srcOrd="0" destOrd="0" presId="urn:microsoft.com/office/officeart/2005/8/layout/hierarchy4"/>
    <dgm:cxn modelId="{D03D04D9-5287-4F62-B5DD-754DB42385AE}" type="presParOf" srcId="{F3FAB4FF-FC4D-4CDD-BE9D-35098C3F7450}" destId="{1F5CBD97-9BE9-42CB-AE8F-44EAFC7D1B67}" srcOrd="1" destOrd="0" presId="urn:microsoft.com/office/officeart/2005/8/layout/hierarchy4"/>
    <dgm:cxn modelId="{80C764D2-5B59-4EDA-AA07-60E49FBA6CD3}" type="presParOf" srcId="{B669BD72-D202-4E49-B681-C0BF537B25FA}" destId="{24F3E837-B510-43C2-800C-7C2FD52E62E0}" srcOrd="3" destOrd="0" presId="urn:microsoft.com/office/officeart/2005/8/layout/hierarchy4"/>
    <dgm:cxn modelId="{22812893-C653-4BFE-84B8-C7DD32B77A5B}" type="presParOf" srcId="{B669BD72-D202-4E49-B681-C0BF537B25FA}" destId="{57750DF9-3821-4AD5-82FD-0DADE197EB73}" srcOrd="4" destOrd="0" presId="urn:microsoft.com/office/officeart/2005/8/layout/hierarchy4"/>
    <dgm:cxn modelId="{C3D89AC8-4A2D-47EE-B1F7-31FEC62BF4E4}" type="presParOf" srcId="{57750DF9-3821-4AD5-82FD-0DADE197EB73}" destId="{B3D08A82-17BB-4BE8-A80C-77813296F13F}" srcOrd="0" destOrd="0" presId="urn:microsoft.com/office/officeart/2005/8/layout/hierarchy4"/>
    <dgm:cxn modelId="{67E83313-926E-4ED8-9CD2-71E40418A51B}" type="presParOf" srcId="{57750DF9-3821-4AD5-82FD-0DADE197EB73}" destId="{C81B31B4-A0C2-44FD-88D5-EE26F43C4598}" srcOrd="1" destOrd="0" presId="urn:microsoft.com/office/officeart/2005/8/layout/hierarchy4"/>
    <dgm:cxn modelId="{283A844D-F2BA-474F-9359-D6CA39D2F06A}" type="presParOf" srcId="{57750DF9-3821-4AD5-82FD-0DADE197EB73}" destId="{42160C98-116E-4987-A8C4-CF8B1FA0F40F}" srcOrd="2" destOrd="0" presId="urn:microsoft.com/office/officeart/2005/8/layout/hierarchy4"/>
    <dgm:cxn modelId="{E3C78E71-6348-46AB-8265-6B75204EDF44}" type="presParOf" srcId="{42160C98-116E-4987-A8C4-CF8B1FA0F40F}" destId="{67D244C6-F1C2-4052-B9B2-68945F4618C7}" srcOrd="0" destOrd="0" presId="urn:microsoft.com/office/officeart/2005/8/layout/hierarchy4"/>
    <dgm:cxn modelId="{CE126336-3860-403E-A5CB-8FD5270C0B0A}" type="presParOf" srcId="{67D244C6-F1C2-4052-B9B2-68945F4618C7}" destId="{0650B981-4E40-479D-BB12-2F6D579B6A27}" srcOrd="0" destOrd="0" presId="urn:microsoft.com/office/officeart/2005/8/layout/hierarchy4"/>
    <dgm:cxn modelId="{9A804704-D4F5-446A-BF92-301ADFDA6257}" type="presParOf" srcId="{67D244C6-F1C2-4052-B9B2-68945F4618C7}" destId="{A9D25E08-4BE2-42EE-A49A-679B64EF4097}" srcOrd="1" destOrd="0" presId="urn:microsoft.com/office/officeart/2005/8/layout/hierarchy4"/>
    <dgm:cxn modelId="{A2E3B2BD-71DC-4145-8AE4-EE6710DCC064}" type="presParOf" srcId="{B669BD72-D202-4E49-B681-C0BF537B25FA}" destId="{7D5302FE-81F4-445C-8A59-BEA4F8E16452}" srcOrd="5" destOrd="0" presId="urn:microsoft.com/office/officeart/2005/8/layout/hierarchy4"/>
    <dgm:cxn modelId="{88BBA31C-C0C8-494A-A598-BD4A5D2310F6}" type="presParOf" srcId="{B669BD72-D202-4E49-B681-C0BF537B25FA}" destId="{605578F3-15AF-41F9-95C8-CBC2E8CEE1A9}" srcOrd="6" destOrd="0" presId="urn:microsoft.com/office/officeart/2005/8/layout/hierarchy4"/>
    <dgm:cxn modelId="{04D12A86-2B5F-45A1-985B-7C8265360B9F}" type="presParOf" srcId="{605578F3-15AF-41F9-95C8-CBC2E8CEE1A9}" destId="{8A3A569E-BAE4-4134-85E3-B7FDC3ACE8B2}" srcOrd="0" destOrd="0" presId="urn:microsoft.com/office/officeart/2005/8/layout/hierarchy4"/>
    <dgm:cxn modelId="{BF63C388-0A25-452F-BD49-7C38462B2525}" type="presParOf" srcId="{605578F3-15AF-41F9-95C8-CBC2E8CEE1A9}" destId="{CE57B7D2-9C98-4D4F-B36A-C54348CA1F88}" srcOrd="1" destOrd="0" presId="urn:microsoft.com/office/officeart/2005/8/layout/hierarchy4"/>
    <dgm:cxn modelId="{D5498AF1-9F65-4497-8934-9D9AD0750F39}" type="presParOf" srcId="{605578F3-15AF-41F9-95C8-CBC2E8CEE1A9}" destId="{9BD34643-D589-4296-B55E-1AD2608DBAFE}" srcOrd="2" destOrd="0" presId="urn:microsoft.com/office/officeart/2005/8/layout/hierarchy4"/>
    <dgm:cxn modelId="{1518179D-0AB0-46DE-AFAC-233538D31E6B}" type="presParOf" srcId="{9BD34643-D589-4296-B55E-1AD2608DBAFE}" destId="{E5A4F81C-7165-409E-BF49-1D56543EDC30}" srcOrd="0" destOrd="0" presId="urn:microsoft.com/office/officeart/2005/8/layout/hierarchy4"/>
    <dgm:cxn modelId="{54735F61-2F83-401C-877B-613FBDE547BC}" type="presParOf" srcId="{E5A4F81C-7165-409E-BF49-1D56543EDC30}" destId="{943B83C2-213B-4F44-81CD-3B5C7319C4E7}" srcOrd="0" destOrd="0" presId="urn:microsoft.com/office/officeart/2005/8/layout/hierarchy4"/>
    <dgm:cxn modelId="{85A85B84-82A1-4BBF-A6A7-C2952A58CD7D}" type="presParOf" srcId="{E5A4F81C-7165-409E-BF49-1D56543EDC30}" destId="{AC9C8453-F4F7-4486-97E8-CF23ECEE8AA7}" srcOrd="1" destOrd="0" presId="urn:microsoft.com/office/officeart/2005/8/layout/hierarchy4"/>
    <dgm:cxn modelId="{C2F0FC81-0842-4148-94EE-56A2C67DC9E8}" type="presParOf" srcId="{B669BD72-D202-4E49-B681-C0BF537B25FA}" destId="{BCC8DB3D-4F00-4969-9EE0-7B52CF286144}" srcOrd="7" destOrd="0" presId="urn:microsoft.com/office/officeart/2005/8/layout/hierarchy4"/>
    <dgm:cxn modelId="{43649B93-5733-4D8B-BFE0-DF2C502E4196}" type="presParOf" srcId="{B669BD72-D202-4E49-B681-C0BF537B25FA}" destId="{B0BC92D2-777A-4216-9E3C-04F52598DA37}" srcOrd="8" destOrd="0" presId="urn:microsoft.com/office/officeart/2005/8/layout/hierarchy4"/>
    <dgm:cxn modelId="{80DB7A56-4BD6-48B5-A68A-771C220E3D2D}" type="presParOf" srcId="{B0BC92D2-777A-4216-9E3C-04F52598DA37}" destId="{9C4981AB-99AC-4EAC-A86A-FF97B5FCCDAB}" srcOrd="0" destOrd="0" presId="urn:microsoft.com/office/officeart/2005/8/layout/hierarchy4"/>
    <dgm:cxn modelId="{E963C123-BC79-40D5-8C9B-6091003E3E30}" type="presParOf" srcId="{B0BC92D2-777A-4216-9E3C-04F52598DA37}" destId="{B56681CE-1194-4905-B585-1AE419455D6E}" srcOrd="1" destOrd="0" presId="urn:microsoft.com/office/officeart/2005/8/layout/hierarchy4"/>
    <dgm:cxn modelId="{0024DB23-6131-476C-80B7-9C0B3FD2F26C}" type="presParOf" srcId="{B0BC92D2-777A-4216-9E3C-04F52598DA37}" destId="{46E060CC-F71B-442F-81E4-0774653FA5BB}" srcOrd="2" destOrd="0" presId="urn:microsoft.com/office/officeart/2005/8/layout/hierarchy4"/>
    <dgm:cxn modelId="{CC9EB7B2-227A-430E-BCDF-C1B9AF20A421}" type="presParOf" srcId="{46E060CC-F71B-442F-81E4-0774653FA5BB}" destId="{94F037DC-88D0-4AB8-AA5E-97C9D5EFFA8A}" srcOrd="0" destOrd="0" presId="urn:microsoft.com/office/officeart/2005/8/layout/hierarchy4"/>
    <dgm:cxn modelId="{8BDA4629-6041-49C4-8995-856E62BD23A8}" type="presParOf" srcId="{94F037DC-88D0-4AB8-AA5E-97C9D5EFFA8A}" destId="{A342DF9F-6880-4898-A295-2B44B48A8C55}" srcOrd="0" destOrd="0" presId="urn:microsoft.com/office/officeart/2005/8/layout/hierarchy4"/>
    <dgm:cxn modelId="{48926493-61DE-4C75-A2A0-391ADDC049BC}" type="presParOf" srcId="{94F037DC-88D0-4AB8-AA5E-97C9D5EFFA8A}" destId="{7CB0FDA2-2E08-4DF4-9F4E-4D7734C31D41}" srcOrd="1" destOrd="0" presId="urn:microsoft.com/office/officeart/2005/8/layout/hierarchy4"/>
    <dgm:cxn modelId="{7E529421-31C2-479D-B8E9-E1CE6E12824F}" type="presParOf" srcId="{B669BD72-D202-4E49-B681-C0BF537B25FA}" destId="{60FC3225-2919-431B-B14B-EAEBD2A94BEE}" srcOrd="9" destOrd="0" presId="urn:microsoft.com/office/officeart/2005/8/layout/hierarchy4"/>
    <dgm:cxn modelId="{ED6FC381-588F-4919-A2F6-182A7EBC90A1}" type="presParOf" srcId="{B669BD72-D202-4E49-B681-C0BF537B25FA}" destId="{67189054-2E71-4CDA-A9B3-7395AD01787C}" srcOrd="10" destOrd="0" presId="urn:microsoft.com/office/officeart/2005/8/layout/hierarchy4"/>
    <dgm:cxn modelId="{4BA190A9-7C66-47DB-B665-69C610A99D90}" type="presParOf" srcId="{67189054-2E71-4CDA-A9B3-7395AD01787C}" destId="{9FFC36A1-1C39-47C2-9722-1A8E3279C073}" srcOrd="0" destOrd="0" presId="urn:microsoft.com/office/officeart/2005/8/layout/hierarchy4"/>
    <dgm:cxn modelId="{A7B54812-E556-4D47-8FBC-4DCB03A00C41}" type="presParOf" srcId="{67189054-2E71-4CDA-A9B3-7395AD01787C}" destId="{E129A9E3-FC8A-4686-A164-D408DDC58C9C}" srcOrd="1" destOrd="0" presId="urn:microsoft.com/office/officeart/2005/8/layout/hierarchy4"/>
    <dgm:cxn modelId="{E7D338DB-603A-4C3E-BBB1-473056C352D2}" type="presParOf" srcId="{67189054-2E71-4CDA-A9B3-7395AD01787C}" destId="{58AB4738-A2B4-46D3-BC8C-C6D962558582}" srcOrd="2" destOrd="0" presId="urn:microsoft.com/office/officeart/2005/8/layout/hierarchy4"/>
    <dgm:cxn modelId="{F89C52A8-8125-48F7-AB79-61B72C91A246}" type="presParOf" srcId="{58AB4738-A2B4-46D3-BC8C-C6D962558582}" destId="{13F45B71-29DD-4C50-B445-01CEFCFBA1D7}" srcOrd="0" destOrd="0" presId="urn:microsoft.com/office/officeart/2005/8/layout/hierarchy4"/>
    <dgm:cxn modelId="{822AAEC0-0319-4279-B226-D97FE37D41FE}" type="presParOf" srcId="{13F45B71-29DD-4C50-B445-01CEFCFBA1D7}" destId="{750E4300-95AE-4F1F-8FFB-FBDAF5CFB262}" srcOrd="0" destOrd="0" presId="urn:microsoft.com/office/officeart/2005/8/layout/hierarchy4"/>
    <dgm:cxn modelId="{93EEFE8E-DB32-40D2-B9E9-F903DA8821F1}" type="presParOf" srcId="{13F45B71-29DD-4C50-B445-01CEFCFBA1D7}" destId="{BA4984AC-7FDE-4563-8260-4D61E219A9CB}" srcOrd="1" destOrd="0" presId="urn:microsoft.com/office/officeart/2005/8/layout/hierarchy4"/>
    <dgm:cxn modelId="{C9641D2F-6415-4F17-A411-D702FF2B4F15}" type="presParOf" srcId="{B669BD72-D202-4E49-B681-C0BF537B25FA}" destId="{5F37AC10-908C-4DF1-8440-4B0FAF8CF1C9}" srcOrd="11" destOrd="0" presId="urn:microsoft.com/office/officeart/2005/8/layout/hierarchy4"/>
    <dgm:cxn modelId="{D8414C05-D32E-473A-AD51-69E374D009EF}" type="presParOf" srcId="{B669BD72-D202-4E49-B681-C0BF537B25FA}" destId="{6E00D0FD-F0D6-4E99-88BF-09709A3B23D1}" srcOrd="12" destOrd="0" presId="urn:microsoft.com/office/officeart/2005/8/layout/hierarchy4"/>
    <dgm:cxn modelId="{0862EA71-484C-440A-819B-5BC70CB5A81F}" type="presParOf" srcId="{6E00D0FD-F0D6-4E99-88BF-09709A3B23D1}" destId="{C20CCCF5-5EDA-43E2-8068-72CEE765A443}" srcOrd="0" destOrd="0" presId="urn:microsoft.com/office/officeart/2005/8/layout/hierarchy4"/>
    <dgm:cxn modelId="{F55337EF-A8AF-4D9D-8185-0A7719F76DE5}" type="presParOf" srcId="{6E00D0FD-F0D6-4E99-88BF-09709A3B23D1}" destId="{7A0DDDD6-316E-4474-85EC-FA1958849B5D}" srcOrd="1" destOrd="0" presId="urn:microsoft.com/office/officeart/2005/8/layout/hierarchy4"/>
    <dgm:cxn modelId="{DEF76FDA-AEEB-4C6B-BA03-A23990A5861B}" type="presParOf" srcId="{6E00D0FD-F0D6-4E99-88BF-09709A3B23D1}" destId="{9DEBB554-0ABE-4128-A3A4-1DEA448DFAD0}" srcOrd="2" destOrd="0" presId="urn:microsoft.com/office/officeart/2005/8/layout/hierarchy4"/>
    <dgm:cxn modelId="{74F00241-6705-4BF0-BC07-F823DF0FA674}" type="presParOf" srcId="{9DEBB554-0ABE-4128-A3A4-1DEA448DFAD0}" destId="{5556C92F-6EF8-4D49-A2B2-8E13B93D8D7B}" srcOrd="0" destOrd="0" presId="urn:microsoft.com/office/officeart/2005/8/layout/hierarchy4"/>
    <dgm:cxn modelId="{948F38FE-DF15-4C91-9EDC-6C8AC4BD4F25}" type="presParOf" srcId="{5556C92F-6EF8-4D49-A2B2-8E13B93D8D7B}" destId="{D7667D8C-2FEB-4454-A70A-C5D33A406801}" srcOrd="0" destOrd="0" presId="urn:microsoft.com/office/officeart/2005/8/layout/hierarchy4"/>
    <dgm:cxn modelId="{95BB890E-AEFA-42EB-88B7-BF0EEA83A13E}" type="presParOf" srcId="{5556C92F-6EF8-4D49-A2B2-8E13B93D8D7B}" destId="{3E804B73-BF67-49C1-8214-35F9666B23C4}" srcOrd="1" destOrd="0" presId="urn:microsoft.com/office/officeart/2005/8/layout/hierarchy4"/>
    <dgm:cxn modelId="{BD03746B-B7DA-4887-BFE7-A05360AC6697}" type="presParOf" srcId="{B669BD72-D202-4E49-B681-C0BF537B25FA}" destId="{A20E5B16-F283-4E1D-8C98-2702D6A98DA4}" srcOrd="13" destOrd="0" presId="urn:microsoft.com/office/officeart/2005/8/layout/hierarchy4"/>
    <dgm:cxn modelId="{13FE488E-C3BC-4F0D-B551-19C62E13253E}" type="presParOf" srcId="{B669BD72-D202-4E49-B681-C0BF537B25FA}" destId="{1EB5FDA2-8264-4299-A39B-7C8D634D38D7}" srcOrd="14" destOrd="0" presId="urn:microsoft.com/office/officeart/2005/8/layout/hierarchy4"/>
    <dgm:cxn modelId="{C7B28104-EFE1-4B60-819E-7486403CF00E}" type="presParOf" srcId="{1EB5FDA2-8264-4299-A39B-7C8D634D38D7}" destId="{3EF3D139-23A8-4AB3-8A19-4D327A139188}" srcOrd="0" destOrd="0" presId="urn:microsoft.com/office/officeart/2005/8/layout/hierarchy4"/>
    <dgm:cxn modelId="{28F181EB-9E60-4046-B477-CBFB99DA6764}" type="presParOf" srcId="{1EB5FDA2-8264-4299-A39B-7C8D634D38D7}" destId="{DCF50928-4E75-4DFB-B39D-10B8BC039560}" srcOrd="1" destOrd="0" presId="urn:microsoft.com/office/officeart/2005/8/layout/hierarchy4"/>
    <dgm:cxn modelId="{CC637FC7-FC0F-452A-A1B4-F46FBBEB05DD}" type="presParOf" srcId="{1EB5FDA2-8264-4299-A39B-7C8D634D38D7}" destId="{75ED4266-9CD8-40D7-BEEA-56A67A01A288}" srcOrd="2" destOrd="0" presId="urn:microsoft.com/office/officeart/2005/8/layout/hierarchy4"/>
    <dgm:cxn modelId="{648B6AC3-FF6D-491C-9D18-04B67A16CF30}" type="presParOf" srcId="{75ED4266-9CD8-40D7-BEEA-56A67A01A288}" destId="{D65CB019-7D82-4689-91C0-DED80180704C}" srcOrd="0" destOrd="0" presId="urn:microsoft.com/office/officeart/2005/8/layout/hierarchy4"/>
    <dgm:cxn modelId="{CD65FF80-D963-421B-BFA9-52EE7E80B98A}" type="presParOf" srcId="{D65CB019-7D82-4689-91C0-DED80180704C}" destId="{4877B49D-7299-42C5-AABF-4560EE757DED}" srcOrd="0" destOrd="0" presId="urn:microsoft.com/office/officeart/2005/8/layout/hierarchy4"/>
    <dgm:cxn modelId="{140F4BD0-2074-4F8E-A88C-5E821728514E}" type="presParOf" srcId="{D65CB019-7D82-4689-91C0-DED80180704C}" destId="{B1288ABF-3D5A-46F8-9BDB-1EC2C65656A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39C144F-6461-4882-86F5-25C588535292}" type="doc">
      <dgm:prSet loTypeId="urn:microsoft.com/office/officeart/2005/8/layout/hierarchy4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EDA72F4-E4CA-407B-B3D7-7BF78064F0FF}">
      <dgm:prSet phldrT="[文字]" custT="1"/>
      <dgm:spPr/>
      <dgm:t>
        <a:bodyPr/>
        <a:lstStyle/>
        <a:p>
          <a:r>
            <a:rPr lang="zh-TW" altLang="en-US" sz="3200" dirty="0" smtClean="0"/>
            <a:t>大</a:t>
          </a:r>
          <a:endParaRPr lang="zh-TW" altLang="en-US" sz="3200" dirty="0"/>
        </a:p>
      </dgm:t>
    </dgm:pt>
    <dgm:pt modelId="{63D84E9F-21E0-498D-B13B-F7AD8B40561D}" type="parTrans" cxnId="{9C31AAE5-911B-44F4-B96A-F9EDE848055C}">
      <dgm:prSet/>
      <dgm:spPr/>
      <dgm:t>
        <a:bodyPr/>
        <a:lstStyle/>
        <a:p>
          <a:endParaRPr lang="zh-TW" altLang="en-US"/>
        </a:p>
      </dgm:t>
    </dgm:pt>
    <dgm:pt modelId="{AEFFC527-93D6-48E9-A9FB-53EA8592E25F}" type="sibTrans" cxnId="{9C31AAE5-911B-44F4-B96A-F9EDE848055C}">
      <dgm:prSet/>
      <dgm:spPr/>
      <dgm:t>
        <a:bodyPr/>
        <a:lstStyle/>
        <a:p>
          <a:endParaRPr lang="zh-TW" altLang="en-US"/>
        </a:p>
      </dgm:t>
    </dgm:pt>
    <dgm:pt modelId="{E06030D6-2B24-4BE1-8398-84024A4DAB4B}">
      <dgm:prSet phldrT="[文字]" custT="1"/>
      <dgm:spPr/>
      <dgm:t>
        <a:bodyPr/>
        <a:lstStyle/>
        <a:p>
          <a:r>
            <a:rPr lang="zh-TW" altLang="en-US" sz="3200" dirty="0" smtClean="0"/>
            <a:t>容</a:t>
          </a:r>
          <a:endParaRPr lang="zh-TW" altLang="en-US" sz="3200" dirty="0"/>
        </a:p>
      </dgm:t>
    </dgm:pt>
    <dgm:pt modelId="{3C4FAA65-1B1E-4B90-9786-1822FB8CA442}" type="parTrans" cxnId="{8F8C4CC7-140D-46A5-9D08-B4DAD66C45B6}">
      <dgm:prSet/>
      <dgm:spPr/>
      <dgm:t>
        <a:bodyPr/>
        <a:lstStyle/>
        <a:p>
          <a:endParaRPr lang="zh-TW" altLang="en-US"/>
        </a:p>
      </dgm:t>
    </dgm:pt>
    <dgm:pt modelId="{2DFFAAFB-80F0-40CC-9A64-40431AE18949}" type="sibTrans" cxnId="{8F8C4CC7-140D-46A5-9D08-B4DAD66C45B6}">
      <dgm:prSet/>
      <dgm:spPr/>
      <dgm:t>
        <a:bodyPr/>
        <a:lstStyle/>
        <a:p>
          <a:endParaRPr lang="zh-TW" altLang="en-US"/>
        </a:p>
      </dgm:t>
    </dgm:pt>
    <dgm:pt modelId="{FD1F298E-298F-4CBC-B167-C1ADD65E071B}">
      <dgm:prSet phldrT="[文字]" custT="1"/>
      <dgm:spPr/>
      <dgm:t>
        <a:bodyPr/>
        <a:lstStyle/>
        <a:p>
          <a:r>
            <a:rPr lang="zh-TW" altLang="en-US" sz="3200" dirty="0" smtClean="0"/>
            <a:t>信</a:t>
          </a:r>
          <a:endParaRPr lang="zh-TW" altLang="en-US" sz="3200" dirty="0"/>
        </a:p>
      </dgm:t>
    </dgm:pt>
    <dgm:pt modelId="{8ED0AEA2-62FD-4C1A-B552-1D486D8DD8E7}" type="parTrans" cxnId="{DEA3873D-0C12-4F78-B2BD-619853E28942}">
      <dgm:prSet/>
      <dgm:spPr/>
      <dgm:t>
        <a:bodyPr/>
        <a:lstStyle/>
        <a:p>
          <a:endParaRPr lang="zh-TW" altLang="en-US"/>
        </a:p>
      </dgm:t>
    </dgm:pt>
    <dgm:pt modelId="{197CC1B4-4E64-43C6-A425-AF65683E1878}" type="sibTrans" cxnId="{DEA3873D-0C12-4F78-B2BD-619853E28942}">
      <dgm:prSet/>
      <dgm:spPr/>
      <dgm:t>
        <a:bodyPr/>
        <a:lstStyle/>
        <a:p>
          <a:endParaRPr lang="zh-TW" altLang="en-US"/>
        </a:p>
      </dgm:t>
    </dgm:pt>
    <dgm:pt modelId="{2C74932F-FC0F-4055-99CA-2099B106D5DB}">
      <dgm:prSet phldrT="[文字]" custT="1"/>
      <dgm:spPr/>
      <dgm:t>
        <a:bodyPr/>
        <a:lstStyle/>
        <a:p>
          <a:r>
            <a:rPr lang="zh-TW" altLang="en-US" sz="3200" dirty="0" smtClean="0"/>
            <a:t>約</a:t>
          </a:r>
          <a:endParaRPr lang="zh-TW" altLang="en-US" sz="3200" dirty="0"/>
        </a:p>
      </dgm:t>
    </dgm:pt>
    <dgm:pt modelId="{9A9C2C7D-AA55-4045-B90F-8DDB1A6F4F20}" type="parTrans" cxnId="{7108D0C8-B244-4F49-87E1-A91D071B0B21}">
      <dgm:prSet/>
      <dgm:spPr/>
      <dgm:t>
        <a:bodyPr/>
        <a:lstStyle/>
        <a:p>
          <a:endParaRPr lang="zh-TW" altLang="en-US"/>
        </a:p>
      </dgm:t>
    </dgm:pt>
    <dgm:pt modelId="{A97BECFE-B14D-43CB-9205-1001AEBBB0B9}" type="sibTrans" cxnId="{7108D0C8-B244-4F49-87E1-A91D071B0B21}">
      <dgm:prSet/>
      <dgm:spPr/>
      <dgm:t>
        <a:bodyPr/>
        <a:lstStyle/>
        <a:p>
          <a:endParaRPr lang="zh-TW" altLang="en-US"/>
        </a:p>
      </dgm:t>
    </dgm:pt>
    <dgm:pt modelId="{75DD2B3B-4DF5-4301-BA54-584C9ECE1A29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582DED2A-0EA6-4A68-9A01-A2BD5FCF8BF4}" type="parTrans" cxnId="{E1913213-1F84-4EBA-9093-A1540551A631}">
      <dgm:prSet/>
      <dgm:spPr/>
      <dgm:t>
        <a:bodyPr/>
        <a:lstStyle/>
        <a:p>
          <a:endParaRPr lang="zh-TW" altLang="en-US"/>
        </a:p>
      </dgm:t>
    </dgm:pt>
    <dgm:pt modelId="{BCC15843-FC18-49C1-9C65-0F94783E2061}" type="sibTrans" cxnId="{E1913213-1F84-4EBA-9093-A1540551A631}">
      <dgm:prSet/>
      <dgm:spPr/>
      <dgm:t>
        <a:bodyPr/>
        <a:lstStyle/>
        <a:p>
          <a:endParaRPr lang="zh-TW" altLang="en-US"/>
        </a:p>
      </dgm:t>
    </dgm:pt>
    <dgm:pt modelId="{DFDF9295-851B-4A82-8C1C-086E4C671A2C}">
      <dgm:prSet phldrT="[文字]" custT="1"/>
      <dgm:spPr/>
      <dgm:t>
        <a:bodyPr/>
        <a:lstStyle/>
        <a:p>
          <a:r>
            <a:rPr lang="zh-TW" altLang="en-US" sz="3200" dirty="0" smtClean="0"/>
            <a:t>懷</a:t>
          </a:r>
          <a:endParaRPr lang="zh-TW" altLang="en-US" sz="3200" dirty="0"/>
        </a:p>
      </dgm:t>
    </dgm:pt>
    <dgm:pt modelId="{011FA055-CEF6-484B-83F2-3681097748E9}" type="parTrans" cxnId="{FE4AEEF9-B10D-4CEE-9D60-054FE9919522}">
      <dgm:prSet/>
      <dgm:spPr/>
      <dgm:t>
        <a:bodyPr/>
        <a:lstStyle/>
        <a:p>
          <a:endParaRPr lang="zh-TW" altLang="en-US"/>
        </a:p>
      </dgm:t>
    </dgm:pt>
    <dgm:pt modelId="{AD5AD02B-EE70-484E-B4FF-4AAFC080AD7B}" type="sibTrans" cxnId="{FE4AEEF9-B10D-4CEE-9D60-054FE9919522}">
      <dgm:prSet/>
      <dgm:spPr/>
      <dgm:t>
        <a:bodyPr/>
        <a:lstStyle/>
        <a:p>
          <a:endParaRPr lang="zh-TW" altLang="en-US"/>
        </a:p>
      </dgm:t>
    </dgm:pt>
    <dgm:pt modelId="{FEC9EDB4-60E6-4866-95FD-1F4CC40E98F2}">
      <dgm:prSet phldrT="[文字]" custT="1"/>
      <dgm:spPr/>
      <dgm:t>
        <a:bodyPr/>
        <a:lstStyle/>
        <a:p>
          <a:r>
            <a:rPr lang="zh-TW" altLang="en-US" sz="3200" dirty="0" smtClean="0"/>
            <a:t>王</a:t>
          </a:r>
          <a:endParaRPr lang="zh-TW" altLang="en-US" sz="3200" dirty="0"/>
        </a:p>
      </dgm:t>
    </dgm:pt>
    <dgm:pt modelId="{1DA4872A-D539-46FA-9678-530B348EE84E}" type="parTrans" cxnId="{ADEEE6C2-8C1F-4DB2-AF4B-575B91219107}">
      <dgm:prSet/>
      <dgm:spPr/>
      <dgm:t>
        <a:bodyPr/>
        <a:lstStyle/>
        <a:p>
          <a:endParaRPr lang="zh-TW" altLang="en-US"/>
        </a:p>
      </dgm:t>
    </dgm:pt>
    <dgm:pt modelId="{B4164B23-55FF-45CD-BC4E-35EA6C6FB4F5}" type="sibTrans" cxnId="{ADEEE6C2-8C1F-4DB2-AF4B-575B91219107}">
      <dgm:prSet/>
      <dgm:spPr/>
      <dgm:t>
        <a:bodyPr/>
        <a:lstStyle/>
        <a:p>
          <a:endParaRPr lang="zh-TW" altLang="en-US"/>
        </a:p>
      </dgm:t>
    </dgm:pt>
    <dgm:pt modelId="{586D767B-9AE0-4144-BE66-37FE092B7B24}">
      <dgm:prSet phldrT="[文字]" custT="1"/>
      <dgm:spPr/>
      <dgm:t>
        <a:bodyPr/>
        <a:lstStyle/>
        <a:p>
          <a:r>
            <a:rPr lang="zh-TW" altLang="en-US" sz="3200" dirty="0" smtClean="0"/>
            <a:t>恩</a:t>
          </a:r>
          <a:endParaRPr lang="zh-TW" altLang="en-US" sz="3200" dirty="0"/>
        </a:p>
      </dgm:t>
    </dgm:pt>
    <dgm:pt modelId="{405F9A4A-C601-4948-AB6C-3CD8AED7ABF0}" type="parTrans" cxnId="{DE0CFEA4-E151-43A9-B722-28C9588B7622}">
      <dgm:prSet/>
      <dgm:spPr/>
      <dgm:t>
        <a:bodyPr/>
        <a:lstStyle/>
        <a:p>
          <a:endParaRPr lang="zh-TW" altLang="en-US"/>
        </a:p>
      </dgm:t>
    </dgm:pt>
    <dgm:pt modelId="{800CC4DA-BE87-443B-8C31-CFADA4FAB272}" type="sibTrans" cxnId="{DE0CFEA4-E151-43A9-B722-28C9588B7622}">
      <dgm:prSet/>
      <dgm:spPr/>
      <dgm:t>
        <a:bodyPr/>
        <a:lstStyle/>
        <a:p>
          <a:endParaRPr lang="zh-TW" altLang="en-US"/>
        </a:p>
      </dgm:t>
    </dgm:pt>
    <dgm:pt modelId="{A971C9F8-DD46-491C-BD93-8F99B778918D}">
      <dgm:prSet phldrT="[文字]" custT="1"/>
      <dgm:spPr/>
      <dgm:t>
        <a:bodyPr/>
        <a:lstStyle/>
        <a:p>
          <a:r>
            <a:rPr lang="zh-TW" altLang="en-US" sz="3200" dirty="0" smtClean="0"/>
            <a:t>得</a:t>
          </a:r>
          <a:endParaRPr lang="zh-TW" altLang="en-US" sz="3200" dirty="0"/>
        </a:p>
      </dgm:t>
    </dgm:pt>
    <dgm:pt modelId="{597B6BE0-2293-4224-A060-0672F5EF26D0}" type="parTrans" cxnId="{BFBD264A-30FB-43DC-B095-84EC72C4959E}">
      <dgm:prSet/>
      <dgm:spPr/>
      <dgm:t>
        <a:bodyPr/>
        <a:lstStyle/>
        <a:p>
          <a:endParaRPr lang="zh-TW" altLang="en-US"/>
        </a:p>
      </dgm:t>
    </dgm:pt>
    <dgm:pt modelId="{B1D9416B-B0B7-44EB-AF0E-D1F7176EE812}" type="sibTrans" cxnId="{BFBD264A-30FB-43DC-B095-84EC72C4959E}">
      <dgm:prSet/>
      <dgm:spPr/>
      <dgm:t>
        <a:bodyPr/>
        <a:lstStyle/>
        <a:p>
          <a:endParaRPr lang="zh-TW" altLang="en-US"/>
        </a:p>
      </dgm:t>
    </dgm:pt>
    <dgm:pt modelId="{9E5EABD8-0DCC-4785-8A2F-19274C6C020D}">
      <dgm:prSet phldrT="[文字]" custT="1"/>
      <dgm:spPr/>
      <dgm:t>
        <a:bodyPr/>
        <a:lstStyle/>
        <a:p>
          <a:r>
            <a:rPr lang="zh-TW" altLang="en-US" sz="3200" dirty="0" smtClean="0"/>
            <a:t>權</a:t>
          </a:r>
          <a:endParaRPr lang="zh-TW" altLang="en-US" sz="3200" dirty="0"/>
        </a:p>
      </dgm:t>
    </dgm:pt>
    <dgm:pt modelId="{8AD8093F-165B-4E10-9F72-CBFF8BA9438E}" type="parTrans" cxnId="{7A6816A0-4919-4E7B-80E6-A32BF8316931}">
      <dgm:prSet/>
      <dgm:spPr/>
      <dgm:t>
        <a:bodyPr/>
        <a:lstStyle/>
        <a:p>
          <a:endParaRPr lang="zh-TW" altLang="en-US"/>
        </a:p>
      </dgm:t>
    </dgm:pt>
    <dgm:pt modelId="{E733DBB5-C832-47C2-9234-3E6534031ED8}" type="sibTrans" cxnId="{7A6816A0-4919-4E7B-80E6-A32BF8316931}">
      <dgm:prSet/>
      <dgm:spPr/>
      <dgm:t>
        <a:bodyPr/>
        <a:lstStyle/>
        <a:p>
          <a:endParaRPr lang="zh-TW" altLang="en-US"/>
        </a:p>
      </dgm:t>
    </dgm:pt>
    <dgm:pt modelId="{4A34088F-F1E6-4548-8F92-3018429B4D6E}">
      <dgm:prSet phldrT="[文字]" custT="1"/>
      <dgm:spPr/>
      <dgm:t>
        <a:bodyPr/>
        <a:lstStyle/>
        <a:p>
          <a:r>
            <a:rPr lang="zh-TW" altLang="en-US" sz="3200" dirty="0" smtClean="0"/>
            <a:t>恃</a:t>
          </a:r>
          <a:endParaRPr lang="zh-TW" altLang="en-US" sz="3200" dirty="0"/>
        </a:p>
      </dgm:t>
    </dgm:pt>
    <dgm:pt modelId="{E14D16A9-3440-4036-A142-3C168D886AB2}" type="parTrans" cxnId="{5DEDEC25-9915-4A0A-856C-4EF5391347C8}">
      <dgm:prSet/>
      <dgm:spPr/>
      <dgm:t>
        <a:bodyPr/>
        <a:lstStyle/>
        <a:p>
          <a:endParaRPr lang="zh-TW" altLang="en-US"/>
        </a:p>
      </dgm:t>
    </dgm:pt>
    <dgm:pt modelId="{79D7FE43-1487-4084-B280-5D8FE2C3567E}" type="sibTrans" cxnId="{5DEDEC25-9915-4A0A-856C-4EF5391347C8}">
      <dgm:prSet/>
      <dgm:spPr/>
      <dgm:t>
        <a:bodyPr/>
        <a:lstStyle/>
        <a:p>
          <a:endParaRPr lang="zh-TW" altLang="en-US"/>
        </a:p>
      </dgm:t>
    </dgm:pt>
    <dgm:pt modelId="{7D23FB77-CB3B-48C7-8139-F04668E0E512}">
      <dgm:prSet phldrT="[文字]" custT="1"/>
      <dgm:spPr/>
      <dgm:t>
        <a:bodyPr/>
        <a:lstStyle/>
        <a:p>
          <a:r>
            <a:rPr lang="zh-TW" altLang="en-US" sz="3200" dirty="0" smtClean="0"/>
            <a:t>決</a:t>
          </a:r>
          <a:endParaRPr lang="zh-TW" altLang="en-US" sz="3200" dirty="0"/>
        </a:p>
      </dgm:t>
    </dgm:pt>
    <dgm:pt modelId="{67042223-3F30-498E-8148-3272A2023869}" type="parTrans" cxnId="{E84FCCD6-2ACF-41E8-8125-BE73C6847328}">
      <dgm:prSet/>
      <dgm:spPr/>
      <dgm:t>
        <a:bodyPr/>
        <a:lstStyle/>
        <a:p>
          <a:endParaRPr lang="zh-TW" altLang="en-US"/>
        </a:p>
      </dgm:t>
    </dgm:pt>
    <dgm:pt modelId="{4C113449-2D01-446B-AED3-5F00455DB8A0}" type="sibTrans" cxnId="{E84FCCD6-2ACF-41E8-8125-BE73C6847328}">
      <dgm:prSet/>
      <dgm:spPr/>
      <dgm:t>
        <a:bodyPr/>
        <a:lstStyle/>
        <a:p>
          <a:endParaRPr lang="zh-TW" altLang="en-US"/>
        </a:p>
      </dgm:t>
    </dgm:pt>
    <dgm:pt modelId="{37C6074F-1DC9-439F-9C9C-32307DE5C5BA}">
      <dgm:prSet phldrT="[文字]" custT="1"/>
      <dgm:spPr/>
      <dgm:t>
        <a:bodyPr/>
        <a:lstStyle/>
        <a:p>
          <a:r>
            <a:rPr lang="zh-TW" altLang="en-US" sz="4000" dirty="0" smtClean="0"/>
            <a:t>天下</a:t>
          </a:r>
          <a:endParaRPr lang="zh-TW" altLang="en-US" sz="4000" dirty="0"/>
        </a:p>
      </dgm:t>
    </dgm:pt>
    <dgm:pt modelId="{18B60874-9E2C-449E-B882-2AA9DC9A4A35}" type="parTrans" cxnId="{490B077A-CC3A-4652-A05D-B3337C78F9A8}">
      <dgm:prSet/>
      <dgm:spPr/>
      <dgm:t>
        <a:bodyPr/>
        <a:lstStyle/>
        <a:p>
          <a:endParaRPr lang="zh-TW" altLang="en-US"/>
        </a:p>
      </dgm:t>
    </dgm:pt>
    <dgm:pt modelId="{FEDE9E97-04AA-4A55-A484-282D9C3F2AC2}" type="sibTrans" cxnId="{490B077A-CC3A-4652-A05D-B3337C78F9A8}">
      <dgm:prSet/>
      <dgm:spPr/>
      <dgm:t>
        <a:bodyPr/>
        <a:lstStyle/>
        <a:p>
          <a:endParaRPr lang="zh-TW" altLang="en-US"/>
        </a:p>
      </dgm:t>
    </dgm:pt>
    <dgm:pt modelId="{6598BAD3-7F68-4A80-A231-54364C43F245}" type="pres">
      <dgm:prSet presAssocID="{939C144F-6461-4882-86F5-25C58853529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31513E4-B628-4762-A7BE-F2DDCC3BBF33}" type="pres">
      <dgm:prSet presAssocID="{37C6074F-1DC9-439F-9C9C-32307DE5C5BA}" presName="vertOne" presStyleCnt="0"/>
      <dgm:spPr/>
    </dgm:pt>
    <dgm:pt modelId="{D6859C1A-2B50-4003-A423-600E94A96836}" type="pres">
      <dgm:prSet presAssocID="{37C6074F-1DC9-439F-9C9C-32307DE5C5BA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B1CF0FF-3036-47BF-BF27-E29D433523D3}" type="pres">
      <dgm:prSet presAssocID="{37C6074F-1DC9-439F-9C9C-32307DE5C5BA}" presName="parTransOne" presStyleCnt="0"/>
      <dgm:spPr/>
    </dgm:pt>
    <dgm:pt modelId="{35D3D83C-2519-46BB-AFA6-F921E7A92AEB}" type="pres">
      <dgm:prSet presAssocID="{37C6074F-1DC9-439F-9C9C-32307DE5C5BA}" presName="horzOne" presStyleCnt="0"/>
      <dgm:spPr/>
    </dgm:pt>
    <dgm:pt modelId="{5F832DED-FA0E-4856-AA29-7A72B741FD0C}" type="pres">
      <dgm:prSet presAssocID="{9EDA72F4-E4CA-407B-B3D7-7BF78064F0FF}" presName="vertTwo" presStyleCnt="0"/>
      <dgm:spPr/>
    </dgm:pt>
    <dgm:pt modelId="{785EF1A9-358D-4F79-B90F-B40139BB4729}" type="pres">
      <dgm:prSet presAssocID="{9EDA72F4-E4CA-407B-B3D7-7BF78064F0FF}" presName="txTwo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DAD4372-66B9-4915-8FF2-7F32DC1837A8}" type="pres">
      <dgm:prSet presAssocID="{9EDA72F4-E4CA-407B-B3D7-7BF78064F0FF}" presName="parTransTwo" presStyleCnt="0"/>
      <dgm:spPr/>
    </dgm:pt>
    <dgm:pt modelId="{BCCB4C77-6A01-44D7-A5F0-FFE390AD20E1}" type="pres">
      <dgm:prSet presAssocID="{9EDA72F4-E4CA-407B-B3D7-7BF78064F0FF}" presName="horzTwo" presStyleCnt="0"/>
      <dgm:spPr/>
    </dgm:pt>
    <dgm:pt modelId="{098084C2-4D5C-45BC-947F-1020EAA3E9A1}" type="pres">
      <dgm:prSet presAssocID="{E06030D6-2B24-4BE1-8398-84024A4DAB4B}" presName="vertThree" presStyleCnt="0"/>
      <dgm:spPr/>
    </dgm:pt>
    <dgm:pt modelId="{6C5F2426-9B69-412B-8940-386F5A24D1D2}" type="pres">
      <dgm:prSet presAssocID="{E06030D6-2B24-4BE1-8398-84024A4DAB4B}" presName="txThree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A79FF33-937E-430A-80D5-56086DE08424}" type="pres">
      <dgm:prSet presAssocID="{E06030D6-2B24-4BE1-8398-84024A4DAB4B}" presName="horzThree" presStyleCnt="0"/>
      <dgm:spPr/>
    </dgm:pt>
    <dgm:pt modelId="{0D48DA15-6CAB-48F4-8F7F-A65CA846D9F5}" type="pres">
      <dgm:prSet presAssocID="{AEFFC527-93D6-48E9-A9FB-53EA8592E25F}" presName="sibSpaceTwo" presStyleCnt="0"/>
      <dgm:spPr/>
    </dgm:pt>
    <dgm:pt modelId="{06789F02-8D50-4189-AF6E-5085C0FC0EA3}" type="pres">
      <dgm:prSet presAssocID="{FD1F298E-298F-4CBC-B167-C1ADD65E071B}" presName="vertTwo" presStyleCnt="0"/>
      <dgm:spPr/>
    </dgm:pt>
    <dgm:pt modelId="{A6109695-450E-4ECB-AFBB-5955E8E2F244}" type="pres">
      <dgm:prSet presAssocID="{FD1F298E-298F-4CBC-B167-C1ADD65E071B}" presName="txTwo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681E240-8A67-4748-8751-DD6B2470F936}" type="pres">
      <dgm:prSet presAssocID="{FD1F298E-298F-4CBC-B167-C1ADD65E071B}" presName="parTransTwo" presStyleCnt="0"/>
      <dgm:spPr/>
    </dgm:pt>
    <dgm:pt modelId="{24847431-43BB-4FAE-AC3F-531EB029CB88}" type="pres">
      <dgm:prSet presAssocID="{FD1F298E-298F-4CBC-B167-C1ADD65E071B}" presName="horzTwo" presStyleCnt="0"/>
      <dgm:spPr/>
    </dgm:pt>
    <dgm:pt modelId="{DC34A1A8-7A41-435A-A249-755207EE963F}" type="pres">
      <dgm:prSet presAssocID="{2C74932F-FC0F-4055-99CA-2099B106D5DB}" presName="vertThree" presStyleCnt="0"/>
      <dgm:spPr/>
    </dgm:pt>
    <dgm:pt modelId="{77D8A110-0947-4CB4-9A23-B2430962764D}" type="pres">
      <dgm:prSet presAssocID="{2C74932F-FC0F-4055-99CA-2099B106D5DB}" presName="txThree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5D01ED6-1853-45E5-BD7F-43F9BE5B5619}" type="pres">
      <dgm:prSet presAssocID="{2C74932F-FC0F-4055-99CA-2099B106D5DB}" presName="horzThree" presStyleCnt="0"/>
      <dgm:spPr/>
    </dgm:pt>
    <dgm:pt modelId="{27AC93EB-2E39-41D5-8E26-DA38302CE72A}" type="pres">
      <dgm:prSet presAssocID="{197CC1B4-4E64-43C6-A425-AF65683E1878}" presName="sibSpaceTwo" presStyleCnt="0"/>
      <dgm:spPr/>
    </dgm:pt>
    <dgm:pt modelId="{1FE3A9A4-8DCF-46FA-A7C1-33123E1F8D85}" type="pres">
      <dgm:prSet presAssocID="{75DD2B3B-4DF5-4301-BA54-584C9ECE1A29}" presName="vertTwo" presStyleCnt="0"/>
      <dgm:spPr/>
    </dgm:pt>
    <dgm:pt modelId="{F4B51729-FADF-497B-9C63-DD27F3EC1402}" type="pres">
      <dgm:prSet presAssocID="{75DD2B3B-4DF5-4301-BA54-584C9ECE1A29}" presName="txTwo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C5EF53A-92C6-4D3D-A7BD-9CAE633E740F}" type="pres">
      <dgm:prSet presAssocID="{75DD2B3B-4DF5-4301-BA54-584C9ECE1A29}" presName="parTransTwo" presStyleCnt="0"/>
      <dgm:spPr/>
    </dgm:pt>
    <dgm:pt modelId="{16193F04-DF0C-447E-9BDF-3B91A3FB4E10}" type="pres">
      <dgm:prSet presAssocID="{75DD2B3B-4DF5-4301-BA54-584C9ECE1A29}" presName="horzTwo" presStyleCnt="0"/>
      <dgm:spPr/>
    </dgm:pt>
    <dgm:pt modelId="{5AF11EE4-4D04-4009-BD95-26AE0A553971}" type="pres">
      <dgm:prSet presAssocID="{DFDF9295-851B-4A82-8C1C-086E4C671A2C}" presName="vertThree" presStyleCnt="0"/>
      <dgm:spPr/>
    </dgm:pt>
    <dgm:pt modelId="{6679CF5F-CB1C-4360-8531-717403AE86E0}" type="pres">
      <dgm:prSet presAssocID="{DFDF9295-851B-4A82-8C1C-086E4C671A2C}" presName="txThree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15F8528-9C31-4031-9F44-6519BF33170E}" type="pres">
      <dgm:prSet presAssocID="{DFDF9295-851B-4A82-8C1C-086E4C671A2C}" presName="horzThree" presStyleCnt="0"/>
      <dgm:spPr/>
    </dgm:pt>
    <dgm:pt modelId="{AE5AB285-A1CE-4980-8FCB-70FBCED6DCCB}" type="pres">
      <dgm:prSet presAssocID="{BCC15843-FC18-49C1-9C65-0F94783E2061}" presName="sibSpaceTwo" presStyleCnt="0"/>
      <dgm:spPr/>
    </dgm:pt>
    <dgm:pt modelId="{2C89B9A3-48A9-40BD-9799-3FFB045C0769}" type="pres">
      <dgm:prSet presAssocID="{586D767B-9AE0-4144-BE66-37FE092B7B24}" presName="vertTwo" presStyleCnt="0"/>
      <dgm:spPr/>
    </dgm:pt>
    <dgm:pt modelId="{B97BC3CC-919C-4287-8DC3-67E4DBE7F095}" type="pres">
      <dgm:prSet presAssocID="{586D767B-9AE0-4144-BE66-37FE092B7B24}" presName="txTwo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08B8116-14CE-4F97-8153-6FD1C5E8DC87}" type="pres">
      <dgm:prSet presAssocID="{586D767B-9AE0-4144-BE66-37FE092B7B24}" presName="parTransTwo" presStyleCnt="0"/>
      <dgm:spPr/>
    </dgm:pt>
    <dgm:pt modelId="{0D359EBE-B7E0-4C45-98E7-E188283574DD}" type="pres">
      <dgm:prSet presAssocID="{586D767B-9AE0-4144-BE66-37FE092B7B24}" presName="horzTwo" presStyleCnt="0"/>
      <dgm:spPr/>
    </dgm:pt>
    <dgm:pt modelId="{3597CFE7-7471-425F-9C25-ACB23697630E}" type="pres">
      <dgm:prSet presAssocID="{FEC9EDB4-60E6-4866-95FD-1F4CC40E98F2}" presName="vertThree" presStyleCnt="0"/>
      <dgm:spPr/>
    </dgm:pt>
    <dgm:pt modelId="{4FC16E0B-044A-4494-906D-0F63FE172A94}" type="pres">
      <dgm:prSet presAssocID="{FEC9EDB4-60E6-4866-95FD-1F4CC40E98F2}" presName="txThree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1445568-8600-403D-B8EE-A68FD3591276}" type="pres">
      <dgm:prSet presAssocID="{FEC9EDB4-60E6-4866-95FD-1F4CC40E98F2}" presName="horzThree" presStyleCnt="0"/>
      <dgm:spPr/>
    </dgm:pt>
    <dgm:pt modelId="{9B8966A2-B71F-4707-84E4-4599B2B1CEBE}" type="pres">
      <dgm:prSet presAssocID="{800CC4DA-BE87-443B-8C31-CFADA4FAB272}" presName="sibSpaceTwo" presStyleCnt="0"/>
      <dgm:spPr/>
    </dgm:pt>
    <dgm:pt modelId="{AE282EB2-B5F7-41AE-99F7-3D0A59CA0D99}" type="pres">
      <dgm:prSet presAssocID="{9E5EABD8-0DCC-4785-8A2F-19274C6C020D}" presName="vertTwo" presStyleCnt="0"/>
      <dgm:spPr/>
    </dgm:pt>
    <dgm:pt modelId="{986F1233-0490-4B5F-87E0-DA39760E4370}" type="pres">
      <dgm:prSet presAssocID="{9E5EABD8-0DCC-4785-8A2F-19274C6C020D}" presName="txTwo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1BFA67-EEFC-4D08-8C74-610653FE4DF4}" type="pres">
      <dgm:prSet presAssocID="{9E5EABD8-0DCC-4785-8A2F-19274C6C020D}" presName="parTransTwo" presStyleCnt="0"/>
      <dgm:spPr/>
    </dgm:pt>
    <dgm:pt modelId="{EEEC84C7-10FD-471A-B148-5311E8E8E778}" type="pres">
      <dgm:prSet presAssocID="{9E5EABD8-0DCC-4785-8A2F-19274C6C020D}" presName="horzTwo" presStyleCnt="0"/>
      <dgm:spPr/>
    </dgm:pt>
    <dgm:pt modelId="{AC4473AB-BDE5-4E97-8D05-8F5AEB081497}" type="pres">
      <dgm:prSet presAssocID="{A971C9F8-DD46-491C-BD93-8F99B778918D}" presName="vertThree" presStyleCnt="0"/>
      <dgm:spPr/>
    </dgm:pt>
    <dgm:pt modelId="{12734BE7-0894-41DA-84D8-378F1C464375}" type="pres">
      <dgm:prSet presAssocID="{A971C9F8-DD46-491C-BD93-8F99B778918D}" presName="txThree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B3C7D78-C3B8-4A7C-8934-439CD2D2BC6F}" type="pres">
      <dgm:prSet presAssocID="{A971C9F8-DD46-491C-BD93-8F99B778918D}" presName="horzThree" presStyleCnt="0"/>
      <dgm:spPr/>
    </dgm:pt>
    <dgm:pt modelId="{0DE6E346-D5A9-4468-AA78-236A019A72FA}" type="pres">
      <dgm:prSet presAssocID="{E733DBB5-C832-47C2-9234-3E6534031ED8}" presName="sibSpaceTwo" presStyleCnt="0"/>
      <dgm:spPr/>
    </dgm:pt>
    <dgm:pt modelId="{3E83ADE2-02C0-418C-BAC5-4D59E1B8143E}" type="pres">
      <dgm:prSet presAssocID="{7D23FB77-CB3B-48C7-8139-F04668E0E512}" presName="vertTwo" presStyleCnt="0"/>
      <dgm:spPr/>
    </dgm:pt>
    <dgm:pt modelId="{0B892BA7-7699-4D47-BB59-53B384FBAA24}" type="pres">
      <dgm:prSet presAssocID="{7D23FB77-CB3B-48C7-8139-F04668E0E512}" presName="txTwo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277C142-6AE5-430D-8B8D-E2DF57A9DC48}" type="pres">
      <dgm:prSet presAssocID="{7D23FB77-CB3B-48C7-8139-F04668E0E512}" presName="parTransTwo" presStyleCnt="0"/>
      <dgm:spPr/>
    </dgm:pt>
    <dgm:pt modelId="{868F0B02-B8B4-44F4-BB28-4465DE0500A5}" type="pres">
      <dgm:prSet presAssocID="{7D23FB77-CB3B-48C7-8139-F04668E0E512}" presName="horzTwo" presStyleCnt="0"/>
      <dgm:spPr/>
    </dgm:pt>
    <dgm:pt modelId="{64869E73-B05E-4849-8E17-F781B04A937F}" type="pres">
      <dgm:prSet presAssocID="{4A34088F-F1E6-4548-8F92-3018429B4D6E}" presName="vertThree" presStyleCnt="0"/>
      <dgm:spPr/>
    </dgm:pt>
    <dgm:pt modelId="{774973C7-6ACC-4718-B724-E3C2D5523BB6}" type="pres">
      <dgm:prSet presAssocID="{4A34088F-F1E6-4548-8F92-3018429B4D6E}" presName="txThree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961FA9-DB14-4CE4-9FD5-C806D03E8CD2}" type="pres">
      <dgm:prSet presAssocID="{4A34088F-F1E6-4548-8F92-3018429B4D6E}" presName="horzThree" presStyleCnt="0"/>
      <dgm:spPr/>
    </dgm:pt>
  </dgm:ptLst>
  <dgm:cxnLst>
    <dgm:cxn modelId="{7A6816A0-4919-4E7B-80E6-A32BF8316931}" srcId="{37C6074F-1DC9-439F-9C9C-32307DE5C5BA}" destId="{9E5EABD8-0DCC-4785-8A2F-19274C6C020D}" srcOrd="4" destOrd="0" parTransId="{8AD8093F-165B-4E10-9F72-CBFF8BA9438E}" sibTransId="{E733DBB5-C832-47C2-9234-3E6534031ED8}"/>
    <dgm:cxn modelId="{490B077A-CC3A-4652-A05D-B3337C78F9A8}" srcId="{939C144F-6461-4882-86F5-25C588535292}" destId="{37C6074F-1DC9-439F-9C9C-32307DE5C5BA}" srcOrd="0" destOrd="0" parTransId="{18B60874-9E2C-449E-B882-2AA9DC9A4A35}" sibTransId="{FEDE9E97-04AA-4A55-A484-282D9C3F2AC2}"/>
    <dgm:cxn modelId="{FE4AEEF9-B10D-4CEE-9D60-054FE9919522}" srcId="{75DD2B3B-4DF5-4301-BA54-584C9ECE1A29}" destId="{DFDF9295-851B-4A82-8C1C-086E4C671A2C}" srcOrd="0" destOrd="0" parTransId="{011FA055-CEF6-484B-83F2-3681097748E9}" sibTransId="{AD5AD02B-EE70-484E-B4FF-4AAFC080AD7B}"/>
    <dgm:cxn modelId="{CD9C49D7-1697-4D35-A857-DC3FDB72F289}" type="presOf" srcId="{9E5EABD8-0DCC-4785-8A2F-19274C6C020D}" destId="{986F1233-0490-4B5F-87E0-DA39760E4370}" srcOrd="0" destOrd="0" presId="urn:microsoft.com/office/officeart/2005/8/layout/hierarchy4"/>
    <dgm:cxn modelId="{92B6C755-BFC1-4353-B33D-352CB253495E}" type="presOf" srcId="{FEC9EDB4-60E6-4866-95FD-1F4CC40E98F2}" destId="{4FC16E0B-044A-4494-906D-0F63FE172A94}" srcOrd="0" destOrd="0" presId="urn:microsoft.com/office/officeart/2005/8/layout/hierarchy4"/>
    <dgm:cxn modelId="{8F8C4CC7-140D-46A5-9D08-B4DAD66C45B6}" srcId="{9EDA72F4-E4CA-407B-B3D7-7BF78064F0FF}" destId="{E06030D6-2B24-4BE1-8398-84024A4DAB4B}" srcOrd="0" destOrd="0" parTransId="{3C4FAA65-1B1E-4B90-9786-1822FB8CA442}" sibTransId="{2DFFAAFB-80F0-40CC-9A64-40431AE18949}"/>
    <dgm:cxn modelId="{3CEAFEC4-B793-488B-B278-F3A3E34FBF46}" type="presOf" srcId="{4A34088F-F1E6-4548-8F92-3018429B4D6E}" destId="{774973C7-6ACC-4718-B724-E3C2D5523BB6}" srcOrd="0" destOrd="0" presId="urn:microsoft.com/office/officeart/2005/8/layout/hierarchy4"/>
    <dgm:cxn modelId="{1425511A-C048-40F1-8631-63025E653F36}" type="presOf" srcId="{7D23FB77-CB3B-48C7-8139-F04668E0E512}" destId="{0B892BA7-7699-4D47-BB59-53B384FBAA24}" srcOrd="0" destOrd="0" presId="urn:microsoft.com/office/officeart/2005/8/layout/hierarchy4"/>
    <dgm:cxn modelId="{0DB441EF-73E9-476B-B535-E23C43875D17}" type="presOf" srcId="{FD1F298E-298F-4CBC-B167-C1ADD65E071B}" destId="{A6109695-450E-4ECB-AFBB-5955E8E2F244}" srcOrd="0" destOrd="0" presId="urn:microsoft.com/office/officeart/2005/8/layout/hierarchy4"/>
    <dgm:cxn modelId="{BFBD264A-30FB-43DC-B095-84EC72C4959E}" srcId="{9E5EABD8-0DCC-4785-8A2F-19274C6C020D}" destId="{A971C9F8-DD46-491C-BD93-8F99B778918D}" srcOrd="0" destOrd="0" parTransId="{597B6BE0-2293-4224-A060-0672F5EF26D0}" sibTransId="{B1D9416B-B0B7-44EB-AF0E-D1F7176EE812}"/>
    <dgm:cxn modelId="{8F186516-56BD-4157-BE29-9B0FF18E8FA7}" type="presOf" srcId="{37C6074F-1DC9-439F-9C9C-32307DE5C5BA}" destId="{D6859C1A-2B50-4003-A423-600E94A96836}" srcOrd="0" destOrd="0" presId="urn:microsoft.com/office/officeart/2005/8/layout/hierarchy4"/>
    <dgm:cxn modelId="{5701656D-45F6-461F-92FC-CE8E4F286C1C}" type="presOf" srcId="{2C74932F-FC0F-4055-99CA-2099B106D5DB}" destId="{77D8A110-0947-4CB4-9A23-B2430962764D}" srcOrd="0" destOrd="0" presId="urn:microsoft.com/office/officeart/2005/8/layout/hierarchy4"/>
    <dgm:cxn modelId="{A23C5F94-B047-4B3A-94FE-6FB994D9770E}" type="presOf" srcId="{586D767B-9AE0-4144-BE66-37FE092B7B24}" destId="{B97BC3CC-919C-4287-8DC3-67E4DBE7F095}" srcOrd="0" destOrd="0" presId="urn:microsoft.com/office/officeart/2005/8/layout/hierarchy4"/>
    <dgm:cxn modelId="{E1913213-1F84-4EBA-9093-A1540551A631}" srcId="{37C6074F-1DC9-439F-9C9C-32307DE5C5BA}" destId="{75DD2B3B-4DF5-4301-BA54-584C9ECE1A29}" srcOrd="2" destOrd="0" parTransId="{582DED2A-0EA6-4A68-9A01-A2BD5FCF8BF4}" sibTransId="{BCC15843-FC18-49C1-9C65-0F94783E2061}"/>
    <dgm:cxn modelId="{67BF3F65-C3CC-4C0A-A398-87ECB6D65D14}" type="presOf" srcId="{E06030D6-2B24-4BE1-8398-84024A4DAB4B}" destId="{6C5F2426-9B69-412B-8940-386F5A24D1D2}" srcOrd="0" destOrd="0" presId="urn:microsoft.com/office/officeart/2005/8/layout/hierarchy4"/>
    <dgm:cxn modelId="{4878D3FF-6D3F-4F70-84AE-4D2A809B12E1}" type="presOf" srcId="{75DD2B3B-4DF5-4301-BA54-584C9ECE1A29}" destId="{F4B51729-FADF-497B-9C63-DD27F3EC1402}" srcOrd="0" destOrd="0" presId="urn:microsoft.com/office/officeart/2005/8/layout/hierarchy4"/>
    <dgm:cxn modelId="{910957CC-968F-49D3-B212-7892A6CC8CCD}" type="presOf" srcId="{9EDA72F4-E4CA-407B-B3D7-7BF78064F0FF}" destId="{785EF1A9-358D-4F79-B90F-B40139BB4729}" srcOrd="0" destOrd="0" presId="urn:microsoft.com/office/officeart/2005/8/layout/hierarchy4"/>
    <dgm:cxn modelId="{13E7B9D2-6A6B-4CA7-85BE-36A8E7B16048}" type="presOf" srcId="{A971C9F8-DD46-491C-BD93-8F99B778918D}" destId="{12734BE7-0894-41DA-84D8-378F1C464375}" srcOrd="0" destOrd="0" presId="urn:microsoft.com/office/officeart/2005/8/layout/hierarchy4"/>
    <dgm:cxn modelId="{FB443F60-D263-4FAC-B6A1-4CE43AC92988}" type="presOf" srcId="{DFDF9295-851B-4A82-8C1C-086E4C671A2C}" destId="{6679CF5F-CB1C-4360-8531-717403AE86E0}" srcOrd="0" destOrd="0" presId="urn:microsoft.com/office/officeart/2005/8/layout/hierarchy4"/>
    <dgm:cxn modelId="{ADEEE6C2-8C1F-4DB2-AF4B-575B91219107}" srcId="{586D767B-9AE0-4144-BE66-37FE092B7B24}" destId="{FEC9EDB4-60E6-4866-95FD-1F4CC40E98F2}" srcOrd="0" destOrd="0" parTransId="{1DA4872A-D539-46FA-9678-530B348EE84E}" sibTransId="{B4164B23-55FF-45CD-BC4E-35EA6C6FB4F5}"/>
    <dgm:cxn modelId="{7108D0C8-B244-4F49-87E1-A91D071B0B21}" srcId="{FD1F298E-298F-4CBC-B167-C1ADD65E071B}" destId="{2C74932F-FC0F-4055-99CA-2099B106D5DB}" srcOrd="0" destOrd="0" parTransId="{9A9C2C7D-AA55-4045-B90F-8DDB1A6F4F20}" sibTransId="{A97BECFE-B14D-43CB-9205-1001AEBBB0B9}"/>
    <dgm:cxn modelId="{DE0CFEA4-E151-43A9-B722-28C9588B7622}" srcId="{37C6074F-1DC9-439F-9C9C-32307DE5C5BA}" destId="{586D767B-9AE0-4144-BE66-37FE092B7B24}" srcOrd="3" destOrd="0" parTransId="{405F9A4A-C601-4948-AB6C-3CD8AED7ABF0}" sibTransId="{800CC4DA-BE87-443B-8C31-CFADA4FAB272}"/>
    <dgm:cxn modelId="{9C31AAE5-911B-44F4-B96A-F9EDE848055C}" srcId="{37C6074F-1DC9-439F-9C9C-32307DE5C5BA}" destId="{9EDA72F4-E4CA-407B-B3D7-7BF78064F0FF}" srcOrd="0" destOrd="0" parTransId="{63D84E9F-21E0-498D-B13B-F7AD8B40561D}" sibTransId="{AEFFC527-93D6-48E9-A9FB-53EA8592E25F}"/>
    <dgm:cxn modelId="{C84B8458-198F-4679-99F1-0F53D309ACA0}" type="presOf" srcId="{939C144F-6461-4882-86F5-25C588535292}" destId="{6598BAD3-7F68-4A80-A231-54364C43F245}" srcOrd="0" destOrd="0" presId="urn:microsoft.com/office/officeart/2005/8/layout/hierarchy4"/>
    <dgm:cxn modelId="{5DEDEC25-9915-4A0A-856C-4EF5391347C8}" srcId="{7D23FB77-CB3B-48C7-8139-F04668E0E512}" destId="{4A34088F-F1E6-4548-8F92-3018429B4D6E}" srcOrd="0" destOrd="0" parTransId="{E14D16A9-3440-4036-A142-3C168D886AB2}" sibTransId="{79D7FE43-1487-4084-B280-5D8FE2C3567E}"/>
    <dgm:cxn modelId="{DEA3873D-0C12-4F78-B2BD-619853E28942}" srcId="{37C6074F-1DC9-439F-9C9C-32307DE5C5BA}" destId="{FD1F298E-298F-4CBC-B167-C1ADD65E071B}" srcOrd="1" destOrd="0" parTransId="{8ED0AEA2-62FD-4C1A-B552-1D486D8DD8E7}" sibTransId="{197CC1B4-4E64-43C6-A425-AF65683E1878}"/>
    <dgm:cxn modelId="{E84FCCD6-2ACF-41E8-8125-BE73C6847328}" srcId="{37C6074F-1DC9-439F-9C9C-32307DE5C5BA}" destId="{7D23FB77-CB3B-48C7-8139-F04668E0E512}" srcOrd="5" destOrd="0" parTransId="{67042223-3F30-498E-8148-3272A2023869}" sibTransId="{4C113449-2D01-446B-AED3-5F00455DB8A0}"/>
    <dgm:cxn modelId="{8F221A59-46A8-46FE-926A-ED36EFEBE26D}" type="presParOf" srcId="{6598BAD3-7F68-4A80-A231-54364C43F245}" destId="{A31513E4-B628-4762-A7BE-F2DDCC3BBF33}" srcOrd="0" destOrd="0" presId="urn:microsoft.com/office/officeart/2005/8/layout/hierarchy4"/>
    <dgm:cxn modelId="{081732D6-5B54-4423-930C-B9CF514EEBF7}" type="presParOf" srcId="{A31513E4-B628-4762-A7BE-F2DDCC3BBF33}" destId="{D6859C1A-2B50-4003-A423-600E94A96836}" srcOrd="0" destOrd="0" presId="urn:microsoft.com/office/officeart/2005/8/layout/hierarchy4"/>
    <dgm:cxn modelId="{30BF7020-5A3B-4D54-8526-F91FCFDE92C0}" type="presParOf" srcId="{A31513E4-B628-4762-A7BE-F2DDCC3BBF33}" destId="{AB1CF0FF-3036-47BF-BF27-E29D433523D3}" srcOrd="1" destOrd="0" presId="urn:microsoft.com/office/officeart/2005/8/layout/hierarchy4"/>
    <dgm:cxn modelId="{8DCC1C23-D4B2-4BB7-964C-8900484897E0}" type="presParOf" srcId="{A31513E4-B628-4762-A7BE-F2DDCC3BBF33}" destId="{35D3D83C-2519-46BB-AFA6-F921E7A92AEB}" srcOrd="2" destOrd="0" presId="urn:microsoft.com/office/officeart/2005/8/layout/hierarchy4"/>
    <dgm:cxn modelId="{294C6E5D-AC9D-468B-82F8-D460DFE4E0A4}" type="presParOf" srcId="{35D3D83C-2519-46BB-AFA6-F921E7A92AEB}" destId="{5F832DED-FA0E-4856-AA29-7A72B741FD0C}" srcOrd="0" destOrd="0" presId="urn:microsoft.com/office/officeart/2005/8/layout/hierarchy4"/>
    <dgm:cxn modelId="{1493A2ED-4D5A-4DFB-B350-CDDCB48FD8A6}" type="presParOf" srcId="{5F832DED-FA0E-4856-AA29-7A72B741FD0C}" destId="{785EF1A9-358D-4F79-B90F-B40139BB4729}" srcOrd="0" destOrd="0" presId="urn:microsoft.com/office/officeart/2005/8/layout/hierarchy4"/>
    <dgm:cxn modelId="{7C700DEF-4206-486F-9E30-23889ED9E130}" type="presParOf" srcId="{5F832DED-FA0E-4856-AA29-7A72B741FD0C}" destId="{DDAD4372-66B9-4915-8FF2-7F32DC1837A8}" srcOrd="1" destOrd="0" presId="urn:microsoft.com/office/officeart/2005/8/layout/hierarchy4"/>
    <dgm:cxn modelId="{E0D89C3C-B192-4077-B228-FA4645A35D55}" type="presParOf" srcId="{5F832DED-FA0E-4856-AA29-7A72B741FD0C}" destId="{BCCB4C77-6A01-44D7-A5F0-FFE390AD20E1}" srcOrd="2" destOrd="0" presId="urn:microsoft.com/office/officeart/2005/8/layout/hierarchy4"/>
    <dgm:cxn modelId="{ABE1E7CE-CB2E-475B-B065-554695689C85}" type="presParOf" srcId="{BCCB4C77-6A01-44D7-A5F0-FFE390AD20E1}" destId="{098084C2-4D5C-45BC-947F-1020EAA3E9A1}" srcOrd="0" destOrd="0" presId="urn:microsoft.com/office/officeart/2005/8/layout/hierarchy4"/>
    <dgm:cxn modelId="{6314D502-76B6-4B4E-9294-0E8D09FE50AE}" type="presParOf" srcId="{098084C2-4D5C-45BC-947F-1020EAA3E9A1}" destId="{6C5F2426-9B69-412B-8940-386F5A24D1D2}" srcOrd="0" destOrd="0" presId="urn:microsoft.com/office/officeart/2005/8/layout/hierarchy4"/>
    <dgm:cxn modelId="{435E04D4-B833-41FF-B261-4A028927EF3C}" type="presParOf" srcId="{098084C2-4D5C-45BC-947F-1020EAA3E9A1}" destId="{2A79FF33-937E-430A-80D5-56086DE08424}" srcOrd="1" destOrd="0" presId="urn:microsoft.com/office/officeart/2005/8/layout/hierarchy4"/>
    <dgm:cxn modelId="{37DC127C-82C0-434F-AC70-2299E08E1B1D}" type="presParOf" srcId="{35D3D83C-2519-46BB-AFA6-F921E7A92AEB}" destId="{0D48DA15-6CAB-48F4-8F7F-A65CA846D9F5}" srcOrd="1" destOrd="0" presId="urn:microsoft.com/office/officeart/2005/8/layout/hierarchy4"/>
    <dgm:cxn modelId="{BCE0B5C7-3AC2-4E80-BAAE-F8A3AFB6E3C1}" type="presParOf" srcId="{35D3D83C-2519-46BB-AFA6-F921E7A92AEB}" destId="{06789F02-8D50-4189-AF6E-5085C0FC0EA3}" srcOrd="2" destOrd="0" presId="urn:microsoft.com/office/officeart/2005/8/layout/hierarchy4"/>
    <dgm:cxn modelId="{AD491A2D-FBEE-4040-AB17-9085474A585B}" type="presParOf" srcId="{06789F02-8D50-4189-AF6E-5085C0FC0EA3}" destId="{A6109695-450E-4ECB-AFBB-5955E8E2F244}" srcOrd="0" destOrd="0" presId="urn:microsoft.com/office/officeart/2005/8/layout/hierarchy4"/>
    <dgm:cxn modelId="{CEC3C04D-A53A-4698-8102-898C2DB2E15C}" type="presParOf" srcId="{06789F02-8D50-4189-AF6E-5085C0FC0EA3}" destId="{B681E240-8A67-4748-8751-DD6B2470F936}" srcOrd="1" destOrd="0" presId="urn:microsoft.com/office/officeart/2005/8/layout/hierarchy4"/>
    <dgm:cxn modelId="{8970C605-C483-4AEF-A0D0-77D9FA41224F}" type="presParOf" srcId="{06789F02-8D50-4189-AF6E-5085C0FC0EA3}" destId="{24847431-43BB-4FAE-AC3F-531EB029CB88}" srcOrd="2" destOrd="0" presId="urn:microsoft.com/office/officeart/2005/8/layout/hierarchy4"/>
    <dgm:cxn modelId="{4267D17B-08A7-427E-9640-50C534C7C618}" type="presParOf" srcId="{24847431-43BB-4FAE-AC3F-531EB029CB88}" destId="{DC34A1A8-7A41-435A-A249-755207EE963F}" srcOrd="0" destOrd="0" presId="urn:microsoft.com/office/officeart/2005/8/layout/hierarchy4"/>
    <dgm:cxn modelId="{530394F6-3B3A-4AB9-9BF8-3833E33EBE79}" type="presParOf" srcId="{DC34A1A8-7A41-435A-A249-755207EE963F}" destId="{77D8A110-0947-4CB4-9A23-B2430962764D}" srcOrd="0" destOrd="0" presId="urn:microsoft.com/office/officeart/2005/8/layout/hierarchy4"/>
    <dgm:cxn modelId="{61B0D567-1249-4E8E-A5D9-7E5A609D5BDF}" type="presParOf" srcId="{DC34A1A8-7A41-435A-A249-755207EE963F}" destId="{D5D01ED6-1853-45E5-BD7F-43F9BE5B5619}" srcOrd="1" destOrd="0" presId="urn:microsoft.com/office/officeart/2005/8/layout/hierarchy4"/>
    <dgm:cxn modelId="{C2949651-2590-4575-8ECF-809FBC4D5E29}" type="presParOf" srcId="{35D3D83C-2519-46BB-AFA6-F921E7A92AEB}" destId="{27AC93EB-2E39-41D5-8E26-DA38302CE72A}" srcOrd="3" destOrd="0" presId="urn:microsoft.com/office/officeart/2005/8/layout/hierarchy4"/>
    <dgm:cxn modelId="{AFE6211C-AFC3-4493-800D-D2B732312A88}" type="presParOf" srcId="{35D3D83C-2519-46BB-AFA6-F921E7A92AEB}" destId="{1FE3A9A4-8DCF-46FA-A7C1-33123E1F8D85}" srcOrd="4" destOrd="0" presId="urn:microsoft.com/office/officeart/2005/8/layout/hierarchy4"/>
    <dgm:cxn modelId="{F9C27991-0122-48E2-9E77-8DC88F6D21F5}" type="presParOf" srcId="{1FE3A9A4-8DCF-46FA-A7C1-33123E1F8D85}" destId="{F4B51729-FADF-497B-9C63-DD27F3EC1402}" srcOrd="0" destOrd="0" presId="urn:microsoft.com/office/officeart/2005/8/layout/hierarchy4"/>
    <dgm:cxn modelId="{DDA7FA28-7792-44FE-B4B8-59FC1B7BD0B6}" type="presParOf" srcId="{1FE3A9A4-8DCF-46FA-A7C1-33123E1F8D85}" destId="{7C5EF53A-92C6-4D3D-A7BD-9CAE633E740F}" srcOrd="1" destOrd="0" presId="urn:microsoft.com/office/officeart/2005/8/layout/hierarchy4"/>
    <dgm:cxn modelId="{E4DF8B74-A93C-481C-B2E9-D371727536C7}" type="presParOf" srcId="{1FE3A9A4-8DCF-46FA-A7C1-33123E1F8D85}" destId="{16193F04-DF0C-447E-9BDF-3B91A3FB4E10}" srcOrd="2" destOrd="0" presId="urn:microsoft.com/office/officeart/2005/8/layout/hierarchy4"/>
    <dgm:cxn modelId="{0349F811-CB6A-4F42-B251-7470F5F7269E}" type="presParOf" srcId="{16193F04-DF0C-447E-9BDF-3B91A3FB4E10}" destId="{5AF11EE4-4D04-4009-BD95-26AE0A553971}" srcOrd="0" destOrd="0" presId="urn:microsoft.com/office/officeart/2005/8/layout/hierarchy4"/>
    <dgm:cxn modelId="{3F33A825-757C-4F8F-8774-58C67AB758CC}" type="presParOf" srcId="{5AF11EE4-4D04-4009-BD95-26AE0A553971}" destId="{6679CF5F-CB1C-4360-8531-717403AE86E0}" srcOrd="0" destOrd="0" presId="urn:microsoft.com/office/officeart/2005/8/layout/hierarchy4"/>
    <dgm:cxn modelId="{23CA15B5-DB7A-40B2-AD61-E7AAD5B84DB0}" type="presParOf" srcId="{5AF11EE4-4D04-4009-BD95-26AE0A553971}" destId="{015F8528-9C31-4031-9F44-6519BF33170E}" srcOrd="1" destOrd="0" presId="urn:microsoft.com/office/officeart/2005/8/layout/hierarchy4"/>
    <dgm:cxn modelId="{3FB83852-AC5A-4BB4-B0E4-D906C27DC9E5}" type="presParOf" srcId="{35D3D83C-2519-46BB-AFA6-F921E7A92AEB}" destId="{AE5AB285-A1CE-4980-8FCB-70FBCED6DCCB}" srcOrd="5" destOrd="0" presId="urn:microsoft.com/office/officeart/2005/8/layout/hierarchy4"/>
    <dgm:cxn modelId="{854D2AF5-71EA-434B-9F66-C264EDE742F8}" type="presParOf" srcId="{35D3D83C-2519-46BB-AFA6-F921E7A92AEB}" destId="{2C89B9A3-48A9-40BD-9799-3FFB045C0769}" srcOrd="6" destOrd="0" presId="urn:microsoft.com/office/officeart/2005/8/layout/hierarchy4"/>
    <dgm:cxn modelId="{611895C2-98B1-4B4A-8779-43E2AD4BF878}" type="presParOf" srcId="{2C89B9A3-48A9-40BD-9799-3FFB045C0769}" destId="{B97BC3CC-919C-4287-8DC3-67E4DBE7F095}" srcOrd="0" destOrd="0" presId="urn:microsoft.com/office/officeart/2005/8/layout/hierarchy4"/>
    <dgm:cxn modelId="{A364C8A2-742C-4AA9-A730-D95F72304666}" type="presParOf" srcId="{2C89B9A3-48A9-40BD-9799-3FFB045C0769}" destId="{408B8116-14CE-4F97-8153-6FD1C5E8DC87}" srcOrd="1" destOrd="0" presId="urn:microsoft.com/office/officeart/2005/8/layout/hierarchy4"/>
    <dgm:cxn modelId="{076EB985-AB2F-4794-B8E4-E556DBB5F57B}" type="presParOf" srcId="{2C89B9A3-48A9-40BD-9799-3FFB045C0769}" destId="{0D359EBE-B7E0-4C45-98E7-E188283574DD}" srcOrd="2" destOrd="0" presId="urn:microsoft.com/office/officeart/2005/8/layout/hierarchy4"/>
    <dgm:cxn modelId="{D5CB6C3B-FD5D-4ACF-842B-42F0FC1791D4}" type="presParOf" srcId="{0D359EBE-B7E0-4C45-98E7-E188283574DD}" destId="{3597CFE7-7471-425F-9C25-ACB23697630E}" srcOrd="0" destOrd="0" presId="urn:microsoft.com/office/officeart/2005/8/layout/hierarchy4"/>
    <dgm:cxn modelId="{946ECF86-5C0C-4C50-812E-F0514CD39A11}" type="presParOf" srcId="{3597CFE7-7471-425F-9C25-ACB23697630E}" destId="{4FC16E0B-044A-4494-906D-0F63FE172A94}" srcOrd="0" destOrd="0" presId="urn:microsoft.com/office/officeart/2005/8/layout/hierarchy4"/>
    <dgm:cxn modelId="{FDA00E31-6EA8-4404-ACBD-6C0BE0F2A88C}" type="presParOf" srcId="{3597CFE7-7471-425F-9C25-ACB23697630E}" destId="{31445568-8600-403D-B8EE-A68FD3591276}" srcOrd="1" destOrd="0" presId="urn:microsoft.com/office/officeart/2005/8/layout/hierarchy4"/>
    <dgm:cxn modelId="{E397343C-71D3-4053-9AA8-0045E958C6D3}" type="presParOf" srcId="{35D3D83C-2519-46BB-AFA6-F921E7A92AEB}" destId="{9B8966A2-B71F-4707-84E4-4599B2B1CEBE}" srcOrd="7" destOrd="0" presId="urn:microsoft.com/office/officeart/2005/8/layout/hierarchy4"/>
    <dgm:cxn modelId="{B596C26D-A9F4-41CB-92EB-BBBAE33609AE}" type="presParOf" srcId="{35D3D83C-2519-46BB-AFA6-F921E7A92AEB}" destId="{AE282EB2-B5F7-41AE-99F7-3D0A59CA0D99}" srcOrd="8" destOrd="0" presId="urn:microsoft.com/office/officeart/2005/8/layout/hierarchy4"/>
    <dgm:cxn modelId="{7ED37134-ABD5-40F1-9916-54A9007C9A1F}" type="presParOf" srcId="{AE282EB2-B5F7-41AE-99F7-3D0A59CA0D99}" destId="{986F1233-0490-4B5F-87E0-DA39760E4370}" srcOrd="0" destOrd="0" presId="urn:microsoft.com/office/officeart/2005/8/layout/hierarchy4"/>
    <dgm:cxn modelId="{955F03A3-3CA2-49AB-A9D4-A59FE4F4A060}" type="presParOf" srcId="{AE282EB2-B5F7-41AE-99F7-3D0A59CA0D99}" destId="{ED1BFA67-EEFC-4D08-8C74-610653FE4DF4}" srcOrd="1" destOrd="0" presId="urn:microsoft.com/office/officeart/2005/8/layout/hierarchy4"/>
    <dgm:cxn modelId="{DED86778-3098-49CF-97F2-4E07F97C99C3}" type="presParOf" srcId="{AE282EB2-B5F7-41AE-99F7-3D0A59CA0D99}" destId="{EEEC84C7-10FD-471A-B148-5311E8E8E778}" srcOrd="2" destOrd="0" presId="urn:microsoft.com/office/officeart/2005/8/layout/hierarchy4"/>
    <dgm:cxn modelId="{799DFFA4-2145-44F0-823B-E6743F059129}" type="presParOf" srcId="{EEEC84C7-10FD-471A-B148-5311E8E8E778}" destId="{AC4473AB-BDE5-4E97-8D05-8F5AEB081497}" srcOrd="0" destOrd="0" presId="urn:microsoft.com/office/officeart/2005/8/layout/hierarchy4"/>
    <dgm:cxn modelId="{E705F9B9-5A3A-46DC-9DA0-A4961978F3A0}" type="presParOf" srcId="{AC4473AB-BDE5-4E97-8D05-8F5AEB081497}" destId="{12734BE7-0894-41DA-84D8-378F1C464375}" srcOrd="0" destOrd="0" presId="urn:microsoft.com/office/officeart/2005/8/layout/hierarchy4"/>
    <dgm:cxn modelId="{F7A890BE-C7A0-4241-A767-1EC7014AA71E}" type="presParOf" srcId="{AC4473AB-BDE5-4E97-8D05-8F5AEB081497}" destId="{3B3C7D78-C3B8-4A7C-8934-439CD2D2BC6F}" srcOrd="1" destOrd="0" presId="urn:microsoft.com/office/officeart/2005/8/layout/hierarchy4"/>
    <dgm:cxn modelId="{1E4E4E1D-DC02-43AF-B70B-0408A9B81936}" type="presParOf" srcId="{35D3D83C-2519-46BB-AFA6-F921E7A92AEB}" destId="{0DE6E346-D5A9-4468-AA78-236A019A72FA}" srcOrd="9" destOrd="0" presId="urn:microsoft.com/office/officeart/2005/8/layout/hierarchy4"/>
    <dgm:cxn modelId="{082F1135-7DA8-4951-965C-CBDED9464318}" type="presParOf" srcId="{35D3D83C-2519-46BB-AFA6-F921E7A92AEB}" destId="{3E83ADE2-02C0-418C-BAC5-4D59E1B8143E}" srcOrd="10" destOrd="0" presId="urn:microsoft.com/office/officeart/2005/8/layout/hierarchy4"/>
    <dgm:cxn modelId="{2714742D-B20C-4099-869C-CB55BB4582AA}" type="presParOf" srcId="{3E83ADE2-02C0-418C-BAC5-4D59E1B8143E}" destId="{0B892BA7-7699-4D47-BB59-53B384FBAA24}" srcOrd="0" destOrd="0" presId="urn:microsoft.com/office/officeart/2005/8/layout/hierarchy4"/>
    <dgm:cxn modelId="{CC6CE0D1-1264-4D9A-BDE3-6C8F958C6AAF}" type="presParOf" srcId="{3E83ADE2-02C0-418C-BAC5-4D59E1B8143E}" destId="{0277C142-6AE5-430D-8B8D-E2DF57A9DC48}" srcOrd="1" destOrd="0" presId="urn:microsoft.com/office/officeart/2005/8/layout/hierarchy4"/>
    <dgm:cxn modelId="{497119EF-8EDF-45E9-88FD-A407E2F11813}" type="presParOf" srcId="{3E83ADE2-02C0-418C-BAC5-4D59E1B8143E}" destId="{868F0B02-B8B4-44F4-BB28-4465DE0500A5}" srcOrd="2" destOrd="0" presId="urn:microsoft.com/office/officeart/2005/8/layout/hierarchy4"/>
    <dgm:cxn modelId="{F3D8E5C5-27F0-4665-B22A-775B023606AC}" type="presParOf" srcId="{868F0B02-B8B4-44F4-BB28-4465DE0500A5}" destId="{64869E73-B05E-4849-8E17-F781B04A937F}" srcOrd="0" destOrd="0" presId="urn:microsoft.com/office/officeart/2005/8/layout/hierarchy4"/>
    <dgm:cxn modelId="{AD15816D-22F6-4A29-AB2D-6E11F1F1BA71}" type="presParOf" srcId="{64869E73-B05E-4849-8E17-F781B04A937F}" destId="{774973C7-6ACC-4718-B724-E3C2D5523BB6}" srcOrd="0" destOrd="0" presId="urn:microsoft.com/office/officeart/2005/8/layout/hierarchy4"/>
    <dgm:cxn modelId="{8CD78104-E869-4AD0-9D9F-C35AA00E92D8}" type="presParOf" srcId="{64869E73-B05E-4849-8E17-F781B04A937F}" destId="{2E961FA9-DB14-4CE4-9FD5-C806D03E8CD2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39C144F-6461-4882-86F5-25C58853529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EDA72F4-E4CA-407B-B3D7-7BF78064F0FF}">
      <dgm:prSet phldrT="[文字]" custT="1"/>
      <dgm:spPr/>
      <dgm:t>
        <a:bodyPr/>
        <a:lstStyle/>
        <a:p>
          <a:r>
            <a:rPr lang="zh-TW" altLang="en-US" sz="3200" dirty="0" smtClean="0"/>
            <a:t>大</a:t>
          </a:r>
          <a:endParaRPr lang="zh-TW" altLang="en-US" sz="3200" dirty="0"/>
        </a:p>
      </dgm:t>
    </dgm:pt>
    <dgm:pt modelId="{63D84E9F-21E0-498D-B13B-F7AD8B40561D}" type="parTrans" cxnId="{9C31AAE5-911B-44F4-B96A-F9EDE848055C}">
      <dgm:prSet/>
      <dgm:spPr/>
      <dgm:t>
        <a:bodyPr/>
        <a:lstStyle/>
        <a:p>
          <a:endParaRPr lang="zh-TW" altLang="en-US"/>
        </a:p>
      </dgm:t>
    </dgm:pt>
    <dgm:pt modelId="{AEFFC527-93D6-48E9-A9FB-53EA8592E25F}" type="sibTrans" cxnId="{9C31AAE5-911B-44F4-B96A-F9EDE848055C}">
      <dgm:prSet/>
      <dgm:spPr/>
      <dgm:t>
        <a:bodyPr/>
        <a:lstStyle/>
        <a:p>
          <a:endParaRPr lang="zh-TW" altLang="en-US"/>
        </a:p>
      </dgm:t>
    </dgm:pt>
    <dgm:pt modelId="{E06030D6-2B24-4BE1-8398-84024A4DAB4B}">
      <dgm:prSet phldrT="[文字]" custT="1"/>
      <dgm:spPr/>
      <dgm:t>
        <a:bodyPr/>
        <a:lstStyle/>
        <a:p>
          <a:r>
            <a:rPr lang="zh-TW" altLang="en-US" sz="3200" dirty="0" smtClean="0"/>
            <a:t>容</a:t>
          </a:r>
          <a:endParaRPr lang="zh-TW" altLang="en-US" sz="3200" dirty="0"/>
        </a:p>
      </dgm:t>
    </dgm:pt>
    <dgm:pt modelId="{3C4FAA65-1B1E-4B90-9786-1822FB8CA442}" type="parTrans" cxnId="{8F8C4CC7-140D-46A5-9D08-B4DAD66C45B6}">
      <dgm:prSet/>
      <dgm:spPr/>
      <dgm:t>
        <a:bodyPr/>
        <a:lstStyle/>
        <a:p>
          <a:endParaRPr lang="zh-TW" altLang="en-US"/>
        </a:p>
      </dgm:t>
    </dgm:pt>
    <dgm:pt modelId="{2DFFAAFB-80F0-40CC-9A64-40431AE18949}" type="sibTrans" cxnId="{8F8C4CC7-140D-46A5-9D08-B4DAD66C45B6}">
      <dgm:prSet/>
      <dgm:spPr/>
      <dgm:t>
        <a:bodyPr/>
        <a:lstStyle/>
        <a:p>
          <a:endParaRPr lang="zh-TW" altLang="en-US"/>
        </a:p>
      </dgm:t>
    </dgm:pt>
    <dgm:pt modelId="{FD1F298E-298F-4CBC-B167-C1ADD65E071B}">
      <dgm:prSet phldrT="[文字]" custT="1"/>
      <dgm:spPr/>
      <dgm:t>
        <a:bodyPr/>
        <a:lstStyle/>
        <a:p>
          <a:r>
            <a:rPr lang="zh-TW" altLang="en-US" sz="3200" dirty="0" smtClean="0"/>
            <a:t>信</a:t>
          </a:r>
          <a:endParaRPr lang="zh-TW" altLang="en-US" sz="3200" dirty="0"/>
        </a:p>
      </dgm:t>
    </dgm:pt>
    <dgm:pt modelId="{8ED0AEA2-62FD-4C1A-B552-1D486D8DD8E7}" type="parTrans" cxnId="{DEA3873D-0C12-4F78-B2BD-619853E28942}">
      <dgm:prSet/>
      <dgm:spPr/>
      <dgm:t>
        <a:bodyPr/>
        <a:lstStyle/>
        <a:p>
          <a:endParaRPr lang="zh-TW" altLang="en-US"/>
        </a:p>
      </dgm:t>
    </dgm:pt>
    <dgm:pt modelId="{197CC1B4-4E64-43C6-A425-AF65683E1878}" type="sibTrans" cxnId="{DEA3873D-0C12-4F78-B2BD-619853E28942}">
      <dgm:prSet/>
      <dgm:spPr/>
      <dgm:t>
        <a:bodyPr/>
        <a:lstStyle/>
        <a:p>
          <a:endParaRPr lang="zh-TW" altLang="en-US"/>
        </a:p>
      </dgm:t>
    </dgm:pt>
    <dgm:pt modelId="{2C74932F-FC0F-4055-99CA-2099B106D5DB}">
      <dgm:prSet phldrT="[文字]" custT="1"/>
      <dgm:spPr/>
      <dgm:t>
        <a:bodyPr/>
        <a:lstStyle/>
        <a:p>
          <a:r>
            <a:rPr lang="zh-TW" altLang="en-US" sz="3200" dirty="0" smtClean="0"/>
            <a:t>約</a:t>
          </a:r>
          <a:endParaRPr lang="zh-TW" altLang="en-US" sz="3200" dirty="0"/>
        </a:p>
      </dgm:t>
    </dgm:pt>
    <dgm:pt modelId="{9A9C2C7D-AA55-4045-B90F-8DDB1A6F4F20}" type="parTrans" cxnId="{7108D0C8-B244-4F49-87E1-A91D071B0B21}">
      <dgm:prSet/>
      <dgm:spPr/>
      <dgm:t>
        <a:bodyPr/>
        <a:lstStyle/>
        <a:p>
          <a:endParaRPr lang="zh-TW" altLang="en-US"/>
        </a:p>
      </dgm:t>
    </dgm:pt>
    <dgm:pt modelId="{A97BECFE-B14D-43CB-9205-1001AEBBB0B9}" type="sibTrans" cxnId="{7108D0C8-B244-4F49-87E1-A91D071B0B21}">
      <dgm:prSet/>
      <dgm:spPr/>
      <dgm:t>
        <a:bodyPr/>
        <a:lstStyle/>
        <a:p>
          <a:endParaRPr lang="zh-TW" altLang="en-US"/>
        </a:p>
      </dgm:t>
    </dgm:pt>
    <dgm:pt modelId="{75DD2B3B-4DF5-4301-BA54-584C9ECE1A29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582DED2A-0EA6-4A68-9A01-A2BD5FCF8BF4}" type="parTrans" cxnId="{E1913213-1F84-4EBA-9093-A1540551A631}">
      <dgm:prSet/>
      <dgm:spPr/>
      <dgm:t>
        <a:bodyPr/>
        <a:lstStyle/>
        <a:p>
          <a:endParaRPr lang="zh-TW" altLang="en-US"/>
        </a:p>
      </dgm:t>
    </dgm:pt>
    <dgm:pt modelId="{BCC15843-FC18-49C1-9C65-0F94783E2061}" type="sibTrans" cxnId="{E1913213-1F84-4EBA-9093-A1540551A631}">
      <dgm:prSet/>
      <dgm:spPr/>
      <dgm:t>
        <a:bodyPr/>
        <a:lstStyle/>
        <a:p>
          <a:endParaRPr lang="zh-TW" altLang="en-US"/>
        </a:p>
      </dgm:t>
    </dgm:pt>
    <dgm:pt modelId="{DFDF9295-851B-4A82-8C1C-086E4C671A2C}">
      <dgm:prSet phldrT="[文字]" custT="1"/>
      <dgm:spPr/>
      <dgm:t>
        <a:bodyPr/>
        <a:lstStyle/>
        <a:p>
          <a:r>
            <a:rPr lang="zh-TW" altLang="en-US" sz="3200" dirty="0" smtClean="0"/>
            <a:t>懷</a:t>
          </a:r>
          <a:endParaRPr lang="zh-TW" altLang="en-US" sz="3200" dirty="0"/>
        </a:p>
      </dgm:t>
    </dgm:pt>
    <dgm:pt modelId="{011FA055-CEF6-484B-83F2-3681097748E9}" type="parTrans" cxnId="{FE4AEEF9-B10D-4CEE-9D60-054FE9919522}">
      <dgm:prSet/>
      <dgm:spPr/>
      <dgm:t>
        <a:bodyPr/>
        <a:lstStyle/>
        <a:p>
          <a:endParaRPr lang="zh-TW" altLang="en-US"/>
        </a:p>
      </dgm:t>
    </dgm:pt>
    <dgm:pt modelId="{AD5AD02B-EE70-484E-B4FF-4AAFC080AD7B}" type="sibTrans" cxnId="{FE4AEEF9-B10D-4CEE-9D60-054FE9919522}">
      <dgm:prSet/>
      <dgm:spPr/>
      <dgm:t>
        <a:bodyPr/>
        <a:lstStyle/>
        <a:p>
          <a:endParaRPr lang="zh-TW" altLang="en-US"/>
        </a:p>
      </dgm:t>
    </dgm:pt>
    <dgm:pt modelId="{FEC9EDB4-60E6-4866-95FD-1F4CC40E98F2}">
      <dgm:prSet phldrT="[文字]" custT="1"/>
      <dgm:spPr/>
      <dgm:t>
        <a:bodyPr/>
        <a:lstStyle/>
        <a:p>
          <a:r>
            <a:rPr lang="zh-TW" altLang="en-US" sz="3200" dirty="0" smtClean="0"/>
            <a:t>王</a:t>
          </a:r>
          <a:endParaRPr lang="zh-TW" altLang="en-US" sz="3200" dirty="0"/>
        </a:p>
      </dgm:t>
    </dgm:pt>
    <dgm:pt modelId="{1DA4872A-D539-46FA-9678-530B348EE84E}" type="parTrans" cxnId="{ADEEE6C2-8C1F-4DB2-AF4B-575B91219107}">
      <dgm:prSet/>
      <dgm:spPr/>
      <dgm:t>
        <a:bodyPr/>
        <a:lstStyle/>
        <a:p>
          <a:endParaRPr lang="zh-TW" altLang="en-US"/>
        </a:p>
      </dgm:t>
    </dgm:pt>
    <dgm:pt modelId="{B4164B23-55FF-45CD-BC4E-35EA6C6FB4F5}" type="sibTrans" cxnId="{ADEEE6C2-8C1F-4DB2-AF4B-575B91219107}">
      <dgm:prSet/>
      <dgm:spPr/>
      <dgm:t>
        <a:bodyPr/>
        <a:lstStyle/>
        <a:p>
          <a:endParaRPr lang="zh-TW" altLang="en-US"/>
        </a:p>
      </dgm:t>
    </dgm:pt>
    <dgm:pt modelId="{586D767B-9AE0-4144-BE66-37FE092B7B24}">
      <dgm:prSet phldrT="[文字]" custT="1"/>
      <dgm:spPr/>
      <dgm:t>
        <a:bodyPr/>
        <a:lstStyle/>
        <a:p>
          <a:r>
            <a:rPr lang="zh-TW" altLang="en-US" sz="3200" dirty="0" smtClean="0"/>
            <a:t>恩</a:t>
          </a:r>
          <a:endParaRPr lang="zh-TW" altLang="en-US" sz="3200" dirty="0"/>
        </a:p>
      </dgm:t>
    </dgm:pt>
    <dgm:pt modelId="{405F9A4A-C601-4948-AB6C-3CD8AED7ABF0}" type="parTrans" cxnId="{DE0CFEA4-E151-43A9-B722-28C9588B7622}">
      <dgm:prSet/>
      <dgm:spPr/>
      <dgm:t>
        <a:bodyPr/>
        <a:lstStyle/>
        <a:p>
          <a:endParaRPr lang="zh-TW" altLang="en-US"/>
        </a:p>
      </dgm:t>
    </dgm:pt>
    <dgm:pt modelId="{800CC4DA-BE87-443B-8C31-CFADA4FAB272}" type="sibTrans" cxnId="{DE0CFEA4-E151-43A9-B722-28C9588B7622}">
      <dgm:prSet/>
      <dgm:spPr/>
      <dgm:t>
        <a:bodyPr/>
        <a:lstStyle/>
        <a:p>
          <a:endParaRPr lang="zh-TW" altLang="en-US"/>
        </a:p>
      </dgm:t>
    </dgm:pt>
    <dgm:pt modelId="{A971C9F8-DD46-491C-BD93-8F99B778918D}">
      <dgm:prSet phldrT="[文字]" custT="1"/>
      <dgm:spPr/>
      <dgm:t>
        <a:bodyPr/>
        <a:lstStyle/>
        <a:p>
          <a:r>
            <a:rPr lang="zh-TW" altLang="en-US" sz="3200" dirty="0" smtClean="0"/>
            <a:t>得</a:t>
          </a:r>
          <a:endParaRPr lang="zh-TW" altLang="en-US" sz="3200" dirty="0"/>
        </a:p>
      </dgm:t>
    </dgm:pt>
    <dgm:pt modelId="{597B6BE0-2293-4224-A060-0672F5EF26D0}" type="parTrans" cxnId="{BFBD264A-30FB-43DC-B095-84EC72C4959E}">
      <dgm:prSet/>
      <dgm:spPr/>
      <dgm:t>
        <a:bodyPr/>
        <a:lstStyle/>
        <a:p>
          <a:endParaRPr lang="zh-TW" altLang="en-US"/>
        </a:p>
      </dgm:t>
    </dgm:pt>
    <dgm:pt modelId="{B1D9416B-B0B7-44EB-AF0E-D1F7176EE812}" type="sibTrans" cxnId="{BFBD264A-30FB-43DC-B095-84EC72C4959E}">
      <dgm:prSet/>
      <dgm:spPr/>
      <dgm:t>
        <a:bodyPr/>
        <a:lstStyle/>
        <a:p>
          <a:endParaRPr lang="zh-TW" altLang="en-US"/>
        </a:p>
      </dgm:t>
    </dgm:pt>
    <dgm:pt modelId="{9E5EABD8-0DCC-4785-8A2F-19274C6C020D}">
      <dgm:prSet phldrT="[文字]" custT="1"/>
      <dgm:spPr/>
      <dgm:t>
        <a:bodyPr/>
        <a:lstStyle/>
        <a:p>
          <a:r>
            <a:rPr lang="zh-TW" altLang="en-US" sz="3200" dirty="0" smtClean="0"/>
            <a:t>權</a:t>
          </a:r>
          <a:endParaRPr lang="zh-TW" altLang="en-US" sz="3200" dirty="0"/>
        </a:p>
      </dgm:t>
    </dgm:pt>
    <dgm:pt modelId="{8AD8093F-165B-4E10-9F72-CBFF8BA9438E}" type="parTrans" cxnId="{7A6816A0-4919-4E7B-80E6-A32BF8316931}">
      <dgm:prSet/>
      <dgm:spPr/>
      <dgm:t>
        <a:bodyPr/>
        <a:lstStyle/>
        <a:p>
          <a:endParaRPr lang="zh-TW" altLang="en-US"/>
        </a:p>
      </dgm:t>
    </dgm:pt>
    <dgm:pt modelId="{E733DBB5-C832-47C2-9234-3E6534031ED8}" type="sibTrans" cxnId="{7A6816A0-4919-4E7B-80E6-A32BF8316931}">
      <dgm:prSet/>
      <dgm:spPr/>
      <dgm:t>
        <a:bodyPr/>
        <a:lstStyle/>
        <a:p>
          <a:endParaRPr lang="zh-TW" altLang="en-US"/>
        </a:p>
      </dgm:t>
    </dgm:pt>
    <dgm:pt modelId="{4A34088F-F1E6-4548-8F92-3018429B4D6E}">
      <dgm:prSet phldrT="[文字]" custT="1"/>
      <dgm:spPr/>
      <dgm:t>
        <a:bodyPr/>
        <a:lstStyle/>
        <a:p>
          <a:r>
            <a:rPr lang="zh-TW" altLang="en-US" sz="3200" dirty="0" smtClean="0"/>
            <a:t>恃</a:t>
          </a:r>
          <a:endParaRPr lang="zh-TW" altLang="en-US" sz="3200" dirty="0"/>
        </a:p>
      </dgm:t>
    </dgm:pt>
    <dgm:pt modelId="{E14D16A9-3440-4036-A142-3C168D886AB2}" type="parTrans" cxnId="{5DEDEC25-9915-4A0A-856C-4EF5391347C8}">
      <dgm:prSet/>
      <dgm:spPr/>
      <dgm:t>
        <a:bodyPr/>
        <a:lstStyle/>
        <a:p>
          <a:endParaRPr lang="zh-TW" altLang="en-US"/>
        </a:p>
      </dgm:t>
    </dgm:pt>
    <dgm:pt modelId="{79D7FE43-1487-4084-B280-5D8FE2C3567E}" type="sibTrans" cxnId="{5DEDEC25-9915-4A0A-856C-4EF5391347C8}">
      <dgm:prSet/>
      <dgm:spPr/>
      <dgm:t>
        <a:bodyPr/>
        <a:lstStyle/>
        <a:p>
          <a:endParaRPr lang="zh-TW" altLang="en-US"/>
        </a:p>
      </dgm:t>
    </dgm:pt>
    <dgm:pt modelId="{7D23FB77-CB3B-48C7-8139-F04668E0E512}">
      <dgm:prSet phldrT="[文字]" custT="1"/>
      <dgm:spPr/>
      <dgm:t>
        <a:bodyPr/>
        <a:lstStyle/>
        <a:p>
          <a:r>
            <a:rPr lang="zh-TW" altLang="en-US" sz="3200" dirty="0" smtClean="0"/>
            <a:t>決</a:t>
          </a:r>
          <a:endParaRPr lang="zh-TW" altLang="en-US" sz="3200" dirty="0"/>
        </a:p>
      </dgm:t>
    </dgm:pt>
    <dgm:pt modelId="{67042223-3F30-498E-8148-3272A2023869}" type="parTrans" cxnId="{E84FCCD6-2ACF-41E8-8125-BE73C6847328}">
      <dgm:prSet/>
      <dgm:spPr/>
      <dgm:t>
        <a:bodyPr/>
        <a:lstStyle/>
        <a:p>
          <a:endParaRPr lang="zh-TW" altLang="en-US"/>
        </a:p>
      </dgm:t>
    </dgm:pt>
    <dgm:pt modelId="{4C113449-2D01-446B-AED3-5F00455DB8A0}" type="sibTrans" cxnId="{E84FCCD6-2ACF-41E8-8125-BE73C6847328}">
      <dgm:prSet/>
      <dgm:spPr/>
      <dgm:t>
        <a:bodyPr/>
        <a:lstStyle/>
        <a:p>
          <a:endParaRPr lang="zh-TW" altLang="en-US"/>
        </a:p>
      </dgm:t>
    </dgm:pt>
    <dgm:pt modelId="{37C6074F-1DC9-439F-9C9C-32307DE5C5BA}">
      <dgm:prSet phldrT="[文字]" custT="1"/>
      <dgm:spPr/>
      <dgm:t>
        <a:bodyPr vert="vert"/>
        <a:lstStyle/>
        <a:p>
          <a:r>
            <a:rPr lang="zh-TW" altLang="en-US" sz="4000" dirty="0" smtClean="0"/>
            <a:t>天下</a:t>
          </a:r>
          <a:endParaRPr lang="zh-TW" altLang="en-US" sz="4000" dirty="0"/>
        </a:p>
      </dgm:t>
    </dgm:pt>
    <dgm:pt modelId="{18B60874-9E2C-449E-B882-2AA9DC9A4A35}" type="parTrans" cxnId="{490B077A-CC3A-4652-A05D-B3337C78F9A8}">
      <dgm:prSet/>
      <dgm:spPr/>
      <dgm:t>
        <a:bodyPr/>
        <a:lstStyle/>
        <a:p>
          <a:endParaRPr lang="zh-TW" altLang="en-US"/>
        </a:p>
      </dgm:t>
    </dgm:pt>
    <dgm:pt modelId="{FEDE9E97-04AA-4A55-A484-282D9C3F2AC2}" type="sibTrans" cxnId="{490B077A-CC3A-4652-A05D-B3337C78F9A8}">
      <dgm:prSet/>
      <dgm:spPr/>
      <dgm:t>
        <a:bodyPr/>
        <a:lstStyle/>
        <a:p>
          <a:endParaRPr lang="zh-TW" altLang="en-US"/>
        </a:p>
      </dgm:t>
    </dgm:pt>
    <dgm:pt modelId="{EDFCC438-AA11-4751-B732-B20398BE161B}" type="pres">
      <dgm:prSet presAssocID="{939C144F-6461-4882-86F5-25C58853529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41AE8AC-0B9C-410C-96BE-DCB9738AFE45}" type="pres">
      <dgm:prSet presAssocID="{37C6074F-1DC9-439F-9C9C-32307DE5C5BA}" presName="root1" presStyleCnt="0"/>
      <dgm:spPr/>
    </dgm:pt>
    <dgm:pt modelId="{56D7799A-CAEC-42F7-9603-17961E640608}" type="pres">
      <dgm:prSet presAssocID="{37C6074F-1DC9-439F-9C9C-32307DE5C5BA}" presName="LevelOneTextNode" presStyleLbl="node0" presStyleIdx="0" presStyleCnt="1" custScaleX="139071" custScaleY="13629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723BBE8-2E7F-452A-9BAB-E3F6B3D7E10C}" type="pres">
      <dgm:prSet presAssocID="{37C6074F-1DC9-439F-9C9C-32307DE5C5BA}" presName="level2hierChild" presStyleCnt="0"/>
      <dgm:spPr/>
    </dgm:pt>
    <dgm:pt modelId="{4C10C1E4-2803-4452-8116-E7FA423BAD7F}" type="pres">
      <dgm:prSet presAssocID="{63D84E9F-21E0-498D-B13B-F7AD8B40561D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97C8EE63-C567-418A-B56B-0FBCE4AD1D3E}" type="pres">
      <dgm:prSet presAssocID="{63D84E9F-21E0-498D-B13B-F7AD8B40561D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B7330FC4-5179-4641-8F33-ACFC67C447B5}" type="pres">
      <dgm:prSet presAssocID="{9EDA72F4-E4CA-407B-B3D7-7BF78064F0FF}" presName="root2" presStyleCnt="0"/>
      <dgm:spPr/>
    </dgm:pt>
    <dgm:pt modelId="{BFE6C2CC-521C-4D1D-BCDF-3F4A624CE2CC}" type="pres">
      <dgm:prSet presAssocID="{9EDA72F4-E4CA-407B-B3D7-7BF78064F0FF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0CD9D3C-BB54-46DD-A9CC-F03CC4F9E650}" type="pres">
      <dgm:prSet presAssocID="{9EDA72F4-E4CA-407B-B3D7-7BF78064F0FF}" presName="level3hierChild" presStyleCnt="0"/>
      <dgm:spPr/>
    </dgm:pt>
    <dgm:pt modelId="{3A90B3CB-65E6-492F-9D91-BF3DC495A51C}" type="pres">
      <dgm:prSet presAssocID="{3C4FAA65-1B1E-4B90-9786-1822FB8CA442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5CB862FA-A486-4162-86D8-0AAE15ABBBFD}" type="pres">
      <dgm:prSet presAssocID="{3C4FAA65-1B1E-4B90-9786-1822FB8CA442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9393100A-400A-419F-A141-B1A3A921D255}" type="pres">
      <dgm:prSet presAssocID="{E06030D6-2B24-4BE1-8398-84024A4DAB4B}" presName="root2" presStyleCnt="0"/>
      <dgm:spPr/>
    </dgm:pt>
    <dgm:pt modelId="{9DC4EFFA-492D-4778-A244-692C189E4B3A}" type="pres">
      <dgm:prSet presAssocID="{E06030D6-2B24-4BE1-8398-84024A4DAB4B}" presName="LevelTwoTextNode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010A0EE-3204-4CE9-A22E-93DF2CBB9DDC}" type="pres">
      <dgm:prSet presAssocID="{E06030D6-2B24-4BE1-8398-84024A4DAB4B}" presName="level3hierChild" presStyleCnt="0"/>
      <dgm:spPr/>
    </dgm:pt>
    <dgm:pt modelId="{B4C5779D-85C2-41D3-BD9F-3D756098B1B2}" type="pres">
      <dgm:prSet presAssocID="{8ED0AEA2-62FD-4C1A-B552-1D486D8DD8E7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EAF97D0B-22A3-4515-9F99-0D696AC7ECCF}" type="pres">
      <dgm:prSet presAssocID="{8ED0AEA2-62FD-4C1A-B552-1D486D8DD8E7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7509F9A8-2F7F-4D88-8947-3F6DE794F612}" type="pres">
      <dgm:prSet presAssocID="{FD1F298E-298F-4CBC-B167-C1ADD65E071B}" presName="root2" presStyleCnt="0"/>
      <dgm:spPr/>
    </dgm:pt>
    <dgm:pt modelId="{19CD70E2-9837-4181-AC66-F187E16A3478}" type="pres">
      <dgm:prSet presAssocID="{FD1F298E-298F-4CBC-B167-C1ADD65E071B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C3EE629-C809-4661-AFCE-8A2AD7E706F1}" type="pres">
      <dgm:prSet presAssocID="{FD1F298E-298F-4CBC-B167-C1ADD65E071B}" presName="level3hierChild" presStyleCnt="0"/>
      <dgm:spPr/>
    </dgm:pt>
    <dgm:pt modelId="{30E8875F-8312-43DB-88CD-F90B5D6D4908}" type="pres">
      <dgm:prSet presAssocID="{9A9C2C7D-AA55-4045-B90F-8DDB1A6F4F20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FE4EE5BF-B795-4749-B11D-9D0665CD89A9}" type="pres">
      <dgm:prSet presAssocID="{9A9C2C7D-AA55-4045-B90F-8DDB1A6F4F20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A096E0D0-9597-47C9-84A8-7B09AC0EC505}" type="pres">
      <dgm:prSet presAssocID="{2C74932F-FC0F-4055-99CA-2099B106D5DB}" presName="root2" presStyleCnt="0"/>
      <dgm:spPr/>
    </dgm:pt>
    <dgm:pt modelId="{ECA2C63A-F783-4D5A-BAFC-F8C846098AD6}" type="pres">
      <dgm:prSet presAssocID="{2C74932F-FC0F-4055-99CA-2099B106D5DB}" presName="LevelTwoTextNode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7E82C67-DDA2-484C-8297-1200D0CB1A6D}" type="pres">
      <dgm:prSet presAssocID="{2C74932F-FC0F-4055-99CA-2099B106D5DB}" presName="level3hierChild" presStyleCnt="0"/>
      <dgm:spPr/>
    </dgm:pt>
    <dgm:pt modelId="{30732E75-3373-4E1C-9E4F-5F415815AF2D}" type="pres">
      <dgm:prSet presAssocID="{582DED2A-0EA6-4A68-9A01-A2BD5FCF8BF4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91F25E38-9A7C-4B15-A0B1-5D9E6F1A2838}" type="pres">
      <dgm:prSet presAssocID="{582DED2A-0EA6-4A68-9A01-A2BD5FCF8BF4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A703ECE9-5E6B-411B-A83A-4EC02E400501}" type="pres">
      <dgm:prSet presAssocID="{75DD2B3B-4DF5-4301-BA54-584C9ECE1A29}" presName="root2" presStyleCnt="0"/>
      <dgm:spPr/>
    </dgm:pt>
    <dgm:pt modelId="{E42CE8F9-374B-4589-AEBE-1405D9901636}" type="pres">
      <dgm:prSet presAssocID="{75DD2B3B-4DF5-4301-BA54-584C9ECE1A29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7D1364E-B6DC-419E-ABC9-D9245FBD5846}" type="pres">
      <dgm:prSet presAssocID="{75DD2B3B-4DF5-4301-BA54-584C9ECE1A29}" presName="level3hierChild" presStyleCnt="0"/>
      <dgm:spPr/>
    </dgm:pt>
    <dgm:pt modelId="{2AB51DE7-B9A9-4222-8936-7A1E6207FB4B}" type="pres">
      <dgm:prSet presAssocID="{011FA055-CEF6-484B-83F2-3681097748E9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95FB3FB6-7710-453F-80CC-7A88B73C4341}" type="pres">
      <dgm:prSet presAssocID="{011FA055-CEF6-484B-83F2-3681097748E9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9D3587C2-6604-466E-9BB9-461164D2D1C0}" type="pres">
      <dgm:prSet presAssocID="{DFDF9295-851B-4A82-8C1C-086E4C671A2C}" presName="root2" presStyleCnt="0"/>
      <dgm:spPr/>
    </dgm:pt>
    <dgm:pt modelId="{25C98F10-F253-480C-BAE6-18EBE7E75E98}" type="pres">
      <dgm:prSet presAssocID="{DFDF9295-851B-4A82-8C1C-086E4C671A2C}" presName="LevelTwoTextNode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CA284A-614D-4E91-BE57-23F88A047678}" type="pres">
      <dgm:prSet presAssocID="{DFDF9295-851B-4A82-8C1C-086E4C671A2C}" presName="level3hierChild" presStyleCnt="0"/>
      <dgm:spPr/>
    </dgm:pt>
    <dgm:pt modelId="{D9CBB18C-71AD-49CD-91BC-70FBE63D4764}" type="pres">
      <dgm:prSet presAssocID="{405F9A4A-C601-4948-AB6C-3CD8AED7ABF0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D3E150B6-EF8B-4CB3-AD38-6A19A2AFA589}" type="pres">
      <dgm:prSet presAssocID="{405F9A4A-C601-4948-AB6C-3CD8AED7ABF0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966099B2-9FEB-4BCF-B12F-58B52F2B41F3}" type="pres">
      <dgm:prSet presAssocID="{586D767B-9AE0-4144-BE66-37FE092B7B24}" presName="root2" presStyleCnt="0"/>
      <dgm:spPr/>
    </dgm:pt>
    <dgm:pt modelId="{6BF33B4A-D801-4AAA-BC5B-FE4E12F63102}" type="pres">
      <dgm:prSet presAssocID="{586D767B-9AE0-4144-BE66-37FE092B7B24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59382A6-4A22-4186-AFAA-2C575AD6E122}" type="pres">
      <dgm:prSet presAssocID="{586D767B-9AE0-4144-BE66-37FE092B7B24}" presName="level3hierChild" presStyleCnt="0"/>
      <dgm:spPr/>
    </dgm:pt>
    <dgm:pt modelId="{5F48E036-B028-4963-B84F-7CF390C018BC}" type="pres">
      <dgm:prSet presAssocID="{1DA4872A-D539-46FA-9678-530B348EE84E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17A03EE7-2D6A-4164-99AF-0CADED43A750}" type="pres">
      <dgm:prSet presAssocID="{1DA4872A-D539-46FA-9678-530B348EE84E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D87965F7-8EFC-49EA-8A47-86A3677B047C}" type="pres">
      <dgm:prSet presAssocID="{FEC9EDB4-60E6-4866-95FD-1F4CC40E98F2}" presName="root2" presStyleCnt="0"/>
      <dgm:spPr/>
    </dgm:pt>
    <dgm:pt modelId="{4A2749C0-6218-4F52-BD5E-832D10C82A64}" type="pres">
      <dgm:prSet presAssocID="{FEC9EDB4-60E6-4866-95FD-1F4CC40E98F2}" presName="LevelTwoTextNode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4C07359-82AD-4524-AFBE-67728BBC3AF7}" type="pres">
      <dgm:prSet presAssocID="{FEC9EDB4-60E6-4866-95FD-1F4CC40E98F2}" presName="level3hierChild" presStyleCnt="0"/>
      <dgm:spPr/>
    </dgm:pt>
    <dgm:pt modelId="{AEF7A7BF-566C-4C60-B2DD-2F4D174EEC04}" type="pres">
      <dgm:prSet presAssocID="{8AD8093F-165B-4E10-9F72-CBFF8BA9438E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D1F6B91E-9ACD-4C33-9E46-3FD0F1B059E0}" type="pres">
      <dgm:prSet presAssocID="{8AD8093F-165B-4E10-9F72-CBFF8BA9438E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C4A5A63D-06FC-4BDA-9A9F-6253C6A93CEF}" type="pres">
      <dgm:prSet presAssocID="{9E5EABD8-0DCC-4785-8A2F-19274C6C020D}" presName="root2" presStyleCnt="0"/>
      <dgm:spPr/>
    </dgm:pt>
    <dgm:pt modelId="{72C16F49-9571-46DF-AD80-B1B63F89165F}" type="pres">
      <dgm:prSet presAssocID="{9E5EABD8-0DCC-4785-8A2F-19274C6C020D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C907A15-1529-4FB5-AE82-D51A1BAC0914}" type="pres">
      <dgm:prSet presAssocID="{9E5EABD8-0DCC-4785-8A2F-19274C6C020D}" presName="level3hierChild" presStyleCnt="0"/>
      <dgm:spPr/>
    </dgm:pt>
    <dgm:pt modelId="{2601E7E2-BBE9-4C85-87AD-4ECE2BAC0854}" type="pres">
      <dgm:prSet presAssocID="{597B6BE0-2293-4224-A060-0672F5EF26D0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6A92ED52-55AD-4726-99B9-8AF3750C7860}" type="pres">
      <dgm:prSet presAssocID="{597B6BE0-2293-4224-A060-0672F5EF26D0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45D223DD-30A4-4E6F-9AF4-F7F26AE6DC7E}" type="pres">
      <dgm:prSet presAssocID="{A971C9F8-DD46-491C-BD93-8F99B778918D}" presName="root2" presStyleCnt="0"/>
      <dgm:spPr/>
    </dgm:pt>
    <dgm:pt modelId="{39338060-BD1F-4A37-82C5-2492E8EB7B57}" type="pres">
      <dgm:prSet presAssocID="{A971C9F8-DD46-491C-BD93-8F99B778918D}" presName="LevelTwoTextNode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4F3F87-6B27-49F0-96EC-8BCE9E557233}" type="pres">
      <dgm:prSet presAssocID="{A971C9F8-DD46-491C-BD93-8F99B778918D}" presName="level3hierChild" presStyleCnt="0"/>
      <dgm:spPr/>
    </dgm:pt>
    <dgm:pt modelId="{3397337A-D6FB-44F4-8732-13C62CB94E83}" type="pres">
      <dgm:prSet presAssocID="{67042223-3F30-498E-8148-3272A2023869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2FD3E0FD-B795-4FBE-BA04-A5D8B91F6E48}" type="pres">
      <dgm:prSet presAssocID="{67042223-3F30-498E-8148-3272A2023869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4DC30C86-0A84-4C83-9C06-858CA448625D}" type="pres">
      <dgm:prSet presAssocID="{7D23FB77-CB3B-48C7-8139-F04668E0E512}" presName="root2" presStyleCnt="0"/>
      <dgm:spPr/>
    </dgm:pt>
    <dgm:pt modelId="{2022AC31-FDC1-47D0-B231-4CCDCA01EA6E}" type="pres">
      <dgm:prSet presAssocID="{7D23FB77-CB3B-48C7-8139-F04668E0E512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75FF023-5F16-4A0C-B277-408EF37186BD}" type="pres">
      <dgm:prSet presAssocID="{7D23FB77-CB3B-48C7-8139-F04668E0E512}" presName="level3hierChild" presStyleCnt="0"/>
      <dgm:spPr/>
    </dgm:pt>
    <dgm:pt modelId="{20BF82EC-F824-4552-955C-87D5B536B8D9}" type="pres">
      <dgm:prSet presAssocID="{E14D16A9-3440-4036-A142-3C168D886AB2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EE1F9DB1-742E-4A25-A115-0D511C7D7716}" type="pres">
      <dgm:prSet presAssocID="{E14D16A9-3440-4036-A142-3C168D886AB2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108381E1-3D3F-4B49-B8AD-EA2689A8C522}" type="pres">
      <dgm:prSet presAssocID="{4A34088F-F1E6-4548-8F92-3018429B4D6E}" presName="root2" presStyleCnt="0"/>
      <dgm:spPr/>
    </dgm:pt>
    <dgm:pt modelId="{97A5EF42-3401-4F37-8BBD-3E7488020915}" type="pres">
      <dgm:prSet presAssocID="{4A34088F-F1E6-4548-8F92-3018429B4D6E}" presName="LevelTwoTextNode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3A6C6EC-60A4-4194-BE0B-2FBF740C5A4E}" type="pres">
      <dgm:prSet presAssocID="{4A34088F-F1E6-4548-8F92-3018429B4D6E}" presName="level3hierChild" presStyleCnt="0"/>
      <dgm:spPr/>
    </dgm:pt>
  </dgm:ptLst>
  <dgm:cxnLst>
    <dgm:cxn modelId="{4579FD4F-350B-4792-8625-30FD8C83C0A8}" type="presOf" srcId="{67042223-3F30-498E-8148-3272A2023869}" destId="{2FD3E0FD-B795-4FBE-BA04-A5D8B91F6E48}" srcOrd="1" destOrd="0" presId="urn:microsoft.com/office/officeart/2008/layout/HorizontalMultiLevelHierarchy"/>
    <dgm:cxn modelId="{475A2EA8-3B7A-4416-B9B2-7243D24C0FA9}" type="presOf" srcId="{9A9C2C7D-AA55-4045-B90F-8DDB1A6F4F20}" destId="{30E8875F-8312-43DB-88CD-F90B5D6D4908}" srcOrd="0" destOrd="0" presId="urn:microsoft.com/office/officeart/2008/layout/HorizontalMultiLevelHierarchy"/>
    <dgm:cxn modelId="{0573343D-AB49-40F0-9585-F10F5BD818A9}" type="presOf" srcId="{67042223-3F30-498E-8148-3272A2023869}" destId="{3397337A-D6FB-44F4-8732-13C62CB94E83}" srcOrd="0" destOrd="0" presId="urn:microsoft.com/office/officeart/2008/layout/HorizontalMultiLevelHierarchy"/>
    <dgm:cxn modelId="{BFBD264A-30FB-43DC-B095-84EC72C4959E}" srcId="{9E5EABD8-0DCC-4785-8A2F-19274C6C020D}" destId="{A971C9F8-DD46-491C-BD93-8F99B778918D}" srcOrd="0" destOrd="0" parTransId="{597B6BE0-2293-4224-A060-0672F5EF26D0}" sibTransId="{B1D9416B-B0B7-44EB-AF0E-D1F7176EE812}"/>
    <dgm:cxn modelId="{063EB17B-8794-43AA-BCC1-9913EDE237CA}" type="presOf" srcId="{E14D16A9-3440-4036-A142-3C168D886AB2}" destId="{EE1F9DB1-742E-4A25-A115-0D511C7D7716}" srcOrd="1" destOrd="0" presId="urn:microsoft.com/office/officeart/2008/layout/HorizontalMultiLevelHierarchy"/>
    <dgm:cxn modelId="{601504E4-DC39-44A1-B2D1-291A98AF2EC3}" type="presOf" srcId="{3C4FAA65-1B1E-4B90-9786-1822FB8CA442}" destId="{5CB862FA-A486-4162-86D8-0AAE15ABBBFD}" srcOrd="1" destOrd="0" presId="urn:microsoft.com/office/officeart/2008/layout/HorizontalMultiLevelHierarchy"/>
    <dgm:cxn modelId="{C6987536-0177-4CD5-81B7-8403CE68464D}" type="presOf" srcId="{597B6BE0-2293-4224-A060-0672F5EF26D0}" destId="{2601E7E2-BBE9-4C85-87AD-4ECE2BAC0854}" srcOrd="0" destOrd="0" presId="urn:microsoft.com/office/officeart/2008/layout/HorizontalMultiLevelHierarchy"/>
    <dgm:cxn modelId="{54E042D7-8209-4F70-8098-AE5739AFEF37}" type="presOf" srcId="{597B6BE0-2293-4224-A060-0672F5EF26D0}" destId="{6A92ED52-55AD-4726-99B9-8AF3750C7860}" srcOrd="1" destOrd="0" presId="urn:microsoft.com/office/officeart/2008/layout/HorizontalMultiLevelHierarchy"/>
    <dgm:cxn modelId="{DEA3873D-0C12-4F78-B2BD-619853E28942}" srcId="{37C6074F-1DC9-439F-9C9C-32307DE5C5BA}" destId="{FD1F298E-298F-4CBC-B167-C1ADD65E071B}" srcOrd="1" destOrd="0" parTransId="{8ED0AEA2-62FD-4C1A-B552-1D486D8DD8E7}" sibTransId="{197CC1B4-4E64-43C6-A425-AF65683E1878}"/>
    <dgm:cxn modelId="{87367EAC-AC93-4553-9806-3FEEC5DD3467}" type="presOf" srcId="{8ED0AEA2-62FD-4C1A-B552-1D486D8DD8E7}" destId="{EAF97D0B-22A3-4515-9F99-0D696AC7ECCF}" srcOrd="1" destOrd="0" presId="urn:microsoft.com/office/officeart/2008/layout/HorizontalMultiLevelHierarchy"/>
    <dgm:cxn modelId="{7108D0C8-B244-4F49-87E1-A91D071B0B21}" srcId="{FD1F298E-298F-4CBC-B167-C1ADD65E071B}" destId="{2C74932F-FC0F-4055-99CA-2099B106D5DB}" srcOrd="0" destOrd="0" parTransId="{9A9C2C7D-AA55-4045-B90F-8DDB1A6F4F20}" sibTransId="{A97BECFE-B14D-43CB-9205-1001AEBBB0B9}"/>
    <dgm:cxn modelId="{EE250C3C-DC96-4659-91ED-3AF53579D302}" type="presOf" srcId="{8ED0AEA2-62FD-4C1A-B552-1D486D8DD8E7}" destId="{B4C5779D-85C2-41D3-BD9F-3D756098B1B2}" srcOrd="0" destOrd="0" presId="urn:microsoft.com/office/officeart/2008/layout/HorizontalMultiLevelHierarchy"/>
    <dgm:cxn modelId="{D771CABF-2B31-46AD-A1D6-352657714A59}" type="presOf" srcId="{75DD2B3B-4DF5-4301-BA54-584C9ECE1A29}" destId="{E42CE8F9-374B-4589-AEBE-1405D9901636}" srcOrd="0" destOrd="0" presId="urn:microsoft.com/office/officeart/2008/layout/HorizontalMultiLevelHierarchy"/>
    <dgm:cxn modelId="{796DFB94-01E9-46B3-A1BA-F24BBBBF5CB3}" type="presOf" srcId="{405F9A4A-C601-4948-AB6C-3CD8AED7ABF0}" destId="{D3E150B6-EF8B-4CB3-AD38-6A19A2AFA589}" srcOrd="1" destOrd="0" presId="urn:microsoft.com/office/officeart/2008/layout/HorizontalMultiLevelHierarchy"/>
    <dgm:cxn modelId="{0BB3CBD8-CBC7-4F81-B11D-7A4F706C9F10}" type="presOf" srcId="{586D767B-9AE0-4144-BE66-37FE092B7B24}" destId="{6BF33B4A-D801-4AAA-BC5B-FE4E12F63102}" srcOrd="0" destOrd="0" presId="urn:microsoft.com/office/officeart/2008/layout/HorizontalMultiLevelHierarchy"/>
    <dgm:cxn modelId="{B88688A5-54A3-49FF-8865-BB82A6AA2BBF}" type="presOf" srcId="{582DED2A-0EA6-4A68-9A01-A2BD5FCF8BF4}" destId="{30732E75-3373-4E1C-9E4F-5F415815AF2D}" srcOrd="0" destOrd="0" presId="urn:microsoft.com/office/officeart/2008/layout/HorizontalMultiLevelHierarchy"/>
    <dgm:cxn modelId="{9C31AAE5-911B-44F4-B96A-F9EDE848055C}" srcId="{37C6074F-1DC9-439F-9C9C-32307DE5C5BA}" destId="{9EDA72F4-E4CA-407B-B3D7-7BF78064F0FF}" srcOrd="0" destOrd="0" parTransId="{63D84E9F-21E0-498D-B13B-F7AD8B40561D}" sibTransId="{AEFFC527-93D6-48E9-A9FB-53EA8592E25F}"/>
    <dgm:cxn modelId="{2EBBDE4E-C4F4-43D0-8F4A-2274C742F0E5}" type="presOf" srcId="{A971C9F8-DD46-491C-BD93-8F99B778918D}" destId="{39338060-BD1F-4A37-82C5-2492E8EB7B57}" srcOrd="0" destOrd="0" presId="urn:microsoft.com/office/officeart/2008/layout/HorizontalMultiLevelHierarchy"/>
    <dgm:cxn modelId="{490B077A-CC3A-4652-A05D-B3337C78F9A8}" srcId="{939C144F-6461-4882-86F5-25C588535292}" destId="{37C6074F-1DC9-439F-9C9C-32307DE5C5BA}" srcOrd="0" destOrd="0" parTransId="{18B60874-9E2C-449E-B882-2AA9DC9A4A35}" sibTransId="{FEDE9E97-04AA-4A55-A484-282D9C3F2AC2}"/>
    <dgm:cxn modelId="{FE4AEEF9-B10D-4CEE-9D60-054FE9919522}" srcId="{75DD2B3B-4DF5-4301-BA54-584C9ECE1A29}" destId="{DFDF9295-851B-4A82-8C1C-086E4C671A2C}" srcOrd="0" destOrd="0" parTransId="{011FA055-CEF6-484B-83F2-3681097748E9}" sibTransId="{AD5AD02B-EE70-484E-B4FF-4AAFC080AD7B}"/>
    <dgm:cxn modelId="{8456F788-2ECA-4966-B6E5-A8D7D24000D4}" type="presOf" srcId="{7D23FB77-CB3B-48C7-8139-F04668E0E512}" destId="{2022AC31-FDC1-47D0-B231-4CCDCA01EA6E}" srcOrd="0" destOrd="0" presId="urn:microsoft.com/office/officeart/2008/layout/HorizontalMultiLevelHierarchy"/>
    <dgm:cxn modelId="{9FCE187E-7A77-40D8-A6FE-9AE6CE7225BE}" type="presOf" srcId="{939C144F-6461-4882-86F5-25C588535292}" destId="{EDFCC438-AA11-4751-B732-B20398BE161B}" srcOrd="0" destOrd="0" presId="urn:microsoft.com/office/officeart/2008/layout/HorizontalMultiLevelHierarchy"/>
    <dgm:cxn modelId="{296456BA-BAB7-4DD0-9C68-483407F22E00}" type="presOf" srcId="{8AD8093F-165B-4E10-9F72-CBFF8BA9438E}" destId="{AEF7A7BF-566C-4C60-B2DD-2F4D174EEC04}" srcOrd="0" destOrd="0" presId="urn:microsoft.com/office/officeart/2008/layout/HorizontalMultiLevelHierarchy"/>
    <dgm:cxn modelId="{F7F88CBB-3947-49D9-A306-AC231411184A}" type="presOf" srcId="{4A34088F-F1E6-4548-8F92-3018429B4D6E}" destId="{97A5EF42-3401-4F37-8BBD-3E7488020915}" srcOrd="0" destOrd="0" presId="urn:microsoft.com/office/officeart/2008/layout/HorizontalMultiLevelHierarchy"/>
    <dgm:cxn modelId="{7A6816A0-4919-4E7B-80E6-A32BF8316931}" srcId="{37C6074F-1DC9-439F-9C9C-32307DE5C5BA}" destId="{9E5EABD8-0DCC-4785-8A2F-19274C6C020D}" srcOrd="4" destOrd="0" parTransId="{8AD8093F-165B-4E10-9F72-CBFF8BA9438E}" sibTransId="{E733DBB5-C832-47C2-9234-3E6534031ED8}"/>
    <dgm:cxn modelId="{6EC8FBBD-A68D-4662-9AFB-934139B3A19F}" type="presOf" srcId="{582DED2A-0EA6-4A68-9A01-A2BD5FCF8BF4}" destId="{91F25E38-9A7C-4B15-A0B1-5D9E6F1A2838}" srcOrd="1" destOrd="0" presId="urn:microsoft.com/office/officeart/2008/layout/HorizontalMultiLevelHierarchy"/>
    <dgm:cxn modelId="{1C35A343-2582-4454-BAC7-B37D404646B5}" type="presOf" srcId="{DFDF9295-851B-4A82-8C1C-086E4C671A2C}" destId="{25C98F10-F253-480C-BAE6-18EBE7E75E98}" srcOrd="0" destOrd="0" presId="urn:microsoft.com/office/officeart/2008/layout/HorizontalMultiLevelHierarchy"/>
    <dgm:cxn modelId="{20065DB6-C0C9-4466-BF91-FC12BE104BF0}" type="presOf" srcId="{9E5EABD8-0DCC-4785-8A2F-19274C6C020D}" destId="{72C16F49-9571-46DF-AD80-B1B63F89165F}" srcOrd="0" destOrd="0" presId="urn:microsoft.com/office/officeart/2008/layout/HorizontalMultiLevelHierarchy"/>
    <dgm:cxn modelId="{9FA322EB-9989-495E-9CD8-2D11026E3C40}" type="presOf" srcId="{63D84E9F-21E0-498D-B13B-F7AD8B40561D}" destId="{97C8EE63-C567-418A-B56B-0FBCE4AD1D3E}" srcOrd="1" destOrd="0" presId="urn:microsoft.com/office/officeart/2008/layout/HorizontalMultiLevelHierarchy"/>
    <dgm:cxn modelId="{1CC28A05-3E14-4268-8E3C-34A26CABC7D8}" type="presOf" srcId="{8AD8093F-165B-4E10-9F72-CBFF8BA9438E}" destId="{D1F6B91E-9ACD-4C33-9E46-3FD0F1B059E0}" srcOrd="1" destOrd="0" presId="urn:microsoft.com/office/officeart/2008/layout/HorizontalMultiLevelHierarchy"/>
    <dgm:cxn modelId="{DC12746C-AE69-4807-82C1-7B2A835EEB14}" type="presOf" srcId="{9EDA72F4-E4CA-407B-B3D7-7BF78064F0FF}" destId="{BFE6C2CC-521C-4D1D-BCDF-3F4A624CE2CC}" srcOrd="0" destOrd="0" presId="urn:microsoft.com/office/officeart/2008/layout/HorizontalMultiLevelHierarchy"/>
    <dgm:cxn modelId="{17D50498-1FEB-4B38-8338-E3A7890C327C}" type="presOf" srcId="{405F9A4A-C601-4948-AB6C-3CD8AED7ABF0}" destId="{D9CBB18C-71AD-49CD-91BC-70FBE63D4764}" srcOrd="0" destOrd="0" presId="urn:microsoft.com/office/officeart/2008/layout/HorizontalMultiLevelHierarchy"/>
    <dgm:cxn modelId="{E6EC5B32-3E9F-46CB-93D8-50A9EFBDCF3B}" type="presOf" srcId="{1DA4872A-D539-46FA-9678-530B348EE84E}" destId="{17A03EE7-2D6A-4164-99AF-0CADED43A750}" srcOrd="1" destOrd="0" presId="urn:microsoft.com/office/officeart/2008/layout/HorizontalMultiLevelHierarchy"/>
    <dgm:cxn modelId="{DE0CFEA4-E151-43A9-B722-28C9588B7622}" srcId="{37C6074F-1DC9-439F-9C9C-32307DE5C5BA}" destId="{586D767B-9AE0-4144-BE66-37FE092B7B24}" srcOrd="3" destOrd="0" parTransId="{405F9A4A-C601-4948-AB6C-3CD8AED7ABF0}" sibTransId="{800CC4DA-BE87-443B-8C31-CFADA4FAB272}"/>
    <dgm:cxn modelId="{8AF59A36-4773-4D70-AF94-00EF71228BC8}" type="presOf" srcId="{E06030D6-2B24-4BE1-8398-84024A4DAB4B}" destId="{9DC4EFFA-492D-4778-A244-692C189E4B3A}" srcOrd="0" destOrd="0" presId="urn:microsoft.com/office/officeart/2008/layout/HorizontalMultiLevelHierarchy"/>
    <dgm:cxn modelId="{BC37792C-0486-4F2C-802C-E094E3B1C8DF}" type="presOf" srcId="{3C4FAA65-1B1E-4B90-9786-1822FB8CA442}" destId="{3A90B3CB-65E6-492F-9D91-BF3DC495A51C}" srcOrd="0" destOrd="0" presId="urn:microsoft.com/office/officeart/2008/layout/HorizontalMultiLevelHierarchy"/>
    <dgm:cxn modelId="{7C8F06A7-F688-486C-B64A-730E59461A0E}" type="presOf" srcId="{9A9C2C7D-AA55-4045-B90F-8DDB1A6F4F20}" destId="{FE4EE5BF-B795-4749-B11D-9D0665CD89A9}" srcOrd="1" destOrd="0" presId="urn:microsoft.com/office/officeart/2008/layout/HorizontalMultiLevelHierarchy"/>
    <dgm:cxn modelId="{5799C5F8-EEDC-4F48-9F17-203B4F7FA3F6}" type="presOf" srcId="{FEC9EDB4-60E6-4866-95FD-1F4CC40E98F2}" destId="{4A2749C0-6218-4F52-BD5E-832D10C82A64}" srcOrd="0" destOrd="0" presId="urn:microsoft.com/office/officeart/2008/layout/HorizontalMultiLevelHierarchy"/>
    <dgm:cxn modelId="{857EF435-1075-45F7-8D8E-5B756C7411D8}" type="presOf" srcId="{63D84E9F-21E0-498D-B13B-F7AD8B40561D}" destId="{4C10C1E4-2803-4452-8116-E7FA423BAD7F}" srcOrd="0" destOrd="0" presId="urn:microsoft.com/office/officeart/2008/layout/HorizontalMultiLevelHierarchy"/>
    <dgm:cxn modelId="{D2B2FD31-50BD-4BAD-8F7C-D983A477ABCA}" type="presOf" srcId="{1DA4872A-D539-46FA-9678-530B348EE84E}" destId="{5F48E036-B028-4963-B84F-7CF390C018BC}" srcOrd="0" destOrd="0" presId="urn:microsoft.com/office/officeart/2008/layout/HorizontalMultiLevelHierarchy"/>
    <dgm:cxn modelId="{0A5FA287-39DD-46A2-A174-73EA50DC2D2D}" type="presOf" srcId="{011FA055-CEF6-484B-83F2-3681097748E9}" destId="{95FB3FB6-7710-453F-80CC-7A88B73C4341}" srcOrd="1" destOrd="0" presId="urn:microsoft.com/office/officeart/2008/layout/HorizontalMultiLevelHierarchy"/>
    <dgm:cxn modelId="{0BADFAC1-60F7-4C8D-ADD6-C7BF9915F977}" type="presOf" srcId="{37C6074F-1DC9-439F-9C9C-32307DE5C5BA}" destId="{56D7799A-CAEC-42F7-9603-17961E640608}" srcOrd="0" destOrd="0" presId="urn:microsoft.com/office/officeart/2008/layout/HorizontalMultiLevelHierarchy"/>
    <dgm:cxn modelId="{E1913213-1F84-4EBA-9093-A1540551A631}" srcId="{37C6074F-1DC9-439F-9C9C-32307DE5C5BA}" destId="{75DD2B3B-4DF5-4301-BA54-584C9ECE1A29}" srcOrd="2" destOrd="0" parTransId="{582DED2A-0EA6-4A68-9A01-A2BD5FCF8BF4}" sibTransId="{BCC15843-FC18-49C1-9C65-0F94783E2061}"/>
    <dgm:cxn modelId="{5DEDEC25-9915-4A0A-856C-4EF5391347C8}" srcId="{7D23FB77-CB3B-48C7-8139-F04668E0E512}" destId="{4A34088F-F1E6-4548-8F92-3018429B4D6E}" srcOrd="0" destOrd="0" parTransId="{E14D16A9-3440-4036-A142-3C168D886AB2}" sibTransId="{79D7FE43-1487-4084-B280-5D8FE2C3567E}"/>
    <dgm:cxn modelId="{8FF734E8-0858-45E4-AD92-0FD919390B40}" type="presOf" srcId="{E14D16A9-3440-4036-A142-3C168D886AB2}" destId="{20BF82EC-F824-4552-955C-87D5B536B8D9}" srcOrd="0" destOrd="0" presId="urn:microsoft.com/office/officeart/2008/layout/HorizontalMultiLevelHierarchy"/>
    <dgm:cxn modelId="{23978ABD-4495-4C79-A011-140D7DD53594}" type="presOf" srcId="{011FA055-CEF6-484B-83F2-3681097748E9}" destId="{2AB51DE7-B9A9-4222-8936-7A1E6207FB4B}" srcOrd="0" destOrd="0" presId="urn:microsoft.com/office/officeart/2008/layout/HorizontalMultiLevelHierarchy"/>
    <dgm:cxn modelId="{2458B4E2-8095-4E21-AC61-CEDE158D7AA9}" type="presOf" srcId="{2C74932F-FC0F-4055-99CA-2099B106D5DB}" destId="{ECA2C63A-F783-4D5A-BAFC-F8C846098AD6}" srcOrd="0" destOrd="0" presId="urn:microsoft.com/office/officeart/2008/layout/HorizontalMultiLevelHierarchy"/>
    <dgm:cxn modelId="{247594CE-7DAB-4094-BC78-6D542003C5AC}" type="presOf" srcId="{FD1F298E-298F-4CBC-B167-C1ADD65E071B}" destId="{19CD70E2-9837-4181-AC66-F187E16A3478}" srcOrd="0" destOrd="0" presId="urn:microsoft.com/office/officeart/2008/layout/HorizontalMultiLevelHierarchy"/>
    <dgm:cxn modelId="{8F8C4CC7-140D-46A5-9D08-B4DAD66C45B6}" srcId="{9EDA72F4-E4CA-407B-B3D7-7BF78064F0FF}" destId="{E06030D6-2B24-4BE1-8398-84024A4DAB4B}" srcOrd="0" destOrd="0" parTransId="{3C4FAA65-1B1E-4B90-9786-1822FB8CA442}" sibTransId="{2DFFAAFB-80F0-40CC-9A64-40431AE18949}"/>
    <dgm:cxn modelId="{E84FCCD6-2ACF-41E8-8125-BE73C6847328}" srcId="{37C6074F-1DC9-439F-9C9C-32307DE5C5BA}" destId="{7D23FB77-CB3B-48C7-8139-F04668E0E512}" srcOrd="5" destOrd="0" parTransId="{67042223-3F30-498E-8148-3272A2023869}" sibTransId="{4C113449-2D01-446B-AED3-5F00455DB8A0}"/>
    <dgm:cxn modelId="{ADEEE6C2-8C1F-4DB2-AF4B-575B91219107}" srcId="{586D767B-9AE0-4144-BE66-37FE092B7B24}" destId="{FEC9EDB4-60E6-4866-95FD-1F4CC40E98F2}" srcOrd="0" destOrd="0" parTransId="{1DA4872A-D539-46FA-9678-530B348EE84E}" sibTransId="{B4164B23-55FF-45CD-BC4E-35EA6C6FB4F5}"/>
    <dgm:cxn modelId="{B491790D-D40E-4D99-9209-6F7679714511}" type="presParOf" srcId="{EDFCC438-AA11-4751-B732-B20398BE161B}" destId="{941AE8AC-0B9C-410C-96BE-DCB9738AFE45}" srcOrd="0" destOrd="0" presId="urn:microsoft.com/office/officeart/2008/layout/HorizontalMultiLevelHierarchy"/>
    <dgm:cxn modelId="{25D80725-841F-4E8D-B48A-79EAC1B03142}" type="presParOf" srcId="{941AE8AC-0B9C-410C-96BE-DCB9738AFE45}" destId="{56D7799A-CAEC-42F7-9603-17961E640608}" srcOrd="0" destOrd="0" presId="urn:microsoft.com/office/officeart/2008/layout/HorizontalMultiLevelHierarchy"/>
    <dgm:cxn modelId="{109C36FC-EA06-43AA-81C5-F9821079AAA3}" type="presParOf" srcId="{941AE8AC-0B9C-410C-96BE-DCB9738AFE45}" destId="{E723BBE8-2E7F-452A-9BAB-E3F6B3D7E10C}" srcOrd="1" destOrd="0" presId="urn:microsoft.com/office/officeart/2008/layout/HorizontalMultiLevelHierarchy"/>
    <dgm:cxn modelId="{0DF9DA7F-9901-4063-8ED9-BC904D8B8DCA}" type="presParOf" srcId="{E723BBE8-2E7F-452A-9BAB-E3F6B3D7E10C}" destId="{4C10C1E4-2803-4452-8116-E7FA423BAD7F}" srcOrd="0" destOrd="0" presId="urn:microsoft.com/office/officeart/2008/layout/HorizontalMultiLevelHierarchy"/>
    <dgm:cxn modelId="{D80A684F-175B-4068-A321-CADAE17246D1}" type="presParOf" srcId="{4C10C1E4-2803-4452-8116-E7FA423BAD7F}" destId="{97C8EE63-C567-418A-B56B-0FBCE4AD1D3E}" srcOrd="0" destOrd="0" presId="urn:microsoft.com/office/officeart/2008/layout/HorizontalMultiLevelHierarchy"/>
    <dgm:cxn modelId="{2469456F-E102-455E-9223-4B533CE18462}" type="presParOf" srcId="{E723BBE8-2E7F-452A-9BAB-E3F6B3D7E10C}" destId="{B7330FC4-5179-4641-8F33-ACFC67C447B5}" srcOrd="1" destOrd="0" presId="urn:microsoft.com/office/officeart/2008/layout/HorizontalMultiLevelHierarchy"/>
    <dgm:cxn modelId="{D367D80E-2FCB-45E9-BDCD-3B5061E0A7D8}" type="presParOf" srcId="{B7330FC4-5179-4641-8F33-ACFC67C447B5}" destId="{BFE6C2CC-521C-4D1D-BCDF-3F4A624CE2CC}" srcOrd="0" destOrd="0" presId="urn:microsoft.com/office/officeart/2008/layout/HorizontalMultiLevelHierarchy"/>
    <dgm:cxn modelId="{40CFC72B-5E30-423D-AA49-184FFB652CCF}" type="presParOf" srcId="{B7330FC4-5179-4641-8F33-ACFC67C447B5}" destId="{10CD9D3C-BB54-46DD-A9CC-F03CC4F9E650}" srcOrd="1" destOrd="0" presId="urn:microsoft.com/office/officeart/2008/layout/HorizontalMultiLevelHierarchy"/>
    <dgm:cxn modelId="{4BD0C7C7-CE04-4F0B-8C38-C4C604B48C13}" type="presParOf" srcId="{10CD9D3C-BB54-46DD-A9CC-F03CC4F9E650}" destId="{3A90B3CB-65E6-492F-9D91-BF3DC495A51C}" srcOrd="0" destOrd="0" presId="urn:microsoft.com/office/officeart/2008/layout/HorizontalMultiLevelHierarchy"/>
    <dgm:cxn modelId="{C5CD068A-E1B0-4EDE-8ED9-A862BA469A9F}" type="presParOf" srcId="{3A90B3CB-65E6-492F-9D91-BF3DC495A51C}" destId="{5CB862FA-A486-4162-86D8-0AAE15ABBBFD}" srcOrd="0" destOrd="0" presId="urn:microsoft.com/office/officeart/2008/layout/HorizontalMultiLevelHierarchy"/>
    <dgm:cxn modelId="{4C12E71F-D08A-4636-9311-59A8BAF8693E}" type="presParOf" srcId="{10CD9D3C-BB54-46DD-A9CC-F03CC4F9E650}" destId="{9393100A-400A-419F-A141-B1A3A921D255}" srcOrd="1" destOrd="0" presId="urn:microsoft.com/office/officeart/2008/layout/HorizontalMultiLevelHierarchy"/>
    <dgm:cxn modelId="{888AEA2F-B429-4B65-B2F5-AC78AC53743E}" type="presParOf" srcId="{9393100A-400A-419F-A141-B1A3A921D255}" destId="{9DC4EFFA-492D-4778-A244-692C189E4B3A}" srcOrd="0" destOrd="0" presId="urn:microsoft.com/office/officeart/2008/layout/HorizontalMultiLevelHierarchy"/>
    <dgm:cxn modelId="{E501A4D8-27C7-4982-A40F-85BDE0C11E81}" type="presParOf" srcId="{9393100A-400A-419F-A141-B1A3A921D255}" destId="{9010A0EE-3204-4CE9-A22E-93DF2CBB9DDC}" srcOrd="1" destOrd="0" presId="urn:microsoft.com/office/officeart/2008/layout/HorizontalMultiLevelHierarchy"/>
    <dgm:cxn modelId="{395C1C10-117E-44E4-837A-BD331C2473EA}" type="presParOf" srcId="{E723BBE8-2E7F-452A-9BAB-E3F6B3D7E10C}" destId="{B4C5779D-85C2-41D3-BD9F-3D756098B1B2}" srcOrd="2" destOrd="0" presId="urn:microsoft.com/office/officeart/2008/layout/HorizontalMultiLevelHierarchy"/>
    <dgm:cxn modelId="{7EB0D911-5A53-4525-AFF2-E162C6FFB1BC}" type="presParOf" srcId="{B4C5779D-85C2-41D3-BD9F-3D756098B1B2}" destId="{EAF97D0B-22A3-4515-9F99-0D696AC7ECCF}" srcOrd="0" destOrd="0" presId="urn:microsoft.com/office/officeart/2008/layout/HorizontalMultiLevelHierarchy"/>
    <dgm:cxn modelId="{2DE6B3AA-5E50-48E3-8563-7F1674DC0633}" type="presParOf" srcId="{E723BBE8-2E7F-452A-9BAB-E3F6B3D7E10C}" destId="{7509F9A8-2F7F-4D88-8947-3F6DE794F612}" srcOrd="3" destOrd="0" presId="urn:microsoft.com/office/officeart/2008/layout/HorizontalMultiLevelHierarchy"/>
    <dgm:cxn modelId="{CE23ED6D-2E83-4094-B6DE-0B84BBFFC72E}" type="presParOf" srcId="{7509F9A8-2F7F-4D88-8947-3F6DE794F612}" destId="{19CD70E2-9837-4181-AC66-F187E16A3478}" srcOrd="0" destOrd="0" presId="urn:microsoft.com/office/officeart/2008/layout/HorizontalMultiLevelHierarchy"/>
    <dgm:cxn modelId="{E0A71166-C93F-4D73-8B9E-BB743D85B597}" type="presParOf" srcId="{7509F9A8-2F7F-4D88-8947-3F6DE794F612}" destId="{0C3EE629-C809-4661-AFCE-8A2AD7E706F1}" srcOrd="1" destOrd="0" presId="urn:microsoft.com/office/officeart/2008/layout/HorizontalMultiLevelHierarchy"/>
    <dgm:cxn modelId="{429E9F94-C4A2-4DCA-8DBF-BC75ADA46B0F}" type="presParOf" srcId="{0C3EE629-C809-4661-AFCE-8A2AD7E706F1}" destId="{30E8875F-8312-43DB-88CD-F90B5D6D4908}" srcOrd="0" destOrd="0" presId="urn:microsoft.com/office/officeart/2008/layout/HorizontalMultiLevelHierarchy"/>
    <dgm:cxn modelId="{F76EB518-BAF0-4A4C-936B-21028EC33A88}" type="presParOf" srcId="{30E8875F-8312-43DB-88CD-F90B5D6D4908}" destId="{FE4EE5BF-B795-4749-B11D-9D0665CD89A9}" srcOrd="0" destOrd="0" presId="urn:microsoft.com/office/officeart/2008/layout/HorizontalMultiLevelHierarchy"/>
    <dgm:cxn modelId="{14FD4C69-7369-477D-97E0-673F1CAEA588}" type="presParOf" srcId="{0C3EE629-C809-4661-AFCE-8A2AD7E706F1}" destId="{A096E0D0-9597-47C9-84A8-7B09AC0EC505}" srcOrd="1" destOrd="0" presId="urn:microsoft.com/office/officeart/2008/layout/HorizontalMultiLevelHierarchy"/>
    <dgm:cxn modelId="{C5819DEA-7B16-463F-9EB9-AA469CD3EBC8}" type="presParOf" srcId="{A096E0D0-9597-47C9-84A8-7B09AC0EC505}" destId="{ECA2C63A-F783-4D5A-BAFC-F8C846098AD6}" srcOrd="0" destOrd="0" presId="urn:microsoft.com/office/officeart/2008/layout/HorizontalMultiLevelHierarchy"/>
    <dgm:cxn modelId="{306B89A0-29C7-41F7-B4D3-218EE288FC9B}" type="presParOf" srcId="{A096E0D0-9597-47C9-84A8-7B09AC0EC505}" destId="{27E82C67-DDA2-484C-8297-1200D0CB1A6D}" srcOrd="1" destOrd="0" presId="urn:microsoft.com/office/officeart/2008/layout/HorizontalMultiLevelHierarchy"/>
    <dgm:cxn modelId="{1C457C9E-C36D-4160-8ACE-428EBE515AC7}" type="presParOf" srcId="{E723BBE8-2E7F-452A-9BAB-E3F6B3D7E10C}" destId="{30732E75-3373-4E1C-9E4F-5F415815AF2D}" srcOrd="4" destOrd="0" presId="urn:microsoft.com/office/officeart/2008/layout/HorizontalMultiLevelHierarchy"/>
    <dgm:cxn modelId="{5B50B952-9F94-462F-A08B-2D4FB5E4050D}" type="presParOf" srcId="{30732E75-3373-4E1C-9E4F-5F415815AF2D}" destId="{91F25E38-9A7C-4B15-A0B1-5D9E6F1A2838}" srcOrd="0" destOrd="0" presId="urn:microsoft.com/office/officeart/2008/layout/HorizontalMultiLevelHierarchy"/>
    <dgm:cxn modelId="{B36178B7-5746-4EF3-B66D-197B0C998E42}" type="presParOf" srcId="{E723BBE8-2E7F-452A-9BAB-E3F6B3D7E10C}" destId="{A703ECE9-5E6B-411B-A83A-4EC02E400501}" srcOrd="5" destOrd="0" presId="urn:microsoft.com/office/officeart/2008/layout/HorizontalMultiLevelHierarchy"/>
    <dgm:cxn modelId="{464BD8A9-5AE6-4C45-8F3B-6976344AB06C}" type="presParOf" srcId="{A703ECE9-5E6B-411B-A83A-4EC02E400501}" destId="{E42CE8F9-374B-4589-AEBE-1405D9901636}" srcOrd="0" destOrd="0" presId="urn:microsoft.com/office/officeart/2008/layout/HorizontalMultiLevelHierarchy"/>
    <dgm:cxn modelId="{BFB16E28-ABE1-4F1D-A69E-1800454FCBF9}" type="presParOf" srcId="{A703ECE9-5E6B-411B-A83A-4EC02E400501}" destId="{D7D1364E-B6DC-419E-ABC9-D9245FBD5846}" srcOrd="1" destOrd="0" presId="urn:microsoft.com/office/officeart/2008/layout/HorizontalMultiLevelHierarchy"/>
    <dgm:cxn modelId="{2B208C44-66DE-47E0-B0A9-438A176EF4AF}" type="presParOf" srcId="{D7D1364E-B6DC-419E-ABC9-D9245FBD5846}" destId="{2AB51DE7-B9A9-4222-8936-7A1E6207FB4B}" srcOrd="0" destOrd="0" presId="urn:microsoft.com/office/officeart/2008/layout/HorizontalMultiLevelHierarchy"/>
    <dgm:cxn modelId="{76B5338E-7F1A-4BD3-9C27-9A79FCE64A30}" type="presParOf" srcId="{2AB51DE7-B9A9-4222-8936-7A1E6207FB4B}" destId="{95FB3FB6-7710-453F-80CC-7A88B73C4341}" srcOrd="0" destOrd="0" presId="urn:microsoft.com/office/officeart/2008/layout/HorizontalMultiLevelHierarchy"/>
    <dgm:cxn modelId="{742A6EE2-9F30-439D-AFEC-32CF36469CAA}" type="presParOf" srcId="{D7D1364E-B6DC-419E-ABC9-D9245FBD5846}" destId="{9D3587C2-6604-466E-9BB9-461164D2D1C0}" srcOrd="1" destOrd="0" presId="urn:microsoft.com/office/officeart/2008/layout/HorizontalMultiLevelHierarchy"/>
    <dgm:cxn modelId="{721D3C45-7703-4645-B116-C76E8A346243}" type="presParOf" srcId="{9D3587C2-6604-466E-9BB9-461164D2D1C0}" destId="{25C98F10-F253-480C-BAE6-18EBE7E75E98}" srcOrd="0" destOrd="0" presId="urn:microsoft.com/office/officeart/2008/layout/HorizontalMultiLevelHierarchy"/>
    <dgm:cxn modelId="{84D90233-6537-4083-BA49-2EADFD21B6DB}" type="presParOf" srcId="{9D3587C2-6604-466E-9BB9-461164D2D1C0}" destId="{2FCA284A-614D-4E91-BE57-23F88A047678}" srcOrd="1" destOrd="0" presId="urn:microsoft.com/office/officeart/2008/layout/HorizontalMultiLevelHierarchy"/>
    <dgm:cxn modelId="{E120473D-9F10-419F-9C49-D138CEBA91AA}" type="presParOf" srcId="{E723BBE8-2E7F-452A-9BAB-E3F6B3D7E10C}" destId="{D9CBB18C-71AD-49CD-91BC-70FBE63D4764}" srcOrd="6" destOrd="0" presId="urn:microsoft.com/office/officeart/2008/layout/HorizontalMultiLevelHierarchy"/>
    <dgm:cxn modelId="{E2398927-6715-430E-96A7-CF6EEC739612}" type="presParOf" srcId="{D9CBB18C-71AD-49CD-91BC-70FBE63D4764}" destId="{D3E150B6-EF8B-4CB3-AD38-6A19A2AFA589}" srcOrd="0" destOrd="0" presId="urn:microsoft.com/office/officeart/2008/layout/HorizontalMultiLevelHierarchy"/>
    <dgm:cxn modelId="{E6A439D0-D487-4A61-81F2-284C82809C42}" type="presParOf" srcId="{E723BBE8-2E7F-452A-9BAB-E3F6B3D7E10C}" destId="{966099B2-9FEB-4BCF-B12F-58B52F2B41F3}" srcOrd="7" destOrd="0" presId="urn:microsoft.com/office/officeart/2008/layout/HorizontalMultiLevelHierarchy"/>
    <dgm:cxn modelId="{37A09CE8-D0BF-45E7-ABF1-B8CF9E34A529}" type="presParOf" srcId="{966099B2-9FEB-4BCF-B12F-58B52F2B41F3}" destId="{6BF33B4A-D801-4AAA-BC5B-FE4E12F63102}" srcOrd="0" destOrd="0" presId="urn:microsoft.com/office/officeart/2008/layout/HorizontalMultiLevelHierarchy"/>
    <dgm:cxn modelId="{4A96A5BD-41EE-4960-9062-5845A2E7DF98}" type="presParOf" srcId="{966099B2-9FEB-4BCF-B12F-58B52F2B41F3}" destId="{159382A6-4A22-4186-AFAA-2C575AD6E122}" srcOrd="1" destOrd="0" presId="urn:microsoft.com/office/officeart/2008/layout/HorizontalMultiLevelHierarchy"/>
    <dgm:cxn modelId="{16AED94A-42BF-44C7-8E03-7CBBB32BECB0}" type="presParOf" srcId="{159382A6-4A22-4186-AFAA-2C575AD6E122}" destId="{5F48E036-B028-4963-B84F-7CF390C018BC}" srcOrd="0" destOrd="0" presId="urn:microsoft.com/office/officeart/2008/layout/HorizontalMultiLevelHierarchy"/>
    <dgm:cxn modelId="{6B47937E-9DDB-45C3-BE54-B1A89669281A}" type="presParOf" srcId="{5F48E036-B028-4963-B84F-7CF390C018BC}" destId="{17A03EE7-2D6A-4164-99AF-0CADED43A750}" srcOrd="0" destOrd="0" presId="urn:microsoft.com/office/officeart/2008/layout/HorizontalMultiLevelHierarchy"/>
    <dgm:cxn modelId="{7453F287-BC1A-4DE9-A584-6611200D601C}" type="presParOf" srcId="{159382A6-4A22-4186-AFAA-2C575AD6E122}" destId="{D87965F7-8EFC-49EA-8A47-86A3677B047C}" srcOrd="1" destOrd="0" presId="urn:microsoft.com/office/officeart/2008/layout/HorizontalMultiLevelHierarchy"/>
    <dgm:cxn modelId="{67FD5051-54E7-4A3E-A19E-D3B1831D9740}" type="presParOf" srcId="{D87965F7-8EFC-49EA-8A47-86A3677B047C}" destId="{4A2749C0-6218-4F52-BD5E-832D10C82A64}" srcOrd="0" destOrd="0" presId="urn:microsoft.com/office/officeart/2008/layout/HorizontalMultiLevelHierarchy"/>
    <dgm:cxn modelId="{87774BBF-F174-4B2C-96C0-448BE4C22664}" type="presParOf" srcId="{D87965F7-8EFC-49EA-8A47-86A3677B047C}" destId="{54C07359-82AD-4524-AFBE-67728BBC3AF7}" srcOrd="1" destOrd="0" presId="urn:microsoft.com/office/officeart/2008/layout/HorizontalMultiLevelHierarchy"/>
    <dgm:cxn modelId="{7C2728C4-C53D-4B9D-A6CE-0C7C5EC2946B}" type="presParOf" srcId="{E723BBE8-2E7F-452A-9BAB-E3F6B3D7E10C}" destId="{AEF7A7BF-566C-4C60-B2DD-2F4D174EEC04}" srcOrd="8" destOrd="0" presId="urn:microsoft.com/office/officeart/2008/layout/HorizontalMultiLevelHierarchy"/>
    <dgm:cxn modelId="{2571ACBE-B4E4-4C90-AB9A-F5F36E5FBDC5}" type="presParOf" srcId="{AEF7A7BF-566C-4C60-B2DD-2F4D174EEC04}" destId="{D1F6B91E-9ACD-4C33-9E46-3FD0F1B059E0}" srcOrd="0" destOrd="0" presId="urn:microsoft.com/office/officeart/2008/layout/HorizontalMultiLevelHierarchy"/>
    <dgm:cxn modelId="{73F69DCA-7937-4249-A44F-A3F38CA8DA27}" type="presParOf" srcId="{E723BBE8-2E7F-452A-9BAB-E3F6B3D7E10C}" destId="{C4A5A63D-06FC-4BDA-9A9F-6253C6A93CEF}" srcOrd="9" destOrd="0" presId="urn:microsoft.com/office/officeart/2008/layout/HorizontalMultiLevelHierarchy"/>
    <dgm:cxn modelId="{687A1EBC-5475-4140-9B24-1C98AC5C70BB}" type="presParOf" srcId="{C4A5A63D-06FC-4BDA-9A9F-6253C6A93CEF}" destId="{72C16F49-9571-46DF-AD80-B1B63F89165F}" srcOrd="0" destOrd="0" presId="urn:microsoft.com/office/officeart/2008/layout/HorizontalMultiLevelHierarchy"/>
    <dgm:cxn modelId="{8F95B334-6BE7-46CA-9F60-EA47F5DFDF7D}" type="presParOf" srcId="{C4A5A63D-06FC-4BDA-9A9F-6253C6A93CEF}" destId="{1C907A15-1529-4FB5-AE82-D51A1BAC0914}" srcOrd="1" destOrd="0" presId="urn:microsoft.com/office/officeart/2008/layout/HorizontalMultiLevelHierarchy"/>
    <dgm:cxn modelId="{56E1FF3B-E6C2-46D2-B933-0AAA3596A192}" type="presParOf" srcId="{1C907A15-1529-4FB5-AE82-D51A1BAC0914}" destId="{2601E7E2-BBE9-4C85-87AD-4ECE2BAC0854}" srcOrd="0" destOrd="0" presId="urn:microsoft.com/office/officeart/2008/layout/HorizontalMultiLevelHierarchy"/>
    <dgm:cxn modelId="{28009B37-69F4-4B7C-84BC-482596F0D639}" type="presParOf" srcId="{2601E7E2-BBE9-4C85-87AD-4ECE2BAC0854}" destId="{6A92ED52-55AD-4726-99B9-8AF3750C7860}" srcOrd="0" destOrd="0" presId="urn:microsoft.com/office/officeart/2008/layout/HorizontalMultiLevelHierarchy"/>
    <dgm:cxn modelId="{9A1B75A2-65BE-45EE-B7C4-BAE8DC3A808F}" type="presParOf" srcId="{1C907A15-1529-4FB5-AE82-D51A1BAC0914}" destId="{45D223DD-30A4-4E6F-9AF4-F7F26AE6DC7E}" srcOrd="1" destOrd="0" presId="urn:microsoft.com/office/officeart/2008/layout/HorizontalMultiLevelHierarchy"/>
    <dgm:cxn modelId="{EA1EAA0C-B5F1-4FE4-AE84-02DA45CBCB21}" type="presParOf" srcId="{45D223DD-30A4-4E6F-9AF4-F7F26AE6DC7E}" destId="{39338060-BD1F-4A37-82C5-2492E8EB7B57}" srcOrd="0" destOrd="0" presId="urn:microsoft.com/office/officeart/2008/layout/HorizontalMultiLevelHierarchy"/>
    <dgm:cxn modelId="{E5C658B1-6501-4DA7-81FE-FE461AF48036}" type="presParOf" srcId="{45D223DD-30A4-4E6F-9AF4-F7F26AE6DC7E}" destId="{724F3F87-6B27-49F0-96EC-8BCE9E557233}" srcOrd="1" destOrd="0" presId="urn:microsoft.com/office/officeart/2008/layout/HorizontalMultiLevelHierarchy"/>
    <dgm:cxn modelId="{D60A5A46-0B7E-4925-983A-2BE3603B1C3A}" type="presParOf" srcId="{E723BBE8-2E7F-452A-9BAB-E3F6B3D7E10C}" destId="{3397337A-D6FB-44F4-8732-13C62CB94E83}" srcOrd="10" destOrd="0" presId="urn:microsoft.com/office/officeart/2008/layout/HorizontalMultiLevelHierarchy"/>
    <dgm:cxn modelId="{FEB33116-7637-4EE8-A896-39808F69B24A}" type="presParOf" srcId="{3397337A-D6FB-44F4-8732-13C62CB94E83}" destId="{2FD3E0FD-B795-4FBE-BA04-A5D8B91F6E48}" srcOrd="0" destOrd="0" presId="urn:microsoft.com/office/officeart/2008/layout/HorizontalMultiLevelHierarchy"/>
    <dgm:cxn modelId="{25B885F3-A9C9-4BD2-BE5F-A4883712899F}" type="presParOf" srcId="{E723BBE8-2E7F-452A-9BAB-E3F6B3D7E10C}" destId="{4DC30C86-0A84-4C83-9C06-858CA448625D}" srcOrd="11" destOrd="0" presId="urn:microsoft.com/office/officeart/2008/layout/HorizontalMultiLevelHierarchy"/>
    <dgm:cxn modelId="{78C70DA2-E79C-4C5E-B544-ED8FC6167058}" type="presParOf" srcId="{4DC30C86-0A84-4C83-9C06-858CA448625D}" destId="{2022AC31-FDC1-47D0-B231-4CCDCA01EA6E}" srcOrd="0" destOrd="0" presId="urn:microsoft.com/office/officeart/2008/layout/HorizontalMultiLevelHierarchy"/>
    <dgm:cxn modelId="{851AEC50-9D11-421E-8760-1B91F459AAA4}" type="presParOf" srcId="{4DC30C86-0A84-4C83-9C06-858CA448625D}" destId="{F75FF023-5F16-4A0C-B277-408EF37186BD}" srcOrd="1" destOrd="0" presId="urn:microsoft.com/office/officeart/2008/layout/HorizontalMultiLevelHierarchy"/>
    <dgm:cxn modelId="{0BB6174B-0A6D-42F8-A4BC-7D095A9F3A43}" type="presParOf" srcId="{F75FF023-5F16-4A0C-B277-408EF37186BD}" destId="{20BF82EC-F824-4552-955C-87D5B536B8D9}" srcOrd="0" destOrd="0" presId="urn:microsoft.com/office/officeart/2008/layout/HorizontalMultiLevelHierarchy"/>
    <dgm:cxn modelId="{6208E455-8A20-4777-8A9B-F705FAD1CB7E}" type="presParOf" srcId="{20BF82EC-F824-4552-955C-87D5B536B8D9}" destId="{EE1F9DB1-742E-4A25-A115-0D511C7D7716}" srcOrd="0" destOrd="0" presId="urn:microsoft.com/office/officeart/2008/layout/HorizontalMultiLevelHierarchy"/>
    <dgm:cxn modelId="{49C9CE48-5CB2-4CE2-81E5-48E4A5964920}" type="presParOf" srcId="{F75FF023-5F16-4A0C-B277-408EF37186BD}" destId="{108381E1-3D3F-4B49-B8AD-EA2689A8C522}" srcOrd="1" destOrd="0" presId="urn:microsoft.com/office/officeart/2008/layout/HorizontalMultiLevelHierarchy"/>
    <dgm:cxn modelId="{9BC0DD7D-FB78-4EFB-90E3-734C19F9A5D1}" type="presParOf" srcId="{108381E1-3D3F-4B49-B8AD-EA2689A8C522}" destId="{97A5EF42-3401-4F37-8BBD-3E7488020915}" srcOrd="0" destOrd="0" presId="urn:microsoft.com/office/officeart/2008/layout/HorizontalMultiLevelHierarchy"/>
    <dgm:cxn modelId="{689F2436-9E96-4C8A-85C8-DF3258D8A7A2}" type="presParOf" srcId="{108381E1-3D3F-4B49-B8AD-EA2689A8C522}" destId="{53A6C6EC-60A4-4194-BE0B-2FBF740C5A4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2535202-9D65-4C3C-BE94-78E079B71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714C552E-F14F-4706-9D6A-EA478044AC63}">
      <dgm:prSet phldrT="[文字]" custT="1"/>
      <dgm:spPr/>
      <dgm:t>
        <a:bodyPr vert="vert"/>
        <a:lstStyle/>
        <a:p>
          <a:r>
            <a:rPr lang="zh-TW" altLang="en-US" sz="4000" dirty="0" smtClean="0"/>
            <a:t>天下</a:t>
          </a:r>
          <a:endParaRPr lang="zh-TW" altLang="en-US" sz="4000" dirty="0"/>
        </a:p>
      </dgm:t>
    </dgm:pt>
    <dgm:pt modelId="{DDE49850-C064-400E-9999-8E7FBC8A028B}" type="par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178FE9D8-EB80-47A6-A5BE-72CC7F2DF82D}" type="sibTrans" cxnId="{9C4260F1-050E-47FC-B0E9-5310F0BFEA4D}">
      <dgm:prSet/>
      <dgm:spPr/>
      <dgm:t>
        <a:bodyPr/>
        <a:lstStyle/>
        <a:p>
          <a:endParaRPr lang="zh-TW" altLang="en-US"/>
        </a:p>
      </dgm:t>
    </dgm:pt>
    <dgm:pt modelId="{0C5FEAD3-46B8-4830-B186-58B4B0EE8C5C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利　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63AC7AC1-DD66-4BE8-B709-B88C9924649C}" type="par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F056925-F210-46B8-8969-DF95AB026FBF}" type="sibTrans" cxnId="{FABCC895-0D92-4A31-A5AA-011C030DF4D7}">
      <dgm:prSet/>
      <dgm:spPr/>
      <dgm:t>
        <a:bodyPr/>
        <a:lstStyle/>
        <a:p>
          <a:endParaRPr lang="zh-TW" altLang="en-US"/>
        </a:p>
      </dgm:t>
    </dgm:pt>
    <dgm:pt modelId="{0D5389F1-D4BB-4C5C-816E-6C94158CFE6B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害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7377FADE-17D9-41EF-B75B-448B54BCB827}" type="par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623414C-3496-4F33-ACE5-6CB26E00351B}" type="sibTrans" cxnId="{05271F4E-A1EB-47C5-A15B-90660E9A0772}">
      <dgm:prSet/>
      <dgm:spPr/>
      <dgm:t>
        <a:bodyPr/>
        <a:lstStyle/>
        <a:p>
          <a:endParaRPr lang="zh-TW" altLang="en-US"/>
        </a:p>
      </dgm:t>
    </dgm:pt>
    <dgm:pt modelId="{17884845-2CC1-4CE5-B800-FCB843700B4A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生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E30F1DB3-2F98-4234-ABD7-3A0FCA013064}" type="par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459BDEB5-AE7F-4E03-AC62-371004DC4E91}" type="sibTrans" cxnId="{E0D97D32-1120-4E85-AA4F-8809BF6A1E11}">
      <dgm:prSet/>
      <dgm:spPr/>
      <dgm:t>
        <a:bodyPr/>
        <a:lstStyle/>
        <a:p>
          <a:endParaRPr lang="zh-TW" altLang="en-US"/>
        </a:p>
      </dgm:t>
    </dgm:pt>
    <dgm:pt modelId="{1F50BD8B-5D12-4BA3-BC47-FC23D729EA72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殺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67E3C6CD-631F-4117-80EB-48415E481968}" type="par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F99E77BF-7E87-45CC-B165-08D77113530F}" type="sibTrans" cxnId="{F644822C-919F-4B6E-ACC0-281A65FDAF17}">
      <dgm:prSet/>
      <dgm:spPr/>
      <dgm:t>
        <a:bodyPr/>
        <a:lstStyle/>
        <a:p>
          <a:endParaRPr lang="zh-TW" altLang="en-US"/>
        </a:p>
      </dgm:t>
    </dgm:pt>
    <dgm:pt modelId="{0A85F12A-FD4D-438A-9D8A-2DDD23F679C8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徹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46F8862F-5137-4625-95CA-D7F32FCF98F3}" type="par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8D5777AE-A761-4E5E-A96F-F89AB07F1D87}" type="sibTrans" cxnId="{E709A767-6488-40C0-8306-49546E7D9242}">
      <dgm:prSet/>
      <dgm:spPr/>
      <dgm:t>
        <a:bodyPr/>
        <a:lstStyle/>
        <a:p>
          <a:endParaRPr lang="zh-TW" altLang="en-US"/>
        </a:p>
      </dgm:t>
    </dgm:pt>
    <dgm:pt modelId="{6EC8C576-9FD0-4EA0-8F01-88F331FE4A00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危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E08B4BF0-89E1-4E6F-832F-FA1692D13D63}" type="par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D20CB5DF-A4B8-41E5-B25D-A37B49AC2D92}" type="sibTrans" cxnId="{E52CE013-2DB9-4642-BBA7-2AD9B4A7ED5E}">
      <dgm:prSet/>
      <dgm:spPr/>
      <dgm:t>
        <a:bodyPr/>
        <a:lstStyle/>
        <a:p>
          <a:endParaRPr lang="zh-TW" altLang="en-US"/>
        </a:p>
      </dgm:t>
    </dgm:pt>
    <dgm:pt modelId="{8912DF3F-5A47-4522-A0A5-7BDF4743C90B}">
      <dgm:prSet phldrT="[文字]" custT="1"/>
      <dgm:spPr/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安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FF3353F6-92A7-4B2C-9569-34E5CB5BABDB}" type="par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EF860357-B30D-432A-9147-379A139630E6}" type="sibTrans" cxnId="{09B1AEE6-E241-451E-B2DA-060C60F91320}">
      <dgm:prSet/>
      <dgm:spPr/>
      <dgm:t>
        <a:bodyPr/>
        <a:lstStyle/>
        <a:p>
          <a:endParaRPr lang="zh-TW" altLang="en-US"/>
        </a:p>
      </dgm:t>
    </dgm:pt>
    <dgm:pt modelId="{7D16080C-85DD-4848-A995-0DB6457CAFCD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3200" dirty="0" smtClean="0">
              <a:solidFill>
                <a:schemeClr val="bg1"/>
              </a:solidFill>
            </a:rPr>
            <a:t>窮</a:t>
          </a:r>
          <a:endParaRPr lang="zh-TW" altLang="en-US" sz="3200" dirty="0">
            <a:solidFill>
              <a:schemeClr val="bg1"/>
            </a:solidFill>
          </a:endParaRPr>
        </a:p>
      </dgm:t>
    </dgm:pt>
    <dgm:pt modelId="{9D9DAD6E-CD28-4208-9D48-FDF48055E25A}" type="par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AC6CF7CB-454E-440C-B8DE-17B9E6F5589B}" type="sibTrans" cxnId="{9C1EA587-8DE8-4059-B9D6-C1F75F10F8DF}">
      <dgm:prSet/>
      <dgm:spPr/>
      <dgm:t>
        <a:bodyPr/>
        <a:lstStyle/>
        <a:p>
          <a:endParaRPr lang="zh-TW" altLang="en-US"/>
        </a:p>
      </dgm:t>
    </dgm:pt>
    <dgm:pt modelId="{1C12FE50-F037-4703-A05C-87D47302BCB1}">
      <dgm:prSet phldrT="[文字]" custT="1"/>
      <dgm:spPr/>
      <dgm:t>
        <a:bodyPr/>
        <a:lstStyle/>
        <a:p>
          <a:r>
            <a:rPr lang="zh-TW" altLang="en-US" sz="3200" dirty="0" smtClean="0"/>
            <a:t>啟</a:t>
          </a:r>
          <a:endParaRPr lang="zh-TW" altLang="en-US" sz="3200" dirty="0"/>
        </a:p>
      </dgm:t>
    </dgm:pt>
    <dgm:pt modelId="{85872C11-EB1F-4EE1-A364-A3DD520C1413}" type="parTrans" cxnId="{7AB8411C-055D-4C39-8F7C-A4CB5F2DA2A3}">
      <dgm:prSet/>
      <dgm:spPr/>
      <dgm:t>
        <a:bodyPr/>
        <a:lstStyle/>
        <a:p>
          <a:endParaRPr lang="zh-TW" altLang="en-US"/>
        </a:p>
      </dgm:t>
    </dgm:pt>
    <dgm:pt modelId="{DC6CE6B4-696C-4065-BB16-A8473C37BDC1}" type="sibTrans" cxnId="{7AB8411C-055D-4C39-8F7C-A4CB5F2DA2A3}">
      <dgm:prSet/>
      <dgm:spPr/>
      <dgm:t>
        <a:bodyPr/>
        <a:lstStyle/>
        <a:p>
          <a:endParaRPr lang="zh-TW" altLang="en-US"/>
        </a:p>
      </dgm:t>
    </dgm:pt>
    <dgm:pt modelId="{38C84F3D-FB0C-40F2-A3E1-49947D20115B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閉</a:t>
          </a:r>
          <a:endParaRPr lang="zh-TW" altLang="en-US" sz="3200" dirty="0"/>
        </a:p>
      </dgm:t>
    </dgm:pt>
    <dgm:pt modelId="{D8AA4701-A026-4839-8E68-5604E037DD55}" type="parTrans" cxnId="{91DC69E2-1E75-4E37-BCF8-5468751485AE}">
      <dgm:prSet/>
      <dgm:spPr/>
      <dgm:t>
        <a:bodyPr/>
        <a:lstStyle/>
        <a:p>
          <a:endParaRPr lang="zh-TW" altLang="en-US"/>
        </a:p>
      </dgm:t>
    </dgm:pt>
    <dgm:pt modelId="{90199F46-8714-47B0-8DB2-DC147D08BD7F}" type="sibTrans" cxnId="{91DC69E2-1E75-4E37-BCF8-5468751485AE}">
      <dgm:prSet/>
      <dgm:spPr/>
      <dgm:t>
        <a:bodyPr/>
        <a:lstStyle/>
        <a:p>
          <a:endParaRPr lang="zh-TW" altLang="en-US"/>
        </a:p>
      </dgm:t>
    </dgm:pt>
    <dgm:pt modelId="{5B23FB4F-C992-421F-A1F6-B0A75E2FB628}">
      <dgm:prSet phldrT="[文字]" custT="1"/>
      <dgm:spPr/>
      <dgm:t>
        <a:bodyPr/>
        <a:lstStyle/>
        <a:p>
          <a:r>
            <a:rPr lang="zh-TW" altLang="en-US" sz="3200" dirty="0" smtClean="0"/>
            <a:t>德</a:t>
          </a:r>
          <a:endParaRPr lang="zh-TW" altLang="en-US" sz="3200" dirty="0"/>
        </a:p>
      </dgm:t>
    </dgm:pt>
    <dgm:pt modelId="{C6EAD2F4-D7ED-4F88-874D-30DA7C1FC226}" type="parTrans" cxnId="{59EF6E1C-5E93-49F0-95CC-E310B36CA21E}">
      <dgm:prSet/>
      <dgm:spPr/>
      <dgm:t>
        <a:bodyPr/>
        <a:lstStyle/>
        <a:p>
          <a:endParaRPr lang="zh-TW" altLang="en-US"/>
        </a:p>
      </dgm:t>
    </dgm:pt>
    <dgm:pt modelId="{5287B0E1-B42F-4BC7-B09C-8BA0909B8357}" type="sibTrans" cxnId="{59EF6E1C-5E93-49F0-95CC-E310B36CA21E}">
      <dgm:prSet/>
      <dgm:spPr/>
      <dgm:t>
        <a:bodyPr/>
        <a:lstStyle/>
        <a:p>
          <a:endParaRPr lang="zh-TW" altLang="en-US"/>
        </a:p>
      </dgm:t>
    </dgm:pt>
    <dgm:pt modelId="{390B61F1-A0BD-442D-921D-2384B1E6C96E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賊</a:t>
          </a:r>
          <a:endParaRPr lang="zh-TW" altLang="en-US" sz="3200" dirty="0"/>
        </a:p>
      </dgm:t>
    </dgm:pt>
    <dgm:pt modelId="{BB1123B9-37E7-45F8-8A48-A73E61223A19}" type="parTrans" cxnId="{B5EBBE1E-1FBF-42CC-99E7-B5A24C613E45}">
      <dgm:prSet/>
      <dgm:spPr/>
      <dgm:t>
        <a:bodyPr/>
        <a:lstStyle/>
        <a:p>
          <a:endParaRPr lang="zh-TW" altLang="en-US"/>
        </a:p>
      </dgm:t>
    </dgm:pt>
    <dgm:pt modelId="{5904E462-AC8F-4C58-867C-A0CE065542EF}" type="sibTrans" cxnId="{B5EBBE1E-1FBF-42CC-99E7-B5A24C613E45}">
      <dgm:prSet/>
      <dgm:spPr/>
      <dgm:t>
        <a:bodyPr/>
        <a:lstStyle/>
        <a:p>
          <a:endParaRPr lang="zh-TW" altLang="en-US"/>
        </a:p>
      </dgm:t>
    </dgm:pt>
    <dgm:pt modelId="{27AE614F-CC67-4DF3-987D-2C8CA4DB9E3B}">
      <dgm:prSet phldrT="[文字]" custT="1"/>
      <dgm:spPr/>
      <dgm:t>
        <a:bodyPr/>
        <a:lstStyle/>
        <a:p>
          <a:r>
            <a:rPr lang="zh-TW" altLang="en-US" sz="3200" dirty="0" smtClean="0"/>
            <a:t>通</a:t>
          </a:r>
          <a:endParaRPr lang="zh-TW" altLang="en-US" sz="3200" dirty="0"/>
        </a:p>
      </dgm:t>
    </dgm:pt>
    <dgm:pt modelId="{6C38FF9E-0DDB-4D09-A25A-9C28FD098730}" type="parTrans" cxnId="{BAADF649-55BD-4F58-B1B5-2091411BDDCF}">
      <dgm:prSet/>
      <dgm:spPr/>
      <dgm:t>
        <a:bodyPr/>
        <a:lstStyle/>
        <a:p>
          <a:endParaRPr lang="zh-TW" altLang="en-US"/>
        </a:p>
      </dgm:t>
    </dgm:pt>
    <dgm:pt modelId="{8C5D7403-5C95-43B6-B637-80E82B63879E}" type="sibTrans" cxnId="{BAADF649-55BD-4F58-B1B5-2091411BDDCF}">
      <dgm:prSet/>
      <dgm:spPr/>
      <dgm:t>
        <a:bodyPr/>
        <a:lstStyle/>
        <a:p>
          <a:endParaRPr lang="zh-TW" altLang="en-US"/>
        </a:p>
      </dgm:t>
    </dgm:pt>
    <dgm:pt modelId="{BB48548B-D663-4CB0-8F32-D53F5D7FCA0B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仇</a:t>
          </a:r>
          <a:endParaRPr lang="zh-TW" altLang="en-US" sz="3200" dirty="0"/>
        </a:p>
      </dgm:t>
    </dgm:pt>
    <dgm:pt modelId="{D03CD464-06BF-47FC-BECA-DEBB3B22AD1D}" type="parTrans" cxnId="{AC171D90-0182-484D-993B-20ACAA2145DB}">
      <dgm:prSet/>
      <dgm:spPr/>
      <dgm:t>
        <a:bodyPr/>
        <a:lstStyle/>
        <a:p>
          <a:endParaRPr lang="zh-TW" altLang="en-US"/>
        </a:p>
      </dgm:t>
    </dgm:pt>
    <dgm:pt modelId="{FAFD280E-F18C-4D17-89D8-000E7EDA8660}" type="sibTrans" cxnId="{AC171D90-0182-484D-993B-20ACAA2145DB}">
      <dgm:prSet/>
      <dgm:spPr/>
      <dgm:t>
        <a:bodyPr/>
        <a:lstStyle/>
        <a:p>
          <a:endParaRPr lang="zh-TW" altLang="en-US"/>
        </a:p>
      </dgm:t>
    </dgm:pt>
    <dgm:pt modelId="{439643A8-598B-4F1B-AFDE-41A852B2E2B8}">
      <dgm:prSet phldrT="[文字]" custT="1"/>
      <dgm:spPr/>
      <dgm:t>
        <a:bodyPr/>
        <a:lstStyle/>
        <a:p>
          <a:r>
            <a:rPr lang="zh-TW" altLang="en-US" sz="3200" dirty="0" smtClean="0"/>
            <a:t>恃</a:t>
          </a:r>
          <a:endParaRPr lang="zh-TW" altLang="en-US" sz="3200" dirty="0"/>
        </a:p>
      </dgm:t>
    </dgm:pt>
    <dgm:pt modelId="{957DE240-BE73-410E-80C0-5D5E9750CBCA}" type="parTrans" cxnId="{D51A5482-482A-410C-8155-F30E60DA4567}">
      <dgm:prSet/>
      <dgm:spPr/>
      <dgm:t>
        <a:bodyPr/>
        <a:lstStyle/>
        <a:p>
          <a:endParaRPr lang="zh-TW" altLang="en-US"/>
        </a:p>
      </dgm:t>
    </dgm:pt>
    <dgm:pt modelId="{D0B8492B-CCD2-46FA-A002-63CF6E648FF1}" type="sibTrans" cxnId="{D51A5482-482A-410C-8155-F30E60DA4567}">
      <dgm:prSet/>
      <dgm:spPr/>
      <dgm:t>
        <a:bodyPr/>
        <a:lstStyle/>
        <a:p>
          <a:endParaRPr lang="zh-TW" altLang="en-US"/>
        </a:p>
      </dgm:t>
    </dgm:pt>
    <dgm:pt modelId="{9CF39ABB-95E5-4D62-8F5C-5603F57ED109}">
      <dgm:prSet phldrT="[文字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TW" altLang="en-US" sz="3200" dirty="0" smtClean="0"/>
            <a:t>災</a:t>
          </a:r>
          <a:endParaRPr lang="zh-TW" altLang="en-US" sz="3200" dirty="0"/>
        </a:p>
      </dgm:t>
    </dgm:pt>
    <dgm:pt modelId="{EA57015D-5713-493F-9D51-B4B872589890}" type="parTrans" cxnId="{65DE1350-EE2D-40AF-B92F-6818CCE7CEEF}">
      <dgm:prSet/>
      <dgm:spPr/>
      <dgm:t>
        <a:bodyPr/>
        <a:lstStyle/>
        <a:p>
          <a:endParaRPr lang="zh-TW" altLang="en-US"/>
        </a:p>
      </dgm:t>
    </dgm:pt>
    <dgm:pt modelId="{BC28F1F3-D96F-4B6B-BEAD-5EA6D1287EE9}" type="sibTrans" cxnId="{65DE1350-EE2D-40AF-B92F-6818CCE7CEEF}">
      <dgm:prSet/>
      <dgm:spPr/>
      <dgm:t>
        <a:bodyPr/>
        <a:lstStyle/>
        <a:p>
          <a:endParaRPr lang="zh-TW" altLang="en-US"/>
        </a:p>
      </dgm:t>
    </dgm:pt>
    <dgm:pt modelId="{EB82EE1B-4298-4506-90F8-B923D1C35144}" type="pres">
      <dgm:prSet presAssocID="{C2535202-9D65-4C3C-BE94-78E079B71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D899E34-ACF3-485B-88FB-E68FABCDA0B4}" type="pres">
      <dgm:prSet presAssocID="{714C552E-F14F-4706-9D6A-EA478044AC63}" presName="root1" presStyleCnt="0"/>
      <dgm:spPr/>
    </dgm:pt>
    <dgm:pt modelId="{EB6AD9CA-D724-495C-8CFB-5B98DBD8E309}" type="pres">
      <dgm:prSet presAssocID="{714C552E-F14F-4706-9D6A-EA478044AC63}" presName="LevelOneTextNode" presStyleLbl="node0" presStyleIdx="0" presStyleCnt="1" custScaleX="134065" custScaleY="13248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B579A1-E57B-4576-9E3C-516013F0255F}" type="pres">
      <dgm:prSet presAssocID="{714C552E-F14F-4706-9D6A-EA478044AC63}" presName="level2hierChild" presStyleCnt="0"/>
      <dgm:spPr/>
    </dgm:pt>
    <dgm:pt modelId="{1A794758-7E39-4E06-A240-9EB6194D68D0}" type="pres">
      <dgm:prSet presAssocID="{63AC7AC1-DD66-4BE8-B709-B88C9924649C}" presName="conn2-1" presStyleLbl="parChTrans1D2" presStyleIdx="0" presStyleCnt="8"/>
      <dgm:spPr/>
      <dgm:t>
        <a:bodyPr/>
        <a:lstStyle/>
        <a:p>
          <a:endParaRPr lang="zh-TW" altLang="en-US"/>
        </a:p>
      </dgm:t>
    </dgm:pt>
    <dgm:pt modelId="{6A9FAFB8-C293-4D6D-B248-5420C84C8193}" type="pres">
      <dgm:prSet presAssocID="{63AC7AC1-DD66-4BE8-B709-B88C9924649C}" presName="connTx" presStyleLbl="parChTrans1D2" presStyleIdx="0" presStyleCnt="8"/>
      <dgm:spPr/>
      <dgm:t>
        <a:bodyPr/>
        <a:lstStyle/>
        <a:p>
          <a:endParaRPr lang="zh-TW" altLang="en-US"/>
        </a:p>
      </dgm:t>
    </dgm:pt>
    <dgm:pt modelId="{B1FBD3EF-6730-4B3E-91D9-BEA6066F3CE5}" type="pres">
      <dgm:prSet presAssocID="{0C5FEAD3-46B8-4830-B186-58B4B0EE8C5C}" presName="root2" presStyleCnt="0"/>
      <dgm:spPr/>
    </dgm:pt>
    <dgm:pt modelId="{BA3EE02B-C670-4272-AE89-DD7EC122C700}" type="pres">
      <dgm:prSet presAssocID="{0C5FEAD3-46B8-4830-B186-58B4B0EE8C5C}" presName="LevelTwoTextNode" presStyleLbl="node2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48607C-F073-4F0C-88EA-C621B199EA20}" type="pres">
      <dgm:prSet presAssocID="{0C5FEAD3-46B8-4830-B186-58B4B0EE8C5C}" presName="level3hierChild" presStyleCnt="0"/>
      <dgm:spPr/>
    </dgm:pt>
    <dgm:pt modelId="{27018DFE-AE49-4D02-92A0-A069D056CF4B}" type="pres">
      <dgm:prSet presAssocID="{85872C11-EB1F-4EE1-A364-A3DD520C1413}" presName="conn2-1" presStyleLbl="parChTrans1D3" presStyleIdx="0" presStyleCnt="8"/>
      <dgm:spPr/>
      <dgm:t>
        <a:bodyPr/>
        <a:lstStyle/>
        <a:p>
          <a:endParaRPr lang="zh-TW" altLang="en-US"/>
        </a:p>
      </dgm:t>
    </dgm:pt>
    <dgm:pt modelId="{9DD043D3-AEF0-4ED7-AAA4-5E45839CFEEA}" type="pres">
      <dgm:prSet presAssocID="{85872C11-EB1F-4EE1-A364-A3DD520C1413}" presName="connTx" presStyleLbl="parChTrans1D3" presStyleIdx="0" presStyleCnt="8"/>
      <dgm:spPr/>
      <dgm:t>
        <a:bodyPr/>
        <a:lstStyle/>
        <a:p>
          <a:endParaRPr lang="zh-TW" altLang="en-US"/>
        </a:p>
      </dgm:t>
    </dgm:pt>
    <dgm:pt modelId="{D89936EE-E9C5-443B-B027-71E7D41CBA39}" type="pres">
      <dgm:prSet presAssocID="{1C12FE50-F037-4703-A05C-87D47302BCB1}" presName="root2" presStyleCnt="0"/>
      <dgm:spPr/>
    </dgm:pt>
    <dgm:pt modelId="{843E1203-D06B-48E9-AA71-DB50A8DEE620}" type="pres">
      <dgm:prSet presAssocID="{1C12FE50-F037-4703-A05C-87D47302BCB1}" presName="LevelTwoTextNode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A20D1BC-51E2-4A9B-AAD6-48F9A48C6DDD}" type="pres">
      <dgm:prSet presAssocID="{1C12FE50-F037-4703-A05C-87D47302BCB1}" presName="level3hierChild" presStyleCnt="0"/>
      <dgm:spPr/>
    </dgm:pt>
    <dgm:pt modelId="{EDA0B19B-268F-4E92-B149-C0A499FF14F6}" type="pres">
      <dgm:prSet presAssocID="{E30F1DB3-2F98-4234-ABD7-3A0FCA013064}" presName="conn2-1" presStyleLbl="parChTrans1D2" presStyleIdx="1" presStyleCnt="8"/>
      <dgm:spPr/>
      <dgm:t>
        <a:bodyPr/>
        <a:lstStyle/>
        <a:p>
          <a:endParaRPr lang="zh-TW" altLang="en-US"/>
        </a:p>
      </dgm:t>
    </dgm:pt>
    <dgm:pt modelId="{744C8C07-445B-44A8-BE1A-F1EBC4490CFB}" type="pres">
      <dgm:prSet presAssocID="{E30F1DB3-2F98-4234-ABD7-3A0FCA013064}" presName="connTx" presStyleLbl="parChTrans1D2" presStyleIdx="1" presStyleCnt="8"/>
      <dgm:spPr/>
      <dgm:t>
        <a:bodyPr/>
        <a:lstStyle/>
        <a:p>
          <a:endParaRPr lang="zh-TW" altLang="en-US"/>
        </a:p>
      </dgm:t>
    </dgm:pt>
    <dgm:pt modelId="{7A5DFDD4-6841-42F5-9215-EEDA43D322D1}" type="pres">
      <dgm:prSet presAssocID="{17884845-2CC1-4CE5-B800-FCB843700B4A}" presName="root2" presStyleCnt="0"/>
      <dgm:spPr/>
    </dgm:pt>
    <dgm:pt modelId="{D5D94051-B182-42C4-A89A-C373DE613692}" type="pres">
      <dgm:prSet presAssocID="{17884845-2CC1-4CE5-B800-FCB843700B4A}" presName="LevelTwoTextNode" presStyleLbl="node2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9F958EF-96A6-462B-8EC0-B7C67E2734E6}" type="pres">
      <dgm:prSet presAssocID="{17884845-2CC1-4CE5-B800-FCB843700B4A}" presName="level3hierChild" presStyleCnt="0"/>
      <dgm:spPr/>
    </dgm:pt>
    <dgm:pt modelId="{01988A99-5E04-4D5F-A04E-5460EA1A4B49}" type="pres">
      <dgm:prSet presAssocID="{C6EAD2F4-D7ED-4F88-874D-30DA7C1FC226}" presName="conn2-1" presStyleLbl="parChTrans1D3" presStyleIdx="1" presStyleCnt="8"/>
      <dgm:spPr/>
      <dgm:t>
        <a:bodyPr/>
        <a:lstStyle/>
        <a:p>
          <a:endParaRPr lang="zh-TW" altLang="en-US"/>
        </a:p>
      </dgm:t>
    </dgm:pt>
    <dgm:pt modelId="{F6EFA769-40C1-4DE7-ADF4-91B0A9B8D7E2}" type="pres">
      <dgm:prSet presAssocID="{C6EAD2F4-D7ED-4F88-874D-30DA7C1FC226}" presName="connTx" presStyleLbl="parChTrans1D3" presStyleIdx="1" presStyleCnt="8"/>
      <dgm:spPr/>
      <dgm:t>
        <a:bodyPr/>
        <a:lstStyle/>
        <a:p>
          <a:endParaRPr lang="zh-TW" altLang="en-US"/>
        </a:p>
      </dgm:t>
    </dgm:pt>
    <dgm:pt modelId="{B3DDAECC-434C-4008-A9A9-90DF25CA742B}" type="pres">
      <dgm:prSet presAssocID="{5B23FB4F-C992-421F-A1F6-B0A75E2FB628}" presName="root2" presStyleCnt="0"/>
      <dgm:spPr/>
    </dgm:pt>
    <dgm:pt modelId="{5456FE3B-57EE-4CCD-8F6A-80871CA0D9E6}" type="pres">
      <dgm:prSet presAssocID="{5B23FB4F-C992-421F-A1F6-B0A75E2FB628}" presName="LevelTwoTextNode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0E5C8A4-860F-4730-AC33-EE8DA2C83A4B}" type="pres">
      <dgm:prSet presAssocID="{5B23FB4F-C992-421F-A1F6-B0A75E2FB628}" presName="level3hierChild" presStyleCnt="0"/>
      <dgm:spPr/>
    </dgm:pt>
    <dgm:pt modelId="{130107FD-B14E-4BE8-926F-FCCC772B2A73}" type="pres">
      <dgm:prSet presAssocID="{46F8862F-5137-4625-95CA-D7F32FCF98F3}" presName="conn2-1" presStyleLbl="parChTrans1D2" presStyleIdx="2" presStyleCnt="8"/>
      <dgm:spPr/>
      <dgm:t>
        <a:bodyPr/>
        <a:lstStyle/>
        <a:p>
          <a:endParaRPr lang="zh-TW" altLang="en-US"/>
        </a:p>
      </dgm:t>
    </dgm:pt>
    <dgm:pt modelId="{030D4B26-0768-402D-A0AF-EF169BCB74DF}" type="pres">
      <dgm:prSet presAssocID="{46F8862F-5137-4625-95CA-D7F32FCF98F3}" presName="connTx" presStyleLbl="parChTrans1D2" presStyleIdx="2" presStyleCnt="8"/>
      <dgm:spPr/>
      <dgm:t>
        <a:bodyPr/>
        <a:lstStyle/>
        <a:p>
          <a:endParaRPr lang="zh-TW" altLang="en-US"/>
        </a:p>
      </dgm:t>
    </dgm:pt>
    <dgm:pt modelId="{E040557F-DC27-47DB-B047-BF2EFFA4631E}" type="pres">
      <dgm:prSet presAssocID="{0A85F12A-FD4D-438A-9D8A-2DDD23F679C8}" presName="root2" presStyleCnt="0"/>
      <dgm:spPr/>
    </dgm:pt>
    <dgm:pt modelId="{5FD4E189-360E-45D1-9C75-5A92B1B61A32}" type="pres">
      <dgm:prSet presAssocID="{0A85F12A-FD4D-438A-9D8A-2DDD23F679C8}" presName="LevelTwoTextNode" presStyleLbl="node2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E86D3B3-0226-48F2-9DE4-3AC2CAC3AE8A}" type="pres">
      <dgm:prSet presAssocID="{0A85F12A-FD4D-438A-9D8A-2DDD23F679C8}" presName="level3hierChild" presStyleCnt="0"/>
      <dgm:spPr/>
    </dgm:pt>
    <dgm:pt modelId="{8B64D10D-1144-4C73-9BB1-9ADA56F02AB1}" type="pres">
      <dgm:prSet presAssocID="{6C38FF9E-0DDB-4D09-A25A-9C28FD098730}" presName="conn2-1" presStyleLbl="parChTrans1D3" presStyleIdx="2" presStyleCnt="8"/>
      <dgm:spPr/>
      <dgm:t>
        <a:bodyPr/>
        <a:lstStyle/>
        <a:p>
          <a:endParaRPr lang="zh-TW" altLang="en-US"/>
        </a:p>
      </dgm:t>
    </dgm:pt>
    <dgm:pt modelId="{804F3BF0-6C17-4C25-A96E-72835FA0F765}" type="pres">
      <dgm:prSet presAssocID="{6C38FF9E-0DDB-4D09-A25A-9C28FD098730}" presName="connTx" presStyleLbl="parChTrans1D3" presStyleIdx="2" presStyleCnt="8"/>
      <dgm:spPr/>
      <dgm:t>
        <a:bodyPr/>
        <a:lstStyle/>
        <a:p>
          <a:endParaRPr lang="zh-TW" altLang="en-US"/>
        </a:p>
      </dgm:t>
    </dgm:pt>
    <dgm:pt modelId="{FF348A0B-0278-4234-8B03-662C6F18AE3F}" type="pres">
      <dgm:prSet presAssocID="{27AE614F-CC67-4DF3-987D-2C8CA4DB9E3B}" presName="root2" presStyleCnt="0"/>
      <dgm:spPr/>
    </dgm:pt>
    <dgm:pt modelId="{C74B87B6-D404-47EB-8CEE-01891493B9A8}" type="pres">
      <dgm:prSet presAssocID="{27AE614F-CC67-4DF3-987D-2C8CA4DB9E3B}" presName="LevelTwoTextNode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16C0F93-0363-4627-8F5C-3F8D60B3C34E}" type="pres">
      <dgm:prSet presAssocID="{27AE614F-CC67-4DF3-987D-2C8CA4DB9E3B}" presName="level3hierChild" presStyleCnt="0"/>
      <dgm:spPr/>
    </dgm:pt>
    <dgm:pt modelId="{1DB484F0-7276-406B-BB4E-A1CE1961C3A5}" type="pres">
      <dgm:prSet presAssocID="{FF3353F6-92A7-4B2C-9569-34E5CB5BABDB}" presName="conn2-1" presStyleLbl="parChTrans1D2" presStyleIdx="3" presStyleCnt="8"/>
      <dgm:spPr/>
      <dgm:t>
        <a:bodyPr/>
        <a:lstStyle/>
        <a:p>
          <a:endParaRPr lang="zh-TW" altLang="en-US"/>
        </a:p>
      </dgm:t>
    </dgm:pt>
    <dgm:pt modelId="{FC3121E1-556F-4AD1-AD11-3CE617CC80B5}" type="pres">
      <dgm:prSet presAssocID="{FF3353F6-92A7-4B2C-9569-34E5CB5BABDB}" presName="connTx" presStyleLbl="parChTrans1D2" presStyleIdx="3" presStyleCnt="8"/>
      <dgm:spPr/>
      <dgm:t>
        <a:bodyPr/>
        <a:lstStyle/>
        <a:p>
          <a:endParaRPr lang="zh-TW" altLang="en-US"/>
        </a:p>
      </dgm:t>
    </dgm:pt>
    <dgm:pt modelId="{AD9064E3-CF79-41BC-9004-6FD1B8DAAD74}" type="pres">
      <dgm:prSet presAssocID="{8912DF3F-5A47-4522-A0A5-7BDF4743C90B}" presName="root2" presStyleCnt="0"/>
      <dgm:spPr/>
    </dgm:pt>
    <dgm:pt modelId="{CB86BC38-D6EA-4B6D-B712-DDAE5D06B6C5}" type="pres">
      <dgm:prSet presAssocID="{8912DF3F-5A47-4522-A0A5-7BDF4743C90B}" presName="LevelTwoTextNode" presStyleLbl="node2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90006F9-E232-44E3-920E-BFFF10D571DA}" type="pres">
      <dgm:prSet presAssocID="{8912DF3F-5A47-4522-A0A5-7BDF4743C90B}" presName="level3hierChild" presStyleCnt="0"/>
      <dgm:spPr/>
    </dgm:pt>
    <dgm:pt modelId="{40C0E685-9BB1-43CE-8EB3-554EF2CFE327}" type="pres">
      <dgm:prSet presAssocID="{957DE240-BE73-410E-80C0-5D5E9750CBCA}" presName="conn2-1" presStyleLbl="parChTrans1D3" presStyleIdx="3" presStyleCnt="8"/>
      <dgm:spPr/>
      <dgm:t>
        <a:bodyPr/>
        <a:lstStyle/>
        <a:p>
          <a:endParaRPr lang="zh-TW" altLang="en-US"/>
        </a:p>
      </dgm:t>
    </dgm:pt>
    <dgm:pt modelId="{DA4CA1A6-8A1F-4775-9BD9-8B615642D507}" type="pres">
      <dgm:prSet presAssocID="{957DE240-BE73-410E-80C0-5D5E9750CBCA}" presName="connTx" presStyleLbl="parChTrans1D3" presStyleIdx="3" presStyleCnt="8"/>
      <dgm:spPr/>
      <dgm:t>
        <a:bodyPr/>
        <a:lstStyle/>
        <a:p>
          <a:endParaRPr lang="zh-TW" altLang="en-US"/>
        </a:p>
      </dgm:t>
    </dgm:pt>
    <dgm:pt modelId="{2AE24384-6236-4CDB-A99B-A17B1CFF6ACE}" type="pres">
      <dgm:prSet presAssocID="{439643A8-598B-4F1B-AFDE-41A852B2E2B8}" presName="root2" presStyleCnt="0"/>
      <dgm:spPr/>
    </dgm:pt>
    <dgm:pt modelId="{CC943349-E36C-408D-83CF-A175D079A90E}" type="pres">
      <dgm:prSet presAssocID="{439643A8-598B-4F1B-AFDE-41A852B2E2B8}" presName="LevelTwoTextNode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4507330-67E7-45DD-954B-5C094193785E}" type="pres">
      <dgm:prSet presAssocID="{439643A8-598B-4F1B-AFDE-41A852B2E2B8}" presName="level3hierChild" presStyleCnt="0"/>
      <dgm:spPr/>
    </dgm:pt>
    <dgm:pt modelId="{E74961B7-DEDB-42FA-84A6-3D125ADD724D}" type="pres">
      <dgm:prSet presAssocID="{7377FADE-17D9-41EF-B75B-448B54BCB827}" presName="conn2-1" presStyleLbl="parChTrans1D2" presStyleIdx="4" presStyleCnt="8"/>
      <dgm:spPr/>
      <dgm:t>
        <a:bodyPr/>
        <a:lstStyle/>
        <a:p>
          <a:endParaRPr lang="zh-TW" altLang="en-US"/>
        </a:p>
      </dgm:t>
    </dgm:pt>
    <dgm:pt modelId="{48BF71A4-C08B-45F9-8EF6-9E9B112CF1B2}" type="pres">
      <dgm:prSet presAssocID="{7377FADE-17D9-41EF-B75B-448B54BCB827}" presName="connTx" presStyleLbl="parChTrans1D2" presStyleIdx="4" presStyleCnt="8"/>
      <dgm:spPr/>
      <dgm:t>
        <a:bodyPr/>
        <a:lstStyle/>
        <a:p>
          <a:endParaRPr lang="zh-TW" altLang="en-US"/>
        </a:p>
      </dgm:t>
    </dgm:pt>
    <dgm:pt modelId="{A8629931-826F-439A-B803-7D496D484F62}" type="pres">
      <dgm:prSet presAssocID="{0D5389F1-D4BB-4C5C-816E-6C94158CFE6B}" presName="root2" presStyleCnt="0"/>
      <dgm:spPr/>
    </dgm:pt>
    <dgm:pt modelId="{81F90DFA-0C6F-41C0-AD2B-F940A307E6E0}" type="pres">
      <dgm:prSet presAssocID="{0D5389F1-D4BB-4C5C-816E-6C94158CFE6B}" presName="LevelTwoTextNode" presStyleLbl="node2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7A173C6-A965-48C0-89A4-F4F8E459988D}" type="pres">
      <dgm:prSet presAssocID="{0D5389F1-D4BB-4C5C-816E-6C94158CFE6B}" presName="level3hierChild" presStyleCnt="0"/>
      <dgm:spPr/>
    </dgm:pt>
    <dgm:pt modelId="{C965B8AE-FBB3-4533-BF61-E4E6E7298E10}" type="pres">
      <dgm:prSet presAssocID="{D8AA4701-A026-4839-8E68-5604E037DD55}" presName="conn2-1" presStyleLbl="parChTrans1D3" presStyleIdx="4" presStyleCnt="8"/>
      <dgm:spPr/>
      <dgm:t>
        <a:bodyPr/>
        <a:lstStyle/>
        <a:p>
          <a:endParaRPr lang="zh-TW" altLang="en-US"/>
        </a:p>
      </dgm:t>
    </dgm:pt>
    <dgm:pt modelId="{189B2182-54A9-44CF-8377-EB7D2EE0EA39}" type="pres">
      <dgm:prSet presAssocID="{D8AA4701-A026-4839-8E68-5604E037DD55}" presName="connTx" presStyleLbl="parChTrans1D3" presStyleIdx="4" presStyleCnt="8"/>
      <dgm:spPr/>
      <dgm:t>
        <a:bodyPr/>
        <a:lstStyle/>
        <a:p>
          <a:endParaRPr lang="zh-TW" altLang="en-US"/>
        </a:p>
      </dgm:t>
    </dgm:pt>
    <dgm:pt modelId="{9AA1587C-16E6-4BEB-9BDB-7CBEE9E371BA}" type="pres">
      <dgm:prSet presAssocID="{38C84F3D-FB0C-40F2-A3E1-49947D20115B}" presName="root2" presStyleCnt="0"/>
      <dgm:spPr/>
    </dgm:pt>
    <dgm:pt modelId="{01F239F7-DA55-4156-A0EB-817023E49E89}" type="pres">
      <dgm:prSet presAssocID="{38C84F3D-FB0C-40F2-A3E1-49947D20115B}" presName="LevelTwoTextNode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04CE4D8-FA9B-46F3-8AC7-8A0FA12F3B25}" type="pres">
      <dgm:prSet presAssocID="{38C84F3D-FB0C-40F2-A3E1-49947D20115B}" presName="level3hierChild" presStyleCnt="0"/>
      <dgm:spPr/>
    </dgm:pt>
    <dgm:pt modelId="{24F6BFC3-330B-4C53-B96B-46B128C7E532}" type="pres">
      <dgm:prSet presAssocID="{67E3C6CD-631F-4117-80EB-48415E481968}" presName="conn2-1" presStyleLbl="parChTrans1D2" presStyleIdx="5" presStyleCnt="8"/>
      <dgm:spPr/>
      <dgm:t>
        <a:bodyPr/>
        <a:lstStyle/>
        <a:p>
          <a:endParaRPr lang="zh-TW" altLang="en-US"/>
        </a:p>
      </dgm:t>
    </dgm:pt>
    <dgm:pt modelId="{EB20D4A3-7E69-4FF7-BEC2-82C33F2ED3C6}" type="pres">
      <dgm:prSet presAssocID="{67E3C6CD-631F-4117-80EB-48415E481968}" presName="connTx" presStyleLbl="parChTrans1D2" presStyleIdx="5" presStyleCnt="8"/>
      <dgm:spPr/>
      <dgm:t>
        <a:bodyPr/>
        <a:lstStyle/>
        <a:p>
          <a:endParaRPr lang="zh-TW" altLang="en-US"/>
        </a:p>
      </dgm:t>
    </dgm:pt>
    <dgm:pt modelId="{F53B6254-FD00-4114-A0F2-38280AC8C8B2}" type="pres">
      <dgm:prSet presAssocID="{1F50BD8B-5D12-4BA3-BC47-FC23D729EA72}" presName="root2" presStyleCnt="0"/>
      <dgm:spPr/>
    </dgm:pt>
    <dgm:pt modelId="{F06A5B2C-4CCC-4669-8B36-A5622AB75E04}" type="pres">
      <dgm:prSet presAssocID="{1F50BD8B-5D12-4BA3-BC47-FC23D729EA72}" presName="LevelTwoTextNode" presStyleLbl="node2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C6DEC0-AB31-4F0F-A843-A94DCC52ABBB}" type="pres">
      <dgm:prSet presAssocID="{1F50BD8B-5D12-4BA3-BC47-FC23D729EA72}" presName="level3hierChild" presStyleCnt="0"/>
      <dgm:spPr/>
    </dgm:pt>
    <dgm:pt modelId="{F380D47A-403A-479B-A7CE-62C50E867875}" type="pres">
      <dgm:prSet presAssocID="{BB1123B9-37E7-45F8-8A48-A73E61223A19}" presName="conn2-1" presStyleLbl="parChTrans1D3" presStyleIdx="5" presStyleCnt="8"/>
      <dgm:spPr/>
      <dgm:t>
        <a:bodyPr/>
        <a:lstStyle/>
        <a:p>
          <a:endParaRPr lang="zh-TW" altLang="en-US"/>
        </a:p>
      </dgm:t>
    </dgm:pt>
    <dgm:pt modelId="{1094B185-46E0-4665-9C89-73F6943163CA}" type="pres">
      <dgm:prSet presAssocID="{BB1123B9-37E7-45F8-8A48-A73E61223A19}" presName="connTx" presStyleLbl="parChTrans1D3" presStyleIdx="5" presStyleCnt="8"/>
      <dgm:spPr/>
      <dgm:t>
        <a:bodyPr/>
        <a:lstStyle/>
        <a:p>
          <a:endParaRPr lang="zh-TW" altLang="en-US"/>
        </a:p>
      </dgm:t>
    </dgm:pt>
    <dgm:pt modelId="{A69FFF60-2682-4563-9B97-564FDF7426C6}" type="pres">
      <dgm:prSet presAssocID="{390B61F1-A0BD-442D-921D-2384B1E6C96E}" presName="root2" presStyleCnt="0"/>
      <dgm:spPr/>
    </dgm:pt>
    <dgm:pt modelId="{546D7F36-A46F-4A7C-8DC5-871500AE5A06}" type="pres">
      <dgm:prSet presAssocID="{390B61F1-A0BD-442D-921D-2384B1E6C96E}" presName="LevelTwoTextNode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79ACD91-D4F6-4720-BDA5-93C55F870DEF}" type="pres">
      <dgm:prSet presAssocID="{390B61F1-A0BD-442D-921D-2384B1E6C96E}" presName="level3hierChild" presStyleCnt="0"/>
      <dgm:spPr/>
    </dgm:pt>
    <dgm:pt modelId="{5F0E14A3-D2A9-4D2F-BAF9-B8AD9B6F55F8}" type="pres">
      <dgm:prSet presAssocID="{9D9DAD6E-CD28-4208-9D48-FDF48055E25A}" presName="conn2-1" presStyleLbl="parChTrans1D2" presStyleIdx="6" presStyleCnt="8"/>
      <dgm:spPr/>
      <dgm:t>
        <a:bodyPr/>
        <a:lstStyle/>
        <a:p>
          <a:endParaRPr lang="zh-TW" altLang="en-US"/>
        </a:p>
      </dgm:t>
    </dgm:pt>
    <dgm:pt modelId="{EF3AC7ED-D3CC-413C-BDAD-54E5F28347DE}" type="pres">
      <dgm:prSet presAssocID="{9D9DAD6E-CD28-4208-9D48-FDF48055E25A}" presName="connTx" presStyleLbl="parChTrans1D2" presStyleIdx="6" presStyleCnt="8"/>
      <dgm:spPr/>
      <dgm:t>
        <a:bodyPr/>
        <a:lstStyle/>
        <a:p>
          <a:endParaRPr lang="zh-TW" altLang="en-US"/>
        </a:p>
      </dgm:t>
    </dgm:pt>
    <dgm:pt modelId="{DE535858-D331-41A2-A15C-388947AA040D}" type="pres">
      <dgm:prSet presAssocID="{7D16080C-85DD-4848-A995-0DB6457CAFCD}" presName="root2" presStyleCnt="0"/>
      <dgm:spPr/>
    </dgm:pt>
    <dgm:pt modelId="{46071E0D-079A-4A9F-B034-6DFB20B473A3}" type="pres">
      <dgm:prSet presAssocID="{7D16080C-85DD-4848-A995-0DB6457CAFCD}" presName="LevelTwoTextNode" presStyleLbl="node2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C99E7D0-9562-4176-B509-37749D0AC353}" type="pres">
      <dgm:prSet presAssocID="{7D16080C-85DD-4848-A995-0DB6457CAFCD}" presName="level3hierChild" presStyleCnt="0"/>
      <dgm:spPr/>
    </dgm:pt>
    <dgm:pt modelId="{B71F31C4-DBAB-4B7D-8932-E1EDB9258CDD}" type="pres">
      <dgm:prSet presAssocID="{D03CD464-06BF-47FC-BECA-DEBB3B22AD1D}" presName="conn2-1" presStyleLbl="parChTrans1D3" presStyleIdx="6" presStyleCnt="8"/>
      <dgm:spPr/>
      <dgm:t>
        <a:bodyPr/>
        <a:lstStyle/>
        <a:p>
          <a:endParaRPr lang="zh-TW" altLang="en-US"/>
        </a:p>
      </dgm:t>
    </dgm:pt>
    <dgm:pt modelId="{8D52B89B-4B5F-4BFC-A5ED-C88A39B231B0}" type="pres">
      <dgm:prSet presAssocID="{D03CD464-06BF-47FC-BECA-DEBB3B22AD1D}" presName="connTx" presStyleLbl="parChTrans1D3" presStyleIdx="6" presStyleCnt="8"/>
      <dgm:spPr/>
      <dgm:t>
        <a:bodyPr/>
        <a:lstStyle/>
        <a:p>
          <a:endParaRPr lang="zh-TW" altLang="en-US"/>
        </a:p>
      </dgm:t>
    </dgm:pt>
    <dgm:pt modelId="{89270C9C-B386-46E8-927D-C8ED16F8F281}" type="pres">
      <dgm:prSet presAssocID="{BB48548B-D663-4CB0-8F32-D53F5D7FCA0B}" presName="root2" presStyleCnt="0"/>
      <dgm:spPr/>
    </dgm:pt>
    <dgm:pt modelId="{81063E1E-6388-4917-B2AD-D2C96225AA49}" type="pres">
      <dgm:prSet presAssocID="{BB48548B-D663-4CB0-8F32-D53F5D7FCA0B}" presName="LevelTwoTextNode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73BA83B-1A42-457C-9849-D9B368DFD716}" type="pres">
      <dgm:prSet presAssocID="{BB48548B-D663-4CB0-8F32-D53F5D7FCA0B}" presName="level3hierChild" presStyleCnt="0"/>
      <dgm:spPr/>
    </dgm:pt>
    <dgm:pt modelId="{AEBA73C7-B2D9-4F0A-BEC9-EB15F6AFEA69}" type="pres">
      <dgm:prSet presAssocID="{E08B4BF0-89E1-4E6F-832F-FA1692D13D63}" presName="conn2-1" presStyleLbl="parChTrans1D2" presStyleIdx="7" presStyleCnt="8"/>
      <dgm:spPr/>
      <dgm:t>
        <a:bodyPr/>
        <a:lstStyle/>
        <a:p>
          <a:endParaRPr lang="zh-TW" altLang="en-US"/>
        </a:p>
      </dgm:t>
    </dgm:pt>
    <dgm:pt modelId="{8F3821E8-B34D-401D-BEC3-BDE70E67E206}" type="pres">
      <dgm:prSet presAssocID="{E08B4BF0-89E1-4E6F-832F-FA1692D13D63}" presName="connTx" presStyleLbl="parChTrans1D2" presStyleIdx="7" presStyleCnt="8"/>
      <dgm:spPr/>
      <dgm:t>
        <a:bodyPr/>
        <a:lstStyle/>
        <a:p>
          <a:endParaRPr lang="zh-TW" altLang="en-US"/>
        </a:p>
      </dgm:t>
    </dgm:pt>
    <dgm:pt modelId="{FD653639-A367-47A4-A3BA-6E4269CD3808}" type="pres">
      <dgm:prSet presAssocID="{6EC8C576-9FD0-4EA0-8F01-88F331FE4A00}" presName="root2" presStyleCnt="0"/>
      <dgm:spPr/>
    </dgm:pt>
    <dgm:pt modelId="{EEE9D56E-7728-48B7-AEF7-7AA21B54838D}" type="pres">
      <dgm:prSet presAssocID="{6EC8C576-9FD0-4EA0-8F01-88F331FE4A00}" presName="LevelTwoTextNode" presStyleLbl="node2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005EC27-8CEF-4211-AEC4-13C7AFF139F4}" type="pres">
      <dgm:prSet presAssocID="{6EC8C576-9FD0-4EA0-8F01-88F331FE4A00}" presName="level3hierChild" presStyleCnt="0"/>
      <dgm:spPr/>
    </dgm:pt>
    <dgm:pt modelId="{8F8ADACC-8A3D-4A49-87CC-AF14757B8C73}" type="pres">
      <dgm:prSet presAssocID="{EA57015D-5713-493F-9D51-B4B872589890}" presName="conn2-1" presStyleLbl="parChTrans1D3" presStyleIdx="7" presStyleCnt="8"/>
      <dgm:spPr/>
      <dgm:t>
        <a:bodyPr/>
        <a:lstStyle/>
        <a:p>
          <a:endParaRPr lang="zh-TW" altLang="en-US"/>
        </a:p>
      </dgm:t>
    </dgm:pt>
    <dgm:pt modelId="{C5E46DCD-CC47-42C2-92AD-042E20EB432E}" type="pres">
      <dgm:prSet presAssocID="{EA57015D-5713-493F-9D51-B4B872589890}" presName="connTx" presStyleLbl="parChTrans1D3" presStyleIdx="7" presStyleCnt="8"/>
      <dgm:spPr/>
      <dgm:t>
        <a:bodyPr/>
        <a:lstStyle/>
        <a:p>
          <a:endParaRPr lang="zh-TW" altLang="en-US"/>
        </a:p>
      </dgm:t>
    </dgm:pt>
    <dgm:pt modelId="{80238828-C1C6-4D47-BF54-6048B7FADF2B}" type="pres">
      <dgm:prSet presAssocID="{9CF39ABB-95E5-4D62-8F5C-5603F57ED109}" presName="root2" presStyleCnt="0"/>
      <dgm:spPr/>
    </dgm:pt>
    <dgm:pt modelId="{948A37A6-5AD4-4DA2-B367-423876B310E4}" type="pres">
      <dgm:prSet presAssocID="{9CF39ABB-95E5-4D62-8F5C-5603F57ED109}" presName="LevelTwoTextNode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5AC2BA-215B-4073-86A5-CC719936BD11}" type="pres">
      <dgm:prSet presAssocID="{9CF39ABB-95E5-4D62-8F5C-5603F57ED109}" presName="level3hierChild" presStyleCnt="0"/>
      <dgm:spPr/>
    </dgm:pt>
  </dgm:ptLst>
  <dgm:cxnLst>
    <dgm:cxn modelId="{91DC69E2-1E75-4E37-BCF8-5468751485AE}" srcId="{0D5389F1-D4BB-4C5C-816E-6C94158CFE6B}" destId="{38C84F3D-FB0C-40F2-A3E1-49947D20115B}" srcOrd="0" destOrd="0" parTransId="{D8AA4701-A026-4839-8E68-5604E037DD55}" sibTransId="{90199F46-8714-47B0-8DB2-DC147D08BD7F}"/>
    <dgm:cxn modelId="{F644822C-919F-4B6E-ACC0-281A65FDAF17}" srcId="{714C552E-F14F-4706-9D6A-EA478044AC63}" destId="{1F50BD8B-5D12-4BA3-BC47-FC23D729EA72}" srcOrd="5" destOrd="0" parTransId="{67E3C6CD-631F-4117-80EB-48415E481968}" sibTransId="{F99E77BF-7E87-45CC-B165-08D77113530F}"/>
    <dgm:cxn modelId="{2967A70E-A822-4C95-81C5-F4347DE75AA0}" type="presOf" srcId="{E30F1DB3-2F98-4234-ABD7-3A0FCA013064}" destId="{744C8C07-445B-44A8-BE1A-F1EBC4490CFB}" srcOrd="1" destOrd="0" presId="urn:microsoft.com/office/officeart/2008/layout/HorizontalMultiLevelHierarchy"/>
    <dgm:cxn modelId="{E52CE013-2DB9-4642-BBA7-2AD9B4A7ED5E}" srcId="{714C552E-F14F-4706-9D6A-EA478044AC63}" destId="{6EC8C576-9FD0-4EA0-8F01-88F331FE4A00}" srcOrd="7" destOrd="0" parTransId="{E08B4BF0-89E1-4E6F-832F-FA1692D13D63}" sibTransId="{D20CB5DF-A4B8-41E5-B25D-A37B49AC2D92}"/>
    <dgm:cxn modelId="{19AADD49-D80B-4D08-91C5-57ABC032CFA5}" type="presOf" srcId="{63AC7AC1-DD66-4BE8-B709-B88C9924649C}" destId="{6A9FAFB8-C293-4D6D-B248-5420C84C8193}" srcOrd="1" destOrd="0" presId="urn:microsoft.com/office/officeart/2008/layout/HorizontalMultiLevelHierarchy"/>
    <dgm:cxn modelId="{9C900C3C-340E-4121-8BF0-271EE3B6465A}" type="presOf" srcId="{BB48548B-D663-4CB0-8F32-D53F5D7FCA0B}" destId="{81063E1E-6388-4917-B2AD-D2C96225AA49}" srcOrd="0" destOrd="0" presId="urn:microsoft.com/office/officeart/2008/layout/HorizontalMultiLevelHierarchy"/>
    <dgm:cxn modelId="{1BEF042D-800C-44A7-BF02-A3DEB225CF23}" type="presOf" srcId="{D8AA4701-A026-4839-8E68-5604E037DD55}" destId="{189B2182-54A9-44CF-8377-EB7D2EE0EA39}" srcOrd="1" destOrd="0" presId="urn:microsoft.com/office/officeart/2008/layout/HorizontalMultiLevelHierarchy"/>
    <dgm:cxn modelId="{5CFDC394-C94D-49C5-8A71-C527FE233953}" type="presOf" srcId="{FF3353F6-92A7-4B2C-9569-34E5CB5BABDB}" destId="{1DB484F0-7276-406B-BB4E-A1CE1961C3A5}" srcOrd="0" destOrd="0" presId="urn:microsoft.com/office/officeart/2008/layout/HorizontalMultiLevelHierarchy"/>
    <dgm:cxn modelId="{2FB89621-60BB-4D62-9D5D-BB43E934079C}" type="presOf" srcId="{46F8862F-5137-4625-95CA-D7F32FCF98F3}" destId="{130107FD-B14E-4BE8-926F-FCCC772B2A73}" srcOrd="0" destOrd="0" presId="urn:microsoft.com/office/officeart/2008/layout/HorizontalMultiLevelHierarchy"/>
    <dgm:cxn modelId="{F4298E8D-EFCF-43A6-8D9B-788E78B44CC0}" type="presOf" srcId="{E08B4BF0-89E1-4E6F-832F-FA1692D13D63}" destId="{8F3821E8-B34D-401D-BEC3-BDE70E67E206}" srcOrd="1" destOrd="0" presId="urn:microsoft.com/office/officeart/2008/layout/HorizontalMultiLevelHierarchy"/>
    <dgm:cxn modelId="{12B1430F-EF76-47F0-920A-BD9E2EF1943C}" type="presOf" srcId="{0A85F12A-FD4D-438A-9D8A-2DDD23F679C8}" destId="{5FD4E189-360E-45D1-9C75-5A92B1B61A32}" srcOrd="0" destOrd="0" presId="urn:microsoft.com/office/officeart/2008/layout/HorizontalMultiLevelHierarchy"/>
    <dgm:cxn modelId="{C8F26F57-F8E6-4410-8EFB-E644D84D48E7}" type="presOf" srcId="{C6EAD2F4-D7ED-4F88-874D-30DA7C1FC226}" destId="{01988A99-5E04-4D5F-A04E-5460EA1A4B49}" srcOrd="0" destOrd="0" presId="urn:microsoft.com/office/officeart/2008/layout/HorizontalMultiLevelHierarchy"/>
    <dgm:cxn modelId="{BD56223E-CE38-4B80-9BDD-70A7700A3033}" type="presOf" srcId="{E08B4BF0-89E1-4E6F-832F-FA1692D13D63}" destId="{AEBA73C7-B2D9-4F0A-BEC9-EB15F6AFEA69}" srcOrd="0" destOrd="0" presId="urn:microsoft.com/office/officeart/2008/layout/HorizontalMultiLevelHierarchy"/>
    <dgm:cxn modelId="{59EF6E1C-5E93-49F0-95CC-E310B36CA21E}" srcId="{17884845-2CC1-4CE5-B800-FCB843700B4A}" destId="{5B23FB4F-C992-421F-A1F6-B0A75E2FB628}" srcOrd="0" destOrd="0" parTransId="{C6EAD2F4-D7ED-4F88-874D-30DA7C1FC226}" sibTransId="{5287B0E1-B42F-4BC7-B09C-8BA0909B8357}"/>
    <dgm:cxn modelId="{8E989B38-3156-463D-847C-3643E08418BF}" type="presOf" srcId="{1F50BD8B-5D12-4BA3-BC47-FC23D729EA72}" destId="{F06A5B2C-4CCC-4669-8B36-A5622AB75E04}" srcOrd="0" destOrd="0" presId="urn:microsoft.com/office/officeart/2008/layout/HorizontalMultiLevelHierarchy"/>
    <dgm:cxn modelId="{64DB9FC5-2B25-44B8-A373-3B6E187C266E}" type="presOf" srcId="{6C38FF9E-0DDB-4D09-A25A-9C28FD098730}" destId="{8B64D10D-1144-4C73-9BB1-9ADA56F02AB1}" srcOrd="0" destOrd="0" presId="urn:microsoft.com/office/officeart/2008/layout/HorizontalMultiLevelHierarchy"/>
    <dgm:cxn modelId="{0235502A-33FD-40AF-B96A-70068DB13EEA}" type="presOf" srcId="{957DE240-BE73-410E-80C0-5D5E9750CBCA}" destId="{40C0E685-9BB1-43CE-8EB3-554EF2CFE327}" srcOrd="0" destOrd="0" presId="urn:microsoft.com/office/officeart/2008/layout/HorizontalMultiLevelHierarchy"/>
    <dgm:cxn modelId="{05271F4E-A1EB-47C5-A15B-90660E9A0772}" srcId="{714C552E-F14F-4706-9D6A-EA478044AC63}" destId="{0D5389F1-D4BB-4C5C-816E-6C94158CFE6B}" srcOrd="4" destOrd="0" parTransId="{7377FADE-17D9-41EF-B75B-448B54BCB827}" sibTransId="{1623414C-3496-4F33-ACE5-6CB26E00351B}"/>
    <dgm:cxn modelId="{7B728A3F-4D77-456F-99E1-F64BE33A5385}" type="presOf" srcId="{EA57015D-5713-493F-9D51-B4B872589890}" destId="{C5E46DCD-CC47-42C2-92AD-042E20EB432E}" srcOrd="1" destOrd="0" presId="urn:microsoft.com/office/officeart/2008/layout/HorizontalMultiLevelHierarchy"/>
    <dgm:cxn modelId="{FDBEE403-0A80-4E0D-BB4A-69BC944BE741}" type="presOf" srcId="{D03CD464-06BF-47FC-BECA-DEBB3B22AD1D}" destId="{8D52B89B-4B5F-4BFC-A5ED-C88A39B231B0}" srcOrd="1" destOrd="0" presId="urn:microsoft.com/office/officeart/2008/layout/HorizontalMultiLevelHierarchy"/>
    <dgm:cxn modelId="{778678CA-A012-4039-9C70-2B6BC0120A6F}" type="presOf" srcId="{9D9DAD6E-CD28-4208-9D48-FDF48055E25A}" destId="{5F0E14A3-D2A9-4D2F-BAF9-B8AD9B6F55F8}" srcOrd="0" destOrd="0" presId="urn:microsoft.com/office/officeart/2008/layout/HorizontalMultiLevelHierarchy"/>
    <dgm:cxn modelId="{37466EA1-ECAE-402D-BBA0-3B58F96C14AB}" type="presOf" srcId="{FF3353F6-92A7-4B2C-9569-34E5CB5BABDB}" destId="{FC3121E1-556F-4AD1-AD11-3CE617CC80B5}" srcOrd="1" destOrd="0" presId="urn:microsoft.com/office/officeart/2008/layout/HorizontalMultiLevelHierarchy"/>
    <dgm:cxn modelId="{D064F251-6914-4FCC-97F8-C399F3F7506E}" type="presOf" srcId="{9CF39ABB-95E5-4D62-8F5C-5603F57ED109}" destId="{948A37A6-5AD4-4DA2-B367-423876B310E4}" srcOrd="0" destOrd="0" presId="urn:microsoft.com/office/officeart/2008/layout/HorizontalMultiLevelHierarchy"/>
    <dgm:cxn modelId="{6A4438A3-2088-447C-BF00-782E563F2CEF}" type="presOf" srcId="{67E3C6CD-631F-4117-80EB-48415E481968}" destId="{24F6BFC3-330B-4C53-B96B-46B128C7E532}" srcOrd="0" destOrd="0" presId="urn:microsoft.com/office/officeart/2008/layout/HorizontalMultiLevelHierarchy"/>
    <dgm:cxn modelId="{6F14B781-75CC-4A1F-A042-27BF43EE8165}" type="presOf" srcId="{E30F1DB3-2F98-4234-ABD7-3A0FCA013064}" destId="{EDA0B19B-268F-4E92-B149-C0A499FF14F6}" srcOrd="0" destOrd="0" presId="urn:microsoft.com/office/officeart/2008/layout/HorizontalMultiLevelHierarchy"/>
    <dgm:cxn modelId="{80404341-1E09-4C58-BF4D-BE4243D3B175}" type="presOf" srcId="{46F8862F-5137-4625-95CA-D7F32FCF98F3}" destId="{030D4B26-0768-402D-A0AF-EF169BCB74DF}" srcOrd="1" destOrd="0" presId="urn:microsoft.com/office/officeart/2008/layout/HorizontalMultiLevelHierarchy"/>
    <dgm:cxn modelId="{9C1EA587-8DE8-4059-B9D6-C1F75F10F8DF}" srcId="{714C552E-F14F-4706-9D6A-EA478044AC63}" destId="{7D16080C-85DD-4848-A995-0DB6457CAFCD}" srcOrd="6" destOrd="0" parTransId="{9D9DAD6E-CD28-4208-9D48-FDF48055E25A}" sibTransId="{AC6CF7CB-454E-440C-B8DE-17B9E6F5589B}"/>
    <dgm:cxn modelId="{77C53542-3705-48E9-9481-81FBDB174A1A}" type="presOf" srcId="{0D5389F1-D4BB-4C5C-816E-6C94158CFE6B}" destId="{81F90DFA-0C6F-41C0-AD2B-F940A307E6E0}" srcOrd="0" destOrd="0" presId="urn:microsoft.com/office/officeart/2008/layout/HorizontalMultiLevelHierarchy"/>
    <dgm:cxn modelId="{CB145C12-295A-4E92-A8FB-F38164F10D44}" type="presOf" srcId="{27AE614F-CC67-4DF3-987D-2C8CA4DB9E3B}" destId="{C74B87B6-D404-47EB-8CEE-01891493B9A8}" srcOrd="0" destOrd="0" presId="urn:microsoft.com/office/officeart/2008/layout/HorizontalMultiLevelHierarchy"/>
    <dgm:cxn modelId="{E0A3B55A-5F9D-4CD6-922C-30F4D558A1FE}" type="presOf" srcId="{7377FADE-17D9-41EF-B75B-448B54BCB827}" destId="{E74961B7-DEDB-42FA-84A6-3D125ADD724D}" srcOrd="0" destOrd="0" presId="urn:microsoft.com/office/officeart/2008/layout/HorizontalMultiLevelHierarchy"/>
    <dgm:cxn modelId="{E709A767-6488-40C0-8306-49546E7D9242}" srcId="{714C552E-F14F-4706-9D6A-EA478044AC63}" destId="{0A85F12A-FD4D-438A-9D8A-2DDD23F679C8}" srcOrd="2" destOrd="0" parTransId="{46F8862F-5137-4625-95CA-D7F32FCF98F3}" sibTransId="{8D5777AE-A761-4E5E-A96F-F89AB07F1D87}"/>
    <dgm:cxn modelId="{28BA7749-CB64-44BD-9E4D-4C93371887C3}" type="presOf" srcId="{1C12FE50-F037-4703-A05C-87D47302BCB1}" destId="{843E1203-D06B-48E9-AA71-DB50A8DEE620}" srcOrd="0" destOrd="0" presId="urn:microsoft.com/office/officeart/2008/layout/HorizontalMultiLevelHierarchy"/>
    <dgm:cxn modelId="{4B5606EC-5BBB-44F5-8B3E-CB506DA97FD5}" type="presOf" srcId="{0C5FEAD3-46B8-4830-B186-58B4B0EE8C5C}" destId="{BA3EE02B-C670-4272-AE89-DD7EC122C700}" srcOrd="0" destOrd="0" presId="urn:microsoft.com/office/officeart/2008/layout/HorizontalMultiLevelHierarchy"/>
    <dgm:cxn modelId="{BB4731C3-231B-4BB6-819F-E506DF5271E3}" type="presOf" srcId="{EA57015D-5713-493F-9D51-B4B872589890}" destId="{8F8ADACC-8A3D-4A49-87CC-AF14757B8C73}" srcOrd="0" destOrd="0" presId="urn:microsoft.com/office/officeart/2008/layout/HorizontalMultiLevelHierarchy"/>
    <dgm:cxn modelId="{97D9AA6D-433A-43FE-85CA-EAA28A0C5685}" type="presOf" srcId="{957DE240-BE73-410E-80C0-5D5E9750CBCA}" destId="{DA4CA1A6-8A1F-4775-9BD9-8B615642D507}" srcOrd="1" destOrd="0" presId="urn:microsoft.com/office/officeart/2008/layout/HorizontalMultiLevelHierarchy"/>
    <dgm:cxn modelId="{9C4260F1-050E-47FC-B0E9-5310F0BFEA4D}" srcId="{C2535202-9D65-4C3C-BE94-78E079B711D1}" destId="{714C552E-F14F-4706-9D6A-EA478044AC63}" srcOrd="0" destOrd="0" parTransId="{DDE49850-C064-400E-9999-8E7FBC8A028B}" sibTransId="{178FE9D8-EB80-47A6-A5BE-72CC7F2DF82D}"/>
    <dgm:cxn modelId="{9AFF93C5-B428-4275-A636-30E54B961814}" type="presOf" srcId="{67E3C6CD-631F-4117-80EB-48415E481968}" destId="{EB20D4A3-7E69-4FF7-BEC2-82C33F2ED3C6}" srcOrd="1" destOrd="0" presId="urn:microsoft.com/office/officeart/2008/layout/HorizontalMultiLevelHierarchy"/>
    <dgm:cxn modelId="{FB526229-4B41-43DF-9094-C3D12CC7EF05}" type="presOf" srcId="{BB1123B9-37E7-45F8-8A48-A73E61223A19}" destId="{1094B185-46E0-4665-9C89-73F6943163CA}" srcOrd="1" destOrd="0" presId="urn:microsoft.com/office/officeart/2008/layout/HorizontalMultiLevelHierarchy"/>
    <dgm:cxn modelId="{B5EBBE1E-1FBF-42CC-99E7-B5A24C613E45}" srcId="{1F50BD8B-5D12-4BA3-BC47-FC23D729EA72}" destId="{390B61F1-A0BD-442D-921D-2384B1E6C96E}" srcOrd="0" destOrd="0" parTransId="{BB1123B9-37E7-45F8-8A48-A73E61223A19}" sibTransId="{5904E462-AC8F-4C58-867C-A0CE065542EF}"/>
    <dgm:cxn modelId="{CDCF0129-A5E9-47C2-9CBA-4BFFC8F93E5F}" type="presOf" srcId="{6EC8C576-9FD0-4EA0-8F01-88F331FE4A00}" destId="{EEE9D56E-7728-48B7-AEF7-7AA21B54838D}" srcOrd="0" destOrd="0" presId="urn:microsoft.com/office/officeart/2008/layout/HorizontalMultiLevelHierarchy"/>
    <dgm:cxn modelId="{D51A5482-482A-410C-8155-F30E60DA4567}" srcId="{8912DF3F-5A47-4522-A0A5-7BDF4743C90B}" destId="{439643A8-598B-4F1B-AFDE-41A852B2E2B8}" srcOrd="0" destOrd="0" parTransId="{957DE240-BE73-410E-80C0-5D5E9750CBCA}" sibTransId="{D0B8492B-CCD2-46FA-A002-63CF6E648FF1}"/>
    <dgm:cxn modelId="{FABCC895-0D92-4A31-A5AA-011C030DF4D7}" srcId="{714C552E-F14F-4706-9D6A-EA478044AC63}" destId="{0C5FEAD3-46B8-4830-B186-58B4B0EE8C5C}" srcOrd="0" destOrd="0" parTransId="{63AC7AC1-DD66-4BE8-B709-B88C9924649C}" sibTransId="{0F056925-F210-46B8-8969-DF95AB026FBF}"/>
    <dgm:cxn modelId="{AC171D90-0182-484D-993B-20ACAA2145DB}" srcId="{7D16080C-85DD-4848-A995-0DB6457CAFCD}" destId="{BB48548B-D663-4CB0-8F32-D53F5D7FCA0B}" srcOrd="0" destOrd="0" parTransId="{D03CD464-06BF-47FC-BECA-DEBB3B22AD1D}" sibTransId="{FAFD280E-F18C-4D17-89D8-000E7EDA8660}"/>
    <dgm:cxn modelId="{09B1AEE6-E241-451E-B2DA-060C60F91320}" srcId="{714C552E-F14F-4706-9D6A-EA478044AC63}" destId="{8912DF3F-5A47-4522-A0A5-7BDF4743C90B}" srcOrd="3" destOrd="0" parTransId="{FF3353F6-92A7-4B2C-9569-34E5CB5BABDB}" sibTransId="{EF860357-B30D-432A-9147-379A139630E6}"/>
    <dgm:cxn modelId="{2FDCBDED-C2D2-4E31-BF6A-C035F0A9866E}" type="presOf" srcId="{C6EAD2F4-D7ED-4F88-874D-30DA7C1FC226}" destId="{F6EFA769-40C1-4DE7-ADF4-91B0A9B8D7E2}" srcOrd="1" destOrd="0" presId="urn:microsoft.com/office/officeart/2008/layout/HorizontalMultiLevelHierarchy"/>
    <dgm:cxn modelId="{79C681F8-D517-48BB-B036-54A9B5F0B55F}" type="presOf" srcId="{63AC7AC1-DD66-4BE8-B709-B88C9924649C}" destId="{1A794758-7E39-4E06-A240-9EB6194D68D0}" srcOrd="0" destOrd="0" presId="urn:microsoft.com/office/officeart/2008/layout/HorizontalMultiLevelHierarchy"/>
    <dgm:cxn modelId="{E0D97D32-1120-4E85-AA4F-8809BF6A1E11}" srcId="{714C552E-F14F-4706-9D6A-EA478044AC63}" destId="{17884845-2CC1-4CE5-B800-FCB843700B4A}" srcOrd="1" destOrd="0" parTransId="{E30F1DB3-2F98-4234-ABD7-3A0FCA013064}" sibTransId="{459BDEB5-AE7F-4E03-AC62-371004DC4E91}"/>
    <dgm:cxn modelId="{C47E2F6A-3C51-44AF-A15B-019B99D43718}" type="presOf" srcId="{390B61F1-A0BD-442D-921D-2384B1E6C96E}" destId="{546D7F36-A46F-4A7C-8DC5-871500AE5A06}" srcOrd="0" destOrd="0" presId="urn:microsoft.com/office/officeart/2008/layout/HorizontalMultiLevelHierarchy"/>
    <dgm:cxn modelId="{2C794AF5-7BDB-4FB2-843C-585B382D9F85}" type="presOf" srcId="{714C552E-F14F-4706-9D6A-EA478044AC63}" destId="{EB6AD9CA-D724-495C-8CFB-5B98DBD8E309}" srcOrd="0" destOrd="0" presId="urn:microsoft.com/office/officeart/2008/layout/HorizontalMultiLevelHierarchy"/>
    <dgm:cxn modelId="{CA3C94D7-A34F-47CE-BA9C-051AD69EE0F4}" type="presOf" srcId="{D03CD464-06BF-47FC-BECA-DEBB3B22AD1D}" destId="{B71F31C4-DBAB-4B7D-8932-E1EDB9258CDD}" srcOrd="0" destOrd="0" presId="urn:microsoft.com/office/officeart/2008/layout/HorizontalMultiLevelHierarchy"/>
    <dgm:cxn modelId="{65DE1350-EE2D-40AF-B92F-6818CCE7CEEF}" srcId="{6EC8C576-9FD0-4EA0-8F01-88F331FE4A00}" destId="{9CF39ABB-95E5-4D62-8F5C-5603F57ED109}" srcOrd="0" destOrd="0" parTransId="{EA57015D-5713-493F-9D51-B4B872589890}" sibTransId="{BC28F1F3-D96F-4B6B-BEAD-5EA6D1287EE9}"/>
    <dgm:cxn modelId="{9F80C7CD-66D5-4A9D-9143-90CD3DE301B8}" type="presOf" srcId="{439643A8-598B-4F1B-AFDE-41A852B2E2B8}" destId="{CC943349-E36C-408D-83CF-A175D079A90E}" srcOrd="0" destOrd="0" presId="urn:microsoft.com/office/officeart/2008/layout/HorizontalMultiLevelHierarchy"/>
    <dgm:cxn modelId="{30DF750E-C8FB-4A71-A6A0-DE28EB3B8539}" type="presOf" srcId="{D8AA4701-A026-4839-8E68-5604E037DD55}" destId="{C965B8AE-FBB3-4533-BF61-E4E6E7298E10}" srcOrd="0" destOrd="0" presId="urn:microsoft.com/office/officeart/2008/layout/HorizontalMultiLevelHierarchy"/>
    <dgm:cxn modelId="{EB1B0A7E-BBCB-43FF-A93C-06689623C83B}" type="presOf" srcId="{5B23FB4F-C992-421F-A1F6-B0A75E2FB628}" destId="{5456FE3B-57EE-4CCD-8F6A-80871CA0D9E6}" srcOrd="0" destOrd="0" presId="urn:microsoft.com/office/officeart/2008/layout/HorizontalMultiLevelHierarchy"/>
    <dgm:cxn modelId="{1C0A2F9C-0175-416E-BB0B-E410127EB363}" type="presOf" srcId="{C2535202-9D65-4C3C-BE94-78E079B711D1}" destId="{EB82EE1B-4298-4506-90F8-B923D1C35144}" srcOrd="0" destOrd="0" presId="urn:microsoft.com/office/officeart/2008/layout/HorizontalMultiLevelHierarchy"/>
    <dgm:cxn modelId="{578EAD65-122A-41F3-A0AF-6258375DC80D}" type="presOf" srcId="{9D9DAD6E-CD28-4208-9D48-FDF48055E25A}" destId="{EF3AC7ED-D3CC-413C-BDAD-54E5F28347DE}" srcOrd="1" destOrd="0" presId="urn:microsoft.com/office/officeart/2008/layout/HorizontalMultiLevelHierarchy"/>
    <dgm:cxn modelId="{3C75F6BF-839E-4370-B1FB-D93D7510105F}" type="presOf" srcId="{7D16080C-85DD-4848-A995-0DB6457CAFCD}" destId="{46071E0D-079A-4A9F-B034-6DFB20B473A3}" srcOrd="0" destOrd="0" presId="urn:microsoft.com/office/officeart/2008/layout/HorizontalMultiLevelHierarchy"/>
    <dgm:cxn modelId="{340C1366-B48A-4299-9F3E-5954BA46F50F}" type="presOf" srcId="{7377FADE-17D9-41EF-B75B-448B54BCB827}" destId="{48BF71A4-C08B-45F9-8EF6-9E9B112CF1B2}" srcOrd="1" destOrd="0" presId="urn:microsoft.com/office/officeart/2008/layout/HorizontalMultiLevelHierarchy"/>
    <dgm:cxn modelId="{6388C806-8C2A-4E05-8DAE-3CD3A5922A1F}" type="presOf" srcId="{8912DF3F-5A47-4522-A0A5-7BDF4743C90B}" destId="{CB86BC38-D6EA-4B6D-B712-DDAE5D06B6C5}" srcOrd="0" destOrd="0" presId="urn:microsoft.com/office/officeart/2008/layout/HorizontalMultiLevelHierarchy"/>
    <dgm:cxn modelId="{5F2A0FF1-5345-4111-9EEA-30C8CC36AAF5}" type="presOf" srcId="{17884845-2CC1-4CE5-B800-FCB843700B4A}" destId="{D5D94051-B182-42C4-A89A-C373DE613692}" srcOrd="0" destOrd="0" presId="urn:microsoft.com/office/officeart/2008/layout/HorizontalMultiLevelHierarchy"/>
    <dgm:cxn modelId="{8EA93358-A2FA-4BBB-BA32-5A3799E94659}" type="presOf" srcId="{38C84F3D-FB0C-40F2-A3E1-49947D20115B}" destId="{01F239F7-DA55-4156-A0EB-817023E49E89}" srcOrd="0" destOrd="0" presId="urn:microsoft.com/office/officeart/2008/layout/HorizontalMultiLevelHierarchy"/>
    <dgm:cxn modelId="{7AB8411C-055D-4C39-8F7C-A4CB5F2DA2A3}" srcId="{0C5FEAD3-46B8-4830-B186-58B4B0EE8C5C}" destId="{1C12FE50-F037-4703-A05C-87D47302BCB1}" srcOrd="0" destOrd="0" parTransId="{85872C11-EB1F-4EE1-A364-A3DD520C1413}" sibTransId="{DC6CE6B4-696C-4065-BB16-A8473C37BDC1}"/>
    <dgm:cxn modelId="{664C558D-5CDA-4117-A8B7-C9CEC5370508}" type="presOf" srcId="{6C38FF9E-0DDB-4D09-A25A-9C28FD098730}" destId="{804F3BF0-6C17-4C25-A96E-72835FA0F765}" srcOrd="1" destOrd="0" presId="urn:microsoft.com/office/officeart/2008/layout/HorizontalMultiLevelHierarchy"/>
    <dgm:cxn modelId="{246D7774-1D84-474C-9615-BF67763D5EEC}" type="presOf" srcId="{85872C11-EB1F-4EE1-A364-A3DD520C1413}" destId="{9DD043D3-AEF0-4ED7-AAA4-5E45839CFEEA}" srcOrd="1" destOrd="0" presId="urn:microsoft.com/office/officeart/2008/layout/HorizontalMultiLevelHierarchy"/>
    <dgm:cxn modelId="{BAADF649-55BD-4F58-B1B5-2091411BDDCF}" srcId="{0A85F12A-FD4D-438A-9D8A-2DDD23F679C8}" destId="{27AE614F-CC67-4DF3-987D-2C8CA4DB9E3B}" srcOrd="0" destOrd="0" parTransId="{6C38FF9E-0DDB-4D09-A25A-9C28FD098730}" sibTransId="{8C5D7403-5C95-43B6-B637-80E82B63879E}"/>
    <dgm:cxn modelId="{2C284752-72BB-462B-BFF4-3BB70B6B19FE}" type="presOf" srcId="{BB1123B9-37E7-45F8-8A48-A73E61223A19}" destId="{F380D47A-403A-479B-A7CE-62C50E867875}" srcOrd="0" destOrd="0" presId="urn:microsoft.com/office/officeart/2008/layout/HorizontalMultiLevelHierarchy"/>
    <dgm:cxn modelId="{79DC16C9-A677-40C8-8F0A-4CB8DCE68536}" type="presOf" srcId="{85872C11-EB1F-4EE1-A364-A3DD520C1413}" destId="{27018DFE-AE49-4D02-92A0-A069D056CF4B}" srcOrd="0" destOrd="0" presId="urn:microsoft.com/office/officeart/2008/layout/HorizontalMultiLevelHierarchy"/>
    <dgm:cxn modelId="{75967D6C-75C4-4C96-9CF5-716CCEE8CFC8}" type="presParOf" srcId="{EB82EE1B-4298-4506-90F8-B923D1C35144}" destId="{FD899E34-ACF3-485B-88FB-E68FABCDA0B4}" srcOrd="0" destOrd="0" presId="urn:microsoft.com/office/officeart/2008/layout/HorizontalMultiLevelHierarchy"/>
    <dgm:cxn modelId="{215B63BF-C659-4F6D-86A4-C425D3CB52AC}" type="presParOf" srcId="{FD899E34-ACF3-485B-88FB-E68FABCDA0B4}" destId="{EB6AD9CA-D724-495C-8CFB-5B98DBD8E309}" srcOrd="0" destOrd="0" presId="urn:microsoft.com/office/officeart/2008/layout/HorizontalMultiLevelHierarchy"/>
    <dgm:cxn modelId="{C326038F-D785-4478-9B3C-89D06FF1B2C4}" type="presParOf" srcId="{FD899E34-ACF3-485B-88FB-E68FABCDA0B4}" destId="{95B579A1-E57B-4576-9E3C-516013F0255F}" srcOrd="1" destOrd="0" presId="urn:microsoft.com/office/officeart/2008/layout/HorizontalMultiLevelHierarchy"/>
    <dgm:cxn modelId="{3BD7BE3E-5357-4768-B2BF-F5A6ABD7E9EE}" type="presParOf" srcId="{95B579A1-E57B-4576-9E3C-516013F0255F}" destId="{1A794758-7E39-4E06-A240-9EB6194D68D0}" srcOrd="0" destOrd="0" presId="urn:microsoft.com/office/officeart/2008/layout/HorizontalMultiLevelHierarchy"/>
    <dgm:cxn modelId="{AEEAF7E1-0489-4FBA-AD70-DD254C199EC8}" type="presParOf" srcId="{1A794758-7E39-4E06-A240-9EB6194D68D0}" destId="{6A9FAFB8-C293-4D6D-B248-5420C84C8193}" srcOrd="0" destOrd="0" presId="urn:microsoft.com/office/officeart/2008/layout/HorizontalMultiLevelHierarchy"/>
    <dgm:cxn modelId="{AA80FB9D-0172-4108-A8B2-3E072B633E30}" type="presParOf" srcId="{95B579A1-E57B-4576-9E3C-516013F0255F}" destId="{B1FBD3EF-6730-4B3E-91D9-BEA6066F3CE5}" srcOrd="1" destOrd="0" presId="urn:microsoft.com/office/officeart/2008/layout/HorizontalMultiLevelHierarchy"/>
    <dgm:cxn modelId="{1E8E6ED2-DED4-4691-BA2B-B093DB85088D}" type="presParOf" srcId="{B1FBD3EF-6730-4B3E-91D9-BEA6066F3CE5}" destId="{BA3EE02B-C670-4272-AE89-DD7EC122C700}" srcOrd="0" destOrd="0" presId="urn:microsoft.com/office/officeart/2008/layout/HorizontalMultiLevelHierarchy"/>
    <dgm:cxn modelId="{968273F7-9372-434E-80BC-C69EC1A96A81}" type="presParOf" srcId="{B1FBD3EF-6730-4B3E-91D9-BEA6066F3CE5}" destId="{7248607C-F073-4F0C-88EA-C621B199EA20}" srcOrd="1" destOrd="0" presId="urn:microsoft.com/office/officeart/2008/layout/HorizontalMultiLevelHierarchy"/>
    <dgm:cxn modelId="{EA7C4CB3-C2ED-432C-AF68-EBC82865F5CE}" type="presParOf" srcId="{7248607C-F073-4F0C-88EA-C621B199EA20}" destId="{27018DFE-AE49-4D02-92A0-A069D056CF4B}" srcOrd="0" destOrd="0" presId="urn:microsoft.com/office/officeart/2008/layout/HorizontalMultiLevelHierarchy"/>
    <dgm:cxn modelId="{34D88C85-477E-4EA4-9482-8648E28FB492}" type="presParOf" srcId="{27018DFE-AE49-4D02-92A0-A069D056CF4B}" destId="{9DD043D3-AEF0-4ED7-AAA4-5E45839CFEEA}" srcOrd="0" destOrd="0" presId="urn:microsoft.com/office/officeart/2008/layout/HorizontalMultiLevelHierarchy"/>
    <dgm:cxn modelId="{F9833550-325F-443B-AA36-96F1F77E6FA4}" type="presParOf" srcId="{7248607C-F073-4F0C-88EA-C621B199EA20}" destId="{D89936EE-E9C5-443B-B027-71E7D41CBA39}" srcOrd="1" destOrd="0" presId="urn:microsoft.com/office/officeart/2008/layout/HorizontalMultiLevelHierarchy"/>
    <dgm:cxn modelId="{AD8A7D00-455D-4752-8496-CAE4B93AB94E}" type="presParOf" srcId="{D89936EE-E9C5-443B-B027-71E7D41CBA39}" destId="{843E1203-D06B-48E9-AA71-DB50A8DEE620}" srcOrd="0" destOrd="0" presId="urn:microsoft.com/office/officeart/2008/layout/HorizontalMultiLevelHierarchy"/>
    <dgm:cxn modelId="{953F7DF3-7EE8-4BC7-BD28-DF5FC333E7F7}" type="presParOf" srcId="{D89936EE-E9C5-443B-B027-71E7D41CBA39}" destId="{5A20D1BC-51E2-4A9B-AAD6-48F9A48C6DDD}" srcOrd="1" destOrd="0" presId="urn:microsoft.com/office/officeart/2008/layout/HorizontalMultiLevelHierarchy"/>
    <dgm:cxn modelId="{2D90503E-3080-4289-A24A-EE04E378D1AC}" type="presParOf" srcId="{95B579A1-E57B-4576-9E3C-516013F0255F}" destId="{EDA0B19B-268F-4E92-B149-C0A499FF14F6}" srcOrd="2" destOrd="0" presId="urn:microsoft.com/office/officeart/2008/layout/HorizontalMultiLevelHierarchy"/>
    <dgm:cxn modelId="{F9DE77A2-1128-4ED7-A358-DEC2221EAC69}" type="presParOf" srcId="{EDA0B19B-268F-4E92-B149-C0A499FF14F6}" destId="{744C8C07-445B-44A8-BE1A-F1EBC4490CFB}" srcOrd="0" destOrd="0" presId="urn:microsoft.com/office/officeart/2008/layout/HorizontalMultiLevelHierarchy"/>
    <dgm:cxn modelId="{C53740EC-9234-42D7-8B19-8D488E187793}" type="presParOf" srcId="{95B579A1-E57B-4576-9E3C-516013F0255F}" destId="{7A5DFDD4-6841-42F5-9215-EEDA43D322D1}" srcOrd="3" destOrd="0" presId="urn:microsoft.com/office/officeart/2008/layout/HorizontalMultiLevelHierarchy"/>
    <dgm:cxn modelId="{0BA75C34-5506-43CD-BAD8-1925F924C9D2}" type="presParOf" srcId="{7A5DFDD4-6841-42F5-9215-EEDA43D322D1}" destId="{D5D94051-B182-42C4-A89A-C373DE613692}" srcOrd="0" destOrd="0" presId="urn:microsoft.com/office/officeart/2008/layout/HorizontalMultiLevelHierarchy"/>
    <dgm:cxn modelId="{9C82375C-6740-4B50-873C-D04B18D6E67E}" type="presParOf" srcId="{7A5DFDD4-6841-42F5-9215-EEDA43D322D1}" destId="{09F958EF-96A6-462B-8EC0-B7C67E2734E6}" srcOrd="1" destOrd="0" presId="urn:microsoft.com/office/officeart/2008/layout/HorizontalMultiLevelHierarchy"/>
    <dgm:cxn modelId="{4FECF78D-253F-4207-9667-814A062E30D9}" type="presParOf" srcId="{09F958EF-96A6-462B-8EC0-B7C67E2734E6}" destId="{01988A99-5E04-4D5F-A04E-5460EA1A4B49}" srcOrd="0" destOrd="0" presId="urn:microsoft.com/office/officeart/2008/layout/HorizontalMultiLevelHierarchy"/>
    <dgm:cxn modelId="{90A2F4DB-A1BF-4B17-A951-B4E7F71BA2A0}" type="presParOf" srcId="{01988A99-5E04-4D5F-A04E-5460EA1A4B49}" destId="{F6EFA769-40C1-4DE7-ADF4-91B0A9B8D7E2}" srcOrd="0" destOrd="0" presId="urn:microsoft.com/office/officeart/2008/layout/HorizontalMultiLevelHierarchy"/>
    <dgm:cxn modelId="{183ED0B8-C114-4EF2-B318-D9F2C128200B}" type="presParOf" srcId="{09F958EF-96A6-462B-8EC0-B7C67E2734E6}" destId="{B3DDAECC-434C-4008-A9A9-90DF25CA742B}" srcOrd="1" destOrd="0" presId="urn:microsoft.com/office/officeart/2008/layout/HorizontalMultiLevelHierarchy"/>
    <dgm:cxn modelId="{7AE07D01-16EE-4A6D-8B3F-794400F54626}" type="presParOf" srcId="{B3DDAECC-434C-4008-A9A9-90DF25CA742B}" destId="{5456FE3B-57EE-4CCD-8F6A-80871CA0D9E6}" srcOrd="0" destOrd="0" presId="urn:microsoft.com/office/officeart/2008/layout/HorizontalMultiLevelHierarchy"/>
    <dgm:cxn modelId="{12AE9BEC-7773-491F-A0F8-FB45D46334A8}" type="presParOf" srcId="{B3DDAECC-434C-4008-A9A9-90DF25CA742B}" destId="{40E5C8A4-860F-4730-AC33-EE8DA2C83A4B}" srcOrd="1" destOrd="0" presId="urn:microsoft.com/office/officeart/2008/layout/HorizontalMultiLevelHierarchy"/>
    <dgm:cxn modelId="{F3B8FBB4-1879-42EC-95AC-4256A612F516}" type="presParOf" srcId="{95B579A1-E57B-4576-9E3C-516013F0255F}" destId="{130107FD-B14E-4BE8-926F-FCCC772B2A73}" srcOrd="4" destOrd="0" presId="urn:microsoft.com/office/officeart/2008/layout/HorizontalMultiLevelHierarchy"/>
    <dgm:cxn modelId="{B254D833-7263-4B2B-A134-7CE5B5D86018}" type="presParOf" srcId="{130107FD-B14E-4BE8-926F-FCCC772B2A73}" destId="{030D4B26-0768-402D-A0AF-EF169BCB74DF}" srcOrd="0" destOrd="0" presId="urn:microsoft.com/office/officeart/2008/layout/HorizontalMultiLevelHierarchy"/>
    <dgm:cxn modelId="{5AC2E621-5D5F-4B65-A8A2-CAD676957DD9}" type="presParOf" srcId="{95B579A1-E57B-4576-9E3C-516013F0255F}" destId="{E040557F-DC27-47DB-B047-BF2EFFA4631E}" srcOrd="5" destOrd="0" presId="urn:microsoft.com/office/officeart/2008/layout/HorizontalMultiLevelHierarchy"/>
    <dgm:cxn modelId="{A736ACBF-521C-4A4F-8D2C-643AE23E2461}" type="presParOf" srcId="{E040557F-DC27-47DB-B047-BF2EFFA4631E}" destId="{5FD4E189-360E-45D1-9C75-5A92B1B61A32}" srcOrd="0" destOrd="0" presId="urn:microsoft.com/office/officeart/2008/layout/HorizontalMultiLevelHierarchy"/>
    <dgm:cxn modelId="{95BA3B05-F7DA-4AE5-908C-B0CF4F6C6A21}" type="presParOf" srcId="{E040557F-DC27-47DB-B047-BF2EFFA4631E}" destId="{FE86D3B3-0226-48F2-9DE4-3AC2CAC3AE8A}" srcOrd="1" destOrd="0" presId="urn:microsoft.com/office/officeart/2008/layout/HorizontalMultiLevelHierarchy"/>
    <dgm:cxn modelId="{D366C22D-7DE0-4CF0-B926-D026DF453CA5}" type="presParOf" srcId="{FE86D3B3-0226-48F2-9DE4-3AC2CAC3AE8A}" destId="{8B64D10D-1144-4C73-9BB1-9ADA56F02AB1}" srcOrd="0" destOrd="0" presId="urn:microsoft.com/office/officeart/2008/layout/HorizontalMultiLevelHierarchy"/>
    <dgm:cxn modelId="{862850B5-14DA-43D0-B016-AC3D0D594287}" type="presParOf" srcId="{8B64D10D-1144-4C73-9BB1-9ADA56F02AB1}" destId="{804F3BF0-6C17-4C25-A96E-72835FA0F765}" srcOrd="0" destOrd="0" presId="urn:microsoft.com/office/officeart/2008/layout/HorizontalMultiLevelHierarchy"/>
    <dgm:cxn modelId="{0C71E849-AC6E-47BA-A5B2-4C984BC6A61D}" type="presParOf" srcId="{FE86D3B3-0226-48F2-9DE4-3AC2CAC3AE8A}" destId="{FF348A0B-0278-4234-8B03-662C6F18AE3F}" srcOrd="1" destOrd="0" presId="urn:microsoft.com/office/officeart/2008/layout/HorizontalMultiLevelHierarchy"/>
    <dgm:cxn modelId="{17566BC1-34B6-4D16-B3F4-2561376FB9EF}" type="presParOf" srcId="{FF348A0B-0278-4234-8B03-662C6F18AE3F}" destId="{C74B87B6-D404-47EB-8CEE-01891493B9A8}" srcOrd="0" destOrd="0" presId="urn:microsoft.com/office/officeart/2008/layout/HorizontalMultiLevelHierarchy"/>
    <dgm:cxn modelId="{2E877495-77A5-4159-8016-5A0D8ECC91FE}" type="presParOf" srcId="{FF348A0B-0278-4234-8B03-662C6F18AE3F}" destId="{416C0F93-0363-4627-8F5C-3F8D60B3C34E}" srcOrd="1" destOrd="0" presId="urn:microsoft.com/office/officeart/2008/layout/HorizontalMultiLevelHierarchy"/>
    <dgm:cxn modelId="{04E2CDF1-5648-443E-BA5D-3BF9571D6D74}" type="presParOf" srcId="{95B579A1-E57B-4576-9E3C-516013F0255F}" destId="{1DB484F0-7276-406B-BB4E-A1CE1961C3A5}" srcOrd="6" destOrd="0" presId="urn:microsoft.com/office/officeart/2008/layout/HorizontalMultiLevelHierarchy"/>
    <dgm:cxn modelId="{52FE9C58-5021-49A4-95B6-F7F4DF370E9F}" type="presParOf" srcId="{1DB484F0-7276-406B-BB4E-A1CE1961C3A5}" destId="{FC3121E1-556F-4AD1-AD11-3CE617CC80B5}" srcOrd="0" destOrd="0" presId="urn:microsoft.com/office/officeart/2008/layout/HorizontalMultiLevelHierarchy"/>
    <dgm:cxn modelId="{D63860A5-1281-4187-8210-4104EC4E7C15}" type="presParOf" srcId="{95B579A1-E57B-4576-9E3C-516013F0255F}" destId="{AD9064E3-CF79-41BC-9004-6FD1B8DAAD74}" srcOrd="7" destOrd="0" presId="urn:microsoft.com/office/officeart/2008/layout/HorizontalMultiLevelHierarchy"/>
    <dgm:cxn modelId="{2F4BB5DE-0797-4E1B-A61A-611E0279116E}" type="presParOf" srcId="{AD9064E3-CF79-41BC-9004-6FD1B8DAAD74}" destId="{CB86BC38-D6EA-4B6D-B712-DDAE5D06B6C5}" srcOrd="0" destOrd="0" presId="urn:microsoft.com/office/officeart/2008/layout/HorizontalMultiLevelHierarchy"/>
    <dgm:cxn modelId="{AA63C688-981E-4A9C-A630-5C138DBE9DCC}" type="presParOf" srcId="{AD9064E3-CF79-41BC-9004-6FD1B8DAAD74}" destId="{890006F9-E232-44E3-920E-BFFF10D571DA}" srcOrd="1" destOrd="0" presId="urn:microsoft.com/office/officeart/2008/layout/HorizontalMultiLevelHierarchy"/>
    <dgm:cxn modelId="{E3A0A0BA-67A2-4CE6-8AC6-014F7BF3C799}" type="presParOf" srcId="{890006F9-E232-44E3-920E-BFFF10D571DA}" destId="{40C0E685-9BB1-43CE-8EB3-554EF2CFE327}" srcOrd="0" destOrd="0" presId="urn:microsoft.com/office/officeart/2008/layout/HorizontalMultiLevelHierarchy"/>
    <dgm:cxn modelId="{9329D7A6-7CAB-4DEC-9D34-6D95CD496836}" type="presParOf" srcId="{40C0E685-9BB1-43CE-8EB3-554EF2CFE327}" destId="{DA4CA1A6-8A1F-4775-9BD9-8B615642D507}" srcOrd="0" destOrd="0" presId="urn:microsoft.com/office/officeart/2008/layout/HorizontalMultiLevelHierarchy"/>
    <dgm:cxn modelId="{F1705FAD-29B3-4ABF-B9EB-0DF8AA73B5EC}" type="presParOf" srcId="{890006F9-E232-44E3-920E-BFFF10D571DA}" destId="{2AE24384-6236-4CDB-A99B-A17B1CFF6ACE}" srcOrd="1" destOrd="0" presId="urn:microsoft.com/office/officeart/2008/layout/HorizontalMultiLevelHierarchy"/>
    <dgm:cxn modelId="{7BE7C741-F8D9-4F7C-89C4-D5B35FFAD285}" type="presParOf" srcId="{2AE24384-6236-4CDB-A99B-A17B1CFF6ACE}" destId="{CC943349-E36C-408D-83CF-A175D079A90E}" srcOrd="0" destOrd="0" presId="urn:microsoft.com/office/officeart/2008/layout/HorizontalMultiLevelHierarchy"/>
    <dgm:cxn modelId="{3CC2C64E-43B1-420B-96E0-474121EDBDF5}" type="presParOf" srcId="{2AE24384-6236-4CDB-A99B-A17B1CFF6ACE}" destId="{34507330-67E7-45DD-954B-5C094193785E}" srcOrd="1" destOrd="0" presId="urn:microsoft.com/office/officeart/2008/layout/HorizontalMultiLevelHierarchy"/>
    <dgm:cxn modelId="{8D97A838-B662-4E31-A975-913A71142574}" type="presParOf" srcId="{95B579A1-E57B-4576-9E3C-516013F0255F}" destId="{E74961B7-DEDB-42FA-84A6-3D125ADD724D}" srcOrd="8" destOrd="0" presId="urn:microsoft.com/office/officeart/2008/layout/HorizontalMultiLevelHierarchy"/>
    <dgm:cxn modelId="{0A33D0F1-783B-48CD-9D05-E4C7C0B79545}" type="presParOf" srcId="{E74961B7-DEDB-42FA-84A6-3D125ADD724D}" destId="{48BF71A4-C08B-45F9-8EF6-9E9B112CF1B2}" srcOrd="0" destOrd="0" presId="urn:microsoft.com/office/officeart/2008/layout/HorizontalMultiLevelHierarchy"/>
    <dgm:cxn modelId="{9B3DD012-AB62-4A9B-8D6F-1C90F4D0197F}" type="presParOf" srcId="{95B579A1-E57B-4576-9E3C-516013F0255F}" destId="{A8629931-826F-439A-B803-7D496D484F62}" srcOrd="9" destOrd="0" presId="urn:microsoft.com/office/officeart/2008/layout/HorizontalMultiLevelHierarchy"/>
    <dgm:cxn modelId="{42E241C8-CC22-41E8-BA6A-E5CDB6B6F7D3}" type="presParOf" srcId="{A8629931-826F-439A-B803-7D496D484F62}" destId="{81F90DFA-0C6F-41C0-AD2B-F940A307E6E0}" srcOrd="0" destOrd="0" presId="urn:microsoft.com/office/officeart/2008/layout/HorizontalMultiLevelHierarchy"/>
    <dgm:cxn modelId="{347F774C-60AD-4DF0-8F8B-8F871AFB6A65}" type="presParOf" srcId="{A8629931-826F-439A-B803-7D496D484F62}" destId="{A7A173C6-A965-48C0-89A4-F4F8E459988D}" srcOrd="1" destOrd="0" presId="urn:microsoft.com/office/officeart/2008/layout/HorizontalMultiLevelHierarchy"/>
    <dgm:cxn modelId="{41CE6932-D1C9-44B4-B7F3-D727D950691A}" type="presParOf" srcId="{A7A173C6-A965-48C0-89A4-F4F8E459988D}" destId="{C965B8AE-FBB3-4533-BF61-E4E6E7298E10}" srcOrd="0" destOrd="0" presId="urn:microsoft.com/office/officeart/2008/layout/HorizontalMultiLevelHierarchy"/>
    <dgm:cxn modelId="{042C4CFB-6E5F-4E4F-8469-2B07316DFFB5}" type="presParOf" srcId="{C965B8AE-FBB3-4533-BF61-E4E6E7298E10}" destId="{189B2182-54A9-44CF-8377-EB7D2EE0EA39}" srcOrd="0" destOrd="0" presId="urn:microsoft.com/office/officeart/2008/layout/HorizontalMultiLevelHierarchy"/>
    <dgm:cxn modelId="{7E6E0B71-0E3B-4AE8-AA6A-6D53E1798685}" type="presParOf" srcId="{A7A173C6-A965-48C0-89A4-F4F8E459988D}" destId="{9AA1587C-16E6-4BEB-9BDB-7CBEE9E371BA}" srcOrd="1" destOrd="0" presId="urn:microsoft.com/office/officeart/2008/layout/HorizontalMultiLevelHierarchy"/>
    <dgm:cxn modelId="{E0B355E0-7BB1-4D5D-85B0-BBD04D09C26D}" type="presParOf" srcId="{9AA1587C-16E6-4BEB-9BDB-7CBEE9E371BA}" destId="{01F239F7-DA55-4156-A0EB-817023E49E89}" srcOrd="0" destOrd="0" presId="urn:microsoft.com/office/officeart/2008/layout/HorizontalMultiLevelHierarchy"/>
    <dgm:cxn modelId="{FEA8190C-284D-4020-85B9-87D619FCE28B}" type="presParOf" srcId="{9AA1587C-16E6-4BEB-9BDB-7CBEE9E371BA}" destId="{B04CE4D8-FA9B-46F3-8AC7-8A0FA12F3B25}" srcOrd="1" destOrd="0" presId="urn:microsoft.com/office/officeart/2008/layout/HorizontalMultiLevelHierarchy"/>
    <dgm:cxn modelId="{314BD494-7BAB-43E0-B3E4-FAC7D15EC8F4}" type="presParOf" srcId="{95B579A1-E57B-4576-9E3C-516013F0255F}" destId="{24F6BFC3-330B-4C53-B96B-46B128C7E532}" srcOrd="10" destOrd="0" presId="urn:microsoft.com/office/officeart/2008/layout/HorizontalMultiLevelHierarchy"/>
    <dgm:cxn modelId="{96B3B869-D85D-475E-8B72-13B150B73727}" type="presParOf" srcId="{24F6BFC3-330B-4C53-B96B-46B128C7E532}" destId="{EB20D4A3-7E69-4FF7-BEC2-82C33F2ED3C6}" srcOrd="0" destOrd="0" presId="urn:microsoft.com/office/officeart/2008/layout/HorizontalMultiLevelHierarchy"/>
    <dgm:cxn modelId="{AAEC08CD-1BB4-45F5-85DD-1BB4EEBBED3A}" type="presParOf" srcId="{95B579A1-E57B-4576-9E3C-516013F0255F}" destId="{F53B6254-FD00-4114-A0F2-38280AC8C8B2}" srcOrd="11" destOrd="0" presId="urn:microsoft.com/office/officeart/2008/layout/HorizontalMultiLevelHierarchy"/>
    <dgm:cxn modelId="{ACB137ED-08BF-4540-8BA8-D076E1E334CF}" type="presParOf" srcId="{F53B6254-FD00-4114-A0F2-38280AC8C8B2}" destId="{F06A5B2C-4CCC-4669-8B36-A5622AB75E04}" srcOrd="0" destOrd="0" presId="urn:microsoft.com/office/officeart/2008/layout/HorizontalMultiLevelHierarchy"/>
    <dgm:cxn modelId="{9FE31236-2A75-4C68-A5DD-FEFF2F7DC68D}" type="presParOf" srcId="{F53B6254-FD00-4114-A0F2-38280AC8C8B2}" destId="{EDC6DEC0-AB31-4F0F-A843-A94DCC52ABBB}" srcOrd="1" destOrd="0" presId="urn:microsoft.com/office/officeart/2008/layout/HorizontalMultiLevelHierarchy"/>
    <dgm:cxn modelId="{043D7B05-A63A-4E50-868B-56E050A54728}" type="presParOf" srcId="{EDC6DEC0-AB31-4F0F-A843-A94DCC52ABBB}" destId="{F380D47A-403A-479B-A7CE-62C50E867875}" srcOrd="0" destOrd="0" presId="urn:microsoft.com/office/officeart/2008/layout/HorizontalMultiLevelHierarchy"/>
    <dgm:cxn modelId="{3996BD59-8229-4613-B607-763DB85E24C1}" type="presParOf" srcId="{F380D47A-403A-479B-A7CE-62C50E867875}" destId="{1094B185-46E0-4665-9C89-73F6943163CA}" srcOrd="0" destOrd="0" presId="urn:microsoft.com/office/officeart/2008/layout/HorizontalMultiLevelHierarchy"/>
    <dgm:cxn modelId="{AEC7D95A-F9FF-406B-8710-C6002DAF9EED}" type="presParOf" srcId="{EDC6DEC0-AB31-4F0F-A843-A94DCC52ABBB}" destId="{A69FFF60-2682-4563-9B97-564FDF7426C6}" srcOrd="1" destOrd="0" presId="urn:microsoft.com/office/officeart/2008/layout/HorizontalMultiLevelHierarchy"/>
    <dgm:cxn modelId="{238B2B71-91B2-4329-B04D-6E2A6AF89082}" type="presParOf" srcId="{A69FFF60-2682-4563-9B97-564FDF7426C6}" destId="{546D7F36-A46F-4A7C-8DC5-871500AE5A06}" srcOrd="0" destOrd="0" presId="urn:microsoft.com/office/officeart/2008/layout/HorizontalMultiLevelHierarchy"/>
    <dgm:cxn modelId="{4FB8E62D-50F7-4059-9F9C-099ECC688E53}" type="presParOf" srcId="{A69FFF60-2682-4563-9B97-564FDF7426C6}" destId="{A79ACD91-D4F6-4720-BDA5-93C55F870DEF}" srcOrd="1" destOrd="0" presId="urn:microsoft.com/office/officeart/2008/layout/HorizontalMultiLevelHierarchy"/>
    <dgm:cxn modelId="{E7448621-4839-4D7F-BEF6-2C701B9517B8}" type="presParOf" srcId="{95B579A1-E57B-4576-9E3C-516013F0255F}" destId="{5F0E14A3-D2A9-4D2F-BAF9-B8AD9B6F55F8}" srcOrd="12" destOrd="0" presId="urn:microsoft.com/office/officeart/2008/layout/HorizontalMultiLevelHierarchy"/>
    <dgm:cxn modelId="{CE38F0C3-43DB-43A4-8029-C12642B644E7}" type="presParOf" srcId="{5F0E14A3-D2A9-4D2F-BAF9-B8AD9B6F55F8}" destId="{EF3AC7ED-D3CC-413C-BDAD-54E5F28347DE}" srcOrd="0" destOrd="0" presId="urn:microsoft.com/office/officeart/2008/layout/HorizontalMultiLevelHierarchy"/>
    <dgm:cxn modelId="{0516722D-9DF1-4A6A-AB84-94DF4BCC61A2}" type="presParOf" srcId="{95B579A1-E57B-4576-9E3C-516013F0255F}" destId="{DE535858-D331-41A2-A15C-388947AA040D}" srcOrd="13" destOrd="0" presId="urn:microsoft.com/office/officeart/2008/layout/HorizontalMultiLevelHierarchy"/>
    <dgm:cxn modelId="{4BE5D39B-30DD-4A97-B707-9B9DEF5ABBD7}" type="presParOf" srcId="{DE535858-D331-41A2-A15C-388947AA040D}" destId="{46071E0D-079A-4A9F-B034-6DFB20B473A3}" srcOrd="0" destOrd="0" presId="urn:microsoft.com/office/officeart/2008/layout/HorizontalMultiLevelHierarchy"/>
    <dgm:cxn modelId="{068E0440-FC50-4D4B-A7C2-F7156D9690B2}" type="presParOf" srcId="{DE535858-D331-41A2-A15C-388947AA040D}" destId="{4C99E7D0-9562-4176-B509-37749D0AC353}" srcOrd="1" destOrd="0" presId="urn:microsoft.com/office/officeart/2008/layout/HorizontalMultiLevelHierarchy"/>
    <dgm:cxn modelId="{318FF894-7CC3-46BF-A2A0-E6E2E4FDE93B}" type="presParOf" srcId="{4C99E7D0-9562-4176-B509-37749D0AC353}" destId="{B71F31C4-DBAB-4B7D-8932-E1EDB9258CDD}" srcOrd="0" destOrd="0" presId="urn:microsoft.com/office/officeart/2008/layout/HorizontalMultiLevelHierarchy"/>
    <dgm:cxn modelId="{3123C894-6E72-4CDC-8F96-FAA68149B626}" type="presParOf" srcId="{B71F31C4-DBAB-4B7D-8932-E1EDB9258CDD}" destId="{8D52B89B-4B5F-4BFC-A5ED-C88A39B231B0}" srcOrd="0" destOrd="0" presId="urn:microsoft.com/office/officeart/2008/layout/HorizontalMultiLevelHierarchy"/>
    <dgm:cxn modelId="{360DCE13-0928-4069-B86B-A1E8FC722DF2}" type="presParOf" srcId="{4C99E7D0-9562-4176-B509-37749D0AC353}" destId="{89270C9C-B386-46E8-927D-C8ED16F8F281}" srcOrd="1" destOrd="0" presId="urn:microsoft.com/office/officeart/2008/layout/HorizontalMultiLevelHierarchy"/>
    <dgm:cxn modelId="{873A723F-2ABC-4A27-BEC7-99D3A8CFBFBC}" type="presParOf" srcId="{89270C9C-B386-46E8-927D-C8ED16F8F281}" destId="{81063E1E-6388-4917-B2AD-D2C96225AA49}" srcOrd="0" destOrd="0" presId="urn:microsoft.com/office/officeart/2008/layout/HorizontalMultiLevelHierarchy"/>
    <dgm:cxn modelId="{5408706E-2AB9-4909-8121-95BB590AD1EF}" type="presParOf" srcId="{89270C9C-B386-46E8-927D-C8ED16F8F281}" destId="{673BA83B-1A42-457C-9849-D9B368DFD716}" srcOrd="1" destOrd="0" presId="urn:microsoft.com/office/officeart/2008/layout/HorizontalMultiLevelHierarchy"/>
    <dgm:cxn modelId="{7588011E-6D71-40C3-8790-0F0A96770D10}" type="presParOf" srcId="{95B579A1-E57B-4576-9E3C-516013F0255F}" destId="{AEBA73C7-B2D9-4F0A-BEC9-EB15F6AFEA69}" srcOrd="14" destOrd="0" presId="urn:microsoft.com/office/officeart/2008/layout/HorizontalMultiLevelHierarchy"/>
    <dgm:cxn modelId="{D7F41541-3345-4C20-8E1A-E9C35CAABE30}" type="presParOf" srcId="{AEBA73C7-B2D9-4F0A-BEC9-EB15F6AFEA69}" destId="{8F3821E8-B34D-401D-BEC3-BDE70E67E206}" srcOrd="0" destOrd="0" presId="urn:microsoft.com/office/officeart/2008/layout/HorizontalMultiLevelHierarchy"/>
    <dgm:cxn modelId="{A6641B78-F320-49A7-B46A-4767131AEA85}" type="presParOf" srcId="{95B579A1-E57B-4576-9E3C-516013F0255F}" destId="{FD653639-A367-47A4-A3BA-6E4269CD3808}" srcOrd="15" destOrd="0" presId="urn:microsoft.com/office/officeart/2008/layout/HorizontalMultiLevelHierarchy"/>
    <dgm:cxn modelId="{E9563787-96D8-4C15-B4DF-D9C71A27CF20}" type="presParOf" srcId="{FD653639-A367-47A4-A3BA-6E4269CD3808}" destId="{EEE9D56E-7728-48B7-AEF7-7AA21B54838D}" srcOrd="0" destOrd="0" presId="urn:microsoft.com/office/officeart/2008/layout/HorizontalMultiLevelHierarchy"/>
    <dgm:cxn modelId="{D893CF13-9D29-4477-8856-6E75E0217496}" type="presParOf" srcId="{FD653639-A367-47A4-A3BA-6E4269CD3808}" destId="{A005EC27-8CEF-4211-AEC4-13C7AFF139F4}" srcOrd="1" destOrd="0" presId="urn:microsoft.com/office/officeart/2008/layout/HorizontalMultiLevelHierarchy"/>
    <dgm:cxn modelId="{B93409E5-7E2A-4BB6-9FB3-B004BEEF3C0D}" type="presParOf" srcId="{A005EC27-8CEF-4211-AEC4-13C7AFF139F4}" destId="{8F8ADACC-8A3D-4A49-87CC-AF14757B8C73}" srcOrd="0" destOrd="0" presId="urn:microsoft.com/office/officeart/2008/layout/HorizontalMultiLevelHierarchy"/>
    <dgm:cxn modelId="{33765C08-197F-48F9-8575-938BF50EFD7D}" type="presParOf" srcId="{8F8ADACC-8A3D-4A49-87CC-AF14757B8C73}" destId="{C5E46DCD-CC47-42C2-92AD-042E20EB432E}" srcOrd="0" destOrd="0" presId="urn:microsoft.com/office/officeart/2008/layout/HorizontalMultiLevelHierarchy"/>
    <dgm:cxn modelId="{6F4E7AD1-97C8-47A5-B4A8-670AC3C02B81}" type="presParOf" srcId="{A005EC27-8CEF-4211-AEC4-13C7AFF139F4}" destId="{80238828-C1C6-4D47-BF54-6048B7FADF2B}" srcOrd="1" destOrd="0" presId="urn:microsoft.com/office/officeart/2008/layout/HorizontalMultiLevelHierarchy"/>
    <dgm:cxn modelId="{C10A609E-FE54-465A-9124-3581CE71D552}" type="presParOf" srcId="{80238828-C1C6-4D47-BF54-6048B7FADF2B}" destId="{948A37A6-5AD4-4DA2-B367-423876B310E4}" srcOrd="0" destOrd="0" presId="urn:microsoft.com/office/officeart/2008/layout/HorizontalMultiLevelHierarchy"/>
    <dgm:cxn modelId="{03266E48-BD66-4DEB-80CD-FDF1B8329949}" type="presParOf" srcId="{80238828-C1C6-4D47-BF54-6048B7FADF2B}" destId="{E45AC2BA-215B-4073-86A5-CC719936BD1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04F1432-F629-4D5B-AE0B-931EA965509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68A5649-06B2-4077-88F2-47032E934CFB}">
      <dgm:prSet phldrT="[文字]" custT="1"/>
      <dgm:spPr/>
      <dgm:t>
        <a:bodyPr/>
        <a:lstStyle/>
        <a:p>
          <a:pPr rtl="0"/>
          <a:r>
            <a:rPr lang="zh-TW" altLang="en-US" sz="3600" b="0" i="0" u="none" dirty="0" smtClean="0"/>
            <a:t>夫魚食其餌，乃牽於緡</a:t>
          </a:r>
          <a:endParaRPr lang="zh-TW" altLang="en-US" sz="3600" b="0" dirty="0"/>
        </a:p>
      </dgm:t>
    </dgm:pt>
    <dgm:pt modelId="{EFB9E132-EAFC-441A-8E84-CF9D4E4FD826}" type="parTrans" cxnId="{D1354B2C-17AB-4907-8299-4E1751A760F6}">
      <dgm:prSet/>
      <dgm:spPr/>
      <dgm:t>
        <a:bodyPr/>
        <a:lstStyle/>
        <a:p>
          <a:endParaRPr lang="zh-TW" altLang="en-US"/>
        </a:p>
      </dgm:t>
    </dgm:pt>
    <dgm:pt modelId="{054399C0-4A94-4505-8481-93192850DADD}" type="sibTrans" cxnId="{D1354B2C-17AB-4907-8299-4E1751A760F6}">
      <dgm:prSet/>
      <dgm:spPr/>
      <dgm:t>
        <a:bodyPr/>
        <a:lstStyle/>
        <a:p>
          <a:endParaRPr lang="zh-TW" altLang="en-US"/>
        </a:p>
      </dgm:t>
    </dgm:pt>
    <dgm:pt modelId="{B5213D65-A2EB-4DBB-9124-C625BBA4B4E6}">
      <dgm:prSet custT="1"/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b="0" i="0" u="none" dirty="0" smtClean="0"/>
            <a:t>故以餌取魚，魚可殺；</a:t>
          </a:r>
          <a:endParaRPr lang="zh-TW" altLang="en-US" sz="2800" dirty="0"/>
        </a:p>
      </dgm:t>
    </dgm:pt>
    <dgm:pt modelId="{014B999F-2074-4C8D-BA56-E6E454742349}" type="parTrans" cxnId="{995CC37E-781D-4AD9-ACE5-1C3E79F46170}">
      <dgm:prSet/>
      <dgm:spPr/>
      <dgm:t>
        <a:bodyPr/>
        <a:lstStyle/>
        <a:p>
          <a:endParaRPr lang="zh-TW" altLang="en-US"/>
        </a:p>
      </dgm:t>
    </dgm:pt>
    <dgm:pt modelId="{96EBFC66-A8EB-4692-B8F3-A23A7F74E36E}" type="sibTrans" cxnId="{995CC37E-781D-4AD9-ACE5-1C3E79F46170}">
      <dgm:prSet/>
      <dgm:spPr/>
      <dgm:t>
        <a:bodyPr/>
        <a:lstStyle/>
        <a:p>
          <a:endParaRPr lang="zh-TW" altLang="en-US"/>
        </a:p>
      </dgm:t>
    </dgm:pt>
    <dgm:pt modelId="{0A8C0BCE-5BC3-424F-912C-80CF9DCDD056}">
      <dgm:prSet phldrT="[文字]" custT="1"/>
      <dgm:spPr/>
      <dgm:t>
        <a:bodyPr/>
        <a:lstStyle/>
        <a:p>
          <a:pPr rtl="0">
            <a:lnSpc>
              <a:spcPts val="2800"/>
            </a:lnSpc>
          </a:pPr>
          <a:r>
            <a:rPr lang="zh-TW" altLang="en-US" sz="2800" b="0" i="0" u="none" dirty="0" smtClean="0"/>
            <a:t>人食其禄，乃服於君。</a:t>
          </a:r>
          <a:endParaRPr lang="zh-TW" altLang="en-US" sz="2800" b="0" dirty="0"/>
        </a:p>
      </dgm:t>
    </dgm:pt>
    <dgm:pt modelId="{A023C53F-F0CC-4C80-9CD3-00D16A06687B}" type="parTrans" cxnId="{EB03899B-AA9A-4198-9001-56279EDCFB54}">
      <dgm:prSet/>
      <dgm:spPr/>
      <dgm:t>
        <a:bodyPr/>
        <a:lstStyle/>
        <a:p>
          <a:endParaRPr lang="zh-TW" altLang="en-US"/>
        </a:p>
      </dgm:t>
    </dgm:pt>
    <dgm:pt modelId="{0C869034-EDC3-46EE-835C-FF17716250C0}" type="sibTrans" cxnId="{EB03899B-AA9A-4198-9001-56279EDCFB54}">
      <dgm:prSet/>
      <dgm:spPr/>
      <dgm:t>
        <a:bodyPr/>
        <a:lstStyle/>
        <a:p>
          <a:endParaRPr lang="zh-TW" altLang="en-US"/>
        </a:p>
      </dgm:t>
    </dgm:pt>
    <dgm:pt modelId="{98E3E561-BDC2-4533-86A3-1ABE679AAAF2}">
      <dgm:prSet custT="1"/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b="0" i="0" u="none" dirty="0" smtClean="0"/>
            <a:t>以禄取人，人可竭；</a:t>
          </a:r>
          <a:endParaRPr lang="zh-TW" altLang="en-US" sz="2800" dirty="0"/>
        </a:p>
      </dgm:t>
    </dgm:pt>
    <dgm:pt modelId="{94635C00-6C3C-48C7-9B01-23079A0C8A35}" type="parTrans" cxnId="{E15865C0-3ADC-4FB7-B241-3B0C7C48B2BD}">
      <dgm:prSet/>
      <dgm:spPr/>
      <dgm:t>
        <a:bodyPr/>
        <a:lstStyle/>
        <a:p>
          <a:endParaRPr lang="zh-TW" altLang="en-US"/>
        </a:p>
      </dgm:t>
    </dgm:pt>
    <dgm:pt modelId="{271327D0-0FFB-4E21-B1A9-0D3C71DD2581}" type="sibTrans" cxnId="{E15865C0-3ADC-4FB7-B241-3B0C7C48B2BD}">
      <dgm:prSet/>
      <dgm:spPr/>
      <dgm:t>
        <a:bodyPr/>
        <a:lstStyle/>
        <a:p>
          <a:endParaRPr lang="zh-TW" altLang="en-US"/>
        </a:p>
      </dgm:t>
    </dgm:pt>
    <dgm:pt modelId="{EAF47653-AB4D-43C3-8D96-DE6B5B60A008}">
      <dgm:prSet custT="1"/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b="0" i="0" u="none" dirty="0" smtClean="0"/>
            <a:t>以家取國，國可拔；</a:t>
          </a:r>
          <a:endParaRPr lang="zh-TW" altLang="en-US" sz="2800" dirty="0"/>
        </a:p>
      </dgm:t>
    </dgm:pt>
    <dgm:pt modelId="{80B29FB4-AAE2-482D-BFB8-3F55290FEDD8}" type="parTrans" cxnId="{1B71F9AA-BE15-4E0E-BEB7-D6EB8FD6DAF6}">
      <dgm:prSet/>
      <dgm:spPr/>
      <dgm:t>
        <a:bodyPr/>
        <a:lstStyle/>
        <a:p>
          <a:endParaRPr lang="zh-TW" altLang="en-US"/>
        </a:p>
      </dgm:t>
    </dgm:pt>
    <dgm:pt modelId="{06117B4B-4C5A-493B-B812-8D34D0B9B491}" type="sibTrans" cxnId="{1B71F9AA-BE15-4E0E-BEB7-D6EB8FD6DAF6}">
      <dgm:prSet/>
      <dgm:spPr/>
      <dgm:t>
        <a:bodyPr/>
        <a:lstStyle/>
        <a:p>
          <a:endParaRPr lang="zh-TW" altLang="en-US"/>
        </a:p>
      </dgm:t>
    </dgm:pt>
    <dgm:pt modelId="{1A69959A-C30C-47AF-94B0-43E3EB1F170B}">
      <dgm:prSet custT="1"/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b="0" i="0" u="none" dirty="0" smtClean="0"/>
            <a:t>以國取天下，天下可畢也。</a:t>
          </a:r>
          <a:endParaRPr lang="zh-TW" altLang="en-US" sz="2800" dirty="0"/>
        </a:p>
      </dgm:t>
    </dgm:pt>
    <dgm:pt modelId="{C6CE3D34-D5F8-4B12-9113-94E39F167867}" type="parTrans" cxnId="{09D0B431-04B7-4BE6-A81A-70738CFF4BF1}">
      <dgm:prSet/>
      <dgm:spPr/>
      <dgm:t>
        <a:bodyPr/>
        <a:lstStyle/>
        <a:p>
          <a:endParaRPr lang="zh-TW" altLang="en-US"/>
        </a:p>
      </dgm:t>
    </dgm:pt>
    <dgm:pt modelId="{BB21CFE5-42D1-42A1-BA03-F50ABF11A478}" type="sibTrans" cxnId="{09D0B431-04B7-4BE6-A81A-70738CFF4BF1}">
      <dgm:prSet/>
      <dgm:spPr/>
      <dgm:t>
        <a:bodyPr/>
        <a:lstStyle/>
        <a:p>
          <a:endParaRPr lang="zh-TW" altLang="en-US"/>
        </a:p>
      </dgm:t>
    </dgm:pt>
    <dgm:pt modelId="{2D322B8A-F462-4944-A7F5-E82BA6EAE5CF}">
      <dgm:prSet custT="1"/>
      <dgm:spPr/>
      <dgm:t>
        <a:bodyPr/>
        <a:lstStyle/>
        <a:p>
          <a:r>
            <a:rPr lang="zh-TW" altLang="en-US" sz="3200" dirty="0" smtClean="0"/>
            <a:t>天下者，非一人之天 下</a:t>
          </a:r>
          <a:endParaRPr lang="zh-TW" altLang="en-US" sz="3200" dirty="0"/>
        </a:p>
      </dgm:t>
    </dgm:pt>
    <dgm:pt modelId="{AB28723A-476C-44C1-A0E0-DD87BC0F101C}" type="parTrans" cxnId="{10F122A3-57B0-4D51-88FE-FF7E034394E2}">
      <dgm:prSet/>
      <dgm:spPr/>
      <dgm:t>
        <a:bodyPr/>
        <a:lstStyle/>
        <a:p>
          <a:endParaRPr lang="zh-TW" altLang="en-US"/>
        </a:p>
      </dgm:t>
    </dgm:pt>
    <dgm:pt modelId="{FD6628C5-C965-4742-9B65-1A1AB10D6C98}" type="sibTrans" cxnId="{10F122A3-57B0-4D51-88FE-FF7E034394E2}">
      <dgm:prSet/>
      <dgm:spPr/>
      <dgm:t>
        <a:bodyPr/>
        <a:lstStyle/>
        <a:p>
          <a:endParaRPr lang="zh-TW" altLang="en-US"/>
        </a:p>
      </dgm:t>
    </dgm:pt>
    <dgm:pt modelId="{EA28615A-5F15-4F5F-B67F-F39C98D406AC}">
      <dgm:prSet custT="1"/>
      <dgm:spPr/>
      <dgm:t>
        <a:bodyPr/>
        <a:lstStyle/>
        <a:p>
          <a:r>
            <a:rPr lang="zh-TW" altLang="en-US" sz="3200" dirty="0" smtClean="0"/>
            <a:t>與天下同利者則得天下</a:t>
          </a:r>
          <a:endParaRPr lang="zh-TW" altLang="en-US" sz="3200" dirty="0"/>
        </a:p>
      </dgm:t>
    </dgm:pt>
    <dgm:pt modelId="{0BBC500E-3D16-47A7-9F99-841B29EA5C68}" type="parTrans" cxnId="{86EC5C2F-8883-4E87-B83B-06B14D6069F2}">
      <dgm:prSet/>
      <dgm:spPr/>
      <dgm:t>
        <a:bodyPr/>
        <a:lstStyle/>
        <a:p>
          <a:endParaRPr lang="zh-TW" altLang="en-US"/>
        </a:p>
      </dgm:t>
    </dgm:pt>
    <dgm:pt modelId="{349A674E-3480-4DF6-8667-DC9977DC31D5}" type="sibTrans" cxnId="{86EC5C2F-8883-4E87-B83B-06B14D6069F2}">
      <dgm:prSet/>
      <dgm:spPr/>
      <dgm:t>
        <a:bodyPr/>
        <a:lstStyle/>
        <a:p>
          <a:endParaRPr lang="zh-TW" altLang="en-US"/>
        </a:p>
      </dgm:t>
    </dgm:pt>
    <dgm:pt modelId="{D7C9A552-533D-4CCC-B1C3-6CEC2034AC9D}">
      <dgm:prSet custT="1"/>
      <dgm:spPr/>
      <dgm:t>
        <a:bodyPr/>
        <a:lstStyle/>
        <a:p>
          <a:pPr>
            <a:lnSpc>
              <a:spcPts val="3360"/>
            </a:lnSpc>
            <a:spcAft>
              <a:spcPts val="0"/>
            </a:spcAft>
          </a:pPr>
          <a:r>
            <a:rPr lang="zh-TW" altLang="en-US" sz="2800" dirty="0" smtClean="0">
              <a:solidFill>
                <a:srgbClr val="FF0000"/>
              </a:solidFill>
            </a:rPr>
            <a:t>天下之天下也</a:t>
          </a:r>
          <a:endParaRPr lang="zh-TW" altLang="en-US" sz="2800" dirty="0">
            <a:solidFill>
              <a:srgbClr val="FF0000"/>
            </a:solidFill>
          </a:endParaRPr>
        </a:p>
      </dgm:t>
    </dgm:pt>
    <dgm:pt modelId="{8D87A03F-298E-4E57-8DD9-F96F8365A4CB}" type="parTrans" cxnId="{489FFB16-C9BE-41E3-AD5B-728C608ED6F3}">
      <dgm:prSet/>
      <dgm:spPr/>
      <dgm:t>
        <a:bodyPr/>
        <a:lstStyle/>
        <a:p>
          <a:endParaRPr lang="zh-TW" altLang="en-US"/>
        </a:p>
      </dgm:t>
    </dgm:pt>
    <dgm:pt modelId="{E89BEB81-451A-40F6-8D97-8A6AE2236042}" type="sibTrans" cxnId="{489FFB16-C9BE-41E3-AD5B-728C608ED6F3}">
      <dgm:prSet/>
      <dgm:spPr/>
      <dgm:t>
        <a:bodyPr/>
        <a:lstStyle/>
        <a:p>
          <a:endParaRPr lang="zh-TW" altLang="en-US"/>
        </a:p>
      </dgm:t>
    </dgm:pt>
    <dgm:pt modelId="{4DCB6138-9B9F-4EC7-A105-3124F9C5F4DE}">
      <dgm:prSet custT="1"/>
      <dgm:spPr/>
      <dgm:t>
        <a:bodyPr/>
        <a:lstStyle/>
        <a:p>
          <a:r>
            <a:rPr lang="zh-TW" altLang="en-US" sz="2800" dirty="0" smtClean="0">
              <a:solidFill>
                <a:srgbClr val="FF0000"/>
              </a:solidFill>
            </a:rPr>
            <a:t>擅天下之利者失天下</a:t>
          </a:r>
          <a:endParaRPr lang="zh-TW" altLang="en-US" sz="2800" dirty="0">
            <a:solidFill>
              <a:srgbClr val="FF0000"/>
            </a:solidFill>
          </a:endParaRPr>
        </a:p>
      </dgm:t>
    </dgm:pt>
    <dgm:pt modelId="{0C853233-6363-49BC-9A1E-B508A953AB8B}" type="parTrans" cxnId="{CA817196-D7D2-4258-8E4B-BB61E5EAAB59}">
      <dgm:prSet/>
      <dgm:spPr/>
      <dgm:t>
        <a:bodyPr/>
        <a:lstStyle/>
        <a:p>
          <a:endParaRPr lang="zh-TW" altLang="en-US"/>
        </a:p>
      </dgm:t>
    </dgm:pt>
    <dgm:pt modelId="{22018A47-DEF9-4584-8114-C4CC7856AEF8}" type="sibTrans" cxnId="{CA817196-D7D2-4258-8E4B-BB61E5EAAB59}">
      <dgm:prSet/>
      <dgm:spPr/>
      <dgm:t>
        <a:bodyPr/>
        <a:lstStyle/>
        <a:p>
          <a:endParaRPr lang="zh-TW" altLang="en-US"/>
        </a:p>
      </dgm:t>
    </dgm:pt>
    <dgm:pt modelId="{3A2975DC-B4E1-47C0-AD3C-9FBB6FB0DF02}" type="pres">
      <dgm:prSet presAssocID="{304F1432-F629-4D5B-AE0B-931EA965509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949210D-1EE8-4C0B-8CCD-C65BE052F7BD}" type="pres">
      <dgm:prSet presAssocID="{268A5649-06B2-4077-88F2-47032E934CFB}" presName="parentText" presStyleLbl="node1" presStyleIdx="0" presStyleCnt="3" custScaleY="8183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00F73E-A232-44A5-BB67-E3DE0906B061}" type="pres">
      <dgm:prSet presAssocID="{268A5649-06B2-4077-88F2-47032E934CFB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027A9A-7900-4113-B52B-D684A80485BD}" type="pres">
      <dgm:prSet presAssocID="{2D322B8A-F462-4944-A7F5-E82BA6EAE5CF}" presName="parentText" presStyleLbl="node1" presStyleIdx="1" presStyleCnt="3" custScaleY="81833" custLinFactNeighborX="389" custLinFactNeighborY="-191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48BE7DC-71CF-4D0E-BC91-39756FE42E75}" type="pres">
      <dgm:prSet presAssocID="{2D322B8A-F462-4944-A7F5-E82BA6EAE5CF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07FD9A-4090-4D82-BA7E-FDDA44F81013}" type="pres">
      <dgm:prSet presAssocID="{EA28615A-5F15-4F5F-B67F-F39C98D406AC}" presName="parentText" presStyleLbl="node1" presStyleIdx="2" presStyleCnt="3" custScaleY="8183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52A609-79F2-4448-A2D2-2237E938DD0C}" type="pres">
      <dgm:prSet presAssocID="{EA28615A-5F15-4F5F-B67F-F39C98D406AC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C759E77-77D1-4CFA-9A97-18B14B26BBAB}" type="presOf" srcId="{98E3E561-BDC2-4533-86A3-1ABE679AAAF2}" destId="{E400F73E-A232-44A5-BB67-E3DE0906B061}" srcOrd="0" destOrd="2" presId="urn:microsoft.com/office/officeart/2005/8/layout/vList2"/>
    <dgm:cxn modelId="{E15865C0-3ADC-4FB7-B241-3B0C7C48B2BD}" srcId="{268A5649-06B2-4077-88F2-47032E934CFB}" destId="{98E3E561-BDC2-4533-86A3-1ABE679AAAF2}" srcOrd="2" destOrd="0" parTransId="{94635C00-6C3C-48C7-9B01-23079A0C8A35}" sibTransId="{271327D0-0FFB-4E21-B1A9-0D3C71DD2581}"/>
    <dgm:cxn modelId="{1D6C3CB7-1796-4CF7-A7DF-2636DE6E6E09}" type="presOf" srcId="{EAF47653-AB4D-43C3-8D96-DE6B5B60A008}" destId="{E400F73E-A232-44A5-BB67-E3DE0906B061}" srcOrd="0" destOrd="3" presId="urn:microsoft.com/office/officeart/2005/8/layout/vList2"/>
    <dgm:cxn modelId="{8B1EFDAC-E4E6-4A14-B377-5A0AF6F04E75}" type="presOf" srcId="{D7C9A552-533D-4CCC-B1C3-6CEC2034AC9D}" destId="{448BE7DC-71CF-4D0E-BC91-39756FE42E75}" srcOrd="0" destOrd="0" presId="urn:microsoft.com/office/officeart/2005/8/layout/vList2"/>
    <dgm:cxn modelId="{30F519EE-BC89-422E-89D2-4B9A8D83845D}" type="presOf" srcId="{2D322B8A-F462-4944-A7F5-E82BA6EAE5CF}" destId="{E9027A9A-7900-4113-B52B-D684A80485BD}" srcOrd="0" destOrd="0" presId="urn:microsoft.com/office/officeart/2005/8/layout/vList2"/>
    <dgm:cxn modelId="{489FFB16-C9BE-41E3-AD5B-728C608ED6F3}" srcId="{2D322B8A-F462-4944-A7F5-E82BA6EAE5CF}" destId="{D7C9A552-533D-4CCC-B1C3-6CEC2034AC9D}" srcOrd="0" destOrd="0" parTransId="{8D87A03F-298E-4E57-8DD9-F96F8365A4CB}" sibTransId="{E89BEB81-451A-40F6-8D97-8A6AE2236042}"/>
    <dgm:cxn modelId="{BD0B1B73-F43B-41FC-897D-390FD7069872}" type="presOf" srcId="{268A5649-06B2-4077-88F2-47032E934CFB}" destId="{9949210D-1EE8-4C0B-8CCD-C65BE052F7BD}" srcOrd="0" destOrd="0" presId="urn:microsoft.com/office/officeart/2005/8/layout/vList2"/>
    <dgm:cxn modelId="{23A6CF81-918C-4EF1-9B7F-8672B9233B63}" type="presOf" srcId="{304F1432-F629-4D5B-AE0B-931EA965509A}" destId="{3A2975DC-B4E1-47C0-AD3C-9FBB6FB0DF02}" srcOrd="0" destOrd="0" presId="urn:microsoft.com/office/officeart/2005/8/layout/vList2"/>
    <dgm:cxn modelId="{8EBAFB05-5B45-495B-A581-F27A1E3916CD}" type="presOf" srcId="{4DCB6138-9B9F-4EC7-A105-3124F9C5F4DE}" destId="{0952A609-79F2-4448-A2D2-2237E938DD0C}" srcOrd="0" destOrd="0" presId="urn:microsoft.com/office/officeart/2005/8/layout/vList2"/>
    <dgm:cxn modelId="{FEBDB6ED-A15D-4FFD-957D-422D3B968A2D}" type="presOf" srcId="{EA28615A-5F15-4F5F-B67F-F39C98D406AC}" destId="{B207FD9A-4090-4D82-BA7E-FDDA44F81013}" srcOrd="0" destOrd="0" presId="urn:microsoft.com/office/officeart/2005/8/layout/vList2"/>
    <dgm:cxn modelId="{09D0B431-04B7-4BE6-A81A-70738CFF4BF1}" srcId="{268A5649-06B2-4077-88F2-47032E934CFB}" destId="{1A69959A-C30C-47AF-94B0-43E3EB1F170B}" srcOrd="4" destOrd="0" parTransId="{C6CE3D34-D5F8-4B12-9113-94E39F167867}" sibTransId="{BB21CFE5-42D1-42A1-BA03-F50ABF11A478}"/>
    <dgm:cxn modelId="{D1354B2C-17AB-4907-8299-4E1751A760F6}" srcId="{304F1432-F629-4D5B-AE0B-931EA965509A}" destId="{268A5649-06B2-4077-88F2-47032E934CFB}" srcOrd="0" destOrd="0" parTransId="{EFB9E132-EAFC-441A-8E84-CF9D4E4FD826}" sibTransId="{054399C0-4A94-4505-8481-93192850DADD}"/>
    <dgm:cxn modelId="{CA817196-D7D2-4258-8E4B-BB61E5EAAB59}" srcId="{EA28615A-5F15-4F5F-B67F-F39C98D406AC}" destId="{4DCB6138-9B9F-4EC7-A105-3124F9C5F4DE}" srcOrd="0" destOrd="0" parTransId="{0C853233-6363-49BC-9A1E-B508A953AB8B}" sibTransId="{22018A47-DEF9-4584-8114-C4CC7856AEF8}"/>
    <dgm:cxn modelId="{10F122A3-57B0-4D51-88FE-FF7E034394E2}" srcId="{304F1432-F629-4D5B-AE0B-931EA965509A}" destId="{2D322B8A-F462-4944-A7F5-E82BA6EAE5CF}" srcOrd="1" destOrd="0" parTransId="{AB28723A-476C-44C1-A0E0-DD87BC0F101C}" sibTransId="{FD6628C5-C965-4742-9B65-1A1AB10D6C98}"/>
    <dgm:cxn modelId="{37BCE65B-4CA3-423B-8173-683F5968EBBA}" type="presOf" srcId="{1A69959A-C30C-47AF-94B0-43E3EB1F170B}" destId="{E400F73E-A232-44A5-BB67-E3DE0906B061}" srcOrd="0" destOrd="4" presId="urn:microsoft.com/office/officeart/2005/8/layout/vList2"/>
    <dgm:cxn modelId="{5C632612-B4C1-48FF-93F7-2C796D7A52EB}" type="presOf" srcId="{0A8C0BCE-5BC3-424F-912C-80CF9DCDD056}" destId="{E400F73E-A232-44A5-BB67-E3DE0906B061}" srcOrd="0" destOrd="0" presId="urn:microsoft.com/office/officeart/2005/8/layout/vList2"/>
    <dgm:cxn modelId="{EB03899B-AA9A-4198-9001-56279EDCFB54}" srcId="{268A5649-06B2-4077-88F2-47032E934CFB}" destId="{0A8C0BCE-5BC3-424F-912C-80CF9DCDD056}" srcOrd="0" destOrd="0" parTransId="{A023C53F-F0CC-4C80-9CD3-00D16A06687B}" sibTransId="{0C869034-EDC3-46EE-835C-FF17716250C0}"/>
    <dgm:cxn modelId="{86EC5C2F-8883-4E87-B83B-06B14D6069F2}" srcId="{304F1432-F629-4D5B-AE0B-931EA965509A}" destId="{EA28615A-5F15-4F5F-B67F-F39C98D406AC}" srcOrd="2" destOrd="0" parTransId="{0BBC500E-3D16-47A7-9F99-841B29EA5C68}" sibTransId="{349A674E-3480-4DF6-8667-DC9977DC31D5}"/>
    <dgm:cxn modelId="{1B71F9AA-BE15-4E0E-BEB7-D6EB8FD6DAF6}" srcId="{268A5649-06B2-4077-88F2-47032E934CFB}" destId="{EAF47653-AB4D-43C3-8D96-DE6B5B60A008}" srcOrd="3" destOrd="0" parTransId="{80B29FB4-AAE2-482D-BFB8-3F55290FEDD8}" sibTransId="{06117B4B-4C5A-493B-B812-8D34D0B9B491}"/>
    <dgm:cxn modelId="{2DAEE7CF-4A32-4A9F-86CA-0F1BF2534A0A}" type="presOf" srcId="{B5213D65-A2EB-4DBB-9124-C625BBA4B4E6}" destId="{E400F73E-A232-44A5-BB67-E3DE0906B061}" srcOrd="0" destOrd="1" presId="urn:microsoft.com/office/officeart/2005/8/layout/vList2"/>
    <dgm:cxn modelId="{995CC37E-781D-4AD9-ACE5-1C3E79F46170}" srcId="{268A5649-06B2-4077-88F2-47032E934CFB}" destId="{B5213D65-A2EB-4DBB-9124-C625BBA4B4E6}" srcOrd="1" destOrd="0" parTransId="{014B999F-2074-4C8D-BA56-E6E454742349}" sibTransId="{96EBFC66-A8EB-4692-B8F3-A23A7F74E36E}"/>
    <dgm:cxn modelId="{C2EE2A0C-2817-4CD9-81D5-1E939EC4ABF1}" type="presParOf" srcId="{3A2975DC-B4E1-47C0-AD3C-9FBB6FB0DF02}" destId="{9949210D-1EE8-4C0B-8CCD-C65BE052F7BD}" srcOrd="0" destOrd="0" presId="urn:microsoft.com/office/officeart/2005/8/layout/vList2"/>
    <dgm:cxn modelId="{71ED2501-9170-4C6E-AE2C-034F8D293E9C}" type="presParOf" srcId="{3A2975DC-B4E1-47C0-AD3C-9FBB6FB0DF02}" destId="{E400F73E-A232-44A5-BB67-E3DE0906B061}" srcOrd="1" destOrd="0" presId="urn:microsoft.com/office/officeart/2005/8/layout/vList2"/>
    <dgm:cxn modelId="{53A0DD00-356E-49B1-944E-369A589C46BD}" type="presParOf" srcId="{3A2975DC-B4E1-47C0-AD3C-9FBB6FB0DF02}" destId="{E9027A9A-7900-4113-B52B-D684A80485BD}" srcOrd="2" destOrd="0" presId="urn:microsoft.com/office/officeart/2005/8/layout/vList2"/>
    <dgm:cxn modelId="{DCBBCAF5-0901-4488-A006-AEED1646FFDF}" type="presParOf" srcId="{3A2975DC-B4E1-47C0-AD3C-9FBB6FB0DF02}" destId="{448BE7DC-71CF-4D0E-BC91-39756FE42E75}" srcOrd="3" destOrd="0" presId="urn:microsoft.com/office/officeart/2005/8/layout/vList2"/>
    <dgm:cxn modelId="{D237050F-12D6-4474-B102-DD9F9CF438C7}" type="presParOf" srcId="{3A2975DC-B4E1-47C0-AD3C-9FBB6FB0DF02}" destId="{B207FD9A-4090-4D82-BA7E-FDDA44F81013}" srcOrd="4" destOrd="0" presId="urn:microsoft.com/office/officeart/2005/8/layout/vList2"/>
    <dgm:cxn modelId="{026D0C4C-194D-4B26-9C65-1777351F82BE}" type="presParOf" srcId="{3A2975DC-B4E1-47C0-AD3C-9FBB6FB0DF02}" destId="{0952A609-79F2-4448-A2D2-2237E938DD0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B2C8311-2EEE-44CE-83FC-4AF8350133A9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6F6B170-DFF0-45D1-B62D-62233EC99DA4}">
      <dgm:prSet phldrT="[文字]" custT="1"/>
      <dgm:spPr/>
      <dgm:t>
        <a:bodyPr/>
        <a:lstStyle/>
        <a:p>
          <a:r>
            <a:rPr lang="zh-TW" altLang="en-US" sz="3200" dirty="0" smtClean="0"/>
            <a:t>天下所歸</a:t>
          </a:r>
          <a:endParaRPr lang="zh-TW" altLang="en-US" sz="3200" dirty="0"/>
        </a:p>
      </dgm:t>
    </dgm:pt>
    <dgm:pt modelId="{2F489905-38B4-4791-A74F-0B43B3697F35}" type="parTrans" cxnId="{6FFD2071-B13F-4578-A4C2-61A4D7931E7C}">
      <dgm:prSet/>
      <dgm:spPr/>
      <dgm:t>
        <a:bodyPr/>
        <a:lstStyle/>
        <a:p>
          <a:endParaRPr lang="zh-TW" altLang="en-US"/>
        </a:p>
      </dgm:t>
    </dgm:pt>
    <dgm:pt modelId="{2C8A0EC2-7C7C-40AC-A8FD-A272F643F0C8}" type="sibTrans" cxnId="{6FFD2071-B13F-4578-A4C2-61A4D7931E7C}">
      <dgm:prSet/>
      <dgm:spPr/>
      <dgm:t>
        <a:bodyPr/>
        <a:lstStyle/>
        <a:p>
          <a:endParaRPr lang="zh-TW" altLang="en-US"/>
        </a:p>
      </dgm:t>
    </dgm:pt>
    <dgm:pt modelId="{0738173B-7436-45C9-A594-633F79D7F4BC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C013ADF2-E8FC-49A0-B807-1803B10893E2}" type="parTrans" cxnId="{13BCB5CE-A660-43CD-8DB1-303ED29E1418}">
      <dgm:prSet/>
      <dgm:spPr/>
      <dgm:t>
        <a:bodyPr/>
        <a:lstStyle/>
        <a:p>
          <a:endParaRPr lang="zh-TW" altLang="en-US"/>
        </a:p>
      </dgm:t>
    </dgm:pt>
    <dgm:pt modelId="{A83E4868-A3B6-40AB-96FE-687BC58F08AF}" type="sibTrans" cxnId="{13BCB5CE-A660-43CD-8DB1-303ED29E1418}">
      <dgm:prSet/>
      <dgm:spPr/>
      <dgm:t>
        <a:bodyPr/>
        <a:lstStyle/>
        <a:p>
          <a:endParaRPr lang="zh-TW" altLang="en-US"/>
        </a:p>
      </dgm:t>
    </dgm:pt>
    <dgm:pt modelId="{2B8568F3-8C8A-46F0-922A-8FAA77EFBF0C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b="0" dirty="0" smtClean="0"/>
            <a:t>天有時，地有財，能與人共之者，仁也。</a:t>
          </a:r>
          <a:endParaRPr lang="zh-TW" altLang="en-US" sz="2800" dirty="0"/>
        </a:p>
      </dgm:t>
    </dgm:pt>
    <dgm:pt modelId="{33292740-07C9-4726-9053-BE36EFD08203}" type="parTrans" cxnId="{CAD271FA-2034-440F-8D2C-22284C3AD054}">
      <dgm:prSet/>
      <dgm:spPr/>
      <dgm:t>
        <a:bodyPr/>
        <a:lstStyle/>
        <a:p>
          <a:endParaRPr lang="zh-TW" altLang="en-US"/>
        </a:p>
      </dgm:t>
    </dgm:pt>
    <dgm:pt modelId="{21909134-FC00-41FA-928B-9BBCFE5A30EC}" type="sibTrans" cxnId="{CAD271FA-2034-440F-8D2C-22284C3AD054}">
      <dgm:prSet/>
      <dgm:spPr/>
      <dgm:t>
        <a:bodyPr/>
        <a:lstStyle/>
        <a:p>
          <a:endParaRPr lang="zh-TW" altLang="en-US"/>
        </a:p>
      </dgm:t>
    </dgm:pt>
    <dgm:pt modelId="{B6F32104-6C58-4CB4-BE81-53F1D150187D}">
      <dgm:prSet phldrT="[文字]" custT="1"/>
      <dgm:spPr/>
      <dgm:t>
        <a:bodyPr/>
        <a:lstStyle/>
        <a:p>
          <a:r>
            <a:rPr lang="zh-TW" altLang="en-US" sz="3200" dirty="0" smtClean="0"/>
            <a:t>德</a:t>
          </a:r>
          <a:endParaRPr lang="zh-TW" altLang="en-US" sz="3200" dirty="0"/>
        </a:p>
      </dgm:t>
    </dgm:pt>
    <dgm:pt modelId="{A9FA20E6-8D99-4278-B8DE-B8D2E527990F}" type="parTrans" cxnId="{6479D415-3ECD-4FAA-8206-B0EB5AC86581}">
      <dgm:prSet/>
      <dgm:spPr/>
      <dgm:t>
        <a:bodyPr/>
        <a:lstStyle/>
        <a:p>
          <a:endParaRPr lang="zh-TW" altLang="en-US"/>
        </a:p>
      </dgm:t>
    </dgm:pt>
    <dgm:pt modelId="{F3E27F6D-2287-40AD-A6C4-FCA7DCD7A01F}" type="sibTrans" cxnId="{6479D415-3ECD-4FAA-8206-B0EB5AC86581}">
      <dgm:prSet/>
      <dgm:spPr/>
      <dgm:t>
        <a:bodyPr/>
        <a:lstStyle/>
        <a:p>
          <a:endParaRPr lang="zh-TW" altLang="en-US"/>
        </a:p>
      </dgm:t>
    </dgm:pt>
    <dgm:pt modelId="{21144132-9109-4CA3-9486-AD62525BE9C5}">
      <dgm:prSet phldrT="[文字]" custT="1"/>
      <dgm:spPr/>
      <dgm:t>
        <a:bodyPr/>
        <a:lstStyle/>
        <a:p>
          <a:r>
            <a:rPr lang="zh-TW" altLang="en-US" sz="3200" dirty="0" smtClean="0"/>
            <a:t>義</a:t>
          </a:r>
          <a:endParaRPr lang="zh-TW" altLang="en-US" sz="3200" dirty="0"/>
        </a:p>
      </dgm:t>
    </dgm:pt>
    <dgm:pt modelId="{0490AA68-28D1-4BA1-846D-8825E5321A53}" type="parTrans" cxnId="{38EADF76-9853-4B48-BC3D-372C348F4231}">
      <dgm:prSet/>
      <dgm:spPr/>
      <dgm:t>
        <a:bodyPr/>
        <a:lstStyle/>
        <a:p>
          <a:endParaRPr lang="zh-TW" altLang="en-US"/>
        </a:p>
      </dgm:t>
    </dgm:pt>
    <dgm:pt modelId="{DB67AF8A-8DDC-4F5C-84A8-6EE049B22002}" type="sibTrans" cxnId="{38EADF76-9853-4B48-BC3D-372C348F4231}">
      <dgm:prSet/>
      <dgm:spPr/>
      <dgm:t>
        <a:bodyPr/>
        <a:lstStyle/>
        <a:p>
          <a:endParaRPr lang="zh-TW" altLang="en-US"/>
        </a:p>
      </dgm:t>
    </dgm:pt>
    <dgm:pt modelId="{6AE3AAAF-6703-4BA5-9720-6A3223D25071}">
      <dgm:prSet phldrT="[文字]" custT="1"/>
      <dgm:spPr/>
      <dgm:t>
        <a:bodyPr/>
        <a:lstStyle/>
        <a:p>
          <a:r>
            <a:rPr lang="zh-TW" altLang="en-US" sz="3200" dirty="0" smtClean="0"/>
            <a:t>道</a:t>
          </a:r>
          <a:endParaRPr lang="zh-TW" altLang="en-US" sz="3200" dirty="0"/>
        </a:p>
      </dgm:t>
    </dgm:pt>
    <dgm:pt modelId="{AF22EBEE-B78E-4549-9378-1FFB89FEFD2D}" type="parTrans" cxnId="{C3D44EF5-7441-45C2-B2E7-11DAED3CD0E0}">
      <dgm:prSet/>
      <dgm:spPr/>
      <dgm:t>
        <a:bodyPr/>
        <a:lstStyle/>
        <a:p>
          <a:endParaRPr lang="zh-TW" altLang="en-US"/>
        </a:p>
      </dgm:t>
    </dgm:pt>
    <dgm:pt modelId="{696D6937-4F79-422F-8707-A4C80A8C482F}" type="sibTrans" cxnId="{C3D44EF5-7441-45C2-B2E7-11DAED3CD0E0}">
      <dgm:prSet/>
      <dgm:spPr/>
      <dgm:t>
        <a:bodyPr/>
        <a:lstStyle/>
        <a:p>
          <a:endParaRPr lang="zh-TW" altLang="en-US"/>
        </a:p>
      </dgm:t>
    </dgm:pt>
    <dgm:pt modelId="{ABC19757-D6D9-4FB5-A729-B0726E2FA825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dirty="0" smtClean="0"/>
            <a:t>免人之死，解人之難；救</a:t>
          </a:r>
          <a:r>
            <a:rPr lang="zh-TW" altLang="en-US" sz="2800" b="0" dirty="0" smtClean="0"/>
            <a:t>人之患，濟人之急者，德也。</a:t>
          </a:r>
          <a:endParaRPr lang="zh-TW" altLang="en-US" sz="2800" b="0" dirty="0"/>
        </a:p>
      </dgm:t>
    </dgm:pt>
    <dgm:pt modelId="{BC659A14-0D13-4083-90F1-F9DF2A80C67F}" type="parTrans" cxnId="{6B981A40-2BC7-4094-8389-8A657BC5F05E}">
      <dgm:prSet/>
      <dgm:spPr/>
      <dgm:t>
        <a:bodyPr/>
        <a:lstStyle/>
        <a:p>
          <a:endParaRPr lang="zh-TW" altLang="en-US"/>
        </a:p>
      </dgm:t>
    </dgm:pt>
    <dgm:pt modelId="{2A04DE56-4EAE-4CE7-B559-2E12BEA89D93}" type="sibTrans" cxnId="{6B981A40-2BC7-4094-8389-8A657BC5F05E}">
      <dgm:prSet/>
      <dgm:spPr/>
      <dgm:t>
        <a:bodyPr/>
        <a:lstStyle/>
        <a:p>
          <a:endParaRPr lang="zh-TW" altLang="en-US"/>
        </a:p>
      </dgm:t>
    </dgm:pt>
    <dgm:pt modelId="{04452B1C-9572-49F7-BA9D-76B461CCE7C7}">
      <dgm:prSet phldrT="[文字]" custT="1"/>
      <dgm:spPr/>
      <dgm:t>
        <a:bodyPr/>
        <a:lstStyle/>
        <a:p>
          <a:pPr>
            <a:lnSpc>
              <a:spcPts val="3360"/>
            </a:lnSpc>
            <a:spcAft>
              <a:spcPts val="0"/>
            </a:spcAft>
          </a:pPr>
          <a:r>
            <a:rPr lang="zh-TW" altLang="en-US" sz="2800" dirty="0" smtClean="0"/>
            <a:t>與人同憂同樂，同好同惡者，</a:t>
          </a:r>
          <a:endParaRPr lang="en-US" altLang="zh-TW" sz="2800" dirty="0" smtClean="0"/>
        </a:p>
        <a:p>
          <a:pPr>
            <a:lnSpc>
              <a:spcPts val="3360"/>
            </a:lnSpc>
            <a:spcAft>
              <a:spcPts val="0"/>
            </a:spcAft>
          </a:pPr>
          <a:r>
            <a:rPr lang="zh-TW" altLang="en-US" sz="2800" dirty="0" smtClean="0"/>
            <a:t>義也。</a:t>
          </a:r>
          <a:endParaRPr lang="zh-TW" altLang="en-US" sz="2800" dirty="0"/>
        </a:p>
      </dgm:t>
    </dgm:pt>
    <dgm:pt modelId="{A1F6D36A-8C30-4DB3-BB83-503DDFBB6B44}" type="parTrans" cxnId="{E98586FF-A2B2-4DC6-9773-D20ECDA6E533}">
      <dgm:prSet/>
      <dgm:spPr/>
      <dgm:t>
        <a:bodyPr/>
        <a:lstStyle/>
        <a:p>
          <a:endParaRPr lang="zh-TW" altLang="en-US"/>
        </a:p>
      </dgm:t>
    </dgm:pt>
    <dgm:pt modelId="{4F059412-DB32-47DB-A197-3DBA7963F677}" type="sibTrans" cxnId="{E98586FF-A2B2-4DC6-9773-D20ECDA6E533}">
      <dgm:prSet/>
      <dgm:spPr/>
      <dgm:t>
        <a:bodyPr/>
        <a:lstStyle/>
        <a:p>
          <a:endParaRPr lang="zh-TW" altLang="en-US"/>
        </a:p>
      </dgm:t>
    </dgm:pt>
    <dgm:pt modelId="{E681520C-1A7E-4148-BD62-540FEE7FDBF3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b="0" dirty="0" smtClean="0"/>
            <a:t>凡人惡死而樂生，好得而歸利，能生利者，道也。</a:t>
          </a:r>
          <a:endParaRPr lang="zh-TW" altLang="en-US" sz="2800" b="0" dirty="0"/>
        </a:p>
      </dgm:t>
    </dgm:pt>
    <dgm:pt modelId="{CD5F77AC-A985-4215-9D98-67DE912BD76A}" type="parTrans" cxnId="{B14464F7-4FFD-4D98-B62E-EB2954C3F8F7}">
      <dgm:prSet/>
      <dgm:spPr/>
      <dgm:t>
        <a:bodyPr/>
        <a:lstStyle/>
        <a:p>
          <a:endParaRPr lang="zh-TW" altLang="en-US"/>
        </a:p>
      </dgm:t>
    </dgm:pt>
    <dgm:pt modelId="{7BB993B5-2F85-47E4-8831-91F03895136C}" type="sibTrans" cxnId="{B14464F7-4FFD-4D98-B62E-EB2954C3F8F7}">
      <dgm:prSet/>
      <dgm:spPr/>
      <dgm:t>
        <a:bodyPr/>
        <a:lstStyle/>
        <a:p>
          <a:endParaRPr lang="zh-TW" altLang="en-US"/>
        </a:p>
      </dgm:t>
    </dgm:pt>
    <dgm:pt modelId="{221CBA53-86CA-400E-8B2F-EB9EB3AD38A7}" type="pres">
      <dgm:prSet presAssocID="{2B2C8311-2EEE-44CE-83FC-4AF8350133A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B0F00F7-A184-4556-ADD0-4CA4BBD96D93}" type="pres">
      <dgm:prSet presAssocID="{06F6B170-DFF0-45D1-B62D-62233EC99DA4}" presName="root1" presStyleCnt="0"/>
      <dgm:spPr/>
    </dgm:pt>
    <dgm:pt modelId="{B225B3FE-A53D-461D-A56B-39C355F47DA8}" type="pres">
      <dgm:prSet presAssocID="{06F6B170-DFF0-45D1-B62D-62233EC99DA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53B52FD-853E-4F1D-ACEC-1245267733A5}" type="pres">
      <dgm:prSet presAssocID="{06F6B170-DFF0-45D1-B62D-62233EC99DA4}" presName="level2hierChild" presStyleCnt="0"/>
      <dgm:spPr/>
    </dgm:pt>
    <dgm:pt modelId="{847DD845-95C5-4F95-9A27-3FA821092358}" type="pres">
      <dgm:prSet presAssocID="{C013ADF2-E8FC-49A0-B807-1803B10893E2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66FD0CF5-B70F-4186-B837-9750EA7011C6}" type="pres">
      <dgm:prSet presAssocID="{C013ADF2-E8FC-49A0-B807-1803B10893E2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A663917D-A08E-4063-A7FA-C3DFF333C914}" type="pres">
      <dgm:prSet presAssocID="{0738173B-7436-45C9-A594-633F79D7F4BC}" presName="root2" presStyleCnt="0"/>
      <dgm:spPr/>
    </dgm:pt>
    <dgm:pt modelId="{CF5BF326-902A-489C-8060-7D64F536D28D}" type="pres">
      <dgm:prSet presAssocID="{0738173B-7436-45C9-A594-633F79D7F4BC}" presName="LevelTwoTextNode" presStyleLbl="node2" presStyleIdx="0" presStyleCnt="4" custScaleX="6628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349A7E-0F50-4423-8BD0-1C55E9371923}" type="pres">
      <dgm:prSet presAssocID="{0738173B-7436-45C9-A594-633F79D7F4BC}" presName="level3hierChild" presStyleCnt="0"/>
      <dgm:spPr/>
    </dgm:pt>
    <dgm:pt modelId="{9BCB02FC-6001-4472-90CF-14420FCA6921}" type="pres">
      <dgm:prSet presAssocID="{33292740-07C9-4726-9053-BE36EFD08203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4ABFE23B-8679-419A-922D-22F2F9C61754}" type="pres">
      <dgm:prSet presAssocID="{33292740-07C9-4726-9053-BE36EFD08203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CF87D3C5-E1CC-4567-BD7D-8F4BD299FAA6}" type="pres">
      <dgm:prSet presAssocID="{2B8568F3-8C8A-46F0-922A-8FAA77EFBF0C}" presName="root2" presStyleCnt="0"/>
      <dgm:spPr/>
    </dgm:pt>
    <dgm:pt modelId="{F289A4AC-82C2-414A-A561-526FB0C97E32}" type="pres">
      <dgm:prSet presAssocID="{2B8568F3-8C8A-46F0-922A-8FAA77EFBF0C}" presName="LevelTwoTextNode" presStyleLbl="node3" presStyleIdx="0" presStyleCnt="4" custScaleX="28180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5774B02-FA10-43DC-92E1-B99267076622}" type="pres">
      <dgm:prSet presAssocID="{2B8568F3-8C8A-46F0-922A-8FAA77EFBF0C}" presName="level3hierChild" presStyleCnt="0"/>
      <dgm:spPr/>
    </dgm:pt>
    <dgm:pt modelId="{CB93A093-4B74-41F2-8853-8FFC7B29304C}" type="pres">
      <dgm:prSet presAssocID="{A9FA20E6-8D99-4278-B8DE-B8D2E527990F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AE699697-766F-48DF-9F64-3EFE9114016D}" type="pres">
      <dgm:prSet presAssocID="{A9FA20E6-8D99-4278-B8DE-B8D2E527990F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E47DFB22-BA51-4CC7-AE67-C5B750F007C5}" type="pres">
      <dgm:prSet presAssocID="{B6F32104-6C58-4CB4-BE81-53F1D150187D}" presName="root2" presStyleCnt="0"/>
      <dgm:spPr/>
    </dgm:pt>
    <dgm:pt modelId="{6493C620-AD89-4D60-803A-E73954511628}" type="pres">
      <dgm:prSet presAssocID="{B6F32104-6C58-4CB4-BE81-53F1D150187D}" presName="LevelTwoTextNode" presStyleLbl="node2" presStyleIdx="1" presStyleCnt="4" custScaleX="6628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9A2FBAE-E55B-4FBF-B47B-6276C264525D}" type="pres">
      <dgm:prSet presAssocID="{B6F32104-6C58-4CB4-BE81-53F1D150187D}" presName="level3hierChild" presStyleCnt="0"/>
      <dgm:spPr/>
    </dgm:pt>
    <dgm:pt modelId="{342CCC1B-844A-481F-9087-95C4DAE7A591}" type="pres">
      <dgm:prSet presAssocID="{BC659A14-0D13-4083-90F1-F9DF2A80C67F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1A57C6A2-C978-4D47-911E-19E7F7053019}" type="pres">
      <dgm:prSet presAssocID="{BC659A14-0D13-4083-90F1-F9DF2A80C67F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8218B9C9-A373-41E8-8C55-CC955BF624B8}" type="pres">
      <dgm:prSet presAssocID="{ABC19757-D6D9-4FB5-A729-B0726E2FA825}" presName="root2" presStyleCnt="0"/>
      <dgm:spPr/>
    </dgm:pt>
    <dgm:pt modelId="{FEA877D1-F94E-48FE-B73E-FFA9E7C43B03}" type="pres">
      <dgm:prSet presAssocID="{ABC19757-D6D9-4FB5-A729-B0726E2FA825}" presName="LevelTwoTextNode" presStyleLbl="node3" presStyleIdx="1" presStyleCnt="4" custScaleX="277980" custLinFactNeighborX="3672" custLinFactNeighborY="32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B2F1A2B-9F44-4D3F-A834-886B08612B77}" type="pres">
      <dgm:prSet presAssocID="{ABC19757-D6D9-4FB5-A729-B0726E2FA825}" presName="level3hierChild" presStyleCnt="0"/>
      <dgm:spPr/>
    </dgm:pt>
    <dgm:pt modelId="{E50585C0-3CBA-49BC-B6BE-0761AE134C25}" type="pres">
      <dgm:prSet presAssocID="{0490AA68-28D1-4BA1-846D-8825E5321A53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8F7660E4-88D9-4A7E-8BA1-AF1F17F36656}" type="pres">
      <dgm:prSet presAssocID="{0490AA68-28D1-4BA1-846D-8825E5321A53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2DE1A33D-3F35-4D9A-9115-FE3EB91F8A2B}" type="pres">
      <dgm:prSet presAssocID="{21144132-9109-4CA3-9486-AD62525BE9C5}" presName="root2" presStyleCnt="0"/>
      <dgm:spPr/>
    </dgm:pt>
    <dgm:pt modelId="{EBB5AD5B-B416-4194-A182-8BB43D4D6E7B}" type="pres">
      <dgm:prSet presAssocID="{21144132-9109-4CA3-9486-AD62525BE9C5}" presName="LevelTwoTextNode" presStyleLbl="node2" presStyleIdx="2" presStyleCnt="4" custScaleX="6628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AECEB4-6BC5-453D-9FEB-9584B2801DAF}" type="pres">
      <dgm:prSet presAssocID="{21144132-9109-4CA3-9486-AD62525BE9C5}" presName="level3hierChild" presStyleCnt="0"/>
      <dgm:spPr/>
    </dgm:pt>
    <dgm:pt modelId="{829B06D5-5FA4-4A89-BA20-7F63BA98040A}" type="pres">
      <dgm:prSet presAssocID="{A1F6D36A-8C30-4DB3-BB83-503DDFBB6B44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92EFDFBD-4E3F-401E-8212-E9F7B57DF7E1}" type="pres">
      <dgm:prSet presAssocID="{A1F6D36A-8C30-4DB3-BB83-503DDFBB6B44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BFE4CA35-144D-4FC8-BAC9-0D655A34AE74}" type="pres">
      <dgm:prSet presAssocID="{04452B1C-9572-49F7-BA9D-76B461CCE7C7}" presName="root2" presStyleCnt="0"/>
      <dgm:spPr/>
    </dgm:pt>
    <dgm:pt modelId="{DC70B948-869D-4112-8D52-5B04960DCDE2}" type="pres">
      <dgm:prSet presAssocID="{04452B1C-9572-49F7-BA9D-76B461CCE7C7}" presName="LevelTwoTextNode" presStyleLbl="node3" presStyleIdx="2" presStyleCnt="4" custScaleX="277980" custLinFactNeighborX="3672" custLinFactNeighborY="-72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A0BDB45-8AB0-41D5-A8E4-DFBA7C9C0A70}" type="pres">
      <dgm:prSet presAssocID="{04452B1C-9572-49F7-BA9D-76B461CCE7C7}" presName="level3hierChild" presStyleCnt="0"/>
      <dgm:spPr/>
    </dgm:pt>
    <dgm:pt modelId="{168CBAB8-5D0B-4401-BC82-8F43C47998FD}" type="pres">
      <dgm:prSet presAssocID="{AF22EBEE-B78E-4549-9378-1FFB89FEFD2D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00FCFED4-6EF2-45BF-84A6-F347AB282221}" type="pres">
      <dgm:prSet presAssocID="{AF22EBEE-B78E-4549-9378-1FFB89FEFD2D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63851D21-A8B6-4F1C-9867-44A03D44AF03}" type="pres">
      <dgm:prSet presAssocID="{6AE3AAAF-6703-4BA5-9720-6A3223D25071}" presName="root2" presStyleCnt="0"/>
      <dgm:spPr/>
    </dgm:pt>
    <dgm:pt modelId="{652092F9-A4A9-4E7F-9200-BD04F4FC556F}" type="pres">
      <dgm:prSet presAssocID="{6AE3AAAF-6703-4BA5-9720-6A3223D25071}" presName="LevelTwoTextNode" presStyleLbl="node2" presStyleIdx="3" presStyleCnt="4" custScaleX="6628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AED157A-6648-4A3C-AF06-71309688FABB}" type="pres">
      <dgm:prSet presAssocID="{6AE3AAAF-6703-4BA5-9720-6A3223D25071}" presName="level3hierChild" presStyleCnt="0"/>
      <dgm:spPr/>
    </dgm:pt>
    <dgm:pt modelId="{881A0DD0-7863-4847-9779-746C561D3770}" type="pres">
      <dgm:prSet presAssocID="{CD5F77AC-A985-4215-9D98-67DE912BD76A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46F4E097-92FB-4088-A8C4-750AC2B7B8D2}" type="pres">
      <dgm:prSet presAssocID="{CD5F77AC-A985-4215-9D98-67DE912BD76A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5915D15C-E64B-4135-A97D-366B88EB87CF}" type="pres">
      <dgm:prSet presAssocID="{E681520C-1A7E-4148-BD62-540FEE7FDBF3}" presName="root2" presStyleCnt="0"/>
      <dgm:spPr/>
    </dgm:pt>
    <dgm:pt modelId="{2FB2CEBA-9F2F-4E73-8C11-E2677DF547E4}" type="pres">
      <dgm:prSet presAssocID="{E681520C-1A7E-4148-BD62-540FEE7FDBF3}" presName="LevelTwoTextNode" presStyleLbl="node3" presStyleIdx="3" presStyleCnt="4" custScaleX="277980" custLinFactNeighborX="3672" custLinFactNeighborY="32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BC20B99-93E2-4D29-B046-04FE47E1686E}" type="pres">
      <dgm:prSet presAssocID="{E681520C-1A7E-4148-BD62-540FEE7FDBF3}" presName="level3hierChild" presStyleCnt="0"/>
      <dgm:spPr/>
    </dgm:pt>
  </dgm:ptLst>
  <dgm:cxnLst>
    <dgm:cxn modelId="{DCB430F3-A40D-49F2-8210-B768DE261530}" type="presOf" srcId="{ABC19757-D6D9-4FB5-A729-B0726E2FA825}" destId="{FEA877D1-F94E-48FE-B73E-FFA9E7C43B03}" srcOrd="0" destOrd="0" presId="urn:microsoft.com/office/officeart/2005/8/layout/hierarchy2"/>
    <dgm:cxn modelId="{FD41FF91-C5E9-4C56-8709-A2E43260A767}" type="presOf" srcId="{06F6B170-DFF0-45D1-B62D-62233EC99DA4}" destId="{B225B3FE-A53D-461D-A56B-39C355F47DA8}" srcOrd="0" destOrd="0" presId="urn:microsoft.com/office/officeart/2005/8/layout/hierarchy2"/>
    <dgm:cxn modelId="{C3D44EF5-7441-45C2-B2E7-11DAED3CD0E0}" srcId="{06F6B170-DFF0-45D1-B62D-62233EC99DA4}" destId="{6AE3AAAF-6703-4BA5-9720-6A3223D25071}" srcOrd="3" destOrd="0" parTransId="{AF22EBEE-B78E-4549-9378-1FFB89FEFD2D}" sibTransId="{696D6937-4F79-422F-8707-A4C80A8C482F}"/>
    <dgm:cxn modelId="{13BCB5CE-A660-43CD-8DB1-303ED29E1418}" srcId="{06F6B170-DFF0-45D1-B62D-62233EC99DA4}" destId="{0738173B-7436-45C9-A594-633F79D7F4BC}" srcOrd="0" destOrd="0" parTransId="{C013ADF2-E8FC-49A0-B807-1803B10893E2}" sibTransId="{A83E4868-A3B6-40AB-96FE-687BC58F08AF}"/>
    <dgm:cxn modelId="{6FFD2071-B13F-4578-A4C2-61A4D7931E7C}" srcId="{2B2C8311-2EEE-44CE-83FC-4AF8350133A9}" destId="{06F6B170-DFF0-45D1-B62D-62233EC99DA4}" srcOrd="0" destOrd="0" parTransId="{2F489905-38B4-4791-A74F-0B43B3697F35}" sibTransId="{2C8A0EC2-7C7C-40AC-A8FD-A272F643F0C8}"/>
    <dgm:cxn modelId="{85E05879-F702-41E9-8AC7-19CDE3DED862}" type="presOf" srcId="{CD5F77AC-A985-4215-9D98-67DE912BD76A}" destId="{881A0DD0-7863-4847-9779-746C561D3770}" srcOrd="0" destOrd="0" presId="urn:microsoft.com/office/officeart/2005/8/layout/hierarchy2"/>
    <dgm:cxn modelId="{E5CF01DF-E2CE-45CC-94EC-B36C30AC8E7C}" type="presOf" srcId="{CD5F77AC-A985-4215-9D98-67DE912BD76A}" destId="{46F4E097-92FB-4088-A8C4-750AC2B7B8D2}" srcOrd="1" destOrd="0" presId="urn:microsoft.com/office/officeart/2005/8/layout/hierarchy2"/>
    <dgm:cxn modelId="{5C85A359-BFC0-4EF3-8AF7-BCC2AD7C386F}" type="presOf" srcId="{BC659A14-0D13-4083-90F1-F9DF2A80C67F}" destId="{1A57C6A2-C978-4D47-911E-19E7F7053019}" srcOrd="1" destOrd="0" presId="urn:microsoft.com/office/officeart/2005/8/layout/hierarchy2"/>
    <dgm:cxn modelId="{97495238-89BA-462C-8FFC-BDCD02E56BF2}" type="presOf" srcId="{0490AA68-28D1-4BA1-846D-8825E5321A53}" destId="{E50585C0-3CBA-49BC-B6BE-0761AE134C25}" srcOrd="0" destOrd="0" presId="urn:microsoft.com/office/officeart/2005/8/layout/hierarchy2"/>
    <dgm:cxn modelId="{D7F0730C-5CAF-48F2-8272-73A3008AFC9A}" type="presOf" srcId="{AF22EBEE-B78E-4549-9378-1FFB89FEFD2D}" destId="{00FCFED4-6EF2-45BF-84A6-F347AB282221}" srcOrd="1" destOrd="0" presId="urn:microsoft.com/office/officeart/2005/8/layout/hierarchy2"/>
    <dgm:cxn modelId="{60F0C84B-D1CC-4264-BFA2-E0F1D597DF8B}" type="presOf" srcId="{C013ADF2-E8FC-49A0-B807-1803B10893E2}" destId="{66FD0CF5-B70F-4186-B837-9750EA7011C6}" srcOrd="1" destOrd="0" presId="urn:microsoft.com/office/officeart/2005/8/layout/hierarchy2"/>
    <dgm:cxn modelId="{6479D415-3ECD-4FAA-8206-B0EB5AC86581}" srcId="{06F6B170-DFF0-45D1-B62D-62233EC99DA4}" destId="{B6F32104-6C58-4CB4-BE81-53F1D150187D}" srcOrd="1" destOrd="0" parTransId="{A9FA20E6-8D99-4278-B8DE-B8D2E527990F}" sibTransId="{F3E27F6D-2287-40AD-A6C4-FCA7DCD7A01F}"/>
    <dgm:cxn modelId="{0F197F7E-DE49-44EE-B173-2BE2CA894C89}" type="presOf" srcId="{A9FA20E6-8D99-4278-B8DE-B8D2E527990F}" destId="{AE699697-766F-48DF-9F64-3EFE9114016D}" srcOrd="1" destOrd="0" presId="urn:microsoft.com/office/officeart/2005/8/layout/hierarchy2"/>
    <dgm:cxn modelId="{E55B30E4-9935-411A-8C77-0F919EB71005}" type="presOf" srcId="{0490AA68-28D1-4BA1-846D-8825E5321A53}" destId="{8F7660E4-88D9-4A7E-8BA1-AF1F17F36656}" srcOrd="1" destOrd="0" presId="urn:microsoft.com/office/officeart/2005/8/layout/hierarchy2"/>
    <dgm:cxn modelId="{38EADF76-9853-4B48-BC3D-372C348F4231}" srcId="{06F6B170-DFF0-45D1-B62D-62233EC99DA4}" destId="{21144132-9109-4CA3-9486-AD62525BE9C5}" srcOrd="2" destOrd="0" parTransId="{0490AA68-28D1-4BA1-846D-8825E5321A53}" sibTransId="{DB67AF8A-8DDC-4F5C-84A8-6EE049B22002}"/>
    <dgm:cxn modelId="{9B88F741-995E-48AD-9DD1-83256615C90B}" type="presOf" srcId="{A1F6D36A-8C30-4DB3-BB83-503DDFBB6B44}" destId="{829B06D5-5FA4-4A89-BA20-7F63BA98040A}" srcOrd="0" destOrd="0" presId="urn:microsoft.com/office/officeart/2005/8/layout/hierarchy2"/>
    <dgm:cxn modelId="{B14464F7-4FFD-4D98-B62E-EB2954C3F8F7}" srcId="{6AE3AAAF-6703-4BA5-9720-6A3223D25071}" destId="{E681520C-1A7E-4148-BD62-540FEE7FDBF3}" srcOrd="0" destOrd="0" parTransId="{CD5F77AC-A985-4215-9D98-67DE912BD76A}" sibTransId="{7BB993B5-2F85-47E4-8831-91F03895136C}"/>
    <dgm:cxn modelId="{E98586FF-A2B2-4DC6-9773-D20ECDA6E533}" srcId="{21144132-9109-4CA3-9486-AD62525BE9C5}" destId="{04452B1C-9572-49F7-BA9D-76B461CCE7C7}" srcOrd="0" destOrd="0" parTransId="{A1F6D36A-8C30-4DB3-BB83-503DDFBB6B44}" sibTransId="{4F059412-DB32-47DB-A197-3DBA7963F677}"/>
    <dgm:cxn modelId="{35974F1B-B5F1-46F2-B44D-BEE1ABDFD177}" type="presOf" srcId="{C013ADF2-E8FC-49A0-B807-1803B10893E2}" destId="{847DD845-95C5-4F95-9A27-3FA821092358}" srcOrd="0" destOrd="0" presId="urn:microsoft.com/office/officeart/2005/8/layout/hierarchy2"/>
    <dgm:cxn modelId="{FC557906-C3A4-49FE-8780-E652D7D35BA3}" type="presOf" srcId="{A9FA20E6-8D99-4278-B8DE-B8D2E527990F}" destId="{CB93A093-4B74-41F2-8853-8FFC7B29304C}" srcOrd="0" destOrd="0" presId="urn:microsoft.com/office/officeart/2005/8/layout/hierarchy2"/>
    <dgm:cxn modelId="{6A2B7A0F-D4FE-46B1-97CA-FC9A21EB5F0F}" type="presOf" srcId="{E681520C-1A7E-4148-BD62-540FEE7FDBF3}" destId="{2FB2CEBA-9F2F-4E73-8C11-E2677DF547E4}" srcOrd="0" destOrd="0" presId="urn:microsoft.com/office/officeart/2005/8/layout/hierarchy2"/>
    <dgm:cxn modelId="{1464D434-6660-4CDB-95DB-8BEE6A711A86}" type="presOf" srcId="{0738173B-7436-45C9-A594-633F79D7F4BC}" destId="{CF5BF326-902A-489C-8060-7D64F536D28D}" srcOrd="0" destOrd="0" presId="urn:microsoft.com/office/officeart/2005/8/layout/hierarchy2"/>
    <dgm:cxn modelId="{760E682A-515E-41EF-A942-3A60DA1EB47C}" type="presOf" srcId="{B6F32104-6C58-4CB4-BE81-53F1D150187D}" destId="{6493C620-AD89-4D60-803A-E73954511628}" srcOrd="0" destOrd="0" presId="urn:microsoft.com/office/officeart/2005/8/layout/hierarchy2"/>
    <dgm:cxn modelId="{5633D26A-D807-4CAD-B9B3-BE11DCA8F58B}" type="presOf" srcId="{33292740-07C9-4726-9053-BE36EFD08203}" destId="{9BCB02FC-6001-4472-90CF-14420FCA6921}" srcOrd="0" destOrd="0" presId="urn:microsoft.com/office/officeart/2005/8/layout/hierarchy2"/>
    <dgm:cxn modelId="{C7F5E700-F42E-42E4-A905-1D0FB70698A2}" type="presOf" srcId="{BC659A14-0D13-4083-90F1-F9DF2A80C67F}" destId="{342CCC1B-844A-481F-9087-95C4DAE7A591}" srcOrd="0" destOrd="0" presId="urn:microsoft.com/office/officeart/2005/8/layout/hierarchy2"/>
    <dgm:cxn modelId="{A6F73246-3D82-498A-ADD2-AF95EB1A75FD}" type="presOf" srcId="{AF22EBEE-B78E-4549-9378-1FFB89FEFD2D}" destId="{168CBAB8-5D0B-4401-BC82-8F43C47998FD}" srcOrd="0" destOrd="0" presId="urn:microsoft.com/office/officeart/2005/8/layout/hierarchy2"/>
    <dgm:cxn modelId="{1302E7E3-22B1-4F15-BAB9-8355108E8687}" type="presOf" srcId="{04452B1C-9572-49F7-BA9D-76B461CCE7C7}" destId="{DC70B948-869D-4112-8D52-5B04960DCDE2}" srcOrd="0" destOrd="0" presId="urn:microsoft.com/office/officeart/2005/8/layout/hierarchy2"/>
    <dgm:cxn modelId="{670CFCA4-91AF-4E04-B1AC-23BF9404E1D8}" type="presOf" srcId="{21144132-9109-4CA3-9486-AD62525BE9C5}" destId="{EBB5AD5B-B416-4194-A182-8BB43D4D6E7B}" srcOrd="0" destOrd="0" presId="urn:microsoft.com/office/officeart/2005/8/layout/hierarchy2"/>
    <dgm:cxn modelId="{6B981A40-2BC7-4094-8389-8A657BC5F05E}" srcId="{B6F32104-6C58-4CB4-BE81-53F1D150187D}" destId="{ABC19757-D6D9-4FB5-A729-B0726E2FA825}" srcOrd="0" destOrd="0" parTransId="{BC659A14-0D13-4083-90F1-F9DF2A80C67F}" sibTransId="{2A04DE56-4EAE-4CE7-B559-2E12BEA89D93}"/>
    <dgm:cxn modelId="{CAD271FA-2034-440F-8D2C-22284C3AD054}" srcId="{0738173B-7436-45C9-A594-633F79D7F4BC}" destId="{2B8568F3-8C8A-46F0-922A-8FAA77EFBF0C}" srcOrd="0" destOrd="0" parTransId="{33292740-07C9-4726-9053-BE36EFD08203}" sibTransId="{21909134-FC00-41FA-928B-9BBCFE5A30EC}"/>
    <dgm:cxn modelId="{DEC5516C-F865-4612-97A1-CB3D5CA67AFD}" type="presOf" srcId="{2B8568F3-8C8A-46F0-922A-8FAA77EFBF0C}" destId="{F289A4AC-82C2-414A-A561-526FB0C97E32}" srcOrd="0" destOrd="0" presId="urn:microsoft.com/office/officeart/2005/8/layout/hierarchy2"/>
    <dgm:cxn modelId="{9486E491-55E4-4C2A-B655-F36AAC3BF129}" type="presOf" srcId="{A1F6D36A-8C30-4DB3-BB83-503DDFBB6B44}" destId="{92EFDFBD-4E3F-401E-8212-E9F7B57DF7E1}" srcOrd="1" destOrd="0" presId="urn:microsoft.com/office/officeart/2005/8/layout/hierarchy2"/>
    <dgm:cxn modelId="{8D17B188-982D-44A6-A24C-32639F235573}" type="presOf" srcId="{2B2C8311-2EEE-44CE-83FC-4AF8350133A9}" destId="{221CBA53-86CA-400E-8B2F-EB9EB3AD38A7}" srcOrd="0" destOrd="0" presId="urn:microsoft.com/office/officeart/2005/8/layout/hierarchy2"/>
    <dgm:cxn modelId="{BD5CC512-A6D1-4D33-9297-165DA2733C05}" type="presOf" srcId="{33292740-07C9-4726-9053-BE36EFD08203}" destId="{4ABFE23B-8679-419A-922D-22F2F9C61754}" srcOrd="1" destOrd="0" presId="urn:microsoft.com/office/officeart/2005/8/layout/hierarchy2"/>
    <dgm:cxn modelId="{C4C9AD56-4352-4145-A407-99205D77475F}" type="presOf" srcId="{6AE3AAAF-6703-4BA5-9720-6A3223D25071}" destId="{652092F9-A4A9-4E7F-9200-BD04F4FC556F}" srcOrd="0" destOrd="0" presId="urn:microsoft.com/office/officeart/2005/8/layout/hierarchy2"/>
    <dgm:cxn modelId="{C18C5941-23D2-448A-8795-3CD8216B7E3F}" type="presParOf" srcId="{221CBA53-86CA-400E-8B2F-EB9EB3AD38A7}" destId="{3B0F00F7-A184-4556-ADD0-4CA4BBD96D93}" srcOrd="0" destOrd="0" presId="urn:microsoft.com/office/officeart/2005/8/layout/hierarchy2"/>
    <dgm:cxn modelId="{C780D3A7-9C18-42E3-9114-A5AAA54111A1}" type="presParOf" srcId="{3B0F00F7-A184-4556-ADD0-4CA4BBD96D93}" destId="{B225B3FE-A53D-461D-A56B-39C355F47DA8}" srcOrd="0" destOrd="0" presId="urn:microsoft.com/office/officeart/2005/8/layout/hierarchy2"/>
    <dgm:cxn modelId="{4D818501-3AB5-4762-8DD3-DA81C2193DB6}" type="presParOf" srcId="{3B0F00F7-A184-4556-ADD0-4CA4BBD96D93}" destId="{E53B52FD-853E-4F1D-ACEC-1245267733A5}" srcOrd="1" destOrd="0" presId="urn:microsoft.com/office/officeart/2005/8/layout/hierarchy2"/>
    <dgm:cxn modelId="{E48E551C-06C0-49AD-B628-514DE100FC33}" type="presParOf" srcId="{E53B52FD-853E-4F1D-ACEC-1245267733A5}" destId="{847DD845-95C5-4F95-9A27-3FA821092358}" srcOrd="0" destOrd="0" presId="urn:microsoft.com/office/officeart/2005/8/layout/hierarchy2"/>
    <dgm:cxn modelId="{326CCE67-B8C6-477B-A270-BAB0E71B565E}" type="presParOf" srcId="{847DD845-95C5-4F95-9A27-3FA821092358}" destId="{66FD0CF5-B70F-4186-B837-9750EA7011C6}" srcOrd="0" destOrd="0" presId="urn:microsoft.com/office/officeart/2005/8/layout/hierarchy2"/>
    <dgm:cxn modelId="{86FA9B7E-1DE4-4C67-A315-BD764BCF7B88}" type="presParOf" srcId="{E53B52FD-853E-4F1D-ACEC-1245267733A5}" destId="{A663917D-A08E-4063-A7FA-C3DFF333C914}" srcOrd="1" destOrd="0" presId="urn:microsoft.com/office/officeart/2005/8/layout/hierarchy2"/>
    <dgm:cxn modelId="{31FFBFCD-378E-4991-9840-52E3A3B83149}" type="presParOf" srcId="{A663917D-A08E-4063-A7FA-C3DFF333C914}" destId="{CF5BF326-902A-489C-8060-7D64F536D28D}" srcOrd="0" destOrd="0" presId="urn:microsoft.com/office/officeart/2005/8/layout/hierarchy2"/>
    <dgm:cxn modelId="{56BB502A-67A9-47DC-9D8B-F3E4DEC0477E}" type="presParOf" srcId="{A663917D-A08E-4063-A7FA-C3DFF333C914}" destId="{70349A7E-0F50-4423-8BD0-1C55E9371923}" srcOrd="1" destOrd="0" presId="urn:microsoft.com/office/officeart/2005/8/layout/hierarchy2"/>
    <dgm:cxn modelId="{7BFD9E3B-B6B6-41B2-B2A0-43100158E465}" type="presParOf" srcId="{70349A7E-0F50-4423-8BD0-1C55E9371923}" destId="{9BCB02FC-6001-4472-90CF-14420FCA6921}" srcOrd="0" destOrd="0" presId="urn:microsoft.com/office/officeart/2005/8/layout/hierarchy2"/>
    <dgm:cxn modelId="{38913458-3F1B-4968-8385-CFEE074BFAA3}" type="presParOf" srcId="{9BCB02FC-6001-4472-90CF-14420FCA6921}" destId="{4ABFE23B-8679-419A-922D-22F2F9C61754}" srcOrd="0" destOrd="0" presId="urn:microsoft.com/office/officeart/2005/8/layout/hierarchy2"/>
    <dgm:cxn modelId="{1E1FFEAA-3853-451A-BEB5-F1E5CB0B9B4E}" type="presParOf" srcId="{70349A7E-0F50-4423-8BD0-1C55E9371923}" destId="{CF87D3C5-E1CC-4567-BD7D-8F4BD299FAA6}" srcOrd="1" destOrd="0" presId="urn:microsoft.com/office/officeart/2005/8/layout/hierarchy2"/>
    <dgm:cxn modelId="{F6731342-F827-4A70-AC31-DF2FA6D90A97}" type="presParOf" srcId="{CF87D3C5-E1CC-4567-BD7D-8F4BD299FAA6}" destId="{F289A4AC-82C2-414A-A561-526FB0C97E32}" srcOrd="0" destOrd="0" presId="urn:microsoft.com/office/officeart/2005/8/layout/hierarchy2"/>
    <dgm:cxn modelId="{3858373B-08BD-4980-9720-B5C30FC8741B}" type="presParOf" srcId="{CF87D3C5-E1CC-4567-BD7D-8F4BD299FAA6}" destId="{E5774B02-FA10-43DC-92E1-B99267076622}" srcOrd="1" destOrd="0" presId="urn:microsoft.com/office/officeart/2005/8/layout/hierarchy2"/>
    <dgm:cxn modelId="{BA745437-EA06-4258-8A3A-374CD8CEB5BE}" type="presParOf" srcId="{E53B52FD-853E-4F1D-ACEC-1245267733A5}" destId="{CB93A093-4B74-41F2-8853-8FFC7B29304C}" srcOrd="2" destOrd="0" presId="urn:microsoft.com/office/officeart/2005/8/layout/hierarchy2"/>
    <dgm:cxn modelId="{FF7D49BB-4C75-419C-80FA-B2946F1FE9C7}" type="presParOf" srcId="{CB93A093-4B74-41F2-8853-8FFC7B29304C}" destId="{AE699697-766F-48DF-9F64-3EFE9114016D}" srcOrd="0" destOrd="0" presId="urn:microsoft.com/office/officeart/2005/8/layout/hierarchy2"/>
    <dgm:cxn modelId="{928BC4D9-C94D-400F-81AD-E71C5D2E250A}" type="presParOf" srcId="{E53B52FD-853E-4F1D-ACEC-1245267733A5}" destId="{E47DFB22-BA51-4CC7-AE67-C5B750F007C5}" srcOrd="3" destOrd="0" presId="urn:microsoft.com/office/officeart/2005/8/layout/hierarchy2"/>
    <dgm:cxn modelId="{3E263010-9842-49DE-BAC9-F16EF7334045}" type="presParOf" srcId="{E47DFB22-BA51-4CC7-AE67-C5B750F007C5}" destId="{6493C620-AD89-4D60-803A-E73954511628}" srcOrd="0" destOrd="0" presId="urn:microsoft.com/office/officeart/2005/8/layout/hierarchy2"/>
    <dgm:cxn modelId="{F7F39378-1C3E-4650-A6F7-839ACB70510C}" type="presParOf" srcId="{E47DFB22-BA51-4CC7-AE67-C5B750F007C5}" destId="{49A2FBAE-E55B-4FBF-B47B-6276C264525D}" srcOrd="1" destOrd="0" presId="urn:microsoft.com/office/officeart/2005/8/layout/hierarchy2"/>
    <dgm:cxn modelId="{F502154D-CEF7-4EA8-96BD-66C976AD58DA}" type="presParOf" srcId="{49A2FBAE-E55B-4FBF-B47B-6276C264525D}" destId="{342CCC1B-844A-481F-9087-95C4DAE7A591}" srcOrd="0" destOrd="0" presId="urn:microsoft.com/office/officeart/2005/8/layout/hierarchy2"/>
    <dgm:cxn modelId="{F3DF2C45-B8AD-4130-B38B-E976A5397E83}" type="presParOf" srcId="{342CCC1B-844A-481F-9087-95C4DAE7A591}" destId="{1A57C6A2-C978-4D47-911E-19E7F7053019}" srcOrd="0" destOrd="0" presId="urn:microsoft.com/office/officeart/2005/8/layout/hierarchy2"/>
    <dgm:cxn modelId="{9AF34EE3-7159-4E72-814A-E232CEB98D60}" type="presParOf" srcId="{49A2FBAE-E55B-4FBF-B47B-6276C264525D}" destId="{8218B9C9-A373-41E8-8C55-CC955BF624B8}" srcOrd="1" destOrd="0" presId="urn:microsoft.com/office/officeart/2005/8/layout/hierarchy2"/>
    <dgm:cxn modelId="{D6E1031A-3884-497F-9362-038B99D5927E}" type="presParOf" srcId="{8218B9C9-A373-41E8-8C55-CC955BF624B8}" destId="{FEA877D1-F94E-48FE-B73E-FFA9E7C43B03}" srcOrd="0" destOrd="0" presId="urn:microsoft.com/office/officeart/2005/8/layout/hierarchy2"/>
    <dgm:cxn modelId="{D665AA9F-E9DA-4DF2-B9BD-EA8C03589BA8}" type="presParOf" srcId="{8218B9C9-A373-41E8-8C55-CC955BF624B8}" destId="{BB2F1A2B-9F44-4D3F-A834-886B08612B77}" srcOrd="1" destOrd="0" presId="urn:microsoft.com/office/officeart/2005/8/layout/hierarchy2"/>
    <dgm:cxn modelId="{10F8543C-0237-46E7-91EF-7B29EC21FCA0}" type="presParOf" srcId="{E53B52FD-853E-4F1D-ACEC-1245267733A5}" destId="{E50585C0-3CBA-49BC-B6BE-0761AE134C25}" srcOrd="4" destOrd="0" presId="urn:microsoft.com/office/officeart/2005/8/layout/hierarchy2"/>
    <dgm:cxn modelId="{7C5DCFA2-699A-4E6A-8AFC-F448EAC69449}" type="presParOf" srcId="{E50585C0-3CBA-49BC-B6BE-0761AE134C25}" destId="{8F7660E4-88D9-4A7E-8BA1-AF1F17F36656}" srcOrd="0" destOrd="0" presId="urn:microsoft.com/office/officeart/2005/8/layout/hierarchy2"/>
    <dgm:cxn modelId="{0CA76FB7-FEC2-4A17-B7DA-E5B60AF295D5}" type="presParOf" srcId="{E53B52FD-853E-4F1D-ACEC-1245267733A5}" destId="{2DE1A33D-3F35-4D9A-9115-FE3EB91F8A2B}" srcOrd="5" destOrd="0" presId="urn:microsoft.com/office/officeart/2005/8/layout/hierarchy2"/>
    <dgm:cxn modelId="{9FEE8EE6-CCEE-4C2F-B9B6-A77712B515D1}" type="presParOf" srcId="{2DE1A33D-3F35-4D9A-9115-FE3EB91F8A2B}" destId="{EBB5AD5B-B416-4194-A182-8BB43D4D6E7B}" srcOrd="0" destOrd="0" presId="urn:microsoft.com/office/officeart/2005/8/layout/hierarchy2"/>
    <dgm:cxn modelId="{AECF3C47-99C4-4C46-AF88-6B3C481F48E8}" type="presParOf" srcId="{2DE1A33D-3F35-4D9A-9115-FE3EB91F8A2B}" destId="{D2AECEB4-6BC5-453D-9FEB-9584B2801DAF}" srcOrd="1" destOrd="0" presId="urn:microsoft.com/office/officeart/2005/8/layout/hierarchy2"/>
    <dgm:cxn modelId="{2A76C65A-1743-4FCC-B931-62C7F5B8F28B}" type="presParOf" srcId="{D2AECEB4-6BC5-453D-9FEB-9584B2801DAF}" destId="{829B06D5-5FA4-4A89-BA20-7F63BA98040A}" srcOrd="0" destOrd="0" presId="urn:microsoft.com/office/officeart/2005/8/layout/hierarchy2"/>
    <dgm:cxn modelId="{FDFE8A99-9D41-44A6-87CA-58D21401737A}" type="presParOf" srcId="{829B06D5-5FA4-4A89-BA20-7F63BA98040A}" destId="{92EFDFBD-4E3F-401E-8212-E9F7B57DF7E1}" srcOrd="0" destOrd="0" presId="urn:microsoft.com/office/officeart/2005/8/layout/hierarchy2"/>
    <dgm:cxn modelId="{D6738102-394F-46BD-9B10-A0D4A0B8DA15}" type="presParOf" srcId="{D2AECEB4-6BC5-453D-9FEB-9584B2801DAF}" destId="{BFE4CA35-144D-4FC8-BAC9-0D655A34AE74}" srcOrd="1" destOrd="0" presId="urn:microsoft.com/office/officeart/2005/8/layout/hierarchy2"/>
    <dgm:cxn modelId="{30996C32-7040-43EA-B8C3-0B66F0711AFD}" type="presParOf" srcId="{BFE4CA35-144D-4FC8-BAC9-0D655A34AE74}" destId="{DC70B948-869D-4112-8D52-5B04960DCDE2}" srcOrd="0" destOrd="0" presId="urn:microsoft.com/office/officeart/2005/8/layout/hierarchy2"/>
    <dgm:cxn modelId="{CDD0A113-2EC6-4083-A59E-3C1CE96CBB9B}" type="presParOf" srcId="{BFE4CA35-144D-4FC8-BAC9-0D655A34AE74}" destId="{DA0BDB45-8AB0-41D5-A8E4-DFBA7C9C0A70}" srcOrd="1" destOrd="0" presId="urn:microsoft.com/office/officeart/2005/8/layout/hierarchy2"/>
    <dgm:cxn modelId="{C6E1F432-6E35-4FC7-9D0C-7369C9867DDE}" type="presParOf" srcId="{E53B52FD-853E-4F1D-ACEC-1245267733A5}" destId="{168CBAB8-5D0B-4401-BC82-8F43C47998FD}" srcOrd="6" destOrd="0" presId="urn:microsoft.com/office/officeart/2005/8/layout/hierarchy2"/>
    <dgm:cxn modelId="{B1A72CC5-2E18-4B7D-827F-91C3C1E8CE35}" type="presParOf" srcId="{168CBAB8-5D0B-4401-BC82-8F43C47998FD}" destId="{00FCFED4-6EF2-45BF-84A6-F347AB282221}" srcOrd="0" destOrd="0" presId="urn:microsoft.com/office/officeart/2005/8/layout/hierarchy2"/>
    <dgm:cxn modelId="{442CEC42-C335-461F-A57D-E99935A6C170}" type="presParOf" srcId="{E53B52FD-853E-4F1D-ACEC-1245267733A5}" destId="{63851D21-A8B6-4F1C-9867-44A03D44AF03}" srcOrd="7" destOrd="0" presId="urn:microsoft.com/office/officeart/2005/8/layout/hierarchy2"/>
    <dgm:cxn modelId="{F56DD34F-99DD-4667-9923-EEC125AA4E46}" type="presParOf" srcId="{63851D21-A8B6-4F1C-9867-44A03D44AF03}" destId="{652092F9-A4A9-4E7F-9200-BD04F4FC556F}" srcOrd="0" destOrd="0" presId="urn:microsoft.com/office/officeart/2005/8/layout/hierarchy2"/>
    <dgm:cxn modelId="{E82CA359-3D96-4CAD-A306-D6E5C24E5E31}" type="presParOf" srcId="{63851D21-A8B6-4F1C-9867-44A03D44AF03}" destId="{6AED157A-6648-4A3C-AF06-71309688FABB}" srcOrd="1" destOrd="0" presId="urn:microsoft.com/office/officeart/2005/8/layout/hierarchy2"/>
    <dgm:cxn modelId="{8FC25BC7-699E-4AD0-BDBC-72D9E89447E0}" type="presParOf" srcId="{6AED157A-6648-4A3C-AF06-71309688FABB}" destId="{881A0DD0-7863-4847-9779-746C561D3770}" srcOrd="0" destOrd="0" presId="urn:microsoft.com/office/officeart/2005/8/layout/hierarchy2"/>
    <dgm:cxn modelId="{BE87621B-F80A-45F8-9C66-80F045AC7B2C}" type="presParOf" srcId="{881A0DD0-7863-4847-9779-746C561D3770}" destId="{46F4E097-92FB-4088-A8C4-750AC2B7B8D2}" srcOrd="0" destOrd="0" presId="urn:microsoft.com/office/officeart/2005/8/layout/hierarchy2"/>
    <dgm:cxn modelId="{99A53D7E-454F-488A-BDB6-901437D74E01}" type="presParOf" srcId="{6AED157A-6648-4A3C-AF06-71309688FABB}" destId="{5915D15C-E64B-4135-A97D-366B88EB87CF}" srcOrd="1" destOrd="0" presId="urn:microsoft.com/office/officeart/2005/8/layout/hierarchy2"/>
    <dgm:cxn modelId="{35ADEECF-EC21-4852-8A15-73AFD25DB14C}" type="presParOf" srcId="{5915D15C-E64B-4135-A97D-366B88EB87CF}" destId="{2FB2CEBA-9F2F-4E73-8C11-E2677DF547E4}" srcOrd="0" destOrd="0" presId="urn:microsoft.com/office/officeart/2005/8/layout/hierarchy2"/>
    <dgm:cxn modelId="{A0A19572-903B-47BC-9E3F-C6C21A12F758}" type="presParOf" srcId="{5915D15C-E64B-4135-A97D-366B88EB87CF}" destId="{0BC20B99-93E2-4D29-B046-04FE47E1686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15C7F5D-D510-4534-A409-90FC8EFBAD4B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8B3D665-905A-485E-86A5-E64692F0950B}">
      <dgm:prSet phldrT="[文字]" custT="1"/>
      <dgm:spPr/>
      <dgm:t>
        <a:bodyPr/>
        <a:lstStyle/>
        <a:p>
          <a:r>
            <a:rPr lang="zh-TW" altLang="en-US" sz="3200" dirty="0" smtClean="0"/>
            <a:t>君子不以辭盡人</a:t>
          </a:r>
          <a:endParaRPr lang="zh-TW" altLang="en-US" sz="3200" dirty="0"/>
        </a:p>
      </dgm:t>
    </dgm:pt>
    <dgm:pt modelId="{26D06949-5E9A-4F26-BBDF-0606D2DB2951}" type="parTrans" cxnId="{48012529-CE93-4EAC-A991-DB51190843D5}">
      <dgm:prSet/>
      <dgm:spPr/>
      <dgm:t>
        <a:bodyPr/>
        <a:lstStyle/>
        <a:p>
          <a:endParaRPr lang="zh-TW" altLang="en-US"/>
        </a:p>
      </dgm:t>
    </dgm:pt>
    <dgm:pt modelId="{E042FD4B-E2BC-4C88-8BA5-4BCFF41B41DE}" type="sibTrans" cxnId="{48012529-CE93-4EAC-A991-DB51190843D5}">
      <dgm:prSet/>
      <dgm:spPr/>
      <dgm:t>
        <a:bodyPr/>
        <a:lstStyle/>
        <a:p>
          <a:endParaRPr lang="zh-TW" altLang="en-US"/>
        </a:p>
      </dgm:t>
    </dgm:pt>
    <dgm:pt modelId="{28F9866C-9CF6-46ED-B7B4-BF4E00B632BE}">
      <dgm:prSet phldrT="[文字]" custT="1"/>
      <dgm:spPr/>
      <dgm:t>
        <a:bodyPr/>
        <a:lstStyle/>
        <a:p>
          <a:r>
            <a:rPr lang="zh-TW" altLang="en-US" sz="3200" dirty="0" smtClean="0"/>
            <a:t>天下有道</a:t>
          </a:r>
          <a:endParaRPr lang="zh-TW" altLang="en-US" sz="3200" dirty="0"/>
        </a:p>
      </dgm:t>
    </dgm:pt>
    <dgm:pt modelId="{53559F37-54B7-4F5B-9775-B4C258C0A5DF}" type="parTrans" cxnId="{C471EE4C-0B15-4D05-8E38-B57D7CDD2AD3}">
      <dgm:prSet/>
      <dgm:spPr/>
      <dgm:t>
        <a:bodyPr/>
        <a:lstStyle/>
        <a:p>
          <a:endParaRPr lang="zh-TW" altLang="en-US"/>
        </a:p>
      </dgm:t>
    </dgm:pt>
    <dgm:pt modelId="{A8D5411A-DCF9-4D41-8F8D-B6691E3EE2A8}" type="sibTrans" cxnId="{C471EE4C-0B15-4D05-8E38-B57D7CDD2AD3}">
      <dgm:prSet/>
      <dgm:spPr/>
      <dgm:t>
        <a:bodyPr/>
        <a:lstStyle/>
        <a:p>
          <a:endParaRPr lang="zh-TW" altLang="en-US"/>
        </a:p>
      </dgm:t>
    </dgm:pt>
    <dgm:pt modelId="{DE7018DA-3373-410E-853F-D457DE9951D5}">
      <dgm:prSet phldrT="[文字]" custT="1"/>
      <dgm:spPr/>
      <dgm:t>
        <a:bodyPr/>
        <a:lstStyle/>
        <a:p>
          <a:r>
            <a:rPr lang="zh-TW" altLang="en-US" sz="3200" dirty="0" smtClean="0"/>
            <a:t>天下無道</a:t>
          </a:r>
          <a:endParaRPr lang="zh-TW" altLang="en-US" sz="3200" dirty="0"/>
        </a:p>
      </dgm:t>
    </dgm:pt>
    <dgm:pt modelId="{B1FAABE5-16E2-4B28-93D0-E3BC2C5516FE}" type="parTrans" cxnId="{68D07ACC-1BCA-4B71-99D6-0E1BEE8397F0}">
      <dgm:prSet/>
      <dgm:spPr/>
      <dgm:t>
        <a:bodyPr/>
        <a:lstStyle/>
        <a:p>
          <a:endParaRPr lang="zh-TW" altLang="en-US"/>
        </a:p>
      </dgm:t>
    </dgm:pt>
    <dgm:pt modelId="{75C65882-E1CC-412E-9E5F-3301A9F7F534}" type="sibTrans" cxnId="{68D07ACC-1BCA-4B71-99D6-0E1BEE8397F0}">
      <dgm:prSet/>
      <dgm:spPr/>
      <dgm:t>
        <a:bodyPr/>
        <a:lstStyle/>
        <a:p>
          <a:endParaRPr lang="zh-TW" altLang="en-US"/>
        </a:p>
      </dgm:t>
    </dgm:pt>
    <dgm:pt modelId="{227B777C-7D79-4EFF-BC51-60E3A491A078}">
      <dgm:prSet phldrT="[文字]" custT="1"/>
      <dgm:spPr/>
      <dgm:t>
        <a:bodyPr/>
        <a:lstStyle/>
        <a:p>
          <a:r>
            <a:rPr lang="zh-TW" altLang="en-US" sz="3200" smtClean="0"/>
            <a:t>行</a:t>
          </a:r>
          <a:r>
            <a:rPr lang="zh-TW" altLang="en-US" sz="3200" dirty="0" smtClean="0"/>
            <a:t>有枝葉</a:t>
          </a:r>
          <a:endParaRPr lang="zh-TW" altLang="en-US" sz="3200" dirty="0"/>
        </a:p>
      </dgm:t>
    </dgm:pt>
    <dgm:pt modelId="{EA6F963F-4E83-4C44-86B5-E2E632D34AAC}" type="parTrans" cxnId="{92B6F482-7180-4B0F-9A87-69D4C68F5A1C}">
      <dgm:prSet/>
      <dgm:spPr/>
      <dgm:t>
        <a:bodyPr/>
        <a:lstStyle/>
        <a:p>
          <a:endParaRPr lang="zh-TW" altLang="en-US"/>
        </a:p>
      </dgm:t>
    </dgm:pt>
    <dgm:pt modelId="{DB9DE956-72BC-4D4E-AE5A-40E2DA06C722}" type="sibTrans" cxnId="{92B6F482-7180-4B0F-9A87-69D4C68F5A1C}">
      <dgm:prSet/>
      <dgm:spPr/>
      <dgm:t>
        <a:bodyPr/>
        <a:lstStyle/>
        <a:p>
          <a:endParaRPr lang="zh-TW" altLang="en-US"/>
        </a:p>
      </dgm:t>
    </dgm:pt>
    <dgm:pt modelId="{AF6BC349-F362-4177-9C6E-7997C5F8DC17}">
      <dgm:prSet phldrT="[文字]" custT="1"/>
      <dgm:spPr/>
      <dgm:t>
        <a:bodyPr/>
        <a:lstStyle/>
        <a:p>
          <a:r>
            <a:rPr lang="zh-TW" altLang="en-US" sz="3200" dirty="0" smtClean="0"/>
            <a:t>辭有枝葉</a:t>
          </a:r>
          <a:endParaRPr lang="zh-TW" altLang="en-US" sz="3200" dirty="0"/>
        </a:p>
      </dgm:t>
    </dgm:pt>
    <dgm:pt modelId="{EE287EC7-00CA-42E3-AC22-937F7E658A54}" type="parTrans" cxnId="{D27DB258-6156-4C01-9C6E-3A947593A8D4}">
      <dgm:prSet/>
      <dgm:spPr/>
      <dgm:t>
        <a:bodyPr/>
        <a:lstStyle/>
        <a:p>
          <a:endParaRPr lang="zh-TW" altLang="en-US"/>
        </a:p>
      </dgm:t>
    </dgm:pt>
    <dgm:pt modelId="{14E88F0A-4C04-4BD3-A7F3-65BBB794630A}" type="sibTrans" cxnId="{D27DB258-6156-4C01-9C6E-3A947593A8D4}">
      <dgm:prSet/>
      <dgm:spPr/>
      <dgm:t>
        <a:bodyPr/>
        <a:lstStyle/>
        <a:p>
          <a:endParaRPr lang="zh-TW" altLang="en-US"/>
        </a:p>
      </dgm:t>
    </dgm:pt>
    <dgm:pt modelId="{6DF27306-4633-4C6C-8BF6-121C689C9068}" type="pres">
      <dgm:prSet presAssocID="{E15C7F5D-D510-4534-A409-90FC8EFBAD4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F5E914E-A9E5-4822-AD18-4DD8F0632AEA}" type="pres">
      <dgm:prSet presAssocID="{08B3D665-905A-485E-86A5-E64692F0950B}" presName="root1" presStyleCnt="0"/>
      <dgm:spPr/>
    </dgm:pt>
    <dgm:pt modelId="{E2087C02-F6A2-42DA-B6B6-28DCE5C0B88B}" type="pres">
      <dgm:prSet presAssocID="{08B3D665-905A-485E-86A5-E64692F0950B}" presName="LevelOneTextNode" presStyleLbl="node0" presStyleIdx="0" presStyleCnt="1" custScaleX="117108" custScaleY="730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59FA8D0-DEFE-43BA-9E65-185E395CD178}" type="pres">
      <dgm:prSet presAssocID="{08B3D665-905A-485E-86A5-E64692F0950B}" presName="level2hierChild" presStyleCnt="0"/>
      <dgm:spPr/>
    </dgm:pt>
    <dgm:pt modelId="{ACFCB074-E6BC-499E-A47A-4FF51D6F204D}" type="pres">
      <dgm:prSet presAssocID="{53559F37-54B7-4F5B-9775-B4C258C0A5DF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E34B128B-4464-4B72-A126-26203DFD024C}" type="pres">
      <dgm:prSet presAssocID="{53559F37-54B7-4F5B-9775-B4C258C0A5DF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C565D91E-FB6E-4644-A0F6-58420BC68538}" type="pres">
      <dgm:prSet presAssocID="{28F9866C-9CF6-46ED-B7B4-BF4E00B632BE}" presName="root2" presStyleCnt="0"/>
      <dgm:spPr/>
    </dgm:pt>
    <dgm:pt modelId="{F5DC3FE8-FF70-435F-9DAB-3C12B70D29CA}" type="pres">
      <dgm:prSet presAssocID="{28F9866C-9CF6-46ED-B7B4-BF4E00B632BE}" presName="LevelTwoTextNode" presStyleLbl="node2" presStyleIdx="0" presStyleCnt="2" custScaleX="80765" custScaleY="711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4CA84C3-839A-4874-A19F-1C3C39F97ED0}" type="pres">
      <dgm:prSet presAssocID="{28F9866C-9CF6-46ED-B7B4-BF4E00B632BE}" presName="level3hierChild" presStyleCnt="0"/>
      <dgm:spPr/>
    </dgm:pt>
    <dgm:pt modelId="{0C996910-7336-4E47-B81C-04257B033B25}" type="pres">
      <dgm:prSet presAssocID="{EA6F963F-4E83-4C44-86B5-E2E632D34AAC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D5BC00B8-7498-4717-8638-DEBBA07514AD}" type="pres">
      <dgm:prSet presAssocID="{EA6F963F-4E83-4C44-86B5-E2E632D34AAC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7572BE29-ED10-46E3-AEDB-D1745E1E23B8}" type="pres">
      <dgm:prSet presAssocID="{227B777C-7D79-4EFF-BC51-60E3A491A078}" presName="root2" presStyleCnt="0"/>
      <dgm:spPr/>
    </dgm:pt>
    <dgm:pt modelId="{0F7915DA-1ED5-4F62-ADE6-652EC43A61BB}" type="pres">
      <dgm:prSet presAssocID="{227B777C-7D79-4EFF-BC51-60E3A491A078}" presName="LevelTwoTextNode" presStyleLbl="node3" presStyleIdx="0" presStyleCnt="2" custScaleX="79031" custScaleY="7032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C74866-CB70-4418-9198-2310C28EE64B}" type="pres">
      <dgm:prSet presAssocID="{227B777C-7D79-4EFF-BC51-60E3A491A078}" presName="level3hierChild" presStyleCnt="0"/>
      <dgm:spPr/>
    </dgm:pt>
    <dgm:pt modelId="{1F7159EA-3EB8-4B23-902F-637FD595866F}" type="pres">
      <dgm:prSet presAssocID="{B1FAABE5-16E2-4B28-93D0-E3BC2C5516FE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4965C377-B341-4B38-8408-43ADA34EABD3}" type="pres">
      <dgm:prSet presAssocID="{B1FAABE5-16E2-4B28-93D0-E3BC2C5516FE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75C81007-7178-4BD6-9C03-D2E23ED9F0B1}" type="pres">
      <dgm:prSet presAssocID="{DE7018DA-3373-410E-853F-D457DE9951D5}" presName="root2" presStyleCnt="0"/>
      <dgm:spPr/>
    </dgm:pt>
    <dgm:pt modelId="{7C7716DC-3617-4BF6-BD80-18D3D57142B1}" type="pres">
      <dgm:prSet presAssocID="{DE7018DA-3373-410E-853F-D457DE9951D5}" presName="LevelTwoTextNode" presStyleLbl="node2" presStyleIdx="1" presStyleCnt="2" custScaleX="80765" custScaleY="711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575C825-9108-4478-BD8A-429224E7A44B}" type="pres">
      <dgm:prSet presAssocID="{DE7018DA-3373-410E-853F-D457DE9951D5}" presName="level3hierChild" presStyleCnt="0"/>
      <dgm:spPr/>
    </dgm:pt>
    <dgm:pt modelId="{25BD7BD6-7D82-4308-BAA4-9F6A73D4F7E3}" type="pres">
      <dgm:prSet presAssocID="{EE287EC7-00CA-42E3-AC22-937F7E658A54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146E222F-A5B8-45DD-84A9-B5205DA4B303}" type="pres">
      <dgm:prSet presAssocID="{EE287EC7-00CA-42E3-AC22-937F7E658A54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731B033E-27F3-4292-9845-7646067F0019}" type="pres">
      <dgm:prSet presAssocID="{AF6BC349-F362-4177-9C6E-7997C5F8DC17}" presName="root2" presStyleCnt="0"/>
      <dgm:spPr/>
    </dgm:pt>
    <dgm:pt modelId="{158F8EE3-1D5A-4BD9-BF88-E6FF6DB0C748}" type="pres">
      <dgm:prSet presAssocID="{AF6BC349-F362-4177-9C6E-7997C5F8DC17}" presName="LevelTwoTextNode" presStyleLbl="node3" presStyleIdx="1" presStyleCnt="2" custScaleX="79031" custScaleY="7032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D743EE3-83BB-4C29-85DB-86E30967022E}" type="pres">
      <dgm:prSet presAssocID="{AF6BC349-F362-4177-9C6E-7997C5F8DC17}" presName="level3hierChild" presStyleCnt="0"/>
      <dgm:spPr/>
    </dgm:pt>
  </dgm:ptLst>
  <dgm:cxnLst>
    <dgm:cxn modelId="{8C6A9C15-4D35-4E47-A0E0-BFA273DC4C8E}" type="presOf" srcId="{53559F37-54B7-4F5B-9775-B4C258C0A5DF}" destId="{ACFCB074-E6BC-499E-A47A-4FF51D6F204D}" srcOrd="0" destOrd="0" presId="urn:microsoft.com/office/officeart/2005/8/layout/hierarchy2"/>
    <dgm:cxn modelId="{68D07ACC-1BCA-4B71-99D6-0E1BEE8397F0}" srcId="{08B3D665-905A-485E-86A5-E64692F0950B}" destId="{DE7018DA-3373-410E-853F-D457DE9951D5}" srcOrd="1" destOrd="0" parTransId="{B1FAABE5-16E2-4B28-93D0-E3BC2C5516FE}" sibTransId="{75C65882-E1CC-412E-9E5F-3301A9F7F534}"/>
    <dgm:cxn modelId="{C444E1F4-2574-4873-8F97-B9C9BF1AE08B}" type="presOf" srcId="{08B3D665-905A-485E-86A5-E64692F0950B}" destId="{E2087C02-F6A2-42DA-B6B6-28DCE5C0B88B}" srcOrd="0" destOrd="0" presId="urn:microsoft.com/office/officeart/2005/8/layout/hierarchy2"/>
    <dgm:cxn modelId="{FB2F9568-783F-4FED-9AFD-3A7A1630C708}" type="presOf" srcId="{AF6BC349-F362-4177-9C6E-7997C5F8DC17}" destId="{158F8EE3-1D5A-4BD9-BF88-E6FF6DB0C748}" srcOrd="0" destOrd="0" presId="urn:microsoft.com/office/officeart/2005/8/layout/hierarchy2"/>
    <dgm:cxn modelId="{58723D78-D98F-4D69-88C5-8AF3FFB7DE77}" type="presOf" srcId="{EE287EC7-00CA-42E3-AC22-937F7E658A54}" destId="{25BD7BD6-7D82-4308-BAA4-9F6A73D4F7E3}" srcOrd="0" destOrd="0" presId="urn:microsoft.com/office/officeart/2005/8/layout/hierarchy2"/>
    <dgm:cxn modelId="{D27DB258-6156-4C01-9C6E-3A947593A8D4}" srcId="{DE7018DA-3373-410E-853F-D457DE9951D5}" destId="{AF6BC349-F362-4177-9C6E-7997C5F8DC17}" srcOrd="0" destOrd="0" parTransId="{EE287EC7-00CA-42E3-AC22-937F7E658A54}" sibTransId="{14E88F0A-4C04-4BD3-A7F3-65BBB794630A}"/>
    <dgm:cxn modelId="{C1238D99-4B0A-41E8-8787-1A02ED87559F}" type="presOf" srcId="{EA6F963F-4E83-4C44-86B5-E2E632D34AAC}" destId="{0C996910-7336-4E47-B81C-04257B033B25}" srcOrd="0" destOrd="0" presId="urn:microsoft.com/office/officeart/2005/8/layout/hierarchy2"/>
    <dgm:cxn modelId="{0C6F3C58-5FBA-4585-A121-5006F691D73D}" type="presOf" srcId="{EE287EC7-00CA-42E3-AC22-937F7E658A54}" destId="{146E222F-A5B8-45DD-84A9-B5205DA4B303}" srcOrd="1" destOrd="0" presId="urn:microsoft.com/office/officeart/2005/8/layout/hierarchy2"/>
    <dgm:cxn modelId="{DC900836-5D52-4088-A707-4FCF6D5F4AA0}" type="presOf" srcId="{28F9866C-9CF6-46ED-B7B4-BF4E00B632BE}" destId="{F5DC3FE8-FF70-435F-9DAB-3C12B70D29CA}" srcOrd="0" destOrd="0" presId="urn:microsoft.com/office/officeart/2005/8/layout/hierarchy2"/>
    <dgm:cxn modelId="{26176E14-A97D-40FE-A6EB-FD1A68C9B208}" type="presOf" srcId="{227B777C-7D79-4EFF-BC51-60E3A491A078}" destId="{0F7915DA-1ED5-4F62-ADE6-652EC43A61BB}" srcOrd="0" destOrd="0" presId="urn:microsoft.com/office/officeart/2005/8/layout/hierarchy2"/>
    <dgm:cxn modelId="{92B6F482-7180-4B0F-9A87-69D4C68F5A1C}" srcId="{28F9866C-9CF6-46ED-B7B4-BF4E00B632BE}" destId="{227B777C-7D79-4EFF-BC51-60E3A491A078}" srcOrd="0" destOrd="0" parTransId="{EA6F963F-4E83-4C44-86B5-E2E632D34AAC}" sibTransId="{DB9DE956-72BC-4D4E-AE5A-40E2DA06C722}"/>
    <dgm:cxn modelId="{DA25785E-E883-475B-BB02-81B4BC3C8957}" type="presOf" srcId="{B1FAABE5-16E2-4B28-93D0-E3BC2C5516FE}" destId="{1F7159EA-3EB8-4B23-902F-637FD595866F}" srcOrd="0" destOrd="0" presId="urn:microsoft.com/office/officeart/2005/8/layout/hierarchy2"/>
    <dgm:cxn modelId="{52B672DD-FB08-45E7-A47D-3C56F8DCFD2D}" type="presOf" srcId="{E15C7F5D-D510-4534-A409-90FC8EFBAD4B}" destId="{6DF27306-4633-4C6C-8BF6-121C689C9068}" srcOrd="0" destOrd="0" presId="urn:microsoft.com/office/officeart/2005/8/layout/hierarchy2"/>
    <dgm:cxn modelId="{4A9131AF-658F-4E19-8F56-B4173903F3D2}" type="presOf" srcId="{EA6F963F-4E83-4C44-86B5-E2E632D34AAC}" destId="{D5BC00B8-7498-4717-8638-DEBBA07514AD}" srcOrd="1" destOrd="0" presId="urn:microsoft.com/office/officeart/2005/8/layout/hierarchy2"/>
    <dgm:cxn modelId="{6FB66177-0E78-4767-9C6F-54691DAAB805}" type="presOf" srcId="{B1FAABE5-16E2-4B28-93D0-E3BC2C5516FE}" destId="{4965C377-B341-4B38-8408-43ADA34EABD3}" srcOrd="1" destOrd="0" presId="urn:microsoft.com/office/officeart/2005/8/layout/hierarchy2"/>
    <dgm:cxn modelId="{98004990-8822-41FF-A2B8-62269BBEC9E8}" type="presOf" srcId="{DE7018DA-3373-410E-853F-D457DE9951D5}" destId="{7C7716DC-3617-4BF6-BD80-18D3D57142B1}" srcOrd="0" destOrd="0" presId="urn:microsoft.com/office/officeart/2005/8/layout/hierarchy2"/>
    <dgm:cxn modelId="{C471EE4C-0B15-4D05-8E38-B57D7CDD2AD3}" srcId="{08B3D665-905A-485E-86A5-E64692F0950B}" destId="{28F9866C-9CF6-46ED-B7B4-BF4E00B632BE}" srcOrd="0" destOrd="0" parTransId="{53559F37-54B7-4F5B-9775-B4C258C0A5DF}" sibTransId="{A8D5411A-DCF9-4D41-8F8D-B6691E3EE2A8}"/>
    <dgm:cxn modelId="{23428797-D9F8-4EC0-88A9-EA798E3B92DB}" type="presOf" srcId="{53559F37-54B7-4F5B-9775-B4C258C0A5DF}" destId="{E34B128B-4464-4B72-A126-26203DFD024C}" srcOrd="1" destOrd="0" presId="urn:microsoft.com/office/officeart/2005/8/layout/hierarchy2"/>
    <dgm:cxn modelId="{48012529-CE93-4EAC-A991-DB51190843D5}" srcId="{E15C7F5D-D510-4534-A409-90FC8EFBAD4B}" destId="{08B3D665-905A-485E-86A5-E64692F0950B}" srcOrd="0" destOrd="0" parTransId="{26D06949-5E9A-4F26-BBDF-0606D2DB2951}" sibTransId="{E042FD4B-E2BC-4C88-8BA5-4BCFF41B41DE}"/>
    <dgm:cxn modelId="{6A0ED7CE-B6CC-4895-97AE-032624C9F7D7}" type="presParOf" srcId="{6DF27306-4633-4C6C-8BF6-121C689C9068}" destId="{FF5E914E-A9E5-4822-AD18-4DD8F0632AEA}" srcOrd="0" destOrd="0" presId="urn:microsoft.com/office/officeart/2005/8/layout/hierarchy2"/>
    <dgm:cxn modelId="{BC1852C4-42D8-4229-BD7E-733AC3AB6C6A}" type="presParOf" srcId="{FF5E914E-A9E5-4822-AD18-4DD8F0632AEA}" destId="{E2087C02-F6A2-42DA-B6B6-28DCE5C0B88B}" srcOrd="0" destOrd="0" presId="urn:microsoft.com/office/officeart/2005/8/layout/hierarchy2"/>
    <dgm:cxn modelId="{E94EE2B1-F967-410D-82A1-406042F85B4A}" type="presParOf" srcId="{FF5E914E-A9E5-4822-AD18-4DD8F0632AEA}" destId="{059FA8D0-DEFE-43BA-9E65-185E395CD178}" srcOrd="1" destOrd="0" presId="urn:microsoft.com/office/officeart/2005/8/layout/hierarchy2"/>
    <dgm:cxn modelId="{51E93E4B-BA96-4B6E-A257-5E015E6831C2}" type="presParOf" srcId="{059FA8D0-DEFE-43BA-9E65-185E395CD178}" destId="{ACFCB074-E6BC-499E-A47A-4FF51D6F204D}" srcOrd="0" destOrd="0" presId="urn:microsoft.com/office/officeart/2005/8/layout/hierarchy2"/>
    <dgm:cxn modelId="{30393380-C787-42BC-873F-F3616A975F1E}" type="presParOf" srcId="{ACFCB074-E6BC-499E-A47A-4FF51D6F204D}" destId="{E34B128B-4464-4B72-A126-26203DFD024C}" srcOrd="0" destOrd="0" presId="urn:microsoft.com/office/officeart/2005/8/layout/hierarchy2"/>
    <dgm:cxn modelId="{6F3C5240-4610-4F8E-953C-6DE6EE0297DF}" type="presParOf" srcId="{059FA8D0-DEFE-43BA-9E65-185E395CD178}" destId="{C565D91E-FB6E-4644-A0F6-58420BC68538}" srcOrd="1" destOrd="0" presId="urn:microsoft.com/office/officeart/2005/8/layout/hierarchy2"/>
    <dgm:cxn modelId="{162F4F95-3E6D-40E1-93BF-5DFA226F85A0}" type="presParOf" srcId="{C565D91E-FB6E-4644-A0F6-58420BC68538}" destId="{F5DC3FE8-FF70-435F-9DAB-3C12B70D29CA}" srcOrd="0" destOrd="0" presId="urn:microsoft.com/office/officeart/2005/8/layout/hierarchy2"/>
    <dgm:cxn modelId="{2E46A087-093B-44CB-B7FB-658EC482DC64}" type="presParOf" srcId="{C565D91E-FB6E-4644-A0F6-58420BC68538}" destId="{74CA84C3-839A-4874-A19F-1C3C39F97ED0}" srcOrd="1" destOrd="0" presId="urn:microsoft.com/office/officeart/2005/8/layout/hierarchy2"/>
    <dgm:cxn modelId="{6A7F81C7-F2EE-4F62-9557-2906B5EC8CC6}" type="presParOf" srcId="{74CA84C3-839A-4874-A19F-1C3C39F97ED0}" destId="{0C996910-7336-4E47-B81C-04257B033B25}" srcOrd="0" destOrd="0" presId="urn:microsoft.com/office/officeart/2005/8/layout/hierarchy2"/>
    <dgm:cxn modelId="{DB4963FF-1790-467A-BD60-2BA85C9A5BF6}" type="presParOf" srcId="{0C996910-7336-4E47-B81C-04257B033B25}" destId="{D5BC00B8-7498-4717-8638-DEBBA07514AD}" srcOrd="0" destOrd="0" presId="urn:microsoft.com/office/officeart/2005/8/layout/hierarchy2"/>
    <dgm:cxn modelId="{3E241474-E09E-4E3A-AAC2-F6C426D18400}" type="presParOf" srcId="{74CA84C3-839A-4874-A19F-1C3C39F97ED0}" destId="{7572BE29-ED10-46E3-AEDB-D1745E1E23B8}" srcOrd="1" destOrd="0" presId="urn:microsoft.com/office/officeart/2005/8/layout/hierarchy2"/>
    <dgm:cxn modelId="{FE3DEEB8-734B-4711-99F9-21FC599C72AA}" type="presParOf" srcId="{7572BE29-ED10-46E3-AEDB-D1745E1E23B8}" destId="{0F7915DA-1ED5-4F62-ADE6-652EC43A61BB}" srcOrd="0" destOrd="0" presId="urn:microsoft.com/office/officeart/2005/8/layout/hierarchy2"/>
    <dgm:cxn modelId="{376F9710-031E-46C3-B297-67D2DFC40B43}" type="presParOf" srcId="{7572BE29-ED10-46E3-AEDB-D1745E1E23B8}" destId="{32C74866-CB70-4418-9198-2310C28EE64B}" srcOrd="1" destOrd="0" presId="urn:microsoft.com/office/officeart/2005/8/layout/hierarchy2"/>
    <dgm:cxn modelId="{AC29499F-134F-42EF-949D-AA4A3F606CEB}" type="presParOf" srcId="{059FA8D0-DEFE-43BA-9E65-185E395CD178}" destId="{1F7159EA-3EB8-4B23-902F-637FD595866F}" srcOrd="2" destOrd="0" presId="urn:microsoft.com/office/officeart/2005/8/layout/hierarchy2"/>
    <dgm:cxn modelId="{0F9AC1B9-251C-4A42-B9E7-A4334E16CECE}" type="presParOf" srcId="{1F7159EA-3EB8-4B23-902F-637FD595866F}" destId="{4965C377-B341-4B38-8408-43ADA34EABD3}" srcOrd="0" destOrd="0" presId="urn:microsoft.com/office/officeart/2005/8/layout/hierarchy2"/>
    <dgm:cxn modelId="{ED379CC0-962B-4864-A1B9-255BB9084A0E}" type="presParOf" srcId="{059FA8D0-DEFE-43BA-9E65-185E395CD178}" destId="{75C81007-7178-4BD6-9C03-D2E23ED9F0B1}" srcOrd="3" destOrd="0" presId="urn:microsoft.com/office/officeart/2005/8/layout/hierarchy2"/>
    <dgm:cxn modelId="{B587C190-079E-4302-8A9F-354DE2F0DA9B}" type="presParOf" srcId="{75C81007-7178-4BD6-9C03-D2E23ED9F0B1}" destId="{7C7716DC-3617-4BF6-BD80-18D3D57142B1}" srcOrd="0" destOrd="0" presId="urn:microsoft.com/office/officeart/2005/8/layout/hierarchy2"/>
    <dgm:cxn modelId="{8071ACDB-E82E-420C-A92A-95209E7520EF}" type="presParOf" srcId="{75C81007-7178-4BD6-9C03-D2E23ED9F0B1}" destId="{3575C825-9108-4478-BD8A-429224E7A44B}" srcOrd="1" destOrd="0" presId="urn:microsoft.com/office/officeart/2005/8/layout/hierarchy2"/>
    <dgm:cxn modelId="{68BFF0D0-21F7-44B2-9327-8D83828FCAA6}" type="presParOf" srcId="{3575C825-9108-4478-BD8A-429224E7A44B}" destId="{25BD7BD6-7D82-4308-BAA4-9F6A73D4F7E3}" srcOrd="0" destOrd="0" presId="urn:microsoft.com/office/officeart/2005/8/layout/hierarchy2"/>
    <dgm:cxn modelId="{383974D1-0521-49FC-A729-76EAF5F856A8}" type="presParOf" srcId="{25BD7BD6-7D82-4308-BAA4-9F6A73D4F7E3}" destId="{146E222F-A5B8-45DD-84A9-B5205DA4B303}" srcOrd="0" destOrd="0" presId="urn:microsoft.com/office/officeart/2005/8/layout/hierarchy2"/>
    <dgm:cxn modelId="{A319B57B-26E7-4CB5-919B-449F3EB03D4D}" type="presParOf" srcId="{3575C825-9108-4478-BD8A-429224E7A44B}" destId="{731B033E-27F3-4292-9845-7646067F0019}" srcOrd="1" destOrd="0" presId="urn:microsoft.com/office/officeart/2005/8/layout/hierarchy2"/>
    <dgm:cxn modelId="{1957CE82-03B8-418C-B3B6-21F4A1D79613}" type="presParOf" srcId="{731B033E-27F3-4292-9845-7646067F0019}" destId="{158F8EE3-1D5A-4BD9-BF88-E6FF6DB0C748}" srcOrd="0" destOrd="0" presId="urn:microsoft.com/office/officeart/2005/8/layout/hierarchy2"/>
    <dgm:cxn modelId="{B04DCB1C-8AB6-4CD5-98C8-4326113F6523}" type="presParOf" srcId="{731B033E-27F3-4292-9845-7646067F0019}" destId="{8D743EE3-83BB-4C29-85DB-86E30967022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770CD14-4E00-48B5-AA59-A5E045D80466}" type="doc">
      <dgm:prSet loTypeId="urn:microsoft.com/office/officeart/2005/8/layout/hList9" loCatId="list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zh-TW" altLang="en-US"/>
        </a:p>
      </dgm:t>
    </dgm:pt>
    <dgm:pt modelId="{4D9F0325-0022-435C-98D6-356564AE95E1}">
      <dgm:prSet phldrT="[文字]" custT="1"/>
      <dgm:spPr/>
      <dgm:t>
        <a:bodyPr/>
        <a:lstStyle/>
        <a:p>
          <a:r>
            <a:rPr lang="zh-TW" altLang="en-US" sz="4800" dirty="0" smtClean="0"/>
            <a:t>喪</a:t>
          </a:r>
          <a:endParaRPr lang="zh-TW" altLang="en-US" sz="4800" dirty="0"/>
        </a:p>
      </dgm:t>
    </dgm:pt>
    <dgm:pt modelId="{C324E942-62DA-4E15-BC98-96D0996EAE6D}" type="parTrans" cxnId="{9AC08C56-44B2-4C5F-90AB-211E537E4C22}">
      <dgm:prSet/>
      <dgm:spPr/>
      <dgm:t>
        <a:bodyPr/>
        <a:lstStyle/>
        <a:p>
          <a:endParaRPr lang="zh-TW" altLang="en-US"/>
        </a:p>
      </dgm:t>
    </dgm:pt>
    <dgm:pt modelId="{3FF3AD22-838D-45A4-AF1E-757152A4B6FE}" type="sibTrans" cxnId="{9AC08C56-44B2-4C5F-90AB-211E537E4C22}">
      <dgm:prSet/>
      <dgm:spPr/>
      <dgm:t>
        <a:bodyPr/>
        <a:lstStyle/>
        <a:p>
          <a:endParaRPr lang="zh-TW" altLang="en-US"/>
        </a:p>
      </dgm:t>
    </dgm:pt>
    <dgm:pt modelId="{F011CA91-77AE-4BA4-9614-F83503E48BAF}">
      <dgm:prSet phldrT="[文字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dirty="0" smtClean="0"/>
            <a:t>不能賻</a:t>
          </a:r>
          <a:endParaRPr lang="zh-TW" altLang="en-US" sz="3200" dirty="0"/>
        </a:p>
      </dgm:t>
    </dgm:pt>
    <dgm:pt modelId="{1CE52484-F43F-4C7B-84E8-C0B8E4BADA5F}" type="parTrans" cxnId="{B7D8D76F-7590-41AB-A835-E5C88A00713C}">
      <dgm:prSet/>
      <dgm:spPr/>
      <dgm:t>
        <a:bodyPr/>
        <a:lstStyle/>
        <a:p>
          <a:endParaRPr lang="zh-TW" altLang="en-US"/>
        </a:p>
      </dgm:t>
    </dgm:pt>
    <dgm:pt modelId="{BE0CDE19-7865-46CB-9CC1-0C5E541FF8EB}" type="sibTrans" cxnId="{B7D8D76F-7590-41AB-A835-E5C88A00713C}">
      <dgm:prSet/>
      <dgm:spPr/>
      <dgm:t>
        <a:bodyPr/>
        <a:lstStyle/>
        <a:p>
          <a:endParaRPr lang="zh-TW" altLang="en-US"/>
        </a:p>
      </dgm:t>
    </dgm:pt>
    <dgm:pt modelId="{FDACBDFA-88A9-4BB1-862A-29E5F80B6387}">
      <dgm:prSet phldrT="[文字]" custT="1"/>
      <dgm:spPr/>
      <dgm:t>
        <a:bodyPr/>
        <a:lstStyle/>
        <a:p>
          <a:r>
            <a:rPr lang="zh-TW" altLang="en-US" sz="4800" dirty="0" smtClean="0"/>
            <a:t>病</a:t>
          </a:r>
          <a:endParaRPr lang="zh-TW" altLang="en-US" sz="4800" dirty="0"/>
        </a:p>
      </dgm:t>
    </dgm:pt>
    <dgm:pt modelId="{FA50E660-93A1-4E85-A7B6-08F708D8BE1F}" type="parTrans" cxnId="{EC79A539-60B3-4015-BBA5-20C0BC025F5A}">
      <dgm:prSet/>
      <dgm:spPr/>
      <dgm:t>
        <a:bodyPr/>
        <a:lstStyle/>
        <a:p>
          <a:endParaRPr lang="zh-TW" altLang="en-US"/>
        </a:p>
      </dgm:t>
    </dgm:pt>
    <dgm:pt modelId="{5CEEA0C1-C80D-448E-9519-456E920467BB}" type="sibTrans" cxnId="{EC79A539-60B3-4015-BBA5-20C0BC025F5A}">
      <dgm:prSet/>
      <dgm:spPr/>
      <dgm:t>
        <a:bodyPr/>
        <a:lstStyle/>
        <a:p>
          <a:endParaRPr lang="zh-TW" altLang="en-US"/>
        </a:p>
      </dgm:t>
    </dgm:pt>
    <dgm:pt modelId="{F67AA8F7-B33F-4DE9-AC2D-C308CE6B3794}">
      <dgm:prSet phldrT="[文字]" custT="1"/>
      <dgm:spPr/>
      <dgm:t>
        <a:bodyPr/>
        <a:lstStyle/>
        <a:p>
          <a:r>
            <a:rPr lang="zh-TW" altLang="en-US" sz="4800" dirty="0" smtClean="0"/>
            <a:t>客</a:t>
          </a:r>
          <a:endParaRPr lang="zh-TW" altLang="en-US" sz="4800" dirty="0"/>
        </a:p>
      </dgm:t>
    </dgm:pt>
    <dgm:pt modelId="{0EDF8B60-D1E7-40E4-ABE5-865782D13E5F}" type="parTrans" cxnId="{C58D0EFD-6A05-454A-B25E-C9CB0058D2F3}">
      <dgm:prSet/>
      <dgm:spPr/>
      <dgm:t>
        <a:bodyPr/>
        <a:lstStyle/>
        <a:p>
          <a:endParaRPr lang="zh-TW" altLang="en-US"/>
        </a:p>
      </dgm:t>
    </dgm:pt>
    <dgm:pt modelId="{576E1649-C34D-4F79-A221-DECF0B673F91}" type="sibTrans" cxnId="{C58D0EFD-6A05-454A-B25E-C9CB0058D2F3}">
      <dgm:prSet/>
      <dgm:spPr/>
      <dgm:t>
        <a:bodyPr/>
        <a:lstStyle/>
        <a:p>
          <a:endParaRPr lang="zh-TW" altLang="en-US"/>
        </a:p>
      </dgm:t>
    </dgm:pt>
    <dgm:pt modelId="{A81A696D-3E61-422C-8970-1701AAD8F7A3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不問 所費</a:t>
          </a:r>
          <a:endParaRPr lang="zh-TW" altLang="en-US" sz="3200" dirty="0"/>
        </a:p>
      </dgm:t>
    </dgm:pt>
    <dgm:pt modelId="{08AA22DA-2DD0-432C-99E9-26C57D2ED481}" type="parTrans" cxnId="{2298FDAD-8EFA-4629-A41F-D3ED023B793E}">
      <dgm:prSet/>
      <dgm:spPr/>
      <dgm:t>
        <a:bodyPr/>
        <a:lstStyle/>
        <a:p>
          <a:endParaRPr lang="zh-TW" altLang="en-US"/>
        </a:p>
      </dgm:t>
    </dgm:pt>
    <dgm:pt modelId="{E83AD17A-A9CB-4431-833D-B97C83F897A4}" type="sibTrans" cxnId="{2298FDAD-8EFA-4629-A41F-D3ED023B793E}">
      <dgm:prSet/>
      <dgm:spPr/>
      <dgm:t>
        <a:bodyPr/>
        <a:lstStyle/>
        <a:p>
          <a:endParaRPr lang="zh-TW" altLang="en-US"/>
        </a:p>
      </dgm:t>
    </dgm:pt>
    <dgm:pt modelId="{FBE33F5F-978B-4439-8359-59D9F8882DDC}">
      <dgm:prSet phldrT="[文字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dirty="0" smtClean="0"/>
            <a:t>不能饋</a:t>
          </a:r>
          <a:endParaRPr lang="zh-TW" altLang="en-US" sz="3200" dirty="0"/>
        </a:p>
      </dgm:t>
    </dgm:pt>
    <dgm:pt modelId="{FECEBE45-57A3-4744-BE82-F145C517B956}" type="parTrans" cxnId="{BBEE1864-8CED-4FCC-95E4-E4BB0EE9E6AA}">
      <dgm:prSet/>
      <dgm:spPr/>
      <dgm:t>
        <a:bodyPr/>
        <a:lstStyle/>
        <a:p>
          <a:endParaRPr lang="zh-TW" altLang="en-US"/>
        </a:p>
      </dgm:t>
    </dgm:pt>
    <dgm:pt modelId="{AFCB8B9B-651D-4458-BC0D-F61069D20321}" type="sibTrans" cxnId="{BBEE1864-8CED-4FCC-95E4-E4BB0EE9E6AA}">
      <dgm:prSet/>
      <dgm:spPr/>
      <dgm:t>
        <a:bodyPr/>
        <a:lstStyle/>
        <a:p>
          <a:endParaRPr lang="zh-TW" altLang="en-US"/>
        </a:p>
      </dgm:t>
    </dgm:pt>
    <dgm:pt modelId="{1A9088E5-A3EC-46B3-8A85-84C4B005E6DB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不問 所欲</a:t>
          </a:r>
          <a:endParaRPr lang="zh-TW" altLang="en-US" sz="3200" dirty="0"/>
        </a:p>
      </dgm:t>
    </dgm:pt>
    <dgm:pt modelId="{7F688598-0FC3-4A4E-9069-62CB6E5B7D87}" type="parTrans" cxnId="{1DA5152B-E92C-41D9-80B2-CE9B8CABF438}">
      <dgm:prSet/>
      <dgm:spPr/>
      <dgm:t>
        <a:bodyPr/>
        <a:lstStyle/>
        <a:p>
          <a:endParaRPr lang="zh-TW" altLang="en-US"/>
        </a:p>
      </dgm:t>
    </dgm:pt>
    <dgm:pt modelId="{61159DEB-B479-4B34-B5FB-6D4CA1558F68}" type="sibTrans" cxnId="{1DA5152B-E92C-41D9-80B2-CE9B8CABF438}">
      <dgm:prSet/>
      <dgm:spPr/>
      <dgm:t>
        <a:bodyPr/>
        <a:lstStyle/>
        <a:p>
          <a:endParaRPr lang="zh-TW" altLang="en-US"/>
        </a:p>
      </dgm:t>
    </dgm:pt>
    <dgm:pt modelId="{7716BD0C-1709-4C66-9467-4BD7868C2D1C}">
      <dgm:prSet phldrT="[文字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dirty="0" smtClean="0"/>
            <a:t>不能館</a:t>
          </a:r>
          <a:endParaRPr lang="zh-TW" altLang="en-US" sz="3200" dirty="0"/>
        </a:p>
      </dgm:t>
    </dgm:pt>
    <dgm:pt modelId="{1642E78C-BE41-4B7D-87DE-0D719CB9BD4F}" type="parTrans" cxnId="{A4E13328-16D6-43A8-AEF2-156FF17BF815}">
      <dgm:prSet/>
      <dgm:spPr/>
      <dgm:t>
        <a:bodyPr/>
        <a:lstStyle/>
        <a:p>
          <a:endParaRPr lang="zh-TW" altLang="en-US"/>
        </a:p>
      </dgm:t>
    </dgm:pt>
    <dgm:pt modelId="{E8B52B93-4140-45FB-91D2-AD4F1F9B6B86}" type="sibTrans" cxnId="{A4E13328-16D6-43A8-AEF2-156FF17BF815}">
      <dgm:prSet/>
      <dgm:spPr/>
      <dgm:t>
        <a:bodyPr/>
        <a:lstStyle/>
        <a:p>
          <a:endParaRPr lang="zh-TW" altLang="en-US"/>
        </a:p>
      </dgm:t>
    </dgm:pt>
    <dgm:pt modelId="{2A4D4E1F-1C97-4748-B5B4-FC77F5322917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不問 所舍</a:t>
          </a:r>
          <a:endParaRPr lang="zh-TW" altLang="en-US" sz="3200" dirty="0"/>
        </a:p>
      </dgm:t>
    </dgm:pt>
    <dgm:pt modelId="{71CF9894-0912-4072-98FE-68AC463E7360}" type="parTrans" cxnId="{1FCBF2C6-A1E9-4F75-9A5E-12A785753B3C}">
      <dgm:prSet/>
      <dgm:spPr/>
      <dgm:t>
        <a:bodyPr/>
        <a:lstStyle/>
        <a:p>
          <a:endParaRPr lang="zh-TW" altLang="en-US"/>
        </a:p>
      </dgm:t>
    </dgm:pt>
    <dgm:pt modelId="{F8EC208C-EF52-4929-9EF4-DD9B1958BCF9}" type="sibTrans" cxnId="{1FCBF2C6-A1E9-4F75-9A5E-12A785753B3C}">
      <dgm:prSet/>
      <dgm:spPr/>
      <dgm:t>
        <a:bodyPr/>
        <a:lstStyle/>
        <a:p>
          <a:endParaRPr lang="zh-TW" altLang="en-US"/>
        </a:p>
      </dgm:t>
    </dgm:pt>
    <dgm:pt modelId="{226E3E9F-6226-44FD-9DBE-EE04807390FA}" type="pres">
      <dgm:prSet presAssocID="{2770CD14-4E00-48B5-AA59-A5E045D80466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2F541A5B-2481-4D35-979D-5313A2FAF2BE}" type="pres">
      <dgm:prSet presAssocID="{4D9F0325-0022-435C-98D6-356564AE95E1}" presName="posSpace" presStyleCnt="0"/>
      <dgm:spPr/>
    </dgm:pt>
    <dgm:pt modelId="{0EDBB609-E93F-4640-85DD-BA8C6F007826}" type="pres">
      <dgm:prSet presAssocID="{4D9F0325-0022-435C-98D6-356564AE95E1}" presName="vertFlow" presStyleCnt="0"/>
      <dgm:spPr/>
    </dgm:pt>
    <dgm:pt modelId="{8A7E6398-1618-4BCE-9EB0-67FFB797B18E}" type="pres">
      <dgm:prSet presAssocID="{4D9F0325-0022-435C-98D6-356564AE95E1}" presName="topSpace" presStyleCnt="0"/>
      <dgm:spPr/>
    </dgm:pt>
    <dgm:pt modelId="{C06B2AE9-6E6A-40D2-A167-F6A0D26AA443}" type="pres">
      <dgm:prSet presAssocID="{4D9F0325-0022-435C-98D6-356564AE95E1}" presName="firstComp" presStyleCnt="0"/>
      <dgm:spPr/>
    </dgm:pt>
    <dgm:pt modelId="{E98ED897-69B6-4211-A1B3-6191E087D1C7}" type="pres">
      <dgm:prSet presAssocID="{4D9F0325-0022-435C-98D6-356564AE95E1}" presName="firstChild" presStyleLbl="bgAccFollowNode1" presStyleIdx="0" presStyleCnt="6"/>
      <dgm:spPr/>
      <dgm:t>
        <a:bodyPr/>
        <a:lstStyle/>
        <a:p>
          <a:endParaRPr lang="zh-TW" altLang="en-US"/>
        </a:p>
      </dgm:t>
    </dgm:pt>
    <dgm:pt modelId="{81413577-CCAA-46C7-A3C3-8403850CD733}" type="pres">
      <dgm:prSet presAssocID="{4D9F0325-0022-435C-98D6-356564AE95E1}" presName="firstChildTx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E2F66-7983-48AB-B772-49774E0B2720}" type="pres">
      <dgm:prSet presAssocID="{A81A696D-3E61-422C-8970-1701AAD8F7A3}" presName="comp" presStyleCnt="0"/>
      <dgm:spPr/>
    </dgm:pt>
    <dgm:pt modelId="{13ED0036-B84F-4F2C-A12D-50AAE4B0B238}" type="pres">
      <dgm:prSet presAssocID="{A81A696D-3E61-422C-8970-1701AAD8F7A3}" presName="child" presStyleLbl="bgAccFollowNode1" presStyleIdx="1" presStyleCnt="6"/>
      <dgm:spPr/>
      <dgm:t>
        <a:bodyPr/>
        <a:lstStyle/>
        <a:p>
          <a:endParaRPr lang="zh-TW" altLang="en-US"/>
        </a:p>
      </dgm:t>
    </dgm:pt>
    <dgm:pt modelId="{CE09B73E-4A3E-400D-AAFB-716D19A82A68}" type="pres">
      <dgm:prSet presAssocID="{A81A696D-3E61-422C-8970-1701AAD8F7A3}" presName="childTx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69935D-C13C-464C-8BE8-4B1DADF1C1D1}" type="pres">
      <dgm:prSet presAssocID="{4D9F0325-0022-435C-98D6-356564AE95E1}" presName="negSpace" presStyleCnt="0"/>
      <dgm:spPr/>
    </dgm:pt>
    <dgm:pt modelId="{0C816356-B1AE-4AC8-81C7-CF6EBC46FF5E}" type="pres">
      <dgm:prSet presAssocID="{4D9F0325-0022-435C-98D6-356564AE95E1}" presName="circle" presStyleLbl="node1" presStyleIdx="0" presStyleCnt="3"/>
      <dgm:spPr/>
      <dgm:t>
        <a:bodyPr/>
        <a:lstStyle/>
        <a:p>
          <a:endParaRPr lang="zh-TW" altLang="en-US"/>
        </a:p>
      </dgm:t>
    </dgm:pt>
    <dgm:pt modelId="{319FA09E-2E05-46B1-B91B-2D52DF592D9B}" type="pres">
      <dgm:prSet presAssocID="{3FF3AD22-838D-45A4-AF1E-757152A4B6FE}" presName="transSpace" presStyleCnt="0"/>
      <dgm:spPr/>
    </dgm:pt>
    <dgm:pt modelId="{49B3D163-12B1-4529-950F-5D10A8CD76B8}" type="pres">
      <dgm:prSet presAssocID="{FDACBDFA-88A9-4BB1-862A-29E5F80B6387}" presName="posSpace" presStyleCnt="0"/>
      <dgm:spPr/>
    </dgm:pt>
    <dgm:pt modelId="{7FDA72E7-7081-4FAC-8F3D-D12A28B64A52}" type="pres">
      <dgm:prSet presAssocID="{FDACBDFA-88A9-4BB1-862A-29E5F80B6387}" presName="vertFlow" presStyleCnt="0"/>
      <dgm:spPr/>
    </dgm:pt>
    <dgm:pt modelId="{C511B9AB-F37A-45AC-AFDC-C2F1812D3D56}" type="pres">
      <dgm:prSet presAssocID="{FDACBDFA-88A9-4BB1-862A-29E5F80B6387}" presName="topSpace" presStyleCnt="0"/>
      <dgm:spPr/>
    </dgm:pt>
    <dgm:pt modelId="{78F34AFB-BB74-4D26-96B0-069D492F2C85}" type="pres">
      <dgm:prSet presAssocID="{FDACBDFA-88A9-4BB1-862A-29E5F80B6387}" presName="firstComp" presStyleCnt="0"/>
      <dgm:spPr/>
    </dgm:pt>
    <dgm:pt modelId="{148A3712-10BD-4F72-8E21-3E9F28816711}" type="pres">
      <dgm:prSet presAssocID="{FDACBDFA-88A9-4BB1-862A-29E5F80B6387}" presName="firstChild" presStyleLbl="bgAccFollowNode1" presStyleIdx="2" presStyleCnt="6"/>
      <dgm:spPr/>
      <dgm:t>
        <a:bodyPr/>
        <a:lstStyle/>
        <a:p>
          <a:endParaRPr lang="zh-TW" altLang="en-US"/>
        </a:p>
      </dgm:t>
    </dgm:pt>
    <dgm:pt modelId="{4A6853CD-79E7-452C-93F9-E933D636F798}" type="pres">
      <dgm:prSet presAssocID="{FDACBDFA-88A9-4BB1-862A-29E5F80B6387}" presName="firstChildTx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B3169D0-4DD2-48AB-AAE9-2B7FA852907E}" type="pres">
      <dgm:prSet presAssocID="{1A9088E5-A3EC-46B3-8A85-84C4B005E6DB}" presName="comp" presStyleCnt="0"/>
      <dgm:spPr/>
    </dgm:pt>
    <dgm:pt modelId="{CC7B0486-AB8C-4F6D-956A-4C8C3C851FFC}" type="pres">
      <dgm:prSet presAssocID="{1A9088E5-A3EC-46B3-8A85-84C4B005E6DB}" presName="child" presStyleLbl="bgAccFollowNode1" presStyleIdx="3" presStyleCnt="6"/>
      <dgm:spPr/>
      <dgm:t>
        <a:bodyPr/>
        <a:lstStyle/>
        <a:p>
          <a:endParaRPr lang="zh-TW" altLang="en-US"/>
        </a:p>
      </dgm:t>
    </dgm:pt>
    <dgm:pt modelId="{BECF21E6-90F2-4165-90F0-B70672169CC5}" type="pres">
      <dgm:prSet presAssocID="{1A9088E5-A3EC-46B3-8A85-84C4B005E6DB}" presName="childTx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9B4F9F-64C9-49A9-BFB3-0E14841F33E1}" type="pres">
      <dgm:prSet presAssocID="{FDACBDFA-88A9-4BB1-862A-29E5F80B6387}" presName="negSpace" presStyleCnt="0"/>
      <dgm:spPr/>
    </dgm:pt>
    <dgm:pt modelId="{F57BF413-F224-4F19-8143-2E3C5213FD6B}" type="pres">
      <dgm:prSet presAssocID="{FDACBDFA-88A9-4BB1-862A-29E5F80B6387}" presName="circle" presStyleLbl="node1" presStyleIdx="1" presStyleCnt="3"/>
      <dgm:spPr/>
      <dgm:t>
        <a:bodyPr/>
        <a:lstStyle/>
        <a:p>
          <a:endParaRPr lang="zh-TW" altLang="en-US"/>
        </a:p>
      </dgm:t>
    </dgm:pt>
    <dgm:pt modelId="{69FAC60C-B129-4442-B741-F8DC8C0A9D11}" type="pres">
      <dgm:prSet presAssocID="{5CEEA0C1-C80D-448E-9519-456E920467BB}" presName="transSpace" presStyleCnt="0"/>
      <dgm:spPr/>
    </dgm:pt>
    <dgm:pt modelId="{806C67A2-375C-43F5-BAD7-A58D9996CEBD}" type="pres">
      <dgm:prSet presAssocID="{F67AA8F7-B33F-4DE9-AC2D-C308CE6B3794}" presName="posSpace" presStyleCnt="0"/>
      <dgm:spPr/>
    </dgm:pt>
    <dgm:pt modelId="{AF92D72A-38D4-4B1C-9D69-487796A33444}" type="pres">
      <dgm:prSet presAssocID="{F67AA8F7-B33F-4DE9-AC2D-C308CE6B3794}" presName="vertFlow" presStyleCnt="0"/>
      <dgm:spPr/>
    </dgm:pt>
    <dgm:pt modelId="{AF9A6306-EB00-4BC3-897D-3E39D8165284}" type="pres">
      <dgm:prSet presAssocID="{F67AA8F7-B33F-4DE9-AC2D-C308CE6B3794}" presName="topSpace" presStyleCnt="0"/>
      <dgm:spPr/>
    </dgm:pt>
    <dgm:pt modelId="{FB9046E6-B622-409F-9A88-BBB78E4E71BB}" type="pres">
      <dgm:prSet presAssocID="{F67AA8F7-B33F-4DE9-AC2D-C308CE6B3794}" presName="firstComp" presStyleCnt="0"/>
      <dgm:spPr/>
    </dgm:pt>
    <dgm:pt modelId="{4C88BDC1-E02B-4260-8601-6B08586008DE}" type="pres">
      <dgm:prSet presAssocID="{F67AA8F7-B33F-4DE9-AC2D-C308CE6B3794}" presName="firstChild" presStyleLbl="bgAccFollowNode1" presStyleIdx="4" presStyleCnt="6"/>
      <dgm:spPr/>
      <dgm:t>
        <a:bodyPr/>
        <a:lstStyle/>
        <a:p>
          <a:endParaRPr lang="zh-TW" altLang="en-US"/>
        </a:p>
      </dgm:t>
    </dgm:pt>
    <dgm:pt modelId="{5E3F64B9-E171-4387-93DC-A2BE87734507}" type="pres">
      <dgm:prSet presAssocID="{F67AA8F7-B33F-4DE9-AC2D-C308CE6B3794}" presName="firstChildTx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9B63B0C-B701-4586-96C9-A8A13843E6D5}" type="pres">
      <dgm:prSet presAssocID="{2A4D4E1F-1C97-4748-B5B4-FC77F5322917}" presName="comp" presStyleCnt="0"/>
      <dgm:spPr/>
    </dgm:pt>
    <dgm:pt modelId="{7A2193C1-3D0A-4693-B661-72CB0119E29F}" type="pres">
      <dgm:prSet presAssocID="{2A4D4E1F-1C97-4748-B5B4-FC77F5322917}" presName="child" presStyleLbl="bgAccFollowNode1" presStyleIdx="5" presStyleCnt="6"/>
      <dgm:spPr/>
      <dgm:t>
        <a:bodyPr/>
        <a:lstStyle/>
        <a:p>
          <a:endParaRPr lang="zh-TW" altLang="en-US"/>
        </a:p>
      </dgm:t>
    </dgm:pt>
    <dgm:pt modelId="{FF2B291A-9C3C-4804-8BBD-65DE22B4638D}" type="pres">
      <dgm:prSet presAssocID="{2A4D4E1F-1C97-4748-B5B4-FC77F5322917}" presName="childTx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807CAB-F86B-4D18-AF5D-70083E646846}" type="pres">
      <dgm:prSet presAssocID="{F67AA8F7-B33F-4DE9-AC2D-C308CE6B3794}" presName="negSpace" presStyleCnt="0"/>
      <dgm:spPr/>
    </dgm:pt>
    <dgm:pt modelId="{D7469747-6813-4E3B-8053-C04391F85F94}" type="pres">
      <dgm:prSet presAssocID="{F67AA8F7-B33F-4DE9-AC2D-C308CE6B3794}" presName="circle" presStyleLbl="node1" presStyleIdx="2" presStyleCnt="3"/>
      <dgm:spPr/>
      <dgm:t>
        <a:bodyPr/>
        <a:lstStyle/>
        <a:p>
          <a:endParaRPr lang="zh-TW" altLang="en-US"/>
        </a:p>
      </dgm:t>
    </dgm:pt>
  </dgm:ptLst>
  <dgm:cxnLst>
    <dgm:cxn modelId="{C698B124-2E8F-4C98-90BA-AF01ADDD0581}" type="presOf" srcId="{A81A696D-3E61-422C-8970-1701AAD8F7A3}" destId="{13ED0036-B84F-4F2C-A12D-50AAE4B0B238}" srcOrd="0" destOrd="0" presId="urn:microsoft.com/office/officeart/2005/8/layout/hList9"/>
    <dgm:cxn modelId="{8442A27D-5D9A-4F84-8602-ABD464E2CA73}" type="presOf" srcId="{A81A696D-3E61-422C-8970-1701AAD8F7A3}" destId="{CE09B73E-4A3E-400D-AAFB-716D19A82A68}" srcOrd="1" destOrd="0" presId="urn:microsoft.com/office/officeart/2005/8/layout/hList9"/>
    <dgm:cxn modelId="{EC79A539-60B3-4015-BBA5-20C0BC025F5A}" srcId="{2770CD14-4E00-48B5-AA59-A5E045D80466}" destId="{FDACBDFA-88A9-4BB1-862A-29E5F80B6387}" srcOrd="1" destOrd="0" parTransId="{FA50E660-93A1-4E85-A7B6-08F708D8BE1F}" sibTransId="{5CEEA0C1-C80D-448E-9519-456E920467BB}"/>
    <dgm:cxn modelId="{DF73789D-1157-48F2-8EC7-1C5FD530DC27}" type="presOf" srcId="{FBE33F5F-978B-4439-8359-59D9F8882DDC}" destId="{148A3712-10BD-4F72-8E21-3E9F28816711}" srcOrd="0" destOrd="0" presId="urn:microsoft.com/office/officeart/2005/8/layout/hList9"/>
    <dgm:cxn modelId="{E51D10AF-6A63-4952-960E-AA45379756CE}" type="presOf" srcId="{1A9088E5-A3EC-46B3-8A85-84C4B005E6DB}" destId="{CC7B0486-AB8C-4F6D-956A-4C8C3C851FFC}" srcOrd="0" destOrd="0" presId="urn:microsoft.com/office/officeart/2005/8/layout/hList9"/>
    <dgm:cxn modelId="{A4E13328-16D6-43A8-AEF2-156FF17BF815}" srcId="{F67AA8F7-B33F-4DE9-AC2D-C308CE6B3794}" destId="{7716BD0C-1709-4C66-9467-4BD7868C2D1C}" srcOrd="0" destOrd="0" parTransId="{1642E78C-BE41-4B7D-87DE-0D719CB9BD4F}" sibTransId="{E8B52B93-4140-45FB-91D2-AD4F1F9B6B86}"/>
    <dgm:cxn modelId="{1FCBF2C6-A1E9-4F75-9A5E-12A785753B3C}" srcId="{F67AA8F7-B33F-4DE9-AC2D-C308CE6B3794}" destId="{2A4D4E1F-1C97-4748-B5B4-FC77F5322917}" srcOrd="1" destOrd="0" parTransId="{71CF9894-0912-4072-98FE-68AC463E7360}" sibTransId="{F8EC208C-EF52-4929-9EF4-DD9B1958BCF9}"/>
    <dgm:cxn modelId="{49B066B5-3F90-4269-BAE0-9A63AA440F6B}" type="presOf" srcId="{F67AA8F7-B33F-4DE9-AC2D-C308CE6B3794}" destId="{D7469747-6813-4E3B-8053-C04391F85F94}" srcOrd="0" destOrd="0" presId="urn:microsoft.com/office/officeart/2005/8/layout/hList9"/>
    <dgm:cxn modelId="{31B37FF6-4FB5-4487-A005-0ECB50A68FF5}" type="presOf" srcId="{F011CA91-77AE-4BA4-9614-F83503E48BAF}" destId="{E98ED897-69B6-4211-A1B3-6191E087D1C7}" srcOrd="0" destOrd="0" presId="urn:microsoft.com/office/officeart/2005/8/layout/hList9"/>
    <dgm:cxn modelId="{BA0526A3-0D75-4F63-925A-BA7BB27E2CFD}" type="presOf" srcId="{7716BD0C-1709-4C66-9467-4BD7868C2D1C}" destId="{4C88BDC1-E02B-4260-8601-6B08586008DE}" srcOrd="0" destOrd="0" presId="urn:microsoft.com/office/officeart/2005/8/layout/hList9"/>
    <dgm:cxn modelId="{4598C3AA-C439-4E66-BDA5-FF8E2513A247}" type="presOf" srcId="{2A4D4E1F-1C97-4748-B5B4-FC77F5322917}" destId="{FF2B291A-9C3C-4804-8BBD-65DE22B4638D}" srcOrd="1" destOrd="0" presId="urn:microsoft.com/office/officeart/2005/8/layout/hList9"/>
    <dgm:cxn modelId="{9AC08C56-44B2-4C5F-90AB-211E537E4C22}" srcId="{2770CD14-4E00-48B5-AA59-A5E045D80466}" destId="{4D9F0325-0022-435C-98D6-356564AE95E1}" srcOrd="0" destOrd="0" parTransId="{C324E942-62DA-4E15-BC98-96D0996EAE6D}" sibTransId="{3FF3AD22-838D-45A4-AF1E-757152A4B6FE}"/>
    <dgm:cxn modelId="{C58D0EFD-6A05-454A-B25E-C9CB0058D2F3}" srcId="{2770CD14-4E00-48B5-AA59-A5E045D80466}" destId="{F67AA8F7-B33F-4DE9-AC2D-C308CE6B3794}" srcOrd="2" destOrd="0" parTransId="{0EDF8B60-D1E7-40E4-ABE5-865782D13E5F}" sibTransId="{576E1649-C34D-4F79-A221-DECF0B673F91}"/>
    <dgm:cxn modelId="{C07A8DCA-E0B3-4755-BA64-3BB393E162D7}" type="presOf" srcId="{FDACBDFA-88A9-4BB1-862A-29E5F80B6387}" destId="{F57BF413-F224-4F19-8143-2E3C5213FD6B}" srcOrd="0" destOrd="0" presId="urn:microsoft.com/office/officeart/2005/8/layout/hList9"/>
    <dgm:cxn modelId="{89337BDF-25F7-4172-9896-93CD74F18602}" type="presOf" srcId="{4D9F0325-0022-435C-98D6-356564AE95E1}" destId="{0C816356-B1AE-4AC8-81C7-CF6EBC46FF5E}" srcOrd="0" destOrd="0" presId="urn:microsoft.com/office/officeart/2005/8/layout/hList9"/>
    <dgm:cxn modelId="{02094C3D-3CCF-42AD-B0BD-7E7B7E5E85B2}" type="presOf" srcId="{1A9088E5-A3EC-46B3-8A85-84C4B005E6DB}" destId="{BECF21E6-90F2-4165-90F0-B70672169CC5}" srcOrd="1" destOrd="0" presId="urn:microsoft.com/office/officeart/2005/8/layout/hList9"/>
    <dgm:cxn modelId="{4BF7DA81-F67D-4562-89D6-20DAECF8124A}" type="presOf" srcId="{F011CA91-77AE-4BA4-9614-F83503E48BAF}" destId="{81413577-CCAA-46C7-A3C3-8403850CD733}" srcOrd="1" destOrd="0" presId="urn:microsoft.com/office/officeart/2005/8/layout/hList9"/>
    <dgm:cxn modelId="{B7D8D76F-7590-41AB-A835-E5C88A00713C}" srcId="{4D9F0325-0022-435C-98D6-356564AE95E1}" destId="{F011CA91-77AE-4BA4-9614-F83503E48BAF}" srcOrd="0" destOrd="0" parTransId="{1CE52484-F43F-4C7B-84E8-C0B8E4BADA5F}" sibTransId="{BE0CDE19-7865-46CB-9CC1-0C5E541FF8EB}"/>
    <dgm:cxn modelId="{A18A6C01-E570-4260-A975-E1A2C33DF174}" type="presOf" srcId="{2A4D4E1F-1C97-4748-B5B4-FC77F5322917}" destId="{7A2193C1-3D0A-4693-B661-72CB0119E29F}" srcOrd="0" destOrd="0" presId="urn:microsoft.com/office/officeart/2005/8/layout/hList9"/>
    <dgm:cxn modelId="{7E0B26B0-93E6-43A9-97D6-3E5A233AAB0A}" type="presOf" srcId="{FBE33F5F-978B-4439-8359-59D9F8882DDC}" destId="{4A6853CD-79E7-452C-93F9-E933D636F798}" srcOrd="1" destOrd="0" presId="urn:microsoft.com/office/officeart/2005/8/layout/hList9"/>
    <dgm:cxn modelId="{1DA5152B-E92C-41D9-80B2-CE9B8CABF438}" srcId="{FDACBDFA-88A9-4BB1-862A-29E5F80B6387}" destId="{1A9088E5-A3EC-46B3-8A85-84C4B005E6DB}" srcOrd="1" destOrd="0" parTransId="{7F688598-0FC3-4A4E-9069-62CB6E5B7D87}" sibTransId="{61159DEB-B479-4B34-B5FB-6D4CA1558F68}"/>
    <dgm:cxn modelId="{2298FDAD-8EFA-4629-A41F-D3ED023B793E}" srcId="{4D9F0325-0022-435C-98D6-356564AE95E1}" destId="{A81A696D-3E61-422C-8970-1701AAD8F7A3}" srcOrd="1" destOrd="0" parTransId="{08AA22DA-2DD0-432C-99E9-26C57D2ED481}" sibTransId="{E83AD17A-A9CB-4431-833D-B97C83F897A4}"/>
    <dgm:cxn modelId="{4D46ABE1-647A-4217-95D7-B860524E0647}" type="presOf" srcId="{7716BD0C-1709-4C66-9467-4BD7868C2D1C}" destId="{5E3F64B9-E171-4387-93DC-A2BE87734507}" srcOrd="1" destOrd="0" presId="urn:microsoft.com/office/officeart/2005/8/layout/hList9"/>
    <dgm:cxn modelId="{BBEE1864-8CED-4FCC-95E4-E4BB0EE9E6AA}" srcId="{FDACBDFA-88A9-4BB1-862A-29E5F80B6387}" destId="{FBE33F5F-978B-4439-8359-59D9F8882DDC}" srcOrd="0" destOrd="0" parTransId="{FECEBE45-57A3-4744-BE82-F145C517B956}" sibTransId="{AFCB8B9B-651D-4458-BC0D-F61069D20321}"/>
    <dgm:cxn modelId="{E38DAEBC-2349-4B2E-BF68-1A3D0ED65979}" type="presOf" srcId="{2770CD14-4E00-48B5-AA59-A5E045D80466}" destId="{226E3E9F-6226-44FD-9DBE-EE04807390FA}" srcOrd="0" destOrd="0" presId="urn:microsoft.com/office/officeart/2005/8/layout/hList9"/>
    <dgm:cxn modelId="{3DAC1923-B233-460A-A2D6-C0DFFDC6A82F}" type="presParOf" srcId="{226E3E9F-6226-44FD-9DBE-EE04807390FA}" destId="{2F541A5B-2481-4D35-979D-5313A2FAF2BE}" srcOrd="0" destOrd="0" presId="urn:microsoft.com/office/officeart/2005/8/layout/hList9"/>
    <dgm:cxn modelId="{80923EDF-8602-4EAC-97CD-5C866C970EC4}" type="presParOf" srcId="{226E3E9F-6226-44FD-9DBE-EE04807390FA}" destId="{0EDBB609-E93F-4640-85DD-BA8C6F007826}" srcOrd="1" destOrd="0" presId="urn:microsoft.com/office/officeart/2005/8/layout/hList9"/>
    <dgm:cxn modelId="{E6F3F0EE-FBFA-4AEB-A93C-AB885DE59FA9}" type="presParOf" srcId="{0EDBB609-E93F-4640-85DD-BA8C6F007826}" destId="{8A7E6398-1618-4BCE-9EB0-67FFB797B18E}" srcOrd="0" destOrd="0" presId="urn:microsoft.com/office/officeart/2005/8/layout/hList9"/>
    <dgm:cxn modelId="{D6FCD265-4D14-4A56-A368-376BE112D38D}" type="presParOf" srcId="{0EDBB609-E93F-4640-85DD-BA8C6F007826}" destId="{C06B2AE9-6E6A-40D2-A167-F6A0D26AA443}" srcOrd="1" destOrd="0" presId="urn:microsoft.com/office/officeart/2005/8/layout/hList9"/>
    <dgm:cxn modelId="{C37F49B8-2678-4353-A496-DF31F1031366}" type="presParOf" srcId="{C06B2AE9-6E6A-40D2-A167-F6A0D26AA443}" destId="{E98ED897-69B6-4211-A1B3-6191E087D1C7}" srcOrd="0" destOrd="0" presId="urn:microsoft.com/office/officeart/2005/8/layout/hList9"/>
    <dgm:cxn modelId="{2F45A965-656F-4944-B3BE-E6D257CED4D3}" type="presParOf" srcId="{C06B2AE9-6E6A-40D2-A167-F6A0D26AA443}" destId="{81413577-CCAA-46C7-A3C3-8403850CD733}" srcOrd="1" destOrd="0" presId="urn:microsoft.com/office/officeart/2005/8/layout/hList9"/>
    <dgm:cxn modelId="{03EA374E-DE43-44AF-8663-21AB750B67E9}" type="presParOf" srcId="{0EDBB609-E93F-4640-85DD-BA8C6F007826}" destId="{3E1E2F66-7983-48AB-B772-49774E0B2720}" srcOrd="2" destOrd="0" presId="urn:microsoft.com/office/officeart/2005/8/layout/hList9"/>
    <dgm:cxn modelId="{95BE1D52-712F-4BD7-A8DB-F3B06CACCC33}" type="presParOf" srcId="{3E1E2F66-7983-48AB-B772-49774E0B2720}" destId="{13ED0036-B84F-4F2C-A12D-50AAE4B0B238}" srcOrd="0" destOrd="0" presId="urn:microsoft.com/office/officeart/2005/8/layout/hList9"/>
    <dgm:cxn modelId="{BAD3BB5B-EB59-45D2-8964-F9D4951917D5}" type="presParOf" srcId="{3E1E2F66-7983-48AB-B772-49774E0B2720}" destId="{CE09B73E-4A3E-400D-AAFB-716D19A82A68}" srcOrd="1" destOrd="0" presId="urn:microsoft.com/office/officeart/2005/8/layout/hList9"/>
    <dgm:cxn modelId="{F2CB4DEC-2F3E-4EC4-B0BF-AF641CD59014}" type="presParOf" srcId="{226E3E9F-6226-44FD-9DBE-EE04807390FA}" destId="{5969935D-C13C-464C-8BE8-4B1DADF1C1D1}" srcOrd="2" destOrd="0" presId="urn:microsoft.com/office/officeart/2005/8/layout/hList9"/>
    <dgm:cxn modelId="{F687528A-EE07-43CA-9447-CF2E78998441}" type="presParOf" srcId="{226E3E9F-6226-44FD-9DBE-EE04807390FA}" destId="{0C816356-B1AE-4AC8-81C7-CF6EBC46FF5E}" srcOrd="3" destOrd="0" presId="urn:microsoft.com/office/officeart/2005/8/layout/hList9"/>
    <dgm:cxn modelId="{DA3BF064-3909-4C00-87BF-BBE266E6CAB7}" type="presParOf" srcId="{226E3E9F-6226-44FD-9DBE-EE04807390FA}" destId="{319FA09E-2E05-46B1-B91B-2D52DF592D9B}" srcOrd="4" destOrd="0" presId="urn:microsoft.com/office/officeart/2005/8/layout/hList9"/>
    <dgm:cxn modelId="{CB79FEDC-EA8E-4B5D-B54A-367C9CA8EA97}" type="presParOf" srcId="{226E3E9F-6226-44FD-9DBE-EE04807390FA}" destId="{49B3D163-12B1-4529-950F-5D10A8CD76B8}" srcOrd="5" destOrd="0" presId="urn:microsoft.com/office/officeart/2005/8/layout/hList9"/>
    <dgm:cxn modelId="{799AADC2-8583-495E-812D-0B4D9A75243D}" type="presParOf" srcId="{226E3E9F-6226-44FD-9DBE-EE04807390FA}" destId="{7FDA72E7-7081-4FAC-8F3D-D12A28B64A52}" srcOrd="6" destOrd="0" presId="urn:microsoft.com/office/officeart/2005/8/layout/hList9"/>
    <dgm:cxn modelId="{FAF0D3AD-A34F-42B3-B3D6-E0163DA8D7F4}" type="presParOf" srcId="{7FDA72E7-7081-4FAC-8F3D-D12A28B64A52}" destId="{C511B9AB-F37A-45AC-AFDC-C2F1812D3D56}" srcOrd="0" destOrd="0" presId="urn:microsoft.com/office/officeart/2005/8/layout/hList9"/>
    <dgm:cxn modelId="{83BCB14D-A3A3-4642-BBF7-8C8744BDD7DB}" type="presParOf" srcId="{7FDA72E7-7081-4FAC-8F3D-D12A28B64A52}" destId="{78F34AFB-BB74-4D26-96B0-069D492F2C85}" srcOrd="1" destOrd="0" presId="urn:microsoft.com/office/officeart/2005/8/layout/hList9"/>
    <dgm:cxn modelId="{ACB9F8D1-1633-4AB1-964D-CF9769BC144B}" type="presParOf" srcId="{78F34AFB-BB74-4D26-96B0-069D492F2C85}" destId="{148A3712-10BD-4F72-8E21-3E9F28816711}" srcOrd="0" destOrd="0" presId="urn:microsoft.com/office/officeart/2005/8/layout/hList9"/>
    <dgm:cxn modelId="{CA260600-1B41-436F-AFE0-EC3328376214}" type="presParOf" srcId="{78F34AFB-BB74-4D26-96B0-069D492F2C85}" destId="{4A6853CD-79E7-452C-93F9-E933D636F798}" srcOrd="1" destOrd="0" presId="urn:microsoft.com/office/officeart/2005/8/layout/hList9"/>
    <dgm:cxn modelId="{1BA3E104-7BCA-4871-9185-69D3A7692289}" type="presParOf" srcId="{7FDA72E7-7081-4FAC-8F3D-D12A28B64A52}" destId="{AB3169D0-4DD2-48AB-AAE9-2B7FA852907E}" srcOrd="2" destOrd="0" presId="urn:microsoft.com/office/officeart/2005/8/layout/hList9"/>
    <dgm:cxn modelId="{FE3FFBE0-3076-4496-A5DB-6B05D4456374}" type="presParOf" srcId="{AB3169D0-4DD2-48AB-AAE9-2B7FA852907E}" destId="{CC7B0486-AB8C-4F6D-956A-4C8C3C851FFC}" srcOrd="0" destOrd="0" presId="urn:microsoft.com/office/officeart/2005/8/layout/hList9"/>
    <dgm:cxn modelId="{CF1D4F50-C14E-436B-BAA9-863992949B12}" type="presParOf" srcId="{AB3169D0-4DD2-48AB-AAE9-2B7FA852907E}" destId="{BECF21E6-90F2-4165-90F0-B70672169CC5}" srcOrd="1" destOrd="0" presId="urn:microsoft.com/office/officeart/2005/8/layout/hList9"/>
    <dgm:cxn modelId="{740073C2-6123-4B8B-8BD5-EA64B7AC68DD}" type="presParOf" srcId="{226E3E9F-6226-44FD-9DBE-EE04807390FA}" destId="{079B4F9F-64C9-49A9-BFB3-0E14841F33E1}" srcOrd="7" destOrd="0" presId="urn:microsoft.com/office/officeart/2005/8/layout/hList9"/>
    <dgm:cxn modelId="{0B3FB6AE-6C1E-4801-82A8-D1962B4FE5E8}" type="presParOf" srcId="{226E3E9F-6226-44FD-9DBE-EE04807390FA}" destId="{F57BF413-F224-4F19-8143-2E3C5213FD6B}" srcOrd="8" destOrd="0" presId="urn:microsoft.com/office/officeart/2005/8/layout/hList9"/>
    <dgm:cxn modelId="{F802F289-95F9-4F68-AE25-13C31D234C8F}" type="presParOf" srcId="{226E3E9F-6226-44FD-9DBE-EE04807390FA}" destId="{69FAC60C-B129-4442-B741-F8DC8C0A9D11}" srcOrd="9" destOrd="0" presId="urn:microsoft.com/office/officeart/2005/8/layout/hList9"/>
    <dgm:cxn modelId="{13420ACE-FD34-4A58-96E9-719B3B554CC4}" type="presParOf" srcId="{226E3E9F-6226-44FD-9DBE-EE04807390FA}" destId="{806C67A2-375C-43F5-BAD7-A58D9996CEBD}" srcOrd="10" destOrd="0" presId="urn:microsoft.com/office/officeart/2005/8/layout/hList9"/>
    <dgm:cxn modelId="{639EC92E-34B4-434C-BAB4-86200286D1D0}" type="presParOf" srcId="{226E3E9F-6226-44FD-9DBE-EE04807390FA}" destId="{AF92D72A-38D4-4B1C-9D69-487796A33444}" srcOrd="11" destOrd="0" presId="urn:microsoft.com/office/officeart/2005/8/layout/hList9"/>
    <dgm:cxn modelId="{F460C994-CB92-4C10-ABE3-7AC51F13EB01}" type="presParOf" srcId="{AF92D72A-38D4-4B1C-9D69-487796A33444}" destId="{AF9A6306-EB00-4BC3-897D-3E39D8165284}" srcOrd="0" destOrd="0" presId="urn:microsoft.com/office/officeart/2005/8/layout/hList9"/>
    <dgm:cxn modelId="{063B6F70-AD7B-4241-B4DF-8BFFA1F4792C}" type="presParOf" srcId="{AF92D72A-38D4-4B1C-9D69-487796A33444}" destId="{FB9046E6-B622-409F-9A88-BBB78E4E71BB}" srcOrd="1" destOrd="0" presId="urn:microsoft.com/office/officeart/2005/8/layout/hList9"/>
    <dgm:cxn modelId="{3E7046DF-FEE8-4F75-9F4F-8CDFC2D62818}" type="presParOf" srcId="{FB9046E6-B622-409F-9A88-BBB78E4E71BB}" destId="{4C88BDC1-E02B-4260-8601-6B08586008DE}" srcOrd="0" destOrd="0" presId="urn:microsoft.com/office/officeart/2005/8/layout/hList9"/>
    <dgm:cxn modelId="{20888DDA-9975-4CF2-A5E5-39D074BA396B}" type="presParOf" srcId="{FB9046E6-B622-409F-9A88-BBB78E4E71BB}" destId="{5E3F64B9-E171-4387-93DC-A2BE87734507}" srcOrd="1" destOrd="0" presId="urn:microsoft.com/office/officeart/2005/8/layout/hList9"/>
    <dgm:cxn modelId="{E3DEE75D-A25D-45EE-991B-B38B0737D26C}" type="presParOf" srcId="{AF92D72A-38D4-4B1C-9D69-487796A33444}" destId="{89B63B0C-B701-4586-96C9-A8A13843E6D5}" srcOrd="2" destOrd="0" presId="urn:microsoft.com/office/officeart/2005/8/layout/hList9"/>
    <dgm:cxn modelId="{716556BE-E1EC-4D22-964C-0739EE12BFB8}" type="presParOf" srcId="{89B63B0C-B701-4586-96C9-A8A13843E6D5}" destId="{7A2193C1-3D0A-4693-B661-72CB0119E29F}" srcOrd="0" destOrd="0" presId="urn:microsoft.com/office/officeart/2005/8/layout/hList9"/>
    <dgm:cxn modelId="{A32C857A-2B8A-441D-BFE8-0DD97272A7C0}" type="presParOf" srcId="{89B63B0C-B701-4586-96C9-A8A13843E6D5}" destId="{FF2B291A-9C3C-4804-8BBD-65DE22B4638D}" srcOrd="1" destOrd="0" presId="urn:microsoft.com/office/officeart/2005/8/layout/hList9"/>
    <dgm:cxn modelId="{1CB1215F-BEE0-42F7-B1B3-AD51FE050F86}" type="presParOf" srcId="{226E3E9F-6226-44FD-9DBE-EE04807390FA}" destId="{61807CAB-F86B-4D18-AF5D-70083E646846}" srcOrd="12" destOrd="0" presId="urn:microsoft.com/office/officeart/2005/8/layout/hList9"/>
    <dgm:cxn modelId="{C508FA06-F29F-4885-A46A-762D0B1F0577}" type="presParOf" srcId="{226E3E9F-6226-44FD-9DBE-EE04807390FA}" destId="{D7469747-6813-4E3B-8053-C04391F85F94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2692813-E558-418B-A679-441704B897A9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AF4C3A9-D1F7-4467-AAA2-F717D572AB46}">
      <dgm:prSet phldrT="[文字]" custT="1"/>
      <dgm:spPr/>
      <dgm:t>
        <a:bodyPr/>
        <a:lstStyle/>
        <a:p>
          <a:r>
            <a:rPr lang="zh-TW" altLang="en-US" sz="3200" dirty="0" smtClean="0"/>
            <a:t>交情</a:t>
          </a:r>
          <a:endParaRPr lang="zh-TW" altLang="en-US" sz="3200" dirty="0"/>
        </a:p>
      </dgm:t>
    </dgm:pt>
    <dgm:pt modelId="{D8A564E9-44FF-4071-AAFA-54A18E33D591}" type="parTrans" cxnId="{D5CDDEA5-B30E-4AA3-8B9B-4ED4722E069A}">
      <dgm:prSet/>
      <dgm:spPr/>
      <dgm:t>
        <a:bodyPr/>
        <a:lstStyle/>
        <a:p>
          <a:endParaRPr lang="zh-TW" altLang="en-US"/>
        </a:p>
      </dgm:t>
    </dgm:pt>
    <dgm:pt modelId="{F0571127-F2A2-4B07-AFD7-469731E79D17}" type="sibTrans" cxnId="{D5CDDEA5-B30E-4AA3-8B9B-4ED4722E069A}">
      <dgm:prSet/>
      <dgm:spPr/>
      <dgm:t>
        <a:bodyPr/>
        <a:lstStyle/>
        <a:p>
          <a:endParaRPr lang="zh-TW" altLang="en-US"/>
        </a:p>
      </dgm:t>
    </dgm:pt>
    <dgm:pt modelId="{7C085D0C-3DAD-4B29-9CFA-CB9C6A1366D8}">
      <dgm:prSet phldrT="[文字]" custT="1"/>
      <dgm:spPr/>
      <dgm:t>
        <a:bodyPr/>
        <a:lstStyle/>
        <a:p>
          <a:r>
            <a:rPr lang="zh-TW" altLang="en-US" sz="3200" dirty="0" smtClean="0"/>
            <a:t>君子如水</a:t>
          </a:r>
          <a:endParaRPr lang="zh-TW" altLang="en-US" sz="3200" dirty="0"/>
        </a:p>
      </dgm:t>
    </dgm:pt>
    <dgm:pt modelId="{F26B4574-A2AE-413F-95D9-251E000AE981}" type="parTrans" cxnId="{D5A4ADFC-C616-4355-8280-AFCB5717B2BA}">
      <dgm:prSet/>
      <dgm:spPr/>
      <dgm:t>
        <a:bodyPr/>
        <a:lstStyle/>
        <a:p>
          <a:endParaRPr lang="zh-TW" altLang="en-US"/>
        </a:p>
      </dgm:t>
    </dgm:pt>
    <dgm:pt modelId="{D21EFA8E-0F56-45A8-911D-C7CB94181F27}" type="sibTrans" cxnId="{D5A4ADFC-C616-4355-8280-AFCB5717B2BA}">
      <dgm:prSet/>
      <dgm:spPr/>
      <dgm:t>
        <a:bodyPr/>
        <a:lstStyle/>
        <a:p>
          <a:endParaRPr lang="zh-TW" altLang="en-US"/>
        </a:p>
      </dgm:t>
    </dgm:pt>
    <dgm:pt modelId="{2745A0B0-9874-4874-8D95-C6D8252F6CBD}">
      <dgm:prSet phldrT="[文字]" custT="1"/>
      <dgm:spPr/>
      <dgm:t>
        <a:bodyPr/>
        <a:lstStyle/>
        <a:p>
          <a:r>
            <a:rPr lang="zh-TW" altLang="en-US" sz="3200" dirty="0" smtClean="0"/>
            <a:t>小人如醴</a:t>
          </a:r>
          <a:endParaRPr lang="zh-TW" altLang="en-US" sz="3200" dirty="0"/>
        </a:p>
      </dgm:t>
    </dgm:pt>
    <dgm:pt modelId="{DECBADE2-A0E4-435F-ACEC-F37838339547}" type="parTrans" cxnId="{1658F89E-7A56-4C6F-A624-5F26929CBFA1}">
      <dgm:prSet/>
      <dgm:spPr/>
      <dgm:t>
        <a:bodyPr/>
        <a:lstStyle/>
        <a:p>
          <a:endParaRPr lang="zh-TW" altLang="en-US"/>
        </a:p>
      </dgm:t>
    </dgm:pt>
    <dgm:pt modelId="{A8235B28-814A-4F9B-834B-90ED2EF643E3}" type="sibTrans" cxnId="{1658F89E-7A56-4C6F-A624-5F26929CBFA1}">
      <dgm:prSet/>
      <dgm:spPr/>
      <dgm:t>
        <a:bodyPr/>
        <a:lstStyle/>
        <a:p>
          <a:endParaRPr lang="zh-TW" altLang="en-US"/>
        </a:p>
      </dgm:t>
    </dgm:pt>
    <dgm:pt modelId="{76C64E42-AEF2-4CCF-AC8B-21EA79BF61AC}">
      <dgm:prSet phldrT="[文字]" custT="1"/>
      <dgm:spPr/>
      <dgm:t>
        <a:bodyPr/>
        <a:lstStyle/>
        <a:p>
          <a:r>
            <a:rPr lang="zh-TW" altLang="en-US" sz="3200" dirty="0" smtClean="0"/>
            <a:t>淡以成</a:t>
          </a:r>
          <a:endParaRPr lang="zh-TW" altLang="en-US" sz="3200" dirty="0"/>
        </a:p>
      </dgm:t>
    </dgm:pt>
    <dgm:pt modelId="{AE06D45D-3E92-435E-A803-5F43F54A826C}" type="parTrans" cxnId="{CE987013-CC51-4CBB-80DF-63321C7338EC}">
      <dgm:prSet/>
      <dgm:spPr/>
      <dgm:t>
        <a:bodyPr/>
        <a:lstStyle/>
        <a:p>
          <a:endParaRPr lang="zh-TW" altLang="en-US"/>
        </a:p>
      </dgm:t>
    </dgm:pt>
    <dgm:pt modelId="{A751CCA9-E695-470A-B5C6-B3B33AE207AD}" type="sibTrans" cxnId="{CE987013-CC51-4CBB-80DF-63321C7338EC}">
      <dgm:prSet/>
      <dgm:spPr/>
      <dgm:t>
        <a:bodyPr/>
        <a:lstStyle/>
        <a:p>
          <a:endParaRPr lang="zh-TW" altLang="en-US"/>
        </a:p>
      </dgm:t>
    </dgm:pt>
    <dgm:pt modelId="{238AB1EC-E120-4BB7-A623-CF1DBB7E608F}">
      <dgm:prSet phldrT="[文字]" custT="1"/>
      <dgm:spPr/>
      <dgm:t>
        <a:bodyPr/>
        <a:lstStyle/>
        <a:p>
          <a:r>
            <a:rPr lang="zh-TW" altLang="en-US" sz="3200" dirty="0" smtClean="0"/>
            <a:t>甘以壞</a:t>
          </a:r>
          <a:endParaRPr lang="zh-TW" altLang="en-US" sz="3200" dirty="0"/>
        </a:p>
      </dgm:t>
    </dgm:pt>
    <dgm:pt modelId="{AAF07B03-6E58-4802-A344-361F6534323F}" type="parTrans" cxnId="{77013388-A2FD-4008-8BD3-4E4B994C1B21}">
      <dgm:prSet/>
      <dgm:spPr/>
      <dgm:t>
        <a:bodyPr/>
        <a:lstStyle/>
        <a:p>
          <a:endParaRPr lang="zh-TW" altLang="en-US"/>
        </a:p>
      </dgm:t>
    </dgm:pt>
    <dgm:pt modelId="{610DB6C9-EFFE-48F8-AAE4-198ACD3385F4}" type="sibTrans" cxnId="{77013388-A2FD-4008-8BD3-4E4B994C1B21}">
      <dgm:prSet/>
      <dgm:spPr/>
      <dgm:t>
        <a:bodyPr/>
        <a:lstStyle/>
        <a:p>
          <a:endParaRPr lang="zh-TW" altLang="en-US"/>
        </a:p>
      </dgm:t>
    </dgm:pt>
    <dgm:pt modelId="{C24E1E5C-4E0D-4F5D-9ABC-22214DC1A094}" type="pres">
      <dgm:prSet presAssocID="{62692813-E558-418B-A679-441704B897A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8FC992-D084-4480-BCA1-8966B7AAC88C}" type="pres">
      <dgm:prSet presAssocID="{7AF4C3A9-D1F7-4467-AAA2-F717D572AB46}" presName="root1" presStyleCnt="0"/>
      <dgm:spPr/>
    </dgm:pt>
    <dgm:pt modelId="{7B46E6D1-960A-47D9-A3E4-5818FF9AD40E}" type="pres">
      <dgm:prSet presAssocID="{7AF4C3A9-D1F7-4467-AAA2-F717D572AB46}" presName="LevelOneTextNode" presStyleLbl="node0" presStyleIdx="0" presStyleCnt="1" custScaleY="795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23994F2-FBDD-422A-99BF-757B9FEB571B}" type="pres">
      <dgm:prSet presAssocID="{7AF4C3A9-D1F7-4467-AAA2-F717D572AB46}" presName="level2hierChild" presStyleCnt="0"/>
      <dgm:spPr/>
    </dgm:pt>
    <dgm:pt modelId="{C6A5DEF7-EAE2-4FA2-B45E-70AD78FC2452}" type="pres">
      <dgm:prSet presAssocID="{F26B4574-A2AE-413F-95D9-251E000AE981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54D15467-B292-442F-92F6-9FD537DD9872}" type="pres">
      <dgm:prSet presAssocID="{F26B4574-A2AE-413F-95D9-251E000AE981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D9FC160B-A48C-4CC4-BAE8-63371493D99D}" type="pres">
      <dgm:prSet presAssocID="{7C085D0C-3DAD-4B29-9CFA-CB9C6A1366D8}" presName="root2" presStyleCnt="0"/>
      <dgm:spPr/>
    </dgm:pt>
    <dgm:pt modelId="{65854340-A263-4DB9-9A70-97765B0082DE}" type="pres">
      <dgm:prSet presAssocID="{7C085D0C-3DAD-4B29-9CFA-CB9C6A1366D8}" presName="LevelTwoTextNode" presStyleLbl="node2" presStyleIdx="0" presStyleCnt="2" custScaleY="795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8CD80C6-7086-4808-BA7C-A65322BB524B}" type="pres">
      <dgm:prSet presAssocID="{7C085D0C-3DAD-4B29-9CFA-CB9C6A1366D8}" presName="level3hierChild" presStyleCnt="0"/>
      <dgm:spPr/>
    </dgm:pt>
    <dgm:pt modelId="{827A0C5F-9945-4341-8560-84C104A56409}" type="pres">
      <dgm:prSet presAssocID="{AE06D45D-3E92-435E-A803-5F43F54A826C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8FDA4501-C3E3-44A9-9EDF-44C7D313979D}" type="pres">
      <dgm:prSet presAssocID="{AE06D45D-3E92-435E-A803-5F43F54A826C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4AF4FEB3-EB13-43D7-8563-B05CDFF1C155}" type="pres">
      <dgm:prSet presAssocID="{76C64E42-AEF2-4CCF-AC8B-21EA79BF61AC}" presName="root2" presStyleCnt="0"/>
      <dgm:spPr/>
    </dgm:pt>
    <dgm:pt modelId="{642BA28C-6B57-4F0A-8AF0-A19D7B4EA0D5}" type="pres">
      <dgm:prSet presAssocID="{76C64E42-AEF2-4CCF-AC8B-21EA79BF61AC}" presName="LevelTwoTextNode" presStyleLbl="node3" presStyleIdx="0" presStyleCnt="2" custScaleY="795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83C796B-AAC3-4723-8C55-FFA92E8999D2}" type="pres">
      <dgm:prSet presAssocID="{76C64E42-AEF2-4CCF-AC8B-21EA79BF61AC}" presName="level3hierChild" presStyleCnt="0"/>
      <dgm:spPr/>
    </dgm:pt>
    <dgm:pt modelId="{9466EE55-9300-47B0-BB10-2D7910251949}" type="pres">
      <dgm:prSet presAssocID="{DECBADE2-A0E4-435F-ACEC-F37838339547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42520540-DC0D-45E7-B67D-B3EDA1528439}" type="pres">
      <dgm:prSet presAssocID="{DECBADE2-A0E4-435F-ACEC-F37838339547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B6E0FCF9-6AF4-4925-80E4-9BA4267CFC62}" type="pres">
      <dgm:prSet presAssocID="{2745A0B0-9874-4874-8D95-C6D8252F6CBD}" presName="root2" presStyleCnt="0"/>
      <dgm:spPr/>
    </dgm:pt>
    <dgm:pt modelId="{A245168B-8412-4BBA-940F-E70666D0BC4B}" type="pres">
      <dgm:prSet presAssocID="{2745A0B0-9874-4874-8D95-C6D8252F6CBD}" presName="LevelTwoTextNode" presStyleLbl="node2" presStyleIdx="1" presStyleCnt="2" custScaleY="795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D78DC3C-F924-49AC-8CD9-D191583D51B9}" type="pres">
      <dgm:prSet presAssocID="{2745A0B0-9874-4874-8D95-C6D8252F6CBD}" presName="level3hierChild" presStyleCnt="0"/>
      <dgm:spPr/>
    </dgm:pt>
    <dgm:pt modelId="{6A873EAB-4599-4B48-AF46-ADC65E57C8D6}" type="pres">
      <dgm:prSet presAssocID="{AAF07B03-6E58-4802-A344-361F6534323F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15B093B9-0572-4D89-978D-60B137902689}" type="pres">
      <dgm:prSet presAssocID="{AAF07B03-6E58-4802-A344-361F6534323F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F4CA7B69-2DBC-49D0-B5C3-9C9505E5D5AD}" type="pres">
      <dgm:prSet presAssocID="{238AB1EC-E120-4BB7-A623-CF1DBB7E608F}" presName="root2" presStyleCnt="0"/>
      <dgm:spPr/>
    </dgm:pt>
    <dgm:pt modelId="{111891F4-AFDB-4C82-9656-CCA14FDDDC4E}" type="pres">
      <dgm:prSet presAssocID="{238AB1EC-E120-4BB7-A623-CF1DBB7E608F}" presName="LevelTwoTextNode" presStyleLbl="node3" presStyleIdx="1" presStyleCnt="2" custScaleY="795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4690603-45D1-4B03-8A44-AA414B6579A4}" type="pres">
      <dgm:prSet presAssocID="{238AB1EC-E120-4BB7-A623-CF1DBB7E608F}" presName="level3hierChild" presStyleCnt="0"/>
      <dgm:spPr/>
    </dgm:pt>
  </dgm:ptLst>
  <dgm:cxnLst>
    <dgm:cxn modelId="{4DEC5FCF-CAC1-46C0-B2E6-CAD9828EF7DB}" type="presOf" srcId="{AE06D45D-3E92-435E-A803-5F43F54A826C}" destId="{827A0C5F-9945-4341-8560-84C104A56409}" srcOrd="0" destOrd="0" presId="urn:microsoft.com/office/officeart/2005/8/layout/hierarchy2"/>
    <dgm:cxn modelId="{CE987013-CC51-4CBB-80DF-63321C7338EC}" srcId="{7C085D0C-3DAD-4B29-9CFA-CB9C6A1366D8}" destId="{76C64E42-AEF2-4CCF-AC8B-21EA79BF61AC}" srcOrd="0" destOrd="0" parTransId="{AE06D45D-3E92-435E-A803-5F43F54A826C}" sibTransId="{A751CCA9-E695-470A-B5C6-B3B33AE207AD}"/>
    <dgm:cxn modelId="{16C43290-24DB-4AA5-9924-97980221CF8C}" type="presOf" srcId="{7AF4C3A9-D1F7-4467-AAA2-F717D572AB46}" destId="{7B46E6D1-960A-47D9-A3E4-5818FF9AD40E}" srcOrd="0" destOrd="0" presId="urn:microsoft.com/office/officeart/2005/8/layout/hierarchy2"/>
    <dgm:cxn modelId="{1658F89E-7A56-4C6F-A624-5F26929CBFA1}" srcId="{7AF4C3A9-D1F7-4467-AAA2-F717D572AB46}" destId="{2745A0B0-9874-4874-8D95-C6D8252F6CBD}" srcOrd="1" destOrd="0" parTransId="{DECBADE2-A0E4-435F-ACEC-F37838339547}" sibTransId="{A8235B28-814A-4F9B-834B-90ED2EF643E3}"/>
    <dgm:cxn modelId="{32CDDE23-2FBA-4C77-8A12-20827D617E28}" type="presOf" srcId="{DECBADE2-A0E4-435F-ACEC-F37838339547}" destId="{42520540-DC0D-45E7-B67D-B3EDA1528439}" srcOrd="1" destOrd="0" presId="urn:microsoft.com/office/officeart/2005/8/layout/hierarchy2"/>
    <dgm:cxn modelId="{08FB67E0-2AA6-4348-923F-504710E77FD1}" type="presOf" srcId="{62692813-E558-418B-A679-441704B897A9}" destId="{C24E1E5C-4E0D-4F5D-9ABC-22214DC1A094}" srcOrd="0" destOrd="0" presId="urn:microsoft.com/office/officeart/2005/8/layout/hierarchy2"/>
    <dgm:cxn modelId="{BFA22B23-0AFC-4A39-B13F-F417879A48F6}" type="presOf" srcId="{AAF07B03-6E58-4802-A344-361F6534323F}" destId="{6A873EAB-4599-4B48-AF46-ADC65E57C8D6}" srcOrd="0" destOrd="0" presId="urn:microsoft.com/office/officeart/2005/8/layout/hierarchy2"/>
    <dgm:cxn modelId="{1ABB0685-71D6-4E28-9D36-280A61941955}" type="presOf" srcId="{F26B4574-A2AE-413F-95D9-251E000AE981}" destId="{54D15467-B292-442F-92F6-9FD537DD9872}" srcOrd="1" destOrd="0" presId="urn:microsoft.com/office/officeart/2005/8/layout/hierarchy2"/>
    <dgm:cxn modelId="{D5A4ADFC-C616-4355-8280-AFCB5717B2BA}" srcId="{7AF4C3A9-D1F7-4467-AAA2-F717D572AB46}" destId="{7C085D0C-3DAD-4B29-9CFA-CB9C6A1366D8}" srcOrd="0" destOrd="0" parTransId="{F26B4574-A2AE-413F-95D9-251E000AE981}" sibTransId="{D21EFA8E-0F56-45A8-911D-C7CB94181F27}"/>
    <dgm:cxn modelId="{26196BDF-115B-406B-A04B-2ECC16BEF213}" type="presOf" srcId="{76C64E42-AEF2-4CCF-AC8B-21EA79BF61AC}" destId="{642BA28C-6B57-4F0A-8AF0-A19D7B4EA0D5}" srcOrd="0" destOrd="0" presId="urn:microsoft.com/office/officeart/2005/8/layout/hierarchy2"/>
    <dgm:cxn modelId="{EE778A5B-BF87-40DE-B93D-B90E16A096A4}" type="presOf" srcId="{F26B4574-A2AE-413F-95D9-251E000AE981}" destId="{C6A5DEF7-EAE2-4FA2-B45E-70AD78FC2452}" srcOrd="0" destOrd="0" presId="urn:microsoft.com/office/officeart/2005/8/layout/hierarchy2"/>
    <dgm:cxn modelId="{DEC05526-DDC5-4924-A4D2-09E6E350B81B}" type="presOf" srcId="{DECBADE2-A0E4-435F-ACEC-F37838339547}" destId="{9466EE55-9300-47B0-BB10-2D7910251949}" srcOrd="0" destOrd="0" presId="urn:microsoft.com/office/officeart/2005/8/layout/hierarchy2"/>
    <dgm:cxn modelId="{04EBB4A7-8CCE-44EC-8A6F-ACF5A992281B}" type="presOf" srcId="{AAF07B03-6E58-4802-A344-361F6534323F}" destId="{15B093B9-0572-4D89-978D-60B137902689}" srcOrd="1" destOrd="0" presId="urn:microsoft.com/office/officeart/2005/8/layout/hierarchy2"/>
    <dgm:cxn modelId="{3CCE4DB8-496B-4D28-93CB-50B1DB626C64}" type="presOf" srcId="{AE06D45D-3E92-435E-A803-5F43F54A826C}" destId="{8FDA4501-C3E3-44A9-9EDF-44C7D313979D}" srcOrd="1" destOrd="0" presId="urn:microsoft.com/office/officeart/2005/8/layout/hierarchy2"/>
    <dgm:cxn modelId="{221E74C8-EF2B-4AED-866E-553E2544DD36}" type="presOf" srcId="{7C085D0C-3DAD-4B29-9CFA-CB9C6A1366D8}" destId="{65854340-A263-4DB9-9A70-97765B0082DE}" srcOrd="0" destOrd="0" presId="urn:microsoft.com/office/officeart/2005/8/layout/hierarchy2"/>
    <dgm:cxn modelId="{77013388-A2FD-4008-8BD3-4E4B994C1B21}" srcId="{2745A0B0-9874-4874-8D95-C6D8252F6CBD}" destId="{238AB1EC-E120-4BB7-A623-CF1DBB7E608F}" srcOrd="0" destOrd="0" parTransId="{AAF07B03-6E58-4802-A344-361F6534323F}" sibTransId="{610DB6C9-EFFE-48F8-AAE4-198ACD3385F4}"/>
    <dgm:cxn modelId="{92B3D0D5-4AB1-4C21-A088-E66372BE00C8}" type="presOf" srcId="{238AB1EC-E120-4BB7-A623-CF1DBB7E608F}" destId="{111891F4-AFDB-4C82-9656-CCA14FDDDC4E}" srcOrd="0" destOrd="0" presId="urn:microsoft.com/office/officeart/2005/8/layout/hierarchy2"/>
    <dgm:cxn modelId="{69C4D1A9-9AC7-417F-9E17-CD6FF37D21EE}" type="presOf" srcId="{2745A0B0-9874-4874-8D95-C6D8252F6CBD}" destId="{A245168B-8412-4BBA-940F-E70666D0BC4B}" srcOrd="0" destOrd="0" presId="urn:microsoft.com/office/officeart/2005/8/layout/hierarchy2"/>
    <dgm:cxn modelId="{D5CDDEA5-B30E-4AA3-8B9B-4ED4722E069A}" srcId="{62692813-E558-418B-A679-441704B897A9}" destId="{7AF4C3A9-D1F7-4467-AAA2-F717D572AB46}" srcOrd="0" destOrd="0" parTransId="{D8A564E9-44FF-4071-AAFA-54A18E33D591}" sibTransId="{F0571127-F2A2-4B07-AFD7-469731E79D17}"/>
    <dgm:cxn modelId="{06E64832-5C8A-48CF-AC92-7ECEBD672FF1}" type="presParOf" srcId="{C24E1E5C-4E0D-4F5D-9ABC-22214DC1A094}" destId="{DB8FC992-D084-4480-BCA1-8966B7AAC88C}" srcOrd="0" destOrd="0" presId="urn:microsoft.com/office/officeart/2005/8/layout/hierarchy2"/>
    <dgm:cxn modelId="{71DF79EE-E7C3-4924-9EEE-6F5FDA438061}" type="presParOf" srcId="{DB8FC992-D084-4480-BCA1-8966B7AAC88C}" destId="{7B46E6D1-960A-47D9-A3E4-5818FF9AD40E}" srcOrd="0" destOrd="0" presId="urn:microsoft.com/office/officeart/2005/8/layout/hierarchy2"/>
    <dgm:cxn modelId="{F59068A9-F75D-434E-8661-B8937C262157}" type="presParOf" srcId="{DB8FC992-D084-4480-BCA1-8966B7AAC88C}" destId="{523994F2-FBDD-422A-99BF-757B9FEB571B}" srcOrd="1" destOrd="0" presId="urn:microsoft.com/office/officeart/2005/8/layout/hierarchy2"/>
    <dgm:cxn modelId="{D2C4C29B-9316-4902-B6F9-91AF4E374046}" type="presParOf" srcId="{523994F2-FBDD-422A-99BF-757B9FEB571B}" destId="{C6A5DEF7-EAE2-4FA2-B45E-70AD78FC2452}" srcOrd="0" destOrd="0" presId="urn:microsoft.com/office/officeart/2005/8/layout/hierarchy2"/>
    <dgm:cxn modelId="{6103E7E0-EC7E-461C-9C72-A543981DAE14}" type="presParOf" srcId="{C6A5DEF7-EAE2-4FA2-B45E-70AD78FC2452}" destId="{54D15467-B292-442F-92F6-9FD537DD9872}" srcOrd="0" destOrd="0" presId="urn:microsoft.com/office/officeart/2005/8/layout/hierarchy2"/>
    <dgm:cxn modelId="{EDE5BAEE-63D9-4A2A-BB0C-B3B1545E635B}" type="presParOf" srcId="{523994F2-FBDD-422A-99BF-757B9FEB571B}" destId="{D9FC160B-A48C-4CC4-BAE8-63371493D99D}" srcOrd="1" destOrd="0" presId="urn:microsoft.com/office/officeart/2005/8/layout/hierarchy2"/>
    <dgm:cxn modelId="{8BA6A470-33C0-4DC6-B797-E5DC5E2B0DAA}" type="presParOf" srcId="{D9FC160B-A48C-4CC4-BAE8-63371493D99D}" destId="{65854340-A263-4DB9-9A70-97765B0082DE}" srcOrd="0" destOrd="0" presId="urn:microsoft.com/office/officeart/2005/8/layout/hierarchy2"/>
    <dgm:cxn modelId="{B987901D-6E18-49F0-AC09-2C65179EBADE}" type="presParOf" srcId="{D9FC160B-A48C-4CC4-BAE8-63371493D99D}" destId="{28CD80C6-7086-4808-BA7C-A65322BB524B}" srcOrd="1" destOrd="0" presId="urn:microsoft.com/office/officeart/2005/8/layout/hierarchy2"/>
    <dgm:cxn modelId="{3400AD04-B978-49B2-A71D-A45CC8490773}" type="presParOf" srcId="{28CD80C6-7086-4808-BA7C-A65322BB524B}" destId="{827A0C5F-9945-4341-8560-84C104A56409}" srcOrd="0" destOrd="0" presId="urn:microsoft.com/office/officeart/2005/8/layout/hierarchy2"/>
    <dgm:cxn modelId="{E496345E-10B3-4E1C-89EC-5E0D1DA97018}" type="presParOf" srcId="{827A0C5F-9945-4341-8560-84C104A56409}" destId="{8FDA4501-C3E3-44A9-9EDF-44C7D313979D}" srcOrd="0" destOrd="0" presId="urn:microsoft.com/office/officeart/2005/8/layout/hierarchy2"/>
    <dgm:cxn modelId="{DC7C3381-7DFE-49D3-8D5D-43FD1CD3DF37}" type="presParOf" srcId="{28CD80C6-7086-4808-BA7C-A65322BB524B}" destId="{4AF4FEB3-EB13-43D7-8563-B05CDFF1C155}" srcOrd="1" destOrd="0" presId="urn:microsoft.com/office/officeart/2005/8/layout/hierarchy2"/>
    <dgm:cxn modelId="{9BC03449-C6B3-428F-BB99-1F1355006215}" type="presParOf" srcId="{4AF4FEB3-EB13-43D7-8563-B05CDFF1C155}" destId="{642BA28C-6B57-4F0A-8AF0-A19D7B4EA0D5}" srcOrd="0" destOrd="0" presId="urn:microsoft.com/office/officeart/2005/8/layout/hierarchy2"/>
    <dgm:cxn modelId="{467B0420-7137-447F-91FE-F9717C437E5F}" type="presParOf" srcId="{4AF4FEB3-EB13-43D7-8563-B05CDFF1C155}" destId="{D83C796B-AAC3-4723-8C55-FFA92E8999D2}" srcOrd="1" destOrd="0" presId="urn:microsoft.com/office/officeart/2005/8/layout/hierarchy2"/>
    <dgm:cxn modelId="{4701E254-E006-4CFD-BBF7-723F80F0C106}" type="presParOf" srcId="{523994F2-FBDD-422A-99BF-757B9FEB571B}" destId="{9466EE55-9300-47B0-BB10-2D7910251949}" srcOrd="2" destOrd="0" presId="urn:microsoft.com/office/officeart/2005/8/layout/hierarchy2"/>
    <dgm:cxn modelId="{BB359247-9703-4084-A7F3-75E3922F51C3}" type="presParOf" srcId="{9466EE55-9300-47B0-BB10-2D7910251949}" destId="{42520540-DC0D-45E7-B67D-B3EDA1528439}" srcOrd="0" destOrd="0" presId="urn:microsoft.com/office/officeart/2005/8/layout/hierarchy2"/>
    <dgm:cxn modelId="{81E5EC09-999D-4928-B689-ED64131AE987}" type="presParOf" srcId="{523994F2-FBDD-422A-99BF-757B9FEB571B}" destId="{B6E0FCF9-6AF4-4925-80E4-9BA4267CFC62}" srcOrd="3" destOrd="0" presId="urn:microsoft.com/office/officeart/2005/8/layout/hierarchy2"/>
    <dgm:cxn modelId="{9E0A71C7-CEA5-4B14-AE8D-90C0F0BFA7B6}" type="presParOf" srcId="{B6E0FCF9-6AF4-4925-80E4-9BA4267CFC62}" destId="{A245168B-8412-4BBA-940F-E70666D0BC4B}" srcOrd="0" destOrd="0" presId="urn:microsoft.com/office/officeart/2005/8/layout/hierarchy2"/>
    <dgm:cxn modelId="{B6C6D6FD-201C-4CB6-B1DC-A24A1683E771}" type="presParOf" srcId="{B6E0FCF9-6AF4-4925-80E4-9BA4267CFC62}" destId="{6D78DC3C-F924-49AC-8CD9-D191583D51B9}" srcOrd="1" destOrd="0" presId="urn:microsoft.com/office/officeart/2005/8/layout/hierarchy2"/>
    <dgm:cxn modelId="{DE6C7050-5E50-48EE-9F2F-108D98546881}" type="presParOf" srcId="{6D78DC3C-F924-49AC-8CD9-D191583D51B9}" destId="{6A873EAB-4599-4B48-AF46-ADC65E57C8D6}" srcOrd="0" destOrd="0" presId="urn:microsoft.com/office/officeart/2005/8/layout/hierarchy2"/>
    <dgm:cxn modelId="{5088A4C4-AAC8-4A61-A585-CF9180AC1BF4}" type="presParOf" srcId="{6A873EAB-4599-4B48-AF46-ADC65E57C8D6}" destId="{15B093B9-0572-4D89-978D-60B137902689}" srcOrd="0" destOrd="0" presId="urn:microsoft.com/office/officeart/2005/8/layout/hierarchy2"/>
    <dgm:cxn modelId="{196DE912-DF7C-4669-AA20-7A1BEC694683}" type="presParOf" srcId="{6D78DC3C-F924-49AC-8CD9-D191583D51B9}" destId="{F4CA7B69-2DBC-49D0-B5C3-9C9505E5D5AD}" srcOrd="1" destOrd="0" presId="urn:microsoft.com/office/officeart/2005/8/layout/hierarchy2"/>
    <dgm:cxn modelId="{EF62351E-FB58-4435-88A5-F3794A1BAF1D}" type="presParOf" srcId="{F4CA7B69-2DBC-49D0-B5C3-9C9505E5D5AD}" destId="{111891F4-AFDB-4C82-9656-CCA14FDDDC4E}" srcOrd="0" destOrd="0" presId="urn:microsoft.com/office/officeart/2005/8/layout/hierarchy2"/>
    <dgm:cxn modelId="{895A1D5F-DE22-47BC-BFAB-97627770FB52}" type="presParOf" srcId="{F4CA7B69-2DBC-49D0-B5C3-9C9505E5D5AD}" destId="{44690603-45D1-4B03-8A44-AA414B6579A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733B8B1-F430-450F-A622-6E178D20462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9313358-C0D5-4373-9416-D5429EEF22C4}">
      <dgm:prSet phldrT="[文字]" custT="1"/>
      <dgm:spPr/>
      <dgm:t>
        <a:bodyPr/>
        <a:lstStyle/>
        <a:p>
          <a:r>
            <a:rPr lang="zh-TW" altLang="en-US" sz="3200" dirty="0" smtClean="0"/>
            <a:t>君子不　　以口譽人</a:t>
          </a:r>
          <a:endParaRPr lang="zh-TW" altLang="en-US" sz="3200" dirty="0"/>
        </a:p>
      </dgm:t>
    </dgm:pt>
    <dgm:pt modelId="{B3832E62-9419-4A39-BD44-6977C87C8CF9}" type="parTrans" cxnId="{227C67E0-9989-4F29-8E4A-103E2A57C2AF}">
      <dgm:prSet/>
      <dgm:spPr/>
      <dgm:t>
        <a:bodyPr/>
        <a:lstStyle/>
        <a:p>
          <a:endParaRPr lang="zh-TW" altLang="en-US"/>
        </a:p>
      </dgm:t>
    </dgm:pt>
    <dgm:pt modelId="{E36CF7FA-BD97-4F81-B538-B6F08A40DAC2}" type="sibTrans" cxnId="{227C67E0-9989-4F29-8E4A-103E2A57C2AF}">
      <dgm:prSet/>
      <dgm:spPr/>
      <dgm:t>
        <a:bodyPr/>
        <a:lstStyle/>
        <a:p>
          <a:endParaRPr lang="zh-TW" altLang="en-US"/>
        </a:p>
      </dgm:t>
    </dgm:pt>
    <dgm:pt modelId="{1A322950-470D-4E0B-8C16-7D8B5E395B3E}">
      <dgm:prSet phldrT="[文字]" custT="1"/>
      <dgm:spPr/>
      <dgm:t>
        <a:bodyPr/>
        <a:lstStyle/>
        <a:p>
          <a:r>
            <a:rPr lang="zh-TW" altLang="en-US" sz="3200" dirty="0" smtClean="0"/>
            <a:t>問人之寒</a:t>
          </a:r>
          <a:endParaRPr lang="zh-TW" altLang="en-US" sz="3200" dirty="0"/>
        </a:p>
      </dgm:t>
    </dgm:pt>
    <dgm:pt modelId="{E605D0BA-AD9D-41F4-B202-284C8A62B4EA}" type="parTrans" cxnId="{B693F7F6-840F-4F0C-9118-37BA0EF1BE84}">
      <dgm:prSet/>
      <dgm:spPr/>
      <dgm:t>
        <a:bodyPr/>
        <a:lstStyle/>
        <a:p>
          <a:endParaRPr lang="zh-TW" altLang="en-US"/>
        </a:p>
      </dgm:t>
    </dgm:pt>
    <dgm:pt modelId="{47511669-8420-44E3-A571-05B334952E65}" type="sibTrans" cxnId="{B693F7F6-840F-4F0C-9118-37BA0EF1BE84}">
      <dgm:prSet/>
      <dgm:spPr/>
      <dgm:t>
        <a:bodyPr/>
        <a:lstStyle/>
        <a:p>
          <a:endParaRPr lang="zh-TW" altLang="en-US"/>
        </a:p>
      </dgm:t>
    </dgm:pt>
    <dgm:pt modelId="{04B371C0-E901-4794-BD39-52B632485889}">
      <dgm:prSet phldrT="[文字]" custT="1"/>
      <dgm:spPr/>
      <dgm:t>
        <a:bodyPr/>
        <a:lstStyle/>
        <a:p>
          <a:r>
            <a:rPr lang="zh-TW" altLang="en-US" sz="3200" dirty="0" smtClean="0"/>
            <a:t>問人之饑</a:t>
          </a:r>
          <a:endParaRPr lang="zh-TW" altLang="en-US" sz="3200" dirty="0"/>
        </a:p>
      </dgm:t>
    </dgm:pt>
    <dgm:pt modelId="{8F45E05E-9E4D-4D38-BAE4-47957203D9D3}" type="parTrans" cxnId="{DDCAD8F3-ABA0-456D-85BD-2A8E196A7340}">
      <dgm:prSet/>
      <dgm:spPr/>
      <dgm:t>
        <a:bodyPr/>
        <a:lstStyle/>
        <a:p>
          <a:endParaRPr lang="zh-TW" altLang="en-US"/>
        </a:p>
      </dgm:t>
    </dgm:pt>
    <dgm:pt modelId="{9C18E400-A930-425B-80A3-42201D4B6FC9}" type="sibTrans" cxnId="{DDCAD8F3-ABA0-456D-85BD-2A8E196A7340}">
      <dgm:prSet/>
      <dgm:spPr/>
      <dgm:t>
        <a:bodyPr/>
        <a:lstStyle/>
        <a:p>
          <a:endParaRPr lang="zh-TW" altLang="en-US"/>
        </a:p>
      </dgm:t>
    </dgm:pt>
    <dgm:pt modelId="{3C7FE6AC-835B-4450-9E22-F0C0344766B4}">
      <dgm:prSet phldrT="[文字]" custT="1"/>
      <dgm:spPr/>
      <dgm:t>
        <a:bodyPr/>
        <a:lstStyle/>
        <a:p>
          <a:r>
            <a:rPr lang="zh-TW" altLang="en-US" sz="3200" dirty="0" smtClean="0"/>
            <a:t>稱人之美</a:t>
          </a:r>
          <a:endParaRPr lang="zh-TW" altLang="en-US" sz="3200" dirty="0"/>
        </a:p>
      </dgm:t>
    </dgm:pt>
    <dgm:pt modelId="{FBAD7AE0-CCAF-4527-81E3-A10445FA8E86}" type="parTrans" cxnId="{F9E74EDB-671F-4A18-8493-60A95E02BB23}">
      <dgm:prSet/>
      <dgm:spPr/>
      <dgm:t>
        <a:bodyPr/>
        <a:lstStyle/>
        <a:p>
          <a:endParaRPr lang="zh-TW" altLang="en-US"/>
        </a:p>
      </dgm:t>
    </dgm:pt>
    <dgm:pt modelId="{42C103BC-6304-48AE-A15D-E648A63279A4}" type="sibTrans" cxnId="{F9E74EDB-671F-4A18-8493-60A95E02BB23}">
      <dgm:prSet/>
      <dgm:spPr/>
      <dgm:t>
        <a:bodyPr/>
        <a:lstStyle/>
        <a:p>
          <a:endParaRPr lang="zh-TW" altLang="en-US"/>
        </a:p>
      </dgm:t>
    </dgm:pt>
    <dgm:pt modelId="{EBF48550-5872-465F-B59B-DB96ECEE7CDB}">
      <dgm:prSet phldrT="[文字]" custT="1"/>
      <dgm:spPr/>
      <dgm:t>
        <a:bodyPr/>
        <a:lstStyle/>
        <a:p>
          <a:r>
            <a:rPr lang="zh-TW" altLang="en-US" sz="3200" smtClean="0"/>
            <a:t>則</a:t>
          </a:r>
          <a:r>
            <a:rPr lang="zh-TW" altLang="en-US" sz="3200" dirty="0" smtClean="0"/>
            <a:t>衣之</a:t>
          </a:r>
          <a:endParaRPr lang="zh-TW" altLang="en-US" sz="3200" dirty="0"/>
        </a:p>
      </dgm:t>
    </dgm:pt>
    <dgm:pt modelId="{E4DAD4B4-978E-4F9C-AC1E-AE199F26CB9C}" type="parTrans" cxnId="{3488A934-7B91-498A-B61B-D33F8CDE9247}">
      <dgm:prSet/>
      <dgm:spPr/>
      <dgm:t>
        <a:bodyPr/>
        <a:lstStyle/>
        <a:p>
          <a:endParaRPr lang="zh-TW" altLang="en-US"/>
        </a:p>
      </dgm:t>
    </dgm:pt>
    <dgm:pt modelId="{729E9E39-7A31-4C0F-A61D-18E9E48D68D8}" type="sibTrans" cxnId="{3488A934-7B91-498A-B61B-D33F8CDE9247}">
      <dgm:prSet/>
      <dgm:spPr/>
      <dgm:t>
        <a:bodyPr/>
        <a:lstStyle/>
        <a:p>
          <a:endParaRPr lang="zh-TW" altLang="en-US"/>
        </a:p>
      </dgm:t>
    </dgm:pt>
    <dgm:pt modelId="{D443C908-40F0-4C7F-AA7A-351DE33AB846}">
      <dgm:prSet phldrT="[文字]" custT="1"/>
      <dgm:spPr/>
      <dgm:t>
        <a:bodyPr/>
        <a:lstStyle/>
        <a:p>
          <a:r>
            <a:rPr lang="zh-TW" altLang="en-US" sz="3200" smtClean="0"/>
            <a:t>則</a:t>
          </a:r>
          <a:r>
            <a:rPr lang="zh-TW" altLang="en-US" sz="3200" dirty="0" smtClean="0"/>
            <a:t>食之</a:t>
          </a:r>
          <a:endParaRPr lang="zh-TW" altLang="en-US" sz="3200" dirty="0"/>
        </a:p>
      </dgm:t>
    </dgm:pt>
    <dgm:pt modelId="{AB29CD31-DE22-4869-BDC9-AFCA8806205B}" type="parTrans" cxnId="{F469A309-9707-4D81-A2A6-5BB584E7596A}">
      <dgm:prSet/>
      <dgm:spPr/>
      <dgm:t>
        <a:bodyPr/>
        <a:lstStyle/>
        <a:p>
          <a:endParaRPr lang="zh-TW" altLang="en-US"/>
        </a:p>
      </dgm:t>
    </dgm:pt>
    <dgm:pt modelId="{5310DF9E-6789-49C0-A0F5-B33425BA0BE7}" type="sibTrans" cxnId="{F469A309-9707-4D81-A2A6-5BB584E7596A}">
      <dgm:prSet/>
      <dgm:spPr/>
      <dgm:t>
        <a:bodyPr/>
        <a:lstStyle/>
        <a:p>
          <a:endParaRPr lang="zh-TW" altLang="en-US"/>
        </a:p>
      </dgm:t>
    </dgm:pt>
    <dgm:pt modelId="{3ECA4D7B-6646-4127-A466-BBE1F5A50828}">
      <dgm:prSet phldrT="[文字]" custT="1"/>
      <dgm:spPr/>
      <dgm:t>
        <a:bodyPr/>
        <a:lstStyle/>
        <a:p>
          <a:r>
            <a:rPr lang="zh-TW" altLang="en-US" sz="3200" dirty="0" smtClean="0"/>
            <a:t>則爵之</a:t>
          </a:r>
          <a:endParaRPr lang="zh-TW" altLang="en-US" sz="3200" dirty="0"/>
        </a:p>
      </dgm:t>
    </dgm:pt>
    <dgm:pt modelId="{72BC9BA9-964E-484A-A56A-909C191E1FBB}" type="parTrans" cxnId="{5B82BD4D-2AFA-4248-8453-35AB9762E586}">
      <dgm:prSet/>
      <dgm:spPr/>
      <dgm:t>
        <a:bodyPr/>
        <a:lstStyle/>
        <a:p>
          <a:endParaRPr lang="zh-TW" altLang="en-US"/>
        </a:p>
      </dgm:t>
    </dgm:pt>
    <dgm:pt modelId="{E74E7AF3-394E-41C2-8709-023A2F154148}" type="sibTrans" cxnId="{5B82BD4D-2AFA-4248-8453-35AB9762E586}">
      <dgm:prSet/>
      <dgm:spPr/>
      <dgm:t>
        <a:bodyPr/>
        <a:lstStyle/>
        <a:p>
          <a:endParaRPr lang="zh-TW" altLang="en-US"/>
        </a:p>
      </dgm:t>
    </dgm:pt>
    <dgm:pt modelId="{DC73D28B-9D4F-43DF-84D1-B0D9FEF932AC}" type="pres">
      <dgm:prSet presAssocID="{B733B8B1-F430-450F-A622-6E178D20462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B3A8A8C-A559-434A-B0A2-E6E6302E463B}" type="pres">
      <dgm:prSet presAssocID="{A9313358-C0D5-4373-9416-D5429EEF22C4}" presName="root1" presStyleCnt="0"/>
      <dgm:spPr/>
    </dgm:pt>
    <dgm:pt modelId="{1AA57A12-0DFF-45B4-82CB-CD2D2DC95ABC}" type="pres">
      <dgm:prSet presAssocID="{A9313358-C0D5-4373-9416-D5429EEF22C4}" presName="LevelOneTextNode" presStyleLbl="node0" presStyleIdx="0" presStyleCnt="1" custScaleY="11584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69609AB-3C31-41D7-A854-52ECAF607A32}" type="pres">
      <dgm:prSet presAssocID="{A9313358-C0D5-4373-9416-D5429EEF22C4}" presName="level2hierChild" presStyleCnt="0"/>
      <dgm:spPr/>
    </dgm:pt>
    <dgm:pt modelId="{DB9257BE-F660-4C47-9409-8F6AC126D76E}" type="pres">
      <dgm:prSet presAssocID="{E605D0BA-AD9D-41F4-B202-284C8A62B4EA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2729FB68-EE55-4052-8403-82191D38D770}" type="pres">
      <dgm:prSet presAssocID="{E605D0BA-AD9D-41F4-B202-284C8A62B4EA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FCF94E4F-6DFA-4B1F-8DA2-B1AB40FC029A}" type="pres">
      <dgm:prSet presAssocID="{1A322950-470D-4E0B-8C16-7D8B5E395B3E}" presName="root2" presStyleCnt="0"/>
      <dgm:spPr/>
    </dgm:pt>
    <dgm:pt modelId="{6DF67977-7C71-47B2-95C2-C633B8229897}" type="pres">
      <dgm:prSet presAssocID="{1A322950-470D-4E0B-8C16-7D8B5E395B3E}" presName="LevelTwoTextNode" presStyleLbl="node2" presStyleIdx="0" presStyleCnt="3" custScaleY="814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4688B43-6584-48E2-8B24-14D9FBDA4B00}" type="pres">
      <dgm:prSet presAssocID="{1A322950-470D-4E0B-8C16-7D8B5E395B3E}" presName="level3hierChild" presStyleCnt="0"/>
      <dgm:spPr/>
    </dgm:pt>
    <dgm:pt modelId="{E3948AE1-8E2B-4D7D-8D12-26AA96599F39}" type="pres">
      <dgm:prSet presAssocID="{E4DAD4B4-978E-4F9C-AC1E-AE199F26CB9C}" presName="conn2-1" presStyleLbl="parChTrans1D3" presStyleIdx="0" presStyleCnt="3"/>
      <dgm:spPr/>
      <dgm:t>
        <a:bodyPr/>
        <a:lstStyle/>
        <a:p>
          <a:endParaRPr lang="zh-TW" altLang="en-US"/>
        </a:p>
      </dgm:t>
    </dgm:pt>
    <dgm:pt modelId="{AA7FDC38-95C9-46EF-87F7-75B2E3213568}" type="pres">
      <dgm:prSet presAssocID="{E4DAD4B4-978E-4F9C-AC1E-AE199F26CB9C}" presName="connTx" presStyleLbl="parChTrans1D3" presStyleIdx="0" presStyleCnt="3"/>
      <dgm:spPr/>
      <dgm:t>
        <a:bodyPr/>
        <a:lstStyle/>
        <a:p>
          <a:endParaRPr lang="zh-TW" altLang="en-US"/>
        </a:p>
      </dgm:t>
    </dgm:pt>
    <dgm:pt modelId="{9466F986-2893-4E41-A7D1-058F80241F18}" type="pres">
      <dgm:prSet presAssocID="{EBF48550-5872-465F-B59B-DB96ECEE7CDB}" presName="root2" presStyleCnt="0"/>
      <dgm:spPr/>
    </dgm:pt>
    <dgm:pt modelId="{CEE4E7C0-6A36-475F-8658-EE59C5BC5AEA}" type="pres">
      <dgm:prSet presAssocID="{EBF48550-5872-465F-B59B-DB96ECEE7CDB}" presName="LevelTwoTextNode" presStyleLbl="node3" presStyleIdx="0" presStyleCnt="3" custScaleY="814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87D1522-61FB-40A8-89BF-71DA04FC4900}" type="pres">
      <dgm:prSet presAssocID="{EBF48550-5872-465F-B59B-DB96ECEE7CDB}" presName="level3hierChild" presStyleCnt="0"/>
      <dgm:spPr/>
    </dgm:pt>
    <dgm:pt modelId="{40A5080C-4876-45FF-96FA-921F877BE2C5}" type="pres">
      <dgm:prSet presAssocID="{8F45E05E-9E4D-4D38-BAE4-47957203D9D3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74CF9D9C-D9DD-4E53-AF03-81C97F238E90}" type="pres">
      <dgm:prSet presAssocID="{8F45E05E-9E4D-4D38-BAE4-47957203D9D3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F1FA69AB-7919-490E-B509-2138ECAB8924}" type="pres">
      <dgm:prSet presAssocID="{04B371C0-E901-4794-BD39-52B632485889}" presName="root2" presStyleCnt="0"/>
      <dgm:spPr/>
    </dgm:pt>
    <dgm:pt modelId="{60CCC1F5-2BC2-45D6-BD94-21C3E7E8FC32}" type="pres">
      <dgm:prSet presAssocID="{04B371C0-E901-4794-BD39-52B632485889}" presName="LevelTwoTextNode" presStyleLbl="node2" presStyleIdx="1" presStyleCnt="3" custScaleY="814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B1A7D2-5D05-4F98-8EF7-7B72519735D9}" type="pres">
      <dgm:prSet presAssocID="{04B371C0-E901-4794-BD39-52B632485889}" presName="level3hierChild" presStyleCnt="0"/>
      <dgm:spPr/>
    </dgm:pt>
    <dgm:pt modelId="{B76B4D96-9069-4804-82F0-E5F216447F1A}" type="pres">
      <dgm:prSet presAssocID="{AB29CD31-DE22-4869-BDC9-AFCA8806205B}" presName="conn2-1" presStyleLbl="parChTrans1D3" presStyleIdx="1" presStyleCnt="3"/>
      <dgm:spPr/>
      <dgm:t>
        <a:bodyPr/>
        <a:lstStyle/>
        <a:p>
          <a:endParaRPr lang="zh-TW" altLang="en-US"/>
        </a:p>
      </dgm:t>
    </dgm:pt>
    <dgm:pt modelId="{281B5A95-DE61-4DB3-8F57-C9123469511B}" type="pres">
      <dgm:prSet presAssocID="{AB29CD31-DE22-4869-BDC9-AFCA8806205B}" presName="connTx" presStyleLbl="parChTrans1D3" presStyleIdx="1" presStyleCnt="3"/>
      <dgm:spPr/>
      <dgm:t>
        <a:bodyPr/>
        <a:lstStyle/>
        <a:p>
          <a:endParaRPr lang="zh-TW" altLang="en-US"/>
        </a:p>
      </dgm:t>
    </dgm:pt>
    <dgm:pt modelId="{63C8FCA8-D575-4CEB-A9C9-F5845819E855}" type="pres">
      <dgm:prSet presAssocID="{D443C908-40F0-4C7F-AA7A-351DE33AB846}" presName="root2" presStyleCnt="0"/>
      <dgm:spPr/>
    </dgm:pt>
    <dgm:pt modelId="{4E96C6DB-58DE-4A3E-9E27-1C8862EACD0B}" type="pres">
      <dgm:prSet presAssocID="{D443C908-40F0-4C7F-AA7A-351DE33AB846}" presName="LevelTwoTextNode" presStyleLbl="node3" presStyleIdx="1" presStyleCnt="3" custScaleY="814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A97A6A7-2D2D-42D9-9174-EF399B96723F}" type="pres">
      <dgm:prSet presAssocID="{D443C908-40F0-4C7F-AA7A-351DE33AB846}" presName="level3hierChild" presStyleCnt="0"/>
      <dgm:spPr/>
    </dgm:pt>
    <dgm:pt modelId="{DBDBF711-9CAE-4C4A-A503-BA4D9B807599}" type="pres">
      <dgm:prSet presAssocID="{FBAD7AE0-CCAF-4527-81E3-A10445FA8E86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36975904-9412-49F3-B93D-CD5940DFB852}" type="pres">
      <dgm:prSet presAssocID="{FBAD7AE0-CCAF-4527-81E3-A10445FA8E86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4CCB14A0-8C78-42C1-9ADA-159B00D639D4}" type="pres">
      <dgm:prSet presAssocID="{3C7FE6AC-835B-4450-9E22-F0C0344766B4}" presName="root2" presStyleCnt="0"/>
      <dgm:spPr/>
    </dgm:pt>
    <dgm:pt modelId="{1A55EB7A-8A95-45C6-8BA3-3C57BC2C10E4}" type="pres">
      <dgm:prSet presAssocID="{3C7FE6AC-835B-4450-9E22-F0C0344766B4}" presName="LevelTwoTextNode" presStyleLbl="node2" presStyleIdx="2" presStyleCnt="3" custScaleY="814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B1971AF-AF0A-49C2-A1E1-A609BEDC34D0}" type="pres">
      <dgm:prSet presAssocID="{3C7FE6AC-835B-4450-9E22-F0C0344766B4}" presName="level3hierChild" presStyleCnt="0"/>
      <dgm:spPr/>
    </dgm:pt>
    <dgm:pt modelId="{BC49B2E3-4915-4582-910C-CFC0E25D0BE2}" type="pres">
      <dgm:prSet presAssocID="{72BC9BA9-964E-484A-A56A-909C191E1FBB}" presName="conn2-1" presStyleLbl="parChTrans1D3" presStyleIdx="2" presStyleCnt="3"/>
      <dgm:spPr/>
      <dgm:t>
        <a:bodyPr/>
        <a:lstStyle/>
        <a:p>
          <a:endParaRPr lang="zh-TW" altLang="en-US"/>
        </a:p>
      </dgm:t>
    </dgm:pt>
    <dgm:pt modelId="{C17533FD-02AB-4F3D-AEFF-58CA80F7ED46}" type="pres">
      <dgm:prSet presAssocID="{72BC9BA9-964E-484A-A56A-909C191E1FBB}" presName="connTx" presStyleLbl="parChTrans1D3" presStyleIdx="2" presStyleCnt="3"/>
      <dgm:spPr/>
      <dgm:t>
        <a:bodyPr/>
        <a:lstStyle/>
        <a:p>
          <a:endParaRPr lang="zh-TW" altLang="en-US"/>
        </a:p>
      </dgm:t>
    </dgm:pt>
    <dgm:pt modelId="{F5999948-1AB2-4642-A428-184345D06553}" type="pres">
      <dgm:prSet presAssocID="{3ECA4D7B-6646-4127-A466-BBE1F5A50828}" presName="root2" presStyleCnt="0"/>
      <dgm:spPr/>
    </dgm:pt>
    <dgm:pt modelId="{0B745C3F-DC36-4C13-A0D7-0FC7F3AC9B25}" type="pres">
      <dgm:prSet presAssocID="{3ECA4D7B-6646-4127-A466-BBE1F5A50828}" presName="LevelTwoTextNode" presStyleLbl="node3" presStyleIdx="2" presStyleCnt="3" custScaleY="8140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18587B5-4069-472F-9598-46E601692A24}" type="pres">
      <dgm:prSet presAssocID="{3ECA4D7B-6646-4127-A466-BBE1F5A50828}" presName="level3hierChild" presStyleCnt="0"/>
      <dgm:spPr/>
    </dgm:pt>
  </dgm:ptLst>
  <dgm:cxnLst>
    <dgm:cxn modelId="{19855D2F-5558-4A79-BA14-8F21A8202764}" type="presOf" srcId="{72BC9BA9-964E-484A-A56A-909C191E1FBB}" destId="{BC49B2E3-4915-4582-910C-CFC0E25D0BE2}" srcOrd="0" destOrd="0" presId="urn:microsoft.com/office/officeart/2005/8/layout/hierarchy2"/>
    <dgm:cxn modelId="{C7A4CC8E-AFEC-474E-9B58-12E92BFAF3C8}" type="presOf" srcId="{8F45E05E-9E4D-4D38-BAE4-47957203D9D3}" destId="{74CF9D9C-D9DD-4E53-AF03-81C97F238E90}" srcOrd="1" destOrd="0" presId="urn:microsoft.com/office/officeart/2005/8/layout/hierarchy2"/>
    <dgm:cxn modelId="{58AAD3E3-0B14-4A28-961E-EA70403217A0}" type="presOf" srcId="{EBF48550-5872-465F-B59B-DB96ECEE7CDB}" destId="{CEE4E7C0-6A36-475F-8658-EE59C5BC5AEA}" srcOrd="0" destOrd="0" presId="urn:microsoft.com/office/officeart/2005/8/layout/hierarchy2"/>
    <dgm:cxn modelId="{CD1840C9-9A01-46F9-AB85-43A54DED8753}" type="presOf" srcId="{B733B8B1-F430-450F-A622-6E178D204625}" destId="{DC73D28B-9D4F-43DF-84D1-B0D9FEF932AC}" srcOrd="0" destOrd="0" presId="urn:microsoft.com/office/officeart/2005/8/layout/hierarchy2"/>
    <dgm:cxn modelId="{2DB6BC3B-76A2-4EAE-89FF-BFADC2307B54}" type="presOf" srcId="{E4DAD4B4-978E-4F9C-AC1E-AE199F26CB9C}" destId="{AA7FDC38-95C9-46EF-87F7-75B2E3213568}" srcOrd="1" destOrd="0" presId="urn:microsoft.com/office/officeart/2005/8/layout/hierarchy2"/>
    <dgm:cxn modelId="{9BDBB3CC-66A3-46FE-9DDF-FE77B8EC6CA7}" type="presOf" srcId="{8F45E05E-9E4D-4D38-BAE4-47957203D9D3}" destId="{40A5080C-4876-45FF-96FA-921F877BE2C5}" srcOrd="0" destOrd="0" presId="urn:microsoft.com/office/officeart/2005/8/layout/hierarchy2"/>
    <dgm:cxn modelId="{A5E39032-4A06-45D3-AD32-8313011FAFD3}" type="presOf" srcId="{3ECA4D7B-6646-4127-A466-BBE1F5A50828}" destId="{0B745C3F-DC36-4C13-A0D7-0FC7F3AC9B25}" srcOrd="0" destOrd="0" presId="urn:microsoft.com/office/officeart/2005/8/layout/hierarchy2"/>
    <dgm:cxn modelId="{DDCAD8F3-ABA0-456D-85BD-2A8E196A7340}" srcId="{A9313358-C0D5-4373-9416-D5429EEF22C4}" destId="{04B371C0-E901-4794-BD39-52B632485889}" srcOrd="1" destOrd="0" parTransId="{8F45E05E-9E4D-4D38-BAE4-47957203D9D3}" sibTransId="{9C18E400-A930-425B-80A3-42201D4B6FC9}"/>
    <dgm:cxn modelId="{3488A934-7B91-498A-B61B-D33F8CDE9247}" srcId="{1A322950-470D-4E0B-8C16-7D8B5E395B3E}" destId="{EBF48550-5872-465F-B59B-DB96ECEE7CDB}" srcOrd="0" destOrd="0" parTransId="{E4DAD4B4-978E-4F9C-AC1E-AE199F26CB9C}" sibTransId="{729E9E39-7A31-4C0F-A61D-18E9E48D68D8}"/>
    <dgm:cxn modelId="{5B82BD4D-2AFA-4248-8453-35AB9762E586}" srcId="{3C7FE6AC-835B-4450-9E22-F0C0344766B4}" destId="{3ECA4D7B-6646-4127-A466-BBE1F5A50828}" srcOrd="0" destOrd="0" parTransId="{72BC9BA9-964E-484A-A56A-909C191E1FBB}" sibTransId="{E74E7AF3-394E-41C2-8709-023A2F154148}"/>
    <dgm:cxn modelId="{01EC3CE8-82E5-4F1B-8F3C-C0ADE1237F82}" type="presOf" srcId="{AB29CD31-DE22-4869-BDC9-AFCA8806205B}" destId="{B76B4D96-9069-4804-82F0-E5F216447F1A}" srcOrd="0" destOrd="0" presId="urn:microsoft.com/office/officeart/2005/8/layout/hierarchy2"/>
    <dgm:cxn modelId="{7601EC04-0273-477F-8FD7-F3A9B6C96CE9}" type="presOf" srcId="{72BC9BA9-964E-484A-A56A-909C191E1FBB}" destId="{C17533FD-02AB-4F3D-AEFF-58CA80F7ED46}" srcOrd="1" destOrd="0" presId="urn:microsoft.com/office/officeart/2005/8/layout/hierarchy2"/>
    <dgm:cxn modelId="{F9E74EDB-671F-4A18-8493-60A95E02BB23}" srcId="{A9313358-C0D5-4373-9416-D5429EEF22C4}" destId="{3C7FE6AC-835B-4450-9E22-F0C0344766B4}" srcOrd="2" destOrd="0" parTransId="{FBAD7AE0-CCAF-4527-81E3-A10445FA8E86}" sibTransId="{42C103BC-6304-48AE-A15D-E648A63279A4}"/>
    <dgm:cxn modelId="{AFFFB47D-8D3E-4B2B-B8CF-E2DB53B7A858}" type="presOf" srcId="{FBAD7AE0-CCAF-4527-81E3-A10445FA8E86}" destId="{36975904-9412-49F3-B93D-CD5940DFB852}" srcOrd="1" destOrd="0" presId="urn:microsoft.com/office/officeart/2005/8/layout/hierarchy2"/>
    <dgm:cxn modelId="{878BD062-CA81-4172-8A38-81684707223E}" type="presOf" srcId="{D443C908-40F0-4C7F-AA7A-351DE33AB846}" destId="{4E96C6DB-58DE-4A3E-9E27-1C8862EACD0B}" srcOrd="0" destOrd="0" presId="urn:microsoft.com/office/officeart/2005/8/layout/hierarchy2"/>
    <dgm:cxn modelId="{9C9FAB3A-1BE7-40FD-815E-0D1289986664}" type="presOf" srcId="{E605D0BA-AD9D-41F4-B202-284C8A62B4EA}" destId="{2729FB68-EE55-4052-8403-82191D38D770}" srcOrd="1" destOrd="0" presId="urn:microsoft.com/office/officeart/2005/8/layout/hierarchy2"/>
    <dgm:cxn modelId="{BA659813-5C9C-4FB9-B42D-0D1CED84D2C5}" type="presOf" srcId="{AB29CD31-DE22-4869-BDC9-AFCA8806205B}" destId="{281B5A95-DE61-4DB3-8F57-C9123469511B}" srcOrd="1" destOrd="0" presId="urn:microsoft.com/office/officeart/2005/8/layout/hierarchy2"/>
    <dgm:cxn modelId="{E5C342A1-3B98-46AF-8388-BE317018868F}" type="presOf" srcId="{E605D0BA-AD9D-41F4-B202-284C8A62B4EA}" destId="{DB9257BE-F660-4C47-9409-8F6AC126D76E}" srcOrd="0" destOrd="0" presId="urn:microsoft.com/office/officeart/2005/8/layout/hierarchy2"/>
    <dgm:cxn modelId="{227C67E0-9989-4F29-8E4A-103E2A57C2AF}" srcId="{B733B8B1-F430-450F-A622-6E178D204625}" destId="{A9313358-C0D5-4373-9416-D5429EEF22C4}" srcOrd="0" destOrd="0" parTransId="{B3832E62-9419-4A39-BD44-6977C87C8CF9}" sibTransId="{E36CF7FA-BD97-4F81-B538-B6F08A40DAC2}"/>
    <dgm:cxn modelId="{F469A309-9707-4D81-A2A6-5BB584E7596A}" srcId="{04B371C0-E901-4794-BD39-52B632485889}" destId="{D443C908-40F0-4C7F-AA7A-351DE33AB846}" srcOrd="0" destOrd="0" parTransId="{AB29CD31-DE22-4869-BDC9-AFCA8806205B}" sibTransId="{5310DF9E-6789-49C0-A0F5-B33425BA0BE7}"/>
    <dgm:cxn modelId="{198E3D59-90A5-45A3-AED5-AF92A77823FA}" type="presOf" srcId="{E4DAD4B4-978E-4F9C-AC1E-AE199F26CB9C}" destId="{E3948AE1-8E2B-4D7D-8D12-26AA96599F39}" srcOrd="0" destOrd="0" presId="urn:microsoft.com/office/officeart/2005/8/layout/hierarchy2"/>
    <dgm:cxn modelId="{8C5B8D03-7885-462A-88C8-0AAA9EA19984}" type="presOf" srcId="{A9313358-C0D5-4373-9416-D5429EEF22C4}" destId="{1AA57A12-0DFF-45B4-82CB-CD2D2DC95ABC}" srcOrd="0" destOrd="0" presId="urn:microsoft.com/office/officeart/2005/8/layout/hierarchy2"/>
    <dgm:cxn modelId="{19BCC1F6-2FAA-4F18-ACEE-EFA825EB158F}" type="presOf" srcId="{1A322950-470D-4E0B-8C16-7D8B5E395B3E}" destId="{6DF67977-7C71-47B2-95C2-C633B8229897}" srcOrd="0" destOrd="0" presId="urn:microsoft.com/office/officeart/2005/8/layout/hierarchy2"/>
    <dgm:cxn modelId="{F0963212-7637-45AD-A4D3-D80D22C086ED}" type="presOf" srcId="{FBAD7AE0-CCAF-4527-81E3-A10445FA8E86}" destId="{DBDBF711-9CAE-4C4A-A503-BA4D9B807599}" srcOrd="0" destOrd="0" presId="urn:microsoft.com/office/officeart/2005/8/layout/hierarchy2"/>
    <dgm:cxn modelId="{B693F7F6-840F-4F0C-9118-37BA0EF1BE84}" srcId="{A9313358-C0D5-4373-9416-D5429EEF22C4}" destId="{1A322950-470D-4E0B-8C16-7D8B5E395B3E}" srcOrd="0" destOrd="0" parTransId="{E605D0BA-AD9D-41F4-B202-284C8A62B4EA}" sibTransId="{47511669-8420-44E3-A571-05B334952E65}"/>
    <dgm:cxn modelId="{C896366E-BA89-474E-B584-CC752A2FC6A7}" type="presOf" srcId="{3C7FE6AC-835B-4450-9E22-F0C0344766B4}" destId="{1A55EB7A-8A95-45C6-8BA3-3C57BC2C10E4}" srcOrd="0" destOrd="0" presId="urn:microsoft.com/office/officeart/2005/8/layout/hierarchy2"/>
    <dgm:cxn modelId="{6DF868B0-8894-4D05-BF5C-183A8569CC3B}" type="presOf" srcId="{04B371C0-E901-4794-BD39-52B632485889}" destId="{60CCC1F5-2BC2-45D6-BD94-21C3E7E8FC32}" srcOrd="0" destOrd="0" presId="urn:microsoft.com/office/officeart/2005/8/layout/hierarchy2"/>
    <dgm:cxn modelId="{BC33CC57-EB72-45DD-9A18-1F196654CF3A}" type="presParOf" srcId="{DC73D28B-9D4F-43DF-84D1-B0D9FEF932AC}" destId="{AB3A8A8C-A559-434A-B0A2-E6E6302E463B}" srcOrd="0" destOrd="0" presId="urn:microsoft.com/office/officeart/2005/8/layout/hierarchy2"/>
    <dgm:cxn modelId="{18341538-CAAB-433E-AFFA-8246EC9EC5D9}" type="presParOf" srcId="{AB3A8A8C-A559-434A-B0A2-E6E6302E463B}" destId="{1AA57A12-0DFF-45B4-82CB-CD2D2DC95ABC}" srcOrd="0" destOrd="0" presId="urn:microsoft.com/office/officeart/2005/8/layout/hierarchy2"/>
    <dgm:cxn modelId="{4BE4AEC4-EC08-439E-998F-55492047F002}" type="presParOf" srcId="{AB3A8A8C-A559-434A-B0A2-E6E6302E463B}" destId="{D69609AB-3C31-41D7-A854-52ECAF607A32}" srcOrd="1" destOrd="0" presId="urn:microsoft.com/office/officeart/2005/8/layout/hierarchy2"/>
    <dgm:cxn modelId="{3841A63A-452B-4AB7-8955-CD4BBBFCE766}" type="presParOf" srcId="{D69609AB-3C31-41D7-A854-52ECAF607A32}" destId="{DB9257BE-F660-4C47-9409-8F6AC126D76E}" srcOrd="0" destOrd="0" presId="urn:microsoft.com/office/officeart/2005/8/layout/hierarchy2"/>
    <dgm:cxn modelId="{67CD3FB4-C7FC-402F-BF63-8850A8256B0A}" type="presParOf" srcId="{DB9257BE-F660-4C47-9409-8F6AC126D76E}" destId="{2729FB68-EE55-4052-8403-82191D38D770}" srcOrd="0" destOrd="0" presId="urn:microsoft.com/office/officeart/2005/8/layout/hierarchy2"/>
    <dgm:cxn modelId="{C683008A-D0B4-4424-A62A-04F4AC04B581}" type="presParOf" srcId="{D69609AB-3C31-41D7-A854-52ECAF607A32}" destId="{FCF94E4F-6DFA-4B1F-8DA2-B1AB40FC029A}" srcOrd="1" destOrd="0" presId="urn:microsoft.com/office/officeart/2005/8/layout/hierarchy2"/>
    <dgm:cxn modelId="{7ADCFC4B-AD13-4904-8DA8-220E26EFA2B9}" type="presParOf" srcId="{FCF94E4F-6DFA-4B1F-8DA2-B1AB40FC029A}" destId="{6DF67977-7C71-47B2-95C2-C633B8229897}" srcOrd="0" destOrd="0" presId="urn:microsoft.com/office/officeart/2005/8/layout/hierarchy2"/>
    <dgm:cxn modelId="{87F3B532-7DF1-4F71-A4A6-8CFA16F0D260}" type="presParOf" srcId="{FCF94E4F-6DFA-4B1F-8DA2-B1AB40FC029A}" destId="{04688B43-6584-48E2-8B24-14D9FBDA4B00}" srcOrd="1" destOrd="0" presId="urn:microsoft.com/office/officeart/2005/8/layout/hierarchy2"/>
    <dgm:cxn modelId="{87AEA728-264D-49F6-8989-5FEEE50FAD58}" type="presParOf" srcId="{04688B43-6584-48E2-8B24-14D9FBDA4B00}" destId="{E3948AE1-8E2B-4D7D-8D12-26AA96599F39}" srcOrd="0" destOrd="0" presId="urn:microsoft.com/office/officeart/2005/8/layout/hierarchy2"/>
    <dgm:cxn modelId="{D2B9DB38-D834-48C3-9195-A681DBE94980}" type="presParOf" srcId="{E3948AE1-8E2B-4D7D-8D12-26AA96599F39}" destId="{AA7FDC38-95C9-46EF-87F7-75B2E3213568}" srcOrd="0" destOrd="0" presId="urn:microsoft.com/office/officeart/2005/8/layout/hierarchy2"/>
    <dgm:cxn modelId="{5E3AE1D0-D3C3-44EB-9CC2-D66222D38089}" type="presParOf" srcId="{04688B43-6584-48E2-8B24-14D9FBDA4B00}" destId="{9466F986-2893-4E41-A7D1-058F80241F18}" srcOrd="1" destOrd="0" presId="urn:microsoft.com/office/officeart/2005/8/layout/hierarchy2"/>
    <dgm:cxn modelId="{A0B03532-5B13-4A9D-BAEE-CD9D24435E8C}" type="presParOf" srcId="{9466F986-2893-4E41-A7D1-058F80241F18}" destId="{CEE4E7C0-6A36-475F-8658-EE59C5BC5AEA}" srcOrd="0" destOrd="0" presId="urn:microsoft.com/office/officeart/2005/8/layout/hierarchy2"/>
    <dgm:cxn modelId="{93E21FCA-B414-49CA-84FD-8AAC13F54568}" type="presParOf" srcId="{9466F986-2893-4E41-A7D1-058F80241F18}" destId="{087D1522-61FB-40A8-89BF-71DA04FC4900}" srcOrd="1" destOrd="0" presId="urn:microsoft.com/office/officeart/2005/8/layout/hierarchy2"/>
    <dgm:cxn modelId="{57EE2E96-CEB1-44B8-8DD5-A2797D634F72}" type="presParOf" srcId="{D69609AB-3C31-41D7-A854-52ECAF607A32}" destId="{40A5080C-4876-45FF-96FA-921F877BE2C5}" srcOrd="2" destOrd="0" presId="urn:microsoft.com/office/officeart/2005/8/layout/hierarchy2"/>
    <dgm:cxn modelId="{BB0452B8-42F1-4A66-8EB3-AD773DA72167}" type="presParOf" srcId="{40A5080C-4876-45FF-96FA-921F877BE2C5}" destId="{74CF9D9C-D9DD-4E53-AF03-81C97F238E90}" srcOrd="0" destOrd="0" presId="urn:microsoft.com/office/officeart/2005/8/layout/hierarchy2"/>
    <dgm:cxn modelId="{44B30BA0-C4D8-4E21-A8A5-DFFD6C5B86BA}" type="presParOf" srcId="{D69609AB-3C31-41D7-A854-52ECAF607A32}" destId="{F1FA69AB-7919-490E-B509-2138ECAB8924}" srcOrd="3" destOrd="0" presId="urn:microsoft.com/office/officeart/2005/8/layout/hierarchy2"/>
    <dgm:cxn modelId="{6F141A81-BA33-4693-95CE-F3000C88F503}" type="presParOf" srcId="{F1FA69AB-7919-490E-B509-2138ECAB8924}" destId="{60CCC1F5-2BC2-45D6-BD94-21C3E7E8FC32}" srcOrd="0" destOrd="0" presId="urn:microsoft.com/office/officeart/2005/8/layout/hierarchy2"/>
    <dgm:cxn modelId="{02CFFB4D-E475-4388-B1AA-B7A2417DC307}" type="presParOf" srcId="{F1FA69AB-7919-490E-B509-2138ECAB8924}" destId="{66B1A7D2-5D05-4F98-8EF7-7B72519735D9}" srcOrd="1" destOrd="0" presId="urn:microsoft.com/office/officeart/2005/8/layout/hierarchy2"/>
    <dgm:cxn modelId="{B4526A9B-0604-41AF-8358-342CCF108725}" type="presParOf" srcId="{66B1A7D2-5D05-4F98-8EF7-7B72519735D9}" destId="{B76B4D96-9069-4804-82F0-E5F216447F1A}" srcOrd="0" destOrd="0" presId="urn:microsoft.com/office/officeart/2005/8/layout/hierarchy2"/>
    <dgm:cxn modelId="{47DCC0DD-DA46-44C4-B7FF-9320753BB1CE}" type="presParOf" srcId="{B76B4D96-9069-4804-82F0-E5F216447F1A}" destId="{281B5A95-DE61-4DB3-8F57-C9123469511B}" srcOrd="0" destOrd="0" presId="urn:microsoft.com/office/officeart/2005/8/layout/hierarchy2"/>
    <dgm:cxn modelId="{46B8A870-9F45-4239-9559-21E3193C1F39}" type="presParOf" srcId="{66B1A7D2-5D05-4F98-8EF7-7B72519735D9}" destId="{63C8FCA8-D575-4CEB-A9C9-F5845819E855}" srcOrd="1" destOrd="0" presId="urn:microsoft.com/office/officeart/2005/8/layout/hierarchy2"/>
    <dgm:cxn modelId="{9529B354-C282-4C0E-B650-AAF941A7F1B0}" type="presParOf" srcId="{63C8FCA8-D575-4CEB-A9C9-F5845819E855}" destId="{4E96C6DB-58DE-4A3E-9E27-1C8862EACD0B}" srcOrd="0" destOrd="0" presId="urn:microsoft.com/office/officeart/2005/8/layout/hierarchy2"/>
    <dgm:cxn modelId="{BA26A5C5-2FD4-4F0E-96D3-DBD3AE6E3C48}" type="presParOf" srcId="{63C8FCA8-D575-4CEB-A9C9-F5845819E855}" destId="{5A97A6A7-2D2D-42D9-9174-EF399B96723F}" srcOrd="1" destOrd="0" presId="urn:microsoft.com/office/officeart/2005/8/layout/hierarchy2"/>
    <dgm:cxn modelId="{10369CC0-F13A-42ED-A76D-6679702C98D5}" type="presParOf" srcId="{D69609AB-3C31-41D7-A854-52ECAF607A32}" destId="{DBDBF711-9CAE-4C4A-A503-BA4D9B807599}" srcOrd="4" destOrd="0" presId="urn:microsoft.com/office/officeart/2005/8/layout/hierarchy2"/>
    <dgm:cxn modelId="{84FB4650-38FD-4159-BCCB-65A5DC971EAE}" type="presParOf" srcId="{DBDBF711-9CAE-4C4A-A503-BA4D9B807599}" destId="{36975904-9412-49F3-B93D-CD5940DFB852}" srcOrd="0" destOrd="0" presId="urn:microsoft.com/office/officeart/2005/8/layout/hierarchy2"/>
    <dgm:cxn modelId="{418BD900-E751-4648-8DF4-6AE49E7B1599}" type="presParOf" srcId="{D69609AB-3C31-41D7-A854-52ECAF607A32}" destId="{4CCB14A0-8C78-42C1-9ADA-159B00D639D4}" srcOrd="5" destOrd="0" presId="urn:microsoft.com/office/officeart/2005/8/layout/hierarchy2"/>
    <dgm:cxn modelId="{68DD40A2-A560-4A90-BEC6-7F44EC6B03C2}" type="presParOf" srcId="{4CCB14A0-8C78-42C1-9ADA-159B00D639D4}" destId="{1A55EB7A-8A95-45C6-8BA3-3C57BC2C10E4}" srcOrd="0" destOrd="0" presId="urn:microsoft.com/office/officeart/2005/8/layout/hierarchy2"/>
    <dgm:cxn modelId="{99D2E129-E650-4E9F-BC2E-69E624D58497}" type="presParOf" srcId="{4CCB14A0-8C78-42C1-9ADA-159B00D639D4}" destId="{BB1971AF-AF0A-49C2-A1E1-A609BEDC34D0}" srcOrd="1" destOrd="0" presId="urn:microsoft.com/office/officeart/2005/8/layout/hierarchy2"/>
    <dgm:cxn modelId="{61F1FB6A-FC03-4D43-B36C-B92E4F097E2C}" type="presParOf" srcId="{BB1971AF-AF0A-49C2-A1E1-A609BEDC34D0}" destId="{BC49B2E3-4915-4582-910C-CFC0E25D0BE2}" srcOrd="0" destOrd="0" presId="urn:microsoft.com/office/officeart/2005/8/layout/hierarchy2"/>
    <dgm:cxn modelId="{63D01C7F-99AD-4446-92C1-0B6F61075B8E}" type="presParOf" srcId="{BC49B2E3-4915-4582-910C-CFC0E25D0BE2}" destId="{C17533FD-02AB-4F3D-AEFF-58CA80F7ED46}" srcOrd="0" destOrd="0" presId="urn:microsoft.com/office/officeart/2005/8/layout/hierarchy2"/>
    <dgm:cxn modelId="{ACA0FF3C-4175-4BC6-BAF9-192510CC5D21}" type="presParOf" srcId="{BB1971AF-AF0A-49C2-A1E1-A609BEDC34D0}" destId="{F5999948-1AB2-4642-A428-184345D06553}" srcOrd="1" destOrd="0" presId="urn:microsoft.com/office/officeart/2005/8/layout/hierarchy2"/>
    <dgm:cxn modelId="{1FA8526A-EAA5-4DB4-AE5E-86E60EBDE658}" type="presParOf" srcId="{F5999948-1AB2-4642-A428-184345D06553}" destId="{0B745C3F-DC36-4C13-A0D7-0FC7F3AC9B25}" srcOrd="0" destOrd="0" presId="urn:microsoft.com/office/officeart/2005/8/layout/hierarchy2"/>
    <dgm:cxn modelId="{C061E985-646C-40F9-A2F6-21862582E6DB}" type="presParOf" srcId="{F5999948-1AB2-4642-A428-184345D06553}" destId="{B18587B5-4069-472F-9598-46E601692A2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DD0972-85B1-4DAE-9EDF-BA272A64EEC5}">
      <dsp:nvSpPr>
        <dsp:cNvPr id="0" name=""/>
        <dsp:cNvSpPr/>
      </dsp:nvSpPr>
      <dsp:spPr>
        <a:xfrm>
          <a:off x="624507" y="2178194"/>
          <a:ext cx="2280841" cy="9537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為政六要</a:t>
          </a:r>
          <a:endParaRPr lang="zh-TW" altLang="en-US" sz="3200" kern="1200" dirty="0"/>
        </a:p>
      </dsp:txBody>
      <dsp:txXfrm>
        <a:off x="652441" y="2206128"/>
        <a:ext cx="2224973" cy="897873"/>
      </dsp:txXfrm>
    </dsp:sp>
    <dsp:sp modelId="{D22CB603-4364-4D27-9D5D-28069F6E2D83}">
      <dsp:nvSpPr>
        <dsp:cNvPr id="0" name=""/>
        <dsp:cNvSpPr/>
      </dsp:nvSpPr>
      <dsp:spPr>
        <a:xfrm rot="17132988">
          <a:off x="2048188" y="1513522"/>
          <a:ext cx="234220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34220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3160738" y="1468270"/>
        <a:ext cx="117110" cy="117110"/>
      </dsp:txXfrm>
    </dsp:sp>
    <dsp:sp modelId="{43E67702-9191-4198-B27A-C347FC0E758D}">
      <dsp:nvSpPr>
        <dsp:cNvPr id="0" name=""/>
        <dsp:cNvSpPr/>
      </dsp:nvSpPr>
      <dsp:spPr>
        <a:xfrm>
          <a:off x="3533238" y="6154"/>
          <a:ext cx="1805952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大蓋天下</a:t>
          </a:r>
          <a:endParaRPr lang="zh-TW" altLang="en-US" sz="3200" kern="1200" dirty="0"/>
        </a:p>
      </dsp:txBody>
      <dsp:txXfrm>
        <a:off x="3556226" y="29142"/>
        <a:ext cx="1759976" cy="738886"/>
      </dsp:txXfrm>
    </dsp:sp>
    <dsp:sp modelId="{FE0ED2C5-A96F-413D-B3F6-20A914F26E6E}">
      <dsp:nvSpPr>
        <dsp:cNvPr id="0" name=""/>
        <dsp:cNvSpPr/>
      </dsp:nvSpPr>
      <dsp:spPr>
        <a:xfrm rot="56827">
          <a:off x="5339145" y="390836"/>
          <a:ext cx="671871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71871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58284" y="387341"/>
        <a:ext cx="33593" cy="33593"/>
      </dsp:txXfrm>
    </dsp:sp>
    <dsp:sp modelId="{FBF5609C-E695-410E-BC25-C4F171922287}">
      <dsp:nvSpPr>
        <dsp:cNvPr id="0" name=""/>
        <dsp:cNvSpPr/>
      </dsp:nvSpPr>
      <dsp:spPr>
        <a:xfrm>
          <a:off x="6010970" y="17260"/>
          <a:ext cx="2792697" cy="7848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能容天下</a:t>
          </a:r>
          <a:endParaRPr lang="zh-TW" altLang="en-US" sz="3200" kern="1200" dirty="0"/>
        </a:p>
      </dsp:txBody>
      <dsp:txXfrm>
        <a:off x="6033958" y="40248"/>
        <a:ext cx="2746721" cy="738886"/>
      </dsp:txXfrm>
    </dsp:sp>
    <dsp:sp modelId="{D4CD5615-7621-4AC3-B113-E0A912CE8589}">
      <dsp:nvSpPr>
        <dsp:cNvPr id="0" name=""/>
        <dsp:cNvSpPr/>
      </dsp:nvSpPr>
      <dsp:spPr>
        <a:xfrm rot="17692822">
          <a:off x="2473093" y="1964818"/>
          <a:ext cx="149239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49239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181983" y="1940811"/>
        <a:ext cx="74619" cy="74619"/>
      </dsp:txXfrm>
    </dsp:sp>
    <dsp:sp modelId="{F6194320-788A-4E65-B78B-E550AAEFF92F}">
      <dsp:nvSpPr>
        <dsp:cNvPr id="0" name=""/>
        <dsp:cNvSpPr/>
      </dsp:nvSpPr>
      <dsp:spPr>
        <a:xfrm>
          <a:off x="3533238" y="908746"/>
          <a:ext cx="1834992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信蓋天下</a:t>
          </a:r>
          <a:endParaRPr lang="zh-TW" altLang="en-US" sz="3200" kern="1200" dirty="0"/>
        </a:p>
      </dsp:txBody>
      <dsp:txXfrm>
        <a:off x="3556226" y="931734"/>
        <a:ext cx="1789016" cy="738886"/>
      </dsp:txXfrm>
    </dsp:sp>
    <dsp:sp modelId="{7F5B36D0-67F6-4F86-A2F1-DDFFA6F7D636}">
      <dsp:nvSpPr>
        <dsp:cNvPr id="0" name=""/>
        <dsp:cNvSpPr/>
      </dsp:nvSpPr>
      <dsp:spPr>
        <a:xfrm>
          <a:off x="5368231" y="1287874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6478" y="1285480"/>
        <a:ext cx="31394" cy="31394"/>
      </dsp:txXfrm>
    </dsp:sp>
    <dsp:sp modelId="{8A6607C0-A96E-4EEE-ACC1-04E69555CB07}">
      <dsp:nvSpPr>
        <dsp:cNvPr id="0" name=""/>
        <dsp:cNvSpPr/>
      </dsp:nvSpPr>
      <dsp:spPr>
        <a:xfrm>
          <a:off x="5996121" y="908746"/>
          <a:ext cx="2820826" cy="7848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可約天下</a:t>
          </a:r>
          <a:endParaRPr lang="zh-TW" altLang="en-US" sz="3200" kern="1200" dirty="0"/>
        </a:p>
      </dsp:txBody>
      <dsp:txXfrm>
        <a:off x="6019109" y="931734"/>
        <a:ext cx="2774850" cy="738886"/>
      </dsp:txXfrm>
    </dsp:sp>
    <dsp:sp modelId="{61DD053E-FB29-432E-B032-C8043611792D}">
      <dsp:nvSpPr>
        <dsp:cNvPr id="0" name=""/>
        <dsp:cNvSpPr/>
      </dsp:nvSpPr>
      <dsp:spPr>
        <a:xfrm rot="19457599">
          <a:off x="2832669" y="2416114"/>
          <a:ext cx="77324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73248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199962" y="2410085"/>
        <a:ext cx="38662" cy="38662"/>
      </dsp:txXfrm>
    </dsp:sp>
    <dsp:sp modelId="{9C826C35-3C9A-4EBC-BBC2-A713FD8DABD2}">
      <dsp:nvSpPr>
        <dsp:cNvPr id="0" name=""/>
        <dsp:cNvSpPr/>
      </dsp:nvSpPr>
      <dsp:spPr>
        <a:xfrm>
          <a:off x="3533238" y="1811337"/>
          <a:ext cx="1834992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仁蓋天下</a:t>
          </a:r>
          <a:endParaRPr lang="zh-TW" altLang="en-US" sz="3200" kern="1200" dirty="0"/>
        </a:p>
      </dsp:txBody>
      <dsp:txXfrm>
        <a:off x="3556226" y="1834325"/>
        <a:ext cx="1789016" cy="738886"/>
      </dsp:txXfrm>
    </dsp:sp>
    <dsp:sp modelId="{00312207-CEF3-4CF9-861C-5441EC5213C7}">
      <dsp:nvSpPr>
        <dsp:cNvPr id="0" name=""/>
        <dsp:cNvSpPr/>
      </dsp:nvSpPr>
      <dsp:spPr>
        <a:xfrm>
          <a:off x="5368231" y="2190466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6478" y="2188071"/>
        <a:ext cx="31394" cy="31394"/>
      </dsp:txXfrm>
    </dsp:sp>
    <dsp:sp modelId="{BF65BE8D-B49D-49A9-BFD7-06DF26B107AF}">
      <dsp:nvSpPr>
        <dsp:cNvPr id="0" name=""/>
        <dsp:cNvSpPr/>
      </dsp:nvSpPr>
      <dsp:spPr>
        <a:xfrm>
          <a:off x="5996121" y="1811337"/>
          <a:ext cx="2820826" cy="7848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可以懷天下</a:t>
          </a:r>
          <a:endParaRPr lang="zh-TW" altLang="en-US" sz="3200" kern="1200" dirty="0"/>
        </a:p>
      </dsp:txBody>
      <dsp:txXfrm>
        <a:off x="6019109" y="1834325"/>
        <a:ext cx="2774850" cy="738886"/>
      </dsp:txXfrm>
    </dsp:sp>
    <dsp:sp modelId="{E2D60DBA-2B31-4275-9BA7-EB0C74F86D43}">
      <dsp:nvSpPr>
        <dsp:cNvPr id="0" name=""/>
        <dsp:cNvSpPr/>
      </dsp:nvSpPr>
      <dsp:spPr>
        <a:xfrm rot="2142401">
          <a:off x="2832669" y="2867410"/>
          <a:ext cx="77324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73248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199962" y="2861381"/>
        <a:ext cx="38662" cy="38662"/>
      </dsp:txXfrm>
    </dsp:sp>
    <dsp:sp modelId="{35251FEB-FA49-4A26-8A7A-9BEFDC716D60}">
      <dsp:nvSpPr>
        <dsp:cNvPr id="0" name=""/>
        <dsp:cNvSpPr/>
      </dsp:nvSpPr>
      <dsp:spPr>
        <a:xfrm>
          <a:off x="3533238" y="2713929"/>
          <a:ext cx="1834992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恩蓋天下</a:t>
          </a:r>
          <a:endParaRPr lang="zh-TW" altLang="en-US" sz="3200" kern="1200" dirty="0"/>
        </a:p>
      </dsp:txBody>
      <dsp:txXfrm>
        <a:off x="3556226" y="2736917"/>
        <a:ext cx="1789016" cy="738886"/>
      </dsp:txXfrm>
    </dsp:sp>
    <dsp:sp modelId="{2023A9CD-5E84-4964-A4B8-F0B7F2AC5E02}">
      <dsp:nvSpPr>
        <dsp:cNvPr id="0" name=""/>
        <dsp:cNvSpPr/>
      </dsp:nvSpPr>
      <dsp:spPr>
        <a:xfrm>
          <a:off x="5368231" y="3093058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6478" y="3090663"/>
        <a:ext cx="31394" cy="31394"/>
      </dsp:txXfrm>
    </dsp:sp>
    <dsp:sp modelId="{99DDEDCC-2B76-430A-82EA-FA410BDCD3A8}">
      <dsp:nvSpPr>
        <dsp:cNvPr id="0" name=""/>
        <dsp:cNvSpPr/>
      </dsp:nvSpPr>
      <dsp:spPr>
        <a:xfrm>
          <a:off x="5996121" y="2713929"/>
          <a:ext cx="2820826" cy="7848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王天下</a:t>
          </a:r>
          <a:endParaRPr lang="zh-TW" altLang="en-US" sz="3200" kern="1200" dirty="0"/>
        </a:p>
      </dsp:txBody>
      <dsp:txXfrm>
        <a:off x="6019109" y="2736917"/>
        <a:ext cx="2774850" cy="738886"/>
      </dsp:txXfrm>
    </dsp:sp>
    <dsp:sp modelId="{8BDF9870-A8C0-4626-87FC-867F319E6C16}">
      <dsp:nvSpPr>
        <dsp:cNvPr id="0" name=""/>
        <dsp:cNvSpPr/>
      </dsp:nvSpPr>
      <dsp:spPr>
        <a:xfrm rot="3907178">
          <a:off x="2473093" y="3318706"/>
          <a:ext cx="149239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49239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181983" y="3294698"/>
        <a:ext cx="74619" cy="74619"/>
      </dsp:txXfrm>
    </dsp:sp>
    <dsp:sp modelId="{959DC847-E3E0-4A2B-972F-1DDFCB0F847D}">
      <dsp:nvSpPr>
        <dsp:cNvPr id="0" name=""/>
        <dsp:cNvSpPr/>
      </dsp:nvSpPr>
      <dsp:spPr>
        <a:xfrm>
          <a:off x="3533238" y="3616521"/>
          <a:ext cx="1834992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權蓋天下</a:t>
          </a:r>
          <a:endParaRPr lang="zh-TW" altLang="en-US" sz="3200" kern="1200" dirty="0"/>
        </a:p>
      </dsp:txBody>
      <dsp:txXfrm>
        <a:off x="3556226" y="3639509"/>
        <a:ext cx="1789016" cy="738886"/>
      </dsp:txXfrm>
    </dsp:sp>
    <dsp:sp modelId="{C56F8387-B260-4527-9C56-F6C2B7797447}">
      <dsp:nvSpPr>
        <dsp:cNvPr id="0" name=""/>
        <dsp:cNvSpPr/>
      </dsp:nvSpPr>
      <dsp:spPr>
        <a:xfrm>
          <a:off x="5368231" y="3995650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6478" y="3993255"/>
        <a:ext cx="31394" cy="31394"/>
      </dsp:txXfrm>
    </dsp:sp>
    <dsp:sp modelId="{12597A14-E555-4038-8727-78BD8B1C2F6C}">
      <dsp:nvSpPr>
        <dsp:cNvPr id="0" name=""/>
        <dsp:cNvSpPr/>
      </dsp:nvSpPr>
      <dsp:spPr>
        <a:xfrm>
          <a:off x="5996121" y="3616521"/>
          <a:ext cx="2820826" cy="7848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可以不失天下</a:t>
          </a:r>
          <a:endParaRPr lang="zh-TW" altLang="en-US" sz="3200" kern="1200" dirty="0"/>
        </a:p>
      </dsp:txBody>
      <dsp:txXfrm>
        <a:off x="6019109" y="3639509"/>
        <a:ext cx="2774850" cy="738886"/>
      </dsp:txXfrm>
    </dsp:sp>
    <dsp:sp modelId="{F34D0E57-9D63-44D6-89AE-E9B2562DC144}">
      <dsp:nvSpPr>
        <dsp:cNvPr id="0" name=""/>
        <dsp:cNvSpPr/>
      </dsp:nvSpPr>
      <dsp:spPr>
        <a:xfrm rot="4467012">
          <a:off x="2048188" y="3770002"/>
          <a:ext cx="234220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34220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3160738" y="3724749"/>
        <a:ext cx="117110" cy="117110"/>
      </dsp:txXfrm>
    </dsp:sp>
    <dsp:sp modelId="{CEFAD391-E80C-416D-AD7E-878F5F13E7E4}">
      <dsp:nvSpPr>
        <dsp:cNvPr id="0" name=""/>
        <dsp:cNvSpPr/>
      </dsp:nvSpPr>
      <dsp:spPr>
        <a:xfrm>
          <a:off x="3533238" y="4519113"/>
          <a:ext cx="1834992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事而不疑</a:t>
          </a:r>
          <a:endParaRPr lang="zh-TW" altLang="en-US" sz="3200" kern="1200" dirty="0"/>
        </a:p>
      </dsp:txBody>
      <dsp:txXfrm>
        <a:off x="3556226" y="4542101"/>
        <a:ext cx="1789016" cy="738886"/>
      </dsp:txXfrm>
    </dsp:sp>
    <dsp:sp modelId="{538C12BD-E334-491D-A757-B2EBC21852D3}">
      <dsp:nvSpPr>
        <dsp:cNvPr id="0" name=""/>
        <dsp:cNvSpPr/>
      </dsp:nvSpPr>
      <dsp:spPr>
        <a:xfrm>
          <a:off x="5368231" y="4898241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66478" y="4895847"/>
        <a:ext cx="31394" cy="31394"/>
      </dsp:txXfrm>
    </dsp:sp>
    <dsp:sp modelId="{BC61A4B5-0C6B-4A46-A045-08984F407001}">
      <dsp:nvSpPr>
        <dsp:cNvPr id="0" name=""/>
        <dsp:cNvSpPr/>
      </dsp:nvSpPr>
      <dsp:spPr>
        <a:xfrm>
          <a:off x="5996121" y="4519113"/>
          <a:ext cx="2820826" cy="7848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天下恃</a:t>
          </a:r>
          <a:endParaRPr lang="zh-TW" altLang="en-US" sz="3200" kern="1200" dirty="0"/>
        </a:p>
      </dsp:txBody>
      <dsp:txXfrm>
        <a:off x="6019109" y="4542101"/>
        <a:ext cx="2774850" cy="7388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265E3A-9D35-42C3-AF35-993BC6B325A4}">
      <dsp:nvSpPr>
        <dsp:cNvPr id="0" name=""/>
        <dsp:cNvSpPr/>
      </dsp:nvSpPr>
      <dsp:spPr>
        <a:xfrm>
          <a:off x="890014" y="20584"/>
          <a:ext cx="1800003" cy="7560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大蓋天下</a:t>
          </a:r>
          <a:endParaRPr lang="zh-TW" altLang="en-US" sz="3200" kern="1200" dirty="0"/>
        </a:p>
      </dsp:txBody>
      <dsp:txXfrm>
        <a:off x="912157" y="42727"/>
        <a:ext cx="1755717" cy="711716"/>
      </dsp:txXfrm>
    </dsp:sp>
    <dsp:sp modelId="{FE0ED2C5-A96F-413D-B3F6-20A914F26E6E}">
      <dsp:nvSpPr>
        <dsp:cNvPr id="0" name=""/>
        <dsp:cNvSpPr/>
      </dsp:nvSpPr>
      <dsp:spPr>
        <a:xfrm>
          <a:off x="2690017" y="385283"/>
          <a:ext cx="691385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91385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18425" y="381301"/>
        <a:ext cx="34569" cy="34569"/>
      </dsp:txXfrm>
    </dsp:sp>
    <dsp:sp modelId="{FBF5609C-E695-410E-BC25-C4F171922287}">
      <dsp:nvSpPr>
        <dsp:cNvPr id="0" name=""/>
        <dsp:cNvSpPr/>
      </dsp:nvSpPr>
      <dsp:spPr>
        <a:xfrm>
          <a:off x="3381402" y="6154"/>
          <a:ext cx="2820826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能容天下</a:t>
          </a:r>
          <a:endParaRPr lang="zh-TW" altLang="en-US" sz="3200" kern="1200" dirty="0"/>
        </a:p>
      </dsp:txBody>
      <dsp:txXfrm>
        <a:off x="3404390" y="29142"/>
        <a:ext cx="2774850" cy="738886"/>
      </dsp:txXfrm>
    </dsp:sp>
    <dsp:sp modelId="{682541DC-35FF-4E5D-9A16-6B7216DDFE77}">
      <dsp:nvSpPr>
        <dsp:cNvPr id="0" name=""/>
        <dsp:cNvSpPr/>
      </dsp:nvSpPr>
      <dsp:spPr>
        <a:xfrm>
          <a:off x="890014" y="908746"/>
          <a:ext cx="1855100" cy="7848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信蓋天下</a:t>
          </a:r>
          <a:endParaRPr lang="zh-TW" altLang="en-US" sz="3200" kern="1200" dirty="0"/>
        </a:p>
      </dsp:txBody>
      <dsp:txXfrm>
        <a:off x="913002" y="931734"/>
        <a:ext cx="1809124" cy="738886"/>
      </dsp:txXfrm>
    </dsp:sp>
    <dsp:sp modelId="{7F5B36D0-67F6-4F86-A2F1-DDFFA6F7D636}">
      <dsp:nvSpPr>
        <dsp:cNvPr id="0" name=""/>
        <dsp:cNvSpPr/>
      </dsp:nvSpPr>
      <dsp:spPr>
        <a:xfrm>
          <a:off x="2745115" y="1287874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43362" y="1285480"/>
        <a:ext cx="31394" cy="31394"/>
      </dsp:txXfrm>
    </dsp:sp>
    <dsp:sp modelId="{8A6607C0-A96E-4EEE-ACC1-04E69555CB07}">
      <dsp:nvSpPr>
        <dsp:cNvPr id="0" name=""/>
        <dsp:cNvSpPr/>
      </dsp:nvSpPr>
      <dsp:spPr>
        <a:xfrm>
          <a:off x="3373004" y="908746"/>
          <a:ext cx="2820826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可約天下</a:t>
          </a:r>
          <a:endParaRPr lang="zh-TW" altLang="en-US" sz="3200" kern="1200" dirty="0"/>
        </a:p>
      </dsp:txBody>
      <dsp:txXfrm>
        <a:off x="3395992" y="931734"/>
        <a:ext cx="2774850" cy="738886"/>
      </dsp:txXfrm>
    </dsp:sp>
    <dsp:sp modelId="{ADC316B0-CE92-47D7-A86E-7BC241F36B27}">
      <dsp:nvSpPr>
        <dsp:cNvPr id="0" name=""/>
        <dsp:cNvSpPr/>
      </dsp:nvSpPr>
      <dsp:spPr>
        <a:xfrm>
          <a:off x="890014" y="1811337"/>
          <a:ext cx="1855100" cy="7848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仁蓋天下</a:t>
          </a:r>
          <a:endParaRPr lang="zh-TW" altLang="en-US" sz="3200" kern="1200" dirty="0"/>
        </a:p>
      </dsp:txBody>
      <dsp:txXfrm>
        <a:off x="913002" y="1834325"/>
        <a:ext cx="1809124" cy="738886"/>
      </dsp:txXfrm>
    </dsp:sp>
    <dsp:sp modelId="{00312207-CEF3-4CF9-861C-5441EC5213C7}">
      <dsp:nvSpPr>
        <dsp:cNvPr id="0" name=""/>
        <dsp:cNvSpPr/>
      </dsp:nvSpPr>
      <dsp:spPr>
        <a:xfrm>
          <a:off x="2745115" y="2190466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43362" y="2188071"/>
        <a:ext cx="31394" cy="31394"/>
      </dsp:txXfrm>
    </dsp:sp>
    <dsp:sp modelId="{BF65BE8D-B49D-49A9-BFD7-06DF26B107AF}">
      <dsp:nvSpPr>
        <dsp:cNvPr id="0" name=""/>
        <dsp:cNvSpPr/>
      </dsp:nvSpPr>
      <dsp:spPr>
        <a:xfrm>
          <a:off x="3373004" y="1811337"/>
          <a:ext cx="2820826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可以懷天下</a:t>
          </a:r>
          <a:endParaRPr lang="zh-TW" altLang="en-US" sz="3200" kern="1200" dirty="0"/>
        </a:p>
      </dsp:txBody>
      <dsp:txXfrm>
        <a:off x="3395992" y="1834325"/>
        <a:ext cx="2774850" cy="738886"/>
      </dsp:txXfrm>
    </dsp:sp>
    <dsp:sp modelId="{6BFA2A30-BEB9-4BE7-ADDC-8C593AD639AD}">
      <dsp:nvSpPr>
        <dsp:cNvPr id="0" name=""/>
        <dsp:cNvSpPr/>
      </dsp:nvSpPr>
      <dsp:spPr>
        <a:xfrm>
          <a:off x="890014" y="2713929"/>
          <a:ext cx="1855100" cy="7848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恩蓋天下</a:t>
          </a:r>
          <a:endParaRPr lang="zh-TW" altLang="en-US" sz="3200" kern="1200" dirty="0"/>
        </a:p>
      </dsp:txBody>
      <dsp:txXfrm>
        <a:off x="913002" y="2736917"/>
        <a:ext cx="1809124" cy="738886"/>
      </dsp:txXfrm>
    </dsp:sp>
    <dsp:sp modelId="{2023A9CD-5E84-4964-A4B8-F0B7F2AC5E02}">
      <dsp:nvSpPr>
        <dsp:cNvPr id="0" name=""/>
        <dsp:cNvSpPr/>
      </dsp:nvSpPr>
      <dsp:spPr>
        <a:xfrm>
          <a:off x="2745115" y="3093058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43362" y="3090663"/>
        <a:ext cx="31394" cy="31394"/>
      </dsp:txXfrm>
    </dsp:sp>
    <dsp:sp modelId="{99DDEDCC-2B76-430A-82EA-FA410BDCD3A8}">
      <dsp:nvSpPr>
        <dsp:cNvPr id="0" name=""/>
        <dsp:cNvSpPr/>
      </dsp:nvSpPr>
      <dsp:spPr>
        <a:xfrm>
          <a:off x="3373004" y="2713929"/>
          <a:ext cx="2820826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王天下</a:t>
          </a:r>
          <a:endParaRPr lang="zh-TW" altLang="en-US" sz="3200" kern="1200" dirty="0"/>
        </a:p>
      </dsp:txBody>
      <dsp:txXfrm>
        <a:off x="3395992" y="2736917"/>
        <a:ext cx="2774850" cy="738886"/>
      </dsp:txXfrm>
    </dsp:sp>
    <dsp:sp modelId="{89ADC036-5EC1-423B-B7D3-92E1E5444CEB}">
      <dsp:nvSpPr>
        <dsp:cNvPr id="0" name=""/>
        <dsp:cNvSpPr/>
      </dsp:nvSpPr>
      <dsp:spPr>
        <a:xfrm>
          <a:off x="890014" y="3616521"/>
          <a:ext cx="1855100" cy="7848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權蓋天下</a:t>
          </a:r>
          <a:endParaRPr lang="zh-TW" altLang="en-US" sz="3200" kern="1200" dirty="0"/>
        </a:p>
      </dsp:txBody>
      <dsp:txXfrm>
        <a:off x="913002" y="3639509"/>
        <a:ext cx="1809124" cy="738886"/>
      </dsp:txXfrm>
    </dsp:sp>
    <dsp:sp modelId="{C56F8387-B260-4527-9C56-F6C2B7797447}">
      <dsp:nvSpPr>
        <dsp:cNvPr id="0" name=""/>
        <dsp:cNvSpPr/>
      </dsp:nvSpPr>
      <dsp:spPr>
        <a:xfrm>
          <a:off x="2745115" y="3995650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43362" y="3993255"/>
        <a:ext cx="31394" cy="31394"/>
      </dsp:txXfrm>
    </dsp:sp>
    <dsp:sp modelId="{12597A14-E555-4038-8727-78BD8B1C2F6C}">
      <dsp:nvSpPr>
        <dsp:cNvPr id="0" name=""/>
        <dsp:cNvSpPr/>
      </dsp:nvSpPr>
      <dsp:spPr>
        <a:xfrm>
          <a:off x="3373004" y="3616521"/>
          <a:ext cx="2820826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可以不失天下</a:t>
          </a:r>
          <a:endParaRPr lang="zh-TW" altLang="en-US" sz="3200" kern="1200" dirty="0"/>
        </a:p>
      </dsp:txBody>
      <dsp:txXfrm>
        <a:off x="3395992" y="3639509"/>
        <a:ext cx="2774850" cy="738886"/>
      </dsp:txXfrm>
    </dsp:sp>
    <dsp:sp modelId="{4D9A5ED8-A843-41DA-9E36-CFB8E6356D42}">
      <dsp:nvSpPr>
        <dsp:cNvPr id="0" name=""/>
        <dsp:cNvSpPr/>
      </dsp:nvSpPr>
      <dsp:spPr>
        <a:xfrm>
          <a:off x="890014" y="4519113"/>
          <a:ext cx="1855100" cy="7848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事而不疑</a:t>
          </a:r>
          <a:endParaRPr lang="zh-TW" altLang="en-US" sz="3200" kern="1200" dirty="0"/>
        </a:p>
      </dsp:txBody>
      <dsp:txXfrm>
        <a:off x="913002" y="4542101"/>
        <a:ext cx="1809124" cy="738886"/>
      </dsp:txXfrm>
    </dsp:sp>
    <dsp:sp modelId="{538C12BD-E334-491D-A757-B2EBC21852D3}">
      <dsp:nvSpPr>
        <dsp:cNvPr id="0" name=""/>
        <dsp:cNvSpPr/>
      </dsp:nvSpPr>
      <dsp:spPr>
        <a:xfrm>
          <a:off x="2745115" y="4898241"/>
          <a:ext cx="62788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27889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43362" y="4895847"/>
        <a:ext cx="31394" cy="31394"/>
      </dsp:txXfrm>
    </dsp:sp>
    <dsp:sp modelId="{BC61A4B5-0C6B-4A46-A045-08984F407001}">
      <dsp:nvSpPr>
        <dsp:cNvPr id="0" name=""/>
        <dsp:cNvSpPr/>
      </dsp:nvSpPr>
      <dsp:spPr>
        <a:xfrm>
          <a:off x="3373004" y="4519113"/>
          <a:ext cx="2820826" cy="7848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天下恃</a:t>
          </a:r>
          <a:endParaRPr lang="zh-TW" altLang="en-US" sz="3200" kern="1200" dirty="0"/>
        </a:p>
      </dsp:txBody>
      <dsp:txXfrm>
        <a:off x="3395992" y="4542101"/>
        <a:ext cx="2774850" cy="7388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BF82EC-F824-4552-955C-87D5B536B8D9}">
      <dsp:nvSpPr>
        <dsp:cNvPr id="0" name=""/>
        <dsp:cNvSpPr/>
      </dsp:nvSpPr>
      <dsp:spPr>
        <a:xfrm>
          <a:off x="2507915" y="5265406"/>
          <a:ext cx="2975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7519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9237" y="5303688"/>
        <a:ext cx="14875" cy="14875"/>
      </dsp:txXfrm>
    </dsp:sp>
    <dsp:sp modelId="{3397337A-D6FB-44F4-8732-13C62CB94E83}">
      <dsp:nvSpPr>
        <dsp:cNvPr id="0" name=""/>
        <dsp:cNvSpPr/>
      </dsp:nvSpPr>
      <dsp:spPr>
        <a:xfrm>
          <a:off x="722798" y="3002096"/>
          <a:ext cx="297519" cy="23090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759" y="0"/>
              </a:lnTo>
              <a:lnTo>
                <a:pt x="148759" y="2309030"/>
              </a:lnTo>
              <a:lnTo>
                <a:pt x="297519" y="230903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813355" y="4098408"/>
        <a:ext cx="116405" cy="116405"/>
      </dsp:txXfrm>
    </dsp:sp>
    <dsp:sp modelId="{2601E7E2-BBE9-4C85-87AD-4ECE2BAC0854}">
      <dsp:nvSpPr>
        <dsp:cNvPr id="0" name=""/>
        <dsp:cNvSpPr/>
      </dsp:nvSpPr>
      <dsp:spPr>
        <a:xfrm>
          <a:off x="2507915" y="4341794"/>
          <a:ext cx="2975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7519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9237" y="4380076"/>
        <a:ext cx="14875" cy="14875"/>
      </dsp:txXfrm>
    </dsp:sp>
    <dsp:sp modelId="{AEF7A7BF-566C-4C60-B2DD-2F4D174EEC04}">
      <dsp:nvSpPr>
        <dsp:cNvPr id="0" name=""/>
        <dsp:cNvSpPr/>
      </dsp:nvSpPr>
      <dsp:spPr>
        <a:xfrm>
          <a:off x="722798" y="3002096"/>
          <a:ext cx="297519" cy="13854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759" y="0"/>
              </a:lnTo>
              <a:lnTo>
                <a:pt x="148759" y="1385418"/>
              </a:lnTo>
              <a:lnTo>
                <a:pt x="297519" y="1385418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36133" y="3659380"/>
        <a:ext cx="70850" cy="70850"/>
      </dsp:txXfrm>
    </dsp:sp>
    <dsp:sp modelId="{5F48E036-B028-4963-B84F-7CF390C018BC}">
      <dsp:nvSpPr>
        <dsp:cNvPr id="0" name=""/>
        <dsp:cNvSpPr/>
      </dsp:nvSpPr>
      <dsp:spPr>
        <a:xfrm>
          <a:off x="2507915" y="3418182"/>
          <a:ext cx="2975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7519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9237" y="3456464"/>
        <a:ext cx="14875" cy="14875"/>
      </dsp:txXfrm>
    </dsp:sp>
    <dsp:sp modelId="{D9CBB18C-71AD-49CD-91BC-70FBE63D4764}">
      <dsp:nvSpPr>
        <dsp:cNvPr id="0" name=""/>
        <dsp:cNvSpPr/>
      </dsp:nvSpPr>
      <dsp:spPr>
        <a:xfrm>
          <a:off x="722798" y="3002096"/>
          <a:ext cx="297519" cy="4618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759" y="0"/>
              </a:lnTo>
              <a:lnTo>
                <a:pt x="148759" y="461806"/>
              </a:lnTo>
              <a:lnTo>
                <a:pt x="297519" y="46180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57825" y="3219265"/>
        <a:ext cx="27467" cy="27467"/>
      </dsp:txXfrm>
    </dsp:sp>
    <dsp:sp modelId="{2AB51DE7-B9A9-4222-8936-7A1E6207FB4B}">
      <dsp:nvSpPr>
        <dsp:cNvPr id="0" name=""/>
        <dsp:cNvSpPr/>
      </dsp:nvSpPr>
      <dsp:spPr>
        <a:xfrm>
          <a:off x="2507915" y="2494570"/>
          <a:ext cx="2975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7519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9237" y="2532852"/>
        <a:ext cx="14875" cy="14875"/>
      </dsp:txXfrm>
    </dsp:sp>
    <dsp:sp modelId="{30732E75-3373-4E1C-9E4F-5F415815AF2D}">
      <dsp:nvSpPr>
        <dsp:cNvPr id="0" name=""/>
        <dsp:cNvSpPr/>
      </dsp:nvSpPr>
      <dsp:spPr>
        <a:xfrm>
          <a:off x="722798" y="2540290"/>
          <a:ext cx="297519" cy="461806"/>
        </a:xfrm>
        <a:custGeom>
          <a:avLst/>
          <a:gdLst/>
          <a:ahLst/>
          <a:cxnLst/>
          <a:rect l="0" t="0" r="0" b="0"/>
          <a:pathLst>
            <a:path>
              <a:moveTo>
                <a:pt x="0" y="461806"/>
              </a:moveTo>
              <a:lnTo>
                <a:pt x="148759" y="461806"/>
              </a:lnTo>
              <a:lnTo>
                <a:pt x="148759" y="0"/>
              </a:lnTo>
              <a:lnTo>
                <a:pt x="297519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57825" y="2757459"/>
        <a:ext cx="27467" cy="27467"/>
      </dsp:txXfrm>
    </dsp:sp>
    <dsp:sp modelId="{30E8875F-8312-43DB-88CD-F90B5D6D4908}">
      <dsp:nvSpPr>
        <dsp:cNvPr id="0" name=""/>
        <dsp:cNvSpPr/>
      </dsp:nvSpPr>
      <dsp:spPr>
        <a:xfrm>
          <a:off x="2507915" y="1570958"/>
          <a:ext cx="2975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7519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9237" y="1609240"/>
        <a:ext cx="14875" cy="14875"/>
      </dsp:txXfrm>
    </dsp:sp>
    <dsp:sp modelId="{B4C5779D-85C2-41D3-BD9F-3D756098B1B2}">
      <dsp:nvSpPr>
        <dsp:cNvPr id="0" name=""/>
        <dsp:cNvSpPr/>
      </dsp:nvSpPr>
      <dsp:spPr>
        <a:xfrm>
          <a:off x="722798" y="1616678"/>
          <a:ext cx="297519" cy="1385418"/>
        </a:xfrm>
        <a:custGeom>
          <a:avLst/>
          <a:gdLst/>
          <a:ahLst/>
          <a:cxnLst/>
          <a:rect l="0" t="0" r="0" b="0"/>
          <a:pathLst>
            <a:path>
              <a:moveTo>
                <a:pt x="0" y="1385418"/>
              </a:moveTo>
              <a:lnTo>
                <a:pt x="148759" y="1385418"/>
              </a:lnTo>
              <a:lnTo>
                <a:pt x="148759" y="0"/>
              </a:lnTo>
              <a:lnTo>
                <a:pt x="297519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36133" y="2273962"/>
        <a:ext cx="70850" cy="70850"/>
      </dsp:txXfrm>
    </dsp:sp>
    <dsp:sp modelId="{3A90B3CB-65E6-492F-9D91-BF3DC495A51C}">
      <dsp:nvSpPr>
        <dsp:cNvPr id="0" name=""/>
        <dsp:cNvSpPr/>
      </dsp:nvSpPr>
      <dsp:spPr>
        <a:xfrm>
          <a:off x="2507915" y="647346"/>
          <a:ext cx="2975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7519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9237" y="685628"/>
        <a:ext cx="14875" cy="14875"/>
      </dsp:txXfrm>
    </dsp:sp>
    <dsp:sp modelId="{4C10C1E4-2803-4452-8116-E7FA423BAD7F}">
      <dsp:nvSpPr>
        <dsp:cNvPr id="0" name=""/>
        <dsp:cNvSpPr/>
      </dsp:nvSpPr>
      <dsp:spPr>
        <a:xfrm>
          <a:off x="722798" y="693066"/>
          <a:ext cx="297519" cy="2309030"/>
        </a:xfrm>
        <a:custGeom>
          <a:avLst/>
          <a:gdLst/>
          <a:ahLst/>
          <a:cxnLst/>
          <a:rect l="0" t="0" r="0" b="0"/>
          <a:pathLst>
            <a:path>
              <a:moveTo>
                <a:pt x="0" y="2309030"/>
              </a:moveTo>
              <a:lnTo>
                <a:pt x="148759" y="2309030"/>
              </a:lnTo>
              <a:lnTo>
                <a:pt x="148759" y="0"/>
              </a:lnTo>
              <a:lnTo>
                <a:pt x="297519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813355" y="1789378"/>
        <a:ext cx="116405" cy="116405"/>
      </dsp:txXfrm>
    </dsp:sp>
    <dsp:sp modelId="{56D7799A-CAEC-42F7-9603-17961E640608}">
      <dsp:nvSpPr>
        <dsp:cNvPr id="0" name=""/>
        <dsp:cNvSpPr/>
      </dsp:nvSpPr>
      <dsp:spPr>
        <a:xfrm rot="16200000">
          <a:off x="-1188605" y="2642345"/>
          <a:ext cx="3103306" cy="71950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天下</a:t>
          </a:r>
          <a:endParaRPr lang="zh-TW" altLang="en-US" sz="4000" kern="1200" dirty="0"/>
        </a:p>
      </dsp:txBody>
      <dsp:txXfrm>
        <a:off x="-1188605" y="2642345"/>
        <a:ext cx="3103306" cy="719502"/>
      </dsp:txXfrm>
    </dsp:sp>
    <dsp:sp modelId="{BFE6C2CC-521C-4D1D-BCDF-3F4A624CE2CC}">
      <dsp:nvSpPr>
        <dsp:cNvPr id="0" name=""/>
        <dsp:cNvSpPr/>
      </dsp:nvSpPr>
      <dsp:spPr>
        <a:xfrm>
          <a:off x="1020318" y="287952"/>
          <a:ext cx="1487597" cy="81022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</a:t>
          </a:r>
          <a:endParaRPr lang="zh-TW" altLang="en-US" sz="3200" kern="1200" dirty="0"/>
        </a:p>
      </dsp:txBody>
      <dsp:txXfrm>
        <a:off x="1020318" y="287952"/>
        <a:ext cx="1487597" cy="810228"/>
      </dsp:txXfrm>
    </dsp:sp>
    <dsp:sp modelId="{9DC4EFFA-492D-4778-A244-692C189E4B3A}">
      <dsp:nvSpPr>
        <dsp:cNvPr id="0" name=""/>
        <dsp:cNvSpPr/>
      </dsp:nvSpPr>
      <dsp:spPr>
        <a:xfrm>
          <a:off x="2805435" y="287952"/>
          <a:ext cx="1487597" cy="8102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容</a:t>
          </a:r>
          <a:endParaRPr lang="zh-TW" altLang="en-US" sz="3200" kern="1200" dirty="0"/>
        </a:p>
      </dsp:txBody>
      <dsp:txXfrm>
        <a:off x="2805435" y="287952"/>
        <a:ext cx="1487597" cy="810228"/>
      </dsp:txXfrm>
    </dsp:sp>
    <dsp:sp modelId="{19CD70E2-9837-4181-AC66-F187E16A3478}">
      <dsp:nvSpPr>
        <dsp:cNvPr id="0" name=""/>
        <dsp:cNvSpPr/>
      </dsp:nvSpPr>
      <dsp:spPr>
        <a:xfrm>
          <a:off x="1020318" y="1211564"/>
          <a:ext cx="1487597" cy="81022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</a:t>
          </a:r>
          <a:endParaRPr lang="zh-TW" altLang="en-US" sz="3200" kern="1200" dirty="0"/>
        </a:p>
      </dsp:txBody>
      <dsp:txXfrm>
        <a:off x="1020318" y="1211564"/>
        <a:ext cx="1487597" cy="810228"/>
      </dsp:txXfrm>
    </dsp:sp>
    <dsp:sp modelId="{ECA2C63A-F783-4D5A-BAFC-F8C846098AD6}">
      <dsp:nvSpPr>
        <dsp:cNvPr id="0" name=""/>
        <dsp:cNvSpPr/>
      </dsp:nvSpPr>
      <dsp:spPr>
        <a:xfrm>
          <a:off x="2805435" y="1211564"/>
          <a:ext cx="1487597" cy="8102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約</a:t>
          </a:r>
          <a:endParaRPr lang="zh-TW" altLang="en-US" sz="3200" kern="1200" dirty="0"/>
        </a:p>
      </dsp:txBody>
      <dsp:txXfrm>
        <a:off x="2805435" y="1211564"/>
        <a:ext cx="1487597" cy="810228"/>
      </dsp:txXfrm>
    </dsp:sp>
    <dsp:sp modelId="{E42CE8F9-374B-4589-AEBE-1405D9901636}">
      <dsp:nvSpPr>
        <dsp:cNvPr id="0" name=""/>
        <dsp:cNvSpPr/>
      </dsp:nvSpPr>
      <dsp:spPr>
        <a:xfrm>
          <a:off x="1020318" y="2135176"/>
          <a:ext cx="1487597" cy="81022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1020318" y="2135176"/>
        <a:ext cx="1487597" cy="810228"/>
      </dsp:txXfrm>
    </dsp:sp>
    <dsp:sp modelId="{25C98F10-F253-480C-BAE6-18EBE7E75E98}">
      <dsp:nvSpPr>
        <dsp:cNvPr id="0" name=""/>
        <dsp:cNvSpPr/>
      </dsp:nvSpPr>
      <dsp:spPr>
        <a:xfrm>
          <a:off x="2805435" y="2135176"/>
          <a:ext cx="1487597" cy="8102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懷</a:t>
          </a:r>
          <a:endParaRPr lang="zh-TW" altLang="en-US" sz="3200" kern="1200" dirty="0"/>
        </a:p>
      </dsp:txBody>
      <dsp:txXfrm>
        <a:off x="2805435" y="2135176"/>
        <a:ext cx="1487597" cy="810228"/>
      </dsp:txXfrm>
    </dsp:sp>
    <dsp:sp modelId="{6BF33B4A-D801-4AAA-BC5B-FE4E12F63102}">
      <dsp:nvSpPr>
        <dsp:cNvPr id="0" name=""/>
        <dsp:cNvSpPr/>
      </dsp:nvSpPr>
      <dsp:spPr>
        <a:xfrm>
          <a:off x="1020318" y="3058788"/>
          <a:ext cx="1487597" cy="81022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恩</a:t>
          </a:r>
          <a:endParaRPr lang="zh-TW" altLang="en-US" sz="3200" kern="1200" dirty="0"/>
        </a:p>
      </dsp:txBody>
      <dsp:txXfrm>
        <a:off x="1020318" y="3058788"/>
        <a:ext cx="1487597" cy="810228"/>
      </dsp:txXfrm>
    </dsp:sp>
    <dsp:sp modelId="{4A2749C0-6218-4F52-BD5E-832D10C82A64}">
      <dsp:nvSpPr>
        <dsp:cNvPr id="0" name=""/>
        <dsp:cNvSpPr/>
      </dsp:nvSpPr>
      <dsp:spPr>
        <a:xfrm>
          <a:off x="2805435" y="3058788"/>
          <a:ext cx="1487597" cy="8102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王</a:t>
          </a:r>
          <a:endParaRPr lang="zh-TW" altLang="en-US" sz="3200" kern="1200" dirty="0"/>
        </a:p>
      </dsp:txBody>
      <dsp:txXfrm>
        <a:off x="2805435" y="3058788"/>
        <a:ext cx="1487597" cy="810228"/>
      </dsp:txXfrm>
    </dsp:sp>
    <dsp:sp modelId="{72C16F49-9571-46DF-AD80-B1B63F89165F}">
      <dsp:nvSpPr>
        <dsp:cNvPr id="0" name=""/>
        <dsp:cNvSpPr/>
      </dsp:nvSpPr>
      <dsp:spPr>
        <a:xfrm>
          <a:off x="1020318" y="3982400"/>
          <a:ext cx="1487597" cy="81022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權</a:t>
          </a:r>
          <a:endParaRPr lang="zh-TW" altLang="en-US" sz="3200" kern="1200" dirty="0"/>
        </a:p>
      </dsp:txBody>
      <dsp:txXfrm>
        <a:off x="1020318" y="3982400"/>
        <a:ext cx="1487597" cy="810228"/>
      </dsp:txXfrm>
    </dsp:sp>
    <dsp:sp modelId="{39338060-BD1F-4A37-82C5-2492E8EB7B57}">
      <dsp:nvSpPr>
        <dsp:cNvPr id="0" name=""/>
        <dsp:cNvSpPr/>
      </dsp:nvSpPr>
      <dsp:spPr>
        <a:xfrm>
          <a:off x="2805435" y="3982400"/>
          <a:ext cx="1487597" cy="8102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得</a:t>
          </a:r>
          <a:endParaRPr lang="zh-TW" altLang="en-US" sz="3200" kern="1200" dirty="0"/>
        </a:p>
      </dsp:txBody>
      <dsp:txXfrm>
        <a:off x="2805435" y="3982400"/>
        <a:ext cx="1487597" cy="810228"/>
      </dsp:txXfrm>
    </dsp:sp>
    <dsp:sp modelId="{2022AC31-FDC1-47D0-B231-4CCDCA01EA6E}">
      <dsp:nvSpPr>
        <dsp:cNvPr id="0" name=""/>
        <dsp:cNvSpPr/>
      </dsp:nvSpPr>
      <dsp:spPr>
        <a:xfrm>
          <a:off x="1020318" y="4906012"/>
          <a:ext cx="1487597" cy="81022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決</a:t>
          </a:r>
          <a:endParaRPr lang="zh-TW" altLang="en-US" sz="3200" kern="1200" dirty="0"/>
        </a:p>
      </dsp:txBody>
      <dsp:txXfrm>
        <a:off x="1020318" y="4906012"/>
        <a:ext cx="1487597" cy="810228"/>
      </dsp:txXfrm>
    </dsp:sp>
    <dsp:sp modelId="{97A5EF42-3401-4F37-8BBD-3E7488020915}">
      <dsp:nvSpPr>
        <dsp:cNvPr id="0" name=""/>
        <dsp:cNvSpPr/>
      </dsp:nvSpPr>
      <dsp:spPr>
        <a:xfrm>
          <a:off x="2805435" y="4906012"/>
          <a:ext cx="1487597" cy="8102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恃</a:t>
          </a:r>
          <a:endParaRPr lang="zh-TW" altLang="en-US" sz="3200" kern="1200" dirty="0"/>
        </a:p>
      </dsp:txBody>
      <dsp:txXfrm>
        <a:off x="2805435" y="4906012"/>
        <a:ext cx="1487597" cy="81022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5CAA94-E948-4B6B-9945-A1EE8C9600B0}">
      <dsp:nvSpPr>
        <dsp:cNvPr id="0" name=""/>
        <dsp:cNvSpPr/>
      </dsp:nvSpPr>
      <dsp:spPr>
        <a:xfrm>
          <a:off x="1569091" y="1181396"/>
          <a:ext cx="2943128" cy="294312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 smtClean="0"/>
            <a:t>天下</a:t>
          </a:r>
          <a:endParaRPr lang="zh-TW" altLang="en-US" sz="5400" kern="1200" dirty="0"/>
        </a:p>
      </dsp:txBody>
      <dsp:txXfrm>
        <a:off x="2000102" y="1612407"/>
        <a:ext cx="2081106" cy="2081106"/>
      </dsp:txXfrm>
    </dsp:sp>
    <dsp:sp modelId="{419A9047-6418-4C77-939F-03E94EAD5747}">
      <dsp:nvSpPr>
        <dsp:cNvPr id="0" name=""/>
        <dsp:cNvSpPr/>
      </dsp:nvSpPr>
      <dsp:spPr>
        <a:xfrm>
          <a:off x="2304873" y="525"/>
          <a:ext cx="1471564" cy="1471564"/>
        </a:xfrm>
        <a:prstGeom prst="ellipse">
          <a:avLst/>
        </a:prstGeom>
        <a:solidFill>
          <a:schemeClr val="accent3">
            <a:alpha val="50000"/>
            <a:hueOff val="337998"/>
            <a:satOff val="-1125"/>
            <a:lumOff val="-56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利者</a:t>
          </a:r>
          <a:r>
            <a:rPr lang="zh-TW" altLang="en-US" sz="3200" kern="1200" dirty="0" smtClean="0"/>
            <a:t>　啟之</a:t>
          </a:r>
          <a:endParaRPr lang="zh-TW" altLang="en-US" sz="3200" kern="1200" dirty="0"/>
        </a:p>
      </dsp:txBody>
      <dsp:txXfrm>
        <a:off x="2520379" y="216031"/>
        <a:ext cx="1040552" cy="1040552"/>
      </dsp:txXfrm>
    </dsp:sp>
    <dsp:sp modelId="{E6CBE09A-F94A-40C3-9AC0-02B3E38E3C5C}">
      <dsp:nvSpPr>
        <dsp:cNvPr id="0" name=""/>
        <dsp:cNvSpPr/>
      </dsp:nvSpPr>
      <dsp:spPr>
        <a:xfrm>
          <a:off x="3660152" y="561900"/>
          <a:ext cx="1471564" cy="1471564"/>
        </a:xfrm>
        <a:prstGeom prst="ellipse">
          <a:avLst/>
        </a:prstGeom>
        <a:solidFill>
          <a:schemeClr val="accent3">
            <a:alpha val="50000"/>
            <a:hueOff val="675996"/>
            <a:satOff val="-2249"/>
            <a:lumOff val="-112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害者</a:t>
          </a:r>
          <a:r>
            <a:rPr lang="zh-TW" altLang="en-US" sz="3200" kern="1200" dirty="0" smtClean="0"/>
            <a:t>　閉之</a:t>
          </a:r>
          <a:endParaRPr lang="zh-TW" altLang="en-US" sz="3200" kern="1200" dirty="0"/>
        </a:p>
      </dsp:txBody>
      <dsp:txXfrm>
        <a:off x="3875658" y="777406"/>
        <a:ext cx="1040552" cy="1040552"/>
      </dsp:txXfrm>
    </dsp:sp>
    <dsp:sp modelId="{F83F8BC1-5E87-41D5-B73B-E00E213CCCB1}">
      <dsp:nvSpPr>
        <dsp:cNvPr id="0" name=""/>
        <dsp:cNvSpPr/>
      </dsp:nvSpPr>
      <dsp:spPr>
        <a:xfrm>
          <a:off x="4221526" y="1917178"/>
          <a:ext cx="1471564" cy="1471564"/>
        </a:xfrm>
        <a:prstGeom prst="ellipse">
          <a:avLst/>
        </a:prstGeom>
        <a:solidFill>
          <a:schemeClr val="accent3">
            <a:alpha val="50000"/>
            <a:hueOff val="1013994"/>
            <a:satOff val="-3374"/>
            <a:lumOff val="-169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生者</a:t>
          </a:r>
          <a:r>
            <a:rPr lang="zh-TW" altLang="en-US" sz="3200" kern="1200" dirty="0" smtClean="0"/>
            <a:t>　德之</a:t>
          </a:r>
          <a:endParaRPr lang="zh-TW" altLang="en-US" sz="3200" kern="1200" dirty="0"/>
        </a:p>
      </dsp:txBody>
      <dsp:txXfrm>
        <a:off x="4437032" y="2132684"/>
        <a:ext cx="1040552" cy="1040552"/>
      </dsp:txXfrm>
    </dsp:sp>
    <dsp:sp modelId="{693463AE-8574-4804-AE96-61FE386E5E39}">
      <dsp:nvSpPr>
        <dsp:cNvPr id="0" name=""/>
        <dsp:cNvSpPr/>
      </dsp:nvSpPr>
      <dsp:spPr>
        <a:xfrm>
          <a:off x="3660152" y="3272457"/>
          <a:ext cx="1471564" cy="1471564"/>
        </a:xfrm>
        <a:prstGeom prst="ellipse">
          <a:avLst/>
        </a:prstGeom>
        <a:solidFill>
          <a:schemeClr val="accent3">
            <a:alpha val="50000"/>
            <a:hueOff val="1351992"/>
            <a:satOff val="-4498"/>
            <a:lumOff val="-225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殺者</a:t>
          </a:r>
          <a:r>
            <a:rPr lang="zh-TW" altLang="en-US" sz="3200" kern="1200" dirty="0" smtClean="0"/>
            <a:t>　賊之</a:t>
          </a:r>
          <a:endParaRPr lang="zh-TW" altLang="en-US" sz="3200" kern="1200" dirty="0"/>
        </a:p>
      </dsp:txBody>
      <dsp:txXfrm>
        <a:off x="3875658" y="3487963"/>
        <a:ext cx="1040552" cy="1040552"/>
      </dsp:txXfrm>
    </dsp:sp>
    <dsp:sp modelId="{0BB5703A-6A1D-4F4D-93C8-0B0D771630CC}">
      <dsp:nvSpPr>
        <dsp:cNvPr id="0" name=""/>
        <dsp:cNvSpPr/>
      </dsp:nvSpPr>
      <dsp:spPr>
        <a:xfrm>
          <a:off x="2304873" y="3833832"/>
          <a:ext cx="1471564" cy="1471564"/>
        </a:xfrm>
        <a:prstGeom prst="ellipse">
          <a:avLst/>
        </a:prstGeom>
        <a:solidFill>
          <a:schemeClr val="accent3">
            <a:alpha val="50000"/>
            <a:hueOff val="1689989"/>
            <a:satOff val="-5623"/>
            <a:lumOff val="-281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徹者</a:t>
          </a:r>
          <a:r>
            <a:rPr lang="zh-TW" altLang="en-US" sz="3200" kern="1200" dirty="0" smtClean="0"/>
            <a:t>　通之</a:t>
          </a:r>
          <a:endParaRPr lang="zh-TW" altLang="en-US" sz="3200" kern="1200" dirty="0"/>
        </a:p>
      </dsp:txBody>
      <dsp:txXfrm>
        <a:off x="2520379" y="4049338"/>
        <a:ext cx="1040552" cy="1040552"/>
      </dsp:txXfrm>
    </dsp:sp>
    <dsp:sp modelId="{1667B879-2F66-435E-BAF5-3368A6C63D7B}">
      <dsp:nvSpPr>
        <dsp:cNvPr id="0" name=""/>
        <dsp:cNvSpPr/>
      </dsp:nvSpPr>
      <dsp:spPr>
        <a:xfrm>
          <a:off x="949594" y="3272457"/>
          <a:ext cx="1471564" cy="1471564"/>
        </a:xfrm>
        <a:prstGeom prst="ellipse">
          <a:avLst/>
        </a:prstGeom>
        <a:solidFill>
          <a:schemeClr val="accent3">
            <a:alpha val="50000"/>
            <a:hueOff val="2027987"/>
            <a:satOff val="-6748"/>
            <a:lumOff val="-338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窮者</a:t>
          </a:r>
          <a:r>
            <a:rPr lang="zh-TW" altLang="en-US" sz="3200" kern="1200" dirty="0" smtClean="0"/>
            <a:t>　仇之</a:t>
          </a:r>
          <a:endParaRPr lang="zh-TW" altLang="en-US" sz="3200" kern="1200" dirty="0"/>
        </a:p>
      </dsp:txBody>
      <dsp:txXfrm>
        <a:off x="1165100" y="3487963"/>
        <a:ext cx="1040552" cy="1040552"/>
      </dsp:txXfrm>
    </dsp:sp>
    <dsp:sp modelId="{A4C2BC9F-9393-43C7-B931-428CBF7C2822}">
      <dsp:nvSpPr>
        <dsp:cNvPr id="0" name=""/>
        <dsp:cNvSpPr/>
      </dsp:nvSpPr>
      <dsp:spPr>
        <a:xfrm>
          <a:off x="388219" y="1917178"/>
          <a:ext cx="1471564" cy="1471564"/>
        </a:xfrm>
        <a:prstGeom prst="ellipse">
          <a:avLst/>
        </a:prstGeom>
        <a:solidFill>
          <a:schemeClr val="accent3">
            <a:alpha val="50000"/>
            <a:hueOff val="2365985"/>
            <a:satOff val="-7872"/>
            <a:lumOff val="-394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安者</a:t>
          </a:r>
          <a:r>
            <a:rPr lang="zh-TW" altLang="en-US" sz="3200" kern="1200" dirty="0" smtClean="0"/>
            <a:t>　恃之</a:t>
          </a:r>
          <a:endParaRPr lang="zh-TW" altLang="en-US" sz="3200" kern="1200" dirty="0"/>
        </a:p>
      </dsp:txBody>
      <dsp:txXfrm>
        <a:off x="603725" y="2132684"/>
        <a:ext cx="1040552" cy="1040552"/>
      </dsp:txXfrm>
    </dsp:sp>
    <dsp:sp modelId="{74D0D3CE-8CB8-464B-9B5C-59E2B8447503}">
      <dsp:nvSpPr>
        <dsp:cNvPr id="0" name=""/>
        <dsp:cNvSpPr/>
      </dsp:nvSpPr>
      <dsp:spPr>
        <a:xfrm>
          <a:off x="949594" y="561900"/>
          <a:ext cx="1471564" cy="1471564"/>
        </a:xfrm>
        <a:prstGeom prst="ellipse">
          <a:avLst/>
        </a:prstGeom>
        <a:solidFill>
          <a:schemeClr val="accent3">
            <a:alpha val="50000"/>
            <a:hueOff val="2703983"/>
            <a:satOff val="-8997"/>
            <a:lumOff val="-45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危者</a:t>
          </a:r>
          <a:r>
            <a:rPr lang="zh-TW" altLang="en-US" sz="3200" kern="1200" dirty="0" smtClean="0"/>
            <a:t>　災之</a:t>
          </a:r>
          <a:endParaRPr lang="zh-TW" altLang="en-US" sz="3200" kern="1200" dirty="0"/>
        </a:p>
      </dsp:txBody>
      <dsp:txXfrm>
        <a:off x="1165100" y="777406"/>
        <a:ext cx="1040552" cy="10405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8ADACC-8A3D-4A49-87CC-AF14757B8C73}">
      <dsp:nvSpPr>
        <dsp:cNvPr id="0" name=""/>
        <dsp:cNvSpPr/>
      </dsp:nvSpPr>
      <dsp:spPr>
        <a:xfrm>
          <a:off x="3206279" y="498248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5019296"/>
        <a:ext cx="17807" cy="17807"/>
      </dsp:txXfrm>
    </dsp:sp>
    <dsp:sp modelId="{AEBA73C7-B2D9-4F0A-BEC9-EB15F6AFEA69}">
      <dsp:nvSpPr>
        <dsp:cNvPr id="0" name=""/>
        <dsp:cNvSpPr/>
      </dsp:nvSpPr>
      <dsp:spPr>
        <a:xfrm>
          <a:off x="1069378" y="2652961"/>
          <a:ext cx="356150" cy="2375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2375239"/>
              </a:lnTo>
              <a:lnTo>
                <a:pt x="356150" y="237523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1187408" y="3780535"/>
        <a:ext cx="120089" cy="120089"/>
      </dsp:txXfrm>
    </dsp:sp>
    <dsp:sp modelId="{40C0E685-9BB1-43CE-8EB3-554EF2CFE327}">
      <dsp:nvSpPr>
        <dsp:cNvPr id="0" name=""/>
        <dsp:cNvSpPr/>
      </dsp:nvSpPr>
      <dsp:spPr>
        <a:xfrm>
          <a:off x="3206279" y="430384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4340656"/>
        <a:ext cx="17807" cy="17807"/>
      </dsp:txXfrm>
    </dsp:sp>
    <dsp:sp modelId="{1DB484F0-7276-406B-BB4E-A1CE1961C3A5}">
      <dsp:nvSpPr>
        <dsp:cNvPr id="0" name=""/>
        <dsp:cNvSpPr/>
      </dsp:nvSpPr>
      <dsp:spPr>
        <a:xfrm>
          <a:off x="1069378" y="2652961"/>
          <a:ext cx="356150" cy="16965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1696599"/>
              </a:lnTo>
              <a:lnTo>
                <a:pt x="356150" y="169659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1204114" y="3457921"/>
        <a:ext cx="86678" cy="86678"/>
      </dsp:txXfrm>
    </dsp:sp>
    <dsp:sp modelId="{B71F31C4-DBAB-4B7D-8932-E1EDB9258CDD}">
      <dsp:nvSpPr>
        <dsp:cNvPr id="0" name=""/>
        <dsp:cNvSpPr/>
      </dsp:nvSpPr>
      <dsp:spPr>
        <a:xfrm>
          <a:off x="3206279" y="362520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3662016"/>
        <a:ext cx="17807" cy="17807"/>
      </dsp:txXfrm>
    </dsp:sp>
    <dsp:sp modelId="{5F0E14A3-D2A9-4D2F-BAF9-B8AD9B6F55F8}">
      <dsp:nvSpPr>
        <dsp:cNvPr id="0" name=""/>
        <dsp:cNvSpPr/>
      </dsp:nvSpPr>
      <dsp:spPr>
        <a:xfrm>
          <a:off x="1069378" y="2652961"/>
          <a:ext cx="356150" cy="1017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1017959"/>
              </a:lnTo>
              <a:lnTo>
                <a:pt x="356150" y="101795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20492" y="3134979"/>
        <a:ext cx="53923" cy="53923"/>
      </dsp:txXfrm>
    </dsp:sp>
    <dsp:sp modelId="{8B64D10D-1144-4C73-9BB1-9ADA56F02AB1}">
      <dsp:nvSpPr>
        <dsp:cNvPr id="0" name=""/>
        <dsp:cNvSpPr/>
      </dsp:nvSpPr>
      <dsp:spPr>
        <a:xfrm>
          <a:off x="3206279" y="294656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2983377"/>
        <a:ext cx="17807" cy="17807"/>
      </dsp:txXfrm>
    </dsp:sp>
    <dsp:sp modelId="{130107FD-B14E-4BE8-926F-FCCC772B2A73}">
      <dsp:nvSpPr>
        <dsp:cNvPr id="0" name=""/>
        <dsp:cNvSpPr/>
      </dsp:nvSpPr>
      <dsp:spPr>
        <a:xfrm>
          <a:off x="1069378" y="2652961"/>
          <a:ext cx="356150" cy="339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339319"/>
              </a:lnTo>
              <a:lnTo>
                <a:pt x="356150" y="3393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35155" y="2810323"/>
        <a:ext cx="24595" cy="24595"/>
      </dsp:txXfrm>
    </dsp:sp>
    <dsp:sp modelId="{F380D47A-403A-479B-A7CE-62C50E867875}">
      <dsp:nvSpPr>
        <dsp:cNvPr id="0" name=""/>
        <dsp:cNvSpPr/>
      </dsp:nvSpPr>
      <dsp:spPr>
        <a:xfrm>
          <a:off x="3206279" y="226792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2304737"/>
        <a:ext cx="17807" cy="17807"/>
      </dsp:txXfrm>
    </dsp:sp>
    <dsp:sp modelId="{24F6BFC3-330B-4C53-B96B-46B128C7E532}">
      <dsp:nvSpPr>
        <dsp:cNvPr id="0" name=""/>
        <dsp:cNvSpPr/>
      </dsp:nvSpPr>
      <dsp:spPr>
        <a:xfrm>
          <a:off x="1069378" y="2313641"/>
          <a:ext cx="356150" cy="339319"/>
        </a:xfrm>
        <a:custGeom>
          <a:avLst/>
          <a:gdLst/>
          <a:ahLst/>
          <a:cxnLst/>
          <a:rect l="0" t="0" r="0" b="0"/>
          <a:pathLst>
            <a:path>
              <a:moveTo>
                <a:pt x="0" y="339319"/>
              </a:moveTo>
              <a:lnTo>
                <a:pt x="178075" y="33931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35155" y="2471003"/>
        <a:ext cx="24595" cy="24595"/>
      </dsp:txXfrm>
    </dsp:sp>
    <dsp:sp modelId="{01988A99-5E04-4D5F-A04E-5460EA1A4B49}">
      <dsp:nvSpPr>
        <dsp:cNvPr id="0" name=""/>
        <dsp:cNvSpPr/>
      </dsp:nvSpPr>
      <dsp:spPr>
        <a:xfrm>
          <a:off x="3206279" y="158928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1626097"/>
        <a:ext cx="17807" cy="17807"/>
      </dsp:txXfrm>
    </dsp:sp>
    <dsp:sp modelId="{EDA0B19B-268F-4E92-B149-C0A499FF14F6}">
      <dsp:nvSpPr>
        <dsp:cNvPr id="0" name=""/>
        <dsp:cNvSpPr/>
      </dsp:nvSpPr>
      <dsp:spPr>
        <a:xfrm>
          <a:off x="1069378" y="1635001"/>
          <a:ext cx="356150" cy="1017959"/>
        </a:xfrm>
        <a:custGeom>
          <a:avLst/>
          <a:gdLst/>
          <a:ahLst/>
          <a:cxnLst/>
          <a:rect l="0" t="0" r="0" b="0"/>
          <a:pathLst>
            <a:path>
              <a:moveTo>
                <a:pt x="0" y="1017959"/>
              </a:moveTo>
              <a:lnTo>
                <a:pt x="178075" y="101795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20492" y="2117019"/>
        <a:ext cx="53923" cy="53923"/>
      </dsp:txXfrm>
    </dsp:sp>
    <dsp:sp modelId="{C965B8AE-FBB3-4533-BF61-E4E6E7298E10}">
      <dsp:nvSpPr>
        <dsp:cNvPr id="0" name=""/>
        <dsp:cNvSpPr/>
      </dsp:nvSpPr>
      <dsp:spPr>
        <a:xfrm>
          <a:off x="3206279" y="91064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947457"/>
        <a:ext cx="17807" cy="17807"/>
      </dsp:txXfrm>
    </dsp:sp>
    <dsp:sp modelId="{E74961B7-DEDB-42FA-84A6-3D125ADD724D}">
      <dsp:nvSpPr>
        <dsp:cNvPr id="0" name=""/>
        <dsp:cNvSpPr/>
      </dsp:nvSpPr>
      <dsp:spPr>
        <a:xfrm>
          <a:off x="1069378" y="956361"/>
          <a:ext cx="356150" cy="1696599"/>
        </a:xfrm>
        <a:custGeom>
          <a:avLst/>
          <a:gdLst/>
          <a:ahLst/>
          <a:cxnLst/>
          <a:rect l="0" t="0" r="0" b="0"/>
          <a:pathLst>
            <a:path>
              <a:moveTo>
                <a:pt x="0" y="1696599"/>
              </a:moveTo>
              <a:lnTo>
                <a:pt x="178075" y="169659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1204114" y="1761321"/>
        <a:ext cx="86678" cy="86678"/>
      </dsp:txXfrm>
    </dsp:sp>
    <dsp:sp modelId="{27018DFE-AE49-4D02-92A0-A069D056CF4B}">
      <dsp:nvSpPr>
        <dsp:cNvPr id="0" name=""/>
        <dsp:cNvSpPr/>
      </dsp:nvSpPr>
      <dsp:spPr>
        <a:xfrm>
          <a:off x="3206279" y="23200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268818"/>
        <a:ext cx="17807" cy="17807"/>
      </dsp:txXfrm>
    </dsp:sp>
    <dsp:sp modelId="{1A794758-7E39-4E06-A240-9EB6194D68D0}">
      <dsp:nvSpPr>
        <dsp:cNvPr id="0" name=""/>
        <dsp:cNvSpPr/>
      </dsp:nvSpPr>
      <dsp:spPr>
        <a:xfrm>
          <a:off x="1069378" y="277721"/>
          <a:ext cx="356150" cy="2375239"/>
        </a:xfrm>
        <a:custGeom>
          <a:avLst/>
          <a:gdLst/>
          <a:ahLst/>
          <a:cxnLst/>
          <a:rect l="0" t="0" r="0" b="0"/>
          <a:pathLst>
            <a:path>
              <a:moveTo>
                <a:pt x="0" y="2375239"/>
              </a:moveTo>
              <a:lnTo>
                <a:pt x="178075" y="237523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1187408" y="1405296"/>
        <a:ext cx="120089" cy="120089"/>
      </dsp:txXfrm>
    </dsp:sp>
    <dsp:sp modelId="{EB6AD9CA-D724-495C-8CFB-5B98DBD8E309}">
      <dsp:nvSpPr>
        <dsp:cNvPr id="0" name=""/>
        <dsp:cNvSpPr/>
      </dsp:nvSpPr>
      <dsp:spPr>
        <a:xfrm rot="16200000">
          <a:off x="-1187339" y="2289033"/>
          <a:ext cx="3785580" cy="7278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天下</a:t>
          </a:r>
          <a:endParaRPr lang="zh-TW" altLang="en-US" sz="4000" kern="1200" dirty="0"/>
        </a:p>
      </dsp:txBody>
      <dsp:txXfrm>
        <a:off x="-1187339" y="2289033"/>
        <a:ext cx="3785580" cy="727854"/>
      </dsp:txXfrm>
    </dsp:sp>
    <dsp:sp modelId="{BA3EE02B-C670-4272-AE89-DD7EC122C700}">
      <dsp:nvSpPr>
        <dsp:cNvPr id="0" name=""/>
        <dsp:cNvSpPr/>
      </dsp:nvSpPr>
      <dsp:spPr>
        <a:xfrm>
          <a:off x="1425528" y="6266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利　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6266"/>
        <a:ext cx="1780750" cy="542911"/>
      </dsp:txXfrm>
    </dsp:sp>
    <dsp:sp modelId="{843E1203-D06B-48E9-AA71-DB50A8DEE620}">
      <dsp:nvSpPr>
        <dsp:cNvPr id="0" name=""/>
        <dsp:cNvSpPr/>
      </dsp:nvSpPr>
      <dsp:spPr>
        <a:xfrm>
          <a:off x="3562429" y="6266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啟</a:t>
          </a:r>
          <a:endParaRPr lang="zh-TW" altLang="en-US" sz="3200" kern="1200" dirty="0"/>
        </a:p>
      </dsp:txBody>
      <dsp:txXfrm>
        <a:off x="3562429" y="6266"/>
        <a:ext cx="1780750" cy="542911"/>
      </dsp:txXfrm>
    </dsp:sp>
    <dsp:sp modelId="{81F90DFA-0C6F-41C0-AD2B-F940A307E6E0}">
      <dsp:nvSpPr>
        <dsp:cNvPr id="0" name=""/>
        <dsp:cNvSpPr/>
      </dsp:nvSpPr>
      <dsp:spPr>
        <a:xfrm>
          <a:off x="1425528" y="684905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害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684905"/>
        <a:ext cx="1780750" cy="542911"/>
      </dsp:txXfrm>
    </dsp:sp>
    <dsp:sp modelId="{01F239F7-DA55-4156-A0EB-817023E49E89}">
      <dsp:nvSpPr>
        <dsp:cNvPr id="0" name=""/>
        <dsp:cNvSpPr/>
      </dsp:nvSpPr>
      <dsp:spPr>
        <a:xfrm>
          <a:off x="3562429" y="684905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閉</a:t>
          </a:r>
          <a:endParaRPr lang="zh-TW" altLang="en-US" sz="3200" kern="1200" dirty="0"/>
        </a:p>
      </dsp:txBody>
      <dsp:txXfrm>
        <a:off x="3562429" y="684905"/>
        <a:ext cx="1780750" cy="542911"/>
      </dsp:txXfrm>
    </dsp:sp>
    <dsp:sp modelId="{D5D94051-B182-42C4-A89A-C373DE613692}">
      <dsp:nvSpPr>
        <dsp:cNvPr id="0" name=""/>
        <dsp:cNvSpPr/>
      </dsp:nvSpPr>
      <dsp:spPr>
        <a:xfrm>
          <a:off x="1425528" y="1363545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生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1363545"/>
        <a:ext cx="1780750" cy="542911"/>
      </dsp:txXfrm>
    </dsp:sp>
    <dsp:sp modelId="{5456FE3B-57EE-4CCD-8F6A-80871CA0D9E6}">
      <dsp:nvSpPr>
        <dsp:cNvPr id="0" name=""/>
        <dsp:cNvSpPr/>
      </dsp:nvSpPr>
      <dsp:spPr>
        <a:xfrm>
          <a:off x="3562429" y="1363545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德</a:t>
          </a:r>
          <a:endParaRPr lang="zh-TW" altLang="en-US" sz="3200" kern="1200" dirty="0"/>
        </a:p>
      </dsp:txBody>
      <dsp:txXfrm>
        <a:off x="3562429" y="1363545"/>
        <a:ext cx="1780750" cy="542911"/>
      </dsp:txXfrm>
    </dsp:sp>
    <dsp:sp modelId="{F06A5B2C-4CCC-4669-8B36-A5622AB75E04}">
      <dsp:nvSpPr>
        <dsp:cNvPr id="0" name=""/>
        <dsp:cNvSpPr/>
      </dsp:nvSpPr>
      <dsp:spPr>
        <a:xfrm>
          <a:off x="1425528" y="2042185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殺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2042185"/>
        <a:ext cx="1780750" cy="542911"/>
      </dsp:txXfrm>
    </dsp:sp>
    <dsp:sp modelId="{546D7F36-A46F-4A7C-8DC5-871500AE5A06}">
      <dsp:nvSpPr>
        <dsp:cNvPr id="0" name=""/>
        <dsp:cNvSpPr/>
      </dsp:nvSpPr>
      <dsp:spPr>
        <a:xfrm>
          <a:off x="3562429" y="2042185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賊</a:t>
          </a:r>
          <a:endParaRPr lang="zh-TW" altLang="en-US" sz="3200" kern="1200" dirty="0"/>
        </a:p>
      </dsp:txBody>
      <dsp:txXfrm>
        <a:off x="3562429" y="2042185"/>
        <a:ext cx="1780750" cy="542911"/>
      </dsp:txXfrm>
    </dsp:sp>
    <dsp:sp modelId="{5FD4E189-360E-45D1-9C75-5A92B1B61A32}">
      <dsp:nvSpPr>
        <dsp:cNvPr id="0" name=""/>
        <dsp:cNvSpPr/>
      </dsp:nvSpPr>
      <dsp:spPr>
        <a:xfrm>
          <a:off x="1425528" y="2720824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徹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2720824"/>
        <a:ext cx="1780750" cy="542911"/>
      </dsp:txXfrm>
    </dsp:sp>
    <dsp:sp modelId="{C74B87B6-D404-47EB-8CEE-01891493B9A8}">
      <dsp:nvSpPr>
        <dsp:cNvPr id="0" name=""/>
        <dsp:cNvSpPr/>
      </dsp:nvSpPr>
      <dsp:spPr>
        <a:xfrm>
          <a:off x="3562429" y="2720824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通</a:t>
          </a:r>
          <a:endParaRPr lang="zh-TW" altLang="en-US" sz="3200" kern="1200" dirty="0"/>
        </a:p>
      </dsp:txBody>
      <dsp:txXfrm>
        <a:off x="3562429" y="2720824"/>
        <a:ext cx="1780750" cy="542911"/>
      </dsp:txXfrm>
    </dsp:sp>
    <dsp:sp modelId="{46071E0D-079A-4A9F-B034-6DFB20B473A3}">
      <dsp:nvSpPr>
        <dsp:cNvPr id="0" name=""/>
        <dsp:cNvSpPr/>
      </dsp:nvSpPr>
      <dsp:spPr>
        <a:xfrm>
          <a:off x="1425528" y="3399464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窮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3399464"/>
        <a:ext cx="1780750" cy="542911"/>
      </dsp:txXfrm>
    </dsp:sp>
    <dsp:sp modelId="{81063E1E-6388-4917-B2AD-D2C96225AA49}">
      <dsp:nvSpPr>
        <dsp:cNvPr id="0" name=""/>
        <dsp:cNvSpPr/>
      </dsp:nvSpPr>
      <dsp:spPr>
        <a:xfrm>
          <a:off x="3562429" y="3399464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仇</a:t>
          </a:r>
          <a:endParaRPr lang="zh-TW" altLang="en-US" sz="3200" kern="1200" dirty="0"/>
        </a:p>
      </dsp:txBody>
      <dsp:txXfrm>
        <a:off x="3562429" y="3399464"/>
        <a:ext cx="1780750" cy="542911"/>
      </dsp:txXfrm>
    </dsp:sp>
    <dsp:sp modelId="{CB86BC38-D6EA-4B6D-B712-DDAE5D06B6C5}">
      <dsp:nvSpPr>
        <dsp:cNvPr id="0" name=""/>
        <dsp:cNvSpPr/>
      </dsp:nvSpPr>
      <dsp:spPr>
        <a:xfrm>
          <a:off x="1425528" y="4078104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安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4078104"/>
        <a:ext cx="1780750" cy="542911"/>
      </dsp:txXfrm>
    </dsp:sp>
    <dsp:sp modelId="{CC943349-E36C-408D-83CF-A175D079A90E}">
      <dsp:nvSpPr>
        <dsp:cNvPr id="0" name=""/>
        <dsp:cNvSpPr/>
      </dsp:nvSpPr>
      <dsp:spPr>
        <a:xfrm>
          <a:off x="3562429" y="4078104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恃</a:t>
          </a:r>
          <a:endParaRPr lang="zh-TW" altLang="en-US" sz="3200" kern="1200" dirty="0"/>
        </a:p>
      </dsp:txBody>
      <dsp:txXfrm>
        <a:off x="3562429" y="4078104"/>
        <a:ext cx="1780750" cy="542911"/>
      </dsp:txXfrm>
    </dsp:sp>
    <dsp:sp modelId="{EEE9D56E-7728-48B7-AEF7-7AA21B54838D}">
      <dsp:nvSpPr>
        <dsp:cNvPr id="0" name=""/>
        <dsp:cNvSpPr/>
      </dsp:nvSpPr>
      <dsp:spPr>
        <a:xfrm>
          <a:off x="1425528" y="4756744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危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4756744"/>
        <a:ext cx="1780750" cy="542911"/>
      </dsp:txXfrm>
    </dsp:sp>
    <dsp:sp modelId="{948A37A6-5AD4-4DA2-B367-423876B310E4}">
      <dsp:nvSpPr>
        <dsp:cNvPr id="0" name=""/>
        <dsp:cNvSpPr/>
      </dsp:nvSpPr>
      <dsp:spPr>
        <a:xfrm>
          <a:off x="3562429" y="4756744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災</a:t>
          </a:r>
          <a:endParaRPr lang="zh-TW" altLang="en-US" sz="3200" kern="1200" dirty="0"/>
        </a:p>
      </dsp:txBody>
      <dsp:txXfrm>
        <a:off x="3562429" y="4756744"/>
        <a:ext cx="1780750" cy="5429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4C68BF-96E7-4F11-A245-1491EE8E67E8}">
      <dsp:nvSpPr>
        <dsp:cNvPr id="0" name=""/>
        <dsp:cNvSpPr/>
      </dsp:nvSpPr>
      <dsp:spPr>
        <a:xfrm>
          <a:off x="2649" y="1661"/>
          <a:ext cx="5679405" cy="16995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天下</a:t>
          </a:r>
          <a:endParaRPr lang="zh-TW" altLang="en-US" sz="4000" kern="1200" dirty="0"/>
        </a:p>
      </dsp:txBody>
      <dsp:txXfrm>
        <a:off x="52427" y="51439"/>
        <a:ext cx="5579849" cy="1599997"/>
      </dsp:txXfrm>
    </dsp:sp>
    <dsp:sp modelId="{0E4784E0-636E-4A9F-8E75-81FFC9BD1C5C}">
      <dsp:nvSpPr>
        <dsp:cNvPr id="0" name=""/>
        <dsp:cNvSpPr/>
      </dsp:nvSpPr>
      <dsp:spPr>
        <a:xfrm>
          <a:off x="2649" y="180318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利</a:t>
          </a:r>
          <a:r>
            <a:rPr lang="zh-TW" altLang="en-US" sz="3200" kern="1200" dirty="0" smtClean="0"/>
            <a:t>　</a:t>
          </a:r>
          <a:endParaRPr lang="zh-TW" altLang="en-US" sz="3200" kern="1200" dirty="0"/>
        </a:p>
      </dsp:txBody>
      <dsp:txXfrm>
        <a:off x="22018" y="1822553"/>
        <a:ext cx="622580" cy="1660815"/>
      </dsp:txXfrm>
    </dsp:sp>
    <dsp:sp modelId="{210B3397-869C-4862-B0A6-F8ED6040FF23}">
      <dsp:nvSpPr>
        <dsp:cNvPr id="0" name=""/>
        <dsp:cNvSpPr/>
      </dsp:nvSpPr>
      <dsp:spPr>
        <a:xfrm>
          <a:off x="2649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啟</a:t>
          </a:r>
          <a:endParaRPr lang="zh-TW" altLang="en-US" sz="3200" kern="1200" dirty="0"/>
        </a:p>
      </dsp:txBody>
      <dsp:txXfrm>
        <a:off x="22018" y="3624075"/>
        <a:ext cx="622580" cy="1660815"/>
      </dsp:txXfrm>
    </dsp:sp>
    <dsp:sp modelId="{F3315447-CCBC-4CC9-BE28-A694FC539707}">
      <dsp:nvSpPr>
        <dsp:cNvPr id="0" name=""/>
        <dsp:cNvSpPr/>
      </dsp:nvSpPr>
      <dsp:spPr>
        <a:xfrm>
          <a:off x="719518" y="180318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害</a:t>
          </a:r>
          <a:endParaRPr lang="zh-TW" altLang="en-US" sz="3200" kern="1200" dirty="0"/>
        </a:p>
      </dsp:txBody>
      <dsp:txXfrm>
        <a:off x="738887" y="1822553"/>
        <a:ext cx="622580" cy="1660815"/>
      </dsp:txXfrm>
    </dsp:sp>
    <dsp:sp modelId="{0FFE49BF-42FB-4385-8131-CD6B823EA903}">
      <dsp:nvSpPr>
        <dsp:cNvPr id="0" name=""/>
        <dsp:cNvSpPr/>
      </dsp:nvSpPr>
      <dsp:spPr>
        <a:xfrm>
          <a:off x="719518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閉</a:t>
          </a:r>
          <a:endParaRPr lang="zh-TW" altLang="en-US" sz="3200" kern="1200" dirty="0"/>
        </a:p>
      </dsp:txBody>
      <dsp:txXfrm>
        <a:off x="738887" y="3624075"/>
        <a:ext cx="622580" cy="1660815"/>
      </dsp:txXfrm>
    </dsp:sp>
    <dsp:sp modelId="{B3D08A82-17BB-4BE8-A80C-77813296F13F}">
      <dsp:nvSpPr>
        <dsp:cNvPr id="0" name=""/>
        <dsp:cNvSpPr/>
      </dsp:nvSpPr>
      <dsp:spPr>
        <a:xfrm>
          <a:off x="1436388" y="177219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生</a:t>
          </a:r>
          <a:endParaRPr lang="zh-TW" altLang="en-US" sz="3200" kern="1200" dirty="0"/>
        </a:p>
      </dsp:txBody>
      <dsp:txXfrm>
        <a:off x="1455757" y="1791563"/>
        <a:ext cx="622580" cy="1660815"/>
      </dsp:txXfrm>
    </dsp:sp>
    <dsp:sp modelId="{0650B981-4E40-479D-BB12-2F6D579B6A27}">
      <dsp:nvSpPr>
        <dsp:cNvPr id="0" name=""/>
        <dsp:cNvSpPr/>
      </dsp:nvSpPr>
      <dsp:spPr>
        <a:xfrm>
          <a:off x="1436388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德</a:t>
          </a:r>
          <a:endParaRPr lang="zh-TW" altLang="en-US" sz="3200" kern="1200" dirty="0"/>
        </a:p>
      </dsp:txBody>
      <dsp:txXfrm>
        <a:off x="1455757" y="3624075"/>
        <a:ext cx="622580" cy="1660815"/>
      </dsp:txXfrm>
    </dsp:sp>
    <dsp:sp modelId="{8A3A569E-BAE4-4134-85E3-B7FDC3ACE8B2}">
      <dsp:nvSpPr>
        <dsp:cNvPr id="0" name=""/>
        <dsp:cNvSpPr/>
      </dsp:nvSpPr>
      <dsp:spPr>
        <a:xfrm>
          <a:off x="2153257" y="180318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殺</a:t>
          </a:r>
          <a:endParaRPr lang="zh-TW" altLang="en-US" sz="3200" kern="1200" dirty="0"/>
        </a:p>
      </dsp:txBody>
      <dsp:txXfrm>
        <a:off x="2172626" y="1822553"/>
        <a:ext cx="622580" cy="1660815"/>
      </dsp:txXfrm>
    </dsp:sp>
    <dsp:sp modelId="{943B83C2-213B-4F44-81CD-3B5C7319C4E7}">
      <dsp:nvSpPr>
        <dsp:cNvPr id="0" name=""/>
        <dsp:cNvSpPr/>
      </dsp:nvSpPr>
      <dsp:spPr>
        <a:xfrm>
          <a:off x="2153257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賊</a:t>
          </a:r>
          <a:endParaRPr lang="zh-TW" altLang="en-US" sz="3200" kern="1200" dirty="0"/>
        </a:p>
      </dsp:txBody>
      <dsp:txXfrm>
        <a:off x="2172626" y="3624075"/>
        <a:ext cx="622580" cy="1660815"/>
      </dsp:txXfrm>
    </dsp:sp>
    <dsp:sp modelId="{9C4981AB-99AC-4EAC-A86A-FF97B5FCCDAB}">
      <dsp:nvSpPr>
        <dsp:cNvPr id="0" name=""/>
        <dsp:cNvSpPr/>
      </dsp:nvSpPr>
      <dsp:spPr>
        <a:xfrm>
          <a:off x="2870127" y="180318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徹</a:t>
          </a:r>
          <a:endParaRPr lang="zh-TW" altLang="en-US" sz="3200" kern="1200" dirty="0"/>
        </a:p>
      </dsp:txBody>
      <dsp:txXfrm>
        <a:off x="2889496" y="1822553"/>
        <a:ext cx="622580" cy="1660815"/>
      </dsp:txXfrm>
    </dsp:sp>
    <dsp:sp modelId="{A342DF9F-6880-4898-A295-2B44B48A8C55}">
      <dsp:nvSpPr>
        <dsp:cNvPr id="0" name=""/>
        <dsp:cNvSpPr/>
      </dsp:nvSpPr>
      <dsp:spPr>
        <a:xfrm>
          <a:off x="2870127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通</a:t>
          </a:r>
          <a:endParaRPr lang="zh-TW" altLang="en-US" sz="3200" kern="1200" dirty="0"/>
        </a:p>
      </dsp:txBody>
      <dsp:txXfrm>
        <a:off x="2889496" y="3624075"/>
        <a:ext cx="622580" cy="1660815"/>
      </dsp:txXfrm>
    </dsp:sp>
    <dsp:sp modelId="{9FFC36A1-1C39-47C2-9722-1A8E3279C073}">
      <dsp:nvSpPr>
        <dsp:cNvPr id="0" name=""/>
        <dsp:cNvSpPr/>
      </dsp:nvSpPr>
      <dsp:spPr>
        <a:xfrm>
          <a:off x="3586996" y="180318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窮</a:t>
          </a:r>
          <a:endParaRPr lang="zh-TW" altLang="en-US" sz="3200" kern="1200" dirty="0"/>
        </a:p>
      </dsp:txBody>
      <dsp:txXfrm>
        <a:off x="3606365" y="1822553"/>
        <a:ext cx="622580" cy="1660815"/>
      </dsp:txXfrm>
    </dsp:sp>
    <dsp:sp modelId="{750E4300-95AE-4F1F-8FFB-FBDAF5CFB262}">
      <dsp:nvSpPr>
        <dsp:cNvPr id="0" name=""/>
        <dsp:cNvSpPr/>
      </dsp:nvSpPr>
      <dsp:spPr>
        <a:xfrm>
          <a:off x="3586996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仇</a:t>
          </a:r>
          <a:endParaRPr lang="zh-TW" altLang="en-US" sz="3200" kern="1200" dirty="0"/>
        </a:p>
      </dsp:txBody>
      <dsp:txXfrm>
        <a:off x="3606365" y="3624075"/>
        <a:ext cx="622580" cy="1660815"/>
      </dsp:txXfrm>
    </dsp:sp>
    <dsp:sp modelId="{C20CCCF5-5EDA-43E2-8068-72CEE765A443}">
      <dsp:nvSpPr>
        <dsp:cNvPr id="0" name=""/>
        <dsp:cNvSpPr/>
      </dsp:nvSpPr>
      <dsp:spPr>
        <a:xfrm>
          <a:off x="4303866" y="180318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安</a:t>
          </a:r>
          <a:endParaRPr lang="zh-TW" altLang="en-US" sz="3200" kern="1200" dirty="0"/>
        </a:p>
      </dsp:txBody>
      <dsp:txXfrm>
        <a:off x="4323235" y="1822553"/>
        <a:ext cx="622580" cy="1660815"/>
      </dsp:txXfrm>
    </dsp:sp>
    <dsp:sp modelId="{D7667D8C-2FEB-4454-A70A-C5D33A406801}">
      <dsp:nvSpPr>
        <dsp:cNvPr id="0" name=""/>
        <dsp:cNvSpPr/>
      </dsp:nvSpPr>
      <dsp:spPr>
        <a:xfrm>
          <a:off x="4303866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恃</a:t>
          </a:r>
          <a:endParaRPr lang="zh-TW" altLang="en-US" sz="3200" kern="1200" dirty="0"/>
        </a:p>
      </dsp:txBody>
      <dsp:txXfrm>
        <a:off x="4323235" y="3624075"/>
        <a:ext cx="622580" cy="1660815"/>
      </dsp:txXfrm>
    </dsp:sp>
    <dsp:sp modelId="{3EF3D139-23A8-4AB3-8A19-4D327A139188}">
      <dsp:nvSpPr>
        <dsp:cNvPr id="0" name=""/>
        <dsp:cNvSpPr/>
      </dsp:nvSpPr>
      <dsp:spPr>
        <a:xfrm>
          <a:off x="5020735" y="1803184"/>
          <a:ext cx="661318" cy="16995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rgbClr val="FF0000"/>
              </a:solidFill>
            </a:rPr>
            <a:t>危</a:t>
          </a:r>
          <a:endParaRPr lang="zh-TW" altLang="en-US" sz="3200" kern="1200" dirty="0"/>
        </a:p>
      </dsp:txBody>
      <dsp:txXfrm>
        <a:off x="5040104" y="1822553"/>
        <a:ext cx="622580" cy="1660815"/>
      </dsp:txXfrm>
    </dsp:sp>
    <dsp:sp modelId="{4877B49D-7299-42C5-AABF-4560EE757DED}">
      <dsp:nvSpPr>
        <dsp:cNvPr id="0" name=""/>
        <dsp:cNvSpPr/>
      </dsp:nvSpPr>
      <dsp:spPr>
        <a:xfrm>
          <a:off x="5020735" y="3604706"/>
          <a:ext cx="661318" cy="16995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災</a:t>
          </a:r>
          <a:endParaRPr lang="zh-TW" altLang="en-US" sz="3200" kern="1200" dirty="0"/>
        </a:p>
      </dsp:txBody>
      <dsp:txXfrm>
        <a:off x="5040104" y="3624075"/>
        <a:ext cx="622580" cy="166081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859C1A-2B50-4003-A423-600E94A96836}">
      <dsp:nvSpPr>
        <dsp:cNvPr id="0" name=""/>
        <dsp:cNvSpPr/>
      </dsp:nvSpPr>
      <dsp:spPr>
        <a:xfrm>
          <a:off x="19" y="737"/>
          <a:ext cx="3954768" cy="172027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天下</a:t>
          </a:r>
          <a:endParaRPr lang="zh-TW" altLang="en-US" sz="4000" kern="1200" dirty="0"/>
        </a:p>
      </dsp:txBody>
      <dsp:txXfrm>
        <a:off x="50404" y="51122"/>
        <a:ext cx="3853998" cy="1619509"/>
      </dsp:txXfrm>
    </dsp:sp>
    <dsp:sp modelId="{785EF1A9-358D-4F79-B90F-B40139BB4729}">
      <dsp:nvSpPr>
        <dsp:cNvPr id="0" name=""/>
        <dsp:cNvSpPr/>
      </dsp:nvSpPr>
      <dsp:spPr>
        <a:xfrm>
          <a:off x="19" y="1792820"/>
          <a:ext cx="616007" cy="17202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</a:t>
          </a:r>
          <a:endParaRPr lang="zh-TW" altLang="en-US" sz="3200" kern="1200" dirty="0"/>
        </a:p>
      </dsp:txBody>
      <dsp:txXfrm>
        <a:off x="18061" y="1810862"/>
        <a:ext cx="579923" cy="1684195"/>
      </dsp:txXfrm>
    </dsp:sp>
    <dsp:sp modelId="{6C5F2426-9B69-412B-8940-386F5A24D1D2}">
      <dsp:nvSpPr>
        <dsp:cNvPr id="0" name=""/>
        <dsp:cNvSpPr/>
      </dsp:nvSpPr>
      <dsp:spPr>
        <a:xfrm>
          <a:off x="19" y="3584904"/>
          <a:ext cx="616007" cy="17202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容</a:t>
          </a:r>
          <a:endParaRPr lang="zh-TW" altLang="en-US" sz="3200" kern="1200" dirty="0"/>
        </a:p>
      </dsp:txBody>
      <dsp:txXfrm>
        <a:off x="18061" y="3602946"/>
        <a:ext cx="579923" cy="1684195"/>
      </dsp:txXfrm>
    </dsp:sp>
    <dsp:sp modelId="{A6109695-450E-4ECB-AFBB-5955E8E2F244}">
      <dsp:nvSpPr>
        <dsp:cNvPr id="0" name=""/>
        <dsp:cNvSpPr/>
      </dsp:nvSpPr>
      <dsp:spPr>
        <a:xfrm>
          <a:off x="667771" y="1792820"/>
          <a:ext cx="616007" cy="17202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</a:t>
          </a:r>
          <a:endParaRPr lang="zh-TW" altLang="en-US" sz="3200" kern="1200" dirty="0"/>
        </a:p>
      </dsp:txBody>
      <dsp:txXfrm>
        <a:off x="685813" y="1810862"/>
        <a:ext cx="579923" cy="1684195"/>
      </dsp:txXfrm>
    </dsp:sp>
    <dsp:sp modelId="{77D8A110-0947-4CB4-9A23-B2430962764D}">
      <dsp:nvSpPr>
        <dsp:cNvPr id="0" name=""/>
        <dsp:cNvSpPr/>
      </dsp:nvSpPr>
      <dsp:spPr>
        <a:xfrm>
          <a:off x="667771" y="3584904"/>
          <a:ext cx="616007" cy="17202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約</a:t>
          </a:r>
          <a:endParaRPr lang="zh-TW" altLang="en-US" sz="3200" kern="1200" dirty="0"/>
        </a:p>
      </dsp:txBody>
      <dsp:txXfrm>
        <a:off x="685813" y="3602946"/>
        <a:ext cx="579923" cy="1684195"/>
      </dsp:txXfrm>
    </dsp:sp>
    <dsp:sp modelId="{F4B51729-FADF-497B-9C63-DD27F3EC1402}">
      <dsp:nvSpPr>
        <dsp:cNvPr id="0" name=""/>
        <dsp:cNvSpPr/>
      </dsp:nvSpPr>
      <dsp:spPr>
        <a:xfrm>
          <a:off x="1335523" y="1792820"/>
          <a:ext cx="616007" cy="17202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1353565" y="1810862"/>
        <a:ext cx="579923" cy="1684195"/>
      </dsp:txXfrm>
    </dsp:sp>
    <dsp:sp modelId="{6679CF5F-CB1C-4360-8531-717403AE86E0}">
      <dsp:nvSpPr>
        <dsp:cNvPr id="0" name=""/>
        <dsp:cNvSpPr/>
      </dsp:nvSpPr>
      <dsp:spPr>
        <a:xfrm>
          <a:off x="1335523" y="3584904"/>
          <a:ext cx="616007" cy="17202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懷</a:t>
          </a:r>
          <a:endParaRPr lang="zh-TW" altLang="en-US" sz="3200" kern="1200" dirty="0"/>
        </a:p>
      </dsp:txBody>
      <dsp:txXfrm>
        <a:off x="1353565" y="3602946"/>
        <a:ext cx="579923" cy="1684195"/>
      </dsp:txXfrm>
    </dsp:sp>
    <dsp:sp modelId="{B97BC3CC-919C-4287-8DC3-67E4DBE7F095}">
      <dsp:nvSpPr>
        <dsp:cNvPr id="0" name=""/>
        <dsp:cNvSpPr/>
      </dsp:nvSpPr>
      <dsp:spPr>
        <a:xfrm>
          <a:off x="2003275" y="1792820"/>
          <a:ext cx="616007" cy="17202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恩</a:t>
          </a:r>
          <a:endParaRPr lang="zh-TW" altLang="en-US" sz="3200" kern="1200" dirty="0"/>
        </a:p>
      </dsp:txBody>
      <dsp:txXfrm>
        <a:off x="2021317" y="1810862"/>
        <a:ext cx="579923" cy="1684195"/>
      </dsp:txXfrm>
    </dsp:sp>
    <dsp:sp modelId="{4FC16E0B-044A-4494-906D-0F63FE172A94}">
      <dsp:nvSpPr>
        <dsp:cNvPr id="0" name=""/>
        <dsp:cNvSpPr/>
      </dsp:nvSpPr>
      <dsp:spPr>
        <a:xfrm>
          <a:off x="2003275" y="3584904"/>
          <a:ext cx="616007" cy="17202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王</a:t>
          </a:r>
          <a:endParaRPr lang="zh-TW" altLang="en-US" sz="3200" kern="1200" dirty="0"/>
        </a:p>
      </dsp:txBody>
      <dsp:txXfrm>
        <a:off x="2021317" y="3602946"/>
        <a:ext cx="579923" cy="1684195"/>
      </dsp:txXfrm>
    </dsp:sp>
    <dsp:sp modelId="{986F1233-0490-4B5F-87E0-DA39760E4370}">
      <dsp:nvSpPr>
        <dsp:cNvPr id="0" name=""/>
        <dsp:cNvSpPr/>
      </dsp:nvSpPr>
      <dsp:spPr>
        <a:xfrm>
          <a:off x="2671027" y="1792820"/>
          <a:ext cx="616007" cy="17202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權</a:t>
          </a:r>
          <a:endParaRPr lang="zh-TW" altLang="en-US" sz="3200" kern="1200" dirty="0"/>
        </a:p>
      </dsp:txBody>
      <dsp:txXfrm>
        <a:off x="2689069" y="1810862"/>
        <a:ext cx="579923" cy="1684195"/>
      </dsp:txXfrm>
    </dsp:sp>
    <dsp:sp modelId="{12734BE7-0894-41DA-84D8-378F1C464375}">
      <dsp:nvSpPr>
        <dsp:cNvPr id="0" name=""/>
        <dsp:cNvSpPr/>
      </dsp:nvSpPr>
      <dsp:spPr>
        <a:xfrm>
          <a:off x="2671027" y="3584904"/>
          <a:ext cx="616007" cy="17202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得</a:t>
          </a:r>
          <a:endParaRPr lang="zh-TW" altLang="en-US" sz="3200" kern="1200" dirty="0"/>
        </a:p>
      </dsp:txBody>
      <dsp:txXfrm>
        <a:off x="2689069" y="3602946"/>
        <a:ext cx="579923" cy="1684195"/>
      </dsp:txXfrm>
    </dsp:sp>
    <dsp:sp modelId="{0B892BA7-7699-4D47-BB59-53B384FBAA24}">
      <dsp:nvSpPr>
        <dsp:cNvPr id="0" name=""/>
        <dsp:cNvSpPr/>
      </dsp:nvSpPr>
      <dsp:spPr>
        <a:xfrm>
          <a:off x="3338780" y="1792820"/>
          <a:ext cx="616007" cy="17202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決</a:t>
          </a:r>
          <a:endParaRPr lang="zh-TW" altLang="en-US" sz="3200" kern="1200" dirty="0"/>
        </a:p>
      </dsp:txBody>
      <dsp:txXfrm>
        <a:off x="3356822" y="1810862"/>
        <a:ext cx="579923" cy="1684195"/>
      </dsp:txXfrm>
    </dsp:sp>
    <dsp:sp modelId="{774973C7-6ACC-4718-B724-E3C2D5523BB6}">
      <dsp:nvSpPr>
        <dsp:cNvPr id="0" name=""/>
        <dsp:cNvSpPr/>
      </dsp:nvSpPr>
      <dsp:spPr>
        <a:xfrm>
          <a:off x="3338780" y="3584904"/>
          <a:ext cx="616007" cy="17202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恃</a:t>
          </a:r>
          <a:endParaRPr lang="zh-TW" altLang="en-US" sz="3200" kern="1200" dirty="0"/>
        </a:p>
      </dsp:txBody>
      <dsp:txXfrm>
        <a:off x="3356822" y="3602946"/>
        <a:ext cx="579923" cy="168419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BF82EC-F824-4552-955C-87D5B536B8D9}">
      <dsp:nvSpPr>
        <dsp:cNvPr id="0" name=""/>
        <dsp:cNvSpPr/>
      </dsp:nvSpPr>
      <dsp:spPr>
        <a:xfrm>
          <a:off x="2501929" y="4073323"/>
          <a:ext cx="30776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76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115" y="4111349"/>
        <a:ext cx="15388" cy="15388"/>
      </dsp:txXfrm>
    </dsp:sp>
    <dsp:sp modelId="{3397337A-D6FB-44F4-8732-13C62CB94E83}">
      <dsp:nvSpPr>
        <dsp:cNvPr id="0" name=""/>
        <dsp:cNvSpPr/>
      </dsp:nvSpPr>
      <dsp:spPr>
        <a:xfrm>
          <a:off x="655369" y="2652960"/>
          <a:ext cx="307760" cy="14660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3880" y="0"/>
              </a:lnTo>
              <a:lnTo>
                <a:pt x="153880" y="1466082"/>
              </a:lnTo>
              <a:lnTo>
                <a:pt x="307760" y="146608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71798" y="3348550"/>
        <a:ext cx="74901" cy="74901"/>
      </dsp:txXfrm>
    </dsp:sp>
    <dsp:sp modelId="{2601E7E2-BBE9-4C85-87AD-4ECE2BAC0854}">
      <dsp:nvSpPr>
        <dsp:cNvPr id="0" name=""/>
        <dsp:cNvSpPr/>
      </dsp:nvSpPr>
      <dsp:spPr>
        <a:xfrm>
          <a:off x="2501929" y="3486890"/>
          <a:ext cx="30776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76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115" y="3524916"/>
        <a:ext cx="15388" cy="15388"/>
      </dsp:txXfrm>
    </dsp:sp>
    <dsp:sp modelId="{AEF7A7BF-566C-4C60-B2DD-2F4D174EEC04}">
      <dsp:nvSpPr>
        <dsp:cNvPr id="0" name=""/>
        <dsp:cNvSpPr/>
      </dsp:nvSpPr>
      <dsp:spPr>
        <a:xfrm>
          <a:off x="655369" y="2652960"/>
          <a:ext cx="307760" cy="8796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3880" y="0"/>
              </a:lnTo>
              <a:lnTo>
                <a:pt x="153880" y="879649"/>
              </a:lnTo>
              <a:lnTo>
                <a:pt x="307760" y="87964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85950" y="3069487"/>
        <a:ext cx="46596" cy="46596"/>
      </dsp:txXfrm>
    </dsp:sp>
    <dsp:sp modelId="{5F48E036-B028-4963-B84F-7CF390C018BC}">
      <dsp:nvSpPr>
        <dsp:cNvPr id="0" name=""/>
        <dsp:cNvSpPr/>
      </dsp:nvSpPr>
      <dsp:spPr>
        <a:xfrm>
          <a:off x="2501929" y="2900457"/>
          <a:ext cx="30776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76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115" y="2938483"/>
        <a:ext cx="15388" cy="15388"/>
      </dsp:txXfrm>
    </dsp:sp>
    <dsp:sp modelId="{D9CBB18C-71AD-49CD-91BC-70FBE63D4764}">
      <dsp:nvSpPr>
        <dsp:cNvPr id="0" name=""/>
        <dsp:cNvSpPr/>
      </dsp:nvSpPr>
      <dsp:spPr>
        <a:xfrm>
          <a:off x="655369" y="2652960"/>
          <a:ext cx="307760" cy="2932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3880" y="0"/>
              </a:lnTo>
              <a:lnTo>
                <a:pt x="153880" y="293216"/>
              </a:lnTo>
              <a:lnTo>
                <a:pt x="307760" y="29321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98622" y="2788941"/>
        <a:ext cx="21253" cy="21253"/>
      </dsp:txXfrm>
    </dsp:sp>
    <dsp:sp modelId="{2AB51DE7-B9A9-4222-8936-7A1E6207FB4B}">
      <dsp:nvSpPr>
        <dsp:cNvPr id="0" name=""/>
        <dsp:cNvSpPr/>
      </dsp:nvSpPr>
      <dsp:spPr>
        <a:xfrm>
          <a:off x="2501929" y="2314023"/>
          <a:ext cx="30776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76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115" y="2352049"/>
        <a:ext cx="15388" cy="15388"/>
      </dsp:txXfrm>
    </dsp:sp>
    <dsp:sp modelId="{30732E75-3373-4E1C-9E4F-5F415815AF2D}">
      <dsp:nvSpPr>
        <dsp:cNvPr id="0" name=""/>
        <dsp:cNvSpPr/>
      </dsp:nvSpPr>
      <dsp:spPr>
        <a:xfrm>
          <a:off x="655369" y="2359743"/>
          <a:ext cx="307760" cy="293216"/>
        </a:xfrm>
        <a:custGeom>
          <a:avLst/>
          <a:gdLst/>
          <a:ahLst/>
          <a:cxnLst/>
          <a:rect l="0" t="0" r="0" b="0"/>
          <a:pathLst>
            <a:path>
              <a:moveTo>
                <a:pt x="0" y="293216"/>
              </a:moveTo>
              <a:lnTo>
                <a:pt x="153880" y="293216"/>
              </a:lnTo>
              <a:lnTo>
                <a:pt x="153880" y="0"/>
              </a:lnTo>
              <a:lnTo>
                <a:pt x="30776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98622" y="2495725"/>
        <a:ext cx="21253" cy="21253"/>
      </dsp:txXfrm>
    </dsp:sp>
    <dsp:sp modelId="{30E8875F-8312-43DB-88CD-F90B5D6D4908}">
      <dsp:nvSpPr>
        <dsp:cNvPr id="0" name=""/>
        <dsp:cNvSpPr/>
      </dsp:nvSpPr>
      <dsp:spPr>
        <a:xfrm>
          <a:off x="2501929" y="1727590"/>
          <a:ext cx="30776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76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115" y="1765616"/>
        <a:ext cx="15388" cy="15388"/>
      </dsp:txXfrm>
    </dsp:sp>
    <dsp:sp modelId="{B4C5779D-85C2-41D3-BD9F-3D756098B1B2}">
      <dsp:nvSpPr>
        <dsp:cNvPr id="0" name=""/>
        <dsp:cNvSpPr/>
      </dsp:nvSpPr>
      <dsp:spPr>
        <a:xfrm>
          <a:off x="655369" y="1773310"/>
          <a:ext cx="307760" cy="879649"/>
        </a:xfrm>
        <a:custGeom>
          <a:avLst/>
          <a:gdLst/>
          <a:ahLst/>
          <a:cxnLst/>
          <a:rect l="0" t="0" r="0" b="0"/>
          <a:pathLst>
            <a:path>
              <a:moveTo>
                <a:pt x="0" y="879649"/>
              </a:moveTo>
              <a:lnTo>
                <a:pt x="153880" y="879649"/>
              </a:lnTo>
              <a:lnTo>
                <a:pt x="153880" y="0"/>
              </a:lnTo>
              <a:lnTo>
                <a:pt x="30776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85950" y="2189837"/>
        <a:ext cx="46596" cy="46596"/>
      </dsp:txXfrm>
    </dsp:sp>
    <dsp:sp modelId="{3A90B3CB-65E6-492F-9D91-BF3DC495A51C}">
      <dsp:nvSpPr>
        <dsp:cNvPr id="0" name=""/>
        <dsp:cNvSpPr/>
      </dsp:nvSpPr>
      <dsp:spPr>
        <a:xfrm>
          <a:off x="2501929" y="1141157"/>
          <a:ext cx="30776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76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115" y="1179183"/>
        <a:ext cx="15388" cy="15388"/>
      </dsp:txXfrm>
    </dsp:sp>
    <dsp:sp modelId="{4C10C1E4-2803-4452-8116-E7FA423BAD7F}">
      <dsp:nvSpPr>
        <dsp:cNvPr id="0" name=""/>
        <dsp:cNvSpPr/>
      </dsp:nvSpPr>
      <dsp:spPr>
        <a:xfrm>
          <a:off x="655369" y="1186877"/>
          <a:ext cx="307760" cy="1466082"/>
        </a:xfrm>
        <a:custGeom>
          <a:avLst/>
          <a:gdLst/>
          <a:ahLst/>
          <a:cxnLst/>
          <a:rect l="0" t="0" r="0" b="0"/>
          <a:pathLst>
            <a:path>
              <a:moveTo>
                <a:pt x="0" y="1466082"/>
              </a:moveTo>
              <a:lnTo>
                <a:pt x="153880" y="1466082"/>
              </a:lnTo>
              <a:lnTo>
                <a:pt x="153880" y="0"/>
              </a:lnTo>
              <a:lnTo>
                <a:pt x="30776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71798" y="1882468"/>
        <a:ext cx="74901" cy="74901"/>
      </dsp:txXfrm>
    </dsp:sp>
    <dsp:sp modelId="{56D7799A-CAEC-42F7-9603-17961E640608}">
      <dsp:nvSpPr>
        <dsp:cNvPr id="0" name=""/>
        <dsp:cNvSpPr/>
      </dsp:nvSpPr>
      <dsp:spPr>
        <a:xfrm rot="16200000">
          <a:off x="-1353534" y="2326737"/>
          <a:ext cx="3365360" cy="6524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天下</a:t>
          </a:r>
          <a:endParaRPr lang="zh-TW" altLang="en-US" sz="4000" kern="1200" dirty="0"/>
        </a:p>
      </dsp:txBody>
      <dsp:txXfrm>
        <a:off x="-1353534" y="2326737"/>
        <a:ext cx="3365360" cy="652446"/>
      </dsp:txXfrm>
    </dsp:sp>
    <dsp:sp modelId="{BFE6C2CC-521C-4D1D-BCDF-3F4A624CE2CC}">
      <dsp:nvSpPr>
        <dsp:cNvPr id="0" name=""/>
        <dsp:cNvSpPr/>
      </dsp:nvSpPr>
      <dsp:spPr>
        <a:xfrm>
          <a:off x="963129" y="952304"/>
          <a:ext cx="1538800" cy="4691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大</a:t>
          </a:r>
          <a:endParaRPr lang="zh-TW" altLang="en-US" sz="3200" kern="1200" dirty="0"/>
        </a:p>
      </dsp:txBody>
      <dsp:txXfrm>
        <a:off x="963129" y="952304"/>
        <a:ext cx="1538800" cy="469146"/>
      </dsp:txXfrm>
    </dsp:sp>
    <dsp:sp modelId="{9DC4EFFA-492D-4778-A244-692C189E4B3A}">
      <dsp:nvSpPr>
        <dsp:cNvPr id="0" name=""/>
        <dsp:cNvSpPr/>
      </dsp:nvSpPr>
      <dsp:spPr>
        <a:xfrm>
          <a:off x="2809689" y="952304"/>
          <a:ext cx="1538800" cy="4691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容</a:t>
          </a:r>
          <a:endParaRPr lang="zh-TW" altLang="en-US" sz="3200" kern="1200" dirty="0"/>
        </a:p>
      </dsp:txBody>
      <dsp:txXfrm>
        <a:off x="2809689" y="952304"/>
        <a:ext cx="1538800" cy="469146"/>
      </dsp:txXfrm>
    </dsp:sp>
    <dsp:sp modelId="{19CD70E2-9837-4181-AC66-F187E16A3478}">
      <dsp:nvSpPr>
        <dsp:cNvPr id="0" name=""/>
        <dsp:cNvSpPr/>
      </dsp:nvSpPr>
      <dsp:spPr>
        <a:xfrm>
          <a:off x="963129" y="1538737"/>
          <a:ext cx="1538800" cy="4691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</a:t>
          </a:r>
          <a:endParaRPr lang="zh-TW" altLang="en-US" sz="3200" kern="1200" dirty="0"/>
        </a:p>
      </dsp:txBody>
      <dsp:txXfrm>
        <a:off x="963129" y="1538737"/>
        <a:ext cx="1538800" cy="469146"/>
      </dsp:txXfrm>
    </dsp:sp>
    <dsp:sp modelId="{ECA2C63A-F783-4D5A-BAFC-F8C846098AD6}">
      <dsp:nvSpPr>
        <dsp:cNvPr id="0" name=""/>
        <dsp:cNvSpPr/>
      </dsp:nvSpPr>
      <dsp:spPr>
        <a:xfrm>
          <a:off x="2809689" y="1538737"/>
          <a:ext cx="1538800" cy="4691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約</a:t>
          </a:r>
          <a:endParaRPr lang="zh-TW" altLang="en-US" sz="3200" kern="1200" dirty="0"/>
        </a:p>
      </dsp:txBody>
      <dsp:txXfrm>
        <a:off x="2809689" y="1538737"/>
        <a:ext cx="1538800" cy="469146"/>
      </dsp:txXfrm>
    </dsp:sp>
    <dsp:sp modelId="{E42CE8F9-374B-4589-AEBE-1405D9901636}">
      <dsp:nvSpPr>
        <dsp:cNvPr id="0" name=""/>
        <dsp:cNvSpPr/>
      </dsp:nvSpPr>
      <dsp:spPr>
        <a:xfrm>
          <a:off x="963129" y="2125170"/>
          <a:ext cx="1538800" cy="4691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963129" y="2125170"/>
        <a:ext cx="1538800" cy="469146"/>
      </dsp:txXfrm>
    </dsp:sp>
    <dsp:sp modelId="{25C98F10-F253-480C-BAE6-18EBE7E75E98}">
      <dsp:nvSpPr>
        <dsp:cNvPr id="0" name=""/>
        <dsp:cNvSpPr/>
      </dsp:nvSpPr>
      <dsp:spPr>
        <a:xfrm>
          <a:off x="2809689" y="2125170"/>
          <a:ext cx="1538800" cy="4691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懷</a:t>
          </a:r>
          <a:endParaRPr lang="zh-TW" altLang="en-US" sz="3200" kern="1200" dirty="0"/>
        </a:p>
      </dsp:txBody>
      <dsp:txXfrm>
        <a:off x="2809689" y="2125170"/>
        <a:ext cx="1538800" cy="469146"/>
      </dsp:txXfrm>
    </dsp:sp>
    <dsp:sp modelId="{6BF33B4A-D801-4AAA-BC5B-FE4E12F63102}">
      <dsp:nvSpPr>
        <dsp:cNvPr id="0" name=""/>
        <dsp:cNvSpPr/>
      </dsp:nvSpPr>
      <dsp:spPr>
        <a:xfrm>
          <a:off x="963129" y="2711603"/>
          <a:ext cx="1538800" cy="4691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恩</a:t>
          </a:r>
          <a:endParaRPr lang="zh-TW" altLang="en-US" sz="3200" kern="1200" dirty="0"/>
        </a:p>
      </dsp:txBody>
      <dsp:txXfrm>
        <a:off x="963129" y="2711603"/>
        <a:ext cx="1538800" cy="469146"/>
      </dsp:txXfrm>
    </dsp:sp>
    <dsp:sp modelId="{4A2749C0-6218-4F52-BD5E-832D10C82A64}">
      <dsp:nvSpPr>
        <dsp:cNvPr id="0" name=""/>
        <dsp:cNvSpPr/>
      </dsp:nvSpPr>
      <dsp:spPr>
        <a:xfrm>
          <a:off x="2809689" y="2711603"/>
          <a:ext cx="1538800" cy="4691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王</a:t>
          </a:r>
          <a:endParaRPr lang="zh-TW" altLang="en-US" sz="3200" kern="1200" dirty="0"/>
        </a:p>
      </dsp:txBody>
      <dsp:txXfrm>
        <a:off x="2809689" y="2711603"/>
        <a:ext cx="1538800" cy="469146"/>
      </dsp:txXfrm>
    </dsp:sp>
    <dsp:sp modelId="{72C16F49-9571-46DF-AD80-B1B63F89165F}">
      <dsp:nvSpPr>
        <dsp:cNvPr id="0" name=""/>
        <dsp:cNvSpPr/>
      </dsp:nvSpPr>
      <dsp:spPr>
        <a:xfrm>
          <a:off x="963129" y="3298036"/>
          <a:ext cx="1538800" cy="4691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權</a:t>
          </a:r>
          <a:endParaRPr lang="zh-TW" altLang="en-US" sz="3200" kern="1200" dirty="0"/>
        </a:p>
      </dsp:txBody>
      <dsp:txXfrm>
        <a:off x="963129" y="3298036"/>
        <a:ext cx="1538800" cy="469146"/>
      </dsp:txXfrm>
    </dsp:sp>
    <dsp:sp modelId="{39338060-BD1F-4A37-82C5-2492E8EB7B57}">
      <dsp:nvSpPr>
        <dsp:cNvPr id="0" name=""/>
        <dsp:cNvSpPr/>
      </dsp:nvSpPr>
      <dsp:spPr>
        <a:xfrm>
          <a:off x="2809689" y="3298036"/>
          <a:ext cx="1538800" cy="4691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得</a:t>
          </a:r>
          <a:endParaRPr lang="zh-TW" altLang="en-US" sz="3200" kern="1200" dirty="0"/>
        </a:p>
      </dsp:txBody>
      <dsp:txXfrm>
        <a:off x="2809689" y="3298036"/>
        <a:ext cx="1538800" cy="469146"/>
      </dsp:txXfrm>
    </dsp:sp>
    <dsp:sp modelId="{2022AC31-FDC1-47D0-B231-4CCDCA01EA6E}">
      <dsp:nvSpPr>
        <dsp:cNvPr id="0" name=""/>
        <dsp:cNvSpPr/>
      </dsp:nvSpPr>
      <dsp:spPr>
        <a:xfrm>
          <a:off x="963129" y="3884470"/>
          <a:ext cx="1538800" cy="4691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決</a:t>
          </a:r>
          <a:endParaRPr lang="zh-TW" altLang="en-US" sz="3200" kern="1200" dirty="0"/>
        </a:p>
      </dsp:txBody>
      <dsp:txXfrm>
        <a:off x="963129" y="3884470"/>
        <a:ext cx="1538800" cy="469146"/>
      </dsp:txXfrm>
    </dsp:sp>
    <dsp:sp modelId="{97A5EF42-3401-4F37-8BBD-3E7488020915}">
      <dsp:nvSpPr>
        <dsp:cNvPr id="0" name=""/>
        <dsp:cNvSpPr/>
      </dsp:nvSpPr>
      <dsp:spPr>
        <a:xfrm>
          <a:off x="2809689" y="3884470"/>
          <a:ext cx="1538800" cy="4691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恃</a:t>
          </a:r>
          <a:endParaRPr lang="zh-TW" altLang="en-US" sz="3200" kern="1200" dirty="0"/>
        </a:p>
      </dsp:txBody>
      <dsp:txXfrm>
        <a:off x="2809689" y="3884470"/>
        <a:ext cx="1538800" cy="4691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8ADACC-8A3D-4A49-87CC-AF14757B8C73}">
      <dsp:nvSpPr>
        <dsp:cNvPr id="0" name=""/>
        <dsp:cNvSpPr/>
      </dsp:nvSpPr>
      <dsp:spPr>
        <a:xfrm>
          <a:off x="3206279" y="498248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5019296"/>
        <a:ext cx="17807" cy="17807"/>
      </dsp:txXfrm>
    </dsp:sp>
    <dsp:sp modelId="{AEBA73C7-B2D9-4F0A-BEC9-EB15F6AFEA69}">
      <dsp:nvSpPr>
        <dsp:cNvPr id="0" name=""/>
        <dsp:cNvSpPr/>
      </dsp:nvSpPr>
      <dsp:spPr>
        <a:xfrm>
          <a:off x="1069378" y="2652961"/>
          <a:ext cx="356150" cy="2375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2375239"/>
              </a:lnTo>
              <a:lnTo>
                <a:pt x="356150" y="237523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1187408" y="3780535"/>
        <a:ext cx="120089" cy="120089"/>
      </dsp:txXfrm>
    </dsp:sp>
    <dsp:sp modelId="{B71F31C4-DBAB-4B7D-8932-E1EDB9258CDD}">
      <dsp:nvSpPr>
        <dsp:cNvPr id="0" name=""/>
        <dsp:cNvSpPr/>
      </dsp:nvSpPr>
      <dsp:spPr>
        <a:xfrm>
          <a:off x="3206279" y="430384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4340656"/>
        <a:ext cx="17807" cy="17807"/>
      </dsp:txXfrm>
    </dsp:sp>
    <dsp:sp modelId="{5F0E14A3-D2A9-4D2F-BAF9-B8AD9B6F55F8}">
      <dsp:nvSpPr>
        <dsp:cNvPr id="0" name=""/>
        <dsp:cNvSpPr/>
      </dsp:nvSpPr>
      <dsp:spPr>
        <a:xfrm>
          <a:off x="1069378" y="2652961"/>
          <a:ext cx="356150" cy="16965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1696599"/>
              </a:lnTo>
              <a:lnTo>
                <a:pt x="356150" y="169659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1204114" y="3457921"/>
        <a:ext cx="86678" cy="86678"/>
      </dsp:txXfrm>
    </dsp:sp>
    <dsp:sp modelId="{F380D47A-403A-479B-A7CE-62C50E867875}">
      <dsp:nvSpPr>
        <dsp:cNvPr id="0" name=""/>
        <dsp:cNvSpPr/>
      </dsp:nvSpPr>
      <dsp:spPr>
        <a:xfrm>
          <a:off x="3206279" y="362520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3662016"/>
        <a:ext cx="17807" cy="17807"/>
      </dsp:txXfrm>
    </dsp:sp>
    <dsp:sp modelId="{24F6BFC3-330B-4C53-B96B-46B128C7E532}">
      <dsp:nvSpPr>
        <dsp:cNvPr id="0" name=""/>
        <dsp:cNvSpPr/>
      </dsp:nvSpPr>
      <dsp:spPr>
        <a:xfrm>
          <a:off x="1069378" y="2652961"/>
          <a:ext cx="356150" cy="1017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1017959"/>
              </a:lnTo>
              <a:lnTo>
                <a:pt x="356150" y="101795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20492" y="3134979"/>
        <a:ext cx="53923" cy="53923"/>
      </dsp:txXfrm>
    </dsp:sp>
    <dsp:sp modelId="{C965B8AE-FBB3-4533-BF61-E4E6E7298E10}">
      <dsp:nvSpPr>
        <dsp:cNvPr id="0" name=""/>
        <dsp:cNvSpPr/>
      </dsp:nvSpPr>
      <dsp:spPr>
        <a:xfrm>
          <a:off x="3206279" y="2946560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2983377"/>
        <a:ext cx="17807" cy="17807"/>
      </dsp:txXfrm>
    </dsp:sp>
    <dsp:sp modelId="{E74961B7-DEDB-42FA-84A6-3D125ADD724D}">
      <dsp:nvSpPr>
        <dsp:cNvPr id="0" name=""/>
        <dsp:cNvSpPr/>
      </dsp:nvSpPr>
      <dsp:spPr>
        <a:xfrm>
          <a:off x="1069378" y="2652961"/>
          <a:ext cx="356150" cy="339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075" y="0"/>
              </a:lnTo>
              <a:lnTo>
                <a:pt x="178075" y="339319"/>
              </a:lnTo>
              <a:lnTo>
                <a:pt x="356150" y="3393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35155" y="2810323"/>
        <a:ext cx="24595" cy="24595"/>
      </dsp:txXfrm>
    </dsp:sp>
    <dsp:sp modelId="{40C0E685-9BB1-43CE-8EB3-554EF2CFE327}">
      <dsp:nvSpPr>
        <dsp:cNvPr id="0" name=""/>
        <dsp:cNvSpPr/>
      </dsp:nvSpPr>
      <dsp:spPr>
        <a:xfrm>
          <a:off x="3206279" y="226792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2304737"/>
        <a:ext cx="17807" cy="17807"/>
      </dsp:txXfrm>
    </dsp:sp>
    <dsp:sp modelId="{1DB484F0-7276-406B-BB4E-A1CE1961C3A5}">
      <dsp:nvSpPr>
        <dsp:cNvPr id="0" name=""/>
        <dsp:cNvSpPr/>
      </dsp:nvSpPr>
      <dsp:spPr>
        <a:xfrm>
          <a:off x="1069378" y="2313641"/>
          <a:ext cx="356150" cy="339319"/>
        </a:xfrm>
        <a:custGeom>
          <a:avLst/>
          <a:gdLst/>
          <a:ahLst/>
          <a:cxnLst/>
          <a:rect l="0" t="0" r="0" b="0"/>
          <a:pathLst>
            <a:path>
              <a:moveTo>
                <a:pt x="0" y="339319"/>
              </a:moveTo>
              <a:lnTo>
                <a:pt x="178075" y="33931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35155" y="2471003"/>
        <a:ext cx="24595" cy="24595"/>
      </dsp:txXfrm>
    </dsp:sp>
    <dsp:sp modelId="{8B64D10D-1144-4C73-9BB1-9ADA56F02AB1}">
      <dsp:nvSpPr>
        <dsp:cNvPr id="0" name=""/>
        <dsp:cNvSpPr/>
      </dsp:nvSpPr>
      <dsp:spPr>
        <a:xfrm>
          <a:off x="3206279" y="158928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1626097"/>
        <a:ext cx="17807" cy="17807"/>
      </dsp:txXfrm>
    </dsp:sp>
    <dsp:sp modelId="{130107FD-B14E-4BE8-926F-FCCC772B2A73}">
      <dsp:nvSpPr>
        <dsp:cNvPr id="0" name=""/>
        <dsp:cNvSpPr/>
      </dsp:nvSpPr>
      <dsp:spPr>
        <a:xfrm>
          <a:off x="1069378" y="1635001"/>
          <a:ext cx="356150" cy="1017959"/>
        </a:xfrm>
        <a:custGeom>
          <a:avLst/>
          <a:gdLst/>
          <a:ahLst/>
          <a:cxnLst/>
          <a:rect l="0" t="0" r="0" b="0"/>
          <a:pathLst>
            <a:path>
              <a:moveTo>
                <a:pt x="0" y="1017959"/>
              </a:moveTo>
              <a:lnTo>
                <a:pt x="178075" y="101795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220492" y="2117019"/>
        <a:ext cx="53923" cy="53923"/>
      </dsp:txXfrm>
    </dsp:sp>
    <dsp:sp modelId="{01988A99-5E04-4D5F-A04E-5460EA1A4B49}">
      <dsp:nvSpPr>
        <dsp:cNvPr id="0" name=""/>
        <dsp:cNvSpPr/>
      </dsp:nvSpPr>
      <dsp:spPr>
        <a:xfrm>
          <a:off x="3206279" y="91064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947457"/>
        <a:ext cx="17807" cy="17807"/>
      </dsp:txXfrm>
    </dsp:sp>
    <dsp:sp modelId="{EDA0B19B-268F-4E92-B149-C0A499FF14F6}">
      <dsp:nvSpPr>
        <dsp:cNvPr id="0" name=""/>
        <dsp:cNvSpPr/>
      </dsp:nvSpPr>
      <dsp:spPr>
        <a:xfrm>
          <a:off x="1069378" y="956361"/>
          <a:ext cx="356150" cy="1696599"/>
        </a:xfrm>
        <a:custGeom>
          <a:avLst/>
          <a:gdLst/>
          <a:ahLst/>
          <a:cxnLst/>
          <a:rect l="0" t="0" r="0" b="0"/>
          <a:pathLst>
            <a:path>
              <a:moveTo>
                <a:pt x="0" y="1696599"/>
              </a:moveTo>
              <a:lnTo>
                <a:pt x="178075" y="169659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1204114" y="1761321"/>
        <a:ext cx="86678" cy="86678"/>
      </dsp:txXfrm>
    </dsp:sp>
    <dsp:sp modelId="{27018DFE-AE49-4D02-92A0-A069D056CF4B}">
      <dsp:nvSpPr>
        <dsp:cNvPr id="0" name=""/>
        <dsp:cNvSpPr/>
      </dsp:nvSpPr>
      <dsp:spPr>
        <a:xfrm>
          <a:off x="3206279" y="232001"/>
          <a:ext cx="3561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50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75450" y="268818"/>
        <a:ext cx="17807" cy="17807"/>
      </dsp:txXfrm>
    </dsp:sp>
    <dsp:sp modelId="{1A794758-7E39-4E06-A240-9EB6194D68D0}">
      <dsp:nvSpPr>
        <dsp:cNvPr id="0" name=""/>
        <dsp:cNvSpPr/>
      </dsp:nvSpPr>
      <dsp:spPr>
        <a:xfrm>
          <a:off x="1069378" y="277721"/>
          <a:ext cx="356150" cy="2375239"/>
        </a:xfrm>
        <a:custGeom>
          <a:avLst/>
          <a:gdLst/>
          <a:ahLst/>
          <a:cxnLst/>
          <a:rect l="0" t="0" r="0" b="0"/>
          <a:pathLst>
            <a:path>
              <a:moveTo>
                <a:pt x="0" y="2375239"/>
              </a:moveTo>
              <a:lnTo>
                <a:pt x="178075" y="2375239"/>
              </a:lnTo>
              <a:lnTo>
                <a:pt x="178075" y="0"/>
              </a:lnTo>
              <a:lnTo>
                <a:pt x="356150" y="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1187408" y="1405296"/>
        <a:ext cx="120089" cy="120089"/>
      </dsp:txXfrm>
    </dsp:sp>
    <dsp:sp modelId="{EB6AD9CA-D724-495C-8CFB-5B98DBD8E309}">
      <dsp:nvSpPr>
        <dsp:cNvPr id="0" name=""/>
        <dsp:cNvSpPr/>
      </dsp:nvSpPr>
      <dsp:spPr>
        <a:xfrm rot="16200000">
          <a:off x="-1187339" y="2289033"/>
          <a:ext cx="3785580" cy="7278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天下</a:t>
          </a:r>
          <a:endParaRPr lang="zh-TW" altLang="en-US" sz="4000" kern="1200" dirty="0"/>
        </a:p>
      </dsp:txBody>
      <dsp:txXfrm>
        <a:off x="-1187339" y="2289033"/>
        <a:ext cx="3785580" cy="727854"/>
      </dsp:txXfrm>
    </dsp:sp>
    <dsp:sp modelId="{BA3EE02B-C670-4272-AE89-DD7EC122C700}">
      <dsp:nvSpPr>
        <dsp:cNvPr id="0" name=""/>
        <dsp:cNvSpPr/>
      </dsp:nvSpPr>
      <dsp:spPr>
        <a:xfrm>
          <a:off x="1425528" y="6266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利　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6266"/>
        <a:ext cx="1780750" cy="542911"/>
      </dsp:txXfrm>
    </dsp:sp>
    <dsp:sp modelId="{843E1203-D06B-48E9-AA71-DB50A8DEE620}">
      <dsp:nvSpPr>
        <dsp:cNvPr id="0" name=""/>
        <dsp:cNvSpPr/>
      </dsp:nvSpPr>
      <dsp:spPr>
        <a:xfrm>
          <a:off x="3562429" y="6266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啟</a:t>
          </a:r>
          <a:endParaRPr lang="zh-TW" altLang="en-US" sz="3200" kern="1200" dirty="0"/>
        </a:p>
      </dsp:txBody>
      <dsp:txXfrm>
        <a:off x="3562429" y="6266"/>
        <a:ext cx="1780750" cy="542911"/>
      </dsp:txXfrm>
    </dsp:sp>
    <dsp:sp modelId="{D5D94051-B182-42C4-A89A-C373DE613692}">
      <dsp:nvSpPr>
        <dsp:cNvPr id="0" name=""/>
        <dsp:cNvSpPr/>
      </dsp:nvSpPr>
      <dsp:spPr>
        <a:xfrm>
          <a:off x="1425528" y="684905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生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684905"/>
        <a:ext cx="1780750" cy="542911"/>
      </dsp:txXfrm>
    </dsp:sp>
    <dsp:sp modelId="{5456FE3B-57EE-4CCD-8F6A-80871CA0D9E6}">
      <dsp:nvSpPr>
        <dsp:cNvPr id="0" name=""/>
        <dsp:cNvSpPr/>
      </dsp:nvSpPr>
      <dsp:spPr>
        <a:xfrm>
          <a:off x="3562429" y="684905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德</a:t>
          </a:r>
          <a:endParaRPr lang="zh-TW" altLang="en-US" sz="3200" kern="1200" dirty="0"/>
        </a:p>
      </dsp:txBody>
      <dsp:txXfrm>
        <a:off x="3562429" y="684905"/>
        <a:ext cx="1780750" cy="542911"/>
      </dsp:txXfrm>
    </dsp:sp>
    <dsp:sp modelId="{5FD4E189-360E-45D1-9C75-5A92B1B61A32}">
      <dsp:nvSpPr>
        <dsp:cNvPr id="0" name=""/>
        <dsp:cNvSpPr/>
      </dsp:nvSpPr>
      <dsp:spPr>
        <a:xfrm>
          <a:off x="1425528" y="1363545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徹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1363545"/>
        <a:ext cx="1780750" cy="542911"/>
      </dsp:txXfrm>
    </dsp:sp>
    <dsp:sp modelId="{C74B87B6-D404-47EB-8CEE-01891493B9A8}">
      <dsp:nvSpPr>
        <dsp:cNvPr id="0" name=""/>
        <dsp:cNvSpPr/>
      </dsp:nvSpPr>
      <dsp:spPr>
        <a:xfrm>
          <a:off x="3562429" y="1363545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通</a:t>
          </a:r>
          <a:endParaRPr lang="zh-TW" altLang="en-US" sz="3200" kern="1200" dirty="0"/>
        </a:p>
      </dsp:txBody>
      <dsp:txXfrm>
        <a:off x="3562429" y="1363545"/>
        <a:ext cx="1780750" cy="542911"/>
      </dsp:txXfrm>
    </dsp:sp>
    <dsp:sp modelId="{CB86BC38-D6EA-4B6D-B712-DDAE5D06B6C5}">
      <dsp:nvSpPr>
        <dsp:cNvPr id="0" name=""/>
        <dsp:cNvSpPr/>
      </dsp:nvSpPr>
      <dsp:spPr>
        <a:xfrm>
          <a:off x="1425528" y="2042185"/>
          <a:ext cx="1780750" cy="5429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安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2042185"/>
        <a:ext cx="1780750" cy="542911"/>
      </dsp:txXfrm>
    </dsp:sp>
    <dsp:sp modelId="{CC943349-E36C-408D-83CF-A175D079A90E}">
      <dsp:nvSpPr>
        <dsp:cNvPr id="0" name=""/>
        <dsp:cNvSpPr/>
      </dsp:nvSpPr>
      <dsp:spPr>
        <a:xfrm>
          <a:off x="3562429" y="2042185"/>
          <a:ext cx="1780750" cy="54291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恃</a:t>
          </a:r>
          <a:endParaRPr lang="zh-TW" altLang="en-US" sz="3200" kern="1200" dirty="0"/>
        </a:p>
      </dsp:txBody>
      <dsp:txXfrm>
        <a:off x="3562429" y="2042185"/>
        <a:ext cx="1780750" cy="542911"/>
      </dsp:txXfrm>
    </dsp:sp>
    <dsp:sp modelId="{81F90DFA-0C6F-41C0-AD2B-F940A307E6E0}">
      <dsp:nvSpPr>
        <dsp:cNvPr id="0" name=""/>
        <dsp:cNvSpPr/>
      </dsp:nvSpPr>
      <dsp:spPr>
        <a:xfrm>
          <a:off x="1425528" y="2720824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害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2720824"/>
        <a:ext cx="1780750" cy="542911"/>
      </dsp:txXfrm>
    </dsp:sp>
    <dsp:sp modelId="{01F239F7-DA55-4156-A0EB-817023E49E89}">
      <dsp:nvSpPr>
        <dsp:cNvPr id="0" name=""/>
        <dsp:cNvSpPr/>
      </dsp:nvSpPr>
      <dsp:spPr>
        <a:xfrm>
          <a:off x="3562429" y="2720824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閉</a:t>
          </a:r>
          <a:endParaRPr lang="zh-TW" altLang="en-US" sz="3200" kern="1200" dirty="0"/>
        </a:p>
      </dsp:txBody>
      <dsp:txXfrm>
        <a:off x="3562429" y="2720824"/>
        <a:ext cx="1780750" cy="542911"/>
      </dsp:txXfrm>
    </dsp:sp>
    <dsp:sp modelId="{F06A5B2C-4CCC-4669-8B36-A5622AB75E04}">
      <dsp:nvSpPr>
        <dsp:cNvPr id="0" name=""/>
        <dsp:cNvSpPr/>
      </dsp:nvSpPr>
      <dsp:spPr>
        <a:xfrm>
          <a:off x="1425528" y="3399464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殺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3399464"/>
        <a:ext cx="1780750" cy="542911"/>
      </dsp:txXfrm>
    </dsp:sp>
    <dsp:sp modelId="{546D7F36-A46F-4A7C-8DC5-871500AE5A06}">
      <dsp:nvSpPr>
        <dsp:cNvPr id="0" name=""/>
        <dsp:cNvSpPr/>
      </dsp:nvSpPr>
      <dsp:spPr>
        <a:xfrm>
          <a:off x="3562429" y="3399464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賊</a:t>
          </a:r>
          <a:endParaRPr lang="zh-TW" altLang="en-US" sz="3200" kern="1200" dirty="0"/>
        </a:p>
      </dsp:txBody>
      <dsp:txXfrm>
        <a:off x="3562429" y="3399464"/>
        <a:ext cx="1780750" cy="542911"/>
      </dsp:txXfrm>
    </dsp:sp>
    <dsp:sp modelId="{46071E0D-079A-4A9F-B034-6DFB20B473A3}">
      <dsp:nvSpPr>
        <dsp:cNvPr id="0" name=""/>
        <dsp:cNvSpPr/>
      </dsp:nvSpPr>
      <dsp:spPr>
        <a:xfrm>
          <a:off x="1425528" y="4078104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窮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4078104"/>
        <a:ext cx="1780750" cy="542911"/>
      </dsp:txXfrm>
    </dsp:sp>
    <dsp:sp modelId="{81063E1E-6388-4917-B2AD-D2C96225AA49}">
      <dsp:nvSpPr>
        <dsp:cNvPr id="0" name=""/>
        <dsp:cNvSpPr/>
      </dsp:nvSpPr>
      <dsp:spPr>
        <a:xfrm>
          <a:off x="3562429" y="4078104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仇</a:t>
          </a:r>
          <a:endParaRPr lang="zh-TW" altLang="en-US" sz="3200" kern="1200" dirty="0"/>
        </a:p>
      </dsp:txBody>
      <dsp:txXfrm>
        <a:off x="3562429" y="4078104"/>
        <a:ext cx="1780750" cy="542911"/>
      </dsp:txXfrm>
    </dsp:sp>
    <dsp:sp modelId="{EEE9D56E-7728-48B7-AEF7-7AA21B54838D}">
      <dsp:nvSpPr>
        <dsp:cNvPr id="0" name=""/>
        <dsp:cNvSpPr/>
      </dsp:nvSpPr>
      <dsp:spPr>
        <a:xfrm>
          <a:off x="1425528" y="4756744"/>
          <a:ext cx="1780750" cy="542911"/>
        </a:xfrm>
        <a:prstGeom prst="rect">
          <a:avLst/>
        </a:prstGeom>
        <a:solidFill>
          <a:schemeClr val="bg2">
            <a:lumMod val="2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solidFill>
                <a:schemeClr val="bg1"/>
              </a:solidFill>
            </a:rPr>
            <a:t>危</a:t>
          </a:r>
          <a:endParaRPr lang="zh-TW" altLang="en-US" sz="3200" kern="1200" dirty="0">
            <a:solidFill>
              <a:schemeClr val="bg1"/>
            </a:solidFill>
          </a:endParaRPr>
        </a:p>
      </dsp:txBody>
      <dsp:txXfrm>
        <a:off x="1425528" y="4756744"/>
        <a:ext cx="1780750" cy="542911"/>
      </dsp:txXfrm>
    </dsp:sp>
    <dsp:sp modelId="{948A37A6-5AD4-4DA2-B367-423876B310E4}">
      <dsp:nvSpPr>
        <dsp:cNvPr id="0" name=""/>
        <dsp:cNvSpPr/>
      </dsp:nvSpPr>
      <dsp:spPr>
        <a:xfrm>
          <a:off x="3562429" y="4756744"/>
          <a:ext cx="1780750" cy="542911"/>
        </a:xfrm>
        <a:prstGeom prst="rect">
          <a:avLst/>
        </a:prstGeom>
        <a:solidFill>
          <a:schemeClr val="accent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災</a:t>
          </a:r>
          <a:endParaRPr lang="zh-TW" altLang="en-US" sz="3200" kern="1200" dirty="0"/>
        </a:p>
      </dsp:txBody>
      <dsp:txXfrm>
        <a:off x="3562429" y="4756744"/>
        <a:ext cx="1780750" cy="54291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9210D-1EE8-4C0B-8CCD-C65BE052F7BD}">
      <dsp:nvSpPr>
        <dsp:cNvPr id="0" name=""/>
        <dsp:cNvSpPr/>
      </dsp:nvSpPr>
      <dsp:spPr>
        <a:xfrm>
          <a:off x="0" y="2946"/>
          <a:ext cx="7399739" cy="904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i="0" u="none" kern="1200" dirty="0" smtClean="0"/>
            <a:t>夫魚食其餌，乃牽於緡</a:t>
          </a:r>
          <a:endParaRPr lang="zh-TW" altLang="en-US" sz="3600" b="0" kern="1200" dirty="0"/>
        </a:p>
      </dsp:txBody>
      <dsp:txXfrm>
        <a:off x="44168" y="47114"/>
        <a:ext cx="7311403" cy="816450"/>
      </dsp:txXfrm>
    </dsp:sp>
    <dsp:sp modelId="{E400F73E-A232-44A5-BB67-E3DE0906B061}">
      <dsp:nvSpPr>
        <dsp:cNvPr id="0" name=""/>
        <dsp:cNvSpPr/>
      </dsp:nvSpPr>
      <dsp:spPr>
        <a:xfrm>
          <a:off x="0" y="907733"/>
          <a:ext cx="7399739" cy="2347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942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ts val="28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b="0" i="0" u="none" kern="1200" dirty="0" smtClean="0"/>
            <a:t>人食其禄，乃服於君。</a:t>
          </a:r>
          <a:endParaRPr lang="zh-TW" altLang="en-US" sz="2800" b="0" kern="1200" dirty="0"/>
        </a:p>
        <a:p>
          <a:pPr marL="285750" lvl="1" indent="-285750" algn="l" defTabSz="1244600">
            <a:lnSpc>
              <a:spcPts val="28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b="0" i="0" u="none" kern="1200" dirty="0" smtClean="0"/>
            <a:t>故以餌取魚，魚可殺；</a:t>
          </a:r>
          <a:endParaRPr lang="zh-TW" altLang="en-US" sz="2800" kern="1200" dirty="0"/>
        </a:p>
        <a:p>
          <a:pPr marL="285750" lvl="1" indent="-285750" algn="l" defTabSz="1244600">
            <a:lnSpc>
              <a:spcPts val="28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b="0" i="0" u="none" kern="1200" dirty="0" smtClean="0"/>
            <a:t>以禄取人，人可竭；</a:t>
          </a:r>
          <a:endParaRPr lang="zh-TW" altLang="en-US" sz="2800" kern="1200" dirty="0"/>
        </a:p>
        <a:p>
          <a:pPr marL="285750" lvl="1" indent="-285750" algn="l" defTabSz="1244600">
            <a:lnSpc>
              <a:spcPts val="28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b="0" i="0" u="none" kern="1200" dirty="0" smtClean="0"/>
            <a:t>以家取國，國可拔；</a:t>
          </a:r>
          <a:endParaRPr lang="zh-TW" altLang="en-US" sz="2800" kern="1200" dirty="0"/>
        </a:p>
        <a:p>
          <a:pPr marL="285750" lvl="1" indent="-285750" algn="l" defTabSz="1244600">
            <a:lnSpc>
              <a:spcPts val="28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b="0" i="0" u="none" kern="1200" dirty="0" smtClean="0"/>
            <a:t>以國取天下，天下可畢也。</a:t>
          </a:r>
          <a:endParaRPr lang="zh-TW" altLang="en-US" sz="2800" kern="1200" dirty="0"/>
        </a:p>
      </dsp:txBody>
      <dsp:txXfrm>
        <a:off x="0" y="907733"/>
        <a:ext cx="7399739" cy="2347380"/>
      </dsp:txXfrm>
    </dsp:sp>
    <dsp:sp modelId="{E9027A9A-7900-4113-B52B-D684A80485BD}">
      <dsp:nvSpPr>
        <dsp:cNvPr id="0" name=""/>
        <dsp:cNvSpPr/>
      </dsp:nvSpPr>
      <dsp:spPr>
        <a:xfrm>
          <a:off x="0" y="3241814"/>
          <a:ext cx="7399739" cy="904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天下者，非一人之天 下</a:t>
          </a:r>
          <a:endParaRPr lang="zh-TW" altLang="en-US" sz="3200" kern="1200" dirty="0"/>
        </a:p>
      </dsp:txBody>
      <dsp:txXfrm>
        <a:off x="44168" y="3285982"/>
        <a:ext cx="7311403" cy="816450"/>
      </dsp:txXfrm>
    </dsp:sp>
    <dsp:sp modelId="{448BE7DC-71CF-4D0E-BC91-39756FE42E75}">
      <dsp:nvSpPr>
        <dsp:cNvPr id="0" name=""/>
        <dsp:cNvSpPr/>
      </dsp:nvSpPr>
      <dsp:spPr>
        <a:xfrm>
          <a:off x="0" y="4159899"/>
          <a:ext cx="7399739" cy="695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942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ts val="336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zh-TW" altLang="en-US" sz="2800" kern="1200" dirty="0" smtClean="0">
              <a:solidFill>
                <a:srgbClr val="FF0000"/>
              </a:solidFill>
            </a:rPr>
            <a:t>天下之天下也</a:t>
          </a:r>
          <a:endParaRPr lang="zh-TW" altLang="en-US" sz="2800" kern="1200" dirty="0">
            <a:solidFill>
              <a:srgbClr val="FF0000"/>
            </a:solidFill>
          </a:endParaRPr>
        </a:p>
      </dsp:txBody>
      <dsp:txXfrm>
        <a:off x="0" y="4159899"/>
        <a:ext cx="7399739" cy="695520"/>
      </dsp:txXfrm>
    </dsp:sp>
    <dsp:sp modelId="{B207FD9A-4090-4D82-BA7E-FDDA44F81013}">
      <dsp:nvSpPr>
        <dsp:cNvPr id="0" name=""/>
        <dsp:cNvSpPr/>
      </dsp:nvSpPr>
      <dsp:spPr>
        <a:xfrm>
          <a:off x="0" y="4855419"/>
          <a:ext cx="7399739" cy="904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與天下同利者則得天下</a:t>
          </a:r>
          <a:endParaRPr lang="zh-TW" altLang="en-US" sz="3200" kern="1200" dirty="0"/>
        </a:p>
      </dsp:txBody>
      <dsp:txXfrm>
        <a:off x="44168" y="4899587"/>
        <a:ext cx="7311403" cy="816450"/>
      </dsp:txXfrm>
    </dsp:sp>
    <dsp:sp modelId="{0952A609-79F2-4448-A2D2-2237E938DD0C}">
      <dsp:nvSpPr>
        <dsp:cNvPr id="0" name=""/>
        <dsp:cNvSpPr/>
      </dsp:nvSpPr>
      <dsp:spPr>
        <a:xfrm>
          <a:off x="0" y="5760206"/>
          <a:ext cx="7399739" cy="695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942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kern="1200" dirty="0" smtClean="0">
              <a:solidFill>
                <a:srgbClr val="FF0000"/>
              </a:solidFill>
            </a:rPr>
            <a:t>擅天下之利者失天下</a:t>
          </a:r>
          <a:endParaRPr lang="zh-TW" altLang="en-US" sz="2800" kern="1200" dirty="0">
            <a:solidFill>
              <a:srgbClr val="FF0000"/>
            </a:solidFill>
          </a:endParaRPr>
        </a:p>
      </dsp:txBody>
      <dsp:txXfrm>
        <a:off x="0" y="5760206"/>
        <a:ext cx="7399739" cy="69552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25B3FE-A53D-461D-A56B-39C355F47DA8}">
      <dsp:nvSpPr>
        <dsp:cNvPr id="0" name=""/>
        <dsp:cNvSpPr/>
      </dsp:nvSpPr>
      <dsp:spPr>
        <a:xfrm>
          <a:off x="10430" y="2273948"/>
          <a:ext cx="1940828" cy="970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天下所歸</a:t>
          </a:r>
          <a:endParaRPr lang="zh-TW" altLang="en-US" sz="3200" kern="1200" dirty="0"/>
        </a:p>
      </dsp:txBody>
      <dsp:txXfrm>
        <a:off x="38852" y="2302370"/>
        <a:ext cx="1883984" cy="913570"/>
      </dsp:txXfrm>
    </dsp:sp>
    <dsp:sp modelId="{847DD845-95C5-4F95-9A27-3FA821092358}">
      <dsp:nvSpPr>
        <dsp:cNvPr id="0" name=""/>
        <dsp:cNvSpPr/>
      </dsp:nvSpPr>
      <dsp:spPr>
        <a:xfrm rot="17692822">
          <a:off x="1416813" y="1906346"/>
          <a:ext cx="1845222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1845222" y="1582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293294" y="1876042"/>
        <a:ext cx="92261" cy="92261"/>
      </dsp:txXfrm>
    </dsp:sp>
    <dsp:sp modelId="{CF5BF326-902A-489C-8060-7D64F536D28D}">
      <dsp:nvSpPr>
        <dsp:cNvPr id="0" name=""/>
        <dsp:cNvSpPr/>
      </dsp:nvSpPr>
      <dsp:spPr>
        <a:xfrm>
          <a:off x="2727590" y="599983"/>
          <a:ext cx="1286516" cy="9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2756012" y="628405"/>
        <a:ext cx="1229672" cy="913570"/>
      </dsp:txXfrm>
    </dsp:sp>
    <dsp:sp modelId="{9BCB02FC-6001-4472-90CF-14420FCA6921}">
      <dsp:nvSpPr>
        <dsp:cNvPr id="0" name=""/>
        <dsp:cNvSpPr/>
      </dsp:nvSpPr>
      <dsp:spPr>
        <a:xfrm>
          <a:off x="4014107" y="1069364"/>
          <a:ext cx="776331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776331" y="1582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382864" y="1065782"/>
        <a:ext cx="38816" cy="38816"/>
      </dsp:txXfrm>
    </dsp:sp>
    <dsp:sp modelId="{F289A4AC-82C2-414A-A561-526FB0C97E32}">
      <dsp:nvSpPr>
        <dsp:cNvPr id="0" name=""/>
        <dsp:cNvSpPr/>
      </dsp:nvSpPr>
      <dsp:spPr>
        <a:xfrm>
          <a:off x="4790438" y="599983"/>
          <a:ext cx="5469390" cy="9704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0" kern="1200" dirty="0" smtClean="0"/>
            <a:t>天有時，地有財，能與人共之者，仁也。</a:t>
          </a:r>
          <a:endParaRPr lang="zh-TW" altLang="en-US" sz="2800" kern="1200" dirty="0"/>
        </a:p>
      </dsp:txBody>
      <dsp:txXfrm>
        <a:off x="4818860" y="628405"/>
        <a:ext cx="5412546" cy="913570"/>
      </dsp:txXfrm>
    </dsp:sp>
    <dsp:sp modelId="{CB93A093-4B74-41F2-8853-8FFC7B29304C}">
      <dsp:nvSpPr>
        <dsp:cNvPr id="0" name=""/>
        <dsp:cNvSpPr/>
      </dsp:nvSpPr>
      <dsp:spPr>
        <a:xfrm rot="19457599">
          <a:off x="1861397" y="2464334"/>
          <a:ext cx="956055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956055" y="1582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315523" y="2456260"/>
        <a:ext cx="47802" cy="47802"/>
      </dsp:txXfrm>
    </dsp:sp>
    <dsp:sp modelId="{6493C620-AD89-4D60-803A-E73954511628}">
      <dsp:nvSpPr>
        <dsp:cNvPr id="0" name=""/>
        <dsp:cNvSpPr/>
      </dsp:nvSpPr>
      <dsp:spPr>
        <a:xfrm>
          <a:off x="2727590" y="1715960"/>
          <a:ext cx="1286516" cy="9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德</a:t>
          </a:r>
          <a:endParaRPr lang="zh-TW" altLang="en-US" sz="3200" kern="1200" dirty="0"/>
        </a:p>
      </dsp:txBody>
      <dsp:txXfrm>
        <a:off x="2756012" y="1744382"/>
        <a:ext cx="1229672" cy="913570"/>
      </dsp:txXfrm>
    </dsp:sp>
    <dsp:sp modelId="{342CCC1B-844A-481F-9087-95C4DAE7A591}">
      <dsp:nvSpPr>
        <dsp:cNvPr id="0" name=""/>
        <dsp:cNvSpPr/>
      </dsp:nvSpPr>
      <dsp:spPr>
        <a:xfrm rot="12831">
          <a:off x="4014104" y="2186922"/>
          <a:ext cx="847604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847604" y="1582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16716" y="2181558"/>
        <a:ext cx="42380" cy="42380"/>
      </dsp:txXfrm>
    </dsp:sp>
    <dsp:sp modelId="{FEA877D1-F94E-48FE-B73E-FFA9E7C43B03}">
      <dsp:nvSpPr>
        <dsp:cNvPr id="0" name=""/>
        <dsp:cNvSpPr/>
      </dsp:nvSpPr>
      <dsp:spPr>
        <a:xfrm>
          <a:off x="4861706" y="1719123"/>
          <a:ext cx="5395115" cy="9704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免人之死，解人之難；救</a:t>
          </a:r>
          <a:r>
            <a:rPr lang="zh-TW" altLang="en-US" sz="2800" b="0" kern="1200" dirty="0" smtClean="0"/>
            <a:t>人之患，濟人之急者，德也。</a:t>
          </a:r>
          <a:endParaRPr lang="zh-TW" altLang="en-US" sz="2800" b="0" kern="1200" dirty="0"/>
        </a:p>
      </dsp:txBody>
      <dsp:txXfrm>
        <a:off x="4890128" y="1747545"/>
        <a:ext cx="5338271" cy="913570"/>
      </dsp:txXfrm>
    </dsp:sp>
    <dsp:sp modelId="{E50585C0-3CBA-49BC-B6BE-0761AE134C25}">
      <dsp:nvSpPr>
        <dsp:cNvPr id="0" name=""/>
        <dsp:cNvSpPr/>
      </dsp:nvSpPr>
      <dsp:spPr>
        <a:xfrm rot="2142401">
          <a:off x="1861397" y="3022322"/>
          <a:ext cx="956055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956055" y="1582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315523" y="3014248"/>
        <a:ext cx="47802" cy="47802"/>
      </dsp:txXfrm>
    </dsp:sp>
    <dsp:sp modelId="{EBB5AD5B-B416-4194-A182-8BB43D4D6E7B}">
      <dsp:nvSpPr>
        <dsp:cNvPr id="0" name=""/>
        <dsp:cNvSpPr/>
      </dsp:nvSpPr>
      <dsp:spPr>
        <a:xfrm>
          <a:off x="2727590" y="2831936"/>
          <a:ext cx="1286516" cy="9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義</a:t>
          </a:r>
          <a:endParaRPr lang="zh-TW" altLang="en-US" sz="3200" kern="1200" dirty="0"/>
        </a:p>
      </dsp:txBody>
      <dsp:txXfrm>
        <a:off x="2756012" y="2860358"/>
        <a:ext cx="1229672" cy="913570"/>
      </dsp:txXfrm>
    </dsp:sp>
    <dsp:sp modelId="{829B06D5-5FA4-4A89-BA20-7F63BA98040A}">
      <dsp:nvSpPr>
        <dsp:cNvPr id="0" name=""/>
        <dsp:cNvSpPr/>
      </dsp:nvSpPr>
      <dsp:spPr>
        <a:xfrm rot="21571544">
          <a:off x="4014092" y="3297808"/>
          <a:ext cx="847627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847627" y="1582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16716" y="3292444"/>
        <a:ext cx="42381" cy="42381"/>
      </dsp:txXfrm>
    </dsp:sp>
    <dsp:sp modelId="{DC70B948-869D-4112-8D52-5B04960DCDE2}">
      <dsp:nvSpPr>
        <dsp:cNvPr id="0" name=""/>
        <dsp:cNvSpPr/>
      </dsp:nvSpPr>
      <dsp:spPr>
        <a:xfrm>
          <a:off x="4861706" y="2824920"/>
          <a:ext cx="5395115" cy="9704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/>
            <a:t>與人同憂同樂，同好同惡者，</a:t>
          </a:r>
          <a:endParaRPr lang="en-US" altLang="zh-TW" sz="2800" kern="1200" dirty="0" smtClean="0"/>
        </a:p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/>
            <a:t>義也。</a:t>
          </a:r>
          <a:endParaRPr lang="zh-TW" altLang="en-US" sz="2800" kern="1200" dirty="0"/>
        </a:p>
      </dsp:txBody>
      <dsp:txXfrm>
        <a:off x="4890128" y="2853342"/>
        <a:ext cx="5338271" cy="913570"/>
      </dsp:txXfrm>
    </dsp:sp>
    <dsp:sp modelId="{168CBAB8-5D0B-4401-BC82-8F43C47998FD}">
      <dsp:nvSpPr>
        <dsp:cNvPr id="0" name=""/>
        <dsp:cNvSpPr/>
      </dsp:nvSpPr>
      <dsp:spPr>
        <a:xfrm rot="3907178">
          <a:off x="1416813" y="3580310"/>
          <a:ext cx="1845222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1845222" y="1582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00" kern="1200"/>
        </a:p>
      </dsp:txBody>
      <dsp:txXfrm>
        <a:off x="2293294" y="3550007"/>
        <a:ext cx="92261" cy="92261"/>
      </dsp:txXfrm>
    </dsp:sp>
    <dsp:sp modelId="{652092F9-A4A9-4E7F-9200-BD04F4FC556F}">
      <dsp:nvSpPr>
        <dsp:cNvPr id="0" name=""/>
        <dsp:cNvSpPr/>
      </dsp:nvSpPr>
      <dsp:spPr>
        <a:xfrm>
          <a:off x="2727590" y="3947912"/>
          <a:ext cx="1286516" cy="9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道</a:t>
          </a:r>
          <a:endParaRPr lang="zh-TW" altLang="en-US" sz="3200" kern="1200" dirty="0"/>
        </a:p>
      </dsp:txBody>
      <dsp:txXfrm>
        <a:off x="2756012" y="3976334"/>
        <a:ext cx="1229672" cy="913570"/>
      </dsp:txXfrm>
    </dsp:sp>
    <dsp:sp modelId="{881A0DD0-7863-4847-9779-746C561D3770}">
      <dsp:nvSpPr>
        <dsp:cNvPr id="0" name=""/>
        <dsp:cNvSpPr/>
      </dsp:nvSpPr>
      <dsp:spPr>
        <a:xfrm rot="12831">
          <a:off x="4014104" y="4418875"/>
          <a:ext cx="847604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847604" y="1582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16716" y="4413511"/>
        <a:ext cx="42380" cy="42380"/>
      </dsp:txXfrm>
    </dsp:sp>
    <dsp:sp modelId="{2FB2CEBA-9F2F-4E73-8C11-E2677DF547E4}">
      <dsp:nvSpPr>
        <dsp:cNvPr id="0" name=""/>
        <dsp:cNvSpPr/>
      </dsp:nvSpPr>
      <dsp:spPr>
        <a:xfrm>
          <a:off x="4861706" y="3951076"/>
          <a:ext cx="5395115" cy="9704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0" kern="1200" dirty="0" smtClean="0"/>
            <a:t>凡人惡死而樂生，好得而歸利，能生利者，道也。</a:t>
          </a:r>
          <a:endParaRPr lang="zh-TW" altLang="en-US" sz="2800" b="0" kern="1200" dirty="0"/>
        </a:p>
      </dsp:txBody>
      <dsp:txXfrm>
        <a:off x="4890128" y="3979498"/>
        <a:ext cx="5338271" cy="91357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087C02-F6A2-42DA-B6B6-28DCE5C0B88B}">
      <dsp:nvSpPr>
        <dsp:cNvPr id="0" name=""/>
        <dsp:cNvSpPr/>
      </dsp:nvSpPr>
      <dsp:spPr>
        <a:xfrm>
          <a:off x="8629" y="1268888"/>
          <a:ext cx="2961655" cy="9231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君子不以辭盡人</a:t>
          </a:r>
          <a:endParaRPr lang="zh-TW" altLang="en-US" sz="3200" kern="1200" dirty="0"/>
        </a:p>
      </dsp:txBody>
      <dsp:txXfrm>
        <a:off x="35667" y="1295926"/>
        <a:ext cx="2907579" cy="869057"/>
      </dsp:txXfrm>
    </dsp:sp>
    <dsp:sp modelId="{ACFCB074-E6BC-499E-A47A-4FF51D6F204D}">
      <dsp:nvSpPr>
        <dsp:cNvPr id="0" name=""/>
        <dsp:cNvSpPr/>
      </dsp:nvSpPr>
      <dsp:spPr>
        <a:xfrm rot="19902852">
          <a:off x="2901700" y="1425389"/>
          <a:ext cx="1148766" cy="65765"/>
        </a:xfrm>
        <a:custGeom>
          <a:avLst/>
          <a:gdLst/>
          <a:ahLst/>
          <a:cxnLst/>
          <a:rect l="0" t="0" r="0" b="0"/>
          <a:pathLst>
            <a:path>
              <a:moveTo>
                <a:pt x="0" y="32882"/>
              </a:moveTo>
              <a:lnTo>
                <a:pt x="1148766" y="3288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47365" y="1429553"/>
        <a:ext cx="57438" cy="57438"/>
      </dsp:txXfrm>
    </dsp:sp>
    <dsp:sp modelId="{F5DC3FE8-FF70-435F-9DAB-3C12B70D29CA}">
      <dsp:nvSpPr>
        <dsp:cNvPr id="0" name=""/>
        <dsp:cNvSpPr/>
      </dsp:nvSpPr>
      <dsp:spPr>
        <a:xfrm>
          <a:off x="3981883" y="736560"/>
          <a:ext cx="2042542" cy="8990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天下有道</a:t>
          </a:r>
          <a:endParaRPr lang="zh-TW" altLang="en-US" sz="3200" kern="1200" dirty="0"/>
        </a:p>
      </dsp:txBody>
      <dsp:txXfrm>
        <a:off x="4008215" y="762892"/>
        <a:ext cx="1989878" cy="846393"/>
      </dsp:txXfrm>
    </dsp:sp>
    <dsp:sp modelId="{0C996910-7336-4E47-B81C-04257B033B25}">
      <dsp:nvSpPr>
        <dsp:cNvPr id="0" name=""/>
        <dsp:cNvSpPr/>
      </dsp:nvSpPr>
      <dsp:spPr>
        <a:xfrm>
          <a:off x="6024426" y="1153206"/>
          <a:ext cx="1011597" cy="65765"/>
        </a:xfrm>
        <a:custGeom>
          <a:avLst/>
          <a:gdLst/>
          <a:ahLst/>
          <a:cxnLst/>
          <a:rect l="0" t="0" r="0" b="0"/>
          <a:pathLst>
            <a:path>
              <a:moveTo>
                <a:pt x="0" y="32882"/>
              </a:moveTo>
              <a:lnTo>
                <a:pt x="1011597" y="3288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504935" y="1160799"/>
        <a:ext cx="50579" cy="50579"/>
      </dsp:txXfrm>
    </dsp:sp>
    <dsp:sp modelId="{0F7915DA-1ED5-4F62-ADE6-652EC43A61BB}">
      <dsp:nvSpPr>
        <dsp:cNvPr id="0" name=""/>
        <dsp:cNvSpPr/>
      </dsp:nvSpPr>
      <dsp:spPr>
        <a:xfrm>
          <a:off x="7036024" y="741435"/>
          <a:ext cx="1998690" cy="8893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/>
            <a:t>行</a:t>
          </a:r>
          <a:r>
            <a:rPr lang="zh-TW" altLang="en-US" sz="3200" kern="1200" dirty="0" smtClean="0"/>
            <a:t>有枝葉</a:t>
          </a:r>
          <a:endParaRPr lang="zh-TW" altLang="en-US" sz="3200" kern="1200" dirty="0"/>
        </a:p>
      </dsp:txBody>
      <dsp:txXfrm>
        <a:off x="7062071" y="767482"/>
        <a:ext cx="1946596" cy="837214"/>
      </dsp:txXfrm>
    </dsp:sp>
    <dsp:sp modelId="{1F7159EA-3EB8-4B23-902F-637FD595866F}">
      <dsp:nvSpPr>
        <dsp:cNvPr id="0" name=""/>
        <dsp:cNvSpPr/>
      </dsp:nvSpPr>
      <dsp:spPr>
        <a:xfrm rot="1697148">
          <a:off x="2901700" y="1969755"/>
          <a:ext cx="1148766" cy="65765"/>
        </a:xfrm>
        <a:custGeom>
          <a:avLst/>
          <a:gdLst/>
          <a:ahLst/>
          <a:cxnLst/>
          <a:rect l="0" t="0" r="0" b="0"/>
          <a:pathLst>
            <a:path>
              <a:moveTo>
                <a:pt x="0" y="32882"/>
              </a:moveTo>
              <a:lnTo>
                <a:pt x="1148766" y="3288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47365" y="1973919"/>
        <a:ext cx="57438" cy="57438"/>
      </dsp:txXfrm>
    </dsp:sp>
    <dsp:sp modelId="{7C7716DC-3617-4BF6-BD80-18D3D57142B1}">
      <dsp:nvSpPr>
        <dsp:cNvPr id="0" name=""/>
        <dsp:cNvSpPr/>
      </dsp:nvSpPr>
      <dsp:spPr>
        <a:xfrm>
          <a:off x="3981883" y="1825292"/>
          <a:ext cx="2042542" cy="8990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天下無道</a:t>
          </a:r>
          <a:endParaRPr lang="zh-TW" altLang="en-US" sz="3200" kern="1200" dirty="0"/>
        </a:p>
      </dsp:txBody>
      <dsp:txXfrm>
        <a:off x="4008215" y="1851624"/>
        <a:ext cx="1989878" cy="846393"/>
      </dsp:txXfrm>
    </dsp:sp>
    <dsp:sp modelId="{25BD7BD6-7D82-4308-BAA4-9F6A73D4F7E3}">
      <dsp:nvSpPr>
        <dsp:cNvPr id="0" name=""/>
        <dsp:cNvSpPr/>
      </dsp:nvSpPr>
      <dsp:spPr>
        <a:xfrm>
          <a:off x="6024426" y="2241938"/>
          <a:ext cx="1011597" cy="65765"/>
        </a:xfrm>
        <a:custGeom>
          <a:avLst/>
          <a:gdLst/>
          <a:ahLst/>
          <a:cxnLst/>
          <a:rect l="0" t="0" r="0" b="0"/>
          <a:pathLst>
            <a:path>
              <a:moveTo>
                <a:pt x="0" y="32882"/>
              </a:moveTo>
              <a:lnTo>
                <a:pt x="1011597" y="3288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504935" y="2249531"/>
        <a:ext cx="50579" cy="50579"/>
      </dsp:txXfrm>
    </dsp:sp>
    <dsp:sp modelId="{158F8EE3-1D5A-4BD9-BF88-E6FF6DB0C748}">
      <dsp:nvSpPr>
        <dsp:cNvPr id="0" name=""/>
        <dsp:cNvSpPr/>
      </dsp:nvSpPr>
      <dsp:spPr>
        <a:xfrm>
          <a:off x="7036024" y="1830167"/>
          <a:ext cx="1998690" cy="8893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辭有枝葉</a:t>
          </a:r>
          <a:endParaRPr lang="zh-TW" altLang="en-US" sz="3200" kern="1200" dirty="0"/>
        </a:p>
      </dsp:txBody>
      <dsp:txXfrm>
        <a:off x="7062071" y="1856214"/>
        <a:ext cx="1946596" cy="83721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8ED897-69B6-4211-A1B3-6191E087D1C7}">
      <dsp:nvSpPr>
        <dsp:cNvPr id="0" name=""/>
        <dsp:cNvSpPr/>
      </dsp:nvSpPr>
      <dsp:spPr>
        <a:xfrm>
          <a:off x="977624" y="583701"/>
          <a:ext cx="1831618" cy="1221689"/>
        </a:xfrm>
        <a:prstGeom prst="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不能賻</a:t>
          </a:r>
          <a:endParaRPr lang="zh-TW" altLang="en-US" sz="3200" kern="1200" dirty="0"/>
        </a:p>
      </dsp:txBody>
      <dsp:txXfrm>
        <a:off x="1270683" y="583701"/>
        <a:ext cx="1538559" cy="1221689"/>
      </dsp:txXfrm>
    </dsp:sp>
    <dsp:sp modelId="{13ED0036-B84F-4F2C-A12D-50AAE4B0B238}">
      <dsp:nvSpPr>
        <dsp:cNvPr id="0" name=""/>
        <dsp:cNvSpPr/>
      </dsp:nvSpPr>
      <dsp:spPr>
        <a:xfrm>
          <a:off x="977624" y="1805391"/>
          <a:ext cx="1831618" cy="1221689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不問 所費</a:t>
          </a:r>
          <a:endParaRPr lang="zh-TW" altLang="en-US" sz="3200" kern="1200" dirty="0"/>
        </a:p>
      </dsp:txBody>
      <dsp:txXfrm>
        <a:off x="1270683" y="1805391"/>
        <a:ext cx="1538559" cy="1221689"/>
      </dsp:txXfrm>
    </dsp:sp>
    <dsp:sp modelId="{0C816356-B1AE-4AC8-81C7-CF6EBC46FF5E}">
      <dsp:nvSpPr>
        <dsp:cNvPr id="0" name=""/>
        <dsp:cNvSpPr/>
      </dsp:nvSpPr>
      <dsp:spPr>
        <a:xfrm>
          <a:off x="761" y="95270"/>
          <a:ext cx="1221078" cy="1221078"/>
        </a:xfrm>
        <a:prstGeom prst="ellipse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/>
            <a:t>喪</a:t>
          </a:r>
          <a:endParaRPr lang="zh-TW" altLang="en-US" sz="4800" kern="1200" dirty="0"/>
        </a:p>
      </dsp:txBody>
      <dsp:txXfrm>
        <a:off x="179584" y="274093"/>
        <a:ext cx="863432" cy="863432"/>
      </dsp:txXfrm>
    </dsp:sp>
    <dsp:sp modelId="{148A3712-10BD-4F72-8E21-3E9F28816711}">
      <dsp:nvSpPr>
        <dsp:cNvPr id="0" name=""/>
        <dsp:cNvSpPr/>
      </dsp:nvSpPr>
      <dsp:spPr>
        <a:xfrm>
          <a:off x="4030322" y="583701"/>
          <a:ext cx="1831618" cy="1221689"/>
        </a:xfrm>
        <a:prstGeom prst="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不能饋</a:t>
          </a:r>
          <a:endParaRPr lang="zh-TW" altLang="en-US" sz="3200" kern="1200" dirty="0"/>
        </a:p>
      </dsp:txBody>
      <dsp:txXfrm>
        <a:off x="4323381" y="583701"/>
        <a:ext cx="1538559" cy="1221689"/>
      </dsp:txXfrm>
    </dsp:sp>
    <dsp:sp modelId="{CC7B0486-AB8C-4F6D-956A-4C8C3C851FFC}">
      <dsp:nvSpPr>
        <dsp:cNvPr id="0" name=""/>
        <dsp:cNvSpPr/>
      </dsp:nvSpPr>
      <dsp:spPr>
        <a:xfrm>
          <a:off x="4030322" y="1805391"/>
          <a:ext cx="1831618" cy="1221689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不問 所欲</a:t>
          </a:r>
          <a:endParaRPr lang="zh-TW" altLang="en-US" sz="3200" kern="1200" dirty="0"/>
        </a:p>
      </dsp:txBody>
      <dsp:txXfrm>
        <a:off x="4323381" y="1805391"/>
        <a:ext cx="1538559" cy="1221689"/>
      </dsp:txXfrm>
    </dsp:sp>
    <dsp:sp modelId="{F57BF413-F224-4F19-8143-2E3C5213FD6B}">
      <dsp:nvSpPr>
        <dsp:cNvPr id="0" name=""/>
        <dsp:cNvSpPr/>
      </dsp:nvSpPr>
      <dsp:spPr>
        <a:xfrm>
          <a:off x="3053459" y="95270"/>
          <a:ext cx="1221078" cy="1221078"/>
        </a:xfrm>
        <a:prstGeom prst="ellipse">
          <a:avLst/>
        </a:prstGeom>
        <a:solidFill>
          <a:schemeClr val="accent3">
            <a:shade val="50000"/>
            <a:hueOff val="-181053"/>
            <a:satOff val="-9236"/>
            <a:lumOff val="2920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/>
            <a:t>病</a:t>
          </a:r>
          <a:endParaRPr lang="zh-TW" altLang="en-US" sz="4800" kern="1200" dirty="0"/>
        </a:p>
      </dsp:txBody>
      <dsp:txXfrm>
        <a:off x="3232282" y="274093"/>
        <a:ext cx="863432" cy="863432"/>
      </dsp:txXfrm>
    </dsp:sp>
    <dsp:sp modelId="{4C88BDC1-E02B-4260-8601-6B08586008DE}">
      <dsp:nvSpPr>
        <dsp:cNvPr id="0" name=""/>
        <dsp:cNvSpPr/>
      </dsp:nvSpPr>
      <dsp:spPr>
        <a:xfrm>
          <a:off x="7083019" y="583701"/>
          <a:ext cx="1831618" cy="1221689"/>
        </a:xfrm>
        <a:prstGeom prst="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不能館</a:t>
          </a:r>
          <a:endParaRPr lang="zh-TW" altLang="en-US" sz="3200" kern="1200" dirty="0"/>
        </a:p>
      </dsp:txBody>
      <dsp:txXfrm>
        <a:off x="7376078" y="583701"/>
        <a:ext cx="1538559" cy="1221689"/>
      </dsp:txXfrm>
    </dsp:sp>
    <dsp:sp modelId="{7A2193C1-3D0A-4693-B661-72CB0119E29F}">
      <dsp:nvSpPr>
        <dsp:cNvPr id="0" name=""/>
        <dsp:cNvSpPr/>
      </dsp:nvSpPr>
      <dsp:spPr>
        <a:xfrm>
          <a:off x="7083019" y="1805391"/>
          <a:ext cx="1831618" cy="1221689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不問 所舍</a:t>
          </a:r>
          <a:endParaRPr lang="zh-TW" altLang="en-US" sz="3200" kern="1200" dirty="0"/>
        </a:p>
      </dsp:txBody>
      <dsp:txXfrm>
        <a:off x="7376078" y="1805391"/>
        <a:ext cx="1538559" cy="1221689"/>
      </dsp:txXfrm>
    </dsp:sp>
    <dsp:sp modelId="{D7469747-6813-4E3B-8053-C04391F85F94}">
      <dsp:nvSpPr>
        <dsp:cNvPr id="0" name=""/>
        <dsp:cNvSpPr/>
      </dsp:nvSpPr>
      <dsp:spPr>
        <a:xfrm>
          <a:off x="6106156" y="95270"/>
          <a:ext cx="1221078" cy="1221078"/>
        </a:xfrm>
        <a:prstGeom prst="ellipse">
          <a:avLst/>
        </a:prstGeom>
        <a:solidFill>
          <a:schemeClr val="accent3">
            <a:shade val="50000"/>
            <a:hueOff val="-181053"/>
            <a:satOff val="-9236"/>
            <a:lumOff val="2920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/>
            <a:t>客</a:t>
          </a:r>
          <a:endParaRPr lang="zh-TW" altLang="en-US" sz="4800" kern="1200" dirty="0"/>
        </a:p>
      </dsp:txBody>
      <dsp:txXfrm>
        <a:off x="6284979" y="274093"/>
        <a:ext cx="863432" cy="86343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46E6D1-960A-47D9-A3E4-5818FF9AD40E}">
      <dsp:nvSpPr>
        <dsp:cNvPr id="0" name=""/>
        <dsp:cNvSpPr/>
      </dsp:nvSpPr>
      <dsp:spPr>
        <a:xfrm>
          <a:off x="2840" y="1041560"/>
          <a:ext cx="2344663" cy="9331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交情</a:t>
          </a:r>
          <a:endParaRPr lang="zh-TW" altLang="en-US" sz="3200" kern="1200" dirty="0"/>
        </a:p>
      </dsp:txBody>
      <dsp:txXfrm>
        <a:off x="30170" y="1068890"/>
        <a:ext cx="2290003" cy="878469"/>
      </dsp:txXfrm>
    </dsp:sp>
    <dsp:sp modelId="{C6A5DEF7-EAE2-4FA2-B45E-70AD78FC2452}">
      <dsp:nvSpPr>
        <dsp:cNvPr id="0" name=""/>
        <dsp:cNvSpPr/>
      </dsp:nvSpPr>
      <dsp:spPr>
        <a:xfrm rot="19764442">
          <a:off x="2271676" y="1195899"/>
          <a:ext cx="1089518" cy="69960"/>
        </a:xfrm>
        <a:custGeom>
          <a:avLst/>
          <a:gdLst/>
          <a:ahLst/>
          <a:cxnLst/>
          <a:rect l="0" t="0" r="0" b="0"/>
          <a:pathLst>
            <a:path>
              <a:moveTo>
                <a:pt x="0" y="34980"/>
              </a:moveTo>
              <a:lnTo>
                <a:pt x="1089518" y="3498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89197" y="1203642"/>
        <a:ext cx="54475" cy="54475"/>
      </dsp:txXfrm>
    </dsp:sp>
    <dsp:sp modelId="{65854340-A263-4DB9-9A70-97765B0082DE}">
      <dsp:nvSpPr>
        <dsp:cNvPr id="0" name=""/>
        <dsp:cNvSpPr/>
      </dsp:nvSpPr>
      <dsp:spPr>
        <a:xfrm>
          <a:off x="3285368" y="487071"/>
          <a:ext cx="2344663" cy="9331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君子如水</a:t>
          </a:r>
          <a:endParaRPr lang="zh-TW" altLang="en-US" sz="3200" kern="1200" dirty="0"/>
        </a:p>
      </dsp:txBody>
      <dsp:txXfrm>
        <a:off x="3312698" y="514401"/>
        <a:ext cx="2290003" cy="878469"/>
      </dsp:txXfrm>
    </dsp:sp>
    <dsp:sp modelId="{827A0C5F-9945-4341-8560-84C104A56409}">
      <dsp:nvSpPr>
        <dsp:cNvPr id="0" name=""/>
        <dsp:cNvSpPr/>
      </dsp:nvSpPr>
      <dsp:spPr>
        <a:xfrm>
          <a:off x="5630031" y="918655"/>
          <a:ext cx="937865" cy="69960"/>
        </a:xfrm>
        <a:custGeom>
          <a:avLst/>
          <a:gdLst/>
          <a:ahLst/>
          <a:cxnLst/>
          <a:rect l="0" t="0" r="0" b="0"/>
          <a:pathLst>
            <a:path>
              <a:moveTo>
                <a:pt x="0" y="34980"/>
              </a:moveTo>
              <a:lnTo>
                <a:pt x="937865" y="3498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75517" y="930188"/>
        <a:ext cx="46893" cy="46893"/>
      </dsp:txXfrm>
    </dsp:sp>
    <dsp:sp modelId="{642BA28C-6B57-4F0A-8AF0-A19D7B4EA0D5}">
      <dsp:nvSpPr>
        <dsp:cNvPr id="0" name=""/>
        <dsp:cNvSpPr/>
      </dsp:nvSpPr>
      <dsp:spPr>
        <a:xfrm>
          <a:off x="6567896" y="487071"/>
          <a:ext cx="2344663" cy="93312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淡以成</a:t>
          </a:r>
          <a:endParaRPr lang="zh-TW" altLang="en-US" sz="3200" kern="1200" dirty="0"/>
        </a:p>
      </dsp:txBody>
      <dsp:txXfrm>
        <a:off x="6595226" y="514401"/>
        <a:ext cx="2290003" cy="878469"/>
      </dsp:txXfrm>
    </dsp:sp>
    <dsp:sp modelId="{9466EE55-9300-47B0-BB10-2D7910251949}">
      <dsp:nvSpPr>
        <dsp:cNvPr id="0" name=""/>
        <dsp:cNvSpPr/>
      </dsp:nvSpPr>
      <dsp:spPr>
        <a:xfrm rot="1835558">
          <a:off x="2271676" y="1750389"/>
          <a:ext cx="1089518" cy="69960"/>
        </a:xfrm>
        <a:custGeom>
          <a:avLst/>
          <a:gdLst/>
          <a:ahLst/>
          <a:cxnLst/>
          <a:rect l="0" t="0" r="0" b="0"/>
          <a:pathLst>
            <a:path>
              <a:moveTo>
                <a:pt x="0" y="34980"/>
              </a:moveTo>
              <a:lnTo>
                <a:pt x="1089518" y="3498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89197" y="1758131"/>
        <a:ext cx="54475" cy="54475"/>
      </dsp:txXfrm>
    </dsp:sp>
    <dsp:sp modelId="{A245168B-8412-4BBA-940F-E70666D0BC4B}">
      <dsp:nvSpPr>
        <dsp:cNvPr id="0" name=""/>
        <dsp:cNvSpPr/>
      </dsp:nvSpPr>
      <dsp:spPr>
        <a:xfrm>
          <a:off x="3285368" y="1596049"/>
          <a:ext cx="2344663" cy="9331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小人如醴</a:t>
          </a:r>
          <a:endParaRPr lang="zh-TW" altLang="en-US" sz="3200" kern="1200" dirty="0"/>
        </a:p>
      </dsp:txBody>
      <dsp:txXfrm>
        <a:off x="3312698" y="1623379"/>
        <a:ext cx="2290003" cy="878469"/>
      </dsp:txXfrm>
    </dsp:sp>
    <dsp:sp modelId="{6A873EAB-4599-4B48-AF46-ADC65E57C8D6}">
      <dsp:nvSpPr>
        <dsp:cNvPr id="0" name=""/>
        <dsp:cNvSpPr/>
      </dsp:nvSpPr>
      <dsp:spPr>
        <a:xfrm>
          <a:off x="5630031" y="2027633"/>
          <a:ext cx="937865" cy="69960"/>
        </a:xfrm>
        <a:custGeom>
          <a:avLst/>
          <a:gdLst/>
          <a:ahLst/>
          <a:cxnLst/>
          <a:rect l="0" t="0" r="0" b="0"/>
          <a:pathLst>
            <a:path>
              <a:moveTo>
                <a:pt x="0" y="34980"/>
              </a:moveTo>
              <a:lnTo>
                <a:pt x="937865" y="3498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75517" y="2039167"/>
        <a:ext cx="46893" cy="46893"/>
      </dsp:txXfrm>
    </dsp:sp>
    <dsp:sp modelId="{111891F4-AFDB-4C82-9656-CCA14FDDDC4E}">
      <dsp:nvSpPr>
        <dsp:cNvPr id="0" name=""/>
        <dsp:cNvSpPr/>
      </dsp:nvSpPr>
      <dsp:spPr>
        <a:xfrm>
          <a:off x="6567896" y="1596049"/>
          <a:ext cx="2344663" cy="93312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甘以壞</a:t>
          </a:r>
          <a:endParaRPr lang="zh-TW" altLang="en-US" sz="3200" kern="1200" dirty="0"/>
        </a:p>
      </dsp:txBody>
      <dsp:txXfrm>
        <a:off x="6595226" y="1623379"/>
        <a:ext cx="2290003" cy="87846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57A12-0DFF-45B4-82CB-CD2D2DC95ABC}">
      <dsp:nvSpPr>
        <dsp:cNvPr id="0" name=""/>
        <dsp:cNvSpPr/>
      </dsp:nvSpPr>
      <dsp:spPr>
        <a:xfrm>
          <a:off x="9345" y="1239529"/>
          <a:ext cx="2319724" cy="134364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君子不　　以口譽人</a:t>
          </a:r>
          <a:endParaRPr lang="zh-TW" altLang="en-US" sz="3200" kern="1200" dirty="0"/>
        </a:p>
      </dsp:txBody>
      <dsp:txXfrm>
        <a:off x="48699" y="1278883"/>
        <a:ext cx="2241016" cy="1264934"/>
      </dsp:txXfrm>
    </dsp:sp>
    <dsp:sp modelId="{DB9257BE-F660-4C47-9409-8F6AC126D76E}">
      <dsp:nvSpPr>
        <dsp:cNvPr id="0" name=""/>
        <dsp:cNvSpPr/>
      </dsp:nvSpPr>
      <dsp:spPr>
        <a:xfrm rot="18581237">
          <a:off x="2066508" y="1324966"/>
          <a:ext cx="1453013" cy="54614"/>
        </a:xfrm>
        <a:custGeom>
          <a:avLst/>
          <a:gdLst/>
          <a:ahLst/>
          <a:cxnLst/>
          <a:rect l="0" t="0" r="0" b="0"/>
          <a:pathLst>
            <a:path>
              <a:moveTo>
                <a:pt x="0" y="27307"/>
              </a:moveTo>
              <a:lnTo>
                <a:pt x="1453013" y="2730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56689" y="1315948"/>
        <a:ext cx="72650" cy="72650"/>
      </dsp:txXfrm>
    </dsp:sp>
    <dsp:sp modelId="{6DF67977-7C71-47B2-95C2-C633B8229897}">
      <dsp:nvSpPr>
        <dsp:cNvPr id="0" name=""/>
        <dsp:cNvSpPr/>
      </dsp:nvSpPr>
      <dsp:spPr>
        <a:xfrm>
          <a:off x="3256959" y="321109"/>
          <a:ext cx="2319724" cy="94417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問人之寒</a:t>
          </a:r>
          <a:endParaRPr lang="zh-TW" altLang="en-US" sz="3200" kern="1200" dirty="0"/>
        </a:p>
      </dsp:txBody>
      <dsp:txXfrm>
        <a:off x="3284613" y="348763"/>
        <a:ext cx="2264416" cy="888866"/>
      </dsp:txXfrm>
    </dsp:sp>
    <dsp:sp modelId="{E3948AE1-8E2B-4D7D-8D12-26AA96599F39}">
      <dsp:nvSpPr>
        <dsp:cNvPr id="0" name=""/>
        <dsp:cNvSpPr/>
      </dsp:nvSpPr>
      <dsp:spPr>
        <a:xfrm>
          <a:off x="5576684" y="765889"/>
          <a:ext cx="927889" cy="54614"/>
        </a:xfrm>
        <a:custGeom>
          <a:avLst/>
          <a:gdLst/>
          <a:ahLst/>
          <a:cxnLst/>
          <a:rect l="0" t="0" r="0" b="0"/>
          <a:pathLst>
            <a:path>
              <a:moveTo>
                <a:pt x="0" y="27307"/>
              </a:moveTo>
              <a:lnTo>
                <a:pt x="927889" y="27307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17432" y="769999"/>
        <a:ext cx="46394" cy="46394"/>
      </dsp:txXfrm>
    </dsp:sp>
    <dsp:sp modelId="{CEE4E7C0-6A36-475F-8658-EE59C5BC5AEA}">
      <dsp:nvSpPr>
        <dsp:cNvPr id="0" name=""/>
        <dsp:cNvSpPr/>
      </dsp:nvSpPr>
      <dsp:spPr>
        <a:xfrm>
          <a:off x="6504574" y="321109"/>
          <a:ext cx="2319724" cy="9441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/>
            <a:t>則</a:t>
          </a:r>
          <a:r>
            <a:rPr lang="zh-TW" altLang="en-US" sz="3200" kern="1200" dirty="0" smtClean="0"/>
            <a:t>衣之</a:t>
          </a:r>
          <a:endParaRPr lang="zh-TW" altLang="en-US" sz="3200" kern="1200" dirty="0"/>
        </a:p>
      </dsp:txBody>
      <dsp:txXfrm>
        <a:off x="6532228" y="348763"/>
        <a:ext cx="2264416" cy="888866"/>
      </dsp:txXfrm>
    </dsp:sp>
    <dsp:sp modelId="{40A5080C-4876-45FF-96FA-921F877BE2C5}">
      <dsp:nvSpPr>
        <dsp:cNvPr id="0" name=""/>
        <dsp:cNvSpPr/>
      </dsp:nvSpPr>
      <dsp:spPr>
        <a:xfrm>
          <a:off x="2329069" y="1884043"/>
          <a:ext cx="927889" cy="54614"/>
        </a:xfrm>
        <a:custGeom>
          <a:avLst/>
          <a:gdLst/>
          <a:ahLst/>
          <a:cxnLst/>
          <a:rect l="0" t="0" r="0" b="0"/>
          <a:pathLst>
            <a:path>
              <a:moveTo>
                <a:pt x="0" y="27307"/>
              </a:moveTo>
              <a:lnTo>
                <a:pt x="927889" y="2730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69817" y="1888153"/>
        <a:ext cx="46394" cy="46394"/>
      </dsp:txXfrm>
    </dsp:sp>
    <dsp:sp modelId="{60CCC1F5-2BC2-45D6-BD94-21C3E7E8FC32}">
      <dsp:nvSpPr>
        <dsp:cNvPr id="0" name=""/>
        <dsp:cNvSpPr/>
      </dsp:nvSpPr>
      <dsp:spPr>
        <a:xfrm>
          <a:off x="3256959" y="1439263"/>
          <a:ext cx="2319724" cy="94417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問人之饑</a:t>
          </a:r>
          <a:endParaRPr lang="zh-TW" altLang="en-US" sz="3200" kern="1200" dirty="0"/>
        </a:p>
      </dsp:txBody>
      <dsp:txXfrm>
        <a:off x="3284613" y="1466917"/>
        <a:ext cx="2264416" cy="888866"/>
      </dsp:txXfrm>
    </dsp:sp>
    <dsp:sp modelId="{B76B4D96-9069-4804-82F0-E5F216447F1A}">
      <dsp:nvSpPr>
        <dsp:cNvPr id="0" name=""/>
        <dsp:cNvSpPr/>
      </dsp:nvSpPr>
      <dsp:spPr>
        <a:xfrm>
          <a:off x="5576684" y="1884043"/>
          <a:ext cx="927889" cy="54614"/>
        </a:xfrm>
        <a:custGeom>
          <a:avLst/>
          <a:gdLst/>
          <a:ahLst/>
          <a:cxnLst/>
          <a:rect l="0" t="0" r="0" b="0"/>
          <a:pathLst>
            <a:path>
              <a:moveTo>
                <a:pt x="0" y="27307"/>
              </a:moveTo>
              <a:lnTo>
                <a:pt x="927889" y="27307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17432" y="1888153"/>
        <a:ext cx="46394" cy="46394"/>
      </dsp:txXfrm>
    </dsp:sp>
    <dsp:sp modelId="{4E96C6DB-58DE-4A3E-9E27-1C8862EACD0B}">
      <dsp:nvSpPr>
        <dsp:cNvPr id="0" name=""/>
        <dsp:cNvSpPr/>
      </dsp:nvSpPr>
      <dsp:spPr>
        <a:xfrm>
          <a:off x="6504574" y="1439263"/>
          <a:ext cx="2319724" cy="9441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/>
            <a:t>則</a:t>
          </a:r>
          <a:r>
            <a:rPr lang="zh-TW" altLang="en-US" sz="3200" kern="1200" dirty="0" smtClean="0"/>
            <a:t>食之</a:t>
          </a:r>
          <a:endParaRPr lang="zh-TW" altLang="en-US" sz="3200" kern="1200" dirty="0"/>
        </a:p>
      </dsp:txBody>
      <dsp:txXfrm>
        <a:off x="6532228" y="1466917"/>
        <a:ext cx="2264416" cy="888866"/>
      </dsp:txXfrm>
    </dsp:sp>
    <dsp:sp modelId="{DBDBF711-9CAE-4C4A-A503-BA4D9B807599}">
      <dsp:nvSpPr>
        <dsp:cNvPr id="0" name=""/>
        <dsp:cNvSpPr/>
      </dsp:nvSpPr>
      <dsp:spPr>
        <a:xfrm rot="3018763">
          <a:off x="2066508" y="2443120"/>
          <a:ext cx="1453013" cy="54614"/>
        </a:xfrm>
        <a:custGeom>
          <a:avLst/>
          <a:gdLst/>
          <a:ahLst/>
          <a:cxnLst/>
          <a:rect l="0" t="0" r="0" b="0"/>
          <a:pathLst>
            <a:path>
              <a:moveTo>
                <a:pt x="0" y="27307"/>
              </a:moveTo>
              <a:lnTo>
                <a:pt x="1453013" y="2730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56689" y="2434102"/>
        <a:ext cx="72650" cy="72650"/>
      </dsp:txXfrm>
    </dsp:sp>
    <dsp:sp modelId="{1A55EB7A-8A95-45C6-8BA3-3C57BC2C10E4}">
      <dsp:nvSpPr>
        <dsp:cNvPr id="0" name=""/>
        <dsp:cNvSpPr/>
      </dsp:nvSpPr>
      <dsp:spPr>
        <a:xfrm>
          <a:off x="3256959" y="2557417"/>
          <a:ext cx="2319724" cy="94417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稱人之美</a:t>
          </a:r>
          <a:endParaRPr lang="zh-TW" altLang="en-US" sz="3200" kern="1200" dirty="0"/>
        </a:p>
      </dsp:txBody>
      <dsp:txXfrm>
        <a:off x="3284613" y="2585071"/>
        <a:ext cx="2264416" cy="888866"/>
      </dsp:txXfrm>
    </dsp:sp>
    <dsp:sp modelId="{BC49B2E3-4915-4582-910C-CFC0E25D0BE2}">
      <dsp:nvSpPr>
        <dsp:cNvPr id="0" name=""/>
        <dsp:cNvSpPr/>
      </dsp:nvSpPr>
      <dsp:spPr>
        <a:xfrm>
          <a:off x="5576684" y="3002196"/>
          <a:ext cx="927889" cy="54614"/>
        </a:xfrm>
        <a:custGeom>
          <a:avLst/>
          <a:gdLst/>
          <a:ahLst/>
          <a:cxnLst/>
          <a:rect l="0" t="0" r="0" b="0"/>
          <a:pathLst>
            <a:path>
              <a:moveTo>
                <a:pt x="0" y="27307"/>
              </a:moveTo>
              <a:lnTo>
                <a:pt x="927889" y="27307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17432" y="3006306"/>
        <a:ext cx="46394" cy="46394"/>
      </dsp:txXfrm>
    </dsp:sp>
    <dsp:sp modelId="{0B745C3F-DC36-4C13-A0D7-0FC7F3AC9B25}">
      <dsp:nvSpPr>
        <dsp:cNvPr id="0" name=""/>
        <dsp:cNvSpPr/>
      </dsp:nvSpPr>
      <dsp:spPr>
        <a:xfrm>
          <a:off x="6504574" y="2557417"/>
          <a:ext cx="2319724" cy="9441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則爵之</a:t>
          </a:r>
          <a:endParaRPr lang="zh-TW" altLang="en-US" sz="3200" kern="1200" dirty="0"/>
        </a:p>
      </dsp:txBody>
      <dsp:txXfrm>
        <a:off x="6532228" y="2585071"/>
        <a:ext cx="2264416" cy="8888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E17C0-681A-46FE-AB28-20214107F710}" type="datetimeFigureOut">
              <a:rPr lang="zh-TW" altLang="en-US" smtClean="0"/>
              <a:t>2018/10/20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81B95-0470-4F5E-8D3E-5FA551FA390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118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8478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8198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b="1" dirty="0" smtClean="0"/>
              <a:t>器量</a:t>
            </a:r>
            <a:r>
              <a:rPr lang="zh-TW" altLang="en-US" dirty="0" smtClean="0"/>
              <a:t>蓋過天下，然後纔能 包容天下；誠信蓋過天下，然後纔能約束天下；仁愛蓋過天下，然後纔能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懷服</a:t>
            </a:r>
            <a:r>
              <a:rPr lang="zh-TW" altLang="en-US" dirty="0" smtClean="0"/>
              <a:t>天下；恩 德蓋過天下，然後纔能統治天下；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威勢</a:t>
            </a:r>
            <a:r>
              <a:rPr lang="zh-TW" altLang="en-US" dirty="0" smtClean="0"/>
              <a:t>蓋過天下，然後纔能不失天下；</a:t>
            </a:r>
            <a:r>
              <a:rPr lang="zh-TW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遇事决斷不疑</a:t>
            </a:r>
            <a:r>
              <a:rPr lang="zh-TW" altLang="en-US" dirty="0" smtClean="0"/>
              <a:t>， 然後纔能被天下依恃。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8590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973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5113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012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4341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1432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0447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7936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8843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60618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79795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56074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子曰：「君子不以辭盡人。</a:t>
            </a:r>
            <a:r>
              <a:rPr lang="zh-TW" altLang="en-US" b="1" i="1" dirty="0" smtClean="0"/>
              <a:t>不見人之言語，則以為善，言其餘行或時惡也。</a:t>
            </a:r>
            <a:r>
              <a:rPr lang="zh-TW" altLang="en-US" dirty="0" smtClean="0"/>
              <a:t>○行，下孟反，下文並注同。故天下有道，則行有枝葉；天下無道，則辭有枝葉。</a:t>
            </a:r>
            <a:r>
              <a:rPr lang="zh-TW" altLang="en-US" b="1" i="1" dirty="0" smtClean="0"/>
              <a:t>「行有枝葉」，所以益德也。言有枝葉，是眾虛華也。枝葉依幹而生，言行亦由禮出。</a:t>
            </a:r>
            <a:r>
              <a:rPr lang="zh-TW" altLang="en-US" dirty="0" smtClean="0"/>
              <a:t>是故君子於有喪者之側，不能賻焉，則不問其所費。於有病者之側，不能饋焉，則不問其所欲。有客不能館，則不問其所舍。</a:t>
            </a:r>
            <a:r>
              <a:rPr lang="zh-TW" altLang="en-US" b="1" i="1" dirty="0" smtClean="0"/>
              <a:t>皆闢有言而無其實。</a:t>
            </a:r>
            <a:r>
              <a:rPr lang="zh-TW" altLang="en-US" dirty="0" smtClean="0"/>
              <a:t>○賻音附。費，芳貴反。饋，其位反。闢音避。故君子之接如水，小人之接如醴。君子淡以成，小人甘以壞。</a:t>
            </a:r>
            <a:r>
              <a:rPr lang="zh-TW" altLang="en-US" b="1" i="1" dirty="0" smtClean="0"/>
              <a:t>水相得，合而已。酒醴相得，則敗。淡，無酸酢少味也。</a:t>
            </a:r>
            <a:r>
              <a:rPr lang="zh-TW" altLang="en-US" dirty="0" smtClean="0"/>
              <a:t>接，或為「交」。○醴，徐音禮。淡，大敢反，又大暫反，徐徒闞反，注同。酸，悉官反。酢，七故反。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小雅</a:t>
            </a:r>
            <a:r>
              <a:rPr lang="en-US" altLang="zh-TW" dirty="0" smtClean="0"/>
              <a:t>》</a:t>
            </a:r>
            <a:r>
              <a:rPr lang="zh-TW" altLang="en-US" dirty="0" smtClean="0"/>
              <a:t>曰：</a:t>
            </a:r>
            <a:r>
              <a:rPr lang="en-US" altLang="zh-TW" dirty="0" smtClean="0"/>
              <a:t>『</a:t>
            </a:r>
            <a:r>
              <a:rPr lang="zh-TW" altLang="en-US" dirty="0" smtClean="0"/>
              <a:t>盜言孔甘，亂是用餤。</a:t>
            </a:r>
            <a:r>
              <a:rPr lang="en-US" altLang="zh-TW" dirty="0" smtClean="0"/>
              <a:t>』</a:t>
            </a:r>
            <a:r>
              <a:rPr lang="zh-TW" altLang="en-US" dirty="0" smtClean="0"/>
              <a:t>」盜，賊也。孔，甚也。餤，進也。○餤音談，徐本作監，以占反。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20764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子曰：「君子不以辭盡人。</a:t>
            </a:r>
            <a:r>
              <a:rPr lang="zh-TW" altLang="en-US" b="1" i="1" dirty="0" smtClean="0"/>
              <a:t>不見人之言語，則以為善，言其餘行或時惡也。</a:t>
            </a:r>
            <a:r>
              <a:rPr lang="zh-TW" altLang="en-US" dirty="0" smtClean="0"/>
              <a:t>○行，下孟反，下文並注同。故天下有道，則行有枝葉；天下無道，則辭有枝葉。</a:t>
            </a:r>
            <a:r>
              <a:rPr lang="zh-TW" altLang="en-US" b="1" i="1" dirty="0" smtClean="0"/>
              <a:t>「行有枝葉」，所以益德也。言有枝葉，是眾虛華也。枝葉依幹而生，言行亦由禮出。</a:t>
            </a:r>
            <a:r>
              <a:rPr lang="zh-TW" altLang="en-US" dirty="0" smtClean="0"/>
              <a:t>是故君子於有喪者之側，不能賻焉，則不問其所費。於有病者之側，不能饋焉，則不問其所欲。有客不能館，則不問其所舍。</a:t>
            </a:r>
            <a:r>
              <a:rPr lang="zh-TW" altLang="en-US" b="1" i="1" dirty="0" smtClean="0"/>
              <a:t>皆闢有言而無其實。</a:t>
            </a:r>
            <a:r>
              <a:rPr lang="zh-TW" altLang="en-US" dirty="0" smtClean="0"/>
              <a:t>○賻音附。費，芳貴反。饋，其位反。闢音避。故君子之接如水，小人之接如醴。君子淡以成，小人甘以壞。</a:t>
            </a:r>
            <a:r>
              <a:rPr lang="zh-TW" altLang="en-US" b="1" i="1" dirty="0" smtClean="0"/>
              <a:t>水相得，合而已。酒醴相得，則敗。淡，無酸酢少味也。</a:t>
            </a:r>
            <a:r>
              <a:rPr lang="zh-TW" altLang="en-US" dirty="0" smtClean="0"/>
              <a:t>接，或為「交」。○醴，徐音禮。淡，大敢反，又大暫反，徐徒闞反，注同。酸，悉官反。酢，七故反。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小雅</a:t>
            </a:r>
            <a:r>
              <a:rPr lang="en-US" altLang="zh-TW" dirty="0" smtClean="0"/>
              <a:t>》</a:t>
            </a:r>
            <a:r>
              <a:rPr lang="zh-TW" altLang="en-US" dirty="0" smtClean="0"/>
              <a:t>曰：</a:t>
            </a:r>
            <a:r>
              <a:rPr lang="en-US" altLang="zh-TW" dirty="0" smtClean="0"/>
              <a:t>『</a:t>
            </a:r>
            <a:r>
              <a:rPr lang="zh-TW" altLang="en-US" dirty="0" smtClean="0"/>
              <a:t>盜言孔甘，亂是用餤。</a:t>
            </a:r>
            <a:r>
              <a:rPr lang="en-US" altLang="zh-TW" dirty="0" smtClean="0"/>
              <a:t>』</a:t>
            </a:r>
            <a:r>
              <a:rPr lang="zh-TW" altLang="en-US" dirty="0" smtClean="0"/>
              <a:t>」盜，賊也。孔，甚也。餤，進也。○餤音談，徐本作監，以占反。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25932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69059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君子淡以成，小人甘以壞。</a:t>
            </a:r>
            <a:r>
              <a:rPr lang="en-US" altLang="zh-TW" b="1" i="1" dirty="0" smtClean="0"/>
              <a:t>《</a:t>
            </a:r>
            <a:r>
              <a:rPr lang="zh-TW" altLang="en-US" b="1" i="1" dirty="0" smtClean="0"/>
              <a:t>小雅</a:t>
            </a:r>
            <a:r>
              <a:rPr lang="en-US" altLang="zh-TW" b="1" i="1" dirty="0" smtClean="0"/>
              <a:t>》</a:t>
            </a:r>
            <a:r>
              <a:rPr lang="zh-TW" altLang="en-US" b="1" i="1" dirty="0" smtClean="0"/>
              <a:t>曰：</a:t>
            </a:r>
            <a:r>
              <a:rPr lang="en-US" altLang="zh-TW" b="1" i="1" dirty="0" smtClean="0"/>
              <a:t>『</a:t>
            </a:r>
            <a:r>
              <a:rPr lang="zh-TW" altLang="en-US" b="1" i="1" dirty="0" smtClean="0"/>
              <a:t>盜言孔甘，亂是用餤。</a:t>
            </a:r>
            <a:r>
              <a:rPr lang="en-US" altLang="zh-TW" b="1" i="1" dirty="0" smtClean="0"/>
              <a:t>』</a:t>
            </a:r>
            <a:r>
              <a:rPr lang="zh-TW" altLang="en-US" dirty="0" smtClean="0"/>
              <a:t>子曰：「君子不以口譽人，則民作忠。故君子問人之寒，則衣之；問人之饑，則食之；稱人之美，則爵之。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國風曰：</a:t>
            </a:r>
            <a:r>
              <a:rPr lang="en-US" altLang="zh-TW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『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心之憂矣，於我歸說。</a:t>
            </a:r>
            <a:r>
              <a:rPr lang="en-US" altLang="zh-TW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』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」</a:t>
            </a:r>
            <a:endParaRPr lang="zh-TW" altLang="en-US" sz="1200" b="1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46491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君子淡以成，小人甘以壞。</a:t>
            </a:r>
            <a:r>
              <a:rPr lang="en-US" altLang="zh-TW" b="1" i="1" dirty="0" smtClean="0"/>
              <a:t>《</a:t>
            </a:r>
            <a:r>
              <a:rPr lang="zh-TW" altLang="en-US" b="1" i="1" dirty="0" smtClean="0"/>
              <a:t>小雅</a:t>
            </a:r>
            <a:r>
              <a:rPr lang="en-US" altLang="zh-TW" b="1" i="1" dirty="0" smtClean="0"/>
              <a:t>》</a:t>
            </a:r>
            <a:r>
              <a:rPr lang="zh-TW" altLang="en-US" b="1" i="1" dirty="0" smtClean="0"/>
              <a:t>曰：</a:t>
            </a:r>
            <a:r>
              <a:rPr lang="en-US" altLang="zh-TW" b="1" i="1" dirty="0" smtClean="0"/>
              <a:t>『</a:t>
            </a:r>
            <a:r>
              <a:rPr lang="zh-TW" altLang="en-US" b="1" i="1" dirty="0" smtClean="0"/>
              <a:t>盜言孔甘，亂是用餤。</a:t>
            </a:r>
            <a:r>
              <a:rPr lang="en-US" altLang="zh-TW" b="1" i="1" dirty="0" smtClean="0"/>
              <a:t>』</a:t>
            </a:r>
            <a:r>
              <a:rPr lang="zh-TW" altLang="en-US" dirty="0" smtClean="0"/>
              <a:t>子曰：「君子不以口譽人，則民作忠。故君子問人之寒，則衣之；問人之饑，則食之；稱人之美，則爵之。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國風曰：</a:t>
            </a:r>
            <a:r>
              <a:rPr lang="en-US" altLang="zh-TW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『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心之憂矣，於我歸說。</a:t>
            </a:r>
            <a:r>
              <a:rPr lang="en-US" altLang="zh-TW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』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」</a:t>
            </a:r>
            <a:endParaRPr lang="zh-TW" altLang="en-US" sz="1200" b="1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5304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67606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君子淡以成，小人甘以壞。</a:t>
            </a:r>
            <a:r>
              <a:rPr lang="en-US" altLang="zh-TW" b="1" i="1" dirty="0" smtClean="0"/>
              <a:t>《</a:t>
            </a:r>
            <a:r>
              <a:rPr lang="zh-TW" altLang="en-US" b="1" i="1" dirty="0" smtClean="0"/>
              <a:t>小雅</a:t>
            </a:r>
            <a:r>
              <a:rPr lang="en-US" altLang="zh-TW" b="1" i="1" dirty="0" smtClean="0"/>
              <a:t>》</a:t>
            </a:r>
            <a:r>
              <a:rPr lang="zh-TW" altLang="en-US" b="1" i="1" dirty="0" smtClean="0"/>
              <a:t>曰：</a:t>
            </a:r>
            <a:r>
              <a:rPr lang="en-US" altLang="zh-TW" b="1" i="1" dirty="0" smtClean="0"/>
              <a:t>『</a:t>
            </a:r>
            <a:r>
              <a:rPr lang="zh-TW" altLang="en-US" b="1" i="1" dirty="0" smtClean="0"/>
              <a:t>盜言孔甘，亂是用餤。</a:t>
            </a:r>
            <a:r>
              <a:rPr lang="en-US" altLang="zh-TW" b="1" i="1" dirty="0" smtClean="0"/>
              <a:t>』</a:t>
            </a:r>
            <a:r>
              <a:rPr lang="zh-TW" altLang="en-US" dirty="0" smtClean="0"/>
              <a:t>子曰：「君子不以口譽人，則民作忠。故君子問人之寒，則衣之；問人之饑，則食之；稱人之美，則爵之。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國風曰：</a:t>
            </a:r>
            <a:r>
              <a:rPr lang="en-US" altLang="zh-TW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『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心之憂矣，於我歸說。</a:t>
            </a:r>
            <a:r>
              <a:rPr lang="en-US" altLang="zh-TW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』</a:t>
            </a:r>
            <a:r>
              <a:rPr lang="zh-TW" altLang="en-US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」</a:t>
            </a:r>
            <a:endParaRPr lang="zh-TW" altLang="en-US" sz="1200" b="1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76335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6729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88060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禮記正義</a:t>
            </a:r>
            <a:r>
              <a:rPr lang="en-US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：鄭玄注，孔穎達疏。</a:t>
            </a:r>
            <a:endParaRPr lang="en-US" altLang="zh-TW" dirty="0" smtClean="0"/>
          </a:p>
          <a:p>
            <a:r>
              <a:rPr lang="zh-TW" altLang="en-US" dirty="0" smtClean="0"/>
              <a:t>子曰：「君子不以辭盡人。</a:t>
            </a:r>
            <a:r>
              <a:rPr lang="zh-TW" altLang="en-US" b="1" i="1" dirty="0" smtClean="0"/>
              <a:t>不見人之言語，則以為善，言其餘行或時惡也。</a:t>
            </a:r>
            <a:r>
              <a:rPr lang="zh-TW" altLang="en-US" dirty="0" smtClean="0"/>
              <a:t>○行，下孟反，下文並注同。故天下有道，則行有枝葉；天下無道，則辭有枝葉。</a:t>
            </a:r>
            <a:r>
              <a:rPr lang="zh-TW" altLang="en-US" b="1" i="1" dirty="0" smtClean="0"/>
              <a:t>「行有枝葉」，所以益德也。言有枝葉，是眾虛華也。枝葉依幹而生，言行亦由禮出。</a:t>
            </a:r>
            <a:r>
              <a:rPr lang="zh-TW" altLang="en-US" dirty="0" smtClean="0"/>
              <a:t>是故君子於有喪者之側，不能賻焉，則不問其所費。於有病者之側，不能饋焉，則不問其所欲。有客不能館，則不問其所舍。</a:t>
            </a:r>
            <a:r>
              <a:rPr lang="zh-TW" altLang="en-US" b="1" i="1" dirty="0" smtClean="0"/>
              <a:t>皆闢有言而無其實。</a:t>
            </a:r>
            <a:r>
              <a:rPr lang="zh-TW" altLang="en-US" dirty="0" smtClean="0"/>
              <a:t>○賻音附。費，芳貴反。饋，其位反。闢音避。故君子之接如水，小人之接如醴。君子淡以成，小人甘以壞。</a:t>
            </a:r>
            <a:r>
              <a:rPr lang="zh-TW" altLang="en-US" b="1" i="1" dirty="0" smtClean="0"/>
              <a:t>水相得，合而已。酒醴相得，則敗。淡，無酸酢少味也。</a:t>
            </a:r>
            <a:r>
              <a:rPr lang="zh-TW" altLang="en-US" dirty="0" smtClean="0"/>
              <a:t>接，或為「交」。○醴，徐音禮。淡，大敢反，又大暫反，徐徒闞反，注同。酸，悉官反。酢，七故反。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小雅</a:t>
            </a:r>
            <a:r>
              <a:rPr lang="en-US" altLang="zh-TW" dirty="0" smtClean="0"/>
              <a:t>》</a:t>
            </a:r>
            <a:r>
              <a:rPr lang="zh-TW" altLang="en-US" dirty="0" smtClean="0"/>
              <a:t>曰：</a:t>
            </a:r>
            <a:r>
              <a:rPr lang="en-US" altLang="zh-TW" dirty="0" smtClean="0"/>
              <a:t>『</a:t>
            </a:r>
            <a:r>
              <a:rPr lang="zh-TW" altLang="en-US" dirty="0" smtClean="0"/>
              <a:t>盜言孔甘，亂是用餤。</a:t>
            </a:r>
            <a:r>
              <a:rPr lang="en-US" altLang="zh-TW" dirty="0" smtClean="0"/>
              <a:t>』</a:t>
            </a:r>
            <a:r>
              <a:rPr lang="zh-TW" altLang="en-US" dirty="0" smtClean="0"/>
              <a:t>」盜，賊也。孔，甚也。餤，進也。○餤音談，徐本作監，以占反。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1805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9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96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77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49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72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08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24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64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939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464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32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296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052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33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47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16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04140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群書治要</a:t>
            </a:r>
            <a:r>
              <a:rPr lang="en-US" altLang="zh-TW" dirty="0" smtClean="0"/>
              <a:t>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貴德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9213" y="3777673"/>
            <a:ext cx="8915399" cy="2125989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818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「貴德」</a:t>
            </a:r>
            <a:r>
              <a:rPr lang="zh-TW" altLang="en-US" dirty="0" smtClean="0"/>
              <a:t>選材內容：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69985"/>
            <a:ext cx="8915400" cy="508722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《</a:t>
            </a:r>
            <a:r>
              <a:rPr lang="zh-TW" altLang="en-US" sz="3200" dirty="0" smtClean="0"/>
              <a:t>六韜</a:t>
            </a:r>
            <a:r>
              <a:rPr lang="en-US" altLang="zh-TW" sz="3200" dirty="0" smtClean="0"/>
              <a:t>》</a:t>
            </a:r>
            <a:r>
              <a:rPr lang="zh-TW" altLang="en-US" sz="3200" dirty="0" smtClean="0"/>
              <a:t>：為政六要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註第七冊頁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3606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3200" dirty="0" smtClean="0"/>
          </a:p>
          <a:p>
            <a:r>
              <a:rPr lang="en-US" altLang="zh-TW" sz="3200" dirty="0"/>
              <a:t>《</a:t>
            </a:r>
            <a:r>
              <a:rPr lang="zh-TW" altLang="en-US" sz="3200" dirty="0"/>
              <a:t>六韜</a:t>
            </a:r>
            <a:r>
              <a:rPr lang="en-US" altLang="zh-TW" sz="3200" dirty="0"/>
              <a:t>》</a:t>
            </a:r>
            <a:r>
              <a:rPr lang="zh-TW" altLang="en-US" sz="3200" dirty="0"/>
              <a:t>：釣以觀</a:t>
            </a:r>
            <a:r>
              <a:rPr lang="zh-TW" altLang="en-US" sz="3200" dirty="0" smtClean="0"/>
              <a:t>情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註第七冊頁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3579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/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禮記</a:t>
            </a:r>
            <a:r>
              <a:rPr lang="en-US" altLang="zh-TW" sz="3200" dirty="0" smtClean="0"/>
              <a:t>》</a:t>
            </a:r>
            <a:r>
              <a:rPr lang="zh-TW" altLang="en-US" sz="3200" dirty="0"/>
              <a:t>：不徒</a:t>
            </a:r>
            <a:r>
              <a:rPr lang="zh-TW" altLang="en-US" sz="3200" dirty="0" smtClean="0"/>
              <a:t>口惠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（譯註第二冊頁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960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/>
          </a:p>
          <a:p>
            <a:r>
              <a:rPr lang="en-US" altLang="zh-TW" sz="3200" dirty="0" smtClean="0"/>
              <a:t>《</a:t>
            </a:r>
            <a:r>
              <a:rPr lang="zh-TW" altLang="en-US" sz="3200" dirty="0" smtClean="0"/>
              <a:t>禮記</a:t>
            </a:r>
            <a:r>
              <a:rPr lang="en-US" altLang="zh-TW" sz="3200" dirty="0" smtClean="0"/>
              <a:t>》</a:t>
            </a:r>
            <a:r>
              <a:rPr lang="zh-TW" altLang="en-US" sz="3200" dirty="0" smtClean="0"/>
              <a:t>：不唱游言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（譯註第二冊頁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966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/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尸子</a:t>
            </a:r>
            <a:r>
              <a:rPr lang="en-US" altLang="zh-TW" sz="3200" dirty="0"/>
              <a:t>》</a:t>
            </a:r>
            <a:r>
              <a:rPr lang="zh-TW" altLang="en-US" sz="3200" dirty="0"/>
              <a:t>：礪身以</a:t>
            </a:r>
            <a:r>
              <a:rPr lang="zh-TW" altLang="en-US" sz="3200" dirty="0" smtClean="0"/>
              <a:t>學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註第八冊頁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4101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尸子</a:t>
            </a:r>
            <a:r>
              <a:rPr lang="en-US" altLang="zh-TW" sz="3200" dirty="0"/>
              <a:t>》</a:t>
            </a:r>
            <a:r>
              <a:rPr lang="zh-TW" altLang="en-US" sz="3200" dirty="0">
                <a:solidFill>
                  <a:schemeClr val="tx1"/>
                </a:solidFill>
              </a:rPr>
              <a:t>：恕道</a:t>
            </a:r>
            <a:r>
              <a:rPr lang="zh-TW" altLang="en-US" sz="3200" dirty="0" smtClean="0">
                <a:solidFill>
                  <a:schemeClr val="tx1"/>
                </a:solidFill>
              </a:rPr>
              <a:t>除害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4136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>
              <a:solidFill>
                <a:schemeClr val="tx1"/>
              </a:solidFill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鬻子</a:t>
            </a:r>
            <a:r>
              <a:rPr lang="en-US" altLang="zh-TW" sz="3200" dirty="0"/>
              <a:t>》</a:t>
            </a:r>
            <a:r>
              <a:rPr lang="zh-TW" altLang="en-US" sz="3200" dirty="0"/>
              <a:t>：謀之以</a:t>
            </a:r>
            <a:r>
              <a:rPr lang="zh-TW" altLang="en-US" sz="3200" dirty="0" smtClean="0"/>
              <a:t>道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註第七冊頁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3641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/>
              <a:t>《</a:t>
            </a:r>
            <a:r>
              <a:rPr lang="zh-TW" altLang="en-US" sz="3200" dirty="0"/>
              <a:t>說</a:t>
            </a:r>
            <a:r>
              <a:rPr lang="zh-TW" altLang="en-US" sz="3200" dirty="0" smtClean="0"/>
              <a:t>苑</a:t>
            </a:r>
            <a:r>
              <a:rPr lang="en-US" altLang="zh-TW" sz="3200" dirty="0"/>
              <a:t>》</a:t>
            </a:r>
            <a:r>
              <a:rPr lang="zh-TW" altLang="en-US" sz="3200" dirty="0"/>
              <a:t>：絕纓</a:t>
            </a:r>
            <a:r>
              <a:rPr lang="zh-TW" altLang="en-US" sz="3200" dirty="0" smtClean="0"/>
              <a:t>盡歡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（譯註第九冊頁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4848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5214" y="624110"/>
            <a:ext cx="8911687" cy="706979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題解</a:t>
            </a:r>
            <a:r>
              <a:rPr lang="en-US" altLang="zh-TW" dirty="0"/>
              <a:t>】《</a:t>
            </a:r>
            <a:r>
              <a:rPr lang="zh-TW" altLang="en-US" dirty="0"/>
              <a:t>六韜</a:t>
            </a:r>
            <a:r>
              <a:rPr lang="en-US" altLang="zh-TW" dirty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74617" y="1192193"/>
            <a:ext cx="10752880" cy="5127584"/>
          </a:xfrm>
        </p:spPr>
        <p:txBody>
          <a:bodyPr>
            <a:noAutofit/>
          </a:bodyPr>
          <a:lstStyle/>
          <a:p>
            <a:pPr marL="0" indent="0">
              <a:lnSpc>
                <a:spcPts val="4800"/>
              </a:lnSpc>
              <a:buNone/>
            </a:pPr>
            <a:r>
              <a:rPr lang="zh-TW" altLang="en-US" sz="2800" dirty="0" smtClean="0"/>
              <a:t>又</a:t>
            </a:r>
            <a:r>
              <a:rPr lang="zh-TW" altLang="en-US" sz="2800" dirty="0"/>
              <a:t>稱</a:t>
            </a:r>
            <a:r>
              <a:rPr lang="en-US" altLang="zh-TW" sz="2800" dirty="0"/>
              <a:t>《</a:t>
            </a:r>
            <a:r>
              <a:rPr lang="zh-TW" altLang="en-US" sz="2800" dirty="0"/>
              <a:t>太公六韜</a:t>
            </a:r>
            <a:r>
              <a:rPr lang="en-US" altLang="zh-TW" sz="2800" dirty="0"/>
              <a:t>》《</a:t>
            </a:r>
            <a:r>
              <a:rPr lang="zh-TW" altLang="en-US" sz="2800" dirty="0"/>
              <a:t>太公兵法</a:t>
            </a:r>
            <a:r>
              <a:rPr lang="en-US" altLang="zh-TW" sz="2800" dirty="0"/>
              <a:t>》</a:t>
            </a:r>
            <a:r>
              <a:rPr lang="zh-TW" altLang="en-US" sz="2800" dirty="0"/>
              <a:t>，舊題爲周初吕望（姜太公）</a:t>
            </a:r>
            <a:r>
              <a:rPr lang="zh-TW" altLang="en-US" sz="2800" dirty="0" smtClean="0"/>
              <a:t>所著</a:t>
            </a:r>
            <a:r>
              <a:rPr lang="zh-TW" altLang="en-US" sz="2800" dirty="0"/>
              <a:t>。經後人研究，大多認爲是戰國晚期至秦漢之間作品。</a:t>
            </a:r>
            <a:r>
              <a:rPr lang="en-US" altLang="zh-TW" sz="2800" dirty="0"/>
              <a:t>《</a:t>
            </a:r>
            <a:r>
              <a:rPr lang="zh-TW" altLang="en-US" sz="2800" dirty="0"/>
              <a:t>六韜</a:t>
            </a:r>
            <a:r>
              <a:rPr lang="en-US" altLang="zh-TW" sz="2800" dirty="0"/>
              <a:t>》</a:t>
            </a:r>
            <a:r>
              <a:rPr lang="zh-TW" altLang="en-US" sz="2800" dirty="0"/>
              <a:t>是一部集先秦軍事</a:t>
            </a:r>
            <a:r>
              <a:rPr lang="zh-TW" altLang="en-US" sz="2800" dirty="0" smtClean="0"/>
              <a:t>思想</a:t>
            </a:r>
            <a:r>
              <a:rPr lang="zh-TW" altLang="en-US" sz="2800" dirty="0"/>
              <a:t>之大成的著作，對後代的軍事思想有很大的影響。全書以太公與文王、武王對話的</a:t>
            </a:r>
            <a:r>
              <a:rPr lang="zh-TW" altLang="en-US" sz="2800" dirty="0" smtClean="0"/>
              <a:t>方式</a:t>
            </a:r>
            <a:r>
              <a:rPr lang="zh-TW" altLang="en-US" sz="2800" dirty="0"/>
              <a:t>編成。此書在</a:t>
            </a:r>
            <a:r>
              <a:rPr lang="en-US" altLang="zh-TW" sz="2800" dirty="0"/>
              <a:t>《</a:t>
            </a:r>
            <a:r>
              <a:rPr lang="zh-TW" altLang="en-US" sz="2800" dirty="0"/>
              <a:t>漢書</a:t>
            </a:r>
            <a:r>
              <a:rPr lang="en-US" altLang="zh-TW" sz="2800" dirty="0"/>
              <a:t>·</a:t>
            </a:r>
            <a:r>
              <a:rPr lang="zh-TW" altLang="en-US" sz="2800" dirty="0"/>
              <a:t>藝文志</a:t>
            </a:r>
            <a:r>
              <a:rPr lang="en-US" altLang="zh-TW" sz="2800" dirty="0"/>
              <a:t>》</a:t>
            </a:r>
            <a:r>
              <a:rPr lang="zh-TW" altLang="en-US" sz="2800" dirty="0"/>
              <a:t>諸子略兵家類中不見著録，但</a:t>
            </a:r>
            <a:r>
              <a:rPr lang="zh-TW" altLang="en-US" sz="2800" dirty="0" smtClean="0"/>
              <a:t>在儒家類</a:t>
            </a:r>
            <a:r>
              <a:rPr lang="zh-TW" altLang="en-US" sz="2800" dirty="0"/>
              <a:t>著録有</a:t>
            </a:r>
            <a:r>
              <a:rPr lang="en-US" altLang="zh-TW" sz="2800" dirty="0"/>
              <a:t>《</a:t>
            </a:r>
            <a:r>
              <a:rPr lang="zh-TW" altLang="en-US" sz="2800" dirty="0"/>
              <a:t>國史六</a:t>
            </a:r>
            <a:r>
              <a:rPr lang="en-US" altLang="zh-TW" sz="2800" dirty="0"/>
              <a:t>》</a:t>
            </a:r>
            <a:r>
              <a:rPr lang="zh-TW" altLang="en-US" sz="2800" dirty="0"/>
              <a:t>「即今之</a:t>
            </a:r>
            <a:r>
              <a:rPr lang="en-US" altLang="zh-TW" sz="2800" dirty="0"/>
              <a:t>《</a:t>
            </a:r>
            <a:r>
              <a:rPr lang="zh-TW" altLang="en-US" sz="2800" dirty="0"/>
              <a:t>六韜</a:t>
            </a:r>
            <a:r>
              <a:rPr lang="en-US" altLang="zh-TW" sz="2800" dirty="0"/>
              <a:t>》</a:t>
            </a:r>
            <a:r>
              <a:rPr lang="zh-TW" altLang="en-US" sz="2800" dirty="0"/>
              <a:t>也，蓋言取天下及軍旅之事</a:t>
            </a:r>
            <a:r>
              <a:rPr lang="zh-TW" altLang="en-US" sz="2800" dirty="0" smtClean="0"/>
              <a:t>。」 今 </a:t>
            </a:r>
            <a:r>
              <a:rPr lang="zh-TW" altLang="en-US" sz="2800" dirty="0"/>
              <a:t>本</a:t>
            </a:r>
            <a:r>
              <a:rPr lang="en-US" altLang="zh-TW" sz="2800" dirty="0"/>
              <a:t>《</a:t>
            </a:r>
            <a:r>
              <a:rPr lang="zh-TW" altLang="en-US" sz="2800" dirty="0"/>
              <a:t>六韜</a:t>
            </a:r>
            <a:r>
              <a:rPr lang="en-US" altLang="zh-TW" sz="2800" dirty="0"/>
              <a:t>》</a:t>
            </a:r>
            <a:r>
              <a:rPr lang="zh-TW" altLang="en-US" sz="2800" dirty="0"/>
              <a:t>共分「文韜」「武韜」「龍韜」「虎韜」「豹韜」「犬韜」六卷，共</a:t>
            </a:r>
            <a:r>
              <a:rPr lang="zh-TW" altLang="en-US" sz="2800" dirty="0" smtClean="0"/>
              <a:t>六十篇</a:t>
            </a:r>
            <a:r>
              <a:rPr lang="zh-TW" altLang="en-US" sz="2800" dirty="0"/>
              <a:t>，約兩萬餘字，但在</a:t>
            </a:r>
            <a:r>
              <a:rPr lang="en-US" altLang="zh-TW" sz="2800" dirty="0"/>
              <a:t>《</a:t>
            </a:r>
            <a:r>
              <a:rPr lang="zh-TW" altLang="en-US" sz="2800" dirty="0"/>
              <a:t>群書治要</a:t>
            </a:r>
            <a:r>
              <a:rPr lang="en-US" altLang="zh-TW" sz="2800" dirty="0"/>
              <a:t>》</a:t>
            </a:r>
            <a:r>
              <a:rPr lang="zh-TW" altLang="en-US" sz="2800" dirty="0"/>
              <a:t>中并没有收録「豹韜」。魏徵在</a:t>
            </a:r>
            <a:r>
              <a:rPr lang="en-US" altLang="zh-TW" sz="2800" dirty="0"/>
              <a:t>《</a:t>
            </a:r>
            <a:r>
              <a:rPr lang="zh-TW" altLang="en-US" sz="2800" dirty="0"/>
              <a:t>群書治要</a:t>
            </a:r>
            <a:r>
              <a:rPr lang="en-US" altLang="zh-TW" sz="2800" dirty="0"/>
              <a:t>》</a:t>
            </a:r>
            <a:r>
              <a:rPr lang="zh-TW" altLang="en-US" sz="2800" dirty="0"/>
              <a:t>中</a:t>
            </a:r>
            <a:r>
              <a:rPr lang="zh-TW" altLang="en-US" sz="2800" dirty="0" smtClean="0"/>
              <a:t>輯録</a:t>
            </a:r>
            <a:r>
              <a:rPr lang="zh-TW" altLang="en-US" sz="2800" dirty="0"/>
              <a:t>的</a:t>
            </a:r>
            <a:r>
              <a:rPr lang="en-US" altLang="zh-TW" sz="2800" dirty="0"/>
              <a:t>《</a:t>
            </a:r>
            <a:r>
              <a:rPr lang="zh-TW" altLang="en-US" sz="2800" dirty="0"/>
              <a:t>六韜</a:t>
            </a:r>
            <a:r>
              <a:rPr lang="en-US" altLang="zh-TW" sz="2800" dirty="0"/>
              <a:t>》</a:t>
            </a:r>
            <a:r>
              <a:rPr lang="zh-TW" altLang="en-US" sz="2800" dirty="0"/>
              <a:t>保存了該書的佚文。</a:t>
            </a:r>
          </a:p>
        </p:txBody>
      </p:sp>
    </p:spTree>
    <p:extLst>
      <p:ext uri="{BB962C8B-B14F-4D97-AF65-F5344CB8AC3E}">
        <p14:creationId xmlns:p14="http://schemas.microsoft.com/office/powerpoint/2010/main" val="183518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1061355"/>
            <a:ext cx="10108969" cy="487195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文</a:t>
            </a:r>
            <a:r>
              <a:rPr lang="zh-TW" altLang="en-US" sz="3200" dirty="0"/>
              <a:t>王曰。何如而可以</a:t>
            </a:r>
            <a:r>
              <a:rPr lang="zh-TW" altLang="en-US" sz="3200" dirty="0" smtClean="0"/>
              <a:t>爲天下</a:t>
            </a:r>
            <a:r>
              <a:rPr lang="zh-TW" altLang="en-US" sz="3200" dirty="0"/>
              <a:t>。太公對曰。大</a:t>
            </a:r>
            <a:r>
              <a:rPr lang="zh-TW" altLang="en-US" sz="3200" dirty="0" smtClean="0"/>
              <a:t>蓋天下</a:t>
            </a:r>
            <a:r>
              <a:rPr lang="zh-TW" altLang="en-US" sz="3200" dirty="0"/>
              <a:t>。然後能容天下</a:t>
            </a:r>
            <a:r>
              <a:rPr lang="zh-TW" altLang="en-US" sz="3200" dirty="0" smtClean="0"/>
              <a:t>。信</a:t>
            </a:r>
            <a:r>
              <a:rPr lang="zh-TW" altLang="en-US" sz="3200" dirty="0"/>
              <a:t>蓋天下。然後可</a:t>
            </a:r>
            <a:r>
              <a:rPr lang="zh-TW" altLang="en-US" sz="3200" dirty="0" smtClean="0"/>
              <a:t>約天下</a:t>
            </a:r>
            <a:r>
              <a:rPr lang="zh-TW" altLang="en-US" sz="3200" dirty="0"/>
              <a:t>。仁蓋天下。然後可</a:t>
            </a:r>
            <a:r>
              <a:rPr lang="zh-TW" altLang="en-US" sz="3200" dirty="0" smtClean="0"/>
              <a:t>以求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懷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天下</a:t>
            </a:r>
            <a:r>
              <a:rPr lang="zh-TW" altLang="en-US" sz="3200" dirty="0"/>
              <a:t>。恩蓋天下。然後</a:t>
            </a:r>
            <a:r>
              <a:rPr lang="zh-TW" altLang="en-US" sz="3200" dirty="0" smtClean="0"/>
              <a:t>王天下</a:t>
            </a:r>
            <a:r>
              <a:rPr lang="zh-TW" altLang="en-US" sz="3200" dirty="0"/>
              <a:t>。權蓋天下。然後可以不失天下。事而不疑。然後天下</a:t>
            </a:r>
            <a:r>
              <a:rPr lang="zh-TW" altLang="en-US" sz="3200" dirty="0" smtClean="0"/>
              <a:t>恃。</a:t>
            </a:r>
            <a:r>
              <a:rPr lang="zh-TW" altLang="en-US" sz="3200" dirty="0"/>
              <a:t>此六者備。</a:t>
            </a:r>
            <a:r>
              <a:rPr lang="zh-TW" altLang="en-US" sz="3200" dirty="0" smtClean="0"/>
              <a:t>然後</a:t>
            </a:r>
            <a:r>
              <a:rPr lang="zh-TW" altLang="en-US" sz="3200" dirty="0"/>
              <a:t>可以爲天下政。故利天下者天下啓之。害天下者天下閉之。生天下者天下</a:t>
            </a:r>
            <a:r>
              <a:rPr lang="zh-TW" altLang="en-US" sz="3200" dirty="0" smtClean="0"/>
              <a:t>德之</a:t>
            </a:r>
            <a:r>
              <a:rPr lang="zh-TW" altLang="en-US" sz="3200" dirty="0"/>
              <a:t>。殺天下者天下賊 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徹天下</a:t>
            </a:r>
            <a:r>
              <a:rPr lang="zh-TW" altLang="en-US" sz="3200" dirty="0"/>
              <a:t>者天下通之。</a:t>
            </a:r>
            <a:r>
              <a:rPr lang="zh-TW" altLang="en-US" sz="3200" dirty="0" smtClean="0"/>
              <a:t>窮天下</a:t>
            </a:r>
            <a:r>
              <a:rPr lang="zh-TW" altLang="en-US" sz="3200" dirty="0"/>
              <a:t>者天下仇之。安天下者 天下恃之。危天下者天下</a:t>
            </a:r>
            <a:r>
              <a:rPr lang="zh-TW" altLang="en-US" sz="3200" dirty="0" smtClean="0"/>
              <a:t>灾之</a:t>
            </a:r>
            <a:r>
              <a:rPr lang="zh-TW" altLang="en-US" sz="3200" dirty="0"/>
              <a:t>。天下者非一人之天下。唯有道者得天下也</a:t>
            </a:r>
            <a:r>
              <a:rPr lang="zh-TW" altLang="en-US" sz="3200" dirty="0" smtClean="0"/>
              <a:t>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譯註第七冊頁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3606)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2592925" y="433610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六韜</a:t>
            </a:r>
            <a:r>
              <a:rPr lang="en-US" altLang="zh-TW" dirty="0" smtClean="0"/>
              <a:t>》</a:t>
            </a:r>
            <a:r>
              <a:rPr lang="zh-TW" altLang="en-US" dirty="0"/>
              <a:t>為政六要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4790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0658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763929"/>
            <a:ext cx="10108969" cy="537257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文</a:t>
            </a:r>
            <a:r>
              <a:rPr lang="zh-TW" altLang="en-US" sz="3200" dirty="0"/>
              <a:t>王</a:t>
            </a:r>
            <a:r>
              <a:rPr lang="zh-TW" altLang="en-US" sz="3200" dirty="0" smtClean="0"/>
              <a:t>曰：「何如</a:t>
            </a:r>
            <a:r>
              <a:rPr lang="zh-TW" altLang="en-US" sz="3200" dirty="0"/>
              <a:t>而可以</a:t>
            </a:r>
            <a:r>
              <a:rPr lang="zh-TW" altLang="en-US" sz="3200" dirty="0" smtClean="0"/>
              <a:t>爲天下？」太公</a:t>
            </a:r>
            <a:r>
              <a:rPr lang="zh-TW" altLang="en-US" sz="3200" dirty="0"/>
              <a:t>對</a:t>
            </a:r>
            <a:r>
              <a:rPr lang="zh-TW" altLang="en-US" sz="3200" dirty="0" smtClean="0"/>
              <a:t>曰：「大蓋天下，然後</a:t>
            </a:r>
            <a:r>
              <a:rPr lang="zh-TW" altLang="en-US" sz="3200" dirty="0"/>
              <a:t>能容</a:t>
            </a:r>
            <a:r>
              <a:rPr lang="zh-TW" altLang="en-US" sz="3200" dirty="0" smtClean="0"/>
              <a:t>天下；信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</a:t>
            </a:r>
            <a:r>
              <a:rPr lang="zh-TW" altLang="en-US" sz="3200" dirty="0"/>
              <a:t>可</a:t>
            </a:r>
            <a:r>
              <a:rPr lang="zh-TW" altLang="en-US" sz="3200" dirty="0" smtClean="0"/>
              <a:t>約天下；仁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天下，然後可以懷天下；恩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天下，然後王天下；權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</a:t>
            </a:r>
            <a:r>
              <a:rPr lang="zh-TW" altLang="en-US" sz="3200" dirty="0"/>
              <a:t>可以不失</a:t>
            </a:r>
            <a:r>
              <a:rPr lang="zh-TW" altLang="en-US" sz="3200" dirty="0" smtClean="0"/>
              <a:t>天下；事</a:t>
            </a:r>
            <a:r>
              <a:rPr lang="zh-TW" altLang="en-US" sz="3200" dirty="0"/>
              <a:t>而不</a:t>
            </a:r>
            <a:r>
              <a:rPr lang="zh-TW" altLang="en-US" sz="3200" dirty="0" smtClean="0"/>
              <a:t>疑，然後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恃；此六</a:t>
            </a:r>
            <a:r>
              <a:rPr lang="zh-TW" altLang="en-US" sz="3200" dirty="0"/>
              <a:t>者</a:t>
            </a:r>
            <a:r>
              <a:rPr lang="zh-TW" altLang="en-US" sz="3200" dirty="0" smtClean="0"/>
              <a:t>備，然後</a:t>
            </a:r>
            <a:r>
              <a:rPr lang="zh-TW" altLang="en-US" sz="3200" dirty="0"/>
              <a:t>可以爲天下政。故利天下</a:t>
            </a:r>
            <a:r>
              <a:rPr lang="zh-TW" altLang="en-US" sz="3200" dirty="0" smtClean="0"/>
              <a:t>者，天下</a:t>
            </a:r>
            <a:r>
              <a:rPr lang="zh-TW" altLang="en-US" sz="3200" dirty="0"/>
              <a:t>啓</a:t>
            </a:r>
            <a:r>
              <a:rPr lang="zh-TW" altLang="en-US" sz="3200" dirty="0" smtClean="0"/>
              <a:t>之；害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</a:t>
            </a:r>
            <a:r>
              <a:rPr lang="zh-TW" altLang="en-US" sz="3200" dirty="0"/>
              <a:t>閉</a:t>
            </a:r>
            <a:r>
              <a:rPr lang="zh-TW" altLang="en-US" sz="3200" dirty="0" smtClean="0"/>
              <a:t>之；生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者，天下德之；殺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者，天下賊之；徹天下者，天下</a:t>
            </a:r>
            <a:r>
              <a:rPr lang="zh-TW" altLang="en-US" sz="3200" dirty="0"/>
              <a:t>通</a:t>
            </a:r>
            <a:r>
              <a:rPr lang="zh-TW" altLang="en-US" sz="3200" dirty="0" smtClean="0"/>
              <a:t>之；窮天下者，天下</a:t>
            </a:r>
            <a:r>
              <a:rPr lang="zh-TW" altLang="en-US" sz="3200" dirty="0"/>
              <a:t>仇</a:t>
            </a:r>
            <a:r>
              <a:rPr lang="zh-TW" altLang="en-US" sz="3200" dirty="0" smtClean="0"/>
              <a:t>之；安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</a:t>
            </a:r>
            <a:r>
              <a:rPr lang="zh-TW" altLang="en-US" sz="3200" dirty="0"/>
              <a:t>恃</a:t>
            </a:r>
            <a:r>
              <a:rPr lang="zh-TW" altLang="en-US" sz="3200" dirty="0" smtClean="0"/>
              <a:t>之；危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者，天下灾之</a:t>
            </a:r>
            <a:r>
              <a:rPr lang="zh-TW" altLang="en-US" sz="3200" dirty="0"/>
              <a:t>。天下者非一人之</a:t>
            </a:r>
            <a:r>
              <a:rPr lang="zh-TW" altLang="en-US" sz="3200" dirty="0" smtClean="0"/>
              <a:t>天下，唯有</a:t>
            </a:r>
            <a:r>
              <a:rPr lang="zh-TW" altLang="en-US" sz="3200" dirty="0"/>
              <a:t>道者得天下也。</a:t>
            </a:r>
          </a:p>
        </p:txBody>
      </p:sp>
    </p:spTree>
    <p:extLst>
      <p:ext uri="{BB962C8B-B14F-4D97-AF65-F5344CB8AC3E}">
        <p14:creationId xmlns:p14="http://schemas.microsoft.com/office/powerpoint/2010/main" val="230043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47126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1264555"/>
            <a:ext cx="10108969" cy="487195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文</a:t>
            </a:r>
            <a:r>
              <a:rPr lang="zh-TW" altLang="en-US" sz="3200" dirty="0"/>
              <a:t>王</a:t>
            </a:r>
            <a:r>
              <a:rPr lang="zh-TW" altLang="en-US" sz="3200" dirty="0" smtClean="0"/>
              <a:t>曰：「何如</a:t>
            </a:r>
            <a:r>
              <a:rPr lang="zh-TW" altLang="en-US" sz="3200" dirty="0"/>
              <a:t>而可以</a:t>
            </a:r>
            <a:r>
              <a:rPr lang="zh-TW" altLang="en-US" sz="3200" dirty="0" smtClean="0"/>
              <a:t>爲天下？」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太公</a:t>
            </a:r>
            <a:r>
              <a:rPr lang="zh-TW" altLang="en-US" sz="3200" dirty="0"/>
              <a:t>對</a:t>
            </a:r>
            <a:r>
              <a:rPr lang="zh-TW" altLang="en-US" sz="3200" dirty="0" smtClean="0"/>
              <a:t>曰：「大蓋天下，然後</a:t>
            </a:r>
            <a:r>
              <a:rPr lang="zh-TW" altLang="en-US" sz="3200" dirty="0"/>
              <a:t>能容</a:t>
            </a:r>
            <a:r>
              <a:rPr lang="zh-TW" altLang="en-US" sz="3200" dirty="0" smtClean="0"/>
              <a:t>天下；信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</a:t>
            </a:r>
            <a:r>
              <a:rPr lang="zh-TW" altLang="en-US" sz="3200" dirty="0"/>
              <a:t>可</a:t>
            </a:r>
            <a:r>
              <a:rPr lang="zh-TW" altLang="en-US" sz="3200" dirty="0" smtClean="0"/>
              <a:t>約天下；仁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</a:t>
            </a:r>
            <a:r>
              <a:rPr lang="zh-TW" altLang="en-US" sz="3200" dirty="0"/>
              <a:t>可以懷天下</a:t>
            </a:r>
            <a:r>
              <a:rPr lang="zh-TW" altLang="en-US" sz="3200" dirty="0" smtClean="0"/>
              <a:t>；恩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天下，然後王天下；權</a:t>
            </a:r>
            <a:r>
              <a:rPr lang="zh-TW" altLang="en-US" sz="3200" dirty="0"/>
              <a:t>蓋</a:t>
            </a:r>
            <a:r>
              <a:rPr lang="zh-TW" altLang="en-US" sz="3200" dirty="0" smtClean="0"/>
              <a:t>天下，然後</a:t>
            </a:r>
            <a:r>
              <a:rPr lang="zh-TW" altLang="en-US" sz="3200" dirty="0"/>
              <a:t>可以不失</a:t>
            </a:r>
            <a:r>
              <a:rPr lang="zh-TW" altLang="en-US" sz="3200" dirty="0" smtClean="0"/>
              <a:t>天下；事</a:t>
            </a:r>
            <a:r>
              <a:rPr lang="zh-TW" altLang="en-US" sz="3200" dirty="0"/>
              <a:t>而不</a:t>
            </a:r>
            <a:r>
              <a:rPr lang="zh-TW" altLang="en-US" sz="3200" dirty="0" smtClean="0"/>
              <a:t>疑，然後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恃；此六</a:t>
            </a:r>
            <a:r>
              <a:rPr lang="zh-TW" altLang="en-US" sz="3200" dirty="0"/>
              <a:t>者</a:t>
            </a:r>
            <a:r>
              <a:rPr lang="zh-TW" altLang="en-US" sz="3200" dirty="0" smtClean="0"/>
              <a:t>備，然後</a:t>
            </a:r>
            <a:r>
              <a:rPr lang="zh-TW" altLang="en-US" sz="3200" dirty="0"/>
              <a:t>可以爲天下政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4589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4499" y="1264555"/>
            <a:ext cx="10108969" cy="487195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故</a:t>
            </a:r>
            <a:r>
              <a:rPr lang="zh-TW" altLang="en-US" sz="3200" dirty="0"/>
              <a:t>利天下</a:t>
            </a:r>
            <a:r>
              <a:rPr lang="zh-TW" altLang="en-US" sz="3200" dirty="0" smtClean="0"/>
              <a:t>者，天下</a:t>
            </a:r>
            <a:r>
              <a:rPr lang="zh-TW" altLang="en-US" sz="3200" dirty="0"/>
              <a:t>啓</a:t>
            </a:r>
            <a:r>
              <a:rPr lang="zh-TW" altLang="en-US" sz="3200" dirty="0" smtClean="0"/>
              <a:t>之；害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</a:t>
            </a:r>
            <a:r>
              <a:rPr lang="zh-TW" altLang="en-US" sz="3200" dirty="0"/>
              <a:t>閉</a:t>
            </a:r>
            <a:r>
              <a:rPr lang="zh-TW" altLang="en-US" sz="3200" dirty="0" smtClean="0"/>
              <a:t>之；生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者，天下德之；殺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者，天下賊之；徹天下者，天下</a:t>
            </a:r>
            <a:r>
              <a:rPr lang="zh-TW" altLang="en-US" sz="3200" dirty="0"/>
              <a:t>通</a:t>
            </a:r>
            <a:r>
              <a:rPr lang="zh-TW" altLang="en-US" sz="3200" dirty="0" smtClean="0"/>
              <a:t>之；窮天下者，天下</a:t>
            </a:r>
            <a:r>
              <a:rPr lang="zh-TW" altLang="en-US" sz="3200" dirty="0"/>
              <a:t>仇</a:t>
            </a:r>
            <a:r>
              <a:rPr lang="zh-TW" altLang="en-US" sz="3200" dirty="0" smtClean="0"/>
              <a:t>之；安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</a:t>
            </a:r>
            <a:r>
              <a:rPr lang="zh-TW" altLang="en-US" sz="3200" dirty="0"/>
              <a:t>恃</a:t>
            </a:r>
            <a:r>
              <a:rPr lang="zh-TW" altLang="en-US" sz="3200" dirty="0" smtClean="0"/>
              <a:t>之；危</a:t>
            </a:r>
            <a:r>
              <a:rPr lang="zh-TW" altLang="en-US" sz="3200" dirty="0"/>
              <a:t>天下</a:t>
            </a:r>
            <a:r>
              <a:rPr lang="zh-TW" altLang="en-US" sz="3200" dirty="0" smtClean="0"/>
              <a:t>者，天下灾之。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天下</a:t>
            </a:r>
            <a:r>
              <a:rPr lang="zh-TW" altLang="en-US" sz="3200" dirty="0"/>
              <a:t>者非一人之</a:t>
            </a:r>
            <a:r>
              <a:rPr lang="zh-TW" altLang="en-US" sz="3200" dirty="0" smtClean="0"/>
              <a:t>天下，唯有</a:t>
            </a:r>
            <a:r>
              <a:rPr lang="zh-TW" altLang="en-US" sz="3200" dirty="0"/>
              <a:t>道者得天下也。</a:t>
            </a:r>
          </a:p>
        </p:txBody>
      </p:sp>
    </p:spTree>
    <p:extLst>
      <p:ext uri="{BB962C8B-B14F-4D97-AF65-F5344CB8AC3E}">
        <p14:creationId xmlns:p14="http://schemas.microsoft.com/office/powerpoint/2010/main" val="147522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825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2125" y="3955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0143603"/>
              </p:ext>
            </p:extLst>
          </p:nvPr>
        </p:nvGraphicFramePr>
        <p:xfrm>
          <a:off x="1692730" y="1193800"/>
          <a:ext cx="10363200" cy="5273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957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6236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369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文王曰：「何如而可以爲天下？」</a:t>
                      </a:r>
                      <a:endParaRPr lang="en-US" altLang="zh-TW" sz="36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3316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太公對曰：「大蓋天下，然後能容天下；信蓋天下，然後可約天下；仁蓋天下，然後可以懷天下；恩蓋天下，然後王天下；權蓋天下，然後可以不失天下；事而不疑，然後天下恃；此六者備，然後可以爲天下政。</a:t>
                      </a:r>
                      <a:endParaRPr lang="en-US" altLang="zh-TW" sz="320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93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2125" y="3955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8152329"/>
              </p:ext>
            </p:extLst>
          </p:nvPr>
        </p:nvGraphicFramePr>
        <p:xfrm>
          <a:off x="1692730" y="1193800"/>
          <a:ext cx="10363200" cy="5273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957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6236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369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問治天下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文王曰：「何如而可以爲天下？」</a:t>
                      </a:r>
                      <a:endParaRPr lang="en-US" altLang="zh-TW" sz="36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3316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太公對曰：「大蓋天下，然後能容天下；信蓋天下，然後可約天下；仁蓋天下，然後可以懷天下；恩蓋天下，然後王天下；權蓋天下，然後可以不失天下；事而不疑，然後天下恃；此六者備，然後可以爲天下政。</a:t>
                      </a:r>
                      <a:endParaRPr lang="en-US" altLang="zh-TW" sz="320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82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2125" y="3955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92730" y="1193800"/>
          <a:ext cx="10363200" cy="5273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957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6236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03690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問治天下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文王曰：「何如而可以爲天下？」</a:t>
                      </a:r>
                      <a:endParaRPr lang="en-US" altLang="zh-TW" sz="36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3316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為政六要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太公對曰：「大蓋天下，然後能容天下；信蓋天下，然後可約天下；仁蓋天下，然後可以懷天下；恩蓋天下，然後王天下；權蓋天下，然後可以不失天下；事而不疑，然後天下恃；此六者備，然後可以爲天下政。</a:t>
                      </a:r>
                      <a:endParaRPr lang="en-US" altLang="zh-TW" sz="320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057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6807964"/>
              </p:ext>
            </p:extLst>
          </p:nvPr>
        </p:nvGraphicFramePr>
        <p:xfrm>
          <a:off x="1570779" y="1284230"/>
          <a:ext cx="10363200" cy="387784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12725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235947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9069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1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故利天下者，天下啓之；害天下者，天下閉之；生天下者，天下德之；殺天下者，天下賊 之；徹天下者，天下通之；窮天下者，天下仇之；安天下者，天下恃之；危天下者，天下灾之。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4800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天下者非一人之天下，唯有道者得天下也。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895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3163388"/>
              </p:ext>
            </p:extLst>
          </p:nvPr>
        </p:nvGraphicFramePr>
        <p:xfrm>
          <a:off x="1570779" y="1284230"/>
          <a:ext cx="10363200" cy="387784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12725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235947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9069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利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天下者，天下啓之；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害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天下者，天下閉之；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天下者，天下德之；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殺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天下者，天下賊 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徹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天下者，天下通之；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窮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天下者，天下仇之；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安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天下者，天下恃之；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危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天下者，天下灾之。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4800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天下者非一人之天下，唯有道者得天下也。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29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605200"/>
              </p:ext>
            </p:extLst>
          </p:nvPr>
        </p:nvGraphicFramePr>
        <p:xfrm>
          <a:off x="1570779" y="1284230"/>
          <a:ext cx="10363200" cy="387784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12725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235947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9069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利害生殺</a:t>
                      </a:r>
                      <a:endParaRPr lang="en-US" altLang="zh-TW" sz="36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徹窮安危</a:t>
                      </a:r>
                      <a:endParaRPr lang="zh-TW" altLang="zh-TW" sz="36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利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天下者，天下啓之；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害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天下者，天下閉之；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天下者，天下德之；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殺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天下者，天下賊 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徹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天下者，天下通之；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窮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天下者，天下仇之；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安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天下者，天下恃之；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危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天下者，天下灾之。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4800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天下者非一人之天下，唯有道者得天下也。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575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6526750"/>
              </p:ext>
            </p:extLst>
          </p:nvPr>
        </p:nvGraphicFramePr>
        <p:xfrm>
          <a:off x="1570779" y="1284230"/>
          <a:ext cx="10363200" cy="387784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12725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235947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9069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利害生殺</a:t>
                      </a:r>
                      <a:endParaRPr lang="en-US" altLang="zh-TW" sz="36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徹窮安危</a:t>
                      </a:r>
                      <a:endParaRPr lang="zh-TW" altLang="zh-TW" sz="36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利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天下者，天下啓之；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害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天下者，天下閉之；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天下者，天下德之；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殺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天下者，天下賊 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徹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天下者，天下通之；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窮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天下者，天下仇之；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安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天下者，天下恃之；</a:t>
                      </a:r>
                      <a:r>
                        <a:rPr lang="zh-TW" altLang="en-US" sz="3200" b="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危</a:t>
                      </a: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天下者，天下灾之。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34800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天下為公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有道者得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天下者非一人之天下，唯有道者得天下也。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780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透過表解方式說明主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577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0223003"/>
              </p:ext>
            </p:extLst>
          </p:nvPr>
        </p:nvGraphicFramePr>
        <p:xfrm>
          <a:off x="2082188" y="870332"/>
          <a:ext cx="9441455" cy="5310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295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FDD0972-85B1-4DAE-9EDF-BA272A64EE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1FDD0972-85B1-4DAE-9EDF-BA272A64EE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22CB603-4364-4D27-9D5D-28069F6E2D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D22CB603-4364-4D27-9D5D-28069F6E2D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3E67702-9191-4198-B27A-C347FC0E75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43E67702-9191-4198-B27A-C347FC0E75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E0ED2C5-A96F-413D-B3F6-20A914F26E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FE0ED2C5-A96F-413D-B3F6-20A914F26E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BF5609C-E695-410E-BC25-C4F1719222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FBF5609C-E695-410E-BC25-C4F1719222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4CD5615-7621-4AC3-B113-E0A912CE85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dgm id="{D4CD5615-7621-4AC3-B113-E0A912CE85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6194320-788A-4E65-B78B-E550AAEFF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dgm id="{F6194320-788A-4E65-B78B-E550AAEFF9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F5B36D0-67F6-4F86-A2F1-DDFFA6F7D6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7F5B36D0-67F6-4F86-A2F1-DDFFA6F7D6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A6607C0-A96E-4EEE-ACC1-04E69555CB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graphicEl>
                                              <a:dgm id="{8A6607C0-A96E-4EEE-ACC1-04E69555CB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DD053E-FB29-432E-B032-C80436117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61DD053E-FB29-432E-B032-C804361179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C826C35-3C9A-4EBC-BBC2-A713FD8DAB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graphicEl>
                                              <a:dgm id="{9C826C35-3C9A-4EBC-BBC2-A713FD8DAB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0312207-CEF3-4CF9-861C-5441EC5213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graphicEl>
                                              <a:dgm id="{00312207-CEF3-4CF9-861C-5441EC5213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F65BE8D-B49D-49A9-BFD7-06DF26B107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graphicEl>
                                              <a:dgm id="{BF65BE8D-B49D-49A9-BFD7-06DF26B107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2D60DBA-2B31-4275-9BA7-EB0C74F86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">
                                            <p:graphicEl>
                                              <a:dgm id="{E2D60DBA-2B31-4275-9BA7-EB0C74F86D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251FEB-FA49-4A26-8A7A-9BEFDC716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">
                                            <p:graphicEl>
                                              <a:dgm id="{35251FEB-FA49-4A26-8A7A-9BEFDC716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023A9CD-5E84-4964-A4B8-F0B7F2AC5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>
                                            <p:graphicEl>
                                              <a:dgm id="{2023A9CD-5E84-4964-A4B8-F0B7F2AC5E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9DDEDCC-2B76-430A-82EA-FA410BDCD3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>
                                            <p:graphicEl>
                                              <a:dgm id="{99DDEDCC-2B76-430A-82EA-FA410BDCD3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DF9870-A8C0-4626-87FC-867F319E6C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">
                                            <p:graphicEl>
                                              <a:dgm id="{8BDF9870-A8C0-4626-87FC-867F319E6C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59DC847-E3E0-4A2B-972F-1DDFCB0F8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">
                                            <p:graphicEl>
                                              <a:dgm id="{959DC847-E3E0-4A2B-972F-1DDFCB0F84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56F8387-B260-4527-9C56-F6C2B77974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>
                                            <p:graphicEl>
                                              <a:dgm id="{C56F8387-B260-4527-9C56-F6C2B77974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2597A14-E555-4038-8727-78BD8B1C2F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">
                                            <p:graphicEl>
                                              <a:dgm id="{12597A14-E555-4038-8727-78BD8B1C2F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4D0E57-9D63-44D6-89AE-E9B2562DC1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">
                                            <p:graphicEl>
                                              <a:dgm id="{F34D0E57-9D63-44D6-89AE-E9B2562DC1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EFAD391-E80C-416D-AD7E-878F5F13E7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">
                                            <p:graphicEl>
                                              <a:dgm id="{CEFAD391-E80C-416D-AD7E-878F5F13E7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38C12BD-E334-491D-A757-B2EBC21852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">
                                            <p:graphicEl>
                                              <a:dgm id="{538C12BD-E334-491D-A757-B2EBC21852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C61A4B5-0C6B-4A46-A045-08984F4070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">
                                            <p:graphicEl>
                                              <a:dgm id="{BC61A4B5-0C6B-4A46-A045-08984F4070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6182937"/>
              </p:ext>
            </p:extLst>
          </p:nvPr>
        </p:nvGraphicFramePr>
        <p:xfrm>
          <a:off x="1013553" y="958467"/>
          <a:ext cx="7083846" cy="5310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1156159"/>
              </p:ext>
            </p:extLst>
          </p:nvPr>
        </p:nvGraphicFramePr>
        <p:xfrm>
          <a:off x="7557821" y="561860"/>
          <a:ext cx="4296329" cy="6004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6449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3168290"/>
              </p:ext>
            </p:extLst>
          </p:nvPr>
        </p:nvGraphicFramePr>
        <p:xfrm>
          <a:off x="638977" y="716098"/>
          <a:ext cx="6081311" cy="5305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2035010"/>
              </p:ext>
            </p:extLst>
          </p:nvPr>
        </p:nvGraphicFramePr>
        <p:xfrm>
          <a:off x="6422834" y="716098"/>
          <a:ext cx="5684704" cy="5305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348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5CAA94-E948-4B6B-9945-A1EE8C9600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A5CAA94-E948-4B6B-9945-A1EE8C9600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9A9047-6418-4C77-939F-03E94EAD57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419A9047-6418-4C77-939F-03E94EAD57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CBE09A-F94A-40C3-9AC0-02B3E38E3C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E6CBE09A-F94A-40C3-9AC0-02B3E38E3C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3F8BC1-5E87-41D5-B73B-E00E213CCC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F83F8BC1-5E87-41D5-B73B-E00E213CCC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3463AE-8574-4804-AE96-61FE386E5E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693463AE-8574-4804-AE96-61FE386E5E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B5703A-6A1D-4F4D-93C8-0B0D771630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0BB5703A-6A1D-4F4D-93C8-0B0D771630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67B879-2F66-435E-BAF5-3368A6C63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1667B879-2F66-435E-BAF5-3368A6C63D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C2BC9F-9393-43C7-B931-428CBF7C28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A4C2BC9F-9393-43C7-B931-428CBF7C28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D0D3CE-8CB8-464B-9B5C-59E2B84475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74D0D3CE-8CB8-464B-9B5C-59E2B84475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5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8711754"/>
              </p:ext>
            </p:extLst>
          </p:nvPr>
        </p:nvGraphicFramePr>
        <p:xfrm>
          <a:off x="6158429" y="848300"/>
          <a:ext cx="5684704" cy="5305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8765307"/>
              </p:ext>
            </p:extLst>
          </p:nvPr>
        </p:nvGraphicFramePr>
        <p:xfrm>
          <a:off x="1795998" y="848301"/>
          <a:ext cx="3954807" cy="5305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0671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本文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第三段以「故」字開頭，試比較分析其與第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段之間的因果關係。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8287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4045036"/>
              </p:ext>
            </p:extLst>
          </p:nvPr>
        </p:nvGraphicFramePr>
        <p:xfrm>
          <a:off x="1597695" y="848300"/>
          <a:ext cx="4351413" cy="5305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1538318"/>
              </p:ext>
            </p:extLst>
          </p:nvPr>
        </p:nvGraphicFramePr>
        <p:xfrm>
          <a:off x="6422834" y="868498"/>
          <a:ext cx="5684704" cy="5305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0917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六</a:t>
            </a:r>
            <a:r>
              <a:rPr lang="zh-TW" altLang="en-US" dirty="0"/>
              <a:t>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85731" y="1388961"/>
            <a:ext cx="10359341" cy="5058137"/>
          </a:xfrm>
        </p:spPr>
        <p:txBody>
          <a:bodyPr>
            <a:noAutofit/>
          </a:bodyPr>
          <a:lstStyle/>
          <a:p>
            <a:r>
              <a:rPr lang="zh-TW" altLang="en-US" sz="2800" dirty="0" smtClean="0"/>
              <a:t>文</a:t>
            </a:r>
            <a:r>
              <a:rPr lang="zh-TW" altLang="en-US" sz="2800" dirty="0"/>
              <a:t>王</a:t>
            </a:r>
            <a:r>
              <a:rPr lang="zh-TW" altLang="en-US" sz="2800" dirty="0" smtClean="0"/>
              <a:t>田乎渭之陽。</a:t>
            </a:r>
            <a:r>
              <a:rPr lang="zh-TW" altLang="en-US" sz="2800" dirty="0"/>
              <a:t>見</a:t>
            </a:r>
            <a:r>
              <a:rPr lang="zh-TW" altLang="en-US" sz="2800" dirty="0" smtClean="0"/>
              <a:t>太公坐</a:t>
            </a:r>
            <a:r>
              <a:rPr lang="zh-TW" altLang="en-US" sz="2800" dirty="0"/>
              <a:t>茅而釣。問之曰。子樂得魚耶。太公 曰。夫釣以求得也。其</a:t>
            </a:r>
            <a:r>
              <a:rPr lang="zh-TW" altLang="en-US" sz="2800" dirty="0" smtClean="0"/>
              <a:t>情深</a:t>
            </a:r>
            <a:r>
              <a:rPr lang="zh-TW" altLang="en-US" sz="2800" dirty="0"/>
              <a:t>。可以觀大矣。文王曰。願聞其情。太公曰。夫</a:t>
            </a:r>
            <a:r>
              <a:rPr lang="zh-TW" altLang="en-US" sz="2800" dirty="0" smtClean="0"/>
              <a:t>魚食</a:t>
            </a:r>
            <a:r>
              <a:rPr lang="zh-TW" altLang="en-US" sz="2800" dirty="0"/>
              <a:t>其餌。乃牽於</a:t>
            </a:r>
            <a:r>
              <a:rPr lang="zh-TW" altLang="en-US" sz="2800" dirty="0" smtClean="0"/>
              <a:t>緡。</a:t>
            </a:r>
            <a:r>
              <a:rPr lang="zh-TW" altLang="en-US" sz="2800" dirty="0"/>
              <a:t>人食其禄。乃服於君。故以餌取魚。魚可殺。以禄取人</a:t>
            </a:r>
            <a:r>
              <a:rPr lang="zh-TW" altLang="en-US" sz="2800" dirty="0" smtClean="0"/>
              <a:t>。人</a:t>
            </a:r>
            <a:r>
              <a:rPr lang="zh-TW" altLang="en-US" sz="2800" dirty="0"/>
              <a:t>可竭。以家取國。國可拔。以國取天下。天下可畢</a:t>
            </a:r>
            <a:r>
              <a:rPr lang="zh-TW" altLang="en-US" sz="2800" dirty="0" smtClean="0"/>
              <a:t>也。</a:t>
            </a:r>
            <a:r>
              <a:rPr lang="zh-TW" altLang="en-US" sz="2800" dirty="0"/>
              <a:t>天下者。非一人之天 下。天下之天下也。與天下同利者則得天下。</a:t>
            </a:r>
            <a:r>
              <a:rPr lang="zh-TW" altLang="en-US" sz="2800" dirty="0" smtClean="0"/>
              <a:t>擅天下</a:t>
            </a:r>
            <a:r>
              <a:rPr lang="zh-TW" altLang="en-US" sz="2800" dirty="0"/>
              <a:t>之利者失天下。天有時。 地有財。能與人共之者。仁也。仁之所在。天下歸之。免人之死。解人之難。</a:t>
            </a:r>
            <a:r>
              <a:rPr lang="zh-TW" altLang="en-US" sz="2800" dirty="0" smtClean="0"/>
              <a:t>救人</a:t>
            </a:r>
            <a:r>
              <a:rPr lang="zh-TW" altLang="en-US" sz="2800" dirty="0"/>
              <a:t>之患。濟人之急者。德也。德之所在。天下歸之。與人同憂同樂。同好同惡 者。義也。義之所在。天下歸之。凡人惡死而樂生。好得而歸利。能生利者。</a:t>
            </a:r>
            <a:r>
              <a:rPr lang="zh-TW" altLang="en-US" sz="2800" dirty="0" smtClean="0"/>
              <a:t>道也</a:t>
            </a:r>
            <a:r>
              <a:rPr lang="zh-TW" altLang="en-US" sz="2800" dirty="0"/>
              <a:t>。道之所在。天下歸之</a:t>
            </a:r>
            <a:r>
              <a:rPr lang="zh-TW" altLang="en-US" sz="2800" dirty="0" smtClean="0"/>
              <a:t>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（譯註第七冊頁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3579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6489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62354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六</a:t>
            </a:r>
            <a:r>
              <a:rPr lang="zh-TW" altLang="en-US" dirty="0"/>
              <a:t>韜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85731" y="1388961"/>
            <a:ext cx="10359341" cy="5058137"/>
          </a:xfrm>
        </p:spPr>
        <p:txBody>
          <a:bodyPr>
            <a:noAutofit/>
          </a:bodyPr>
          <a:lstStyle/>
          <a:p>
            <a:r>
              <a:rPr lang="zh-TW" altLang="en-US" sz="2800" dirty="0" smtClean="0"/>
              <a:t>文</a:t>
            </a:r>
            <a:r>
              <a:rPr lang="zh-TW" altLang="en-US" sz="2800" dirty="0"/>
              <a:t>王</a:t>
            </a:r>
            <a:r>
              <a:rPr lang="zh-TW" altLang="en-US" sz="2800" dirty="0" smtClean="0"/>
              <a:t>田乎渭之陽，見太公坐</a:t>
            </a:r>
            <a:r>
              <a:rPr lang="zh-TW" altLang="en-US" sz="2800" dirty="0"/>
              <a:t>茅而</a:t>
            </a:r>
            <a:r>
              <a:rPr lang="zh-TW" altLang="en-US" sz="2800" dirty="0" smtClean="0"/>
              <a:t>釣，問</a:t>
            </a:r>
            <a:r>
              <a:rPr lang="zh-TW" altLang="en-US" sz="2800" dirty="0"/>
              <a:t>之</a:t>
            </a:r>
            <a:r>
              <a:rPr lang="zh-TW" altLang="en-US" sz="2800" dirty="0" smtClean="0"/>
              <a:t>曰：「子</a:t>
            </a:r>
            <a:r>
              <a:rPr lang="zh-TW" altLang="en-US" sz="2800" dirty="0"/>
              <a:t>樂得魚</a:t>
            </a:r>
            <a:r>
              <a:rPr lang="zh-TW" altLang="en-US" sz="2800" dirty="0" smtClean="0"/>
              <a:t>耶？」太公 曰：「夫</a:t>
            </a:r>
            <a:r>
              <a:rPr lang="zh-TW" altLang="en-US" sz="2800" dirty="0"/>
              <a:t>釣以求得</a:t>
            </a:r>
            <a:r>
              <a:rPr lang="zh-TW" altLang="en-US" sz="2800" dirty="0" smtClean="0"/>
              <a:t>也，其情深，可以</a:t>
            </a:r>
            <a:r>
              <a:rPr lang="zh-TW" altLang="en-US" sz="2800" dirty="0"/>
              <a:t>觀大</a:t>
            </a:r>
            <a:r>
              <a:rPr lang="zh-TW" altLang="en-US" sz="2800" dirty="0" smtClean="0"/>
              <a:t>矣！」文</a:t>
            </a:r>
            <a:r>
              <a:rPr lang="zh-TW" altLang="en-US" sz="2800" dirty="0"/>
              <a:t>王</a:t>
            </a:r>
            <a:r>
              <a:rPr lang="zh-TW" altLang="en-US" sz="2800" dirty="0" smtClean="0"/>
              <a:t>曰：「願</a:t>
            </a:r>
            <a:r>
              <a:rPr lang="zh-TW" altLang="en-US" sz="2800" dirty="0"/>
              <a:t>聞其情</a:t>
            </a:r>
            <a:r>
              <a:rPr lang="zh-TW" altLang="en-US" sz="2800" dirty="0" smtClean="0"/>
              <a:t>。」太公曰：「夫魚食</a:t>
            </a:r>
            <a:r>
              <a:rPr lang="zh-TW" altLang="en-US" sz="2800" dirty="0"/>
              <a:t>其</a:t>
            </a:r>
            <a:r>
              <a:rPr lang="zh-TW" altLang="en-US" sz="2800" dirty="0" smtClean="0"/>
              <a:t>餌，乃</a:t>
            </a:r>
            <a:r>
              <a:rPr lang="zh-TW" altLang="en-US" sz="2800" dirty="0"/>
              <a:t>牽於</a:t>
            </a:r>
            <a:r>
              <a:rPr lang="zh-TW" altLang="en-US" sz="2800" dirty="0" smtClean="0"/>
              <a:t>緡；人</a:t>
            </a:r>
            <a:r>
              <a:rPr lang="zh-TW" altLang="en-US" sz="2800" dirty="0"/>
              <a:t>食其</a:t>
            </a:r>
            <a:r>
              <a:rPr lang="zh-TW" altLang="en-US" sz="2800" dirty="0" smtClean="0"/>
              <a:t>禄，乃</a:t>
            </a:r>
            <a:r>
              <a:rPr lang="zh-TW" altLang="en-US" sz="2800" dirty="0"/>
              <a:t>服於君。故以餌取</a:t>
            </a:r>
            <a:r>
              <a:rPr lang="zh-TW" altLang="en-US" sz="2800" dirty="0" smtClean="0"/>
              <a:t>魚，魚</a:t>
            </a:r>
            <a:r>
              <a:rPr lang="zh-TW" altLang="en-US" sz="2800" dirty="0"/>
              <a:t>可</a:t>
            </a:r>
            <a:r>
              <a:rPr lang="zh-TW" altLang="en-US" sz="2800" dirty="0" smtClean="0"/>
              <a:t>殺；以</a:t>
            </a:r>
            <a:r>
              <a:rPr lang="zh-TW" altLang="en-US" sz="2800" dirty="0"/>
              <a:t>禄取</a:t>
            </a:r>
            <a:r>
              <a:rPr lang="zh-TW" altLang="en-US" sz="2800" dirty="0" smtClean="0"/>
              <a:t>人，人</a:t>
            </a:r>
            <a:r>
              <a:rPr lang="zh-TW" altLang="en-US" sz="2800" dirty="0"/>
              <a:t>可</a:t>
            </a:r>
            <a:r>
              <a:rPr lang="zh-TW" altLang="en-US" sz="2800" dirty="0" smtClean="0"/>
              <a:t>竭；以</a:t>
            </a:r>
            <a:r>
              <a:rPr lang="zh-TW" altLang="en-US" sz="2800" dirty="0"/>
              <a:t>家取</a:t>
            </a:r>
            <a:r>
              <a:rPr lang="zh-TW" altLang="en-US" sz="2800" dirty="0" smtClean="0"/>
              <a:t>國，國</a:t>
            </a:r>
            <a:r>
              <a:rPr lang="zh-TW" altLang="en-US" sz="2800" dirty="0"/>
              <a:t>可</a:t>
            </a:r>
            <a:r>
              <a:rPr lang="zh-TW" altLang="en-US" sz="2800" dirty="0" smtClean="0"/>
              <a:t>拔；以</a:t>
            </a:r>
            <a:r>
              <a:rPr lang="zh-TW" altLang="en-US" sz="2800" dirty="0"/>
              <a:t>國取</a:t>
            </a:r>
            <a:r>
              <a:rPr lang="zh-TW" altLang="en-US" sz="2800" dirty="0" smtClean="0"/>
              <a:t>天下，天下</a:t>
            </a:r>
            <a:r>
              <a:rPr lang="zh-TW" altLang="en-US" sz="2800" dirty="0"/>
              <a:t>可畢</a:t>
            </a:r>
            <a:r>
              <a:rPr lang="zh-TW" altLang="en-US" sz="2800" dirty="0" smtClean="0"/>
              <a:t>也。</a:t>
            </a:r>
            <a:r>
              <a:rPr lang="zh-TW" altLang="en-US" sz="2800" dirty="0"/>
              <a:t>天下</a:t>
            </a:r>
            <a:r>
              <a:rPr lang="zh-TW" altLang="en-US" sz="2800" dirty="0" smtClean="0"/>
              <a:t>者，非</a:t>
            </a:r>
            <a:r>
              <a:rPr lang="zh-TW" altLang="en-US" sz="2800" dirty="0"/>
              <a:t>一人之天 </a:t>
            </a:r>
            <a:r>
              <a:rPr lang="zh-TW" altLang="en-US" sz="2800" dirty="0" smtClean="0"/>
              <a:t>下；天下</a:t>
            </a:r>
            <a:r>
              <a:rPr lang="zh-TW" altLang="en-US" sz="2800" dirty="0"/>
              <a:t>之天下也。與天下同利者則得</a:t>
            </a:r>
            <a:r>
              <a:rPr lang="zh-TW" altLang="en-US" sz="2800" dirty="0" smtClean="0"/>
              <a:t>天下，擅天下</a:t>
            </a:r>
            <a:r>
              <a:rPr lang="zh-TW" altLang="en-US" sz="2800" dirty="0"/>
              <a:t>之利者失天下。天</a:t>
            </a:r>
            <a:r>
              <a:rPr lang="zh-TW" altLang="en-US" sz="2800" dirty="0" smtClean="0"/>
              <a:t>有時， </a:t>
            </a:r>
            <a:r>
              <a:rPr lang="zh-TW" altLang="en-US" sz="2800" dirty="0"/>
              <a:t>地有</a:t>
            </a:r>
            <a:r>
              <a:rPr lang="zh-TW" altLang="en-US" sz="2800" dirty="0" smtClean="0"/>
              <a:t>財，能</a:t>
            </a:r>
            <a:r>
              <a:rPr lang="zh-TW" altLang="en-US" sz="2800" dirty="0"/>
              <a:t>與人共之</a:t>
            </a:r>
            <a:r>
              <a:rPr lang="zh-TW" altLang="en-US" sz="2800" dirty="0" smtClean="0"/>
              <a:t>者，仁</a:t>
            </a:r>
            <a:r>
              <a:rPr lang="zh-TW" altLang="en-US" sz="2800" dirty="0"/>
              <a:t>也。仁之</a:t>
            </a:r>
            <a:r>
              <a:rPr lang="zh-TW" altLang="en-US" sz="2800" dirty="0" smtClean="0"/>
              <a:t>所在，天下</a:t>
            </a:r>
            <a:r>
              <a:rPr lang="zh-TW" altLang="en-US" sz="2800" dirty="0"/>
              <a:t>歸之。免人之</a:t>
            </a:r>
            <a:r>
              <a:rPr lang="zh-TW" altLang="en-US" sz="2800" dirty="0" smtClean="0"/>
              <a:t>死，解</a:t>
            </a:r>
            <a:r>
              <a:rPr lang="zh-TW" altLang="en-US" sz="2800" dirty="0"/>
              <a:t>人之</a:t>
            </a:r>
            <a:r>
              <a:rPr lang="zh-TW" altLang="en-US" sz="2800" dirty="0" smtClean="0"/>
              <a:t>難；救人</a:t>
            </a:r>
            <a:r>
              <a:rPr lang="zh-TW" altLang="en-US" sz="2800" dirty="0"/>
              <a:t>之</a:t>
            </a:r>
            <a:r>
              <a:rPr lang="zh-TW" altLang="en-US" sz="2800" dirty="0" smtClean="0"/>
              <a:t>患，濟</a:t>
            </a:r>
            <a:r>
              <a:rPr lang="zh-TW" altLang="en-US" sz="2800" dirty="0"/>
              <a:t>人之急</a:t>
            </a:r>
            <a:r>
              <a:rPr lang="zh-TW" altLang="en-US" sz="2800" dirty="0" smtClean="0"/>
              <a:t>者，德也；德</a:t>
            </a:r>
            <a:r>
              <a:rPr lang="zh-TW" altLang="en-US" sz="2800" dirty="0"/>
              <a:t>之</a:t>
            </a:r>
            <a:r>
              <a:rPr lang="zh-TW" altLang="en-US" sz="2800" dirty="0" smtClean="0"/>
              <a:t>所在，天下</a:t>
            </a:r>
            <a:r>
              <a:rPr lang="zh-TW" altLang="en-US" sz="2800" dirty="0"/>
              <a:t>歸之。與人同憂同</a:t>
            </a:r>
            <a:r>
              <a:rPr lang="zh-TW" altLang="en-US" sz="2800" dirty="0" smtClean="0"/>
              <a:t>樂，同好</a:t>
            </a:r>
            <a:r>
              <a:rPr lang="zh-TW" altLang="en-US" sz="2800" dirty="0"/>
              <a:t>同</a:t>
            </a:r>
            <a:r>
              <a:rPr lang="zh-TW" altLang="en-US" sz="2800" dirty="0" smtClean="0"/>
              <a:t>惡者，義也；義</a:t>
            </a:r>
            <a:r>
              <a:rPr lang="zh-TW" altLang="en-US" sz="2800" dirty="0"/>
              <a:t>之</a:t>
            </a:r>
            <a:r>
              <a:rPr lang="zh-TW" altLang="en-US" sz="2800" dirty="0" smtClean="0"/>
              <a:t>所在，天下</a:t>
            </a:r>
            <a:r>
              <a:rPr lang="zh-TW" altLang="en-US" sz="2800" dirty="0"/>
              <a:t>歸之。凡人惡死而樂</a:t>
            </a:r>
            <a:r>
              <a:rPr lang="zh-TW" altLang="en-US" sz="2800" dirty="0" smtClean="0"/>
              <a:t>生，好</a:t>
            </a:r>
            <a:r>
              <a:rPr lang="zh-TW" altLang="en-US" sz="2800" dirty="0"/>
              <a:t>得而歸</a:t>
            </a:r>
            <a:r>
              <a:rPr lang="zh-TW" altLang="en-US" sz="2800" dirty="0" smtClean="0"/>
              <a:t>利，能</a:t>
            </a:r>
            <a:r>
              <a:rPr lang="zh-TW" altLang="en-US" sz="2800" dirty="0"/>
              <a:t>生利</a:t>
            </a:r>
            <a:r>
              <a:rPr lang="zh-TW" altLang="en-US" sz="2800" dirty="0" smtClean="0"/>
              <a:t>者，道也；道</a:t>
            </a:r>
            <a:r>
              <a:rPr lang="zh-TW" altLang="en-US" sz="2800" dirty="0"/>
              <a:t>之</a:t>
            </a:r>
            <a:r>
              <a:rPr lang="zh-TW" altLang="en-US" sz="2800" dirty="0" smtClean="0"/>
              <a:t>所在，天下</a:t>
            </a:r>
            <a:r>
              <a:rPr lang="zh-TW" altLang="en-US" sz="2800" dirty="0"/>
              <a:t>歸之</a:t>
            </a:r>
            <a:r>
              <a:rPr lang="zh-TW" altLang="en-US" sz="2800" dirty="0" smtClean="0"/>
              <a:t>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（譯註第七冊頁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3579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047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074298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75099" y="578736"/>
            <a:ext cx="10069973" cy="577576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文</a:t>
            </a:r>
            <a:r>
              <a:rPr lang="zh-TW" altLang="en-US" sz="3200" dirty="0"/>
              <a:t>王</a:t>
            </a:r>
            <a:r>
              <a:rPr lang="zh-TW" altLang="en-US" sz="3200" dirty="0" smtClean="0"/>
              <a:t>田乎渭之陽，見太公坐</a:t>
            </a:r>
            <a:r>
              <a:rPr lang="zh-TW" altLang="en-US" sz="3200" dirty="0"/>
              <a:t>茅而</a:t>
            </a:r>
            <a:r>
              <a:rPr lang="zh-TW" altLang="en-US" sz="3200" dirty="0" smtClean="0"/>
              <a:t>釣，問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曰：「子</a:t>
            </a:r>
            <a:r>
              <a:rPr lang="zh-TW" altLang="en-US" sz="3200" dirty="0"/>
              <a:t>樂得魚</a:t>
            </a:r>
            <a:r>
              <a:rPr lang="zh-TW" altLang="en-US" sz="3200" dirty="0" smtClean="0"/>
              <a:t>耶？」太公 曰：「夫</a:t>
            </a:r>
            <a:r>
              <a:rPr lang="zh-TW" altLang="en-US" sz="3200" dirty="0"/>
              <a:t>釣以求得</a:t>
            </a:r>
            <a:r>
              <a:rPr lang="zh-TW" altLang="en-US" sz="3200" dirty="0" smtClean="0"/>
              <a:t>也，其情深，可以</a:t>
            </a:r>
            <a:r>
              <a:rPr lang="zh-TW" altLang="en-US" sz="3200" dirty="0"/>
              <a:t>觀大</a:t>
            </a:r>
            <a:r>
              <a:rPr lang="zh-TW" altLang="en-US" sz="3200" dirty="0" smtClean="0"/>
              <a:t>矣！」文</a:t>
            </a:r>
            <a:r>
              <a:rPr lang="zh-TW" altLang="en-US" sz="3200" dirty="0"/>
              <a:t>王</a:t>
            </a:r>
            <a:r>
              <a:rPr lang="zh-TW" altLang="en-US" sz="3200" dirty="0" smtClean="0"/>
              <a:t>曰：「願</a:t>
            </a:r>
            <a:r>
              <a:rPr lang="zh-TW" altLang="en-US" sz="3200" dirty="0"/>
              <a:t>聞其情</a:t>
            </a:r>
            <a:r>
              <a:rPr lang="zh-TW" altLang="en-US" sz="3200" dirty="0" smtClean="0"/>
              <a:t>。」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太公曰：「夫魚食</a:t>
            </a:r>
            <a:r>
              <a:rPr lang="zh-TW" altLang="en-US" sz="3200" dirty="0"/>
              <a:t>其</a:t>
            </a:r>
            <a:r>
              <a:rPr lang="zh-TW" altLang="en-US" sz="3200" dirty="0" smtClean="0"/>
              <a:t>餌，乃</a:t>
            </a:r>
            <a:r>
              <a:rPr lang="zh-TW" altLang="en-US" sz="3200" dirty="0"/>
              <a:t>牽於</a:t>
            </a:r>
            <a:r>
              <a:rPr lang="zh-TW" altLang="en-US" sz="3200" dirty="0" smtClean="0"/>
              <a:t>緡；人</a:t>
            </a:r>
            <a:r>
              <a:rPr lang="zh-TW" altLang="en-US" sz="3200" dirty="0"/>
              <a:t>食其</a:t>
            </a:r>
            <a:r>
              <a:rPr lang="zh-TW" altLang="en-US" sz="3200" dirty="0" smtClean="0"/>
              <a:t>禄，乃</a:t>
            </a:r>
            <a:r>
              <a:rPr lang="zh-TW" altLang="en-US" sz="3200" dirty="0"/>
              <a:t>服於君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故</a:t>
            </a:r>
            <a:r>
              <a:rPr lang="zh-TW" altLang="en-US" sz="3200" dirty="0"/>
              <a:t>以餌取</a:t>
            </a:r>
            <a:r>
              <a:rPr lang="zh-TW" altLang="en-US" sz="3200" dirty="0" smtClean="0"/>
              <a:t>魚，魚</a:t>
            </a:r>
            <a:r>
              <a:rPr lang="zh-TW" altLang="en-US" sz="3200" dirty="0"/>
              <a:t>可</a:t>
            </a:r>
            <a:r>
              <a:rPr lang="zh-TW" altLang="en-US" sz="3200" dirty="0" smtClean="0"/>
              <a:t>殺；以</a:t>
            </a:r>
            <a:r>
              <a:rPr lang="zh-TW" altLang="en-US" sz="3200" dirty="0"/>
              <a:t>禄取</a:t>
            </a:r>
            <a:r>
              <a:rPr lang="zh-TW" altLang="en-US" sz="3200" dirty="0" smtClean="0"/>
              <a:t>人，人</a:t>
            </a:r>
            <a:r>
              <a:rPr lang="zh-TW" altLang="en-US" sz="3200" dirty="0"/>
              <a:t>可</a:t>
            </a:r>
            <a:r>
              <a:rPr lang="zh-TW" altLang="en-US" sz="3200" dirty="0" smtClean="0"/>
              <a:t>竭；以</a:t>
            </a:r>
            <a:r>
              <a:rPr lang="zh-TW" altLang="en-US" sz="3200" dirty="0"/>
              <a:t>家取</a:t>
            </a:r>
            <a:r>
              <a:rPr lang="zh-TW" altLang="en-US" sz="3200" dirty="0" smtClean="0"/>
              <a:t>國，國</a:t>
            </a:r>
            <a:r>
              <a:rPr lang="zh-TW" altLang="en-US" sz="3200" dirty="0"/>
              <a:t>可</a:t>
            </a:r>
            <a:r>
              <a:rPr lang="zh-TW" altLang="en-US" sz="3200" dirty="0" smtClean="0"/>
              <a:t>拔；以</a:t>
            </a:r>
            <a:r>
              <a:rPr lang="zh-TW" altLang="en-US" sz="3200" dirty="0"/>
              <a:t>國取</a:t>
            </a:r>
            <a:r>
              <a:rPr lang="zh-TW" altLang="en-US" sz="3200" dirty="0" smtClean="0"/>
              <a:t>天下，天下</a:t>
            </a:r>
            <a:r>
              <a:rPr lang="zh-TW" altLang="en-US" sz="3200" dirty="0"/>
              <a:t>可畢</a:t>
            </a:r>
            <a:r>
              <a:rPr lang="zh-TW" altLang="en-US" sz="3200" dirty="0" smtClean="0"/>
              <a:t>也。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天下者，非</a:t>
            </a:r>
            <a:r>
              <a:rPr lang="zh-TW" altLang="en-US" sz="3200" dirty="0"/>
              <a:t>一人之天 </a:t>
            </a:r>
            <a:r>
              <a:rPr lang="zh-TW" altLang="en-US" sz="3200" dirty="0" smtClean="0"/>
              <a:t>下；天下</a:t>
            </a:r>
            <a:r>
              <a:rPr lang="zh-TW" altLang="en-US" sz="3200" dirty="0"/>
              <a:t>之天下也。與天下同利者則得</a:t>
            </a:r>
            <a:r>
              <a:rPr lang="zh-TW" altLang="en-US" sz="3200" dirty="0" smtClean="0"/>
              <a:t>天下，擅天下</a:t>
            </a:r>
            <a:r>
              <a:rPr lang="zh-TW" altLang="en-US" sz="3200" dirty="0"/>
              <a:t>之利者失天下</a:t>
            </a:r>
            <a:r>
              <a:rPr lang="zh-TW" altLang="en-US" sz="3200" dirty="0" smtClean="0"/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6229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85731" y="694481"/>
            <a:ext cx="10359341" cy="575261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天有時，地</a:t>
            </a:r>
            <a:r>
              <a:rPr lang="zh-TW" altLang="en-US" sz="3200" dirty="0"/>
              <a:t>有</a:t>
            </a:r>
            <a:r>
              <a:rPr lang="zh-TW" altLang="en-US" sz="3200" dirty="0" smtClean="0"/>
              <a:t>財，能</a:t>
            </a:r>
            <a:r>
              <a:rPr lang="zh-TW" altLang="en-US" sz="3200" dirty="0"/>
              <a:t>與人共之</a:t>
            </a:r>
            <a:r>
              <a:rPr lang="zh-TW" altLang="en-US" sz="3200" dirty="0" smtClean="0"/>
              <a:t>者，仁也；仁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所在，天下</a:t>
            </a:r>
            <a:r>
              <a:rPr lang="zh-TW" altLang="en-US" sz="3200" dirty="0"/>
              <a:t>歸之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免</a:t>
            </a:r>
            <a:r>
              <a:rPr lang="zh-TW" altLang="en-US" sz="3200" dirty="0"/>
              <a:t>人之</a:t>
            </a:r>
            <a:r>
              <a:rPr lang="zh-TW" altLang="en-US" sz="3200" dirty="0" smtClean="0"/>
              <a:t>死，解</a:t>
            </a:r>
            <a:r>
              <a:rPr lang="zh-TW" altLang="en-US" sz="3200" dirty="0"/>
              <a:t>人之</a:t>
            </a:r>
            <a:r>
              <a:rPr lang="zh-TW" altLang="en-US" sz="3200" dirty="0" smtClean="0"/>
              <a:t>難；救人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患，濟</a:t>
            </a:r>
            <a:r>
              <a:rPr lang="zh-TW" altLang="en-US" sz="3200" dirty="0"/>
              <a:t>人之急</a:t>
            </a:r>
            <a:r>
              <a:rPr lang="zh-TW" altLang="en-US" sz="3200" dirty="0" smtClean="0"/>
              <a:t>者，德也；德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所在，天下</a:t>
            </a:r>
            <a:r>
              <a:rPr lang="zh-TW" altLang="en-US" sz="3200" dirty="0"/>
              <a:t>歸之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與</a:t>
            </a:r>
            <a:r>
              <a:rPr lang="zh-TW" altLang="en-US" sz="3200" dirty="0"/>
              <a:t>人同憂同</a:t>
            </a:r>
            <a:r>
              <a:rPr lang="zh-TW" altLang="en-US" sz="3200" dirty="0" smtClean="0"/>
              <a:t>樂，同好</a:t>
            </a:r>
            <a:r>
              <a:rPr lang="zh-TW" altLang="en-US" sz="3200" dirty="0"/>
              <a:t>同</a:t>
            </a:r>
            <a:r>
              <a:rPr lang="zh-TW" altLang="en-US" sz="3200" dirty="0" smtClean="0"/>
              <a:t>惡者，義也；義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所在，天下</a:t>
            </a:r>
            <a:r>
              <a:rPr lang="zh-TW" altLang="en-US" sz="3200" dirty="0"/>
              <a:t>歸之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凡人</a:t>
            </a:r>
            <a:r>
              <a:rPr lang="zh-TW" altLang="en-US" sz="3200" dirty="0"/>
              <a:t>惡死而樂</a:t>
            </a:r>
            <a:r>
              <a:rPr lang="zh-TW" altLang="en-US" sz="3200" dirty="0" smtClean="0"/>
              <a:t>生，好</a:t>
            </a:r>
            <a:r>
              <a:rPr lang="zh-TW" altLang="en-US" sz="3200" dirty="0"/>
              <a:t>得而歸</a:t>
            </a:r>
            <a:r>
              <a:rPr lang="zh-TW" altLang="en-US" sz="3200" dirty="0" smtClean="0"/>
              <a:t>利，能</a:t>
            </a:r>
            <a:r>
              <a:rPr lang="zh-TW" altLang="en-US" sz="3200" dirty="0"/>
              <a:t>生利</a:t>
            </a:r>
            <a:r>
              <a:rPr lang="zh-TW" altLang="en-US" sz="3200" dirty="0" smtClean="0"/>
              <a:t>者，道也；道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所在，天下</a:t>
            </a:r>
            <a:r>
              <a:rPr lang="zh-TW" altLang="en-US" sz="3200" dirty="0"/>
              <a:t>歸之</a:t>
            </a:r>
            <a:r>
              <a:rPr lang="zh-TW" altLang="en-US" sz="3200" dirty="0" smtClean="0"/>
              <a:t>。」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4802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605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0484083"/>
              </p:ext>
            </p:extLst>
          </p:nvPr>
        </p:nvGraphicFramePr>
        <p:xfrm>
          <a:off x="1868458" y="314052"/>
          <a:ext cx="10228760" cy="6321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文王田乎渭之陽，見太公坐茅而釣，問之曰：「子樂得魚耶？」太公 曰：「夫釣以求得也，其情深，可以觀大矣！」文王曰：「願聞其情。」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太公曰：「夫魚食其餌，乃牽於緡；人食其禄，乃服於君。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故以餌取魚，魚可殺；以禄取人，人可竭；以家取國，國可拔；以國取天下，天下可畢也。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天下者，非一人之天 下；天下之天下也。與天下同利者則得天下，擅天下之利者失天下。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498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7368158"/>
              </p:ext>
            </p:extLst>
          </p:nvPr>
        </p:nvGraphicFramePr>
        <p:xfrm>
          <a:off x="1868458" y="314052"/>
          <a:ext cx="10228760" cy="6321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釣以觀大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文王田乎渭之陽，見太公坐茅而釣，問之曰：「子樂得魚耶？」太公 曰：「夫釣以求得也，其情深，可以觀大矣！」文王曰：「願聞其情。」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太公曰：「夫魚食其餌，乃牽於緡；人食其禄，乃服於君。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故以餌取魚，魚可殺；以禄取人，人可竭；以家取國，國可拔；以國取天下，天下可畢也。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天下者，非一人之天 下；天下之天下也。與天下同利者則得天下，擅天下之利者失天下。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928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817142"/>
              </p:ext>
            </p:extLst>
          </p:nvPr>
        </p:nvGraphicFramePr>
        <p:xfrm>
          <a:off x="1868458" y="314052"/>
          <a:ext cx="10228760" cy="6321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釣以觀大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文王田乎渭之陽，見太公坐茅而釣，問之曰：「子樂得魚耶？」太公 曰：「夫釣以求得也，其情深，可以觀大矣！」文王曰：「願聞其情。」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食餌牽緍</a:t>
                      </a:r>
                      <a:endParaRPr lang="zh-TW" altLang="zh-TW" sz="3600" kern="1200" dirty="0" smtClean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太公曰：「夫魚食其餌，乃牽於緡；人食其禄，乃服於君。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故以餌取魚，魚可殺；以禄取人，人可竭；以家取國，國可拔；以國取天下，天下可畢也。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天下者，非一人之天 下；天下之天下也。與天下同利者則得天下，擅天下之利者失天下。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848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3649625"/>
              </p:ext>
            </p:extLst>
          </p:nvPr>
        </p:nvGraphicFramePr>
        <p:xfrm>
          <a:off x="1868458" y="314052"/>
          <a:ext cx="10228760" cy="6321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釣以觀大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文王田乎渭之陽，見太公坐茅而釣，問之曰：「子樂得魚耶？」太公 曰：「夫釣以求得也，其情深，可以觀大矣！」文王曰：「願聞其情。」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食餌牽緍</a:t>
                      </a:r>
                      <a:endParaRPr lang="zh-TW" altLang="zh-TW" sz="3600" kern="1200" dirty="0" smtClean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太公曰：「夫魚食其餌，乃牽於緡；人食其禄，乃服於君。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餌取魚殺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故以餌取魚，魚可殺；以禄取人，人可竭；以家取國，國可拔；以國取天下，天下可畢也。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天下者，非一人之天 下；天下之天下也。與天下同利者則得天下，擅天下之利者失天下。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215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68458" y="314052"/>
          <a:ext cx="10228760" cy="6321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94698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釣以觀大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文王田乎渭之陽，見太公坐茅而釣，問之曰：「子樂得魚耶？」太公 曰：「夫釣以求得也，其情深，可以觀大矣！」文王曰：「願聞其情。」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食餌牽緍</a:t>
                      </a:r>
                      <a:endParaRPr lang="zh-TW" altLang="zh-TW" sz="3600" kern="1200" dirty="0" smtClean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太公曰：「夫魚食其餌，乃牽於緡；人食其禄，乃服於君。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餌取魚殺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故以餌取魚，魚可殺；以禄取人，人可竭；以家取國，國可拔；以國取天下，天下可畢也。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同利者得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天下者，非一人之天 下；天下之天下也。與天下同利者則得天下，擅天下之利者失天下。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572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2958661"/>
              </p:ext>
            </p:extLst>
          </p:nvPr>
        </p:nvGraphicFramePr>
        <p:xfrm>
          <a:off x="1868458" y="557116"/>
          <a:ext cx="10228760" cy="5908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4530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天有時，地有財，能與人共之者，仁也；仁之所在，天下歸之。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免人之死，解人之難；救人之患，濟人之急者，德也；德之所在，天下歸之。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與人同憂同樂，同好同惡者，義也；義之所在，天下歸之。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凡人惡死而樂生，好得而歸利，能生利者，道也；道之所在，天下歸之。」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953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4269849"/>
              </p:ext>
            </p:extLst>
          </p:nvPr>
        </p:nvGraphicFramePr>
        <p:xfrm>
          <a:off x="1868458" y="557116"/>
          <a:ext cx="10228760" cy="5908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4530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共財歸仁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天有時，地有財，能與人共之者，仁也；仁之所在，天下歸之。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免人之死，解人之難；救人之患，濟人之急者，德也；德之所在，天下歸之。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與人同憂同樂，同好同惡者，義也；義之所在，天下歸之。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凡人惡死而樂生，好得而歸利，能生利者，道也；道之所在，天下歸之。」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714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9013686"/>
              </p:ext>
            </p:extLst>
          </p:nvPr>
        </p:nvGraphicFramePr>
        <p:xfrm>
          <a:off x="1868458" y="557116"/>
          <a:ext cx="10228760" cy="5908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4530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共財歸仁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天有時，地有財，能與人共之者，仁也；仁之所在，天下歸之。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解難歸德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免人之死，解人之難；救人之患，濟人之急者，德也；德之所在，天下歸之。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與人同憂同樂，同好同惡者，義也；義之所在，天下歸之。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凡人惡死而樂生，好得而歸利，能生利者，道也；道之所在，天下歸之。」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741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2038476"/>
              </p:ext>
            </p:extLst>
          </p:nvPr>
        </p:nvGraphicFramePr>
        <p:xfrm>
          <a:off x="1868458" y="557116"/>
          <a:ext cx="10228760" cy="5908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4530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共財歸仁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天有時，地有財，能與人共之者，仁也；仁之所在，天下歸之。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解難歸德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免人之死，解人之難；救人之患，濟人之急者，德也；德之所在，天下歸之。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同憂歸義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與人同憂同樂，同好同惡者，義也；義之所在，天下歸之。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凡人惡死而樂生，好得而歸利，能生利者，道也；道之所在，天下歸之。」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073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68458" y="557116"/>
          <a:ext cx="10228760" cy="5908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37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086381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4530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共財歸仁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天有時，地有財，能與人共之者，仁也；仁之所在，天下歸之。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03335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解難歸德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免人之死，解人之難；救人之患，濟人之急者，德也；德之所在，天下歸之。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同憂歸義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與人同憂同樂，同好同惡者，義也；義之所在，天下歸之。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9988456"/>
                  </a:ext>
                </a:extLst>
              </a:tr>
              <a:tr h="15763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生利歸道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凡人惡死而樂生，好得而歸利，能生利者，道也；道之所在，天下歸之。」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40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736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透過表解方式說明各段落文理脈絡</a:t>
            </a:r>
            <a:r>
              <a:rPr lang="zh-TW" altLang="en-US" sz="30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880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4696344"/>
              </p:ext>
            </p:extLst>
          </p:nvPr>
        </p:nvGraphicFramePr>
        <p:xfrm>
          <a:off x="2589213" y="115747"/>
          <a:ext cx="7399739" cy="6458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887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49210D-1EE8-4C0B-8CCD-C65BE052F7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949210D-1EE8-4C0B-8CCD-C65BE052F7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00F73E-A232-44A5-BB67-E3DE0906B0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E400F73E-A232-44A5-BB67-E3DE0906B0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027A9A-7900-4113-B52B-D684A80485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E9027A9A-7900-4113-B52B-D684A80485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8BE7DC-71CF-4D0E-BC91-39756FE42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448BE7DC-71CF-4D0E-BC91-39756FE42E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07FD9A-4090-4D82-BA7E-FDDA44F810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B207FD9A-4090-4D82-BA7E-FDDA44F810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52A609-79F2-4448-A2D2-2237E938D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0952A609-79F2-4448-A2D2-2237E938DD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9967220"/>
              </p:ext>
            </p:extLst>
          </p:nvPr>
        </p:nvGraphicFramePr>
        <p:xfrm>
          <a:off x="1478044" y="497711"/>
          <a:ext cx="10270260" cy="5518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71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25B3FE-A53D-461D-A56B-39C355F47D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225B3FE-A53D-461D-A56B-39C355F47D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7DD845-95C5-4F95-9A27-3FA8210923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47DD845-95C5-4F95-9A27-3FA8210923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5BF326-902A-489C-8060-7D64F536D2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CF5BF326-902A-489C-8060-7D64F536D2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CB02FC-6001-4472-90CF-14420FCA69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9BCB02FC-6001-4472-90CF-14420FCA69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89A4AC-82C2-414A-A561-526FB0C97E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F289A4AC-82C2-414A-A561-526FB0C97E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93A093-4B74-41F2-8853-8FFC7B2930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CB93A093-4B74-41F2-8853-8FFC7B2930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93C620-AD89-4D60-803A-E739545116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6493C620-AD89-4D60-803A-E739545116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2CCC1B-844A-481F-9087-95C4DAE7A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42CCC1B-844A-481F-9087-95C4DAE7A5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A877D1-F94E-48FE-B73E-FFA9E7C43B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FEA877D1-F94E-48FE-B73E-FFA9E7C43B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585C0-3CBA-49BC-B6BE-0761AE134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E50585C0-3CBA-49BC-B6BE-0761AE134C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B5AD5B-B416-4194-A182-8BB43D4D6E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EBB5AD5B-B416-4194-A182-8BB43D4D6E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9B06D5-5FA4-4A89-BA20-7F63BA9804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829B06D5-5FA4-4A89-BA20-7F63BA9804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70B948-869D-4112-8D52-5B04960DCD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DC70B948-869D-4112-8D52-5B04960DCD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8CBAB8-5D0B-4401-BC82-8F43C4799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168CBAB8-5D0B-4401-BC82-8F43C47998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2092F9-A4A9-4E7F-9200-BD04F4FC55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652092F9-A4A9-4E7F-9200-BD04F4FC55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1A0DD0-7863-4847-9779-746C561D3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881A0DD0-7863-4847-9779-746C561D37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B2CEBA-9F2F-4E73-8C11-E2677DF547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2FB2CEBA-9F2F-4E73-8C11-E2677DF547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「故以餌取魚，魚可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殺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；以禄取人，人可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竭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；以家取國，國可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拔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；以國取天下，天下可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畢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也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」試與孟子「王霸」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思想作一比較。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1873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49105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題解</a:t>
            </a:r>
            <a:r>
              <a:rPr lang="en-US" altLang="zh-TW" dirty="0" smtClean="0"/>
              <a:t>】《</a:t>
            </a:r>
            <a:r>
              <a:rPr lang="zh-TW" altLang="en-US" dirty="0"/>
              <a:t>禮記</a:t>
            </a:r>
            <a:r>
              <a:rPr lang="en-US" altLang="zh-TW" dirty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73215"/>
            <a:ext cx="9999903" cy="5301205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由</a:t>
            </a:r>
            <a:r>
              <a:rPr lang="zh-TW" altLang="en-US" sz="3200" dirty="0"/>
              <a:t>西漢禮學家戴德和他</a:t>
            </a:r>
            <a:r>
              <a:rPr lang="zh-TW" altLang="en-US" sz="3200" dirty="0" smtClean="0"/>
              <a:t>的侄子</a:t>
            </a:r>
            <a:r>
              <a:rPr lang="zh-TW" altLang="en-US" sz="3200" dirty="0"/>
              <a:t>戴聖編定。戴德選編的八十五篇</a:t>
            </a:r>
            <a:r>
              <a:rPr lang="zh-TW" altLang="en-US" sz="3200" dirty="0" smtClean="0"/>
              <a:t>本</a:t>
            </a:r>
            <a:r>
              <a:rPr lang="zh-TW" altLang="en-US" sz="3200" dirty="0"/>
              <a:t>為</a:t>
            </a:r>
            <a:r>
              <a:rPr lang="en-US" altLang="zh-TW" sz="3200" dirty="0" smtClean="0"/>
              <a:t>《</a:t>
            </a:r>
            <a:r>
              <a:rPr lang="zh-TW" altLang="en-US" sz="3200" dirty="0"/>
              <a:t>大戴禮記</a:t>
            </a:r>
            <a:r>
              <a:rPr lang="en-US" altLang="zh-TW" sz="3200" dirty="0"/>
              <a:t>》</a:t>
            </a:r>
            <a:r>
              <a:rPr lang="zh-TW" altLang="en-US" sz="3200" dirty="0" smtClean="0"/>
              <a:t>，到</a:t>
            </a:r>
            <a:r>
              <a:rPr lang="zh-TW" altLang="en-US" sz="3200" dirty="0"/>
              <a:t>唐代衹剩下了三十九篇。戴聖選編的四十九篇</a:t>
            </a:r>
            <a:r>
              <a:rPr lang="zh-TW" altLang="en-US" sz="3200" dirty="0" smtClean="0"/>
              <a:t>本為</a:t>
            </a:r>
            <a:r>
              <a:rPr lang="en-US" altLang="zh-TW" sz="3200" dirty="0" smtClean="0"/>
              <a:t>《</a:t>
            </a:r>
            <a:r>
              <a:rPr lang="zh-TW" altLang="en-US" sz="3200" dirty="0"/>
              <a:t>小戴禮記</a:t>
            </a:r>
            <a:r>
              <a:rPr lang="en-US" altLang="zh-TW" sz="3200" dirty="0"/>
              <a:t>》</a:t>
            </a:r>
            <a:r>
              <a:rPr lang="zh-TW" altLang="en-US" sz="3200" dirty="0"/>
              <a:t>，</a:t>
            </a:r>
            <a:r>
              <a:rPr lang="zh-TW" altLang="en-US" sz="3200" dirty="0" smtClean="0"/>
              <a:t>即今見的</a:t>
            </a:r>
            <a:r>
              <a:rPr lang="en-US" altLang="zh-TW" sz="3200" dirty="0"/>
              <a:t>《</a:t>
            </a:r>
            <a:r>
              <a:rPr lang="zh-TW" altLang="en-US" sz="3200" dirty="0"/>
              <a:t>禮記</a:t>
            </a:r>
            <a:r>
              <a:rPr lang="en-US" altLang="zh-TW" sz="3200" dirty="0"/>
              <a:t>》</a:t>
            </a:r>
            <a:r>
              <a:rPr lang="zh-TW" altLang="en-US" sz="3200" dirty="0" smtClean="0"/>
              <a:t>。東漢</a:t>
            </a:r>
            <a:r>
              <a:rPr lang="zh-TW" altLang="en-US" sz="3200" dirty="0"/>
              <a:t>末年</a:t>
            </a:r>
            <a:r>
              <a:rPr lang="zh-TW" altLang="en-US" sz="3200" dirty="0" smtClean="0"/>
              <a:t>，鄭</a:t>
            </a:r>
            <a:r>
              <a:rPr lang="zh-TW" altLang="en-US" sz="3200" dirty="0"/>
              <a:t>玄爲</a:t>
            </a:r>
            <a:r>
              <a:rPr lang="en-US" altLang="zh-TW" sz="3200" dirty="0"/>
              <a:t>《</a:t>
            </a:r>
            <a:r>
              <a:rPr lang="zh-TW" altLang="en-US" sz="3200" dirty="0" smtClean="0"/>
              <a:t>小戴</a:t>
            </a:r>
            <a:r>
              <a:rPr lang="zh-TW" altLang="en-US" sz="3200" dirty="0"/>
              <a:t>禮記</a:t>
            </a:r>
            <a:r>
              <a:rPr lang="en-US" altLang="zh-TW" sz="3200" dirty="0"/>
              <a:t>》</a:t>
            </a:r>
            <a:r>
              <a:rPr lang="zh-TW" altLang="en-US" sz="3200" dirty="0" smtClean="0"/>
              <a:t>作注解</a:t>
            </a:r>
            <a:r>
              <a:rPr lang="zh-TW" altLang="en-US" sz="3200" dirty="0"/>
              <a:t>，後來這個本子便盛行不衰，並由解説經文的著作逐漸成爲</a:t>
            </a:r>
            <a:r>
              <a:rPr lang="zh-TW" altLang="en-US" sz="3200" dirty="0" smtClean="0"/>
              <a:t>經典</a:t>
            </a:r>
            <a:r>
              <a:rPr lang="zh-TW" altLang="en-US" sz="3200" dirty="0"/>
              <a:t>，到唐代被列爲「九經」之一，到宋代被列入「十三經」之中，爲士者必讀之</a:t>
            </a:r>
            <a:r>
              <a:rPr lang="zh-TW" altLang="en-US" sz="3200" dirty="0" smtClean="0"/>
              <a:t>書。</a:t>
            </a:r>
            <a:r>
              <a:rPr lang="en-US" altLang="zh-TW" sz="3200" dirty="0" smtClean="0"/>
              <a:t>《</a:t>
            </a:r>
            <a:r>
              <a:rPr lang="zh-TW" altLang="en-US" sz="3200" dirty="0"/>
              <a:t>禮記</a:t>
            </a:r>
            <a:r>
              <a:rPr lang="en-US" altLang="zh-TW" sz="3200" dirty="0"/>
              <a:t>》</a:t>
            </a:r>
            <a:r>
              <a:rPr lang="zh-TW" altLang="en-US" sz="3200" dirty="0"/>
              <a:t>和</a:t>
            </a:r>
            <a:r>
              <a:rPr lang="en-US" altLang="zh-TW" sz="3200" dirty="0"/>
              <a:t>《</a:t>
            </a:r>
            <a:r>
              <a:rPr lang="zh-TW" altLang="en-US" sz="3200" dirty="0"/>
              <a:t>周禮</a:t>
            </a:r>
            <a:r>
              <a:rPr lang="en-US" altLang="zh-TW" sz="3200" dirty="0"/>
              <a:t>》《</a:t>
            </a:r>
            <a:r>
              <a:rPr lang="zh-TW" altLang="en-US" sz="3200" dirty="0"/>
              <a:t>儀禮</a:t>
            </a:r>
            <a:r>
              <a:rPr lang="en-US" altLang="zh-TW" sz="3200" dirty="0"/>
              <a:t>》</a:t>
            </a:r>
            <a:r>
              <a:rPr lang="zh-TW" altLang="en-US" sz="3200" dirty="0"/>
              <a:t>合稱「三禮」</a:t>
            </a:r>
            <a:r>
              <a:rPr lang="zh-TW" altLang="en-US" sz="3200" dirty="0" smtClean="0"/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0524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86609" y="686426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禮記．表記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4565" y="1597446"/>
            <a:ext cx="10289754" cy="4924540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子</a:t>
            </a:r>
            <a:r>
              <a:rPr lang="zh-TW" altLang="en-US" sz="3600" dirty="0"/>
              <a:t>曰。君子不以辭盡</a:t>
            </a:r>
            <a:r>
              <a:rPr lang="zh-TW" altLang="en-US" sz="3600" dirty="0" smtClean="0"/>
              <a:t>人。故</a:t>
            </a:r>
            <a:r>
              <a:rPr lang="zh-TW" altLang="en-US" sz="3600" dirty="0"/>
              <a:t>天下有道。</a:t>
            </a:r>
            <a:r>
              <a:rPr lang="zh-TW" altLang="en-US" sz="3600" dirty="0" smtClean="0"/>
              <a:t>則</a:t>
            </a:r>
            <a:r>
              <a:rPr lang="zh-TW" altLang="en-US" sz="3600" dirty="0"/>
              <a:t>行有枝葉。天下無道。則辭有</a:t>
            </a:r>
            <a:r>
              <a:rPr lang="zh-TW" altLang="en-US" sz="3600" dirty="0" smtClean="0"/>
              <a:t>枝葉。是故</a:t>
            </a:r>
            <a:r>
              <a:rPr lang="zh-TW" altLang="en-US" sz="3600" dirty="0"/>
              <a:t>君子於有喪者之側。不能</a:t>
            </a:r>
            <a:r>
              <a:rPr lang="zh-TW" altLang="en-US" sz="3600" dirty="0" smtClean="0"/>
              <a:t>賻焉</a:t>
            </a:r>
            <a:r>
              <a:rPr lang="zh-TW" altLang="en-US" sz="3600" dirty="0"/>
              <a:t>。則不問</a:t>
            </a:r>
            <a:r>
              <a:rPr lang="zh-TW" altLang="en-US" sz="3600" dirty="0" smtClean="0"/>
              <a:t>其所</a:t>
            </a:r>
            <a:r>
              <a:rPr lang="zh-TW" altLang="en-US" sz="3600" dirty="0"/>
              <a:t>費。於</a:t>
            </a:r>
            <a:r>
              <a:rPr lang="zh-TW" altLang="en-US" sz="3600" dirty="0" smtClean="0"/>
              <a:t>有病者</a:t>
            </a:r>
            <a:r>
              <a:rPr lang="zh-TW" altLang="en-US" sz="3600" dirty="0"/>
              <a:t>之側。不能</a:t>
            </a:r>
            <a:r>
              <a:rPr lang="zh-TW" altLang="en-US" sz="3600" dirty="0" smtClean="0"/>
              <a:t>饋焉</a:t>
            </a:r>
            <a:r>
              <a:rPr lang="zh-TW" altLang="en-US" sz="3600" dirty="0"/>
              <a:t>。則不問其所欲。有客不能</a:t>
            </a:r>
            <a:r>
              <a:rPr lang="zh-TW" altLang="en-US" sz="3600" dirty="0" smtClean="0"/>
              <a:t>館焉</a:t>
            </a:r>
            <a:r>
              <a:rPr lang="zh-TW" altLang="en-US" sz="3600" dirty="0"/>
              <a:t>。則不問</a:t>
            </a:r>
            <a:r>
              <a:rPr lang="zh-TW" altLang="en-US" sz="3600" dirty="0" smtClean="0"/>
              <a:t>其所</a:t>
            </a:r>
            <a:r>
              <a:rPr lang="zh-TW" altLang="en-US" sz="3600" dirty="0"/>
              <a:t>舍</a:t>
            </a:r>
            <a:r>
              <a:rPr lang="zh-TW" altLang="en-US" sz="3600" dirty="0" smtClean="0"/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3616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85533" y="773756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禮記．表記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4565" y="1488558"/>
            <a:ext cx="10289754" cy="503342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故</a:t>
            </a:r>
            <a:r>
              <a:rPr lang="zh-TW" altLang="en-US" sz="3600" dirty="0"/>
              <a:t>君子之接如</a:t>
            </a:r>
            <a:r>
              <a:rPr lang="zh-TW" altLang="en-US" sz="3600" dirty="0" smtClean="0"/>
              <a:t>水。</a:t>
            </a:r>
            <a:r>
              <a:rPr lang="zh-TW" altLang="en-US" sz="3600" dirty="0"/>
              <a:t>小人之接如</a:t>
            </a:r>
            <a:r>
              <a:rPr lang="zh-TW" altLang="en-US" sz="3600" dirty="0" smtClean="0"/>
              <a:t>醴。君子</a:t>
            </a:r>
            <a:r>
              <a:rPr lang="zh-TW" altLang="en-US" sz="3600" dirty="0"/>
              <a:t>淡以成。小人甘以壞</a:t>
            </a:r>
            <a:r>
              <a:rPr lang="zh-TW" altLang="en-US" sz="3600" dirty="0" smtClean="0"/>
              <a:t>。不以口</a:t>
            </a:r>
            <a:r>
              <a:rPr lang="zh-TW" altLang="en-US" sz="3600" dirty="0"/>
              <a:t>譽</a:t>
            </a:r>
            <a:r>
              <a:rPr lang="zh-TW" altLang="en-US" sz="3600" dirty="0" smtClean="0"/>
              <a:t>人。</a:t>
            </a:r>
            <a:r>
              <a:rPr lang="zh-TW" altLang="en-US" sz="3600" dirty="0"/>
              <a:t>則民作忠。故君子問人之寒則衣之。問人之飢則食之。稱人之美則</a:t>
            </a:r>
            <a:r>
              <a:rPr lang="zh-TW" altLang="en-US" sz="3600" dirty="0" smtClean="0"/>
              <a:t>爵之。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（譯註第二冊頁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960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33397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958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4565" y="520861"/>
            <a:ext cx="10289754" cy="6001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子曰：「君子不以辭盡人</a:t>
            </a:r>
            <a:r>
              <a:rPr lang="zh-TW" altLang="en-US" sz="3600" dirty="0" smtClean="0"/>
              <a:t>。」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不見人之言語。則以為善。言其餘行或時惡也。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/>
              <a:t>故</a:t>
            </a:r>
            <a:r>
              <a:rPr lang="zh-TW" altLang="en-US" sz="3600" dirty="0"/>
              <a:t>天下有道，則行有枝葉；天下無道，則辭有枝葉</a:t>
            </a:r>
            <a:r>
              <a:rPr lang="zh-TW" altLang="en-US" sz="3600" dirty="0" smtClean="0"/>
              <a:t>。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行有枝葉。所以益德也。言有枝葉。是眾虛華也。枝葉依幹而生。言行亦由禮出。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/>
              <a:t>是故</a:t>
            </a:r>
            <a:r>
              <a:rPr lang="zh-TW" altLang="en-US" sz="3600" dirty="0"/>
              <a:t>君子於有喪者之側，不能賻焉，則不問其所費；於有病者之側，不能饋焉，則不問其所欲；有客，不能館，則不問其所舍</a:t>
            </a:r>
            <a:r>
              <a:rPr lang="zh-TW" altLang="en-US" sz="3600" dirty="0" smtClean="0"/>
              <a:t>。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皆闢有言而無其實。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79420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4565" y="1030147"/>
            <a:ext cx="10289754" cy="549183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3200" dirty="0" smtClean="0"/>
              <a:t>故</a:t>
            </a:r>
            <a:r>
              <a:rPr lang="zh-TW" altLang="en-US" sz="3600" dirty="0"/>
              <a:t>君子</a:t>
            </a:r>
            <a:r>
              <a:rPr lang="zh-TW" altLang="en-US" sz="3200" dirty="0"/>
              <a:t>之接如水，小人之接如醴；君子淡以成，小人甘以壞</a:t>
            </a:r>
            <a:r>
              <a:rPr lang="zh-TW" altLang="en-US" sz="3200" dirty="0" smtClean="0"/>
              <a:t>。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水相得。合而已。酒醴相得。則敗。淡。無酸酢少味也。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1" dirty="0" smtClean="0"/>
              <a:t>子曰</a:t>
            </a:r>
            <a:r>
              <a:rPr lang="zh-TW" altLang="en-US" sz="3200" b="1" dirty="0"/>
              <a:t>：</a:t>
            </a:r>
            <a:r>
              <a:rPr lang="zh-TW" altLang="en-US" sz="3200" dirty="0" smtClean="0"/>
              <a:t>「</a:t>
            </a:r>
            <a:r>
              <a:rPr lang="zh-TW" altLang="en-US" sz="3200" dirty="0"/>
              <a:t>君子不以口譽人，則民作忠。故君子問人之寒，則衣之；問人之饑，則食之；稱人之美，則爵之</a:t>
            </a:r>
            <a:r>
              <a:rPr lang="zh-TW" altLang="en-US" sz="3200" dirty="0" smtClean="0"/>
              <a:t>。」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4960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63793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89220" y="493802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/>
              <a:t>禮記．表記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86140" y="1261780"/>
            <a:ext cx="10289754" cy="4924540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4000"/>
              </a:lnSpc>
            </a:pPr>
            <a:r>
              <a:rPr lang="zh-TW" altLang="en-US" sz="3200" dirty="0"/>
              <a:t>子曰：「君子不以辭盡人</a:t>
            </a:r>
            <a:r>
              <a:rPr lang="zh-TW" altLang="en-US" sz="3200" dirty="0" smtClean="0"/>
              <a:t>。」故</a:t>
            </a:r>
            <a:r>
              <a:rPr lang="zh-TW" altLang="en-US" sz="3200" dirty="0"/>
              <a:t>天下有道，則行有枝葉；天下無道，則辭有枝葉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是故</a:t>
            </a:r>
            <a:r>
              <a:rPr lang="zh-TW" altLang="en-US" sz="3200" dirty="0"/>
              <a:t>君子於有喪者之側，不能賻焉，則不問其所費；於有病者之側，不能饋焉，則不問其所欲；有客，不能館，則不問其所舍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故</a:t>
            </a:r>
            <a:r>
              <a:rPr lang="zh-TW" altLang="en-US" sz="3200" dirty="0"/>
              <a:t>君子之接如水，小人之接如醴；君子淡以成，小人甘以壞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0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曰：「君子不以口譽人，則民作忠。故君子問人之寒，則衣之；問人之饑，則食之；稱人之美，則爵之</a:t>
            </a:r>
            <a:r>
              <a:rPr lang="zh-TW" altLang="en-US" sz="3200" dirty="0" smtClean="0"/>
              <a:t>。」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9418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24874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3769075"/>
              </p:ext>
            </p:extLst>
          </p:nvPr>
        </p:nvGraphicFramePr>
        <p:xfrm>
          <a:off x="1803400" y="1551008"/>
          <a:ext cx="10210800" cy="4815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667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子曰：「君子不以辭盡人。」故天下有道，則行有枝葉；天下無道，則辭有枝葉。</a:t>
                      </a:r>
                      <a:endParaRPr lang="zh-TW" altLang="en-US" sz="36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64828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是故君子於有喪者之側，不能賻焉，則不問其所費；於有病者之側，不能饋焉，則不問其所欲；有客，不能館，則不問其所舍。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300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8317891"/>
              </p:ext>
            </p:extLst>
          </p:nvPr>
        </p:nvGraphicFramePr>
        <p:xfrm>
          <a:off x="1803400" y="1551008"/>
          <a:ext cx="10210800" cy="4815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667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言行並觀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子曰：「君子不以辭盡人。」故天下有道，則行有枝葉；天下無道，則辭有枝葉。</a:t>
                      </a:r>
                      <a:endParaRPr lang="zh-TW" altLang="en-US" sz="36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64828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是故君子於有喪者之側，不能賻焉，則不問其所費；於有病者之側，不能饋焉，則不問其所欲；有客，不能館，則不問其所舍。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85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400" y="1551008"/>
          <a:ext cx="10210800" cy="4815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6678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言行並觀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子曰：「君子不以辭盡人。」故天下有道，則行有枝葉；天下無道，則辭有枝葉。</a:t>
                      </a:r>
                      <a:endParaRPr lang="zh-TW" altLang="en-US" sz="36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648288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問必有反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是故君子於有喪者之側，不能賻焉，則不問其所費；於有病者之側，不能饋焉，則不問其所欲；有客，不能館，則不問其所舍。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522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7468172"/>
              </p:ext>
            </p:extLst>
          </p:nvPr>
        </p:nvGraphicFramePr>
        <p:xfrm>
          <a:off x="1803400" y="1879600"/>
          <a:ext cx="10210800" cy="394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70767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故君子之接如水，小人之接如醴；君子淡以成，小人甘以壞。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23479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子曰：「君子不以口譽人，則民作忠。故君子問人之寒，則衣之；問人之饑，則食之；稱人之美，則爵之。」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32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6624723"/>
              </p:ext>
            </p:extLst>
          </p:nvPr>
        </p:nvGraphicFramePr>
        <p:xfrm>
          <a:off x="1803400" y="1879600"/>
          <a:ext cx="10210800" cy="394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70767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淡成甘壞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故君子之接如水，小人之接如醴；君子淡以成，小人甘以壞。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23479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子曰：「君子不以口譽人，則民作忠。故君子問人之寒，則衣之；問人之饑，則食之；稱人之美，則爵之。」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57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400" y="1879600"/>
          <a:ext cx="10210800" cy="394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70767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淡成甘壞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故君子之接如水，小人之接如醴；君子淡以成，小人甘以壞。</a:t>
                      </a:r>
                      <a:endParaRPr lang="zh-TW" altLang="en-US" sz="3200" b="1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23479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不徒口惠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000"/>
                        </a:lnSpc>
                      </a:pPr>
                      <a:r>
                        <a:rPr lang="zh-TW" altLang="en-US" sz="3200" dirty="0" smtClean="0"/>
                        <a:t>子曰：「君子不以口譽人，則民作忠。故君子問人之寒，則衣之；問人之饑，則食之；稱人之美，則爵之。」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325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透過表解方式說明主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8831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958326"/>
              </p:ext>
            </p:extLst>
          </p:nvPr>
        </p:nvGraphicFramePr>
        <p:xfrm>
          <a:off x="2022054" y="127240"/>
          <a:ext cx="9043344" cy="3460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4868210"/>
              </p:ext>
            </p:extLst>
          </p:nvPr>
        </p:nvGraphicFramePr>
        <p:xfrm>
          <a:off x="2241972" y="3588151"/>
          <a:ext cx="8915400" cy="3122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05066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087C02-F6A2-42DA-B6B6-28DCE5C0B8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2087C02-F6A2-42DA-B6B6-28DCE5C0B8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FCB074-E6BC-499E-A47A-4FF51D6F20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CFCB074-E6BC-499E-A47A-4FF51D6F20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DC3FE8-FF70-435F-9DAB-3C12B70D29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F5DC3FE8-FF70-435F-9DAB-3C12B70D29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996910-7336-4E47-B81C-04257B033B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0C996910-7336-4E47-B81C-04257B033B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7915DA-1ED5-4F62-ADE6-652EC43A61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0F7915DA-1ED5-4F62-ADE6-652EC43A61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7159EA-3EB8-4B23-902F-637FD5958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1F7159EA-3EB8-4B23-902F-637FD59586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7716DC-3617-4BF6-BD80-18D3D57142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7C7716DC-3617-4BF6-BD80-18D3D57142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D7BD6-7D82-4308-BAA4-9F6A73D4F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25BD7BD6-7D82-4308-BAA4-9F6A73D4F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8F8EE3-1D5A-4BD9-BF88-E6FF6DB0C7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158F8EE3-1D5A-4BD9-BF88-E6FF6DB0C7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C816356-B1AE-4AC8-81C7-CF6EBC46FF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0C816356-B1AE-4AC8-81C7-CF6EBC46FF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8ED897-69B6-4211-A1B3-6191E087D1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graphicEl>
                                              <a:dgm id="{E98ED897-69B6-4211-A1B3-6191E087D1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ED0036-B84F-4F2C-A12D-50AAE4B0B2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>
                                            <p:graphicEl>
                                              <a:dgm id="{13ED0036-B84F-4F2C-A12D-50AAE4B0B2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7BF413-F224-4F19-8143-2E3C5213FD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>
                                            <p:graphicEl>
                                              <a:dgm id="{F57BF413-F224-4F19-8143-2E3C5213FD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8A3712-10BD-4F72-8E21-3E9F288167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>
                                            <p:graphicEl>
                                              <a:dgm id="{148A3712-10BD-4F72-8E21-3E9F288167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7B0486-AB8C-4F6D-956A-4C8C3C851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>
                                            <p:graphicEl>
                                              <a:dgm id="{CC7B0486-AB8C-4F6D-956A-4C8C3C851F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469747-6813-4E3B-8053-C04391F85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>
                                            <p:graphicEl>
                                              <a:dgm id="{D7469747-6813-4E3B-8053-C04391F85F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C88BDC1-E02B-4260-8601-6B08586008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">
                                            <p:graphicEl>
                                              <a:dgm id="{4C88BDC1-E02B-4260-8601-6B08586008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2193C1-3D0A-4693-B661-72CB0119E2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>
                                            <p:graphicEl>
                                              <a:dgm id="{7A2193C1-3D0A-4693-B661-72CB0119E2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5" grpId="0" uiExpand="1">
        <p:bldSub>
          <a:bldDgm bld="one"/>
        </p:bldSub>
      </p:bldGraphic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9986818"/>
              </p:ext>
            </p:extLst>
          </p:nvPr>
        </p:nvGraphicFramePr>
        <p:xfrm>
          <a:off x="2386013" y="317500"/>
          <a:ext cx="8915400" cy="3016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247972437"/>
              </p:ext>
            </p:extLst>
          </p:nvPr>
        </p:nvGraphicFramePr>
        <p:xfrm>
          <a:off x="2467769" y="2781299"/>
          <a:ext cx="8833644" cy="3822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3587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B46E6D1-960A-47D9-A3E4-5818FF9AD4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7B46E6D1-960A-47D9-A3E4-5818FF9AD4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6A5DEF7-EAE2-4FA2-B45E-70AD78FC24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C6A5DEF7-EAE2-4FA2-B45E-70AD78FC24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5854340-A263-4DB9-9A70-97765B0082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65854340-A263-4DB9-9A70-97765B0082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466EE55-9300-47B0-BB10-2D79102519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9466EE55-9300-47B0-BB10-2D79102519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245168B-8412-4BBA-940F-E70666D0BC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graphicEl>
                                              <a:dgm id="{A245168B-8412-4BBA-940F-E70666D0BC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27A0C5F-9945-4341-8560-84C104A56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graphicEl>
                                              <a:dgm id="{827A0C5F-9945-4341-8560-84C104A56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42BA28C-6B57-4F0A-8AF0-A19D7B4EA0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graphicEl>
                                              <a:dgm id="{642BA28C-6B57-4F0A-8AF0-A19D7B4EA0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A873EAB-4599-4B48-AF46-ADC65E57C8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6A873EAB-4599-4B48-AF46-ADC65E57C8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11891F4-AFDB-4C82-9656-CCA14FDDD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graphicEl>
                                              <a:dgm id="{111891F4-AFDB-4C82-9656-CCA14FDDDC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AA57A12-0DFF-45B4-82CB-CD2D2DC95A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graphicEl>
                                              <a:dgm id="{1AA57A12-0DFF-45B4-82CB-CD2D2DC95A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B9257BE-F660-4C47-9409-8F6AC126D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dgm id="{DB9257BE-F660-4C47-9409-8F6AC126D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F67977-7C71-47B2-95C2-C633B82298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>
                                            <p:graphicEl>
                                              <a:dgm id="{6DF67977-7C71-47B2-95C2-C633B82298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3948AE1-8E2B-4D7D-8D12-26AA96599F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>
                                            <p:graphicEl>
                                              <a:dgm id="{E3948AE1-8E2B-4D7D-8D12-26AA96599F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EE4E7C0-6A36-475F-8658-EE59C5BC5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>
                                            <p:graphicEl>
                                              <a:dgm id="{CEE4E7C0-6A36-475F-8658-EE59C5BC5A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0A5080C-4876-45FF-96FA-921F877BE2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">
                                            <p:graphicEl>
                                              <a:dgm id="{40A5080C-4876-45FF-96FA-921F877BE2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0CCC1F5-2BC2-45D6-BD94-21C3E7E8FC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>
                                            <p:graphicEl>
                                              <a:dgm id="{60CCC1F5-2BC2-45D6-BD94-21C3E7E8FC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76B4D96-9069-4804-82F0-E5F216447F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">
                                            <p:graphicEl>
                                              <a:dgm id="{B76B4D96-9069-4804-82F0-E5F216447F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E96C6DB-58DE-4A3E-9E27-1C8862EACD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>
                                            <p:graphicEl>
                                              <a:dgm id="{4E96C6DB-58DE-4A3E-9E27-1C8862EACD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BDBF711-9CAE-4C4A-A503-BA4D9B8075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">
                                            <p:graphicEl>
                                              <a:dgm id="{DBDBF711-9CAE-4C4A-A503-BA4D9B8075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A55EB7A-8A95-45C6-8BA3-3C57BC2C10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>
                                            <p:graphicEl>
                                              <a:dgm id="{1A55EB7A-8A95-45C6-8BA3-3C57BC2C10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C49B2E3-4915-4582-910C-CFC0E25D0B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">
                                            <p:graphicEl>
                                              <a:dgm id="{BC49B2E3-4915-4582-910C-CFC0E25D0B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B745C3F-DC36-4C13-A0D7-0FC7F3AC9B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>
                                            <p:graphicEl>
                                              <a:dgm id="{0B745C3F-DC36-4C13-A0D7-0FC7F3AC9B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lvlOne"/>
        </p:bldSub>
      </p:bldGraphic>
      <p:bldGraphic spid="7" grpId="0" uiExpand="1">
        <p:bldSub>
          <a:bldDgm bld="one"/>
        </p:bldSub>
      </p:bldGraphic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試將本文與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禮記正義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相關文獻比較其內容異同。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參考：中國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哲學書電子化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計劃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禮記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正義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卷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五十四表記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第三十二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8358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7398</TotalTime>
  <Words>7240</Words>
  <Application>Microsoft Office PowerPoint</Application>
  <PresentationFormat>寬螢幕</PresentationFormat>
  <Paragraphs>427</Paragraphs>
  <Slides>64</Slides>
  <Notes>24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64</vt:i4>
      </vt:variant>
    </vt:vector>
  </HeadingPairs>
  <TitlesOfParts>
    <vt:vector size="72" baseType="lpstr">
      <vt:lpstr>微軟正黑體</vt:lpstr>
      <vt:lpstr>新細明體</vt:lpstr>
      <vt:lpstr>標楷體</vt:lpstr>
      <vt:lpstr>Arial</vt:lpstr>
      <vt:lpstr>Calibri</vt:lpstr>
      <vt:lpstr>Century Gothic</vt:lpstr>
      <vt:lpstr>Wingdings 3</vt:lpstr>
      <vt:lpstr>絲縷</vt:lpstr>
      <vt:lpstr>《群書治要》貴德</vt:lpstr>
      <vt:lpstr>「貴德」選材內容：</vt:lpstr>
      <vt:lpstr>【題解】《六韜》</vt:lpstr>
      <vt:lpstr>《六韜》為政六要 </vt:lpstr>
      <vt:lpstr>四層次設問</vt:lpstr>
      <vt:lpstr>PowerPoint 簡報</vt:lpstr>
      <vt:lpstr>四層次設問</vt:lpstr>
      <vt:lpstr>PowerPoint 簡報</vt:lpstr>
      <vt:lpstr>PowerPoint 簡報</vt:lpstr>
      <vt:lpstr>四層次設問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PowerPoint 簡報</vt:lpstr>
      <vt:lpstr>PowerPoint 簡報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四層次設問</vt:lpstr>
      <vt:lpstr>PowerPoint 簡報</vt:lpstr>
      <vt:lpstr>《六韜》</vt:lpstr>
      <vt:lpstr>四層次設問</vt:lpstr>
      <vt:lpstr>《六韜》</vt:lpstr>
      <vt:lpstr>四層次設問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PowerPoint 簡報</vt:lpstr>
      <vt:lpstr>PowerPoint 簡報</vt:lpstr>
      <vt:lpstr>四層次設問</vt:lpstr>
      <vt:lpstr>【題解】《禮記》</vt:lpstr>
      <vt:lpstr>《禮記．表記》</vt:lpstr>
      <vt:lpstr>《禮記．表記》</vt:lpstr>
      <vt:lpstr>四層次設問</vt:lpstr>
      <vt:lpstr>PowerPoint 簡報</vt:lpstr>
      <vt:lpstr>PowerPoint 簡報</vt:lpstr>
      <vt:lpstr>四層次設問</vt:lpstr>
      <vt:lpstr>《禮記．表記》</vt:lpstr>
      <vt:lpstr>四層次設問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四層次設問</vt:lpstr>
      <vt:lpstr>PowerPoint 簡報</vt:lpstr>
      <vt:lpstr>PowerPoint 簡報</vt:lpstr>
      <vt:lpstr>四層次設問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Change</dc:creator>
  <cp:lastModifiedBy>Change</cp:lastModifiedBy>
  <cp:revision>454</cp:revision>
  <dcterms:created xsi:type="dcterms:W3CDTF">2018-06-08T14:12:39Z</dcterms:created>
  <dcterms:modified xsi:type="dcterms:W3CDTF">2018-10-20T13:37:01Z</dcterms:modified>
</cp:coreProperties>
</file>