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58" r:id="rId3"/>
    <p:sldId id="259" r:id="rId4"/>
    <p:sldId id="260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30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C8015B-7E22-48DB-A3BD-4067A0FF1EE4}" type="datetimeFigureOut">
              <a:rPr lang="en-US" smtClean="0"/>
              <a:t>2/6/2013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EA7787-AD2C-45F4-9C14-2BD618A72B6C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FB64E64-DB4B-489B-95D7-44E50627A4EC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FB64E64-DB4B-489B-95D7-44E50627A4EC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FCEED-449F-43E4-BD05-F62F03AB4AB0}" type="datetimeFigureOut">
              <a:rPr lang="en-US" smtClean="0"/>
              <a:t>2/6/2013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AE0E8-9A93-4ED4-9375-40376FECAD8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FCEED-449F-43E4-BD05-F62F03AB4AB0}" type="datetimeFigureOut">
              <a:rPr lang="en-US" smtClean="0"/>
              <a:t>2/6/2013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AE0E8-9A93-4ED4-9375-40376FECAD8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FCEED-449F-43E4-BD05-F62F03AB4AB0}" type="datetimeFigureOut">
              <a:rPr lang="en-US" smtClean="0"/>
              <a:t>2/6/2013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AE0E8-9A93-4ED4-9375-40376FECAD8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FCEED-449F-43E4-BD05-F62F03AB4AB0}" type="datetimeFigureOut">
              <a:rPr lang="en-US" smtClean="0"/>
              <a:t>2/6/2013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AE0E8-9A93-4ED4-9375-40376FECAD8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FCEED-449F-43E4-BD05-F62F03AB4AB0}" type="datetimeFigureOut">
              <a:rPr lang="en-US" smtClean="0"/>
              <a:t>2/6/2013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AE0E8-9A93-4ED4-9375-40376FECAD8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FCEED-449F-43E4-BD05-F62F03AB4AB0}" type="datetimeFigureOut">
              <a:rPr lang="en-US" smtClean="0"/>
              <a:t>2/6/2013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AE0E8-9A93-4ED4-9375-40376FECAD8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FCEED-449F-43E4-BD05-F62F03AB4AB0}" type="datetimeFigureOut">
              <a:rPr lang="en-US" smtClean="0"/>
              <a:t>2/6/2013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AE0E8-9A93-4ED4-9375-40376FECAD8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FCEED-449F-43E4-BD05-F62F03AB4AB0}" type="datetimeFigureOut">
              <a:rPr lang="en-US" smtClean="0"/>
              <a:t>2/6/2013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AE0E8-9A93-4ED4-9375-40376FECAD8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FCEED-449F-43E4-BD05-F62F03AB4AB0}" type="datetimeFigureOut">
              <a:rPr lang="en-US" smtClean="0"/>
              <a:t>2/6/2013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AE0E8-9A93-4ED4-9375-40376FECAD8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FCEED-449F-43E4-BD05-F62F03AB4AB0}" type="datetimeFigureOut">
              <a:rPr lang="en-US" smtClean="0"/>
              <a:t>2/6/2013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AE0E8-9A93-4ED4-9375-40376FECAD8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FCEED-449F-43E4-BD05-F62F03AB4AB0}" type="datetimeFigureOut">
              <a:rPr lang="en-US" smtClean="0"/>
              <a:t>2/6/2013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AE0E8-9A93-4ED4-9375-40376FECAD8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8FCEED-449F-43E4-BD05-F62F03AB4AB0}" type="datetimeFigureOut">
              <a:rPr lang="en-US" smtClean="0"/>
              <a:t>2/6/2013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9AE0E8-9A93-4ED4-9375-40376FECAD8E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357158" y="2219325"/>
            <a:ext cx="8501122" cy="1311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20000"/>
              </a:spcBef>
            </a:pPr>
            <a:r>
              <a:rPr lang="en-GB" sz="3600" dirty="0" smtClean="0"/>
              <a:t>Introduction to</a:t>
            </a:r>
          </a:p>
          <a:p>
            <a:pPr algn="ctr">
              <a:spcBef>
                <a:spcPct val="20000"/>
              </a:spcBef>
            </a:pPr>
            <a:r>
              <a:rPr lang="en-GB" sz="3600" b="1" dirty="0" smtClean="0"/>
              <a:t>Motivation and </a:t>
            </a:r>
            <a:r>
              <a:rPr lang="en-GB" sz="3600" b="1" dirty="0"/>
              <a:t>Job Satisfaction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What is motivation?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Reflect and write down a definition of Motivation.</a:t>
            </a:r>
            <a:endParaRPr 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77825"/>
            <a:ext cx="8229600" cy="70167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u="sng" dirty="0" smtClean="0"/>
              <a:t>Motivation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12750" y="1285875"/>
            <a:ext cx="8229600" cy="2763834"/>
          </a:xfrm>
        </p:spPr>
        <p:txBody>
          <a:bodyPr>
            <a:spAutoFit/>
          </a:bodyPr>
          <a:lstStyle/>
          <a:p>
            <a:pPr marL="0" indent="0" eaLnBrk="1" hangingPunct="1">
              <a:buFontTx/>
              <a:buNone/>
              <a:defRPr/>
            </a:pPr>
            <a:r>
              <a:rPr lang="en-US" sz="2400" dirty="0" smtClean="0"/>
              <a:t>According to Mullins 2007 ”The underlying concept of motivation is ‘</a:t>
            </a:r>
            <a:r>
              <a:rPr lang="en-US" sz="2400" i="1" dirty="0" smtClean="0"/>
              <a:t>some driving force within individuals by which they attempt to achieve some goal in order to satisfy some need or expectation”</a:t>
            </a:r>
            <a:endParaRPr lang="en-US" sz="2400" dirty="0" smtClean="0"/>
          </a:p>
          <a:p>
            <a:pPr eaLnBrk="1" hangingPunct="1">
              <a:buFontTx/>
              <a:buNone/>
              <a:defRPr/>
            </a:pPr>
            <a:r>
              <a:rPr lang="en-GB" sz="2400" dirty="0" smtClean="0"/>
              <a:t>							Mullins (2007)</a:t>
            </a:r>
            <a:r>
              <a:rPr lang="en-GB" sz="2200" dirty="0" smtClean="0"/>
              <a:t>    </a:t>
            </a:r>
          </a:p>
          <a:p>
            <a:pPr marL="0" indent="0" eaLnBrk="1" hangingPunct="1">
              <a:lnSpc>
                <a:spcPct val="90000"/>
              </a:lnSpc>
              <a:buFontTx/>
              <a:buNone/>
              <a:defRPr/>
            </a:pPr>
            <a:r>
              <a:rPr lang="en-GB" sz="2200" dirty="0" smtClean="0"/>
              <a:t/>
            </a:r>
            <a:br>
              <a:rPr lang="en-GB" sz="2200" dirty="0" smtClean="0"/>
            </a:br>
            <a:endParaRPr lang="en-GB" sz="22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6" grpId="0"/>
      <p:bldP spid="41987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 u="sng" dirty="0" smtClean="0"/>
              <a:t>Intrinsic </a:t>
            </a:r>
            <a:r>
              <a:rPr lang="en-GB" sz="3600" b="1" u="sng" dirty="0"/>
              <a:t>and extrinsic </a:t>
            </a:r>
            <a:r>
              <a:rPr lang="en-GB" sz="3600" b="1" u="sng" dirty="0" smtClean="0"/>
              <a:t>motivation</a:t>
            </a:r>
            <a:endParaRPr lang="en-GB" sz="3600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Intrinsic motivation</a:t>
            </a:r>
            <a:r>
              <a:rPr lang="en-GB" sz="2800" dirty="0"/>
              <a:t> refers to motivation that </a:t>
            </a:r>
            <a:r>
              <a:rPr lang="en-GB" sz="2800" dirty="0" smtClean="0"/>
              <a:t>exists </a:t>
            </a:r>
            <a:r>
              <a:rPr lang="en-GB" sz="2800" b="1" dirty="0"/>
              <a:t>within the individual </a:t>
            </a:r>
            <a:r>
              <a:rPr lang="en-GB" sz="2800" dirty="0"/>
              <a:t>rather than </a:t>
            </a:r>
            <a:r>
              <a:rPr lang="en-GB" sz="2800" dirty="0" smtClean="0"/>
              <a:t>on </a:t>
            </a:r>
            <a:r>
              <a:rPr lang="en-GB" sz="2800" dirty="0"/>
              <a:t>any external </a:t>
            </a:r>
            <a:r>
              <a:rPr lang="en-GB" sz="2800" dirty="0" smtClean="0"/>
              <a:t>influence. Such as the simple enjoyment of doing something, comes in the form of intuition or inspiration. </a:t>
            </a:r>
          </a:p>
          <a:p>
            <a:r>
              <a:rPr lang="en-GB" sz="2800" b="1" dirty="0"/>
              <a:t>Extrinsic motivation</a:t>
            </a:r>
            <a:r>
              <a:rPr lang="en-GB" sz="2800" dirty="0"/>
              <a:t> comes from </a:t>
            </a:r>
            <a:r>
              <a:rPr lang="en-GB" sz="2800" b="1" dirty="0"/>
              <a:t>outside of the individual</a:t>
            </a:r>
            <a:r>
              <a:rPr lang="en-GB" sz="2800" dirty="0"/>
              <a:t>. Common extrinsic motivations are rewards like money and </a:t>
            </a:r>
            <a:r>
              <a:rPr lang="en-GB" sz="2800" dirty="0" smtClean="0"/>
              <a:t>grades, following the guidance from others.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62</Words>
  <Application>Microsoft Office PowerPoint</Application>
  <PresentationFormat>On-screen Show (4:3)</PresentationFormat>
  <Paragraphs>13</Paragraphs>
  <Slides>4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Slide 1</vt:lpstr>
      <vt:lpstr>What is motivation?</vt:lpstr>
      <vt:lpstr>Motivation</vt:lpstr>
      <vt:lpstr>Intrinsic and extrinsic motivation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sc-jw</dc:creator>
  <cp:lastModifiedBy>sc-jw</cp:lastModifiedBy>
  <cp:revision>1</cp:revision>
  <dcterms:created xsi:type="dcterms:W3CDTF">2013-02-06T10:54:31Z</dcterms:created>
  <dcterms:modified xsi:type="dcterms:W3CDTF">2013-02-06T10:54:53Z</dcterms:modified>
</cp:coreProperties>
</file>