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48" r:id="rId2"/>
  </p:sldMasterIdLst>
  <p:sldIdLst>
    <p:sldId id="467" r:id="rId3"/>
    <p:sldId id="257" r:id="rId4"/>
    <p:sldId id="258" r:id="rId5"/>
    <p:sldId id="453" r:id="rId6"/>
    <p:sldId id="313" r:id="rId7"/>
    <p:sldId id="335" r:id="rId8"/>
    <p:sldId id="336" r:id="rId9"/>
    <p:sldId id="338" r:id="rId10"/>
    <p:sldId id="337" r:id="rId11"/>
    <p:sldId id="339" r:id="rId12"/>
    <p:sldId id="341" r:id="rId13"/>
    <p:sldId id="461" r:id="rId14"/>
    <p:sldId id="293" r:id="rId15"/>
    <p:sldId id="462" r:id="rId16"/>
    <p:sldId id="463" r:id="rId17"/>
    <p:sldId id="348" r:id="rId18"/>
    <p:sldId id="388" r:id="rId19"/>
    <p:sldId id="389" r:id="rId20"/>
    <p:sldId id="458" r:id="rId21"/>
    <p:sldId id="472" r:id="rId22"/>
    <p:sldId id="473" r:id="rId23"/>
    <p:sldId id="315" r:id="rId24"/>
    <p:sldId id="468" r:id="rId25"/>
    <p:sldId id="457" r:id="rId26"/>
    <p:sldId id="317" r:id="rId27"/>
    <p:sldId id="318" r:id="rId28"/>
    <p:sldId id="456" r:id="rId29"/>
    <p:sldId id="320" r:id="rId30"/>
    <p:sldId id="455" r:id="rId31"/>
    <p:sldId id="322" r:id="rId32"/>
    <p:sldId id="469" r:id="rId33"/>
    <p:sldId id="470" r:id="rId34"/>
    <p:sldId id="471" r:id="rId35"/>
    <p:sldId id="259" r:id="rId36"/>
    <p:sldId id="260" r:id="rId37"/>
    <p:sldId id="296" r:id="rId38"/>
    <p:sldId id="298" r:id="rId39"/>
    <p:sldId id="299" r:id="rId40"/>
    <p:sldId id="297" r:id="rId41"/>
    <p:sldId id="433" r:id="rId42"/>
    <p:sldId id="465" r:id="rId43"/>
    <p:sldId id="402" r:id="rId44"/>
    <p:sldId id="437" r:id="rId45"/>
    <p:sldId id="466" r:id="rId46"/>
    <p:sldId id="340" r:id="rId47"/>
    <p:sldId id="342" r:id="rId48"/>
    <p:sldId id="343" r:id="rId49"/>
    <p:sldId id="344" r:id="rId50"/>
    <p:sldId id="345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4ECE96-B338-D827-4849-B5B399494784}" v="46" dt="2025-11-28T19:17:29.6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3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tableStyles" Target="tableStyle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viewProps" Target="viewProps.xml"/><Relationship Id="rId5" Type="http://schemas.openxmlformats.org/officeDocument/2006/relationships/slide" Target="slides/slide3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microsoft.com/office/2016/11/relationships/changesInfo" Target="changesInfos/changesInfo1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microsoft.com/office/2015/10/relationships/revisionInfo" Target="revisionInfo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2F4161E3-C651-C250-1A27-672C9C4DD822}"/>
    <pc:docChg chg="addSld modSld">
      <pc:chgData name="Moutushi Tanha" userId="S::m.tanha@uwtsd.ac.uk::62f9b1f3-ddcf-45d7-a6a4-b667feecf47e" providerId="AD" clId="Web-{2F4161E3-C651-C250-1A27-672C9C4DD822}" dt="2025-11-26T10:54:36.010" v="9"/>
      <pc:docMkLst>
        <pc:docMk/>
      </pc:docMkLst>
      <pc:sldChg chg="addSp modSp new mod setBg">
        <pc:chgData name="Moutushi Tanha" userId="S::m.tanha@uwtsd.ac.uk::62f9b1f3-ddcf-45d7-a6a4-b667feecf47e" providerId="AD" clId="Web-{2F4161E3-C651-C250-1A27-672C9C4DD822}" dt="2025-11-26T10:49:38.002" v="2"/>
        <pc:sldMkLst>
          <pc:docMk/>
          <pc:sldMk cId="1643689074" sldId="468"/>
        </pc:sldMkLst>
        <pc:spChg chg="add">
          <ac:chgData name="Moutushi Tanha" userId="S::m.tanha@uwtsd.ac.uk::62f9b1f3-ddcf-45d7-a6a4-b667feecf47e" providerId="AD" clId="Web-{2F4161E3-C651-C250-1A27-672C9C4DD822}" dt="2025-11-26T10:49:38.002" v="2"/>
          <ac:spMkLst>
            <pc:docMk/>
            <pc:sldMk cId="1643689074" sldId="46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2F4161E3-C651-C250-1A27-672C9C4DD822}" dt="2025-11-26T10:49:38.002" v="2"/>
          <ac:spMkLst>
            <pc:docMk/>
            <pc:sldMk cId="1643689074" sldId="46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2F4161E3-C651-C250-1A27-672C9C4DD822}" dt="2025-11-26T10:49:38.002" v="2"/>
          <ac:spMkLst>
            <pc:docMk/>
            <pc:sldMk cId="1643689074" sldId="46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2F4161E3-C651-C250-1A27-672C9C4DD822}" dt="2025-11-26T10:49:38.002" v="2"/>
          <ac:spMkLst>
            <pc:docMk/>
            <pc:sldMk cId="1643689074" sldId="46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2F4161E3-C651-C250-1A27-672C9C4DD822}" dt="2025-11-26T10:49:38.002" v="2"/>
          <ac:picMkLst>
            <pc:docMk/>
            <pc:sldMk cId="1643689074" sldId="468"/>
            <ac:picMk id="2" creationId="{CC204217-59A2-71A6-78FE-E4B6D81F4ECF}"/>
          </ac:picMkLst>
        </pc:picChg>
      </pc:sldChg>
      <pc:sldChg chg="addSp modSp new mod setBg">
        <pc:chgData name="Moutushi Tanha" userId="S::m.tanha@uwtsd.ac.uk::62f9b1f3-ddcf-45d7-a6a4-b667feecf47e" providerId="AD" clId="Web-{2F4161E3-C651-C250-1A27-672C9C4DD822}" dt="2025-11-26T10:53:30.056" v="5"/>
        <pc:sldMkLst>
          <pc:docMk/>
          <pc:sldMk cId="1621985618" sldId="469"/>
        </pc:sldMkLst>
        <pc:spChg chg="add">
          <ac:chgData name="Moutushi Tanha" userId="S::m.tanha@uwtsd.ac.uk::62f9b1f3-ddcf-45d7-a6a4-b667feecf47e" providerId="AD" clId="Web-{2F4161E3-C651-C250-1A27-672C9C4DD822}" dt="2025-11-26T10:53:30.056" v="5"/>
          <ac:spMkLst>
            <pc:docMk/>
            <pc:sldMk cId="1621985618" sldId="46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2F4161E3-C651-C250-1A27-672C9C4DD822}" dt="2025-11-26T10:53:30.056" v="5"/>
          <ac:spMkLst>
            <pc:docMk/>
            <pc:sldMk cId="1621985618" sldId="46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2F4161E3-C651-C250-1A27-672C9C4DD822}" dt="2025-11-26T10:53:30.056" v="5"/>
          <ac:spMkLst>
            <pc:docMk/>
            <pc:sldMk cId="1621985618" sldId="46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2F4161E3-C651-C250-1A27-672C9C4DD822}" dt="2025-11-26T10:53:30.056" v="5"/>
          <ac:spMkLst>
            <pc:docMk/>
            <pc:sldMk cId="1621985618" sldId="46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2F4161E3-C651-C250-1A27-672C9C4DD822}" dt="2025-11-26T10:53:30.056" v="5"/>
          <ac:picMkLst>
            <pc:docMk/>
            <pc:sldMk cId="1621985618" sldId="469"/>
            <ac:picMk id="2" creationId="{C45F27B3-3DE0-24E1-8B6F-40B19CA9F432}"/>
          </ac:picMkLst>
        </pc:picChg>
      </pc:sldChg>
      <pc:sldChg chg="addSp modSp new mod setBg">
        <pc:chgData name="Moutushi Tanha" userId="S::m.tanha@uwtsd.ac.uk::62f9b1f3-ddcf-45d7-a6a4-b667feecf47e" providerId="AD" clId="Web-{2F4161E3-C651-C250-1A27-672C9C4DD822}" dt="2025-11-26T10:54:36.010" v="9"/>
        <pc:sldMkLst>
          <pc:docMk/>
          <pc:sldMk cId="402847043" sldId="470"/>
        </pc:sldMkLst>
        <pc:spChg chg="add">
          <ac:chgData name="Moutushi Tanha" userId="S::m.tanha@uwtsd.ac.uk::62f9b1f3-ddcf-45d7-a6a4-b667feecf47e" providerId="AD" clId="Web-{2F4161E3-C651-C250-1A27-672C9C4DD822}" dt="2025-11-26T10:54:36.010" v="9"/>
          <ac:spMkLst>
            <pc:docMk/>
            <pc:sldMk cId="402847043" sldId="47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2F4161E3-C651-C250-1A27-672C9C4DD822}" dt="2025-11-26T10:54:36.010" v="9"/>
          <ac:spMkLst>
            <pc:docMk/>
            <pc:sldMk cId="402847043" sldId="47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2F4161E3-C651-C250-1A27-672C9C4DD822}" dt="2025-11-26T10:54:36.010" v="9"/>
          <ac:spMkLst>
            <pc:docMk/>
            <pc:sldMk cId="402847043" sldId="47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2F4161E3-C651-C250-1A27-672C9C4DD822}" dt="2025-11-26T10:54:36.010" v="9"/>
          <ac:spMkLst>
            <pc:docMk/>
            <pc:sldMk cId="402847043" sldId="47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2F4161E3-C651-C250-1A27-672C9C4DD822}" dt="2025-11-26T10:54:36.010" v="9"/>
          <ac:picMkLst>
            <pc:docMk/>
            <pc:sldMk cId="402847043" sldId="470"/>
            <ac:picMk id="2" creationId="{CFEC90C3-2B96-2DAC-F88E-6E07396423D6}"/>
          </ac:picMkLst>
        </pc:picChg>
      </pc:sldChg>
      <pc:sldChg chg="new">
        <pc:chgData name="Moutushi Tanha" userId="S::m.tanha@uwtsd.ac.uk::62f9b1f3-ddcf-45d7-a6a4-b667feecf47e" providerId="AD" clId="Web-{2F4161E3-C651-C250-1A27-672C9C4DD822}" dt="2025-11-26T10:53:34.181" v="7"/>
        <pc:sldMkLst>
          <pc:docMk/>
          <pc:sldMk cId="3897458170" sldId="471"/>
        </pc:sldMkLst>
      </pc:sldChg>
    </pc:docChg>
  </pc:docChgLst>
  <pc:docChgLst>
    <pc:chgData name="Moutushi Tanha" userId="62f9b1f3-ddcf-45d7-a6a4-b667feecf47e" providerId="ADAL" clId="{365D9EBB-4D1F-4161-BC67-57EFB2757ECD}"/>
    <pc:docChg chg="custSel addSld delSld modSld sldOrd">
      <pc:chgData name="Moutushi Tanha" userId="62f9b1f3-ddcf-45d7-a6a4-b667feecf47e" providerId="ADAL" clId="{365D9EBB-4D1F-4161-BC67-57EFB2757ECD}" dt="2025-11-25T18:47:28.677" v="140" actId="2696"/>
      <pc:docMkLst>
        <pc:docMk/>
      </pc:docMkLst>
      <pc:sldChg chg="add">
        <pc:chgData name="Moutushi Tanha" userId="62f9b1f3-ddcf-45d7-a6a4-b667feecf47e" providerId="ADAL" clId="{365D9EBB-4D1F-4161-BC67-57EFB2757ECD}" dt="2025-11-25T18:32:39.637" v="99"/>
        <pc:sldMkLst>
          <pc:docMk/>
          <pc:sldMk cId="1606533598" sldId="259"/>
        </pc:sldMkLst>
      </pc:sldChg>
      <pc:sldChg chg="add">
        <pc:chgData name="Moutushi Tanha" userId="62f9b1f3-ddcf-45d7-a6a4-b667feecf47e" providerId="ADAL" clId="{365D9EBB-4D1F-4161-BC67-57EFB2757ECD}" dt="2025-11-25T18:33:19.424" v="102"/>
        <pc:sldMkLst>
          <pc:docMk/>
          <pc:sldMk cId="38517312" sldId="260"/>
        </pc:sldMkLst>
      </pc:sldChg>
      <pc:sldChg chg="add">
        <pc:chgData name="Moutushi Tanha" userId="62f9b1f3-ddcf-45d7-a6a4-b667feecf47e" providerId="ADAL" clId="{365D9EBB-4D1F-4161-BC67-57EFB2757ECD}" dt="2025-11-25T18:42:11.263" v="136"/>
        <pc:sldMkLst>
          <pc:docMk/>
          <pc:sldMk cId="97439324" sldId="293"/>
        </pc:sldMkLst>
      </pc:sldChg>
      <pc:sldChg chg="add">
        <pc:chgData name="Moutushi Tanha" userId="62f9b1f3-ddcf-45d7-a6a4-b667feecf47e" providerId="ADAL" clId="{365D9EBB-4D1F-4161-BC67-57EFB2757ECD}" dt="2025-11-25T18:33:53.125" v="105"/>
        <pc:sldMkLst>
          <pc:docMk/>
          <pc:sldMk cId="755729213" sldId="296"/>
        </pc:sldMkLst>
      </pc:sldChg>
      <pc:sldChg chg="add">
        <pc:chgData name="Moutushi Tanha" userId="62f9b1f3-ddcf-45d7-a6a4-b667feecf47e" providerId="ADAL" clId="{365D9EBB-4D1F-4161-BC67-57EFB2757ECD}" dt="2025-11-25T18:35:57.023" v="116"/>
        <pc:sldMkLst>
          <pc:docMk/>
          <pc:sldMk cId="3970579777" sldId="297"/>
        </pc:sldMkLst>
      </pc:sldChg>
      <pc:sldChg chg="add">
        <pc:chgData name="Moutushi Tanha" userId="62f9b1f3-ddcf-45d7-a6a4-b667feecf47e" providerId="ADAL" clId="{365D9EBB-4D1F-4161-BC67-57EFB2757ECD}" dt="2025-11-25T18:34:31.244" v="110"/>
        <pc:sldMkLst>
          <pc:docMk/>
          <pc:sldMk cId="2196302628" sldId="298"/>
        </pc:sldMkLst>
      </pc:sldChg>
      <pc:sldChg chg="add">
        <pc:chgData name="Moutushi Tanha" userId="62f9b1f3-ddcf-45d7-a6a4-b667feecf47e" providerId="ADAL" clId="{365D9EBB-4D1F-4161-BC67-57EFB2757ECD}" dt="2025-11-25T18:35:11.497" v="113"/>
        <pc:sldMkLst>
          <pc:docMk/>
          <pc:sldMk cId="911580922" sldId="299"/>
        </pc:sldMkLst>
      </pc:sldChg>
      <pc:sldChg chg="add">
        <pc:chgData name="Moutushi Tanha" userId="62f9b1f3-ddcf-45d7-a6a4-b667feecf47e" providerId="ADAL" clId="{365D9EBB-4D1F-4161-BC67-57EFB2757ECD}" dt="2025-11-25T18:43:37.607" v="137"/>
        <pc:sldMkLst>
          <pc:docMk/>
          <pc:sldMk cId="1835983715" sldId="313"/>
        </pc:sldMkLst>
      </pc:sldChg>
      <pc:sldChg chg="add">
        <pc:chgData name="Moutushi Tanha" userId="62f9b1f3-ddcf-45d7-a6a4-b667feecf47e" providerId="ADAL" clId="{365D9EBB-4D1F-4161-BC67-57EFB2757ECD}" dt="2025-11-25T18:27:36.961" v="67"/>
        <pc:sldMkLst>
          <pc:docMk/>
          <pc:sldMk cId="70844659" sldId="315"/>
        </pc:sldMkLst>
      </pc:sldChg>
      <pc:sldChg chg="add">
        <pc:chgData name="Moutushi Tanha" userId="62f9b1f3-ddcf-45d7-a6a4-b667feecf47e" providerId="ADAL" clId="{365D9EBB-4D1F-4161-BC67-57EFB2757ECD}" dt="2025-11-25T18:28:42.821" v="77"/>
        <pc:sldMkLst>
          <pc:docMk/>
          <pc:sldMk cId="3765380769" sldId="317"/>
        </pc:sldMkLst>
      </pc:sldChg>
      <pc:sldChg chg="add">
        <pc:chgData name="Moutushi Tanha" userId="62f9b1f3-ddcf-45d7-a6a4-b667feecf47e" providerId="ADAL" clId="{365D9EBB-4D1F-4161-BC67-57EFB2757ECD}" dt="2025-11-25T18:29:14.708" v="80"/>
        <pc:sldMkLst>
          <pc:docMk/>
          <pc:sldMk cId="2723995074" sldId="318"/>
        </pc:sldMkLst>
      </pc:sldChg>
      <pc:sldChg chg="add">
        <pc:chgData name="Moutushi Tanha" userId="62f9b1f3-ddcf-45d7-a6a4-b667feecf47e" providerId="ADAL" clId="{365D9EBB-4D1F-4161-BC67-57EFB2757ECD}" dt="2025-11-25T18:30:20.216" v="86"/>
        <pc:sldMkLst>
          <pc:docMk/>
          <pc:sldMk cId="1875876519" sldId="320"/>
        </pc:sldMkLst>
      </pc:sldChg>
      <pc:sldChg chg="add">
        <pc:chgData name="Moutushi Tanha" userId="62f9b1f3-ddcf-45d7-a6a4-b667feecf47e" providerId="ADAL" clId="{365D9EBB-4D1F-4161-BC67-57EFB2757ECD}" dt="2025-11-25T18:31:38.283" v="94"/>
        <pc:sldMkLst>
          <pc:docMk/>
          <pc:sldMk cId="735039998" sldId="322"/>
        </pc:sldMkLst>
      </pc:sldChg>
      <pc:sldChg chg="add">
        <pc:chgData name="Moutushi Tanha" userId="62f9b1f3-ddcf-45d7-a6a4-b667feecf47e" providerId="ADAL" clId="{365D9EBB-4D1F-4161-BC67-57EFB2757ECD}" dt="2025-11-25T18:09:43.515" v="2"/>
        <pc:sldMkLst>
          <pc:docMk/>
          <pc:sldMk cId="2447379635" sldId="335"/>
        </pc:sldMkLst>
      </pc:sldChg>
      <pc:sldChg chg="add">
        <pc:chgData name="Moutushi Tanha" userId="62f9b1f3-ddcf-45d7-a6a4-b667feecf47e" providerId="ADAL" clId="{365D9EBB-4D1F-4161-BC67-57EFB2757ECD}" dt="2025-11-25T18:09:01.927" v="0"/>
        <pc:sldMkLst>
          <pc:docMk/>
          <pc:sldMk cId="1052944185" sldId="336"/>
        </pc:sldMkLst>
      </pc:sldChg>
      <pc:sldChg chg="addSp modSp new mod ord setBg">
        <pc:chgData name="Moutushi Tanha" userId="62f9b1f3-ddcf-45d7-a6a4-b667feecf47e" providerId="ADAL" clId="{365D9EBB-4D1F-4161-BC67-57EFB2757ECD}" dt="2025-11-25T18:12:27.703" v="25" actId="14100"/>
        <pc:sldMkLst>
          <pc:docMk/>
          <pc:sldMk cId="442514066" sldId="337"/>
        </pc:sldMkLst>
        <pc:spChg chg="add">
          <ac:chgData name="Moutushi Tanha" userId="62f9b1f3-ddcf-45d7-a6a4-b667feecf47e" providerId="ADAL" clId="{365D9EBB-4D1F-4161-BC67-57EFB2757ECD}" dt="2025-11-25T18:11:15.773" v="11" actId="26606"/>
          <ac:spMkLst>
            <pc:docMk/>
            <pc:sldMk cId="442514066" sldId="337"/>
            <ac:spMk id="1031" creationId="{AB8C311F-7253-4AED-9701-7FC0708C41C7}"/>
          </ac:spMkLst>
        </pc:spChg>
        <pc:spChg chg="add">
          <ac:chgData name="Moutushi Tanha" userId="62f9b1f3-ddcf-45d7-a6a4-b667feecf47e" providerId="ADAL" clId="{365D9EBB-4D1F-4161-BC67-57EFB2757ECD}" dt="2025-11-25T18:11:15.773" v="11" actId="26606"/>
          <ac:spMkLst>
            <pc:docMk/>
            <pc:sldMk cId="442514066" sldId="337"/>
            <ac:spMk id="1033" creationId="{E2384209-CB15-4CDF-9D31-C44FD9A3F20D}"/>
          </ac:spMkLst>
        </pc:spChg>
        <pc:spChg chg="add">
          <ac:chgData name="Moutushi Tanha" userId="62f9b1f3-ddcf-45d7-a6a4-b667feecf47e" providerId="ADAL" clId="{365D9EBB-4D1F-4161-BC67-57EFB2757ECD}" dt="2025-11-25T18:11:15.773" v="11" actId="26606"/>
          <ac:spMkLst>
            <pc:docMk/>
            <pc:sldMk cId="442514066" sldId="337"/>
            <ac:spMk id="1035" creationId="{2633B3B5-CC90-43F0-8714-D31D1F3F0209}"/>
          </ac:spMkLst>
        </pc:spChg>
        <pc:spChg chg="add">
          <ac:chgData name="Moutushi Tanha" userId="62f9b1f3-ddcf-45d7-a6a4-b667feecf47e" providerId="ADAL" clId="{365D9EBB-4D1F-4161-BC67-57EFB2757ECD}" dt="2025-11-25T18:11:15.773" v="11" actId="26606"/>
          <ac:spMkLst>
            <pc:docMk/>
            <pc:sldMk cId="442514066" sldId="337"/>
            <ac:spMk id="1037" creationId="{A8D57A06-A426-446D-B02C-A2DC6B62E45E}"/>
          </ac:spMkLst>
        </pc:spChg>
        <pc:picChg chg="add mod">
          <ac:chgData name="Moutushi Tanha" userId="62f9b1f3-ddcf-45d7-a6a4-b667feecf47e" providerId="ADAL" clId="{365D9EBB-4D1F-4161-BC67-57EFB2757ECD}" dt="2025-11-25T18:12:19.116" v="23" actId="14100"/>
          <ac:picMkLst>
            <pc:docMk/>
            <pc:sldMk cId="442514066" sldId="337"/>
            <ac:picMk id="1026" creationId="{601ACB7E-2A4B-7CFD-6A48-24598943FB97}"/>
          </ac:picMkLst>
        </pc:picChg>
        <pc:picChg chg="add mod">
          <ac:chgData name="Moutushi Tanha" userId="62f9b1f3-ddcf-45d7-a6a4-b667feecf47e" providerId="ADAL" clId="{365D9EBB-4D1F-4161-BC67-57EFB2757ECD}" dt="2025-11-25T18:12:27.703" v="25" actId="14100"/>
          <ac:picMkLst>
            <pc:docMk/>
            <pc:sldMk cId="442514066" sldId="337"/>
            <ac:picMk id="1028" creationId="{FE151A89-0F49-E81A-3796-AA97A4F85F84}"/>
          </ac:picMkLst>
        </pc:picChg>
      </pc:sldChg>
      <pc:sldChg chg="add">
        <pc:chgData name="Moutushi Tanha" userId="62f9b1f3-ddcf-45d7-a6a4-b667feecf47e" providerId="ADAL" clId="{365D9EBB-4D1F-4161-BC67-57EFB2757ECD}" dt="2025-11-25T18:10:22.780" v="3"/>
        <pc:sldMkLst>
          <pc:docMk/>
          <pc:sldMk cId="631528412" sldId="338"/>
        </pc:sldMkLst>
      </pc:sldChg>
      <pc:sldChg chg="addSp modSp new mod setBg">
        <pc:chgData name="Moutushi Tanha" userId="62f9b1f3-ddcf-45d7-a6a4-b667feecf47e" providerId="ADAL" clId="{365D9EBB-4D1F-4161-BC67-57EFB2757ECD}" dt="2025-11-25T18:17:50.713" v="30" actId="1076"/>
        <pc:sldMkLst>
          <pc:docMk/>
          <pc:sldMk cId="2439892185" sldId="339"/>
        </pc:sldMkLst>
        <pc:spChg chg="add">
          <ac:chgData name="Moutushi Tanha" userId="62f9b1f3-ddcf-45d7-a6a4-b667feecf47e" providerId="ADAL" clId="{365D9EBB-4D1F-4161-BC67-57EFB2757ECD}" dt="2025-11-25T18:17:33.470" v="27" actId="26606"/>
          <ac:spMkLst>
            <pc:docMk/>
            <pc:sldMk cId="2439892185" sldId="339"/>
            <ac:spMk id="2055" creationId="{AB8C311F-7253-4AED-9701-7FC0708C41C7}"/>
          </ac:spMkLst>
        </pc:spChg>
        <pc:spChg chg="add">
          <ac:chgData name="Moutushi Tanha" userId="62f9b1f3-ddcf-45d7-a6a4-b667feecf47e" providerId="ADAL" clId="{365D9EBB-4D1F-4161-BC67-57EFB2757ECD}" dt="2025-11-25T18:17:33.470" v="27" actId="26606"/>
          <ac:spMkLst>
            <pc:docMk/>
            <pc:sldMk cId="2439892185" sldId="339"/>
            <ac:spMk id="2057" creationId="{E2384209-CB15-4CDF-9D31-C44FD9A3F20D}"/>
          </ac:spMkLst>
        </pc:spChg>
        <pc:spChg chg="add">
          <ac:chgData name="Moutushi Tanha" userId="62f9b1f3-ddcf-45d7-a6a4-b667feecf47e" providerId="ADAL" clId="{365D9EBB-4D1F-4161-BC67-57EFB2757ECD}" dt="2025-11-25T18:17:33.470" v="27" actId="26606"/>
          <ac:spMkLst>
            <pc:docMk/>
            <pc:sldMk cId="2439892185" sldId="339"/>
            <ac:spMk id="2059" creationId="{2633B3B5-CC90-43F0-8714-D31D1F3F0209}"/>
          </ac:spMkLst>
        </pc:spChg>
        <pc:spChg chg="add">
          <ac:chgData name="Moutushi Tanha" userId="62f9b1f3-ddcf-45d7-a6a4-b667feecf47e" providerId="ADAL" clId="{365D9EBB-4D1F-4161-BC67-57EFB2757ECD}" dt="2025-11-25T18:17:33.470" v="27" actId="26606"/>
          <ac:spMkLst>
            <pc:docMk/>
            <pc:sldMk cId="2439892185" sldId="339"/>
            <ac:spMk id="2061" creationId="{A8D57A06-A426-446D-B02C-A2DC6B62E45E}"/>
          </ac:spMkLst>
        </pc:spChg>
        <pc:picChg chg="add mod">
          <ac:chgData name="Moutushi Tanha" userId="62f9b1f3-ddcf-45d7-a6a4-b667feecf47e" providerId="ADAL" clId="{365D9EBB-4D1F-4161-BC67-57EFB2757ECD}" dt="2025-11-25T18:17:36.293" v="28" actId="1076"/>
          <ac:picMkLst>
            <pc:docMk/>
            <pc:sldMk cId="2439892185" sldId="339"/>
            <ac:picMk id="2050" creationId="{483FC267-3582-3E9E-047B-F8939C73B098}"/>
          </ac:picMkLst>
        </pc:picChg>
        <pc:picChg chg="add mod">
          <ac:chgData name="Moutushi Tanha" userId="62f9b1f3-ddcf-45d7-a6a4-b667feecf47e" providerId="ADAL" clId="{365D9EBB-4D1F-4161-BC67-57EFB2757ECD}" dt="2025-11-25T18:17:50.713" v="30" actId="1076"/>
          <ac:picMkLst>
            <pc:docMk/>
            <pc:sldMk cId="2439892185" sldId="339"/>
            <ac:picMk id="2052" creationId="{BD75AADB-CB08-3669-FC53-1F9F49AB4095}"/>
          </ac:picMkLst>
        </pc:picChg>
      </pc:sldChg>
      <pc:sldChg chg="new ord">
        <pc:chgData name="Moutushi Tanha" userId="62f9b1f3-ddcf-45d7-a6a4-b667feecf47e" providerId="ADAL" clId="{365D9EBB-4D1F-4161-BC67-57EFB2757ECD}" dt="2025-11-25T18:39:21.188" v="135"/>
        <pc:sldMkLst>
          <pc:docMk/>
          <pc:sldMk cId="157996863" sldId="340"/>
        </pc:sldMkLst>
      </pc:sldChg>
      <pc:sldChg chg="add">
        <pc:chgData name="Moutushi Tanha" userId="62f9b1f3-ddcf-45d7-a6a4-b667feecf47e" providerId="ADAL" clId="{365D9EBB-4D1F-4161-BC67-57EFB2757ECD}" dt="2025-11-25T18:18:20.549" v="31"/>
        <pc:sldMkLst>
          <pc:docMk/>
          <pc:sldMk cId="2930185674" sldId="341"/>
        </pc:sldMkLst>
      </pc:sldChg>
      <pc:sldChg chg="new">
        <pc:chgData name="Moutushi Tanha" userId="62f9b1f3-ddcf-45d7-a6a4-b667feecf47e" providerId="ADAL" clId="{365D9EBB-4D1F-4161-BC67-57EFB2757ECD}" dt="2025-11-25T18:18:22.738" v="32" actId="680"/>
        <pc:sldMkLst>
          <pc:docMk/>
          <pc:sldMk cId="125835026" sldId="342"/>
        </pc:sldMkLst>
      </pc:sldChg>
      <pc:sldChg chg="new">
        <pc:chgData name="Moutushi Tanha" userId="62f9b1f3-ddcf-45d7-a6a4-b667feecf47e" providerId="ADAL" clId="{365D9EBB-4D1F-4161-BC67-57EFB2757ECD}" dt="2025-11-25T18:18:22.936" v="33" actId="680"/>
        <pc:sldMkLst>
          <pc:docMk/>
          <pc:sldMk cId="180723692" sldId="343"/>
        </pc:sldMkLst>
      </pc:sldChg>
      <pc:sldChg chg="new">
        <pc:chgData name="Moutushi Tanha" userId="62f9b1f3-ddcf-45d7-a6a4-b667feecf47e" providerId="ADAL" clId="{365D9EBB-4D1F-4161-BC67-57EFB2757ECD}" dt="2025-11-25T18:18:23.165" v="34" actId="680"/>
        <pc:sldMkLst>
          <pc:docMk/>
          <pc:sldMk cId="3148137603" sldId="344"/>
        </pc:sldMkLst>
      </pc:sldChg>
      <pc:sldChg chg="new">
        <pc:chgData name="Moutushi Tanha" userId="62f9b1f3-ddcf-45d7-a6a4-b667feecf47e" providerId="ADAL" clId="{365D9EBB-4D1F-4161-BC67-57EFB2757ECD}" dt="2025-11-25T18:18:23.389" v="35" actId="680"/>
        <pc:sldMkLst>
          <pc:docMk/>
          <pc:sldMk cId="326496523" sldId="345"/>
        </pc:sldMkLst>
      </pc:sldChg>
      <pc:sldChg chg="add">
        <pc:chgData name="Moutushi Tanha" userId="62f9b1f3-ddcf-45d7-a6a4-b667feecf47e" providerId="ADAL" clId="{365D9EBB-4D1F-4161-BC67-57EFB2757ECD}" dt="2025-11-25T18:23:52.424" v="51"/>
        <pc:sldMkLst>
          <pc:docMk/>
          <pc:sldMk cId="768082207" sldId="348"/>
        </pc:sldMkLst>
      </pc:sldChg>
      <pc:sldChg chg="add">
        <pc:chgData name="Moutushi Tanha" userId="62f9b1f3-ddcf-45d7-a6a4-b667feecf47e" providerId="ADAL" clId="{365D9EBB-4D1F-4161-BC67-57EFB2757ECD}" dt="2025-11-25T18:25:16.736" v="56"/>
        <pc:sldMkLst>
          <pc:docMk/>
          <pc:sldMk cId="1370091182" sldId="388"/>
        </pc:sldMkLst>
      </pc:sldChg>
      <pc:sldChg chg="add">
        <pc:chgData name="Moutushi Tanha" userId="62f9b1f3-ddcf-45d7-a6a4-b667feecf47e" providerId="ADAL" clId="{365D9EBB-4D1F-4161-BC67-57EFB2757ECD}" dt="2025-11-25T18:26:17.009" v="61"/>
        <pc:sldMkLst>
          <pc:docMk/>
          <pc:sldMk cId="1149370477" sldId="389"/>
        </pc:sldMkLst>
      </pc:sldChg>
      <pc:sldChg chg="add">
        <pc:chgData name="Moutushi Tanha" userId="62f9b1f3-ddcf-45d7-a6a4-b667feecf47e" providerId="ADAL" clId="{365D9EBB-4D1F-4161-BC67-57EFB2757ECD}" dt="2025-11-25T18:37:58.219" v="125"/>
        <pc:sldMkLst>
          <pc:docMk/>
          <pc:sldMk cId="273535293" sldId="402"/>
        </pc:sldMkLst>
      </pc:sldChg>
      <pc:sldChg chg="add">
        <pc:chgData name="Moutushi Tanha" userId="62f9b1f3-ddcf-45d7-a6a4-b667feecf47e" providerId="ADAL" clId="{365D9EBB-4D1F-4161-BC67-57EFB2757ECD}" dt="2025-11-25T18:36:52.099" v="119"/>
        <pc:sldMkLst>
          <pc:docMk/>
          <pc:sldMk cId="3697803679" sldId="433"/>
        </pc:sldMkLst>
      </pc:sldChg>
      <pc:sldChg chg="add">
        <pc:chgData name="Moutushi Tanha" userId="62f9b1f3-ddcf-45d7-a6a4-b667feecf47e" providerId="ADAL" clId="{365D9EBB-4D1F-4161-BC67-57EFB2757ECD}" dt="2025-11-25T18:38:31.401" v="128"/>
        <pc:sldMkLst>
          <pc:docMk/>
          <pc:sldMk cId="3855572779" sldId="437"/>
        </pc:sldMkLst>
      </pc:sldChg>
      <pc:sldChg chg="add">
        <pc:chgData name="Moutushi Tanha" userId="62f9b1f3-ddcf-45d7-a6a4-b667feecf47e" providerId="ADAL" clId="{365D9EBB-4D1F-4161-BC67-57EFB2757ECD}" dt="2025-11-25T18:46:07.788" v="138"/>
        <pc:sldMkLst>
          <pc:docMk/>
          <pc:sldMk cId="1179718238" sldId="453"/>
        </pc:sldMkLst>
      </pc:sldChg>
      <pc:sldChg chg="add">
        <pc:chgData name="Moutushi Tanha" userId="62f9b1f3-ddcf-45d7-a6a4-b667feecf47e" providerId="ADAL" clId="{365D9EBB-4D1F-4161-BC67-57EFB2757ECD}" dt="2025-11-25T18:30:58.585" v="89"/>
        <pc:sldMkLst>
          <pc:docMk/>
          <pc:sldMk cId="2932720146" sldId="455"/>
        </pc:sldMkLst>
      </pc:sldChg>
      <pc:sldChg chg="add">
        <pc:chgData name="Moutushi Tanha" userId="62f9b1f3-ddcf-45d7-a6a4-b667feecf47e" providerId="ADAL" clId="{365D9EBB-4D1F-4161-BC67-57EFB2757ECD}" dt="2025-11-25T18:29:46.504" v="83"/>
        <pc:sldMkLst>
          <pc:docMk/>
          <pc:sldMk cId="43283817" sldId="456"/>
        </pc:sldMkLst>
      </pc:sldChg>
      <pc:sldChg chg="add">
        <pc:chgData name="Moutushi Tanha" userId="62f9b1f3-ddcf-45d7-a6a4-b667feecf47e" providerId="ADAL" clId="{365D9EBB-4D1F-4161-BC67-57EFB2757ECD}" dt="2025-11-25T18:28:11.701" v="72"/>
        <pc:sldMkLst>
          <pc:docMk/>
          <pc:sldMk cId="1195706289" sldId="457"/>
        </pc:sldMkLst>
      </pc:sldChg>
      <pc:sldChg chg="add">
        <pc:chgData name="Moutushi Tanha" userId="62f9b1f3-ddcf-45d7-a6a4-b667feecf47e" providerId="ADAL" clId="{365D9EBB-4D1F-4161-BC67-57EFB2757ECD}" dt="2025-11-25T18:26:45.248" v="64"/>
        <pc:sldMkLst>
          <pc:docMk/>
          <pc:sldMk cId="814940702" sldId="458"/>
        </pc:sldMkLst>
      </pc:sldChg>
      <pc:sldChg chg="add">
        <pc:chgData name="Moutushi Tanha" userId="62f9b1f3-ddcf-45d7-a6a4-b667feecf47e" providerId="ADAL" clId="{365D9EBB-4D1F-4161-BC67-57EFB2757ECD}" dt="2025-11-25T18:19:39.364" v="40"/>
        <pc:sldMkLst>
          <pc:docMk/>
          <pc:sldMk cId="2997309788" sldId="461"/>
        </pc:sldMkLst>
      </pc:sldChg>
      <pc:sldChg chg="add">
        <pc:chgData name="Moutushi Tanha" userId="62f9b1f3-ddcf-45d7-a6a4-b667feecf47e" providerId="ADAL" clId="{365D9EBB-4D1F-4161-BC67-57EFB2757ECD}" dt="2025-11-25T18:21:55.962" v="45"/>
        <pc:sldMkLst>
          <pc:docMk/>
          <pc:sldMk cId="1495818034" sldId="462"/>
        </pc:sldMkLst>
      </pc:sldChg>
      <pc:sldChg chg="add ord">
        <pc:chgData name="Moutushi Tanha" userId="62f9b1f3-ddcf-45d7-a6a4-b667feecf47e" providerId="ADAL" clId="{365D9EBB-4D1F-4161-BC67-57EFB2757ECD}" dt="2025-11-25T18:23:09.739" v="50"/>
        <pc:sldMkLst>
          <pc:docMk/>
          <pc:sldMk cId="1379804569" sldId="463"/>
        </pc:sldMkLst>
      </pc:sldChg>
      <pc:sldChg chg="add">
        <pc:chgData name="Moutushi Tanha" userId="62f9b1f3-ddcf-45d7-a6a4-b667feecf47e" providerId="ADAL" clId="{365D9EBB-4D1F-4161-BC67-57EFB2757ECD}" dt="2025-11-25T18:37:27.002" v="122"/>
        <pc:sldMkLst>
          <pc:docMk/>
          <pc:sldMk cId="1576913448" sldId="465"/>
        </pc:sldMkLst>
      </pc:sldChg>
      <pc:sldChg chg="add">
        <pc:chgData name="Moutushi Tanha" userId="62f9b1f3-ddcf-45d7-a6a4-b667feecf47e" providerId="ADAL" clId="{365D9EBB-4D1F-4161-BC67-57EFB2757ECD}" dt="2025-11-25T18:39:04.159" v="133"/>
        <pc:sldMkLst>
          <pc:docMk/>
          <pc:sldMk cId="2445164159" sldId="466"/>
        </pc:sldMkLst>
      </pc:sldChg>
      <pc:sldChg chg="add">
        <pc:chgData name="Moutushi Tanha" userId="62f9b1f3-ddcf-45d7-a6a4-b667feecf47e" providerId="ADAL" clId="{365D9EBB-4D1F-4161-BC67-57EFB2757ECD}" dt="2025-11-25T18:47:22.173" v="139"/>
        <pc:sldMkLst>
          <pc:docMk/>
          <pc:sldMk cId="826033233" sldId="467"/>
        </pc:sldMkLst>
      </pc:sldChg>
    </pc:docChg>
  </pc:docChgLst>
  <pc:docChgLst>
    <pc:chgData name="Moutushi Tanha" userId="S::m.tanha@uwtsd.ac.uk::62f9b1f3-ddcf-45d7-a6a4-b667feecf47e" providerId="AD" clId="Web-{E24ECE96-B338-D827-4849-B5B399494784}"/>
    <pc:docChg chg="addSld modSld sldOrd addMainMaster modMainMaster">
      <pc:chgData name="Moutushi Tanha" userId="S::m.tanha@uwtsd.ac.uk::62f9b1f3-ddcf-45d7-a6a4-b667feecf47e" providerId="AD" clId="Web-{E24ECE96-B338-D827-4849-B5B399494784}" dt="2025-11-28T19:17:29.621" v="45" actId="14100"/>
      <pc:docMkLst>
        <pc:docMk/>
      </pc:docMkLst>
      <pc:sldChg chg="ord">
        <pc:chgData name="Moutushi Tanha" userId="S::m.tanha@uwtsd.ac.uk::62f9b1f3-ddcf-45d7-a6a4-b667feecf47e" providerId="AD" clId="Web-{E24ECE96-B338-D827-4849-B5B399494784}" dt="2025-11-28T19:09:13.761" v="18"/>
        <pc:sldMkLst>
          <pc:docMk/>
          <pc:sldMk cId="97439324" sldId="293"/>
        </pc:sldMkLst>
      </pc:sldChg>
      <pc:sldChg chg="modSp">
        <pc:chgData name="Moutushi Tanha" userId="S::m.tanha@uwtsd.ac.uk::62f9b1f3-ddcf-45d7-a6a4-b667feecf47e" providerId="AD" clId="Web-{E24ECE96-B338-D827-4849-B5B399494784}" dt="2025-11-28T19:16:48.057" v="38" actId="14100"/>
        <pc:sldMkLst>
          <pc:docMk/>
          <pc:sldMk cId="755729213" sldId="296"/>
        </pc:sldMkLst>
        <pc:picChg chg="mod">
          <ac:chgData name="Moutushi Tanha" userId="S::m.tanha@uwtsd.ac.uk::62f9b1f3-ddcf-45d7-a6a4-b667feecf47e" providerId="AD" clId="Web-{E24ECE96-B338-D827-4849-B5B399494784}" dt="2025-11-28T19:16:48.057" v="38" actId="14100"/>
          <ac:picMkLst>
            <pc:docMk/>
            <pc:sldMk cId="755729213" sldId="296"/>
            <ac:picMk id="3" creationId="{66E9962C-A4C5-3C4E-D153-CF8952A15E8E}"/>
          </ac:picMkLst>
        </pc:picChg>
      </pc:sldChg>
      <pc:sldChg chg="modSp">
        <pc:chgData name="Moutushi Tanha" userId="S::m.tanha@uwtsd.ac.uk::62f9b1f3-ddcf-45d7-a6a4-b667feecf47e" providerId="AD" clId="Web-{E24ECE96-B338-D827-4849-B5B399494784}" dt="2025-11-28T19:17:21.042" v="44" actId="14100"/>
        <pc:sldMkLst>
          <pc:docMk/>
          <pc:sldMk cId="3970579777" sldId="297"/>
        </pc:sldMkLst>
        <pc:picChg chg="mod">
          <ac:chgData name="Moutushi Tanha" userId="S::m.tanha@uwtsd.ac.uk::62f9b1f3-ddcf-45d7-a6a4-b667feecf47e" providerId="AD" clId="Web-{E24ECE96-B338-D827-4849-B5B399494784}" dt="2025-11-28T19:17:21.042" v="44" actId="14100"/>
          <ac:picMkLst>
            <pc:docMk/>
            <pc:sldMk cId="3970579777" sldId="297"/>
            <ac:picMk id="3" creationId="{049EF5E2-1182-03D8-482C-8ADFBD2D6F83}"/>
          </ac:picMkLst>
        </pc:picChg>
      </pc:sldChg>
      <pc:sldChg chg="modSp">
        <pc:chgData name="Moutushi Tanha" userId="S::m.tanha@uwtsd.ac.uk::62f9b1f3-ddcf-45d7-a6a4-b667feecf47e" providerId="AD" clId="Web-{E24ECE96-B338-D827-4849-B5B399494784}" dt="2025-11-28T19:16:28.573" v="34" actId="14100"/>
        <pc:sldMkLst>
          <pc:docMk/>
          <pc:sldMk cId="2196302628" sldId="298"/>
        </pc:sldMkLst>
        <pc:picChg chg="mod">
          <ac:chgData name="Moutushi Tanha" userId="S::m.tanha@uwtsd.ac.uk::62f9b1f3-ddcf-45d7-a6a4-b667feecf47e" providerId="AD" clId="Web-{E24ECE96-B338-D827-4849-B5B399494784}" dt="2025-11-28T19:16:28.573" v="34" actId="14100"/>
          <ac:picMkLst>
            <pc:docMk/>
            <pc:sldMk cId="2196302628" sldId="298"/>
            <ac:picMk id="3" creationId="{EFFBF99B-CE78-0850-2F3A-89EFE287A4B9}"/>
          </ac:picMkLst>
        </pc:picChg>
      </pc:sldChg>
      <pc:sldChg chg="modSp">
        <pc:chgData name="Moutushi Tanha" userId="S::m.tanha@uwtsd.ac.uk::62f9b1f3-ddcf-45d7-a6a4-b667feecf47e" providerId="AD" clId="Web-{E24ECE96-B338-D827-4849-B5B399494784}" dt="2025-11-28T19:17:29.621" v="45" actId="14100"/>
        <pc:sldMkLst>
          <pc:docMk/>
          <pc:sldMk cId="911580922" sldId="299"/>
        </pc:sldMkLst>
        <pc:picChg chg="mod">
          <ac:chgData name="Moutushi Tanha" userId="S::m.tanha@uwtsd.ac.uk::62f9b1f3-ddcf-45d7-a6a4-b667feecf47e" providerId="AD" clId="Web-{E24ECE96-B338-D827-4849-B5B399494784}" dt="2025-11-28T19:17:29.621" v="45" actId="14100"/>
          <ac:picMkLst>
            <pc:docMk/>
            <pc:sldMk cId="911580922" sldId="299"/>
            <ac:picMk id="3" creationId="{98C271AB-94B6-FB4F-CE9C-C50571F6FC5D}"/>
          </ac:picMkLst>
        </pc:picChg>
      </pc:sldChg>
      <pc:sldChg chg="modSp">
        <pc:chgData name="Moutushi Tanha" userId="S::m.tanha@uwtsd.ac.uk::62f9b1f3-ddcf-45d7-a6a4-b667feecf47e" providerId="AD" clId="Web-{E24ECE96-B338-D827-4849-B5B399494784}" dt="2025-11-28T19:14:33.913" v="22" actId="14100"/>
        <pc:sldMkLst>
          <pc:docMk/>
          <pc:sldMk cId="70844659" sldId="315"/>
        </pc:sldMkLst>
        <pc:picChg chg="mod">
          <ac:chgData name="Moutushi Tanha" userId="S::m.tanha@uwtsd.ac.uk::62f9b1f3-ddcf-45d7-a6a4-b667feecf47e" providerId="AD" clId="Web-{E24ECE96-B338-D827-4849-B5B399494784}" dt="2025-11-28T19:14:33.913" v="22" actId="14100"/>
          <ac:picMkLst>
            <pc:docMk/>
            <pc:sldMk cId="70844659" sldId="315"/>
            <ac:picMk id="2" creationId="{FDD248A7-B7AB-CA31-896F-AF8F869069FB}"/>
          </ac:picMkLst>
        </pc:picChg>
      </pc:sldChg>
      <pc:sldChg chg="modSp">
        <pc:chgData name="Moutushi Tanha" userId="S::m.tanha@uwtsd.ac.uk::62f9b1f3-ddcf-45d7-a6a4-b667feecf47e" providerId="AD" clId="Web-{E24ECE96-B338-D827-4849-B5B399494784}" dt="2025-11-28T18:49:47.187" v="1" actId="14100"/>
        <pc:sldMkLst>
          <pc:docMk/>
          <pc:sldMk cId="1643689074" sldId="468"/>
        </pc:sldMkLst>
        <pc:picChg chg="mod">
          <ac:chgData name="Moutushi Tanha" userId="S::m.tanha@uwtsd.ac.uk::62f9b1f3-ddcf-45d7-a6a4-b667feecf47e" providerId="AD" clId="Web-{E24ECE96-B338-D827-4849-B5B399494784}" dt="2025-11-28T18:49:47.187" v="1" actId="14100"/>
          <ac:picMkLst>
            <pc:docMk/>
            <pc:sldMk cId="1643689074" sldId="468"/>
            <ac:picMk id="2" creationId="{CC204217-59A2-71A6-78FE-E4B6D81F4ECF}"/>
          </ac:picMkLst>
        </pc:picChg>
      </pc:sldChg>
      <pc:sldChg chg="modSp">
        <pc:chgData name="Moutushi Tanha" userId="S::m.tanha@uwtsd.ac.uk::62f9b1f3-ddcf-45d7-a6a4-b667feecf47e" providerId="AD" clId="Web-{E24ECE96-B338-D827-4849-B5B399494784}" dt="2025-11-28T19:15:26.354" v="25" actId="14100"/>
        <pc:sldMkLst>
          <pc:docMk/>
          <pc:sldMk cId="1621985618" sldId="469"/>
        </pc:sldMkLst>
        <pc:picChg chg="mod">
          <ac:chgData name="Moutushi Tanha" userId="S::m.tanha@uwtsd.ac.uk::62f9b1f3-ddcf-45d7-a6a4-b667feecf47e" providerId="AD" clId="Web-{E24ECE96-B338-D827-4849-B5B399494784}" dt="2025-11-28T19:15:26.354" v="25" actId="14100"/>
          <ac:picMkLst>
            <pc:docMk/>
            <pc:sldMk cId="1621985618" sldId="469"/>
            <ac:picMk id="2" creationId="{C45F27B3-3DE0-24E1-8B6F-40B19CA9F432}"/>
          </ac:picMkLst>
        </pc:picChg>
      </pc:sldChg>
      <pc:sldChg chg="modSp">
        <pc:chgData name="Moutushi Tanha" userId="S::m.tanha@uwtsd.ac.uk::62f9b1f3-ddcf-45d7-a6a4-b667feecf47e" providerId="AD" clId="Web-{E24ECE96-B338-D827-4849-B5B399494784}" dt="2025-11-28T19:15:49.010" v="29" actId="14100"/>
        <pc:sldMkLst>
          <pc:docMk/>
          <pc:sldMk cId="402847043" sldId="470"/>
        </pc:sldMkLst>
        <pc:picChg chg="mod">
          <ac:chgData name="Moutushi Tanha" userId="S::m.tanha@uwtsd.ac.uk::62f9b1f3-ddcf-45d7-a6a4-b667feecf47e" providerId="AD" clId="Web-{E24ECE96-B338-D827-4849-B5B399494784}" dt="2025-11-28T19:15:49.010" v="29" actId="14100"/>
          <ac:picMkLst>
            <pc:docMk/>
            <pc:sldMk cId="402847043" sldId="470"/>
            <ac:picMk id="2" creationId="{CFEC90C3-2B96-2DAC-F88E-6E07396423D6}"/>
          </ac:picMkLst>
        </pc:picChg>
      </pc:sldChg>
      <pc:sldChg chg="new">
        <pc:chgData name="Moutushi Tanha" userId="S::m.tanha@uwtsd.ac.uk::62f9b1f3-ddcf-45d7-a6a4-b667feecf47e" providerId="AD" clId="Web-{E24ECE96-B338-D827-4849-B5B399494784}" dt="2025-11-28T18:51:44.184" v="4"/>
        <pc:sldMkLst>
          <pc:docMk/>
          <pc:sldMk cId="2259714889" sldId="472"/>
        </pc:sldMkLst>
      </pc:sldChg>
      <pc:sldChg chg="add">
        <pc:chgData name="Moutushi Tanha" userId="S::m.tanha@uwtsd.ac.uk::62f9b1f3-ddcf-45d7-a6a4-b667feecf47e" providerId="AD" clId="Web-{E24ECE96-B338-D827-4849-B5B399494784}" dt="2025-11-28T18:51:51.107" v="5"/>
        <pc:sldMkLst>
          <pc:docMk/>
          <pc:sldMk cId="1003091654" sldId="473"/>
        </pc:sldMkLst>
      </pc:sldChg>
      <pc:sldMasterChg chg="add addSldLayout">
        <pc:chgData name="Moutushi Tanha" userId="S::m.tanha@uwtsd.ac.uk::62f9b1f3-ddcf-45d7-a6a4-b667feecf47e" providerId="AD" clId="Web-{E24ECE96-B338-D827-4849-B5B399494784}" dt="2025-11-28T18:51:51.107" v="5"/>
        <pc:sldMasterMkLst>
          <pc:docMk/>
          <pc:sldMasterMk cId="4040961222" sldId="2147483648"/>
        </pc:sldMasterMkLst>
        <pc:sldLayoutChg chg="add">
          <pc:chgData name="Moutushi Tanha" userId="S::m.tanha@uwtsd.ac.uk::62f9b1f3-ddcf-45d7-a6a4-b667feecf47e" providerId="AD" clId="Web-{E24ECE96-B338-D827-4849-B5B399494784}" dt="2025-11-28T18:51:51.107" v="5"/>
          <pc:sldLayoutMkLst>
            <pc:docMk/>
            <pc:sldMasterMk cId="4040961222" sldId="2147483648"/>
            <pc:sldLayoutMk cId="1989953251" sldId="2147483649"/>
          </pc:sldLayoutMkLst>
        </pc:sldLayoutChg>
        <pc:sldLayoutChg chg="add">
          <pc:chgData name="Moutushi Tanha" userId="S::m.tanha@uwtsd.ac.uk::62f9b1f3-ddcf-45d7-a6a4-b667feecf47e" providerId="AD" clId="Web-{E24ECE96-B338-D827-4849-B5B399494784}" dt="2025-11-28T18:51:51.107" v="5"/>
          <pc:sldLayoutMkLst>
            <pc:docMk/>
            <pc:sldMasterMk cId="4040961222" sldId="2147483648"/>
            <pc:sldLayoutMk cId="162096305" sldId="2147483650"/>
          </pc:sldLayoutMkLst>
        </pc:sldLayoutChg>
        <pc:sldLayoutChg chg="add">
          <pc:chgData name="Moutushi Tanha" userId="S::m.tanha@uwtsd.ac.uk::62f9b1f3-ddcf-45d7-a6a4-b667feecf47e" providerId="AD" clId="Web-{E24ECE96-B338-D827-4849-B5B399494784}" dt="2025-11-28T18:51:51.107" v="5"/>
          <pc:sldLayoutMkLst>
            <pc:docMk/>
            <pc:sldMasterMk cId="4040961222" sldId="2147483648"/>
            <pc:sldLayoutMk cId="2049250782" sldId="2147483651"/>
          </pc:sldLayoutMkLst>
        </pc:sldLayoutChg>
        <pc:sldLayoutChg chg="add">
          <pc:chgData name="Moutushi Tanha" userId="S::m.tanha@uwtsd.ac.uk::62f9b1f3-ddcf-45d7-a6a4-b667feecf47e" providerId="AD" clId="Web-{E24ECE96-B338-D827-4849-B5B399494784}" dt="2025-11-28T18:51:51.107" v="5"/>
          <pc:sldLayoutMkLst>
            <pc:docMk/>
            <pc:sldMasterMk cId="4040961222" sldId="2147483648"/>
            <pc:sldLayoutMk cId="3872291978" sldId="2147483652"/>
          </pc:sldLayoutMkLst>
        </pc:sldLayoutChg>
        <pc:sldLayoutChg chg="add">
          <pc:chgData name="Moutushi Tanha" userId="S::m.tanha@uwtsd.ac.uk::62f9b1f3-ddcf-45d7-a6a4-b667feecf47e" providerId="AD" clId="Web-{E24ECE96-B338-D827-4849-B5B399494784}" dt="2025-11-28T18:51:51.107" v="5"/>
          <pc:sldLayoutMkLst>
            <pc:docMk/>
            <pc:sldMasterMk cId="4040961222" sldId="2147483648"/>
            <pc:sldLayoutMk cId="902599519" sldId="2147483653"/>
          </pc:sldLayoutMkLst>
        </pc:sldLayoutChg>
        <pc:sldLayoutChg chg="add">
          <pc:chgData name="Moutushi Tanha" userId="S::m.tanha@uwtsd.ac.uk::62f9b1f3-ddcf-45d7-a6a4-b667feecf47e" providerId="AD" clId="Web-{E24ECE96-B338-D827-4849-B5B399494784}" dt="2025-11-28T18:51:51.107" v="5"/>
          <pc:sldLayoutMkLst>
            <pc:docMk/>
            <pc:sldMasterMk cId="4040961222" sldId="2147483648"/>
            <pc:sldLayoutMk cId="2881730506" sldId="2147483654"/>
          </pc:sldLayoutMkLst>
        </pc:sldLayoutChg>
        <pc:sldLayoutChg chg="add">
          <pc:chgData name="Moutushi Tanha" userId="S::m.tanha@uwtsd.ac.uk::62f9b1f3-ddcf-45d7-a6a4-b667feecf47e" providerId="AD" clId="Web-{E24ECE96-B338-D827-4849-B5B399494784}" dt="2025-11-28T18:51:51.107" v="5"/>
          <pc:sldLayoutMkLst>
            <pc:docMk/>
            <pc:sldMasterMk cId="4040961222" sldId="2147483648"/>
            <pc:sldLayoutMk cId="1882289709" sldId="2147483655"/>
          </pc:sldLayoutMkLst>
        </pc:sldLayoutChg>
        <pc:sldLayoutChg chg="add">
          <pc:chgData name="Moutushi Tanha" userId="S::m.tanha@uwtsd.ac.uk::62f9b1f3-ddcf-45d7-a6a4-b667feecf47e" providerId="AD" clId="Web-{E24ECE96-B338-D827-4849-B5B399494784}" dt="2025-11-28T18:51:51.107" v="5"/>
          <pc:sldLayoutMkLst>
            <pc:docMk/>
            <pc:sldMasterMk cId="4040961222" sldId="2147483648"/>
            <pc:sldLayoutMk cId="2319948553" sldId="2147483656"/>
          </pc:sldLayoutMkLst>
        </pc:sldLayoutChg>
        <pc:sldLayoutChg chg="add">
          <pc:chgData name="Moutushi Tanha" userId="S::m.tanha@uwtsd.ac.uk::62f9b1f3-ddcf-45d7-a6a4-b667feecf47e" providerId="AD" clId="Web-{E24ECE96-B338-D827-4849-B5B399494784}" dt="2025-11-28T18:51:51.107" v="5"/>
          <pc:sldLayoutMkLst>
            <pc:docMk/>
            <pc:sldMasterMk cId="4040961222" sldId="2147483648"/>
            <pc:sldLayoutMk cId="631903959" sldId="2147483657"/>
          </pc:sldLayoutMkLst>
        </pc:sldLayoutChg>
        <pc:sldLayoutChg chg="add">
          <pc:chgData name="Moutushi Tanha" userId="S::m.tanha@uwtsd.ac.uk::62f9b1f3-ddcf-45d7-a6a4-b667feecf47e" providerId="AD" clId="Web-{E24ECE96-B338-D827-4849-B5B399494784}" dt="2025-11-28T18:51:51.107" v="5"/>
          <pc:sldLayoutMkLst>
            <pc:docMk/>
            <pc:sldMasterMk cId="4040961222" sldId="2147483648"/>
            <pc:sldLayoutMk cId="1162682707" sldId="2147483658"/>
          </pc:sldLayoutMkLst>
        </pc:sldLayoutChg>
        <pc:sldLayoutChg chg="add">
          <pc:chgData name="Moutushi Tanha" userId="S::m.tanha@uwtsd.ac.uk::62f9b1f3-ddcf-45d7-a6a4-b667feecf47e" providerId="AD" clId="Web-{E24ECE96-B338-D827-4849-B5B399494784}" dt="2025-11-28T18:51:51.107" v="5"/>
          <pc:sldLayoutMkLst>
            <pc:docMk/>
            <pc:sldMasterMk cId="4040961222" sldId="2147483648"/>
            <pc:sldLayoutMk cId="2767907514" sldId="2147483659"/>
          </pc:sldLayoutMkLst>
        </pc:sldLayoutChg>
      </pc:sldMasterChg>
      <pc:sldMasterChg chg="replId modSldLayout">
        <pc:chgData name="Moutushi Tanha" userId="S::m.tanha@uwtsd.ac.uk::62f9b1f3-ddcf-45d7-a6a4-b667feecf47e" providerId="AD" clId="Web-{E24ECE96-B338-D827-4849-B5B399494784}" dt="2025-11-28T18:51:51.107" v="5"/>
        <pc:sldMasterMkLst>
          <pc:docMk/>
          <pc:sldMasterMk cId="1167829404" sldId="2147483660"/>
        </pc:sldMasterMkLst>
        <pc:sldLayoutChg chg="replId">
          <pc:chgData name="Moutushi Tanha" userId="S::m.tanha@uwtsd.ac.uk::62f9b1f3-ddcf-45d7-a6a4-b667feecf47e" providerId="AD" clId="Web-{E24ECE96-B338-D827-4849-B5B399494784}" dt="2025-11-28T18:51:51.107" v="5"/>
          <pc:sldLayoutMkLst>
            <pc:docMk/>
            <pc:sldMasterMk cId="1167829404" sldId="2147483660"/>
            <pc:sldLayoutMk cId="3046789917" sldId="2147483661"/>
          </pc:sldLayoutMkLst>
        </pc:sldLayoutChg>
        <pc:sldLayoutChg chg="replId">
          <pc:chgData name="Moutushi Tanha" userId="S::m.tanha@uwtsd.ac.uk::62f9b1f3-ddcf-45d7-a6a4-b667feecf47e" providerId="AD" clId="Web-{E24ECE96-B338-D827-4849-B5B399494784}" dt="2025-11-28T18:51:51.107" v="5"/>
          <pc:sldLayoutMkLst>
            <pc:docMk/>
            <pc:sldMasterMk cId="1167829404" sldId="2147483660"/>
            <pc:sldLayoutMk cId="4036254093" sldId="2147483662"/>
          </pc:sldLayoutMkLst>
        </pc:sldLayoutChg>
        <pc:sldLayoutChg chg="replId">
          <pc:chgData name="Moutushi Tanha" userId="S::m.tanha@uwtsd.ac.uk::62f9b1f3-ddcf-45d7-a6a4-b667feecf47e" providerId="AD" clId="Web-{E24ECE96-B338-D827-4849-B5B399494784}" dt="2025-11-28T18:51:51.107" v="5"/>
          <pc:sldLayoutMkLst>
            <pc:docMk/>
            <pc:sldMasterMk cId="1167829404" sldId="2147483660"/>
            <pc:sldLayoutMk cId="1544510809" sldId="2147483663"/>
          </pc:sldLayoutMkLst>
        </pc:sldLayoutChg>
        <pc:sldLayoutChg chg="replId">
          <pc:chgData name="Moutushi Tanha" userId="S::m.tanha@uwtsd.ac.uk::62f9b1f3-ddcf-45d7-a6a4-b667feecf47e" providerId="AD" clId="Web-{E24ECE96-B338-D827-4849-B5B399494784}" dt="2025-11-28T18:51:51.107" v="5"/>
          <pc:sldLayoutMkLst>
            <pc:docMk/>
            <pc:sldMasterMk cId="1167829404" sldId="2147483660"/>
            <pc:sldLayoutMk cId="1409669964" sldId="2147483664"/>
          </pc:sldLayoutMkLst>
        </pc:sldLayoutChg>
        <pc:sldLayoutChg chg="replId">
          <pc:chgData name="Moutushi Tanha" userId="S::m.tanha@uwtsd.ac.uk::62f9b1f3-ddcf-45d7-a6a4-b667feecf47e" providerId="AD" clId="Web-{E24ECE96-B338-D827-4849-B5B399494784}" dt="2025-11-28T18:51:51.107" v="5"/>
          <pc:sldLayoutMkLst>
            <pc:docMk/>
            <pc:sldMasterMk cId="1167829404" sldId="2147483660"/>
            <pc:sldLayoutMk cId="1234919034" sldId="2147483665"/>
          </pc:sldLayoutMkLst>
        </pc:sldLayoutChg>
        <pc:sldLayoutChg chg="replId">
          <pc:chgData name="Moutushi Tanha" userId="S::m.tanha@uwtsd.ac.uk::62f9b1f3-ddcf-45d7-a6a4-b667feecf47e" providerId="AD" clId="Web-{E24ECE96-B338-D827-4849-B5B399494784}" dt="2025-11-28T18:51:51.107" v="5"/>
          <pc:sldLayoutMkLst>
            <pc:docMk/>
            <pc:sldMasterMk cId="1167829404" sldId="2147483660"/>
            <pc:sldLayoutMk cId="1512721331" sldId="2147483666"/>
          </pc:sldLayoutMkLst>
        </pc:sldLayoutChg>
        <pc:sldLayoutChg chg="replId">
          <pc:chgData name="Moutushi Tanha" userId="S::m.tanha@uwtsd.ac.uk::62f9b1f3-ddcf-45d7-a6a4-b667feecf47e" providerId="AD" clId="Web-{E24ECE96-B338-D827-4849-B5B399494784}" dt="2025-11-28T18:51:51.107" v="5"/>
          <pc:sldLayoutMkLst>
            <pc:docMk/>
            <pc:sldMasterMk cId="1167829404" sldId="2147483660"/>
            <pc:sldLayoutMk cId="3120269027" sldId="2147483667"/>
          </pc:sldLayoutMkLst>
        </pc:sldLayoutChg>
        <pc:sldLayoutChg chg="replId">
          <pc:chgData name="Moutushi Tanha" userId="S::m.tanha@uwtsd.ac.uk::62f9b1f3-ddcf-45d7-a6a4-b667feecf47e" providerId="AD" clId="Web-{E24ECE96-B338-D827-4849-B5B399494784}" dt="2025-11-28T18:51:51.107" v="5"/>
          <pc:sldLayoutMkLst>
            <pc:docMk/>
            <pc:sldMasterMk cId="1167829404" sldId="2147483660"/>
            <pc:sldLayoutMk cId="969985989" sldId="2147483668"/>
          </pc:sldLayoutMkLst>
        </pc:sldLayoutChg>
        <pc:sldLayoutChg chg="replId">
          <pc:chgData name="Moutushi Tanha" userId="S::m.tanha@uwtsd.ac.uk::62f9b1f3-ddcf-45d7-a6a4-b667feecf47e" providerId="AD" clId="Web-{E24ECE96-B338-D827-4849-B5B399494784}" dt="2025-11-28T18:51:51.107" v="5"/>
          <pc:sldLayoutMkLst>
            <pc:docMk/>
            <pc:sldMasterMk cId="1167829404" sldId="2147483660"/>
            <pc:sldLayoutMk cId="1531923247" sldId="2147483669"/>
          </pc:sldLayoutMkLst>
        </pc:sldLayoutChg>
        <pc:sldLayoutChg chg="replId">
          <pc:chgData name="Moutushi Tanha" userId="S::m.tanha@uwtsd.ac.uk::62f9b1f3-ddcf-45d7-a6a4-b667feecf47e" providerId="AD" clId="Web-{E24ECE96-B338-D827-4849-B5B399494784}" dt="2025-11-28T18:51:51.107" v="5"/>
          <pc:sldLayoutMkLst>
            <pc:docMk/>
            <pc:sldMasterMk cId="1167829404" sldId="2147483660"/>
            <pc:sldLayoutMk cId="4253863075" sldId="2147483670"/>
          </pc:sldLayoutMkLst>
        </pc:sldLayoutChg>
        <pc:sldLayoutChg chg="replId">
          <pc:chgData name="Moutushi Tanha" userId="S::m.tanha@uwtsd.ac.uk::62f9b1f3-ddcf-45d7-a6a4-b667feecf47e" providerId="AD" clId="Web-{E24ECE96-B338-D827-4849-B5B399494784}" dt="2025-11-28T18:51:51.107" v="5"/>
          <pc:sldLayoutMkLst>
            <pc:docMk/>
            <pc:sldMasterMk cId="1167829404" sldId="2147483660"/>
            <pc:sldLayoutMk cId="141820304" sldId="214748367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21DC33-2685-F899-FA45-ABFE963D9A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A4FC54-F90B-8415-692E-B17CEFE9FC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9D6DF3-5CBA-1305-E13E-0E209BC93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A7B0C-65C2-4199-9D62-67F1798B7B0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0D5040-FA63-E5CA-8F4F-06CC407159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B16FB9-D1B4-70C0-8366-AF1294E843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E5E77-16CC-4CEC-9C73-24F6D5E08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789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8F016-AFB9-49DD-9F19-9E386C76E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0009B4-E50A-2FA5-F2D1-1C7B941F74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8E24D-07C9-C66B-0281-3DB41BED4C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A7B0C-65C2-4199-9D62-67F1798B7B0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5AD94E-CAC5-0072-5CA1-88CE8E1275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3D45C3-3AFB-4E9E-DC02-18B3D6E3DD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E5E77-16CC-4CEC-9C73-24F6D5E08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6254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B8B526-7458-C98F-17A7-0D9154DFB0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5B1012-CC2A-5BD8-1091-594E35E7CC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1BFFAA-E35C-21F1-48EE-B1FC0C5C38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A7B0C-65C2-4199-9D62-67F1798B7B0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16C798-5A4F-9ACA-42C0-289F17B02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215CEF-F362-03D4-C474-E086F4F73F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E5E77-16CC-4CEC-9C73-24F6D5E08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5108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B5088D-820F-3FA9-00FA-181F2C72E6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C335-A80D-9C8B-C1DD-FFC3020AA8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DBC85A-97A5-3A72-505B-984ED354C2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BE004-D2A8-DEAC-D2D4-E3681E5D3F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A7B0C-65C2-4199-9D62-67F1798B7B0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F900FB-788C-49FA-C384-63090930FC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0CCC67-8575-6A7A-2709-B7AFBCF042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E5E77-16CC-4CEC-9C73-24F6D5E08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6699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3A872-BC37-0581-275D-22BB8FBDC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CDDCF1-366D-6BA9-0E73-565D6D6B3E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0419C9-4687-DB81-AC90-40879C8A0C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C79B43F-3758-6324-6436-D84954B589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0780DF-C867-10FD-DBF3-24A8DCA4B1B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D58861-6C1A-8FBE-6BB8-5E089CAF3E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A7B0C-65C2-4199-9D62-67F1798B7B0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6A60C7-AABA-43C7-6E10-33C781FD10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E004C97-9A04-2F4F-C4B6-4FABB5C2E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E5E77-16CC-4CEC-9C73-24F6D5E08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9190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6F7CA-CF7B-31A7-BF7D-4887D881A7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80BBF1-20AC-1707-37E3-4D33CF0D80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A7B0C-65C2-4199-9D62-67F1798B7B0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CD504D-9B44-DAE2-70C9-CF77C26AC2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453921-F740-C79B-3CA9-848C074335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E5E77-16CC-4CEC-9C73-24F6D5E08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7213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528676-7FF5-2FF7-19F4-C22BAB9BED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A7B0C-65C2-4199-9D62-67F1798B7B0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19A50A-3E68-98CB-B487-39B644946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B3B33E-7DFE-CEF8-0017-E70E4D2708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E5E77-16CC-4CEC-9C73-24F6D5E08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269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D7E723-CF71-7DDB-9B65-884576908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B4B00A-D15F-F6E0-FF45-36FADF913C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73CF7E-7FAF-86F9-A024-1C975230CC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64C004-374F-1EB0-3D64-44B89A31AA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A7B0C-65C2-4199-9D62-67F1798B7B0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CCA302-7460-D489-79FC-9E67F281CD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B526D2-8E94-619B-1F72-424EDFF76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E5E77-16CC-4CEC-9C73-24F6D5E08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9859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1042A-23D3-4C2F-FC8E-397790BAF6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76C70A-2349-2691-759A-72308D3F7D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1FE4D6-1AFA-BEBE-8996-EE16CCA72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09A36B-0F12-FA12-69AE-5977EF4E9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A7B0C-65C2-4199-9D62-67F1798B7B0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DA2A33-03C7-7655-C9C9-9DBD843424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166BD2-5F2F-C45F-9DFC-6AC5DAB16F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E5E77-16CC-4CEC-9C73-24F6D5E08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923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7FBDC-8AF7-3281-8310-5E64CD8C9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2A4D3D-EB08-F7AE-770D-09FEA3E84D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A248D3-6EE6-7857-409A-9B88922812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A7B0C-65C2-4199-9D62-67F1798B7B0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906A3A-F30E-5470-50A9-3FA25000D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DE70A8-E888-7611-7F5C-D34760516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E5E77-16CC-4CEC-9C73-24F6D5E08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8630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9D6BF3E-B00A-6738-96A4-0B55AFFBFF8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A00A6B-1B99-58BD-167E-072D15C38A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46D96C-A50E-597D-612D-38BC533D48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2A7B0C-65C2-4199-9D62-67F1798B7B0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AC1456-884E-4ADB-DD2B-008941C16B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F571F7-C4F9-36FC-AF30-F045653D5A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E5E77-16CC-4CEC-9C73-24F6D5E08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203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89678-777A-9316-11AF-4D90E7C298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492ED5-CFCB-179E-0335-CF2E939158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71773B-3914-74B7-753A-36C59C158A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3D7-7283-4291-9244-B87A2A738C5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B75764-CE97-6D69-E25A-BE08513B63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01267A-3B69-168A-BEE4-DF3EE9F1F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EDE2D-8C34-426A-A5BF-9FBE63B3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9532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70F62-BCB5-73DA-FC3A-556F0A8F03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C399C-7D0B-83A5-D0A1-FFE43B74E6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CFAA9A-EFE0-DADC-5FAE-E858BA14FF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3D7-7283-4291-9244-B87A2A738C5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A8EBCB-349D-9A04-8957-1C91AF165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E216F2-110E-24CA-7C92-F971B0F405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EDE2D-8C34-426A-A5BF-9FBE63B3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963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D181A-ED19-A91B-850D-AF9CAA9AD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F1C1E5-2831-6142-5CCE-6DF6C3F9BB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7EEA12-AD99-F5AF-FE25-4046A4D7DA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3D7-7283-4291-9244-B87A2A738C5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01E482-DF3F-8494-F748-85783DAE51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199A06-3D40-DAB6-1580-8F383A63A0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EDE2D-8C34-426A-A5BF-9FBE63B3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25078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658794-73C2-4077-BC07-302153297D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C0ED5C-2205-CC48-3E80-EE86364F0B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FA1A0E-8A95-42BA-C37B-EF0B6243DD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96EDDD-E937-DE7B-7DF8-BD079BF3CA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3D7-7283-4291-9244-B87A2A738C5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26C8B5-B843-31B8-0795-99D6F1C957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430C08-F6D4-82FF-6207-3D618F2FE0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EDE2D-8C34-426A-A5BF-9FBE63B3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2919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F8854-F9FA-5689-1D42-E01003B8CF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040E3-9B87-98A8-65A5-9668B97E85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DF6C13-FB76-4C5C-8EEF-DFC06D5820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3FF0BE-2284-DA25-A76A-6AB3B8BFED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22F4DA-6D46-7068-8D7A-3F8BA526E2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254FC1-6BD3-8EFF-1B71-A4E907639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3D7-7283-4291-9244-B87A2A738C5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AD0A62-3B70-7FB7-02E1-5DE450442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FEDC93-F928-ED0B-35B1-817559D348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EDE2D-8C34-426A-A5BF-9FBE63B3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5995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F6FE7-E597-A868-9EC5-CB5E6A9A49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79B3FB-1F2A-E4C8-4651-3357778FA1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3D7-7283-4291-9244-B87A2A738C5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EDE2EA3-EF02-A95E-0464-EB4CA3190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51B6F1E-3D1C-0C00-3A5B-B124B53AE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EDE2D-8C34-426A-A5BF-9FBE63B3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7305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FCB136-BF10-AB14-01CA-BDA9AD3B2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3D7-7283-4291-9244-B87A2A738C5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3B29A2-DC26-C5EB-9BC2-192A0A809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C9A734-72C0-004F-5724-85F9A0C59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EDE2D-8C34-426A-A5BF-9FBE63B3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28970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4AFC4-3517-CD19-C564-D2AB81860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9BE60-7FB2-2D90-2A46-2229104E7A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6F668E-1795-2E25-DF72-CB945E1D3D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1806C0-DD19-7684-72AA-9D71B9DEC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3D7-7283-4291-9244-B87A2A738C5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0BD1C3-ECF0-0E7D-E424-C264615651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E33383-3C09-D167-EC5E-C62828E52C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EDE2D-8C34-426A-A5BF-9FBE63B3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9485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8B918-A18F-B297-0742-D664DD3E96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CCEDEB-77E5-B55E-DA03-F39121C60DD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F00017-6FBD-F361-D8C7-D70CF10599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609C3C-B4A5-2F10-56CD-9E4B0ECC4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3D7-7283-4291-9244-B87A2A738C5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4CA08-8D10-AF6A-B2F6-592D7532E4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3D4E13-5ED5-5C82-BC35-C8A77C528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EDE2D-8C34-426A-A5BF-9FBE63B3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19039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EE7B7-43A5-0709-0ED0-4D75974F8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2AA8B5-09D7-C031-E9C8-4B716A9620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AC17A5-4315-65BB-97A9-8B5120F3A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3D7-7283-4291-9244-B87A2A738C5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842046-7B24-ED31-108F-9F0423CFC8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1B8157-D9FA-9C6A-0659-F0462FCD3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EDE2D-8C34-426A-A5BF-9FBE63B3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6827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3F88F3D-C727-25F2-1896-A7EED83EE0C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462B7D-C7D7-35BA-5C31-490C8580C5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1B6AEE-3607-D3CE-5B57-AD404241D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73D7-7283-4291-9244-B87A2A738C5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8B4937-A9CA-D31C-02DE-8ACD8FA0CE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9D810E-3B54-9939-A414-409D23003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EDE2D-8C34-426A-A5BF-9FBE63B3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907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3EE4BF9-378D-1E57-981F-F4BB0DA1F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656995-42D6-6189-45A2-E0B728885F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1966DC-C90D-4A3D-F66D-D732CE4381C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2A7B0C-65C2-4199-9D62-67F1798B7B0C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9A5027-ABA0-BA36-7176-026D03DD22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311E22-2B59-A8B6-5C2A-AC776B0579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EE5E77-16CC-4CEC-9C73-24F6D5E08A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829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197D05-8AB1-366D-7822-ECF629343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CEC945-3C80-B549-A317-9796F37172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870436-AACD-9A3F-81A6-2AA1E3C8BE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7F73D7-7283-4291-9244-B87A2A738C5E}" type="datetimeFigureOut">
              <a:rPr lang="en-GB" smtClean="0"/>
              <a:t>28/11/2025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B542CB-F289-E7E4-D0B8-46D4C2892E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D99088-2E3F-815E-9E8E-98F678404D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8EDE2D-8C34-426A-A5BF-9FBE63B3A06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961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59669C-36E4-DC3E-1EAB-F7C9D65FAA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  <a:latin typeface="Calibri"/>
                <a:cs typeface="Calibri"/>
              </a:rPr>
              <a:t>Data Analytics Principles </a:t>
            </a:r>
            <a:br>
              <a:rPr lang="en-US" sz="4800">
                <a:solidFill>
                  <a:srgbClr val="FFFFFF"/>
                </a:solidFill>
                <a:latin typeface="Calibri"/>
                <a:cs typeface="Calibri"/>
              </a:rPr>
            </a:br>
            <a:r>
              <a:rPr lang="en-US" sz="4800">
                <a:solidFill>
                  <a:srgbClr val="FFFFFF"/>
                </a:solidFill>
                <a:latin typeface="Calibri"/>
                <a:cs typeface="Calibri"/>
              </a:rPr>
              <a:t>(ACMA4016)</a:t>
            </a:r>
            <a:endParaRPr lang="en-US" sz="48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B4C669-52AD-51FA-E2F7-09E5783788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dirty="0">
                <a:cs typeface="Calibri"/>
              </a:rPr>
              <a:t>Course Outline</a:t>
            </a:r>
            <a:endParaRPr lang="en-US" dirty="0"/>
          </a:p>
          <a:p>
            <a:pPr algn="l"/>
            <a:r>
              <a:rPr lang="en-US" dirty="0">
                <a:cs typeface="Calibri"/>
              </a:rPr>
              <a:t>Overview of Business Intelligence, Analytics, Data Science and AI: Systems for Decision Support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60332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2D793-D71C-B8C5-A134-D2576B5B9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0BC749-B7A8-9C51-7D62-575AAC2DE8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6028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142994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4B68E93D-D122-8123-9E9C-BD5873E98D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0248" y="456986"/>
            <a:ext cx="925073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9718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26354A-6EF0-7BB9-5E6D-A34ABF9762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272160"/>
            <a:ext cx="11277600" cy="4313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59837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ED76AE2-FE01-19B1-DEC7-228BDC333B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81405"/>
            <a:ext cx="11277600" cy="5695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73796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B9C471-8859-99F0-31A0-E15F595DC0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9855" y="457200"/>
            <a:ext cx="991229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29441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DD8A7E-93D3-9BC4-3285-7C7AADF3A6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75281"/>
            <a:ext cx="11277600" cy="5526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5284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601ACB7E-2A4B-7CFD-6A48-24598943FB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0500" y="1841223"/>
            <a:ext cx="11823700" cy="4894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FE151A89-0F49-E81A-3796-AA97A4F85F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188" y="309284"/>
            <a:ext cx="11823700" cy="1531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25140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483FC267-3582-3E9E-047B-F8939C73B0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8000" y="2789777"/>
            <a:ext cx="11277600" cy="3242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>
            <a:extLst>
              <a:ext uri="{FF2B5EF4-FFF2-40B4-BE49-F238E27FC236}">
                <a16:creationId xmlns:a16="http://schemas.microsoft.com/office/drawing/2014/main" id="{BD75AADB-CB08-3669-FC53-1F9F49AB40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3192" y="1071788"/>
            <a:ext cx="8324850" cy="1304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98921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D680E1-7697-21A1-C23A-02E4046BD1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36473"/>
            <a:ext cx="11277600" cy="5385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1856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white text with blue text&#10;&#10;Description automatically generated">
            <a:extLst>
              <a:ext uri="{FF2B5EF4-FFF2-40B4-BE49-F238E27FC236}">
                <a16:creationId xmlns:a16="http://schemas.microsoft.com/office/drawing/2014/main" id="{478F1465-14D4-F8C0-421B-110EF30071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187" y="457200"/>
            <a:ext cx="1079249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3097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diagram of a business process&#10;&#10;Description automatically generated">
            <a:extLst>
              <a:ext uri="{FF2B5EF4-FFF2-40B4-BE49-F238E27FC236}">
                <a16:creationId xmlns:a16="http://schemas.microsoft.com/office/drawing/2014/main" id="{B5DC6C77-6795-0DC7-93EC-EEBAB4BCC1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87578"/>
            <a:ext cx="11277600" cy="4482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4393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5F0123B-D0D7-EB34-C960-237045874C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9092" y="457200"/>
            <a:ext cx="991752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8180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7A57DC-D857-A6C5-46CD-FA11FC771F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1517" y="457200"/>
            <a:ext cx="910896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98045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49984EC-1340-6ED0-AC5D-5BF2C361EE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367" y="457200"/>
            <a:ext cx="837126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0822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iagram of a business intelligence diagram&#10;&#10;Description automatically generated">
            <a:extLst>
              <a:ext uri="{FF2B5EF4-FFF2-40B4-BE49-F238E27FC236}">
                <a16:creationId xmlns:a16="http://schemas.microsoft.com/office/drawing/2014/main" id="{4119C25F-4955-7BA3-616B-4D3129022E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5477" y="1051601"/>
            <a:ext cx="9190892" cy="5094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0911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48E4467-7F33-88F9-B7BC-A9D4DEC3B7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2401" y="956731"/>
            <a:ext cx="9620737" cy="763308"/>
          </a:xfrm>
          <a:prstGeom prst="rect">
            <a:avLst/>
          </a:prstGeom>
        </p:spPr>
      </p:pic>
      <p:pic>
        <p:nvPicPr>
          <p:cNvPr id="3" name="Picture 2" descr="Diagram of a warehouse framework and views&#10;&#10;Description automatically generated">
            <a:extLst>
              <a:ext uri="{FF2B5EF4-FFF2-40B4-BE49-F238E27FC236}">
                <a16:creationId xmlns:a16="http://schemas.microsoft.com/office/drawing/2014/main" id="{3BE3465F-DFCA-05FF-39CB-42E805D1E4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016" y="1858751"/>
            <a:ext cx="10900507" cy="424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93704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A4D2ECAD-40E9-9903-8520-314BBB81A2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0477" y="457200"/>
            <a:ext cx="88710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9407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A2874-168D-08D7-9C1A-CDD4DB678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5CB3AF-C4CC-EAD3-F9C9-1D14355CB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7148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78BBF-9C51-8D4E-7F31-B48410FA93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ea typeface="Calibri Light"/>
                <a:cs typeface="Calibri Light"/>
              </a:rPr>
              <a:t> Analytics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C7BDD-A385-80F2-68D4-FB70576218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sz="2400" dirty="0">
              <a:ea typeface="Calibri"/>
              <a:cs typeface="Calibri"/>
            </a:endParaRPr>
          </a:p>
          <a:p>
            <a:r>
              <a:rPr lang="en-US" sz="2400" dirty="0">
                <a:ea typeface="Calibri"/>
                <a:cs typeface="Calibri"/>
              </a:rPr>
              <a:t>Analytics is the process of developing actionable decisions or recommendations for actions  based on insights  generated from historical data.</a:t>
            </a:r>
            <a:endParaRPr lang="en-US"/>
          </a:p>
          <a:p>
            <a:r>
              <a:rPr lang="en-US" sz="2400" dirty="0">
                <a:ea typeface="Calibri"/>
                <a:cs typeface="Calibri"/>
              </a:rPr>
              <a:t>According to the INFORMS ( Institute for Operations Research and Management Science), Analytics represents the combination of computer technology, management science techniques, and statistics to solve real problems. </a:t>
            </a:r>
          </a:p>
          <a:p>
            <a:endParaRPr lang="en-US" sz="24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030916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diagram of a business analytics&#10;&#10;Description automatically generated">
            <a:extLst>
              <a:ext uri="{FF2B5EF4-FFF2-40B4-BE49-F238E27FC236}">
                <a16:creationId xmlns:a16="http://schemas.microsoft.com/office/drawing/2014/main" id="{FDD248A7-B7AB-CA31-896F-AF8F869069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406" y="134409"/>
            <a:ext cx="11570770" cy="6620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446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C204217-59A2-71A6-78FE-E4B6D81F4E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90026"/>
            <a:ext cx="11277600" cy="6404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368907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C4A49CA5-432F-1E96-2B5C-3DF7548BFA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2562" y="457200"/>
            <a:ext cx="928687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57062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91DDFACD-F4FC-C13F-57F6-CD36AAF59E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150" y="311771"/>
            <a:ext cx="11521665" cy="6428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3807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C3DBFBEF-CE47-281F-1F66-FDD297D543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203" y="112109"/>
            <a:ext cx="11833537" cy="6665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39950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E3810609-DCCF-6A35-B680-9E91A96015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082" y="457200"/>
            <a:ext cx="1038183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28381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1F195E8-F31B-F973-7E23-BABFD07D73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690" y="115614"/>
            <a:ext cx="11451020" cy="6595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8765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A white background with black text&#10;&#10;Description automatically generated">
            <a:extLst>
              <a:ext uri="{FF2B5EF4-FFF2-40B4-BE49-F238E27FC236}">
                <a16:creationId xmlns:a16="http://schemas.microsoft.com/office/drawing/2014/main" id="{5AC2AAEF-F9BE-DC59-54AB-B99B09A7EB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0477" y="457200"/>
            <a:ext cx="88710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72014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C42230DA-5BF0-0605-2D94-CE4F6B4128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7461" y="289035"/>
            <a:ext cx="10410497" cy="6285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03999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45F27B3-3DE0-24E1-8B6F-40B19CA9F4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75" y="12533"/>
            <a:ext cx="11997266" cy="6748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198561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FEC90C3-2B96-2DAC-F88E-6E07396423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75" y="101685"/>
            <a:ext cx="12060766" cy="6654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84704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9745817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9600FF-B4C8-2CD9-CAA3-E956CF67EE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287143"/>
            <a:ext cx="11277600" cy="2283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653359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4CC39C6-2C66-9A32-AC7A-288C3B08DD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28" y="0"/>
            <a:ext cx="1208314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1731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E9962C-A4C5-3C4E-D153-CF8952A15E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722" y="123825"/>
            <a:ext cx="11886889" cy="6652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572921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FFBF99B-CE78-0850-2F3A-89EFE287A4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549" y="113242"/>
            <a:ext cx="11867526" cy="6663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30262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8C271AB-94B6-FB4F-CE9C-C50571F6FC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23351"/>
            <a:ext cx="11277600" cy="6067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58092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49EF5E2-1182-03D8-482C-8ADFBD2D6F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048" y="113242"/>
            <a:ext cx="11903070" cy="6642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057977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B3E383C1-2D9D-E339-7162-3B2282F31A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641" y="181937"/>
            <a:ext cx="11948718" cy="4229098"/>
          </a:xfrm>
          <a:prstGeom prst="rect">
            <a:avLst/>
          </a:prstGeom>
        </p:spPr>
      </p:pic>
      <p:pic>
        <p:nvPicPr>
          <p:cNvPr id="5" name="Picture 4" descr="A close-up of black text&#10;&#10;Description automatically generated">
            <a:extLst>
              <a:ext uri="{FF2B5EF4-FFF2-40B4-BE49-F238E27FC236}">
                <a16:creationId xmlns:a16="http://schemas.microsoft.com/office/drawing/2014/main" id="{0DAFC76D-F605-960E-46A6-0ADDB82658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832" y="4462557"/>
            <a:ext cx="11963400" cy="1704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780367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0B82016-AEFA-F48D-098C-4CDF0161B8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517" y="457200"/>
            <a:ext cx="716096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91344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text on a white background&#10;&#10;Description automatically generated">
            <a:extLst>
              <a:ext uri="{FF2B5EF4-FFF2-40B4-BE49-F238E27FC236}">
                <a16:creationId xmlns:a16="http://schemas.microsoft.com/office/drawing/2014/main" id="{AAA6766A-D83F-47F6-B2C1-EA667FF537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948814"/>
            <a:ext cx="11277600" cy="2960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53529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BD334FFA-48EE-DD69-E521-D0E2376778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78764"/>
            <a:ext cx="11277600" cy="5300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57277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A white paper with black text&#10;&#10;Description automatically generated">
            <a:extLst>
              <a:ext uri="{FF2B5EF4-FFF2-40B4-BE49-F238E27FC236}">
                <a16:creationId xmlns:a16="http://schemas.microsoft.com/office/drawing/2014/main" id="{97C9FF73-FB9D-2D57-CF60-90F2F6B4BA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047495"/>
            <a:ext cx="11277600" cy="27630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16415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799686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83502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072369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4813760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64965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</Words>
  <Application>Microsoft Office PowerPoint</Application>
  <PresentationFormat>Widescreen</PresentationFormat>
  <Paragraphs>3</Paragraphs>
  <Slides>49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49</vt:i4>
      </vt:variant>
    </vt:vector>
  </HeadingPairs>
  <TitlesOfParts>
    <vt:vector size="51" baseType="lpstr">
      <vt:lpstr>Office Theme</vt:lpstr>
      <vt:lpstr>Office Theme</vt:lpstr>
      <vt:lpstr>Data Analytics Principles  (ACMA4016)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Analytics Overview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Moutushi Tanha</dc:creator>
  <cp:lastModifiedBy>Moutushi Tanha</cp:lastModifiedBy>
  <cp:revision>41</cp:revision>
  <dcterms:created xsi:type="dcterms:W3CDTF">2025-11-25T18:07:13Z</dcterms:created>
  <dcterms:modified xsi:type="dcterms:W3CDTF">2025-11-28T19:17:34Z</dcterms:modified>
</cp:coreProperties>
</file>