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79" r:id="rId4"/>
    <p:sldId id="257" r:id="rId5"/>
    <p:sldId id="262" r:id="rId6"/>
    <p:sldId id="260" r:id="rId7"/>
    <p:sldId id="278" r:id="rId8"/>
    <p:sldId id="263" r:id="rId9"/>
    <p:sldId id="273" r:id="rId10"/>
    <p:sldId id="261" r:id="rId11"/>
    <p:sldId id="266" r:id="rId12"/>
    <p:sldId id="269"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135771-715B-4819-05A1-7DB3A0E165EF}" v="14" dt="2026-01-09T14:53:47.200"/>
    <p1510:client id="{85831D63-AC4D-AD4B-B3DC-31D0C17457A3}" v="8" dt="2026-01-09T14:56:19.648"/>
    <p1510:client id="{9E7404B0-6860-D519-C074-2EE1825CC7F2}" v="1172" dt="2026-01-09T23:55:03.983"/>
    <p1510:client id="{FD006CF7-344C-A571-F06A-216E4CEC38E1}" v="2512" dt="2026-01-09T22:03:47.5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Grainger-Brooks (2405201)" userId="S::2405201@student.uwtsd.ac.uk::96dbdf13-29c9-46dc-b1cf-7b18cf046aed" providerId="AD" clId="Web-{85831D63-AC4D-AD4B-B3DC-31D0C17457A3}"/>
    <pc:docChg chg="modSld">
      <pc:chgData name="Amelia Grainger-Brooks (2405201)" userId="S::2405201@student.uwtsd.ac.uk::96dbdf13-29c9-46dc-b1cf-7b18cf046aed" providerId="AD" clId="Web-{85831D63-AC4D-AD4B-B3DC-31D0C17457A3}" dt="2026-01-09T14:56:19.648" v="7"/>
      <pc:docMkLst>
        <pc:docMk/>
      </pc:docMkLst>
      <pc:sldChg chg="addSp delSp">
        <pc:chgData name="Amelia Grainger-Brooks (2405201)" userId="S::2405201@student.uwtsd.ac.uk::96dbdf13-29c9-46dc-b1cf-7b18cf046aed" providerId="AD" clId="Web-{85831D63-AC4D-AD4B-B3DC-31D0C17457A3}" dt="2026-01-09T14:56:19.648" v="7"/>
        <pc:sldMkLst>
          <pc:docMk/>
          <pc:sldMk cId="109857222" sldId="256"/>
        </pc:sldMkLst>
        <pc:inkChg chg="add del">
          <ac:chgData name="Amelia Grainger-Brooks (2405201)" userId="S::2405201@student.uwtsd.ac.uk::96dbdf13-29c9-46dc-b1cf-7b18cf046aed" providerId="AD" clId="Web-{85831D63-AC4D-AD4B-B3DC-31D0C17457A3}" dt="2026-01-09T14:55:02.130" v="1"/>
          <ac:inkMkLst>
            <pc:docMk/>
            <pc:sldMk cId="109857222" sldId="256"/>
            <ac:inkMk id="4" creationId="{75146846-4B3B-4E23-2ED1-DE21F8C35772}"/>
          </ac:inkMkLst>
        </pc:inkChg>
        <pc:inkChg chg="add del">
          <ac:chgData name="Amelia Grainger-Brooks (2405201)" userId="S::2405201@student.uwtsd.ac.uk::96dbdf13-29c9-46dc-b1cf-7b18cf046aed" providerId="AD" clId="Web-{85831D63-AC4D-AD4B-B3DC-31D0C17457A3}" dt="2026-01-09T14:55:31.834" v="3"/>
          <ac:inkMkLst>
            <pc:docMk/>
            <pc:sldMk cId="109857222" sldId="256"/>
            <ac:inkMk id="5" creationId="{C898AB1F-07F3-0155-5F35-6AD811FC2AD0}"/>
          </ac:inkMkLst>
        </pc:inkChg>
        <pc:inkChg chg="add del">
          <ac:chgData name="Amelia Grainger-Brooks (2405201)" userId="S::2405201@student.uwtsd.ac.uk::96dbdf13-29c9-46dc-b1cf-7b18cf046aed" providerId="AD" clId="Web-{85831D63-AC4D-AD4B-B3DC-31D0C17457A3}" dt="2026-01-09T14:55:43.178" v="5"/>
          <ac:inkMkLst>
            <pc:docMk/>
            <pc:sldMk cId="109857222" sldId="256"/>
            <ac:inkMk id="6" creationId="{B43E20A7-4D1D-B7B7-505A-3DD5E2BFDAE0}"/>
          </ac:inkMkLst>
        </pc:inkChg>
        <pc:inkChg chg="add del">
          <ac:chgData name="Amelia Grainger-Brooks (2405201)" userId="S::2405201@student.uwtsd.ac.uk::96dbdf13-29c9-46dc-b1cf-7b18cf046aed" providerId="AD" clId="Web-{85831D63-AC4D-AD4B-B3DC-31D0C17457A3}" dt="2026-01-09T14:56:19.648" v="7"/>
          <ac:inkMkLst>
            <pc:docMk/>
            <pc:sldMk cId="109857222" sldId="256"/>
            <ac:inkMk id="7" creationId="{A6AA8D66-DC77-F793-10B3-C6BA8D3EA7A4}"/>
          </ac:inkMkLst>
        </pc:inkChg>
      </pc:sldChg>
    </pc:docChg>
  </pc:docChgLst>
  <pc:docChgLst>
    <pc:chgData name="Amelia Grainger-Brooks (2405201)" userId="S::2405201@student.uwtsd.ac.uk::96dbdf13-29c9-46dc-b1cf-7b18cf046aed" providerId="AD" clId="Web-{FD006CF7-344C-A571-F06A-216E4CEC38E1}"/>
    <pc:docChg chg="addSld delSld modSld sldOrd">
      <pc:chgData name="Amelia Grainger-Brooks (2405201)" userId="S::2405201@student.uwtsd.ac.uk::96dbdf13-29c9-46dc-b1cf-7b18cf046aed" providerId="AD" clId="Web-{FD006CF7-344C-A571-F06A-216E4CEC38E1}" dt="2026-01-09T22:03:46.613" v="2491" actId="20577"/>
      <pc:docMkLst>
        <pc:docMk/>
      </pc:docMkLst>
      <pc:sldChg chg="addSp delSp modSp mod setBg">
        <pc:chgData name="Amelia Grainger-Brooks (2405201)" userId="S::2405201@student.uwtsd.ac.uk::96dbdf13-29c9-46dc-b1cf-7b18cf046aed" providerId="AD" clId="Web-{FD006CF7-344C-A571-F06A-216E4CEC38E1}" dt="2026-01-09T14:59:02.163" v="536" actId="20577"/>
        <pc:sldMkLst>
          <pc:docMk/>
          <pc:sldMk cId="109857222" sldId="256"/>
        </pc:sldMkLst>
        <pc:spChg chg="mod">
          <ac:chgData name="Amelia Grainger-Brooks (2405201)" userId="S::2405201@student.uwtsd.ac.uk::96dbdf13-29c9-46dc-b1cf-7b18cf046aed" providerId="AD" clId="Web-{FD006CF7-344C-A571-F06A-216E4CEC38E1}" dt="2026-01-09T14:59:02.163" v="536" actId="20577"/>
          <ac:spMkLst>
            <pc:docMk/>
            <pc:sldMk cId="109857222" sldId="256"/>
            <ac:spMk id="2" creationId="{00000000-0000-0000-0000-000000000000}"/>
          </ac:spMkLst>
        </pc:spChg>
        <pc:spChg chg="del">
          <ac:chgData name="Amelia Grainger-Brooks (2405201)" userId="S::2405201@student.uwtsd.ac.uk::96dbdf13-29c9-46dc-b1cf-7b18cf046aed" providerId="AD" clId="Web-{FD006CF7-344C-A571-F06A-216E4CEC38E1}" dt="2026-01-09T14:57:31.770" v="527"/>
          <ac:spMkLst>
            <pc:docMk/>
            <pc:sldMk cId="109857222" sldId="256"/>
            <ac:spMk id="3" creationId="{00000000-0000-0000-0000-000000000000}"/>
          </ac:spMkLst>
        </pc:spChg>
        <pc:inkChg chg="add del">
          <ac:chgData name="Amelia Grainger-Brooks (2405201)" userId="S::2405201@student.uwtsd.ac.uk::96dbdf13-29c9-46dc-b1cf-7b18cf046aed" providerId="AD" clId="Web-{FD006CF7-344C-A571-F06A-216E4CEC38E1}" dt="2026-01-09T14:50:57.957" v="509"/>
          <ac:inkMkLst>
            <pc:docMk/>
            <pc:sldMk cId="109857222" sldId="256"/>
            <ac:inkMk id="4" creationId="{A1A03633-F3D6-5090-7337-A9EA424D9615}"/>
          </ac:inkMkLst>
        </pc:inkChg>
        <pc:inkChg chg="add del">
          <ac:chgData name="Amelia Grainger-Brooks (2405201)" userId="S::2405201@student.uwtsd.ac.uk::96dbdf13-29c9-46dc-b1cf-7b18cf046aed" providerId="AD" clId="Web-{FD006CF7-344C-A571-F06A-216E4CEC38E1}" dt="2026-01-09T14:51:06.832" v="513"/>
          <ac:inkMkLst>
            <pc:docMk/>
            <pc:sldMk cId="109857222" sldId="256"/>
            <ac:inkMk id="5" creationId="{71965041-0E0D-BAE9-F588-4506AE84272B}"/>
          </ac:inkMkLst>
        </pc:inkChg>
        <pc:inkChg chg="add del">
          <ac:chgData name="Amelia Grainger-Brooks (2405201)" userId="S::2405201@student.uwtsd.ac.uk::96dbdf13-29c9-46dc-b1cf-7b18cf046aed" providerId="AD" clId="Web-{FD006CF7-344C-A571-F06A-216E4CEC38E1}" dt="2026-01-09T14:51:06.723" v="512"/>
          <ac:inkMkLst>
            <pc:docMk/>
            <pc:sldMk cId="109857222" sldId="256"/>
            <ac:inkMk id="6" creationId="{4C3FA305-1EDB-03D8-588C-975B6F99ABB0}"/>
          </ac:inkMkLst>
        </pc:inkChg>
        <pc:inkChg chg="add del">
          <ac:chgData name="Amelia Grainger-Brooks (2405201)" userId="S::2405201@student.uwtsd.ac.uk::96dbdf13-29c9-46dc-b1cf-7b18cf046aed" providerId="AD" clId="Web-{FD006CF7-344C-A571-F06A-216E4CEC38E1}" dt="2026-01-09T14:56:52.082" v="521"/>
          <ac:inkMkLst>
            <pc:docMk/>
            <pc:sldMk cId="109857222" sldId="256"/>
            <ac:inkMk id="8" creationId="{3FBBFB1C-2051-54D4-23F6-00E10DFF4462}"/>
          </ac:inkMkLst>
        </pc:inkChg>
        <pc:inkChg chg="add del">
          <ac:chgData name="Amelia Grainger-Brooks (2405201)" userId="S::2405201@student.uwtsd.ac.uk::96dbdf13-29c9-46dc-b1cf-7b18cf046aed" providerId="AD" clId="Web-{FD006CF7-344C-A571-F06A-216E4CEC38E1}" dt="2026-01-09T14:56:51.160" v="520"/>
          <ac:inkMkLst>
            <pc:docMk/>
            <pc:sldMk cId="109857222" sldId="256"/>
            <ac:inkMk id="9" creationId="{47158442-FB86-5A18-A2CF-BECD1C2CBDDE}"/>
          </ac:inkMkLst>
        </pc:inkChg>
        <pc:inkChg chg="add del">
          <ac:chgData name="Amelia Grainger-Brooks (2405201)" userId="S::2405201@student.uwtsd.ac.uk::96dbdf13-29c9-46dc-b1cf-7b18cf046aed" providerId="AD" clId="Web-{FD006CF7-344C-A571-F06A-216E4CEC38E1}" dt="2026-01-09T14:56:50.816" v="519"/>
          <ac:inkMkLst>
            <pc:docMk/>
            <pc:sldMk cId="109857222" sldId="256"/>
            <ac:inkMk id="10" creationId="{939741C4-BBA4-6BC5-1666-A04974ACFE14}"/>
          </ac:inkMkLst>
        </pc:inkChg>
        <pc:inkChg chg="add del">
          <ac:chgData name="Amelia Grainger-Brooks (2405201)" userId="S::2405201@student.uwtsd.ac.uk::96dbdf13-29c9-46dc-b1cf-7b18cf046aed" providerId="AD" clId="Web-{FD006CF7-344C-A571-F06A-216E4CEC38E1}" dt="2026-01-09T14:56:49.238" v="518"/>
          <ac:inkMkLst>
            <pc:docMk/>
            <pc:sldMk cId="109857222" sldId="256"/>
            <ac:inkMk id="11" creationId="{45E51155-228A-54C1-0279-CABBDA1A98AA}"/>
          </ac:inkMkLst>
        </pc:inkChg>
        <pc:inkChg chg="add del">
          <ac:chgData name="Amelia Grainger-Brooks (2405201)" userId="S::2405201@student.uwtsd.ac.uk::96dbdf13-29c9-46dc-b1cf-7b18cf046aed" providerId="AD" clId="Web-{FD006CF7-344C-A571-F06A-216E4CEC38E1}" dt="2026-01-09T14:56:58.129" v="524"/>
          <ac:inkMkLst>
            <pc:docMk/>
            <pc:sldMk cId="109857222" sldId="256"/>
            <ac:inkMk id="12" creationId="{8280F91F-FF76-FC2F-5E64-D5998502C823}"/>
          </ac:inkMkLst>
        </pc:inkChg>
        <pc:inkChg chg="add del">
          <ac:chgData name="Amelia Grainger-Brooks (2405201)" userId="S::2405201@student.uwtsd.ac.uk::96dbdf13-29c9-46dc-b1cf-7b18cf046aed" providerId="AD" clId="Web-{FD006CF7-344C-A571-F06A-216E4CEC38E1}" dt="2026-01-09T14:57:05.988" v="526"/>
          <ac:inkMkLst>
            <pc:docMk/>
            <pc:sldMk cId="109857222" sldId="256"/>
            <ac:inkMk id="13" creationId="{34AD7C4E-F979-2DDF-0F83-DDC03FEEF010}"/>
          </ac:inkMkLst>
        </pc:inkChg>
      </pc:sldChg>
      <pc:sldChg chg="addSp modSp new mod setBg">
        <pc:chgData name="Amelia Grainger-Brooks (2405201)" userId="S::2405201@student.uwtsd.ac.uk::96dbdf13-29c9-46dc-b1cf-7b18cf046aed" providerId="AD" clId="Web-{FD006CF7-344C-A571-F06A-216E4CEC38E1}" dt="2026-01-09T21:52:17.650" v="2266" actId="20577"/>
        <pc:sldMkLst>
          <pc:docMk/>
          <pc:sldMk cId="377165649" sldId="257"/>
        </pc:sldMkLst>
        <pc:spChg chg="mod">
          <ac:chgData name="Amelia Grainger-Brooks (2405201)" userId="S::2405201@student.uwtsd.ac.uk::96dbdf13-29c9-46dc-b1cf-7b18cf046aed" providerId="AD" clId="Web-{FD006CF7-344C-A571-F06A-216E4CEC38E1}" dt="2026-01-09T14:06:09.201" v="69"/>
          <ac:spMkLst>
            <pc:docMk/>
            <pc:sldMk cId="377165649" sldId="257"/>
            <ac:spMk id="2" creationId="{8632B910-A643-9BD6-9C11-1D5CA53CDD77}"/>
          </ac:spMkLst>
        </pc:spChg>
        <pc:spChg chg="mod">
          <ac:chgData name="Amelia Grainger-Brooks (2405201)" userId="S::2405201@student.uwtsd.ac.uk::96dbdf13-29c9-46dc-b1cf-7b18cf046aed" providerId="AD" clId="Web-{FD006CF7-344C-A571-F06A-216E4CEC38E1}" dt="2026-01-09T21:52:17.650" v="2266" actId="20577"/>
          <ac:spMkLst>
            <pc:docMk/>
            <pc:sldMk cId="377165649" sldId="257"/>
            <ac:spMk id="3" creationId="{73B13B59-605B-A8C3-F5BF-F7CD7CCD2C3A}"/>
          </ac:spMkLst>
        </pc:spChg>
        <pc:spChg chg="add">
          <ac:chgData name="Amelia Grainger-Brooks (2405201)" userId="S::2405201@student.uwtsd.ac.uk::96dbdf13-29c9-46dc-b1cf-7b18cf046aed" providerId="AD" clId="Web-{FD006CF7-344C-A571-F06A-216E4CEC38E1}" dt="2026-01-09T14:06:09.201" v="69"/>
          <ac:spMkLst>
            <pc:docMk/>
            <pc:sldMk cId="377165649" sldId="257"/>
            <ac:spMk id="8" creationId="{A7AE9375-4664-4DB2-922D-2782A6E439AC}"/>
          </ac:spMkLst>
        </pc:spChg>
        <pc:spChg chg="add">
          <ac:chgData name="Amelia Grainger-Brooks (2405201)" userId="S::2405201@student.uwtsd.ac.uk::96dbdf13-29c9-46dc-b1cf-7b18cf046aed" providerId="AD" clId="Web-{FD006CF7-344C-A571-F06A-216E4CEC38E1}" dt="2026-01-09T14:06:09.201" v="69"/>
          <ac:spMkLst>
            <pc:docMk/>
            <pc:sldMk cId="377165649" sldId="257"/>
            <ac:spMk id="12" creationId="{9DD005C1-8C51-42D6-9BEE-B9B83849743D}"/>
          </ac:spMkLst>
        </pc:spChg>
        <pc:cxnChg chg="add">
          <ac:chgData name="Amelia Grainger-Brooks (2405201)" userId="S::2405201@student.uwtsd.ac.uk::96dbdf13-29c9-46dc-b1cf-7b18cf046aed" providerId="AD" clId="Web-{FD006CF7-344C-A571-F06A-216E4CEC38E1}" dt="2026-01-09T14:06:09.201" v="69"/>
          <ac:cxnSpMkLst>
            <pc:docMk/>
            <pc:sldMk cId="377165649" sldId="257"/>
            <ac:cxnSpMk id="10" creationId="{EE504C98-6397-41C1-A8D8-2D9C4ED307E0}"/>
          </ac:cxnSpMkLst>
        </pc:cxnChg>
      </pc:sldChg>
      <pc:sldChg chg="addSp modSp new mod setBg">
        <pc:chgData name="Amelia Grainger-Brooks (2405201)" userId="S::2405201@student.uwtsd.ac.uk::96dbdf13-29c9-46dc-b1cf-7b18cf046aed" providerId="AD" clId="Web-{FD006CF7-344C-A571-F06A-216E4CEC38E1}" dt="2026-01-09T20:48:51.366" v="2116" actId="20577"/>
        <pc:sldMkLst>
          <pc:docMk/>
          <pc:sldMk cId="1613301014" sldId="258"/>
        </pc:sldMkLst>
        <pc:spChg chg="mod">
          <ac:chgData name="Amelia Grainger-Brooks (2405201)" userId="S::2405201@student.uwtsd.ac.uk::96dbdf13-29c9-46dc-b1cf-7b18cf046aed" providerId="AD" clId="Web-{FD006CF7-344C-A571-F06A-216E4CEC38E1}" dt="2026-01-09T14:48:40.022" v="505"/>
          <ac:spMkLst>
            <pc:docMk/>
            <pc:sldMk cId="1613301014" sldId="258"/>
            <ac:spMk id="2" creationId="{1868B366-DB43-5458-005C-FEEBB3AECA5C}"/>
          </ac:spMkLst>
        </pc:spChg>
        <pc:spChg chg="mod">
          <ac:chgData name="Amelia Grainger-Brooks (2405201)" userId="S::2405201@student.uwtsd.ac.uk::96dbdf13-29c9-46dc-b1cf-7b18cf046aed" providerId="AD" clId="Web-{FD006CF7-344C-A571-F06A-216E4CEC38E1}" dt="2026-01-09T20:48:51.366" v="2116" actId="20577"/>
          <ac:spMkLst>
            <pc:docMk/>
            <pc:sldMk cId="1613301014" sldId="258"/>
            <ac:spMk id="3" creationId="{C08E82F1-51A1-F682-C2BD-68E8F42C9E53}"/>
          </ac:spMkLst>
        </pc:spChg>
        <pc:spChg chg="add">
          <ac:chgData name="Amelia Grainger-Brooks (2405201)" userId="S::2405201@student.uwtsd.ac.uk::96dbdf13-29c9-46dc-b1cf-7b18cf046aed" providerId="AD" clId="Web-{FD006CF7-344C-A571-F06A-216E4CEC38E1}" dt="2026-01-09T14:48:40.022" v="505"/>
          <ac:spMkLst>
            <pc:docMk/>
            <pc:sldMk cId="1613301014" sldId="258"/>
            <ac:spMk id="8" creationId="{A7AE9375-4664-4DB2-922D-2782A6E439AC}"/>
          </ac:spMkLst>
        </pc:spChg>
        <pc:spChg chg="add">
          <ac:chgData name="Amelia Grainger-Brooks (2405201)" userId="S::2405201@student.uwtsd.ac.uk::96dbdf13-29c9-46dc-b1cf-7b18cf046aed" providerId="AD" clId="Web-{FD006CF7-344C-A571-F06A-216E4CEC38E1}" dt="2026-01-09T14:48:40.022" v="505"/>
          <ac:spMkLst>
            <pc:docMk/>
            <pc:sldMk cId="1613301014" sldId="258"/>
            <ac:spMk id="12" creationId="{9DD005C1-8C51-42D6-9BEE-B9B83849743D}"/>
          </ac:spMkLst>
        </pc:spChg>
        <pc:cxnChg chg="add">
          <ac:chgData name="Amelia Grainger-Brooks (2405201)" userId="S::2405201@student.uwtsd.ac.uk::96dbdf13-29c9-46dc-b1cf-7b18cf046aed" providerId="AD" clId="Web-{FD006CF7-344C-A571-F06A-216E4CEC38E1}" dt="2026-01-09T14:48:40.022" v="505"/>
          <ac:cxnSpMkLst>
            <pc:docMk/>
            <pc:sldMk cId="1613301014" sldId="258"/>
            <ac:cxnSpMk id="10" creationId="{EE504C98-6397-41C1-A8D8-2D9C4ED307E0}"/>
          </ac:cxnSpMkLst>
        </pc:cxnChg>
      </pc:sldChg>
      <pc:sldChg chg="modSp new del">
        <pc:chgData name="Amelia Grainger-Brooks (2405201)" userId="S::2405201@student.uwtsd.ac.uk::96dbdf13-29c9-46dc-b1cf-7b18cf046aed" providerId="AD" clId="Web-{FD006CF7-344C-A571-F06A-216E4CEC38E1}" dt="2026-01-09T19:11:57.217" v="1987"/>
        <pc:sldMkLst>
          <pc:docMk/>
          <pc:sldMk cId="648720096" sldId="259"/>
        </pc:sldMkLst>
        <pc:spChg chg="mod">
          <ac:chgData name="Amelia Grainger-Brooks (2405201)" userId="S::2405201@student.uwtsd.ac.uk::96dbdf13-29c9-46dc-b1cf-7b18cf046aed" providerId="AD" clId="Web-{FD006CF7-344C-A571-F06A-216E4CEC38E1}" dt="2026-01-09T15:15:24.560" v="1028" actId="20577"/>
          <ac:spMkLst>
            <pc:docMk/>
            <pc:sldMk cId="648720096" sldId="259"/>
            <ac:spMk id="2" creationId="{70EF9D2A-C948-3E1C-30D0-83FB461A1DDA}"/>
          </ac:spMkLst>
        </pc:spChg>
      </pc:sldChg>
      <pc:sldChg chg="addSp modSp new mod setBg">
        <pc:chgData name="Amelia Grainger-Brooks (2405201)" userId="S::2405201@student.uwtsd.ac.uk::96dbdf13-29c9-46dc-b1cf-7b18cf046aed" providerId="AD" clId="Web-{FD006CF7-344C-A571-F06A-216E4CEC38E1}" dt="2026-01-09T21:53:54.954" v="2312" actId="20577"/>
        <pc:sldMkLst>
          <pc:docMk/>
          <pc:sldMk cId="835203263" sldId="260"/>
        </pc:sldMkLst>
        <pc:spChg chg="mod">
          <ac:chgData name="Amelia Grainger-Brooks (2405201)" userId="S::2405201@student.uwtsd.ac.uk::96dbdf13-29c9-46dc-b1cf-7b18cf046aed" providerId="AD" clId="Web-{FD006CF7-344C-A571-F06A-216E4CEC38E1}" dt="2026-01-09T15:23:30.901" v="1056"/>
          <ac:spMkLst>
            <pc:docMk/>
            <pc:sldMk cId="835203263" sldId="260"/>
            <ac:spMk id="2" creationId="{03B6921B-6202-A190-E204-8EDAA5D43075}"/>
          </ac:spMkLst>
        </pc:spChg>
        <pc:spChg chg="mod">
          <ac:chgData name="Amelia Grainger-Brooks (2405201)" userId="S::2405201@student.uwtsd.ac.uk::96dbdf13-29c9-46dc-b1cf-7b18cf046aed" providerId="AD" clId="Web-{FD006CF7-344C-A571-F06A-216E4CEC38E1}" dt="2026-01-09T21:53:54.954" v="2312" actId="20577"/>
          <ac:spMkLst>
            <pc:docMk/>
            <pc:sldMk cId="835203263" sldId="260"/>
            <ac:spMk id="3" creationId="{BBC2CB67-BA94-2E60-AB21-47FECD9F1F6A}"/>
          </ac:spMkLst>
        </pc:spChg>
        <pc:spChg chg="add">
          <ac:chgData name="Amelia Grainger-Brooks (2405201)" userId="S::2405201@student.uwtsd.ac.uk::96dbdf13-29c9-46dc-b1cf-7b18cf046aed" providerId="AD" clId="Web-{FD006CF7-344C-A571-F06A-216E4CEC38E1}" dt="2026-01-09T15:23:30.901" v="1056"/>
          <ac:spMkLst>
            <pc:docMk/>
            <pc:sldMk cId="835203263" sldId="260"/>
            <ac:spMk id="8" creationId="{A7AE9375-4664-4DB2-922D-2782A6E439AC}"/>
          </ac:spMkLst>
        </pc:spChg>
        <pc:spChg chg="add">
          <ac:chgData name="Amelia Grainger-Brooks (2405201)" userId="S::2405201@student.uwtsd.ac.uk::96dbdf13-29c9-46dc-b1cf-7b18cf046aed" providerId="AD" clId="Web-{FD006CF7-344C-A571-F06A-216E4CEC38E1}" dt="2026-01-09T15:23:30.901" v="1056"/>
          <ac:spMkLst>
            <pc:docMk/>
            <pc:sldMk cId="835203263" sldId="260"/>
            <ac:spMk id="12" creationId="{9DD005C1-8C51-42D6-9BEE-B9B83849743D}"/>
          </ac:spMkLst>
        </pc:spChg>
        <pc:cxnChg chg="add">
          <ac:chgData name="Amelia Grainger-Brooks (2405201)" userId="S::2405201@student.uwtsd.ac.uk::96dbdf13-29c9-46dc-b1cf-7b18cf046aed" providerId="AD" clId="Web-{FD006CF7-344C-A571-F06A-216E4CEC38E1}" dt="2026-01-09T15:23:30.901" v="1056"/>
          <ac:cxnSpMkLst>
            <pc:docMk/>
            <pc:sldMk cId="835203263" sldId="260"/>
            <ac:cxnSpMk id="10" creationId="{EE504C98-6397-41C1-A8D8-2D9C4ED307E0}"/>
          </ac:cxnSpMkLst>
        </pc:cxnChg>
      </pc:sldChg>
      <pc:sldChg chg="addSp modSp new mod setBg">
        <pc:chgData name="Amelia Grainger-Brooks (2405201)" userId="S::2405201@student.uwtsd.ac.uk::96dbdf13-29c9-46dc-b1cf-7b18cf046aed" providerId="AD" clId="Web-{FD006CF7-344C-A571-F06A-216E4CEC38E1}" dt="2026-01-09T18:11:31.721" v="1466" actId="20577"/>
        <pc:sldMkLst>
          <pc:docMk/>
          <pc:sldMk cId="135078333" sldId="261"/>
        </pc:sldMkLst>
        <pc:spChg chg="mod">
          <ac:chgData name="Amelia Grainger-Brooks (2405201)" userId="S::2405201@student.uwtsd.ac.uk::96dbdf13-29c9-46dc-b1cf-7b18cf046aed" providerId="AD" clId="Web-{FD006CF7-344C-A571-F06A-216E4CEC38E1}" dt="2026-01-09T15:23:48.027" v="1065"/>
          <ac:spMkLst>
            <pc:docMk/>
            <pc:sldMk cId="135078333" sldId="261"/>
            <ac:spMk id="2" creationId="{BE170673-5A3D-6245-7B1F-A1AA65A7A515}"/>
          </ac:spMkLst>
        </pc:spChg>
        <pc:spChg chg="mod">
          <ac:chgData name="Amelia Grainger-Brooks (2405201)" userId="S::2405201@student.uwtsd.ac.uk::96dbdf13-29c9-46dc-b1cf-7b18cf046aed" providerId="AD" clId="Web-{FD006CF7-344C-A571-F06A-216E4CEC38E1}" dt="2026-01-09T18:11:31.721" v="1466" actId="20577"/>
          <ac:spMkLst>
            <pc:docMk/>
            <pc:sldMk cId="135078333" sldId="261"/>
            <ac:spMk id="3" creationId="{CF12EC88-C86B-C6E0-8366-1D7620AC6C85}"/>
          </ac:spMkLst>
        </pc:spChg>
        <pc:spChg chg="add">
          <ac:chgData name="Amelia Grainger-Brooks (2405201)" userId="S::2405201@student.uwtsd.ac.uk::96dbdf13-29c9-46dc-b1cf-7b18cf046aed" providerId="AD" clId="Web-{FD006CF7-344C-A571-F06A-216E4CEC38E1}" dt="2026-01-09T15:23:48.027" v="1065"/>
          <ac:spMkLst>
            <pc:docMk/>
            <pc:sldMk cId="135078333" sldId="261"/>
            <ac:spMk id="8" creationId="{A7AE9375-4664-4DB2-922D-2782A6E439AC}"/>
          </ac:spMkLst>
        </pc:spChg>
        <pc:spChg chg="add">
          <ac:chgData name="Amelia Grainger-Brooks (2405201)" userId="S::2405201@student.uwtsd.ac.uk::96dbdf13-29c9-46dc-b1cf-7b18cf046aed" providerId="AD" clId="Web-{FD006CF7-344C-A571-F06A-216E4CEC38E1}" dt="2026-01-09T15:23:48.027" v="1065"/>
          <ac:spMkLst>
            <pc:docMk/>
            <pc:sldMk cId="135078333" sldId="261"/>
            <ac:spMk id="12" creationId="{9DD005C1-8C51-42D6-9BEE-B9B83849743D}"/>
          </ac:spMkLst>
        </pc:spChg>
        <pc:cxnChg chg="add">
          <ac:chgData name="Amelia Grainger-Brooks (2405201)" userId="S::2405201@student.uwtsd.ac.uk::96dbdf13-29c9-46dc-b1cf-7b18cf046aed" providerId="AD" clId="Web-{FD006CF7-344C-A571-F06A-216E4CEC38E1}" dt="2026-01-09T15:23:48.027" v="1065"/>
          <ac:cxnSpMkLst>
            <pc:docMk/>
            <pc:sldMk cId="135078333" sldId="261"/>
            <ac:cxnSpMk id="10" creationId="{EE504C98-6397-41C1-A8D8-2D9C4ED307E0}"/>
          </ac:cxnSpMkLst>
        </pc:cxnChg>
      </pc:sldChg>
      <pc:sldChg chg="addSp modSp new mod setBg">
        <pc:chgData name="Amelia Grainger-Brooks (2405201)" userId="S::2405201@student.uwtsd.ac.uk::96dbdf13-29c9-46dc-b1cf-7b18cf046aed" providerId="AD" clId="Web-{FD006CF7-344C-A571-F06A-216E4CEC38E1}" dt="2026-01-09T21:13:44.882" v="2168" actId="20577"/>
        <pc:sldMkLst>
          <pc:docMk/>
          <pc:sldMk cId="746005417" sldId="262"/>
        </pc:sldMkLst>
        <pc:spChg chg="mod">
          <ac:chgData name="Amelia Grainger-Brooks (2405201)" userId="S::2405201@student.uwtsd.ac.uk::96dbdf13-29c9-46dc-b1cf-7b18cf046aed" providerId="AD" clId="Web-{FD006CF7-344C-A571-F06A-216E4CEC38E1}" dt="2026-01-09T15:34:16.944" v="1345"/>
          <ac:spMkLst>
            <pc:docMk/>
            <pc:sldMk cId="746005417" sldId="262"/>
            <ac:spMk id="2" creationId="{BE0F99A4-7840-1D08-2BB4-A464E998063F}"/>
          </ac:spMkLst>
        </pc:spChg>
        <pc:spChg chg="mod">
          <ac:chgData name="Amelia Grainger-Brooks (2405201)" userId="S::2405201@student.uwtsd.ac.uk::96dbdf13-29c9-46dc-b1cf-7b18cf046aed" providerId="AD" clId="Web-{FD006CF7-344C-A571-F06A-216E4CEC38E1}" dt="2026-01-09T21:13:44.882" v="2168" actId="20577"/>
          <ac:spMkLst>
            <pc:docMk/>
            <pc:sldMk cId="746005417" sldId="262"/>
            <ac:spMk id="3" creationId="{F3C2B7A8-A7AE-120C-31E0-BE999F56A0A7}"/>
          </ac:spMkLst>
        </pc:spChg>
        <pc:spChg chg="add">
          <ac:chgData name="Amelia Grainger-Brooks (2405201)" userId="S::2405201@student.uwtsd.ac.uk::96dbdf13-29c9-46dc-b1cf-7b18cf046aed" providerId="AD" clId="Web-{FD006CF7-344C-A571-F06A-216E4CEC38E1}" dt="2026-01-09T15:34:16.944" v="1345"/>
          <ac:spMkLst>
            <pc:docMk/>
            <pc:sldMk cId="746005417" sldId="262"/>
            <ac:spMk id="8" creationId="{A7AE9375-4664-4DB2-922D-2782A6E439AC}"/>
          </ac:spMkLst>
        </pc:spChg>
        <pc:spChg chg="add">
          <ac:chgData name="Amelia Grainger-Brooks (2405201)" userId="S::2405201@student.uwtsd.ac.uk::96dbdf13-29c9-46dc-b1cf-7b18cf046aed" providerId="AD" clId="Web-{FD006CF7-344C-A571-F06A-216E4CEC38E1}" dt="2026-01-09T15:34:16.944" v="1345"/>
          <ac:spMkLst>
            <pc:docMk/>
            <pc:sldMk cId="746005417" sldId="262"/>
            <ac:spMk id="12" creationId="{9DD005C1-8C51-42D6-9BEE-B9B83849743D}"/>
          </ac:spMkLst>
        </pc:spChg>
        <pc:cxnChg chg="add">
          <ac:chgData name="Amelia Grainger-Brooks (2405201)" userId="S::2405201@student.uwtsd.ac.uk::96dbdf13-29c9-46dc-b1cf-7b18cf046aed" providerId="AD" clId="Web-{FD006CF7-344C-A571-F06A-216E4CEC38E1}" dt="2026-01-09T15:34:16.944" v="1345"/>
          <ac:cxnSpMkLst>
            <pc:docMk/>
            <pc:sldMk cId="746005417" sldId="262"/>
            <ac:cxnSpMk id="10" creationId="{EE504C98-6397-41C1-A8D8-2D9C4ED307E0}"/>
          </ac:cxnSpMkLst>
        </pc:cxnChg>
      </pc:sldChg>
      <pc:sldChg chg="addSp modSp new mod setBg">
        <pc:chgData name="Amelia Grainger-Brooks (2405201)" userId="S::2405201@student.uwtsd.ac.uk::96dbdf13-29c9-46dc-b1cf-7b18cf046aed" providerId="AD" clId="Web-{FD006CF7-344C-A571-F06A-216E4CEC38E1}" dt="2026-01-09T18:58:58.319" v="1731" actId="20577"/>
        <pc:sldMkLst>
          <pc:docMk/>
          <pc:sldMk cId="3788558362" sldId="263"/>
        </pc:sldMkLst>
        <pc:spChg chg="mod">
          <ac:chgData name="Amelia Grainger-Brooks (2405201)" userId="S::2405201@student.uwtsd.ac.uk::96dbdf13-29c9-46dc-b1cf-7b18cf046aed" providerId="AD" clId="Web-{FD006CF7-344C-A571-F06A-216E4CEC38E1}" dt="2026-01-09T15:34:44.507" v="1386"/>
          <ac:spMkLst>
            <pc:docMk/>
            <pc:sldMk cId="3788558362" sldId="263"/>
            <ac:spMk id="2" creationId="{8DE4F1D6-27D1-B855-9BFC-28145CBEFA40}"/>
          </ac:spMkLst>
        </pc:spChg>
        <pc:spChg chg="mod">
          <ac:chgData name="Amelia Grainger-Brooks (2405201)" userId="S::2405201@student.uwtsd.ac.uk::96dbdf13-29c9-46dc-b1cf-7b18cf046aed" providerId="AD" clId="Web-{FD006CF7-344C-A571-F06A-216E4CEC38E1}" dt="2026-01-09T18:58:58.319" v="1731" actId="20577"/>
          <ac:spMkLst>
            <pc:docMk/>
            <pc:sldMk cId="3788558362" sldId="263"/>
            <ac:spMk id="3" creationId="{076E2E12-294A-35F7-E871-155E5AD8FDA4}"/>
          </ac:spMkLst>
        </pc:spChg>
        <pc:spChg chg="add">
          <ac:chgData name="Amelia Grainger-Brooks (2405201)" userId="S::2405201@student.uwtsd.ac.uk::96dbdf13-29c9-46dc-b1cf-7b18cf046aed" providerId="AD" clId="Web-{FD006CF7-344C-A571-F06A-216E4CEC38E1}" dt="2026-01-09T15:34:44.507" v="1386"/>
          <ac:spMkLst>
            <pc:docMk/>
            <pc:sldMk cId="3788558362" sldId="263"/>
            <ac:spMk id="8" creationId="{A7AE9375-4664-4DB2-922D-2782A6E439AC}"/>
          </ac:spMkLst>
        </pc:spChg>
        <pc:spChg chg="add">
          <ac:chgData name="Amelia Grainger-Brooks (2405201)" userId="S::2405201@student.uwtsd.ac.uk::96dbdf13-29c9-46dc-b1cf-7b18cf046aed" providerId="AD" clId="Web-{FD006CF7-344C-A571-F06A-216E4CEC38E1}" dt="2026-01-09T15:34:44.507" v="1386"/>
          <ac:spMkLst>
            <pc:docMk/>
            <pc:sldMk cId="3788558362" sldId="263"/>
            <ac:spMk id="12" creationId="{9DD005C1-8C51-42D6-9BEE-B9B83849743D}"/>
          </ac:spMkLst>
        </pc:spChg>
        <pc:cxnChg chg="add">
          <ac:chgData name="Amelia Grainger-Brooks (2405201)" userId="S::2405201@student.uwtsd.ac.uk::96dbdf13-29c9-46dc-b1cf-7b18cf046aed" providerId="AD" clId="Web-{FD006CF7-344C-A571-F06A-216E4CEC38E1}" dt="2026-01-09T15:34:44.507" v="1386"/>
          <ac:cxnSpMkLst>
            <pc:docMk/>
            <pc:sldMk cId="3788558362" sldId="263"/>
            <ac:cxnSpMk id="10" creationId="{EE504C98-6397-41C1-A8D8-2D9C4ED307E0}"/>
          </ac:cxnSpMkLst>
        </pc:cxnChg>
      </pc:sldChg>
      <pc:sldChg chg="modSp new del">
        <pc:chgData name="Amelia Grainger-Brooks (2405201)" userId="S::2405201@student.uwtsd.ac.uk::96dbdf13-29c9-46dc-b1cf-7b18cf046aed" providerId="AD" clId="Web-{FD006CF7-344C-A571-F06A-216E4CEC38E1}" dt="2026-01-09T19:02:26.143" v="1794"/>
        <pc:sldMkLst>
          <pc:docMk/>
          <pc:sldMk cId="2296674405" sldId="264"/>
        </pc:sldMkLst>
        <pc:spChg chg="mod">
          <ac:chgData name="Amelia Grainger-Brooks (2405201)" userId="S::2405201@student.uwtsd.ac.uk::96dbdf13-29c9-46dc-b1cf-7b18cf046aed" providerId="AD" clId="Web-{FD006CF7-344C-A571-F06A-216E4CEC38E1}" dt="2026-01-09T19:00:29.700" v="1756" actId="20577"/>
          <ac:spMkLst>
            <pc:docMk/>
            <pc:sldMk cId="2296674405" sldId="264"/>
            <ac:spMk id="2" creationId="{AF9DE585-A95C-90D3-F33F-1523A18D93E9}"/>
          </ac:spMkLst>
        </pc:spChg>
      </pc:sldChg>
      <pc:sldChg chg="new del">
        <pc:chgData name="Amelia Grainger-Brooks (2405201)" userId="S::2405201@student.uwtsd.ac.uk::96dbdf13-29c9-46dc-b1cf-7b18cf046aed" providerId="AD" clId="Web-{FD006CF7-344C-A571-F06A-216E4CEC38E1}" dt="2026-01-09T19:02:22.877" v="1793"/>
        <pc:sldMkLst>
          <pc:docMk/>
          <pc:sldMk cId="1723395469" sldId="265"/>
        </pc:sldMkLst>
      </pc:sldChg>
      <pc:sldChg chg="modSp add replId">
        <pc:chgData name="Amelia Grainger-Brooks (2405201)" userId="S::2405201@student.uwtsd.ac.uk::96dbdf13-29c9-46dc-b1cf-7b18cf046aed" providerId="AD" clId="Web-{FD006CF7-344C-A571-F06A-216E4CEC38E1}" dt="2026-01-09T19:15:13.313" v="2006" actId="20577"/>
        <pc:sldMkLst>
          <pc:docMk/>
          <pc:sldMk cId="3376830616" sldId="266"/>
        </pc:sldMkLst>
        <pc:spChg chg="mod">
          <ac:chgData name="Amelia Grainger-Brooks (2405201)" userId="S::2405201@student.uwtsd.ac.uk::96dbdf13-29c9-46dc-b1cf-7b18cf046aed" providerId="AD" clId="Web-{FD006CF7-344C-A571-F06A-216E4CEC38E1}" dt="2026-01-09T19:02:15.752" v="1792" actId="14100"/>
          <ac:spMkLst>
            <pc:docMk/>
            <pc:sldMk cId="3376830616" sldId="266"/>
            <ac:spMk id="2" creationId="{4E9EE94E-336F-079E-1C33-C23E05F0976D}"/>
          </ac:spMkLst>
        </pc:spChg>
        <pc:spChg chg="mod">
          <ac:chgData name="Amelia Grainger-Brooks (2405201)" userId="S::2405201@student.uwtsd.ac.uk::96dbdf13-29c9-46dc-b1cf-7b18cf046aed" providerId="AD" clId="Web-{FD006CF7-344C-A571-F06A-216E4CEC38E1}" dt="2026-01-09T19:15:13.313" v="2006" actId="20577"/>
          <ac:spMkLst>
            <pc:docMk/>
            <pc:sldMk cId="3376830616" sldId="266"/>
            <ac:spMk id="3" creationId="{7B3C1D1C-6B1D-32D8-BAD4-478EFC825720}"/>
          </ac:spMkLst>
        </pc:spChg>
      </pc:sldChg>
      <pc:sldChg chg="modSp new add del">
        <pc:chgData name="Amelia Grainger-Brooks (2405201)" userId="S::2405201@student.uwtsd.ac.uk::96dbdf13-29c9-46dc-b1cf-7b18cf046aed" providerId="AD" clId="Web-{FD006CF7-344C-A571-F06A-216E4CEC38E1}" dt="2026-01-09T19:11:39.013" v="1977"/>
        <pc:sldMkLst>
          <pc:docMk/>
          <pc:sldMk cId="4243645432" sldId="267"/>
        </pc:sldMkLst>
        <pc:spChg chg="mod">
          <ac:chgData name="Amelia Grainger-Brooks (2405201)" userId="S::2405201@student.uwtsd.ac.uk::96dbdf13-29c9-46dc-b1cf-7b18cf046aed" providerId="AD" clId="Web-{FD006CF7-344C-A571-F06A-216E4CEC38E1}" dt="2026-01-09T19:08:45.949" v="1894" actId="20577"/>
          <ac:spMkLst>
            <pc:docMk/>
            <pc:sldMk cId="4243645432" sldId="267"/>
            <ac:spMk id="2" creationId="{AD50F0BC-4278-FE21-110C-E7C4EE24057B}"/>
          </ac:spMkLst>
        </pc:spChg>
        <pc:spChg chg="mod">
          <ac:chgData name="Amelia Grainger-Brooks (2405201)" userId="S::2405201@student.uwtsd.ac.uk::96dbdf13-29c9-46dc-b1cf-7b18cf046aed" providerId="AD" clId="Web-{FD006CF7-344C-A571-F06A-216E4CEC38E1}" dt="2026-01-09T19:09:40.590" v="1956" actId="20577"/>
          <ac:spMkLst>
            <pc:docMk/>
            <pc:sldMk cId="4243645432" sldId="267"/>
            <ac:spMk id="3" creationId="{2A5D91D3-9AFC-78B0-8555-893EB1C8C529}"/>
          </ac:spMkLst>
        </pc:spChg>
      </pc:sldChg>
      <pc:sldChg chg="modSp add ord replId">
        <pc:chgData name="Amelia Grainger-Brooks (2405201)" userId="S::2405201@student.uwtsd.ac.uk::96dbdf13-29c9-46dc-b1cf-7b18cf046aed" providerId="AD" clId="Web-{FD006CF7-344C-A571-F06A-216E4CEC38E1}" dt="2026-01-09T21:43:20.810" v="2188" actId="20577"/>
        <pc:sldMkLst>
          <pc:docMk/>
          <pc:sldMk cId="576911256" sldId="268"/>
        </pc:sldMkLst>
        <pc:spChg chg="mod">
          <ac:chgData name="Amelia Grainger-Brooks (2405201)" userId="S::2405201@student.uwtsd.ac.uk::96dbdf13-29c9-46dc-b1cf-7b18cf046aed" providerId="AD" clId="Web-{FD006CF7-344C-A571-F06A-216E4CEC38E1}" dt="2026-01-09T19:10:27.294" v="1966" actId="14100"/>
          <ac:spMkLst>
            <pc:docMk/>
            <pc:sldMk cId="576911256" sldId="268"/>
            <ac:spMk id="2" creationId="{3561D61D-5C02-48FE-4A7D-FDBD47968329}"/>
          </ac:spMkLst>
        </pc:spChg>
        <pc:spChg chg="mod">
          <ac:chgData name="Amelia Grainger-Brooks (2405201)" userId="S::2405201@student.uwtsd.ac.uk::96dbdf13-29c9-46dc-b1cf-7b18cf046aed" providerId="AD" clId="Web-{FD006CF7-344C-A571-F06A-216E4CEC38E1}" dt="2026-01-09T21:43:20.810" v="2188" actId="20577"/>
          <ac:spMkLst>
            <pc:docMk/>
            <pc:sldMk cId="576911256" sldId="268"/>
            <ac:spMk id="3" creationId="{562795E2-D98A-C99D-9D5B-B87A6585CB34}"/>
          </ac:spMkLst>
        </pc:spChg>
      </pc:sldChg>
      <pc:sldChg chg="modSp add replId">
        <pc:chgData name="Amelia Grainger-Brooks (2405201)" userId="S::2405201@student.uwtsd.ac.uk::96dbdf13-29c9-46dc-b1cf-7b18cf046aed" providerId="AD" clId="Web-{FD006CF7-344C-A571-F06A-216E4CEC38E1}" dt="2026-01-09T19:11:51.842" v="1986" actId="20577"/>
        <pc:sldMkLst>
          <pc:docMk/>
          <pc:sldMk cId="512853791" sldId="269"/>
        </pc:sldMkLst>
        <pc:spChg chg="mod">
          <ac:chgData name="Amelia Grainger-Brooks (2405201)" userId="S::2405201@student.uwtsd.ac.uk::96dbdf13-29c9-46dc-b1cf-7b18cf046aed" providerId="AD" clId="Web-{FD006CF7-344C-A571-F06A-216E4CEC38E1}" dt="2026-01-09T19:11:47.654" v="1985" actId="20577"/>
          <ac:spMkLst>
            <pc:docMk/>
            <pc:sldMk cId="512853791" sldId="269"/>
            <ac:spMk id="2" creationId="{FB41693A-197C-2EDC-378B-64E010B65F21}"/>
          </ac:spMkLst>
        </pc:spChg>
        <pc:spChg chg="mod">
          <ac:chgData name="Amelia Grainger-Brooks (2405201)" userId="S::2405201@student.uwtsd.ac.uk::96dbdf13-29c9-46dc-b1cf-7b18cf046aed" providerId="AD" clId="Web-{FD006CF7-344C-A571-F06A-216E4CEC38E1}" dt="2026-01-09T19:11:51.842" v="1986" actId="20577"/>
          <ac:spMkLst>
            <pc:docMk/>
            <pc:sldMk cId="512853791" sldId="269"/>
            <ac:spMk id="3" creationId="{55155FC3-22D5-2F22-611B-EE42CDC5DBDB}"/>
          </ac:spMkLst>
        </pc:spChg>
      </pc:sldChg>
      <pc:sldChg chg="modSp new">
        <pc:chgData name="Amelia Grainger-Brooks (2405201)" userId="S::2405201@student.uwtsd.ac.uk::96dbdf13-29c9-46dc-b1cf-7b18cf046aed" providerId="AD" clId="Web-{FD006CF7-344C-A571-F06A-216E4CEC38E1}" dt="2026-01-09T22:03:46.613" v="2491" actId="20577"/>
        <pc:sldMkLst>
          <pc:docMk/>
          <pc:sldMk cId="1563208883" sldId="270"/>
        </pc:sldMkLst>
        <pc:spChg chg="mod">
          <ac:chgData name="Amelia Grainger-Brooks (2405201)" userId="S::2405201@student.uwtsd.ac.uk::96dbdf13-29c9-46dc-b1cf-7b18cf046aed" providerId="AD" clId="Web-{FD006CF7-344C-A571-F06A-216E4CEC38E1}" dt="2026-01-09T22:03:46.613" v="2491" actId="20577"/>
          <ac:spMkLst>
            <pc:docMk/>
            <pc:sldMk cId="1563208883" sldId="270"/>
            <ac:spMk id="2" creationId="{6C35BFF2-22EE-8113-87CF-D7ACE77F3EA6}"/>
          </ac:spMkLst>
        </pc:spChg>
        <pc:spChg chg="mod">
          <ac:chgData name="Amelia Grainger-Brooks (2405201)" userId="S::2405201@student.uwtsd.ac.uk::96dbdf13-29c9-46dc-b1cf-7b18cf046aed" providerId="AD" clId="Web-{FD006CF7-344C-A571-F06A-216E4CEC38E1}" dt="2026-01-09T22:03:37.909" v="2486" actId="20577"/>
          <ac:spMkLst>
            <pc:docMk/>
            <pc:sldMk cId="1563208883" sldId="270"/>
            <ac:spMk id="3" creationId="{364250DB-8D26-F8D6-2965-A25D2B245DE2}"/>
          </ac:spMkLst>
        </pc:spChg>
      </pc:sldChg>
    </pc:docChg>
  </pc:docChgLst>
  <pc:docChgLst>
    <pc:chgData name="Amelia Grainger-Brooks (2405201)" userId="S::2405201@student.uwtsd.ac.uk::96dbdf13-29c9-46dc-b1cf-7b18cf046aed" providerId="AD" clId="Web-{9E7404B0-6860-D519-C074-2EE1825CC7F2}"/>
    <pc:docChg chg="addSld delSld modSld">
      <pc:chgData name="Amelia Grainger-Brooks (2405201)" userId="S::2405201@student.uwtsd.ac.uk::96dbdf13-29c9-46dc-b1cf-7b18cf046aed" providerId="AD" clId="Web-{9E7404B0-6860-D519-C074-2EE1825CC7F2}" dt="2026-01-09T23:55:03.983" v="1170" actId="20577"/>
      <pc:docMkLst>
        <pc:docMk/>
      </pc:docMkLst>
      <pc:sldChg chg="modSp">
        <pc:chgData name="Amelia Grainger-Brooks (2405201)" userId="S::2405201@student.uwtsd.ac.uk::96dbdf13-29c9-46dc-b1cf-7b18cf046aed" providerId="AD" clId="Web-{9E7404B0-6860-D519-C074-2EE1825CC7F2}" dt="2026-01-09T23:27:26.012" v="818" actId="20577"/>
        <pc:sldMkLst>
          <pc:docMk/>
          <pc:sldMk cId="377165649" sldId="257"/>
        </pc:sldMkLst>
        <pc:spChg chg="mod">
          <ac:chgData name="Amelia Grainger-Brooks (2405201)" userId="S::2405201@student.uwtsd.ac.uk::96dbdf13-29c9-46dc-b1cf-7b18cf046aed" providerId="AD" clId="Web-{9E7404B0-6860-D519-C074-2EE1825CC7F2}" dt="2026-01-09T23:27:26.012" v="818" actId="20577"/>
          <ac:spMkLst>
            <pc:docMk/>
            <pc:sldMk cId="377165649" sldId="257"/>
            <ac:spMk id="3" creationId="{73B13B59-605B-A8C3-F5BF-F7CD7CCD2C3A}"/>
          </ac:spMkLst>
        </pc:spChg>
      </pc:sldChg>
      <pc:sldChg chg="modSp">
        <pc:chgData name="Amelia Grainger-Brooks (2405201)" userId="S::2405201@student.uwtsd.ac.uk::96dbdf13-29c9-46dc-b1cf-7b18cf046aed" providerId="AD" clId="Web-{9E7404B0-6860-D519-C074-2EE1825CC7F2}" dt="2026-01-09T22:59:13.666" v="768" actId="20577"/>
        <pc:sldMkLst>
          <pc:docMk/>
          <pc:sldMk cId="1613301014" sldId="258"/>
        </pc:sldMkLst>
        <pc:spChg chg="mod">
          <ac:chgData name="Amelia Grainger-Brooks (2405201)" userId="S::2405201@student.uwtsd.ac.uk::96dbdf13-29c9-46dc-b1cf-7b18cf046aed" providerId="AD" clId="Web-{9E7404B0-6860-D519-C074-2EE1825CC7F2}" dt="2026-01-09T22:59:13.666" v="768" actId="20577"/>
          <ac:spMkLst>
            <pc:docMk/>
            <pc:sldMk cId="1613301014" sldId="258"/>
            <ac:spMk id="3" creationId="{C08E82F1-51A1-F682-C2BD-68E8F42C9E53}"/>
          </ac:spMkLst>
        </pc:spChg>
      </pc:sldChg>
      <pc:sldChg chg="modSp">
        <pc:chgData name="Amelia Grainger-Brooks (2405201)" userId="S::2405201@student.uwtsd.ac.uk::96dbdf13-29c9-46dc-b1cf-7b18cf046aed" providerId="AD" clId="Web-{9E7404B0-6860-D519-C074-2EE1825CC7F2}" dt="2026-01-09T22:46:04.421" v="648" actId="20577"/>
        <pc:sldMkLst>
          <pc:docMk/>
          <pc:sldMk cId="835203263" sldId="260"/>
        </pc:sldMkLst>
        <pc:spChg chg="mod">
          <ac:chgData name="Amelia Grainger-Brooks (2405201)" userId="S::2405201@student.uwtsd.ac.uk::96dbdf13-29c9-46dc-b1cf-7b18cf046aed" providerId="AD" clId="Web-{9E7404B0-6860-D519-C074-2EE1825CC7F2}" dt="2026-01-09T22:46:04.421" v="648" actId="20577"/>
          <ac:spMkLst>
            <pc:docMk/>
            <pc:sldMk cId="835203263" sldId="260"/>
            <ac:spMk id="3" creationId="{BBC2CB67-BA94-2E60-AB21-47FECD9F1F6A}"/>
          </ac:spMkLst>
        </pc:spChg>
      </pc:sldChg>
      <pc:sldChg chg="addSp delSp modSp">
        <pc:chgData name="Amelia Grainger-Brooks (2405201)" userId="S::2405201@student.uwtsd.ac.uk::96dbdf13-29c9-46dc-b1cf-7b18cf046aed" providerId="AD" clId="Web-{9E7404B0-6860-D519-C074-2EE1825CC7F2}" dt="2026-01-09T23:28:28.995" v="849" actId="20577"/>
        <pc:sldMkLst>
          <pc:docMk/>
          <pc:sldMk cId="746005417" sldId="262"/>
        </pc:sldMkLst>
        <pc:spChg chg="add del mod">
          <ac:chgData name="Amelia Grainger-Brooks (2405201)" userId="S::2405201@student.uwtsd.ac.uk::96dbdf13-29c9-46dc-b1cf-7b18cf046aed" providerId="AD" clId="Web-{9E7404B0-6860-D519-C074-2EE1825CC7F2}" dt="2026-01-09T23:28:28.995" v="849" actId="20577"/>
          <ac:spMkLst>
            <pc:docMk/>
            <pc:sldMk cId="746005417" sldId="262"/>
            <ac:spMk id="3" creationId="{F3C2B7A8-A7AE-120C-31E0-BE999F56A0A7}"/>
          </ac:spMkLst>
        </pc:spChg>
        <pc:spChg chg="add del mod">
          <ac:chgData name="Amelia Grainger-Brooks (2405201)" userId="S::2405201@student.uwtsd.ac.uk::96dbdf13-29c9-46dc-b1cf-7b18cf046aed" providerId="AD" clId="Web-{9E7404B0-6860-D519-C074-2EE1825CC7F2}" dt="2026-01-09T22:27:37.291" v="294"/>
          <ac:spMkLst>
            <pc:docMk/>
            <pc:sldMk cId="746005417" sldId="262"/>
            <ac:spMk id="5" creationId="{75E11CAB-B7A2-CD8B-D7EB-F4D638CA1215}"/>
          </ac:spMkLst>
        </pc:spChg>
      </pc:sldChg>
      <pc:sldChg chg="modSp">
        <pc:chgData name="Amelia Grainger-Brooks (2405201)" userId="S::2405201@student.uwtsd.ac.uk::96dbdf13-29c9-46dc-b1cf-7b18cf046aed" providerId="AD" clId="Web-{9E7404B0-6860-D519-C074-2EE1825CC7F2}" dt="2026-01-09T22:47:22.236" v="660" actId="14100"/>
        <pc:sldMkLst>
          <pc:docMk/>
          <pc:sldMk cId="3788558362" sldId="263"/>
        </pc:sldMkLst>
        <pc:spChg chg="mod">
          <ac:chgData name="Amelia Grainger-Brooks (2405201)" userId="S::2405201@student.uwtsd.ac.uk::96dbdf13-29c9-46dc-b1cf-7b18cf046aed" providerId="AD" clId="Web-{9E7404B0-6860-D519-C074-2EE1825CC7F2}" dt="2026-01-09T22:47:22.236" v="660" actId="14100"/>
          <ac:spMkLst>
            <pc:docMk/>
            <pc:sldMk cId="3788558362" sldId="263"/>
            <ac:spMk id="3" creationId="{076E2E12-294A-35F7-E871-155E5AD8FDA4}"/>
          </ac:spMkLst>
        </pc:spChg>
      </pc:sldChg>
      <pc:sldChg chg="modSp">
        <pc:chgData name="Amelia Grainger-Brooks (2405201)" userId="S::2405201@student.uwtsd.ac.uk::96dbdf13-29c9-46dc-b1cf-7b18cf046aed" providerId="AD" clId="Web-{9E7404B0-6860-D519-C074-2EE1825CC7F2}" dt="2026-01-09T23:54:33.295" v="1164" actId="20577"/>
        <pc:sldMkLst>
          <pc:docMk/>
          <pc:sldMk cId="3376830616" sldId="266"/>
        </pc:sldMkLst>
        <pc:spChg chg="mod">
          <ac:chgData name="Amelia Grainger-Brooks (2405201)" userId="S::2405201@student.uwtsd.ac.uk::96dbdf13-29c9-46dc-b1cf-7b18cf046aed" providerId="AD" clId="Web-{9E7404B0-6860-D519-C074-2EE1825CC7F2}" dt="2026-01-09T23:54:33.295" v="1164" actId="20577"/>
          <ac:spMkLst>
            <pc:docMk/>
            <pc:sldMk cId="3376830616" sldId="266"/>
            <ac:spMk id="3" creationId="{7B3C1D1C-6B1D-32D8-BAD4-478EFC825720}"/>
          </ac:spMkLst>
        </pc:spChg>
      </pc:sldChg>
      <pc:sldChg chg="modSp">
        <pc:chgData name="Amelia Grainger-Brooks (2405201)" userId="S::2405201@student.uwtsd.ac.uk::96dbdf13-29c9-46dc-b1cf-7b18cf046aed" providerId="AD" clId="Web-{9E7404B0-6860-D519-C074-2EE1825CC7F2}" dt="2026-01-09T23:55:03.983" v="1170" actId="20577"/>
        <pc:sldMkLst>
          <pc:docMk/>
          <pc:sldMk cId="512853791" sldId="269"/>
        </pc:sldMkLst>
        <pc:spChg chg="mod">
          <ac:chgData name="Amelia Grainger-Brooks (2405201)" userId="S::2405201@student.uwtsd.ac.uk::96dbdf13-29c9-46dc-b1cf-7b18cf046aed" providerId="AD" clId="Web-{9E7404B0-6860-D519-C074-2EE1825CC7F2}" dt="2026-01-09T23:55:03.983" v="1170" actId="20577"/>
          <ac:spMkLst>
            <pc:docMk/>
            <pc:sldMk cId="512853791" sldId="269"/>
            <ac:spMk id="3" creationId="{55155FC3-22D5-2F22-611B-EE42CDC5DBDB}"/>
          </ac:spMkLst>
        </pc:spChg>
      </pc:sldChg>
      <pc:sldChg chg="del">
        <pc:chgData name="Amelia Grainger-Brooks (2405201)" userId="S::2405201@student.uwtsd.ac.uk::96dbdf13-29c9-46dc-b1cf-7b18cf046aed" providerId="AD" clId="Web-{9E7404B0-6860-D519-C074-2EE1825CC7F2}" dt="2026-01-09T22:07:38.723" v="28"/>
        <pc:sldMkLst>
          <pc:docMk/>
          <pc:sldMk cId="1563208883" sldId="270"/>
        </pc:sldMkLst>
      </pc:sldChg>
      <pc:sldChg chg="modSp add del replId">
        <pc:chgData name="Amelia Grainger-Brooks (2405201)" userId="S::2405201@student.uwtsd.ac.uk::96dbdf13-29c9-46dc-b1cf-7b18cf046aed" providerId="AD" clId="Web-{9E7404B0-6860-D519-C074-2EE1825CC7F2}" dt="2026-01-09T22:48:16.674" v="676"/>
        <pc:sldMkLst>
          <pc:docMk/>
          <pc:sldMk cId="2316715864" sldId="271"/>
        </pc:sldMkLst>
        <pc:spChg chg="mod">
          <ac:chgData name="Amelia Grainger-Brooks (2405201)" userId="S::2405201@student.uwtsd.ac.uk::96dbdf13-29c9-46dc-b1cf-7b18cf046aed" providerId="AD" clId="Web-{9E7404B0-6860-D519-C074-2EE1825CC7F2}" dt="2026-01-09T22:13:06.571" v="75" actId="1076"/>
          <ac:spMkLst>
            <pc:docMk/>
            <pc:sldMk cId="2316715864" sldId="271"/>
            <ac:spMk id="2" creationId="{AB4E1CDB-B020-6300-147F-C4956CFCCDE6}"/>
          </ac:spMkLst>
        </pc:spChg>
        <pc:spChg chg="mod">
          <ac:chgData name="Amelia Grainger-Brooks (2405201)" userId="S::2405201@student.uwtsd.ac.uk::96dbdf13-29c9-46dc-b1cf-7b18cf046aed" providerId="AD" clId="Web-{9E7404B0-6860-D519-C074-2EE1825CC7F2}" dt="2026-01-09T22:47:40.955" v="663" actId="20577"/>
          <ac:spMkLst>
            <pc:docMk/>
            <pc:sldMk cId="2316715864" sldId="271"/>
            <ac:spMk id="3" creationId="{CFA1C067-91BB-C9C6-7F6F-B8C47D5058CE}"/>
          </ac:spMkLst>
        </pc:spChg>
      </pc:sldChg>
      <pc:sldChg chg="addSp modSp new del mod setBg">
        <pc:chgData name="Amelia Grainger-Brooks (2405201)" userId="S::2405201@student.uwtsd.ac.uk::96dbdf13-29c9-46dc-b1cf-7b18cf046aed" providerId="AD" clId="Web-{9E7404B0-6860-D519-C074-2EE1825CC7F2}" dt="2026-01-09T22:19:22.877" v="157"/>
        <pc:sldMkLst>
          <pc:docMk/>
          <pc:sldMk cId="1715591284" sldId="272"/>
        </pc:sldMkLst>
        <pc:spChg chg="mod">
          <ac:chgData name="Amelia Grainger-Brooks (2405201)" userId="S::2405201@student.uwtsd.ac.uk::96dbdf13-29c9-46dc-b1cf-7b18cf046aed" providerId="AD" clId="Web-{9E7404B0-6860-D519-C074-2EE1825CC7F2}" dt="2026-01-09T22:17:44.952" v="137"/>
          <ac:spMkLst>
            <pc:docMk/>
            <pc:sldMk cId="1715591284" sldId="272"/>
            <ac:spMk id="2" creationId="{AE455463-CD61-CCC4-9327-A3DB38D57952}"/>
          </ac:spMkLst>
        </pc:spChg>
        <pc:spChg chg="mod">
          <ac:chgData name="Amelia Grainger-Brooks (2405201)" userId="S::2405201@student.uwtsd.ac.uk::96dbdf13-29c9-46dc-b1cf-7b18cf046aed" providerId="AD" clId="Web-{9E7404B0-6860-D519-C074-2EE1825CC7F2}" dt="2026-01-09T22:17:44.952" v="137"/>
          <ac:spMkLst>
            <pc:docMk/>
            <pc:sldMk cId="1715591284" sldId="272"/>
            <ac:spMk id="3" creationId="{D59C176B-79B7-41BB-F280-ECE95F2E050F}"/>
          </ac:spMkLst>
        </pc:spChg>
        <pc:spChg chg="add">
          <ac:chgData name="Amelia Grainger-Brooks (2405201)" userId="S::2405201@student.uwtsd.ac.uk::96dbdf13-29c9-46dc-b1cf-7b18cf046aed" providerId="AD" clId="Web-{9E7404B0-6860-D519-C074-2EE1825CC7F2}" dt="2026-01-09T22:17:44.952" v="137"/>
          <ac:spMkLst>
            <pc:docMk/>
            <pc:sldMk cId="1715591284" sldId="272"/>
            <ac:spMk id="8" creationId="{B34F5AD2-EDBD-4BBD-A55C-EAFFD0C7097A}"/>
          </ac:spMkLst>
        </pc:spChg>
        <pc:spChg chg="add">
          <ac:chgData name="Amelia Grainger-Brooks (2405201)" userId="S::2405201@student.uwtsd.ac.uk::96dbdf13-29c9-46dc-b1cf-7b18cf046aed" providerId="AD" clId="Web-{9E7404B0-6860-D519-C074-2EE1825CC7F2}" dt="2026-01-09T22:17:44.952" v="137"/>
          <ac:spMkLst>
            <pc:docMk/>
            <pc:sldMk cId="1715591284" sldId="272"/>
            <ac:spMk id="10" creationId="{C3896A03-3945-419A-B66B-4EE266EDD152}"/>
          </ac:spMkLst>
        </pc:spChg>
        <pc:spChg chg="add">
          <ac:chgData name="Amelia Grainger-Brooks (2405201)" userId="S::2405201@student.uwtsd.ac.uk::96dbdf13-29c9-46dc-b1cf-7b18cf046aed" providerId="AD" clId="Web-{9E7404B0-6860-D519-C074-2EE1825CC7F2}" dt="2026-01-09T22:17:44.952" v="137"/>
          <ac:spMkLst>
            <pc:docMk/>
            <pc:sldMk cId="1715591284" sldId="272"/>
            <ac:spMk id="12" creationId="{B8EAE243-3A9F-4A46-B0D9-04C723A8A1BD}"/>
          </ac:spMkLst>
        </pc:spChg>
      </pc:sldChg>
      <pc:sldChg chg="modSp add replId">
        <pc:chgData name="Amelia Grainger-Brooks (2405201)" userId="S::2405201@student.uwtsd.ac.uk::96dbdf13-29c9-46dc-b1cf-7b18cf046aed" providerId="AD" clId="Web-{9E7404B0-6860-D519-C074-2EE1825CC7F2}" dt="2026-01-09T22:48:14.705" v="675" actId="20577"/>
        <pc:sldMkLst>
          <pc:docMk/>
          <pc:sldMk cId="2084564093" sldId="273"/>
        </pc:sldMkLst>
        <pc:spChg chg="mod">
          <ac:chgData name="Amelia Grainger-Brooks (2405201)" userId="S::2405201@student.uwtsd.ac.uk::96dbdf13-29c9-46dc-b1cf-7b18cf046aed" providerId="AD" clId="Web-{9E7404B0-6860-D519-C074-2EE1825CC7F2}" dt="2026-01-09T22:18:42.173" v="143" actId="20577"/>
          <ac:spMkLst>
            <pc:docMk/>
            <pc:sldMk cId="2084564093" sldId="273"/>
            <ac:spMk id="2" creationId="{086F6223-E37E-061F-11D3-40DA30C190AD}"/>
          </ac:spMkLst>
        </pc:spChg>
        <pc:spChg chg="mod">
          <ac:chgData name="Amelia Grainger-Brooks (2405201)" userId="S::2405201@student.uwtsd.ac.uk::96dbdf13-29c9-46dc-b1cf-7b18cf046aed" providerId="AD" clId="Web-{9E7404B0-6860-D519-C074-2EE1825CC7F2}" dt="2026-01-09T22:48:14.705" v="675" actId="20577"/>
          <ac:spMkLst>
            <pc:docMk/>
            <pc:sldMk cId="2084564093" sldId="273"/>
            <ac:spMk id="3" creationId="{0E48F999-4D8F-C4C7-AF1C-52D48D25C07D}"/>
          </ac:spMkLst>
        </pc:spChg>
      </pc:sldChg>
      <pc:sldChg chg="modSp new del">
        <pc:chgData name="Amelia Grainger-Brooks (2405201)" userId="S::2405201@student.uwtsd.ac.uk::96dbdf13-29c9-46dc-b1cf-7b18cf046aed" providerId="AD" clId="Web-{9E7404B0-6860-D519-C074-2EE1825CC7F2}" dt="2026-01-09T23:35:53.616" v="1050"/>
        <pc:sldMkLst>
          <pc:docMk/>
          <pc:sldMk cId="955971986" sldId="274"/>
        </pc:sldMkLst>
        <pc:spChg chg="mod">
          <ac:chgData name="Amelia Grainger-Brooks (2405201)" userId="S::2405201@student.uwtsd.ac.uk::96dbdf13-29c9-46dc-b1cf-7b18cf046aed" providerId="AD" clId="Web-{9E7404B0-6860-D519-C074-2EE1825CC7F2}" dt="2026-01-09T22:50:53.672" v="684" actId="20577"/>
          <ac:spMkLst>
            <pc:docMk/>
            <pc:sldMk cId="955971986" sldId="274"/>
            <ac:spMk id="3" creationId="{7C40481C-22D9-D723-BBA8-0BA404A44FBB}"/>
          </ac:spMkLst>
        </pc:spChg>
      </pc:sldChg>
      <pc:sldChg chg="new del">
        <pc:chgData name="Amelia Grainger-Brooks (2405201)" userId="S::2405201@student.uwtsd.ac.uk::96dbdf13-29c9-46dc-b1cf-7b18cf046aed" providerId="AD" clId="Web-{9E7404B0-6860-D519-C074-2EE1825CC7F2}" dt="2026-01-09T22:38:21.635" v="507"/>
        <pc:sldMkLst>
          <pc:docMk/>
          <pc:sldMk cId="3391720288" sldId="274"/>
        </pc:sldMkLst>
      </pc:sldChg>
      <pc:sldChg chg="modSp new del">
        <pc:chgData name="Amelia Grainger-Brooks (2405201)" userId="S::2405201@student.uwtsd.ac.uk::96dbdf13-29c9-46dc-b1cf-7b18cf046aed" providerId="AD" clId="Web-{9E7404B0-6860-D519-C074-2EE1825CC7F2}" dt="2026-01-09T23:35:35.693" v="1049"/>
        <pc:sldMkLst>
          <pc:docMk/>
          <pc:sldMk cId="164370263" sldId="275"/>
        </pc:sldMkLst>
        <pc:spChg chg="mod">
          <ac:chgData name="Amelia Grainger-Brooks (2405201)" userId="S::2405201@student.uwtsd.ac.uk::96dbdf13-29c9-46dc-b1cf-7b18cf046aed" providerId="AD" clId="Web-{9E7404B0-6860-D519-C074-2EE1825CC7F2}" dt="2026-01-09T23:30:47.968" v="950" actId="20577"/>
          <ac:spMkLst>
            <pc:docMk/>
            <pc:sldMk cId="164370263" sldId="275"/>
            <ac:spMk id="2" creationId="{FD021456-CF4C-618A-B366-91736C8D5ED4}"/>
          </ac:spMkLst>
        </pc:spChg>
        <pc:spChg chg="mod">
          <ac:chgData name="Amelia Grainger-Brooks (2405201)" userId="S::2405201@student.uwtsd.ac.uk::96dbdf13-29c9-46dc-b1cf-7b18cf046aed" providerId="AD" clId="Web-{9E7404B0-6860-D519-C074-2EE1825CC7F2}" dt="2026-01-09T23:30:58.624" v="953" actId="20577"/>
          <ac:spMkLst>
            <pc:docMk/>
            <pc:sldMk cId="164370263" sldId="275"/>
            <ac:spMk id="3" creationId="{BEDF2AA7-2FC6-75B8-C118-1E7FD106F8AC}"/>
          </ac:spMkLst>
        </pc:spChg>
      </pc:sldChg>
      <pc:sldChg chg="modSp add del replId">
        <pc:chgData name="Amelia Grainger-Brooks (2405201)" userId="S::2405201@student.uwtsd.ac.uk::96dbdf13-29c9-46dc-b1cf-7b18cf046aed" providerId="AD" clId="Web-{9E7404B0-6860-D519-C074-2EE1825CC7F2}" dt="2026-01-09T22:47:12.314" v="658"/>
        <pc:sldMkLst>
          <pc:docMk/>
          <pc:sldMk cId="4280509549" sldId="275"/>
        </pc:sldMkLst>
        <pc:spChg chg="mod">
          <ac:chgData name="Amelia Grainger-Brooks (2405201)" userId="S::2405201@student.uwtsd.ac.uk::96dbdf13-29c9-46dc-b1cf-7b18cf046aed" providerId="AD" clId="Web-{9E7404B0-6860-D519-C074-2EE1825CC7F2}" dt="2026-01-09T22:38:14.869" v="504" actId="20577"/>
          <ac:spMkLst>
            <pc:docMk/>
            <pc:sldMk cId="4280509549" sldId="275"/>
            <ac:spMk id="2" creationId="{8E0234DA-0A30-895B-E365-BF77A9E3ABCF}"/>
          </ac:spMkLst>
        </pc:spChg>
        <pc:spChg chg="mod">
          <ac:chgData name="Amelia Grainger-Brooks (2405201)" userId="S::2405201@student.uwtsd.ac.uk::96dbdf13-29c9-46dc-b1cf-7b18cf046aed" providerId="AD" clId="Web-{9E7404B0-6860-D519-C074-2EE1825CC7F2}" dt="2026-01-09T22:46:50.407" v="649" actId="20577"/>
          <ac:spMkLst>
            <pc:docMk/>
            <pc:sldMk cId="4280509549" sldId="275"/>
            <ac:spMk id="3" creationId="{F2A52CC2-EC96-C0B2-1010-D78801DD3213}"/>
          </ac:spMkLst>
        </pc:spChg>
      </pc:sldChg>
      <pc:sldChg chg="modSp new del">
        <pc:chgData name="Amelia Grainger-Brooks (2405201)" userId="S::2405201@student.uwtsd.ac.uk::96dbdf13-29c9-46dc-b1cf-7b18cf046aed" providerId="AD" clId="Web-{9E7404B0-6860-D519-C074-2EE1825CC7F2}" dt="2026-01-09T23:04:41.663" v="802"/>
        <pc:sldMkLst>
          <pc:docMk/>
          <pc:sldMk cId="1169439950" sldId="276"/>
        </pc:sldMkLst>
        <pc:spChg chg="mod">
          <ac:chgData name="Amelia Grainger-Brooks (2405201)" userId="S::2405201@student.uwtsd.ac.uk::96dbdf13-29c9-46dc-b1cf-7b18cf046aed" providerId="AD" clId="Web-{9E7404B0-6860-D519-C074-2EE1825CC7F2}" dt="2026-01-09T22:53:04.663" v="712" actId="20577"/>
          <ac:spMkLst>
            <pc:docMk/>
            <pc:sldMk cId="1169439950" sldId="276"/>
            <ac:spMk id="2" creationId="{50745BBB-2A01-0179-4606-9553C4CB77D0}"/>
          </ac:spMkLst>
        </pc:spChg>
        <pc:spChg chg="mod">
          <ac:chgData name="Amelia Grainger-Brooks (2405201)" userId="S::2405201@student.uwtsd.ac.uk::96dbdf13-29c9-46dc-b1cf-7b18cf046aed" providerId="AD" clId="Web-{9E7404B0-6860-D519-C074-2EE1825CC7F2}" dt="2026-01-09T23:03:46.335" v="777" actId="20577"/>
          <ac:spMkLst>
            <pc:docMk/>
            <pc:sldMk cId="1169439950" sldId="276"/>
            <ac:spMk id="3" creationId="{14A4A6CB-770E-B981-565F-4A2C92077CCE}"/>
          </ac:spMkLst>
        </pc:spChg>
      </pc:sldChg>
      <pc:sldChg chg="modSp add del replId">
        <pc:chgData name="Amelia Grainger-Brooks (2405201)" userId="S::2405201@student.uwtsd.ac.uk::96dbdf13-29c9-46dc-b1cf-7b18cf046aed" providerId="AD" clId="Web-{9E7404B0-6860-D519-C074-2EE1825CC7F2}" dt="2026-01-09T23:04:38.819" v="801"/>
        <pc:sldMkLst>
          <pc:docMk/>
          <pc:sldMk cId="463468977" sldId="277"/>
        </pc:sldMkLst>
        <pc:spChg chg="mod">
          <ac:chgData name="Amelia Grainger-Brooks (2405201)" userId="S::2405201@student.uwtsd.ac.uk::96dbdf13-29c9-46dc-b1cf-7b18cf046aed" providerId="AD" clId="Web-{9E7404B0-6860-D519-C074-2EE1825CC7F2}" dt="2026-01-09T23:03:10.393" v="775" actId="20577"/>
          <ac:spMkLst>
            <pc:docMk/>
            <pc:sldMk cId="463468977" sldId="277"/>
            <ac:spMk id="2" creationId="{DB77644D-1314-F66D-E34E-16A1ACAB49AE}"/>
          </ac:spMkLst>
        </pc:spChg>
        <pc:spChg chg="mod">
          <ac:chgData name="Amelia Grainger-Brooks (2405201)" userId="S::2405201@student.uwtsd.ac.uk::96dbdf13-29c9-46dc-b1cf-7b18cf046aed" providerId="AD" clId="Web-{9E7404B0-6860-D519-C074-2EE1825CC7F2}" dt="2026-01-09T23:02:49.986" v="772" actId="20577"/>
          <ac:spMkLst>
            <pc:docMk/>
            <pc:sldMk cId="463468977" sldId="277"/>
            <ac:spMk id="3" creationId="{936C4CFB-DCE0-3FEA-145B-1F9C947A55BC}"/>
          </ac:spMkLst>
        </pc:spChg>
      </pc:sldChg>
      <pc:sldChg chg="new del">
        <pc:chgData name="Amelia Grainger-Brooks (2405201)" userId="S::2405201@student.uwtsd.ac.uk::96dbdf13-29c9-46dc-b1cf-7b18cf046aed" providerId="AD" clId="Web-{9E7404B0-6860-D519-C074-2EE1825CC7F2}" dt="2026-01-09T23:02:25.173" v="770"/>
        <pc:sldMkLst>
          <pc:docMk/>
          <pc:sldMk cId="2618216303" sldId="277"/>
        </pc:sldMkLst>
      </pc:sldChg>
      <pc:sldChg chg="modSp add replId">
        <pc:chgData name="Amelia Grainger-Brooks (2405201)" userId="S::2405201@student.uwtsd.ac.uk::96dbdf13-29c9-46dc-b1cf-7b18cf046aed" providerId="AD" clId="Web-{9E7404B0-6860-D519-C074-2EE1825CC7F2}" dt="2026-01-09T23:04:35.616" v="800" actId="20577"/>
        <pc:sldMkLst>
          <pc:docMk/>
          <pc:sldMk cId="855740447" sldId="278"/>
        </pc:sldMkLst>
        <pc:spChg chg="mod">
          <ac:chgData name="Amelia Grainger-Brooks (2405201)" userId="S::2405201@student.uwtsd.ac.uk::96dbdf13-29c9-46dc-b1cf-7b18cf046aed" providerId="AD" clId="Web-{9E7404B0-6860-D519-C074-2EE1825CC7F2}" dt="2026-01-09T23:04:35.616" v="800" actId="20577"/>
          <ac:spMkLst>
            <pc:docMk/>
            <pc:sldMk cId="855740447" sldId="278"/>
            <ac:spMk id="2" creationId="{D3601F81-95D7-0CCA-31EF-170E1E76B194}"/>
          </ac:spMkLst>
        </pc:spChg>
        <pc:spChg chg="mod">
          <ac:chgData name="Amelia Grainger-Brooks (2405201)" userId="S::2405201@student.uwtsd.ac.uk::96dbdf13-29c9-46dc-b1cf-7b18cf046aed" providerId="AD" clId="Web-{9E7404B0-6860-D519-C074-2EE1825CC7F2}" dt="2026-01-09T23:04:18.882" v="786" actId="20577"/>
          <ac:spMkLst>
            <pc:docMk/>
            <pc:sldMk cId="855740447" sldId="278"/>
            <ac:spMk id="3" creationId="{D607BC14-CCEA-B1EE-5463-F48BA54FF99C}"/>
          </ac:spMkLst>
        </pc:spChg>
      </pc:sldChg>
      <pc:sldChg chg="modSp add replId">
        <pc:chgData name="Amelia Grainger-Brooks (2405201)" userId="S::2405201@student.uwtsd.ac.uk::96dbdf13-29c9-46dc-b1cf-7b18cf046aed" providerId="AD" clId="Web-{9E7404B0-6860-D519-C074-2EE1825CC7F2}" dt="2026-01-09T23:35:25.975" v="1048" actId="20577"/>
        <pc:sldMkLst>
          <pc:docMk/>
          <pc:sldMk cId="469610249" sldId="279"/>
        </pc:sldMkLst>
        <pc:spChg chg="mod">
          <ac:chgData name="Amelia Grainger-Brooks (2405201)" userId="S::2405201@student.uwtsd.ac.uk::96dbdf13-29c9-46dc-b1cf-7b18cf046aed" providerId="AD" clId="Web-{9E7404B0-6860-D519-C074-2EE1825CC7F2}" dt="2026-01-09T23:30:55.171" v="952" actId="20577"/>
          <ac:spMkLst>
            <pc:docMk/>
            <pc:sldMk cId="469610249" sldId="279"/>
            <ac:spMk id="2" creationId="{3519155B-2B72-5521-A92E-71B8215D057D}"/>
          </ac:spMkLst>
        </pc:spChg>
        <pc:spChg chg="mod">
          <ac:chgData name="Amelia Grainger-Brooks (2405201)" userId="S::2405201@student.uwtsd.ac.uk::96dbdf13-29c9-46dc-b1cf-7b18cf046aed" providerId="AD" clId="Web-{9E7404B0-6860-D519-C074-2EE1825CC7F2}" dt="2026-01-09T23:35:25.975" v="1048" actId="20577"/>
          <ac:spMkLst>
            <pc:docMk/>
            <pc:sldMk cId="469610249" sldId="279"/>
            <ac:spMk id="3" creationId="{4F8BC6C8-DE49-B427-BCF3-25345C20AA3D}"/>
          </ac:spMkLst>
        </pc:spChg>
      </pc:sldChg>
    </pc:docChg>
  </pc:docChgLst>
  <pc:docChgLst>
    <pc:chgData name="Amelia Grainger-Brooks (2405201)" userId="S::2405201@student.uwtsd.ac.uk::96dbdf13-29c9-46dc-b1cf-7b18cf046aed" providerId="AD" clId="Web-{01135771-715B-4819-05A1-7DB3A0E165EF}"/>
    <pc:docChg chg="modSld">
      <pc:chgData name="Amelia Grainger-Brooks (2405201)" userId="S::2405201@student.uwtsd.ac.uk::96dbdf13-29c9-46dc-b1cf-7b18cf046aed" providerId="AD" clId="Web-{01135771-715B-4819-05A1-7DB3A0E165EF}" dt="2026-01-09T14:53:47.200" v="13"/>
      <pc:docMkLst>
        <pc:docMk/>
      </pc:docMkLst>
      <pc:sldChg chg="addSp delSp">
        <pc:chgData name="Amelia Grainger-Brooks (2405201)" userId="S::2405201@student.uwtsd.ac.uk::96dbdf13-29c9-46dc-b1cf-7b18cf046aed" providerId="AD" clId="Web-{01135771-715B-4819-05A1-7DB3A0E165EF}" dt="2026-01-09T14:53:08.589" v="1"/>
        <pc:sldMkLst>
          <pc:docMk/>
          <pc:sldMk cId="109857222" sldId="256"/>
        </pc:sldMkLst>
        <pc:inkChg chg="add del">
          <ac:chgData name="Amelia Grainger-Brooks (2405201)" userId="S::2405201@student.uwtsd.ac.uk::96dbdf13-29c9-46dc-b1cf-7b18cf046aed" providerId="AD" clId="Web-{01135771-715B-4819-05A1-7DB3A0E165EF}" dt="2026-01-09T14:53:08.589" v="1"/>
          <ac:inkMkLst>
            <pc:docMk/>
            <pc:sldMk cId="109857222" sldId="256"/>
            <ac:inkMk id="4" creationId="{8E40B721-F40D-36B2-ECCE-4BA59F4FEA45}"/>
          </ac:inkMkLst>
        </pc:inkChg>
      </pc:sldChg>
      <pc:sldChg chg="addSp delSp">
        <pc:chgData name="Amelia Grainger-Brooks (2405201)" userId="S::2405201@student.uwtsd.ac.uk::96dbdf13-29c9-46dc-b1cf-7b18cf046aed" providerId="AD" clId="Web-{01135771-715B-4819-05A1-7DB3A0E165EF}" dt="2026-01-09T14:53:47.200" v="13"/>
        <pc:sldMkLst>
          <pc:docMk/>
          <pc:sldMk cId="1613301014" sldId="258"/>
        </pc:sldMkLst>
        <pc:inkChg chg="add del">
          <ac:chgData name="Amelia Grainger-Brooks (2405201)" userId="S::2405201@student.uwtsd.ac.uk::96dbdf13-29c9-46dc-b1cf-7b18cf046aed" providerId="AD" clId="Web-{01135771-715B-4819-05A1-7DB3A0E165EF}" dt="2026-01-09T14:53:21.887" v="7"/>
          <ac:inkMkLst>
            <pc:docMk/>
            <pc:sldMk cId="1613301014" sldId="258"/>
            <ac:inkMk id="4" creationId="{44F97043-D73D-DC8B-47E8-3F3B39767BD4}"/>
          </ac:inkMkLst>
        </pc:inkChg>
        <pc:inkChg chg="add del">
          <ac:chgData name="Amelia Grainger-Brooks (2405201)" userId="S::2405201@student.uwtsd.ac.uk::96dbdf13-29c9-46dc-b1cf-7b18cf046aed" providerId="AD" clId="Web-{01135771-715B-4819-05A1-7DB3A0E165EF}" dt="2026-01-09T14:53:21.887" v="6"/>
          <ac:inkMkLst>
            <pc:docMk/>
            <pc:sldMk cId="1613301014" sldId="258"/>
            <ac:inkMk id="5" creationId="{5652D7FA-89FD-EAD4-4F0C-A1BA1B3B7768}"/>
          </ac:inkMkLst>
        </pc:inkChg>
        <pc:inkChg chg="add del">
          <ac:chgData name="Amelia Grainger-Brooks (2405201)" userId="S::2405201@student.uwtsd.ac.uk::96dbdf13-29c9-46dc-b1cf-7b18cf046aed" providerId="AD" clId="Web-{01135771-715B-4819-05A1-7DB3A0E165EF}" dt="2026-01-09T14:53:21.887" v="5"/>
          <ac:inkMkLst>
            <pc:docMk/>
            <pc:sldMk cId="1613301014" sldId="258"/>
            <ac:inkMk id="6" creationId="{6640C6B1-ABB8-23F0-D747-76E5F288EBA1}"/>
          </ac:inkMkLst>
        </pc:inkChg>
        <pc:inkChg chg="add del">
          <ac:chgData name="Amelia Grainger-Brooks (2405201)" userId="S::2405201@student.uwtsd.ac.uk::96dbdf13-29c9-46dc-b1cf-7b18cf046aed" providerId="AD" clId="Web-{01135771-715B-4819-05A1-7DB3A0E165EF}" dt="2026-01-09T14:53:40.840" v="11"/>
          <ac:inkMkLst>
            <pc:docMk/>
            <pc:sldMk cId="1613301014" sldId="258"/>
            <ac:inkMk id="7" creationId="{61C5C0E2-EFC8-D4D3-22B5-214A8FA72BBB}"/>
          </ac:inkMkLst>
        </pc:inkChg>
        <pc:inkChg chg="add del">
          <ac:chgData name="Amelia Grainger-Brooks (2405201)" userId="S::2405201@student.uwtsd.ac.uk::96dbdf13-29c9-46dc-b1cf-7b18cf046aed" providerId="AD" clId="Web-{01135771-715B-4819-05A1-7DB3A0E165EF}" dt="2026-01-09T14:53:40.121" v="10"/>
          <ac:inkMkLst>
            <pc:docMk/>
            <pc:sldMk cId="1613301014" sldId="258"/>
            <ac:inkMk id="9" creationId="{C717DA5A-B8F1-2B02-E113-6AD9A2924329}"/>
          </ac:inkMkLst>
        </pc:inkChg>
        <pc:inkChg chg="add del">
          <ac:chgData name="Amelia Grainger-Brooks (2405201)" userId="S::2405201@student.uwtsd.ac.uk::96dbdf13-29c9-46dc-b1cf-7b18cf046aed" providerId="AD" clId="Web-{01135771-715B-4819-05A1-7DB3A0E165EF}" dt="2026-01-09T14:53:47.200" v="13"/>
          <ac:inkMkLst>
            <pc:docMk/>
            <pc:sldMk cId="1613301014" sldId="258"/>
            <ac:inkMk id="11" creationId="{4D72768D-758D-6BB2-661A-0A3F15C99C63}"/>
          </ac:inkMkLst>
        </pc:ink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victimsupport.org.uk/wp-content/uploads/documents/files/VS_Survivor%E2%80%99s%20justice.pdf" TargetMode="External"/><Relationship Id="rId13" Type="http://schemas.openxmlformats.org/officeDocument/2006/relationships/hyperlink" Target="https://www.ons.gov.uk/peoplepopulationandcommunity/crimeandjustice/articles/thenatureofviolentcrimeinenglandandwales/yearendingmarch2020" TargetMode="External"/><Relationship Id="rId3" Type="http://schemas.openxmlformats.org/officeDocument/2006/relationships/hyperlink" Target="https://www.college.police.uk/app/major-investigation-and-public-protection/domestic-abuse/victim-safety-and-support" TargetMode="External"/><Relationship Id="rId7" Type="http://schemas.openxmlformats.org/officeDocument/2006/relationships/hyperlink" Target="https://www.gov.uk/government/publications/domestic-abuse-act-2021/domestic-abuse-statutory-guidance-accessible-version" TargetMode="External"/><Relationship Id="rId12" Type="http://schemas.openxmlformats.org/officeDocument/2006/relationships/hyperlink" Target="https://www.south-wales.police.uk/foi-ai/south-wales-police/disclosure-log/2025/june/foi-55425/" TargetMode="External"/><Relationship Id="rId2" Type="http://schemas.openxmlformats.org/officeDocument/2006/relationships/hyperlink" Target="https://www.college.police.uk/app/major-investigation-and-public-protection/domestic-abuse/context-and-dynamics-domestic-abuse"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62c6df068fa8f54e855dfe31/Domestic_Abuse_Act_2021_Statutory_Guidance.pdf" TargetMode="External"/><Relationship Id="rId11" Type="http://schemas.openxmlformats.org/officeDocument/2006/relationships/hyperlink" Target="https://www.gov.uk/government/consultations/statutory-guidance-on-domestic-abuse-protection-notices-and-protection-orders/outcome/police-statutory-guidance-on-domestic-abuse-protection-notices-and-orders-government-response" TargetMode="External"/><Relationship Id="rId5" Type="http://schemas.openxmlformats.org/officeDocument/2006/relationships/hyperlink" Target="https://www.cps.gov.uk/prosecution-guidance/special-measures" TargetMode="External"/><Relationship Id="rId10" Type="http://schemas.openxmlformats.org/officeDocument/2006/relationships/hyperlink" Target="https://www.gov.uk/government/publications/the-code-of-practice-for-victims-of-crime/code-of-practice-for-victims-of-crime-in-england-and-wales-victims-code" TargetMode="External"/><Relationship Id="rId4" Type="http://schemas.openxmlformats.org/officeDocument/2006/relationships/hyperlink" Target="https://www.cps.gov.uk/prosecution-guidance/psychological-evidence-toolkit-guide-crown-prosecutors" TargetMode="External"/><Relationship Id="rId9" Type="http://schemas.openxmlformats.org/officeDocument/2006/relationships/hyperlink" Target="https://www.merton.gov.uk/system/files/0403%20merton_mash_leaflet__professional.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233075"/>
            <a:ext cx="9144000" cy="2387600"/>
          </a:xfrm>
        </p:spPr>
        <p:txBody>
          <a:bodyPr>
            <a:normAutofit fontScale="90000"/>
          </a:bodyPr>
          <a:lstStyle/>
          <a:p>
            <a:r>
              <a:rPr lang="en-GB" b="1" dirty="0">
                <a:solidFill>
                  <a:schemeClr val="bg2"/>
                </a:solidFill>
                <a:latin typeface="Aptos"/>
                <a:ea typeface="Cambria"/>
              </a:rPr>
              <a:t>How should police approach the short-term and long-term effects on the victims of abuse.</a:t>
            </a:r>
            <a:r>
              <a:rPr lang="en-GB" dirty="0">
                <a:solidFill>
                  <a:schemeClr val="bg2"/>
                </a:solidFill>
              </a:rPr>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868B366-DB43-5458-005C-FEEBB3AECA5C}"/>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Different Types of Abuse/Victims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8E82F1-51A1-F682-C2BD-68E8F42C9E53}"/>
              </a:ext>
            </a:extLst>
          </p:cNvPr>
          <p:cNvSpPr>
            <a:spLocks noGrp="1"/>
          </p:cNvSpPr>
          <p:nvPr>
            <p:ph idx="1"/>
          </p:nvPr>
        </p:nvSpPr>
        <p:spPr>
          <a:xfrm>
            <a:off x="1392667" y="2398957"/>
            <a:ext cx="9406666" cy="3526144"/>
          </a:xfrm>
        </p:spPr>
        <p:txBody>
          <a:bodyPr vert="horz" lIns="91440" tIns="45720" rIns="91440" bIns="45720" rtlCol="0" anchor="t">
            <a:normAutofit/>
          </a:bodyPr>
          <a:lstStyle/>
          <a:p>
            <a:pPr marL="0" indent="0">
              <a:buNone/>
            </a:pPr>
            <a:r>
              <a:rPr lang="en-GB" sz="2000" dirty="0">
                <a:solidFill>
                  <a:schemeClr val="bg1"/>
                </a:solidFill>
              </a:rPr>
              <a:t>Within policing, officers deal with and support victims of varied crimes, using different techniques depending on the situation, age, severity, the state of the victim, whether the abuse was physical or psychological, etc.</a:t>
            </a:r>
            <a:endParaRPr lang="en-US" dirty="0"/>
          </a:p>
          <a:p>
            <a:r>
              <a:rPr lang="en-GB" sz="2000" dirty="0">
                <a:solidFill>
                  <a:schemeClr val="bg1"/>
                </a:solidFill>
              </a:rPr>
              <a:t>The different types of abuse crimes that police deal with include; mental/emotional, physical, psychological, honour-based abuse, elder abuse, sexual abuse, domestic abuse, coercive control, human trafficking, modern day slavery, and many more (College of Policing, 2015 [a]). </a:t>
            </a:r>
          </a:p>
          <a:p>
            <a:r>
              <a:rPr lang="en-GB" sz="2000" dirty="0">
                <a:solidFill>
                  <a:schemeClr val="bg1"/>
                </a:solidFill>
              </a:rPr>
              <a:t>The large number of the abuse cases that police will deal with are with repeat victims and perpetrators, where they have been flagged multiple times within a 12-month period (South Wales Police, 2025). According to the Office for National Statistics (2021), 34% of domestic abuse cases are repeat cases.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3301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33A53F-AC86-CB19-D1AE-7B7F78765BEE}"/>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CEC0B26-BA8C-6999-439E-B966FE185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519155B-2B72-5521-A92E-71B8215D057D}"/>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Short-Term Police Safeguarding </a:t>
            </a:r>
            <a:endParaRPr lang="en-US" dirty="0">
              <a:solidFill>
                <a:schemeClr val="bg1"/>
              </a:solidFill>
            </a:endParaRPr>
          </a:p>
        </p:txBody>
      </p:sp>
      <p:cxnSp>
        <p:nvCxnSpPr>
          <p:cNvPr id="10" name="Straight Connector 9">
            <a:extLst>
              <a:ext uri="{FF2B5EF4-FFF2-40B4-BE49-F238E27FC236}">
                <a16:creationId xmlns:a16="http://schemas.microsoft.com/office/drawing/2014/main" id="{790197ED-FD8E-CA9E-E05F-5163828AB3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8BC6C8-DE49-B427-BCF3-25345C20AA3D}"/>
              </a:ext>
            </a:extLst>
          </p:cNvPr>
          <p:cNvSpPr>
            <a:spLocks noGrp="1"/>
          </p:cNvSpPr>
          <p:nvPr>
            <p:ph idx="1"/>
          </p:nvPr>
        </p:nvSpPr>
        <p:spPr>
          <a:xfrm>
            <a:off x="1392667" y="2398957"/>
            <a:ext cx="9406666" cy="3526144"/>
          </a:xfrm>
        </p:spPr>
        <p:txBody>
          <a:bodyPr vert="horz" lIns="91440" tIns="45720" rIns="91440" bIns="45720" rtlCol="0" anchor="t">
            <a:normAutofit/>
          </a:bodyPr>
          <a:lstStyle/>
          <a:p>
            <a:pPr marL="342900" indent="-342900"/>
            <a:r>
              <a:rPr lang="en-GB" sz="2000" dirty="0">
                <a:solidFill>
                  <a:schemeClr val="bg1"/>
                </a:solidFill>
              </a:rPr>
              <a:t>When in shock, which most victims tend to be after a traumatic experience, it is the job of officers to help walk them through the event to figure out what happened to record evidence as accurately as possible.</a:t>
            </a:r>
          </a:p>
          <a:p>
            <a:pPr marL="342900" indent="-342900"/>
            <a:r>
              <a:rPr lang="en-GB" sz="2000" dirty="0">
                <a:solidFill>
                  <a:schemeClr val="bg1"/>
                </a:solidFill>
              </a:rPr>
              <a:t>They should also provide emotional reassurance that they are safe, as many victims tend to not make a statement out of fear that they will be harmed by their abuser again </a:t>
            </a:r>
            <a:r>
              <a:rPr lang="en-GB" sz="2000" dirty="0">
                <a:solidFill>
                  <a:schemeClr val="bg1"/>
                </a:solidFill>
                <a:latin typeface="Aptos"/>
                <a:cs typeface="Times New Roman"/>
              </a:rPr>
              <a:t>(Mayes, Moroz and </a:t>
            </a:r>
            <a:r>
              <a:rPr lang="en-GB" sz="2000" dirty="0" err="1">
                <a:solidFill>
                  <a:schemeClr val="bg1"/>
                </a:solidFill>
                <a:latin typeface="Aptos"/>
                <a:cs typeface="Times New Roman"/>
              </a:rPr>
              <a:t>Frolunde</a:t>
            </a:r>
            <a:r>
              <a:rPr lang="en-GB" sz="2000" dirty="0">
                <a:solidFill>
                  <a:schemeClr val="bg1"/>
                </a:solidFill>
                <a:latin typeface="Aptos"/>
                <a:cs typeface="Times New Roman"/>
              </a:rPr>
              <a:t>, 2017)</a:t>
            </a:r>
            <a:endParaRPr lang="en-GB" sz="2000" dirty="0">
              <a:solidFill>
                <a:schemeClr val="bg1"/>
              </a:solidFill>
              <a:latin typeface="Aptos"/>
            </a:endParaRPr>
          </a:p>
        </p:txBody>
      </p:sp>
      <p:sp>
        <p:nvSpPr>
          <p:cNvPr id="12" name="Rectangle 11">
            <a:extLst>
              <a:ext uri="{FF2B5EF4-FFF2-40B4-BE49-F238E27FC236}">
                <a16:creationId xmlns:a16="http://schemas.microsoft.com/office/drawing/2014/main" id="{B4773617-7C11-9D0A-EF86-9A705B27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9610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632B910-A643-9BD6-9C11-1D5CA53CDD77}"/>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The Short-Term Effects on Victims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13B59-605B-A8C3-F5BF-F7CD7CCD2C3A}"/>
              </a:ext>
            </a:extLst>
          </p:cNvPr>
          <p:cNvSpPr>
            <a:spLocks noGrp="1"/>
          </p:cNvSpPr>
          <p:nvPr>
            <p:ph idx="1"/>
          </p:nvPr>
        </p:nvSpPr>
        <p:spPr>
          <a:xfrm>
            <a:off x="1392667" y="2398957"/>
            <a:ext cx="9406666" cy="3526144"/>
          </a:xfrm>
        </p:spPr>
        <p:txBody>
          <a:bodyPr vert="horz" lIns="91440" tIns="45720" rIns="91440" bIns="45720" rtlCol="0" anchor="t">
            <a:normAutofit lnSpcReduction="10000"/>
          </a:bodyPr>
          <a:lstStyle/>
          <a:p>
            <a:pPr marL="0" indent="0">
              <a:buNone/>
            </a:pPr>
            <a:r>
              <a:rPr lang="en-GB" sz="2000" dirty="0">
                <a:solidFill>
                  <a:schemeClr val="bg1"/>
                </a:solidFill>
              </a:rPr>
              <a:t>Victims of abuse suffer many different types of trauma. The short-term effects they suffer include; </a:t>
            </a:r>
            <a:endParaRPr lang="en-US" dirty="0">
              <a:solidFill>
                <a:schemeClr val="bg1"/>
              </a:solidFill>
            </a:endParaRPr>
          </a:p>
          <a:p>
            <a:r>
              <a:rPr lang="en-GB" sz="2000" dirty="0">
                <a:solidFill>
                  <a:schemeClr val="bg1"/>
                </a:solidFill>
              </a:rPr>
              <a:t>Psychological; victims are often in a state of shock and confusion and so they may struggle to process the situation. </a:t>
            </a:r>
          </a:p>
          <a:p>
            <a:r>
              <a:rPr lang="en-GB" sz="2000" dirty="0">
                <a:solidFill>
                  <a:schemeClr val="bg1"/>
                </a:solidFill>
              </a:rPr>
              <a:t>Due to the shock victims may be in denial of the abuse happening and may try to rationalise it in their heads by minimising what happened to them. </a:t>
            </a:r>
            <a:endParaRPr lang="en-GB">
              <a:solidFill>
                <a:schemeClr val="bg1"/>
              </a:solidFill>
            </a:endParaRPr>
          </a:p>
          <a:p>
            <a:r>
              <a:rPr lang="en-GB" sz="2000" dirty="0">
                <a:solidFill>
                  <a:schemeClr val="bg1"/>
                </a:solidFill>
                <a:ea typeface="+mn-lt"/>
                <a:cs typeface="+mn-lt"/>
              </a:rPr>
              <a:t>Emotional effects may be fear, shame, guilt, emotional numbness, irritability</a:t>
            </a:r>
            <a:endParaRPr lang="en-GB">
              <a:solidFill>
                <a:schemeClr val="bg1"/>
              </a:solidFill>
            </a:endParaRPr>
          </a:p>
          <a:p>
            <a:r>
              <a:rPr lang="en-GB" sz="2000" dirty="0">
                <a:solidFill>
                  <a:schemeClr val="bg1"/>
                </a:solidFill>
                <a:ea typeface="+mn-lt"/>
                <a:cs typeface="+mn-lt"/>
              </a:rPr>
              <a:t>Social effects of abuse include strained relationships with friends and loved ones, isolation, and the disruption to their normal routine such as going to work and education</a:t>
            </a:r>
            <a:endParaRPr lang="en-GB" sz="2000" dirty="0">
              <a:solidFill>
                <a:schemeClr val="bg1"/>
              </a:solidFill>
            </a:endParaRPr>
          </a:p>
          <a:p>
            <a:pPr marL="0" indent="0">
              <a:buNone/>
            </a:pPr>
            <a:r>
              <a:rPr lang="en-GB" sz="1600" dirty="0">
                <a:solidFill>
                  <a:schemeClr val="bg1"/>
                </a:solidFill>
                <a:latin typeface="Aptos"/>
                <a:cs typeface="Times New Roman"/>
              </a:rPr>
              <a:t>(CPS, 2019)</a:t>
            </a:r>
            <a:endParaRPr lang="en-GB" dirty="0">
              <a:solidFill>
                <a:schemeClr val="bg1"/>
              </a:solidFill>
              <a:latin typeface="Aptos"/>
            </a:endParaRPr>
          </a:p>
          <a:p>
            <a:endParaRPr lang="en-GB" sz="2000" dirty="0">
              <a:solidFill>
                <a:schemeClr val="bg1"/>
              </a:solidFill>
            </a:endParaRPr>
          </a:p>
          <a:p>
            <a:endParaRPr lang="en-GB" sz="2000">
              <a:solidFill>
                <a:schemeClr val="bg1"/>
              </a:solidFill>
            </a:endParaRPr>
          </a:p>
          <a:p>
            <a:endParaRPr lang="en-GB"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165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E0F99A4-7840-1D08-2BB4-A464E998063F}"/>
              </a:ext>
            </a:extLst>
          </p:cNvPr>
          <p:cNvSpPr>
            <a:spLocks noGrp="1"/>
          </p:cNvSpPr>
          <p:nvPr>
            <p:ph type="title"/>
          </p:nvPr>
        </p:nvSpPr>
        <p:spPr>
          <a:xfrm>
            <a:off x="838200" y="669925"/>
            <a:ext cx="4508946" cy="1325563"/>
          </a:xfrm>
        </p:spPr>
        <p:txBody>
          <a:bodyPr anchor="b">
            <a:normAutofit/>
          </a:bodyPr>
          <a:lstStyle/>
          <a:p>
            <a:pPr algn="r"/>
            <a:r>
              <a:rPr lang="en-GB" sz="2800" dirty="0">
                <a:solidFill>
                  <a:schemeClr val="bg1"/>
                </a:solidFill>
              </a:rPr>
              <a:t>How Police Should Deal with the Short-Term Effects on Victims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C2B7A8-A7AE-120C-31E0-BE999F56A0A7}"/>
              </a:ext>
            </a:extLst>
          </p:cNvPr>
          <p:cNvSpPr>
            <a:spLocks noGrp="1"/>
          </p:cNvSpPr>
          <p:nvPr>
            <p:ph idx="1"/>
          </p:nvPr>
        </p:nvSpPr>
        <p:spPr>
          <a:xfrm>
            <a:off x="1392667" y="2398957"/>
            <a:ext cx="9406666" cy="3526144"/>
          </a:xfrm>
        </p:spPr>
        <p:txBody>
          <a:bodyPr vert="horz" lIns="91440" tIns="45720" rIns="91440" bIns="45720" rtlCol="0" anchor="t">
            <a:normAutofit fontScale="92500" lnSpcReduction="20000"/>
          </a:bodyPr>
          <a:lstStyle/>
          <a:p>
            <a:r>
              <a:rPr lang="en-GB" sz="2000" dirty="0">
                <a:solidFill>
                  <a:schemeClr val="bg1"/>
                </a:solidFill>
                <a:ea typeface="+mn-lt"/>
                <a:cs typeface="+mn-lt"/>
              </a:rPr>
              <a:t>Police have the duty of ensuring the immediate safety of the victim and that they are safe and protected from further harm. Also, police should look into any previous history of abuse.</a:t>
            </a:r>
            <a:endParaRPr lang="en-GB" sz="2000" dirty="0">
              <a:solidFill>
                <a:schemeClr val="bg1"/>
              </a:solidFill>
            </a:endParaRPr>
          </a:p>
          <a:p>
            <a:r>
              <a:rPr lang="en-GB" sz="2000" dirty="0">
                <a:solidFill>
                  <a:schemeClr val="bg1"/>
                </a:solidFill>
                <a:ea typeface="+mn-lt"/>
                <a:cs typeface="+mn-lt"/>
              </a:rPr>
              <a:t>They need to approach the victim with understanding and support, avoiding judgment to allow the victim to open up to them. </a:t>
            </a:r>
            <a:endParaRPr lang="en-GB" dirty="0">
              <a:solidFill>
                <a:schemeClr val="bg1"/>
              </a:solidFill>
            </a:endParaRPr>
          </a:p>
          <a:p>
            <a:r>
              <a:rPr lang="en-GB" sz="2000" dirty="0">
                <a:solidFill>
                  <a:schemeClr val="bg1"/>
                </a:solidFill>
                <a:ea typeface="+mn-lt"/>
                <a:cs typeface="+mn-lt"/>
              </a:rPr>
              <a:t>Police should ensure that victims recieve medical care for any injuries and evidence should be recorded carefully. This is especially important to get done within the Golden Hour. </a:t>
            </a:r>
            <a:endParaRPr lang="en-GB" sz="2000" dirty="0">
              <a:solidFill>
                <a:schemeClr val="bg1"/>
              </a:solidFill>
            </a:endParaRPr>
          </a:p>
          <a:p>
            <a:r>
              <a:rPr lang="en-GB" sz="2000" dirty="0">
                <a:solidFill>
                  <a:schemeClr val="bg1"/>
                </a:solidFill>
                <a:ea typeface="+mn-lt"/>
                <a:cs typeface="+mn-lt"/>
              </a:rPr>
              <a:t>Police are responsible for connecting victims to resources like hotlines, shelters, or counselling.</a:t>
            </a:r>
            <a:endParaRPr lang="en-GB" dirty="0">
              <a:solidFill>
                <a:schemeClr val="bg1"/>
              </a:solidFill>
            </a:endParaRPr>
          </a:p>
          <a:p>
            <a:r>
              <a:rPr lang="en-GB" sz="2000" dirty="0">
                <a:solidFill>
                  <a:schemeClr val="bg1"/>
                </a:solidFill>
                <a:ea typeface="+mn-lt"/>
                <a:cs typeface="+mn-lt"/>
              </a:rPr>
              <a:t>Officers should also keep in touch and make sure the victim stays safe over time.</a:t>
            </a:r>
            <a:endParaRPr lang="en-GB" dirty="0">
              <a:solidFill>
                <a:schemeClr val="bg1"/>
              </a:solidFill>
            </a:endParaRPr>
          </a:p>
          <a:p>
            <a:r>
              <a:rPr lang="en-GB" sz="2000" dirty="0">
                <a:solidFill>
                  <a:schemeClr val="bg1"/>
                </a:solidFill>
                <a:ea typeface="+mn-lt"/>
                <a:cs typeface="+mn-lt"/>
              </a:rPr>
              <a:t>Using a trauma-informed approach helps prevent retraumatising the victim. </a:t>
            </a:r>
            <a:endParaRPr lang="en-GB" dirty="0">
              <a:solidFill>
                <a:schemeClr val="bg1"/>
              </a:solidFill>
            </a:endParaRPr>
          </a:p>
          <a:p>
            <a:pPr marL="0" indent="0">
              <a:buNone/>
            </a:pPr>
            <a:r>
              <a:rPr lang="en-GB" sz="2000" dirty="0">
                <a:solidFill>
                  <a:schemeClr val="bg1"/>
                </a:solidFill>
              </a:rPr>
              <a:t>(Home Office, 2022 [a])</a:t>
            </a: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6005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3B6921B-6202-A190-E204-8EDAA5D43075}"/>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The Long-Term Effects on Victims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C2CB67-BA94-2E60-AB21-47FECD9F1F6A}"/>
              </a:ext>
            </a:extLst>
          </p:cNvPr>
          <p:cNvSpPr>
            <a:spLocks noGrp="1"/>
          </p:cNvSpPr>
          <p:nvPr>
            <p:ph idx="1"/>
          </p:nvPr>
        </p:nvSpPr>
        <p:spPr>
          <a:xfrm>
            <a:off x="1392667" y="2398957"/>
            <a:ext cx="9406666" cy="3526144"/>
          </a:xfrm>
        </p:spPr>
        <p:txBody>
          <a:bodyPr vert="horz" lIns="91440" tIns="45720" rIns="91440" bIns="45720" rtlCol="0" anchor="t">
            <a:normAutofit/>
          </a:bodyPr>
          <a:lstStyle/>
          <a:p>
            <a:r>
              <a:rPr lang="en-GB" sz="2000" dirty="0">
                <a:solidFill>
                  <a:schemeClr val="bg1"/>
                </a:solidFill>
                <a:ea typeface="+mn-lt"/>
                <a:cs typeface="+mn-lt"/>
              </a:rPr>
              <a:t>After the initial shock of the traumatic events many victims struggle with long term issues;</a:t>
            </a:r>
          </a:p>
          <a:p>
            <a:r>
              <a:rPr lang="en-GB" sz="2000" dirty="0">
                <a:solidFill>
                  <a:schemeClr val="bg1"/>
                </a:solidFill>
                <a:ea typeface="+mn-lt"/>
                <a:cs typeface="+mn-lt"/>
              </a:rPr>
              <a:t>Psychological issues such as depression, PTSD, anxiety, low self-esteem, possible substance misuse</a:t>
            </a:r>
            <a:endParaRPr lang="en-GB" sz="2000" dirty="0">
              <a:solidFill>
                <a:schemeClr val="bg1"/>
              </a:solidFill>
            </a:endParaRPr>
          </a:p>
          <a:p>
            <a:r>
              <a:rPr lang="en-GB" sz="2000" dirty="0">
                <a:solidFill>
                  <a:schemeClr val="bg1"/>
                </a:solidFill>
                <a:ea typeface="+mn-lt"/>
                <a:cs typeface="+mn-lt"/>
              </a:rPr>
              <a:t>Emotional: persistent shame/guilt/fear, trust issues, emotional instability</a:t>
            </a:r>
            <a:endParaRPr lang="en-GB" dirty="0">
              <a:solidFill>
                <a:schemeClr val="bg1"/>
              </a:solidFill>
            </a:endParaRPr>
          </a:p>
          <a:p>
            <a:r>
              <a:rPr lang="en-GB" sz="2000" dirty="0">
                <a:solidFill>
                  <a:schemeClr val="bg1"/>
                </a:solidFill>
                <a:ea typeface="+mn-lt"/>
                <a:cs typeface="+mn-lt"/>
              </a:rPr>
              <a:t>Social: ongoing isolation, employment/education difficulties, potential intergenerational effects</a:t>
            </a:r>
            <a:endParaRPr lang="en-GB" dirty="0">
              <a:solidFill>
                <a:schemeClr val="bg1"/>
              </a:solidFill>
            </a:endParaRPr>
          </a:p>
          <a:p>
            <a:pPr marL="0" indent="0">
              <a:buNone/>
            </a:pPr>
            <a:r>
              <a:rPr lang="en-GB" sz="2000" dirty="0">
                <a:solidFill>
                  <a:schemeClr val="bg1"/>
                </a:solidFill>
              </a:rPr>
              <a:t>(College of Policing, 2015 [a])</a:t>
            </a: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5203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3F819E-5586-BFB5-CFDB-3CB51229FCBD}"/>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635DDA7A-C9D5-DF58-8A86-7597F74AD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3601F81-95D7-0CCA-31EF-170E1E76B194}"/>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Long-term Police Safeguarding</a:t>
            </a:r>
          </a:p>
        </p:txBody>
      </p:sp>
      <p:cxnSp>
        <p:nvCxnSpPr>
          <p:cNvPr id="10" name="Straight Connector 9">
            <a:extLst>
              <a:ext uri="{FF2B5EF4-FFF2-40B4-BE49-F238E27FC236}">
                <a16:creationId xmlns:a16="http://schemas.microsoft.com/office/drawing/2014/main" id="{7EE4707A-FE29-211C-619C-E5961CB5A3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07BC14-CCEA-B1EE-5463-F48BA54FF99C}"/>
              </a:ext>
            </a:extLst>
          </p:cNvPr>
          <p:cNvSpPr>
            <a:spLocks noGrp="1"/>
          </p:cNvSpPr>
          <p:nvPr>
            <p:ph idx="1"/>
          </p:nvPr>
        </p:nvSpPr>
        <p:spPr>
          <a:xfrm>
            <a:off x="1392667" y="2398957"/>
            <a:ext cx="9406666" cy="3526144"/>
          </a:xfrm>
        </p:spPr>
        <p:txBody>
          <a:bodyPr vert="horz" lIns="91440" tIns="45720" rIns="91440" bIns="45720" rtlCol="0" anchor="t">
            <a:normAutofit/>
          </a:bodyPr>
          <a:lstStyle/>
          <a:p>
            <a:r>
              <a:rPr lang="en-GB" sz="2000" dirty="0">
                <a:solidFill>
                  <a:schemeClr val="bg1"/>
                </a:solidFill>
              </a:rPr>
              <a:t>Police regularly check in on victims to see if they are still at risk and update their safety plans over time. (College of Policing, 2021)</a:t>
            </a:r>
          </a:p>
          <a:p>
            <a:r>
              <a:rPr lang="en-GB" sz="2000" dirty="0">
                <a:solidFill>
                  <a:schemeClr val="bg1"/>
                </a:solidFill>
              </a:rPr>
              <a:t>They help organise long‑term protections, such as restraining orders and other measures under the Domestic Abuse Act. </a:t>
            </a:r>
          </a:p>
          <a:p>
            <a:r>
              <a:rPr lang="en-GB" sz="2000" dirty="0">
                <a:solidFill>
                  <a:schemeClr val="bg1"/>
                </a:solidFill>
              </a:rPr>
              <a:t>Officers refer victims to ongoing support services, including domestic abuse specialists that can help with housing, counselling, or other needs.</a:t>
            </a:r>
          </a:p>
          <a:p>
            <a:r>
              <a:rPr lang="en-GB" sz="2000" dirty="0">
                <a:solidFill>
                  <a:schemeClr val="bg1"/>
                </a:solidFill>
              </a:rPr>
              <a:t>The police make sure protective orders are followed and take action if the person abusing the victim breaks them. </a:t>
            </a:r>
          </a:p>
          <a:p>
            <a:r>
              <a:rPr lang="en-GB" sz="2000" dirty="0">
                <a:solidFill>
                  <a:schemeClr val="bg1"/>
                </a:solidFill>
              </a:rPr>
              <a:t>(Home Office, 2024)</a:t>
            </a:r>
            <a:endParaRPr lang="en-GB" dirty="0">
              <a:solidFill>
                <a:schemeClr val="bg1"/>
              </a:solidFill>
            </a:endParaRPr>
          </a:p>
          <a:p>
            <a:endParaRPr lang="en-GB" sz="2000" dirty="0">
              <a:solidFill>
                <a:schemeClr val="bg1"/>
              </a:solidFill>
            </a:endParaRPr>
          </a:p>
        </p:txBody>
      </p:sp>
      <p:sp>
        <p:nvSpPr>
          <p:cNvPr id="12" name="Rectangle 11">
            <a:extLst>
              <a:ext uri="{FF2B5EF4-FFF2-40B4-BE49-F238E27FC236}">
                <a16:creationId xmlns:a16="http://schemas.microsoft.com/office/drawing/2014/main" id="{03D268C6-C347-027E-67C5-979A6C728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5740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DE4F1D6-27D1-B855-9BFC-28145CBEFA40}"/>
              </a:ext>
            </a:extLst>
          </p:cNvPr>
          <p:cNvSpPr>
            <a:spLocks noGrp="1"/>
          </p:cNvSpPr>
          <p:nvPr>
            <p:ph type="title"/>
          </p:nvPr>
        </p:nvSpPr>
        <p:spPr>
          <a:xfrm>
            <a:off x="838200" y="669925"/>
            <a:ext cx="4508946" cy="1325563"/>
          </a:xfrm>
        </p:spPr>
        <p:txBody>
          <a:bodyPr anchor="b">
            <a:normAutofit/>
          </a:bodyPr>
          <a:lstStyle/>
          <a:p>
            <a:pPr algn="r"/>
            <a:r>
              <a:rPr lang="en-GB" sz="2800" dirty="0">
                <a:solidFill>
                  <a:schemeClr val="bg1"/>
                </a:solidFill>
              </a:rPr>
              <a:t>How Police Should Deal with the Long-Term Effects on Victims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6E2E12-294A-35F7-E871-155E5AD8FDA4}"/>
              </a:ext>
            </a:extLst>
          </p:cNvPr>
          <p:cNvSpPr>
            <a:spLocks noGrp="1"/>
          </p:cNvSpPr>
          <p:nvPr>
            <p:ph idx="1"/>
          </p:nvPr>
        </p:nvSpPr>
        <p:spPr>
          <a:xfrm>
            <a:off x="1392667" y="2398957"/>
            <a:ext cx="9652472" cy="4337305"/>
          </a:xfrm>
        </p:spPr>
        <p:txBody>
          <a:bodyPr vert="horz" lIns="91440" tIns="45720" rIns="91440" bIns="45720" rtlCol="0" anchor="t">
            <a:normAutofit fontScale="92500" lnSpcReduction="20000"/>
          </a:bodyPr>
          <a:lstStyle/>
          <a:p>
            <a:r>
              <a:rPr lang="en-GB" sz="2000" dirty="0">
                <a:solidFill>
                  <a:schemeClr val="bg1"/>
                </a:solidFill>
              </a:rPr>
              <a:t>To help victims deal with the long-term effects of abuse, officers adopt a trauma-informed approach, created to help officers avoid victim blaming mindsets and allow victims to share their experience. </a:t>
            </a:r>
          </a:p>
          <a:p>
            <a:r>
              <a:rPr lang="en-GB" sz="2000" dirty="0">
                <a:solidFill>
                  <a:schemeClr val="bg1"/>
                </a:solidFill>
              </a:rPr>
              <a:t>Police are to expect to piece together partial accounts from victims to understand the whole picture. They are expected to remain a calm, approachable, respectable and non-judgemental presence. </a:t>
            </a:r>
          </a:p>
          <a:p>
            <a:r>
              <a:rPr lang="en-GB" sz="2000" dirty="0">
                <a:solidFill>
                  <a:schemeClr val="bg1"/>
                </a:solidFill>
              </a:rPr>
              <a:t>A multi-agency approach is crucial in cases of abuse as one agency cannot provide all the support needed. Victim support, courts, police, social services, and more, are expected to work together to provide support. </a:t>
            </a:r>
          </a:p>
          <a:p>
            <a:r>
              <a:rPr lang="en-GB" sz="2200" dirty="0">
                <a:solidFill>
                  <a:schemeClr val="bg1"/>
                </a:solidFill>
              </a:rPr>
              <a:t>Police are responsible for on-going risk assessments and to stay connected with victims to ensure their safety.</a:t>
            </a:r>
            <a:endParaRPr lang="en-US" sz="2200" dirty="0">
              <a:solidFill>
                <a:schemeClr val="bg1"/>
              </a:solidFill>
            </a:endParaRPr>
          </a:p>
          <a:p>
            <a:r>
              <a:rPr lang="en-GB" sz="2200" dirty="0">
                <a:solidFill>
                  <a:schemeClr val="bg1"/>
                </a:solidFill>
              </a:rPr>
              <a:t>Supporting the other agencies in MASH to continue helping victims by sharing new information what may pop up with continued incidents. Also, helping with new referrals. </a:t>
            </a:r>
            <a:endParaRPr lang="en-GB" dirty="0">
              <a:solidFill>
                <a:schemeClr val="bg1"/>
              </a:solidFill>
            </a:endParaRPr>
          </a:p>
          <a:p>
            <a:endParaRPr lang="en-GB" sz="2000" dirty="0">
              <a:solidFill>
                <a:schemeClr val="bg1"/>
              </a:solidFill>
            </a:endParaRPr>
          </a:p>
          <a:p>
            <a:pPr marL="0" indent="0">
              <a:buNone/>
            </a:pPr>
            <a:r>
              <a:rPr lang="en-GB" sz="2000" dirty="0">
                <a:solidFill>
                  <a:schemeClr val="bg1"/>
                </a:solidFill>
              </a:rPr>
              <a:t>(College of Policing, 2021 [b])</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8558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22C554-1440-A649-9CBC-45C28A5C8424}"/>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12A48231-2DB0-33AB-386D-36B01B085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86F6223-E37E-061F-11D3-40DA30C190AD}"/>
              </a:ext>
            </a:extLst>
          </p:cNvPr>
          <p:cNvSpPr>
            <a:spLocks noGrp="1"/>
          </p:cNvSpPr>
          <p:nvPr>
            <p:ph type="title"/>
          </p:nvPr>
        </p:nvSpPr>
        <p:spPr>
          <a:xfrm>
            <a:off x="838200" y="669925"/>
            <a:ext cx="4508946" cy="1325563"/>
          </a:xfrm>
        </p:spPr>
        <p:txBody>
          <a:bodyPr anchor="b">
            <a:normAutofit/>
          </a:bodyPr>
          <a:lstStyle/>
          <a:p>
            <a:pPr algn="r"/>
            <a:r>
              <a:rPr lang="en-GB" sz="2800" dirty="0">
                <a:solidFill>
                  <a:schemeClr val="bg1"/>
                </a:solidFill>
              </a:rPr>
              <a:t>Multi-Agency Safeguarding Hub (MASH)</a:t>
            </a:r>
            <a:endParaRPr lang="en-US" dirty="0">
              <a:solidFill>
                <a:schemeClr val="bg1"/>
              </a:solidFill>
            </a:endParaRPr>
          </a:p>
        </p:txBody>
      </p:sp>
      <p:cxnSp>
        <p:nvCxnSpPr>
          <p:cNvPr id="10" name="Straight Connector 9">
            <a:extLst>
              <a:ext uri="{FF2B5EF4-FFF2-40B4-BE49-F238E27FC236}">
                <a16:creationId xmlns:a16="http://schemas.microsoft.com/office/drawing/2014/main" id="{B0931583-B414-B985-B94C-19A353034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48F999-4D8F-C4C7-AF1C-52D48D25C07D}"/>
              </a:ext>
            </a:extLst>
          </p:cNvPr>
          <p:cNvSpPr>
            <a:spLocks noGrp="1"/>
          </p:cNvSpPr>
          <p:nvPr>
            <p:ph idx="1"/>
          </p:nvPr>
        </p:nvSpPr>
        <p:spPr>
          <a:xfrm>
            <a:off x="1392667" y="2398957"/>
            <a:ext cx="9406666" cy="3526144"/>
          </a:xfrm>
        </p:spPr>
        <p:txBody>
          <a:bodyPr vert="horz" lIns="91440" tIns="45720" rIns="91440" bIns="45720" rtlCol="0" anchor="t">
            <a:normAutofit/>
          </a:bodyPr>
          <a:lstStyle/>
          <a:p>
            <a:r>
              <a:rPr lang="en-GB" sz="2000" dirty="0">
                <a:solidFill>
                  <a:schemeClr val="bg1"/>
                </a:solidFill>
              </a:rPr>
              <a:t>A Multi-Agency Safeguarding Hub (MASH)helps the police by having officers work alongside other agencies and share important information. </a:t>
            </a:r>
            <a:endParaRPr lang="en-US" sz="2000">
              <a:solidFill>
                <a:schemeClr val="bg1"/>
              </a:solidFill>
            </a:endParaRPr>
          </a:p>
          <a:p>
            <a:r>
              <a:rPr lang="en-GB" sz="2000" dirty="0">
                <a:solidFill>
                  <a:schemeClr val="bg1"/>
                </a:solidFill>
              </a:rPr>
              <a:t>This helps create a clearer picture of the risks facing vulnerable children and adults, allowing faster and better decisions to keep them safe.</a:t>
            </a:r>
            <a:endParaRPr lang="en-US" sz="2000">
              <a:solidFill>
                <a:schemeClr val="bg1"/>
              </a:solidFill>
            </a:endParaRPr>
          </a:p>
          <a:p>
            <a:r>
              <a:rPr lang="en-GB" sz="2000" dirty="0">
                <a:solidFill>
                  <a:schemeClr val="bg1"/>
                </a:solidFill>
              </a:rPr>
              <a:t>It’s especially useful for cases of domestic abuse, child criminal exploitation, and sudden deaths, making sure police intelligence supports a full safeguarding response.</a:t>
            </a:r>
          </a:p>
          <a:p>
            <a:r>
              <a:rPr lang="en-GB" sz="2000" dirty="0">
                <a:solidFill>
                  <a:schemeClr val="bg1"/>
                </a:solidFill>
              </a:rPr>
              <a:t>MASH holds monthly Multi-Agency Risk Assessment Conferences (MARACs) where they review the severity of abuse cases and assess whether they believe they are standard, medium or high risk and require more or further support. </a:t>
            </a:r>
          </a:p>
        </p:txBody>
      </p:sp>
      <p:sp>
        <p:nvSpPr>
          <p:cNvPr id="12" name="Rectangle 11">
            <a:extLst>
              <a:ext uri="{FF2B5EF4-FFF2-40B4-BE49-F238E27FC236}">
                <a16:creationId xmlns:a16="http://schemas.microsoft.com/office/drawing/2014/main" id="{36D3CB32-7BF8-6F98-3AB8-1BB50E063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4564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E170673-5A3D-6245-7B1F-A1AA65A7A515}"/>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Victims Code</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12EC88-C86B-C6E0-8366-1D7620AC6C85}"/>
              </a:ext>
            </a:extLst>
          </p:cNvPr>
          <p:cNvSpPr>
            <a:spLocks noGrp="1"/>
          </p:cNvSpPr>
          <p:nvPr>
            <p:ph idx="1"/>
          </p:nvPr>
        </p:nvSpPr>
        <p:spPr>
          <a:xfrm>
            <a:off x="1392667" y="2398957"/>
            <a:ext cx="9406666" cy="3526144"/>
          </a:xfrm>
        </p:spPr>
        <p:txBody>
          <a:bodyPr vert="horz" lIns="91440" tIns="45720" rIns="91440" bIns="45720" rtlCol="0" anchor="t">
            <a:normAutofit/>
          </a:bodyPr>
          <a:lstStyle/>
          <a:p>
            <a:r>
              <a:rPr lang="en-GB" sz="2000" dirty="0">
                <a:solidFill>
                  <a:schemeClr val="bg1"/>
                </a:solidFill>
              </a:rPr>
              <a:t>According to the College of Policing (2021), when dealing with victims of abuse, officers must follow the Victims Code which tells officers to engage positively with victims to create a safe environment for them to open up about their experience. </a:t>
            </a:r>
          </a:p>
          <a:p>
            <a:r>
              <a:rPr lang="en-GB" sz="2000" dirty="0">
                <a:solidFill>
                  <a:schemeClr val="bg1"/>
                </a:solidFill>
              </a:rPr>
              <a:t>Victims are also to be referred to services to support them with the aftermath of their abuse </a:t>
            </a:r>
            <a:r>
              <a:rPr lang="en-GB" sz="2000" dirty="0">
                <a:solidFill>
                  <a:schemeClr val="bg1"/>
                </a:solidFill>
                <a:latin typeface="Aptos"/>
                <a:ea typeface="Cambria"/>
                <a:cs typeface="Times New Roman"/>
              </a:rPr>
              <a:t>(Ministry of Justice, 2025)</a:t>
            </a:r>
            <a:r>
              <a:rPr lang="en-GB" sz="2000" dirty="0">
                <a:solidFill>
                  <a:schemeClr val="bg1"/>
                </a:solidFill>
              </a:rPr>
              <a:t>. These can be domestic abuse services, victim support, human trafficking support, etc</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078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E11F8B-6964-4CE8-E161-C86D71B5D89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FEBE0A14-440B-46E7-8282-A04720061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E9EE94E-336F-079E-1C33-C23E05F0976D}"/>
              </a:ext>
            </a:extLst>
          </p:cNvPr>
          <p:cNvSpPr>
            <a:spLocks noGrp="1"/>
          </p:cNvSpPr>
          <p:nvPr>
            <p:ph type="title"/>
          </p:nvPr>
        </p:nvSpPr>
        <p:spPr>
          <a:xfrm>
            <a:off x="838200" y="669925"/>
            <a:ext cx="7851914" cy="1313273"/>
          </a:xfrm>
        </p:spPr>
        <p:txBody>
          <a:bodyPr anchor="b">
            <a:normAutofit fontScale="90000"/>
          </a:bodyPr>
          <a:lstStyle/>
          <a:p>
            <a:pPr algn="r"/>
            <a:r>
              <a:rPr lang="en-GB" dirty="0">
                <a:solidFill>
                  <a:schemeClr val="bg1"/>
                </a:solidFill>
              </a:rPr>
              <a:t>How Should Police Help Vulnerable Victims Through the Legal Process</a:t>
            </a:r>
          </a:p>
        </p:txBody>
      </p:sp>
      <p:cxnSp>
        <p:nvCxnSpPr>
          <p:cNvPr id="10" name="Straight Connector 9">
            <a:extLst>
              <a:ext uri="{FF2B5EF4-FFF2-40B4-BE49-F238E27FC236}">
                <a16:creationId xmlns:a16="http://schemas.microsoft.com/office/drawing/2014/main" id="{035816D2-4AB5-33BC-C45C-ADB32C2A06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3C1D1C-6B1D-32D8-BAD4-478EFC825720}"/>
              </a:ext>
            </a:extLst>
          </p:cNvPr>
          <p:cNvSpPr>
            <a:spLocks noGrp="1"/>
          </p:cNvSpPr>
          <p:nvPr>
            <p:ph idx="1"/>
          </p:nvPr>
        </p:nvSpPr>
        <p:spPr>
          <a:xfrm>
            <a:off x="1392667" y="2398957"/>
            <a:ext cx="9406666" cy="3526144"/>
          </a:xfrm>
        </p:spPr>
        <p:txBody>
          <a:bodyPr vert="horz" lIns="91440" tIns="45720" rIns="91440" bIns="45720" rtlCol="0" anchor="t">
            <a:normAutofit fontScale="92500" lnSpcReduction="10000"/>
          </a:bodyPr>
          <a:lstStyle/>
          <a:p>
            <a:r>
              <a:rPr lang="en-GB" sz="2000" dirty="0">
                <a:solidFill>
                  <a:schemeClr val="bg1"/>
                </a:solidFill>
              </a:rPr>
              <a:t>Throughout the legal process it is largely up to officers to ensure victims have everything they need to proceed. For example, special measures can be put in place in accordance with the Victims Code (College of Policing, 2021 [b]). </a:t>
            </a:r>
          </a:p>
          <a:p>
            <a:r>
              <a:rPr lang="en-GB" sz="2000" dirty="0">
                <a:solidFill>
                  <a:schemeClr val="bg1"/>
                </a:solidFill>
                <a:ea typeface="+mn-lt"/>
                <a:cs typeface="+mn-lt"/>
              </a:rPr>
              <a:t>Police are to protect vulnerable victims/witnesses (children, domestic abuse, sexual offences) from trauma during court appearances to reduce risk of re-traumatising the victim.</a:t>
            </a:r>
            <a:endParaRPr lang="en-GB" sz="2000" dirty="0">
              <a:solidFill>
                <a:schemeClr val="bg1"/>
              </a:solidFill>
            </a:endParaRPr>
          </a:p>
          <a:p>
            <a:r>
              <a:rPr lang="en-GB" sz="2000" dirty="0">
                <a:solidFill>
                  <a:schemeClr val="bg1"/>
                </a:solidFill>
                <a:ea typeface="+mn-lt"/>
                <a:cs typeface="+mn-lt"/>
              </a:rPr>
              <a:t>Methods include, video statements, live link, court screens, intermediaries, support persons.</a:t>
            </a:r>
            <a:endParaRPr lang="en-GB" sz="2000">
              <a:solidFill>
                <a:schemeClr val="bg1"/>
              </a:solidFill>
            </a:endParaRPr>
          </a:p>
          <a:p>
            <a:r>
              <a:rPr lang="en-GB" sz="2000" dirty="0">
                <a:solidFill>
                  <a:schemeClr val="bg1"/>
                </a:solidFill>
                <a:ea typeface="+mn-lt"/>
                <a:cs typeface="+mn-lt"/>
              </a:rPr>
              <a:t>It is the police's role to identify vulnerability, refer for special measures, conduct trauma-informed interviews, prepare safe evidence.</a:t>
            </a:r>
            <a:endParaRPr lang="en-GB" sz="2000">
              <a:solidFill>
                <a:schemeClr val="bg1"/>
              </a:solidFill>
            </a:endParaRPr>
          </a:p>
          <a:p>
            <a:r>
              <a:rPr lang="en-GB" sz="2000" dirty="0">
                <a:solidFill>
                  <a:schemeClr val="bg1"/>
                </a:solidFill>
                <a:ea typeface="+mn-lt"/>
                <a:cs typeface="+mn-lt"/>
              </a:rPr>
              <a:t>This is required under the Domestic Abuse Act 2021.</a:t>
            </a:r>
            <a:endParaRPr lang="en-GB" dirty="0">
              <a:solidFill>
                <a:schemeClr val="bg1"/>
              </a:solidFill>
            </a:endParaRPr>
          </a:p>
          <a:p>
            <a:pPr marL="0" indent="0">
              <a:buNone/>
            </a:pPr>
            <a:r>
              <a:rPr lang="en-GB" sz="2200" dirty="0">
                <a:solidFill>
                  <a:schemeClr val="bg1"/>
                </a:solidFill>
                <a:latin typeface="Aptos"/>
                <a:cs typeface="Times New Roman"/>
              </a:rPr>
              <a:t>(CPS, 2021)</a:t>
            </a:r>
            <a:endParaRPr lang="en-GB" sz="2200" dirty="0">
              <a:solidFill>
                <a:schemeClr val="bg1"/>
              </a:solidFill>
              <a:latin typeface="Aptos"/>
            </a:endParaRPr>
          </a:p>
          <a:p>
            <a:endParaRPr lang="en-GB" sz="2000" dirty="0">
              <a:solidFill>
                <a:schemeClr val="bg1"/>
              </a:solidFill>
            </a:endParaRPr>
          </a:p>
        </p:txBody>
      </p:sp>
      <p:sp>
        <p:nvSpPr>
          <p:cNvPr id="12" name="Rectangle 11">
            <a:extLst>
              <a:ext uri="{FF2B5EF4-FFF2-40B4-BE49-F238E27FC236}">
                <a16:creationId xmlns:a16="http://schemas.microsoft.com/office/drawing/2014/main" id="{5BDCA3DF-ABA3-002F-02AD-62C436DB8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6830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158B19-6354-7698-2477-12E675973651}"/>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81697708-0C88-0046-56C2-71F9F5A8D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B41693A-197C-2EDC-378B-64E010B65F21}"/>
              </a:ext>
            </a:extLst>
          </p:cNvPr>
          <p:cNvSpPr>
            <a:spLocks noGrp="1"/>
          </p:cNvSpPr>
          <p:nvPr>
            <p:ph type="title"/>
          </p:nvPr>
        </p:nvSpPr>
        <p:spPr>
          <a:xfrm>
            <a:off x="838200" y="669925"/>
            <a:ext cx="4508946" cy="1325563"/>
          </a:xfrm>
        </p:spPr>
        <p:txBody>
          <a:bodyPr anchor="b">
            <a:normAutofit/>
          </a:bodyPr>
          <a:lstStyle/>
          <a:p>
            <a:pPr algn="r"/>
            <a:r>
              <a:rPr lang="en-GB" dirty="0">
                <a:solidFill>
                  <a:schemeClr val="bg1"/>
                </a:solidFill>
              </a:rPr>
              <a:t>References</a:t>
            </a:r>
          </a:p>
        </p:txBody>
      </p:sp>
      <p:cxnSp>
        <p:nvCxnSpPr>
          <p:cNvPr id="10" name="Straight Connector 9">
            <a:extLst>
              <a:ext uri="{FF2B5EF4-FFF2-40B4-BE49-F238E27FC236}">
                <a16:creationId xmlns:a16="http://schemas.microsoft.com/office/drawing/2014/main" id="{2D4AE950-9F3F-3C00-5BBE-8DFB602F8C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155FC3-22D5-2F22-611B-EE42CDC5DBDB}"/>
              </a:ext>
            </a:extLst>
          </p:cNvPr>
          <p:cNvSpPr>
            <a:spLocks noGrp="1"/>
          </p:cNvSpPr>
          <p:nvPr>
            <p:ph idx="1"/>
          </p:nvPr>
        </p:nvSpPr>
        <p:spPr>
          <a:xfrm>
            <a:off x="1392667" y="2398957"/>
            <a:ext cx="9406666" cy="3526144"/>
          </a:xfrm>
        </p:spPr>
        <p:txBody>
          <a:bodyPr vert="horz" lIns="91440" tIns="45720" rIns="91440" bIns="45720" rtlCol="0" anchor="t">
            <a:normAutofit fontScale="55000" lnSpcReduction="20000"/>
          </a:bodyPr>
          <a:lstStyle/>
          <a:p>
            <a:r>
              <a:rPr lang="en-GB" sz="1200" dirty="0">
                <a:solidFill>
                  <a:schemeClr val="bg1"/>
                </a:solidFill>
                <a:latin typeface="Times New Roman"/>
                <a:cs typeface="Times New Roman"/>
              </a:rPr>
              <a:t>College of Policing (2015a). </a:t>
            </a:r>
            <a:r>
              <a:rPr lang="en-GB" sz="1200" i="1" dirty="0">
                <a:solidFill>
                  <a:schemeClr val="bg1"/>
                </a:solidFill>
                <a:latin typeface="Times New Roman"/>
                <a:cs typeface="Times New Roman"/>
              </a:rPr>
              <a:t>Context and Dynamics of Domestic Abuse</a:t>
            </a:r>
            <a:r>
              <a:rPr lang="en-GB" sz="1200" dirty="0">
                <a:solidFill>
                  <a:schemeClr val="bg1"/>
                </a:solidFill>
                <a:latin typeface="Times New Roman"/>
                <a:cs typeface="Times New Roman"/>
              </a:rPr>
              <a:t>. [online] College of Policing. Available at: </a:t>
            </a:r>
            <a:r>
              <a:rPr lang="en-GB" sz="1200" dirty="0">
                <a:solidFill>
                  <a:schemeClr val="bg1"/>
                </a:solidFill>
                <a:latin typeface="Times New Roman"/>
                <a:cs typeface="Times New Roman"/>
                <a:hlinkClick r:id="rId2">
                  <a:extLst>
                    <a:ext uri="{A12FA001-AC4F-418D-AE19-62706E023703}">
                      <ahyp:hlinkClr xmlns:ahyp="http://schemas.microsoft.com/office/drawing/2018/hyperlinkcolor" val="tx"/>
                    </a:ext>
                  </a:extLst>
                </a:hlinkClick>
              </a:rPr>
              <a:t>https://www.college.police.uk/app/major-investigation-and-public-protection/domestic-abuse/context-and-dynamics-domestic-abuse</a:t>
            </a:r>
            <a:r>
              <a:rPr lang="en-GB" sz="1200" dirty="0">
                <a:solidFill>
                  <a:schemeClr val="bg1"/>
                </a:solidFill>
                <a:latin typeface="Times New Roman"/>
                <a:cs typeface="Times New Roman"/>
              </a:rPr>
              <a:t> [Accessed 20 Dec. 2025].</a:t>
            </a:r>
            <a:endParaRPr lang="en-GB" sz="2000" dirty="0">
              <a:solidFill>
                <a:schemeClr val="bg1"/>
              </a:solidFill>
            </a:endParaRPr>
          </a:p>
          <a:p>
            <a:r>
              <a:rPr lang="en-GB" sz="1200" dirty="0">
                <a:solidFill>
                  <a:schemeClr val="bg1"/>
                </a:solidFill>
                <a:latin typeface="Times New Roman"/>
                <a:cs typeface="Times New Roman"/>
              </a:rPr>
              <a:t>College of Policing (2015b). </a:t>
            </a:r>
            <a:r>
              <a:rPr lang="en-GB" sz="1200" i="1" dirty="0">
                <a:solidFill>
                  <a:schemeClr val="bg1"/>
                </a:solidFill>
                <a:latin typeface="Times New Roman"/>
                <a:cs typeface="Times New Roman"/>
              </a:rPr>
              <a:t>Victim Safety and Support</a:t>
            </a:r>
            <a:r>
              <a:rPr lang="en-GB" sz="1200" dirty="0">
                <a:solidFill>
                  <a:schemeClr val="bg1"/>
                </a:solidFill>
                <a:latin typeface="Times New Roman"/>
                <a:cs typeface="Times New Roman"/>
              </a:rPr>
              <a:t>. [online] College of Policing. Available at: </a:t>
            </a:r>
            <a:r>
              <a:rPr lang="en-GB" sz="1200" dirty="0">
                <a:solidFill>
                  <a:schemeClr val="bg1"/>
                </a:solidFill>
                <a:latin typeface="Times New Roman"/>
                <a:cs typeface="Times New Roman"/>
                <a:hlinkClick r:id="rId3">
                  <a:extLst>
                    <a:ext uri="{A12FA001-AC4F-418D-AE19-62706E023703}">
                      <ahyp:hlinkClr xmlns:ahyp="http://schemas.microsoft.com/office/drawing/2018/hyperlinkcolor" val="tx"/>
                    </a:ext>
                  </a:extLst>
                </a:hlinkClick>
              </a:rPr>
              <a:t>https://www.college.police.uk/app/major-investigation-and-public-protection/domestic-abuse/victim-safety-and-support</a:t>
            </a:r>
            <a:r>
              <a:rPr lang="en-GB" sz="1200" dirty="0">
                <a:solidFill>
                  <a:schemeClr val="bg1"/>
                </a:solidFill>
                <a:latin typeface="Times New Roman"/>
                <a:cs typeface="Times New Roman"/>
              </a:rPr>
              <a:t> [Accessed 2 Jan. 2026].</a:t>
            </a:r>
            <a:endParaRPr lang="en-GB" dirty="0">
              <a:solidFill>
                <a:schemeClr val="bg1"/>
              </a:solidFill>
            </a:endParaRPr>
          </a:p>
          <a:p>
            <a:r>
              <a:rPr lang="en-GB" sz="1200" dirty="0">
                <a:solidFill>
                  <a:schemeClr val="bg1"/>
                </a:solidFill>
                <a:latin typeface="Times New Roman"/>
                <a:cs typeface="Times New Roman"/>
              </a:rPr>
              <a:t>CPS (2019). </a:t>
            </a:r>
            <a:r>
              <a:rPr lang="en-GB" sz="1200" i="1" dirty="0">
                <a:solidFill>
                  <a:schemeClr val="bg1"/>
                </a:solidFill>
                <a:latin typeface="Times New Roman"/>
                <a:cs typeface="Times New Roman"/>
              </a:rPr>
              <a:t>Psychological Evidence Toolkit - A guide for Crown Prosecutors | The Crown Prosecution Service</a:t>
            </a:r>
            <a:r>
              <a:rPr lang="en-GB" sz="1200" dirty="0">
                <a:solidFill>
                  <a:schemeClr val="bg1"/>
                </a:solidFill>
                <a:latin typeface="Times New Roman"/>
                <a:cs typeface="Times New Roman"/>
              </a:rPr>
              <a:t>. [online] Cps.gov.uk. Available at: </a:t>
            </a:r>
            <a:r>
              <a:rPr lang="en-GB" sz="1200" dirty="0">
                <a:solidFill>
                  <a:schemeClr val="bg1"/>
                </a:solidFill>
                <a:latin typeface="Times New Roman"/>
                <a:cs typeface="Times New Roman"/>
                <a:hlinkClick r:id="rId4">
                  <a:extLst>
                    <a:ext uri="{A12FA001-AC4F-418D-AE19-62706E023703}">
                      <ahyp:hlinkClr xmlns:ahyp="http://schemas.microsoft.com/office/drawing/2018/hyperlinkcolor" val="tx"/>
                    </a:ext>
                  </a:extLst>
                </a:hlinkClick>
              </a:rPr>
              <a:t>https://www.cps.gov.uk/prosecution-guidance/psychological-evidence-toolkit-guide-crown-prosecutors</a:t>
            </a:r>
            <a:r>
              <a:rPr lang="en-GB" sz="1200" dirty="0">
                <a:solidFill>
                  <a:schemeClr val="bg1"/>
                </a:solidFill>
                <a:latin typeface="Times New Roman"/>
                <a:cs typeface="Times New Roman"/>
              </a:rPr>
              <a:t>? [Accessed 3 Jan. 2026].</a:t>
            </a:r>
            <a:endParaRPr lang="en-GB" dirty="0">
              <a:solidFill>
                <a:schemeClr val="bg1"/>
              </a:solidFill>
            </a:endParaRPr>
          </a:p>
          <a:p>
            <a:r>
              <a:rPr lang="en-GB" sz="1500">
                <a:solidFill>
                  <a:schemeClr val="bg1"/>
                </a:solidFill>
                <a:latin typeface="Times New Roman"/>
                <a:cs typeface="Times New Roman"/>
              </a:rPr>
              <a:t>CPS (2021). </a:t>
            </a:r>
            <a:r>
              <a:rPr lang="en-GB" sz="1500" i="1">
                <a:solidFill>
                  <a:schemeClr val="bg1"/>
                </a:solidFill>
                <a:latin typeface="Times New Roman"/>
                <a:cs typeface="Times New Roman"/>
              </a:rPr>
              <a:t>Special Measures | The Crown Prosecution Service</a:t>
            </a:r>
            <a:r>
              <a:rPr lang="en-GB" sz="1500">
                <a:solidFill>
                  <a:schemeClr val="bg1"/>
                </a:solidFill>
                <a:latin typeface="Times New Roman"/>
                <a:cs typeface="Times New Roman"/>
              </a:rPr>
              <a:t>. [online] Cps.gov.uk. Available at: </a:t>
            </a:r>
            <a:r>
              <a:rPr lang="en-GB" sz="1500" dirty="0">
                <a:solidFill>
                  <a:schemeClr val="bg1"/>
                </a:solidFill>
                <a:latin typeface="Times New Roman"/>
                <a:cs typeface="Times New Roman"/>
                <a:hlinkClick r:id="rId5">
                  <a:extLst>
                    <a:ext uri="{A12FA001-AC4F-418D-AE19-62706E023703}">
                      <ahyp:hlinkClr xmlns:ahyp="http://schemas.microsoft.com/office/drawing/2018/hyperlinkcolor" val="tx"/>
                    </a:ext>
                  </a:extLst>
                </a:hlinkClick>
              </a:rPr>
              <a:t>https://www.cps.gov.uk/prosecution-guidance/special-measures</a:t>
            </a:r>
            <a:r>
              <a:rPr lang="en-GB" sz="1500">
                <a:solidFill>
                  <a:schemeClr val="bg1"/>
                </a:solidFill>
                <a:latin typeface="Times New Roman"/>
                <a:cs typeface="Times New Roman"/>
              </a:rPr>
              <a:t> [Accessed 4 Jan. 2026].</a:t>
            </a:r>
            <a:endParaRPr lang="en-GB" sz="1500" dirty="0">
              <a:solidFill>
                <a:schemeClr val="bg1"/>
              </a:solidFill>
              <a:latin typeface="Times New Roman"/>
              <a:cs typeface="Times New Roman"/>
            </a:endParaRPr>
          </a:p>
          <a:p>
            <a:endParaRPr lang="en-GB" sz="1200" dirty="0">
              <a:solidFill>
                <a:schemeClr val="bg1"/>
              </a:solidFill>
              <a:latin typeface="Times New Roman"/>
              <a:cs typeface="Times New Roman"/>
            </a:endParaRPr>
          </a:p>
          <a:p>
            <a:r>
              <a:rPr lang="en-GB" sz="1200">
                <a:solidFill>
                  <a:schemeClr val="bg1"/>
                </a:solidFill>
                <a:latin typeface="Times New Roman"/>
                <a:cs typeface="Times New Roman"/>
              </a:rPr>
              <a:t>Home Office (2022a). </a:t>
            </a:r>
            <a:r>
              <a:rPr lang="en-GB" sz="1200" i="1" dirty="0">
                <a:solidFill>
                  <a:schemeClr val="bg1"/>
                </a:solidFill>
                <a:latin typeface="Times New Roman"/>
                <a:cs typeface="Times New Roman"/>
              </a:rPr>
              <a:t>Domestic Abuse Statutory Guidance</a:t>
            </a:r>
            <a:r>
              <a:rPr lang="en-GB" sz="1200" dirty="0">
                <a:solidFill>
                  <a:schemeClr val="bg1"/>
                </a:solidFill>
                <a:latin typeface="Times New Roman"/>
                <a:cs typeface="Times New Roman"/>
              </a:rPr>
              <a:t>. [online] </a:t>
            </a:r>
            <a:r>
              <a:rPr lang="en-GB" sz="1200" i="1" dirty="0">
                <a:solidFill>
                  <a:schemeClr val="bg1"/>
                </a:solidFill>
                <a:latin typeface="Times New Roman"/>
                <a:cs typeface="Times New Roman"/>
              </a:rPr>
              <a:t>gov.uk</a:t>
            </a:r>
            <a:r>
              <a:rPr lang="en-GB" sz="1200" dirty="0">
                <a:solidFill>
                  <a:schemeClr val="bg1"/>
                </a:solidFill>
                <a:latin typeface="Times New Roman"/>
                <a:cs typeface="Times New Roman"/>
              </a:rPr>
              <a:t>. Available at: </a:t>
            </a:r>
            <a:r>
              <a:rPr lang="en-GB" sz="1200" dirty="0">
                <a:solidFill>
                  <a:schemeClr val="bg1"/>
                </a:solidFill>
                <a:latin typeface="Times New Roman"/>
                <a:cs typeface="Times New Roman"/>
                <a:hlinkClick r:id="rId6">
                  <a:extLst>
                    <a:ext uri="{A12FA001-AC4F-418D-AE19-62706E023703}">
                      <ahyp:hlinkClr xmlns:ahyp="http://schemas.microsoft.com/office/drawing/2018/hyperlinkcolor" val="tx"/>
                    </a:ext>
                  </a:extLst>
                </a:hlinkClick>
              </a:rPr>
              <a:t>https://assets.publishing.service.gov.uk/media/62c6df068fa8f54e855dfe31/Domestic_Abuse_Act_2021_Statutory_Guidance.pdf</a:t>
            </a:r>
            <a:r>
              <a:rPr lang="en-GB" sz="1200" dirty="0">
                <a:solidFill>
                  <a:schemeClr val="bg1"/>
                </a:solidFill>
                <a:latin typeface="Times New Roman"/>
                <a:cs typeface="Times New Roman"/>
              </a:rPr>
              <a:t> [Accessed 3 Jan. 2026].</a:t>
            </a:r>
            <a:endParaRPr lang="en-GB">
              <a:solidFill>
                <a:schemeClr val="bg1"/>
              </a:solidFill>
            </a:endParaRPr>
          </a:p>
          <a:p>
            <a:r>
              <a:rPr lang="en-GB" sz="1200" dirty="0">
                <a:solidFill>
                  <a:schemeClr val="bg1"/>
                </a:solidFill>
                <a:latin typeface="Times New Roman"/>
                <a:cs typeface="Times New Roman"/>
              </a:rPr>
              <a:t>Home Office (2022b). </a:t>
            </a:r>
            <a:r>
              <a:rPr lang="en-GB" sz="1200" i="1" dirty="0">
                <a:solidFill>
                  <a:schemeClr val="bg1"/>
                </a:solidFill>
                <a:latin typeface="Times New Roman"/>
                <a:cs typeface="Times New Roman"/>
              </a:rPr>
              <a:t>Domestic Abuse: statutory guidance </a:t>
            </a:r>
            <a:r>
              <a:rPr lang="en-GB" sz="1200" dirty="0">
                <a:solidFill>
                  <a:schemeClr val="bg1"/>
                </a:solidFill>
                <a:latin typeface="Times New Roman"/>
                <a:cs typeface="Times New Roman"/>
              </a:rPr>
              <a:t>. [online] GOV.UK. Available at: </a:t>
            </a:r>
            <a:r>
              <a:rPr lang="en-GB" sz="1200" dirty="0">
                <a:solidFill>
                  <a:schemeClr val="bg1"/>
                </a:solidFill>
                <a:latin typeface="Times New Roman"/>
                <a:cs typeface="Times New Roman"/>
                <a:hlinkClick r:id="rId7">
                  <a:extLst>
                    <a:ext uri="{A12FA001-AC4F-418D-AE19-62706E023703}">
                      <ahyp:hlinkClr xmlns:ahyp="http://schemas.microsoft.com/office/drawing/2018/hyperlinkcolor" val="tx"/>
                    </a:ext>
                  </a:extLst>
                </a:hlinkClick>
              </a:rPr>
              <a:t>https://www.gov.uk/government/publications/domestic-abuse-act-2021/domestic-abuse-statutory-guidance-accessible-version</a:t>
            </a:r>
            <a:r>
              <a:rPr lang="en-GB" sz="1200" dirty="0">
                <a:solidFill>
                  <a:schemeClr val="bg1"/>
                </a:solidFill>
                <a:latin typeface="Times New Roman"/>
                <a:cs typeface="Times New Roman"/>
              </a:rPr>
              <a:t> [Accessed 3 Jan. 2026].</a:t>
            </a:r>
            <a:endParaRPr lang="en-GB" dirty="0">
              <a:solidFill>
                <a:schemeClr val="bg1"/>
              </a:solidFill>
            </a:endParaRPr>
          </a:p>
          <a:p>
            <a:r>
              <a:rPr lang="en-GB" sz="1200" dirty="0">
                <a:solidFill>
                  <a:schemeClr val="bg1"/>
                </a:solidFill>
                <a:latin typeface="Times New Roman"/>
                <a:cs typeface="Times New Roman"/>
              </a:rPr>
              <a:t>Mayes, A., Moroz, A. and </a:t>
            </a:r>
            <a:r>
              <a:rPr lang="en-GB" sz="1200" err="1">
                <a:solidFill>
                  <a:schemeClr val="bg1"/>
                </a:solidFill>
                <a:latin typeface="Times New Roman"/>
                <a:cs typeface="Times New Roman"/>
              </a:rPr>
              <a:t>Frolunde</a:t>
            </a:r>
            <a:r>
              <a:rPr lang="en-GB" sz="1200" dirty="0">
                <a:solidFill>
                  <a:schemeClr val="bg1"/>
                </a:solidFill>
                <a:latin typeface="Times New Roman"/>
                <a:cs typeface="Times New Roman"/>
              </a:rPr>
              <a:t>, T. (2017). </a:t>
            </a:r>
            <a:r>
              <a:rPr lang="en-GB" sz="1200" i="1" dirty="0">
                <a:solidFill>
                  <a:schemeClr val="bg1"/>
                </a:solidFill>
                <a:latin typeface="Times New Roman"/>
                <a:cs typeface="Times New Roman"/>
              </a:rPr>
              <a:t>Survivor’s Justice</a:t>
            </a:r>
            <a:r>
              <a:rPr lang="en-GB" sz="1200" dirty="0">
                <a:solidFill>
                  <a:schemeClr val="bg1"/>
                </a:solidFill>
                <a:latin typeface="Times New Roman"/>
                <a:cs typeface="Times New Roman"/>
              </a:rPr>
              <a:t>. [online] Available at: </a:t>
            </a:r>
            <a:r>
              <a:rPr lang="en-GB" sz="1200" dirty="0">
                <a:solidFill>
                  <a:schemeClr val="bg1"/>
                </a:solidFill>
                <a:latin typeface="Times New Roman"/>
                <a:cs typeface="Times New Roman"/>
                <a:hlinkClick r:id="rId8">
                  <a:extLst>
                    <a:ext uri="{A12FA001-AC4F-418D-AE19-62706E023703}">
                      <ahyp:hlinkClr xmlns:ahyp="http://schemas.microsoft.com/office/drawing/2018/hyperlinkcolor" val="tx"/>
                    </a:ext>
                  </a:extLst>
                </a:hlinkClick>
              </a:rPr>
              <a:t>https://www.victimsupport.org.uk/wp-content/uploads/documents/files/VS_Survivor%E2%80%99s%20justice.pdf</a:t>
            </a:r>
            <a:r>
              <a:rPr lang="en-GB" sz="1200" dirty="0">
                <a:solidFill>
                  <a:schemeClr val="bg1"/>
                </a:solidFill>
                <a:latin typeface="Times New Roman"/>
                <a:cs typeface="Times New Roman"/>
              </a:rPr>
              <a:t> [Accessed 5 Jan. 2026].</a:t>
            </a:r>
            <a:endParaRPr lang="en-GB" dirty="0">
              <a:solidFill>
                <a:schemeClr val="bg1"/>
              </a:solidFill>
            </a:endParaRPr>
          </a:p>
          <a:p>
            <a:r>
              <a:rPr lang="en-GB" sz="1200" dirty="0">
                <a:solidFill>
                  <a:schemeClr val="bg1"/>
                </a:solidFill>
                <a:latin typeface="Times New Roman"/>
                <a:cs typeface="Times New Roman"/>
              </a:rPr>
              <a:t>Merton Council (n.d.). </a:t>
            </a:r>
            <a:r>
              <a:rPr lang="en-GB" sz="1200" i="1" dirty="0">
                <a:solidFill>
                  <a:schemeClr val="bg1"/>
                </a:solidFill>
                <a:latin typeface="Times New Roman"/>
                <a:cs typeface="Times New Roman"/>
              </a:rPr>
              <a:t>MASH Multi-Agency Safeguarding Hub Guide for Professionals MERTON COUNCIL</a:t>
            </a:r>
            <a:r>
              <a:rPr lang="en-GB" sz="1200" dirty="0">
                <a:solidFill>
                  <a:schemeClr val="bg1"/>
                </a:solidFill>
                <a:latin typeface="Times New Roman"/>
                <a:cs typeface="Times New Roman"/>
              </a:rPr>
              <a:t>. [online] Available at: </a:t>
            </a:r>
            <a:r>
              <a:rPr lang="en-GB" sz="1200" dirty="0">
                <a:solidFill>
                  <a:schemeClr val="bg1"/>
                </a:solidFill>
                <a:latin typeface="Times New Roman"/>
                <a:cs typeface="Times New Roman"/>
                <a:hlinkClick r:id="rId9">
                  <a:extLst>
                    <a:ext uri="{A12FA001-AC4F-418D-AE19-62706E023703}">
                      <ahyp:hlinkClr xmlns:ahyp="http://schemas.microsoft.com/office/drawing/2018/hyperlinkcolor" val="tx"/>
                    </a:ext>
                  </a:extLst>
                </a:hlinkClick>
              </a:rPr>
              <a:t>https://www.merton.gov.uk/system/files/0403%20merton_mash_leaflet__professional.pdf</a:t>
            </a:r>
            <a:r>
              <a:rPr lang="en-GB" sz="1200" dirty="0">
                <a:solidFill>
                  <a:schemeClr val="bg1"/>
                </a:solidFill>
                <a:latin typeface="Times New Roman"/>
                <a:cs typeface="Times New Roman"/>
              </a:rPr>
              <a:t> [Accessed 2 Jan. 2026].</a:t>
            </a:r>
            <a:endParaRPr lang="en-GB" dirty="0">
              <a:solidFill>
                <a:schemeClr val="bg1"/>
              </a:solidFill>
            </a:endParaRPr>
          </a:p>
          <a:p>
            <a:r>
              <a:rPr lang="en-GB" sz="1200" dirty="0">
                <a:solidFill>
                  <a:schemeClr val="bg1"/>
                </a:solidFill>
                <a:latin typeface="Times New Roman"/>
                <a:cs typeface="Times New Roman"/>
              </a:rPr>
              <a:t>Ministry of Justice (2025). </a:t>
            </a:r>
            <a:r>
              <a:rPr lang="en-GB" sz="1200" i="1" dirty="0">
                <a:solidFill>
                  <a:schemeClr val="bg1"/>
                </a:solidFill>
                <a:latin typeface="Times New Roman"/>
                <a:cs typeface="Times New Roman"/>
              </a:rPr>
              <a:t>Code of Practice for Victims of Crime in England and Wales (Victim’s Code)</a:t>
            </a:r>
            <a:r>
              <a:rPr lang="en-GB" sz="1200" dirty="0">
                <a:solidFill>
                  <a:schemeClr val="bg1"/>
                </a:solidFill>
                <a:latin typeface="Times New Roman"/>
                <a:cs typeface="Times New Roman"/>
              </a:rPr>
              <a:t>. [online] GOV.UK. Available at: </a:t>
            </a:r>
            <a:r>
              <a:rPr lang="en-GB" sz="1200" dirty="0">
                <a:solidFill>
                  <a:schemeClr val="bg1"/>
                </a:solidFill>
                <a:latin typeface="Times New Roman"/>
                <a:cs typeface="Times New Roman"/>
                <a:hlinkClick r:id="rId10">
                  <a:extLst>
                    <a:ext uri="{A12FA001-AC4F-418D-AE19-62706E023703}">
                      <ahyp:hlinkClr xmlns:ahyp="http://schemas.microsoft.com/office/drawing/2018/hyperlinkcolor" val="tx"/>
                    </a:ext>
                  </a:extLst>
                </a:hlinkClick>
              </a:rPr>
              <a:t>https://www.gov.uk/government/publications/the-code-of-practice-for-victims-of-crime/code-of-practice-for-victims-of-crime-in-england-and-wales-victims-code</a:t>
            </a:r>
            <a:r>
              <a:rPr lang="en-GB" sz="1200" dirty="0">
                <a:solidFill>
                  <a:schemeClr val="bg1"/>
                </a:solidFill>
                <a:latin typeface="Times New Roman"/>
                <a:cs typeface="Times New Roman"/>
              </a:rPr>
              <a:t> [Accessed 2 Jan. 2026].</a:t>
            </a:r>
            <a:endParaRPr lang="en-GB" dirty="0">
              <a:solidFill>
                <a:schemeClr val="bg1"/>
              </a:solidFill>
            </a:endParaRPr>
          </a:p>
          <a:p>
            <a:r>
              <a:rPr lang="en-GB" sz="1200" dirty="0">
                <a:solidFill>
                  <a:schemeClr val="bg1"/>
                </a:solidFill>
                <a:latin typeface="Times New Roman"/>
                <a:cs typeface="Times New Roman"/>
              </a:rPr>
              <a:t>Office, H. (2024). </a:t>
            </a:r>
            <a:r>
              <a:rPr lang="en-GB" sz="1200" i="1" dirty="0">
                <a:solidFill>
                  <a:schemeClr val="bg1"/>
                </a:solidFill>
                <a:latin typeface="Times New Roman"/>
                <a:cs typeface="Times New Roman"/>
              </a:rPr>
              <a:t>Police statutory guidance on domestic abuse protection notices and orders: government response</a:t>
            </a:r>
            <a:r>
              <a:rPr lang="en-GB" sz="1200" dirty="0">
                <a:solidFill>
                  <a:schemeClr val="bg1"/>
                </a:solidFill>
                <a:latin typeface="Times New Roman"/>
                <a:cs typeface="Times New Roman"/>
              </a:rPr>
              <a:t>. [online] GOV.UK. Available at: </a:t>
            </a:r>
            <a:r>
              <a:rPr lang="en-GB" sz="1200" dirty="0">
                <a:solidFill>
                  <a:schemeClr val="bg1"/>
                </a:solidFill>
                <a:latin typeface="Times New Roman"/>
                <a:cs typeface="Times New Roman"/>
                <a:hlinkClick r:id="rId11">
                  <a:extLst>
                    <a:ext uri="{A12FA001-AC4F-418D-AE19-62706E023703}">
                      <ahyp:hlinkClr xmlns:ahyp="http://schemas.microsoft.com/office/drawing/2018/hyperlinkcolor" val="tx"/>
                    </a:ext>
                  </a:extLst>
                </a:hlinkClick>
              </a:rPr>
              <a:t>https://www.gov.uk/government/consultations/statutory-guidance-on-domestic-abuse-protection-notices-and-protection-orders/outcome/police-statutory-guidance-on-domestic-abuse-protection-notices-and-orders-government-response</a:t>
            </a:r>
            <a:r>
              <a:rPr lang="en-GB" sz="1200" dirty="0">
                <a:solidFill>
                  <a:schemeClr val="bg1"/>
                </a:solidFill>
                <a:latin typeface="Times New Roman"/>
                <a:cs typeface="Times New Roman"/>
              </a:rPr>
              <a:t> [Accessed 4 Jan. 2026].</a:t>
            </a:r>
            <a:endParaRPr lang="en-GB" dirty="0">
              <a:solidFill>
                <a:schemeClr val="bg1"/>
              </a:solidFill>
            </a:endParaRPr>
          </a:p>
          <a:p>
            <a:r>
              <a:rPr lang="en-GB" sz="1200" dirty="0">
                <a:solidFill>
                  <a:schemeClr val="bg1"/>
                </a:solidFill>
                <a:latin typeface="Times New Roman"/>
                <a:cs typeface="Times New Roman"/>
              </a:rPr>
              <a:t>South Wales Police (2025). </a:t>
            </a:r>
            <a:r>
              <a:rPr lang="en-GB" sz="1200" i="1" dirty="0">
                <a:solidFill>
                  <a:schemeClr val="bg1"/>
                </a:solidFill>
                <a:latin typeface="Times New Roman"/>
                <a:cs typeface="Times New Roman"/>
              </a:rPr>
              <a:t>FOI 554/25</a:t>
            </a:r>
            <a:r>
              <a:rPr lang="en-GB" sz="1200" dirty="0">
                <a:solidFill>
                  <a:schemeClr val="bg1"/>
                </a:solidFill>
                <a:latin typeface="Times New Roman"/>
                <a:cs typeface="Times New Roman"/>
              </a:rPr>
              <a:t>. [online] South Wales Police. Available at: </a:t>
            </a:r>
            <a:r>
              <a:rPr lang="en-GB" sz="1200" dirty="0">
                <a:solidFill>
                  <a:schemeClr val="bg1"/>
                </a:solidFill>
                <a:latin typeface="Times New Roman"/>
                <a:cs typeface="Times New Roman"/>
                <a:hlinkClick r:id="rId12">
                  <a:extLst>
                    <a:ext uri="{A12FA001-AC4F-418D-AE19-62706E023703}">
                      <ahyp:hlinkClr xmlns:ahyp="http://schemas.microsoft.com/office/drawing/2018/hyperlinkcolor" val="tx"/>
                    </a:ext>
                  </a:extLst>
                </a:hlinkClick>
              </a:rPr>
              <a:t>https://www.south-wales.police.uk/foi-ai/south-wales-police/disclosure-log/2025/june/foi-55425/</a:t>
            </a:r>
            <a:r>
              <a:rPr lang="en-GB" sz="1200" dirty="0">
                <a:solidFill>
                  <a:schemeClr val="bg1"/>
                </a:solidFill>
                <a:latin typeface="Times New Roman"/>
                <a:cs typeface="Times New Roman"/>
              </a:rPr>
              <a:t> [Accessed 20 Dec. 2025].</a:t>
            </a:r>
            <a:endParaRPr lang="en-GB" dirty="0">
              <a:solidFill>
                <a:schemeClr val="bg1"/>
              </a:solidFill>
            </a:endParaRPr>
          </a:p>
          <a:p>
            <a:r>
              <a:rPr lang="en-GB" sz="1200" dirty="0">
                <a:solidFill>
                  <a:schemeClr val="bg1"/>
                </a:solidFill>
                <a:latin typeface="Times New Roman"/>
                <a:cs typeface="Times New Roman"/>
              </a:rPr>
              <a:t>Stripe, N. (2021). </a:t>
            </a:r>
            <a:r>
              <a:rPr lang="en-GB" sz="1200" i="1" dirty="0">
                <a:solidFill>
                  <a:schemeClr val="bg1"/>
                </a:solidFill>
                <a:latin typeface="Times New Roman"/>
                <a:cs typeface="Times New Roman"/>
              </a:rPr>
              <a:t>The nature of violent crime in England and Wales</a:t>
            </a:r>
            <a:r>
              <a:rPr lang="en-GB" sz="1200" dirty="0">
                <a:solidFill>
                  <a:schemeClr val="bg1"/>
                </a:solidFill>
                <a:latin typeface="Times New Roman"/>
                <a:cs typeface="Times New Roman"/>
              </a:rPr>
              <a:t>. [online] Ons.gov.uk. Available at: </a:t>
            </a:r>
            <a:r>
              <a:rPr lang="en-GB" sz="1200" dirty="0">
                <a:solidFill>
                  <a:schemeClr val="bg1"/>
                </a:solidFill>
                <a:latin typeface="Times New Roman"/>
                <a:cs typeface="Times New Roman"/>
                <a:hlinkClick r:id="rId13">
                  <a:extLst>
                    <a:ext uri="{A12FA001-AC4F-418D-AE19-62706E023703}">
                      <ahyp:hlinkClr xmlns:ahyp="http://schemas.microsoft.com/office/drawing/2018/hyperlinkcolor" val="tx"/>
                    </a:ext>
                  </a:extLst>
                </a:hlinkClick>
              </a:rPr>
              <a:t>https://www.ons.gov.uk/peoplepopulationandcommunity/crimeandjustice/articles/thenatureofviolentcrimeinenglandandwales/yearendingmarch2020</a:t>
            </a:r>
            <a:r>
              <a:rPr lang="en-GB" sz="1200" dirty="0">
                <a:solidFill>
                  <a:schemeClr val="bg1"/>
                </a:solidFill>
                <a:latin typeface="Times New Roman"/>
                <a:cs typeface="Times New Roman"/>
              </a:rPr>
              <a:t>? [Accessed 20 Dec. 2025].</a:t>
            </a:r>
            <a:endParaRPr lang="en-GB" dirty="0">
              <a:solidFill>
                <a:schemeClr val="bg1"/>
              </a:solidFill>
            </a:endParaRPr>
          </a:p>
          <a:p>
            <a:endParaRPr lang="en-GB" sz="2000" dirty="0">
              <a:solidFill>
                <a:schemeClr val="bg1"/>
              </a:solidFill>
            </a:endParaRPr>
          </a:p>
        </p:txBody>
      </p:sp>
      <p:sp>
        <p:nvSpPr>
          <p:cNvPr id="12" name="Rectangle 11">
            <a:extLst>
              <a:ext uri="{FF2B5EF4-FFF2-40B4-BE49-F238E27FC236}">
                <a16:creationId xmlns:a16="http://schemas.microsoft.com/office/drawing/2014/main" id="{3E412BC9-42B4-B7C0-199E-15CC3E7ED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2853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013D0B-1D97-3593-F25D-AA75B9710697}"/>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57BE9239-6EB1-5237-F43E-601681080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561D61D-5C02-48FE-4A7D-FDBD47968329}"/>
              </a:ext>
            </a:extLst>
          </p:cNvPr>
          <p:cNvSpPr>
            <a:spLocks noGrp="1"/>
          </p:cNvSpPr>
          <p:nvPr>
            <p:ph type="title"/>
          </p:nvPr>
        </p:nvSpPr>
        <p:spPr>
          <a:xfrm>
            <a:off x="838200" y="669925"/>
            <a:ext cx="3611753" cy="1313273"/>
          </a:xfrm>
        </p:spPr>
        <p:txBody>
          <a:bodyPr anchor="b">
            <a:normAutofit/>
          </a:bodyPr>
          <a:lstStyle/>
          <a:p>
            <a:pPr algn="r"/>
            <a:r>
              <a:rPr lang="en-GB" sz="4000" dirty="0">
                <a:solidFill>
                  <a:schemeClr val="bg1"/>
                </a:solidFill>
              </a:rPr>
              <a:t>AI Statement</a:t>
            </a:r>
            <a:r>
              <a:rPr lang="en-GB" sz="2800" dirty="0">
                <a:solidFill>
                  <a:schemeClr val="bg1"/>
                </a:solidFill>
              </a:rPr>
              <a:t> </a:t>
            </a:r>
          </a:p>
        </p:txBody>
      </p:sp>
      <p:cxnSp>
        <p:nvCxnSpPr>
          <p:cNvPr id="10" name="Straight Connector 9">
            <a:extLst>
              <a:ext uri="{FF2B5EF4-FFF2-40B4-BE49-F238E27FC236}">
                <a16:creationId xmlns:a16="http://schemas.microsoft.com/office/drawing/2014/main" id="{9D67F9E3-163B-8495-B2C8-62547F5005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2795E2-D98A-C99D-9D5B-B87A6585CB34}"/>
              </a:ext>
            </a:extLst>
          </p:cNvPr>
          <p:cNvSpPr>
            <a:spLocks noGrp="1"/>
          </p:cNvSpPr>
          <p:nvPr>
            <p:ph idx="1"/>
          </p:nvPr>
        </p:nvSpPr>
        <p:spPr>
          <a:xfrm>
            <a:off x="1392667" y="2398957"/>
            <a:ext cx="9406666" cy="3526144"/>
          </a:xfrm>
        </p:spPr>
        <p:txBody>
          <a:bodyPr vert="horz" lIns="91440" tIns="45720" rIns="91440" bIns="45720" rtlCol="0" anchor="t">
            <a:normAutofit/>
          </a:bodyPr>
          <a:lstStyle/>
          <a:p>
            <a:r>
              <a:rPr lang="en-GB" dirty="0">
                <a:solidFill>
                  <a:schemeClr val="bg1"/>
                </a:solidFill>
              </a:rPr>
              <a:t>Within my presentation I used AI for research purposes to help find sources and broaden my information. It was also used to generate the image on slide 1. </a:t>
            </a:r>
            <a:endParaRPr lang="en-US" dirty="0">
              <a:solidFill>
                <a:schemeClr val="bg1"/>
              </a:solidFill>
            </a:endParaRPr>
          </a:p>
          <a:p>
            <a:endParaRPr lang="en-GB" sz="2000" dirty="0">
              <a:solidFill>
                <a:schemeClr val="bg1"/>
              </a:solidFill>
            </a:endParaRPr>
          </a:p>
        </p:txBody>
      </p:sp>
      <p:sp>
        <p:nvSpPr>
          <p:cNvPr id="12" name="Rectangle 11">
            <a:extLst>
              <a:ext uri="{FF2B5EF4-FFF2-40B4-BE49-F238E27FC236}">
                <a16:creationId xmlns:a16="http://schemas.microsoft.com/office/drawing/2014/main" id="{F3105AC2-1E6C-AEA7-269E-7094CAF41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6911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How should police approach the short-term and long-term effects on the victims of abuse. </vt:lpstr>
      <vt:lpstr>Different Types of Abuse/Victims</vt:lpstr>
      <vt:lpstr>Short-Term Police Safeguarding </vt:lpstr>
      <vt:lpstr>The Short-Term Effects on Victims</vt:lpstr>
      <vt:lpstr>How Police Should Deal with the Short-Term Effects on Victims</vt:lpstr>
      <vt:lpstr>The Long-Term Effects on Victims</vt:lpstr>
      <vt:lpstr>Long-term Police Safeguarding</vt:lpstr>
      <vt:lpstr>How Police Should Deal with the Long-Term Effects on Victims</vt:lpstr>
      <vt:lpstr>Multi-Agency Safeguarding Hub (MASH)</vt:lpstr>
      <vt:lpstr>Victims Code</vt:lpstr>
      <vt:lpstr>How Should Police Help Vulnerable Victims Through the Legal Process</vt:lpstr>
      <vt:lpstr>References</vt:lpstr>
      <vt:lpstr>AI Statement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542</cp:revision>
  <dcterms:created xsi:type="dcterms:W3CDTF">2026-01-09T13:48:42Z</dcterms:created>
  <dcterms:modified xsi:type="dcterms:W3CDTF">2026-01-09T23:55:05Z</dcterms:modified>
</cp:coreProperties>
</file>