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C7C2"/>
    <a:srgbClr val="E3E1D9"/>
    <a:srgbClr val="E0E1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9C1A83-392B-484C-8477-680E6C37DA37}" v="18" dt="2022-10-12T15:27:08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Edmunds (2100303)" userId="e4c0e9ab-17a8-404b-bca6-9409936dc8eb" providerId="ADAL" clId="{019C1A83-392B-484C-8477-680E6C37DA37}"/>
    <pc:docChg chg="undo custSel modSld">
      <pc:chgData name="Sophie Edmunds (2100303)" userId="e4c0e9ab-17a8-404b-bca6-9409936dc8eb" providerId="ADAL" clId="{019C1A83-392B-484C-8477-680E6C37DA37}" dt="2022-10-19T13:26:59.840" v="623" actId="20577"/>
      <pc:docMkLst>
        <pc:docMk/>
      </pc:docMkLst>
      <pc:sldChg chg="addSp delSp modSp mod setBg">
        <pc:chgData name="Sophie Edmunds (2100303)" userId="e4c0e9ab-17a8-404b-bca6-9409936dc8eb" providerId="ADAL" clId="{019C1A83-392B-484C-8477-680E6C37DA37}" dt="2022-10-19T13:26:59.840" v="623" actId="20577"/>
        <pc:sldMkLst>
          <pc:docMk/>
          <pc:sldMk cId="1452742068" sldId="257"/>
        </pc:sldMkLst>
        <pc:spChg chg="del mod">
          <ac:chgData name="Sophie Edmunds (2100303)" userId="e4c0e9ab-17a8-404b-bca6-9409936dc8eb" providerId="ADAL" clId="{019C1A83-392B-484C-8477-680E6C37DA37}" dt="2022-10-12T12:55:06.542" v="1" actId="478"/>
          <ac:spMkLst>
            <pc:docMk/>
            <pc:sldMk cId="1452742068" sldId="257"/>
            <ac:spMk id="2" creationId="{04584DC1-53E6-6658-6B59-4448237AF4A9}"/>
          </ac:spMkLst>
        </pc:spChg>
        <pc:spChg chg="add mod">
          <ac:chgData name="Sophie Edmunds (2100303)" userId="e4c0e9ab-17a8-404b-bca6-9409936dc8eb" providerId="ADAL" clId="{019C1A83-392B-484C-8477-680E6C37DA37}" dt="2022-10-12T15:29:43.256" v="575" actId="207"/>
          <ac:spMkLst>
            <pc:docMk/>
            <pc:sldMk cId="1452742068" sldId="257"/>
            <ac:spMk id="2" creationId="{BBD38474-16C3-18BC-8FB1-D532B5898CA4}"/>
          </ac:spMkLst>
        </pc:spChg>
        <pc:spChg chg="add mod">
          <ac:chgData name="Sophie Edmunds (2100303)" userId="e4c0e9ab-17a8-404b-bca6-9409936dc8eb" providerId="ADAL" clId="{019C1A83-392B-484C-8477-680E6C37DA37}" dt="2022-10-12T15:22:26.827" v="488" actId="1076"/>
          <ac:spMkLst>
            <pc:docMk/>
            <pc:sldMk cId="1452742068" sldId="257"/>
            <ac:spMk id="3" creationId="{2C1A76CD-3EB9-7310-C530-FBA64A3E892F}"/>
          </ac:spMkLst>
        </pc:spChg>
        <pc:spChg chg="del">
          <ac:chgData name="Sophie Edmunds (2100303)" userId="e4c0e9ab-17a8-404b-bca6-9409936dc8eb" providerId="ADAL" clId="{019C1A83-392B-484C-8477-680E6C37DA37}" dt="2022-10-12T12:55:08.043" v="2" actId="478"/>
          <ac:spMkLst>
            <pc:docMk/>
            <pc:sldMk cId="1452742068" sldId="257"/>
            <ac:spMk id="3" creationId="{E6880C5E-9841-4932-ECBD-F61ABB669227}"/>
          </ac:spMkLst>
        </pc:spChg>
        <pc:spChg chg="add mod">
          <ac:chgData name="Sophie Edmunds (2100303)" userId="e4c0e9ab-17a8-404b-bca6-9409936dc8eb" providerId="ADAL" clId="{019C1A83-392B-484C-8477-680E6C37DA37}" dt="2022-10-19T13:26:12.036" v="617" actId="20577"/>
          <ac:spMkLst>
            <pc:docMk/>
            <pc:sldMk cId="1452742068" sldId="257"/>
            <ac:spMk id="4" creationId="{30DB8333-49AF-3438-9328-E0727C7F9743}"/>
          </ac:spMkLst>
        </pc:spChg>
        <pc:spChg chg="add mod">
          <ac:chgData name="Sophie Edmunds (2100303)" userId="e4c0e9ab-17a8-404b-bca6-9409936dc8eb" providerId="ADAL" clId="{019C1A83-392B-484C-8477-680E6C37DA37}" dt="2022-10-19T13:26:59.840" v="623" actId="20577"/>
          <ac:spMkLst>
            <pc:docMk/>
            <pc:sldMk cId="1452742068" sldId="257"/>
            <ac:spMk id="5" creationId="{B1C1663F-AD96-EF39-225B-9E69993C28D8}"/>
          </ac:spMkLst>
        </pc:spChg>
        <pc:picChg chg="add del mod">
          <ac:chgData name="Sophie Edmunds (2100303)" userId="e4c0e9ab-17a8-404b-bca6-9409936dc8eb" providerId="ADAL" clId="{019C1A83-392B-484C-8477-680E6C37DA37}" dt="2022-10-12T12:57:31.625" v="8" actId="478"/>
          <ac:picMkLst>
            <pc:docMk/>
            <pc:sldMk cId="1452742068" sldId="257"/>
            <ac:picMk id="5" creationId="{4C353AEF-CF82-1717-3ACB-AFD77C9F3E2F}"/>
          </ac:picMkLst>
        </pc:picChg>
        <pc:picChg chg="add del mod ord">
          <ac:chgData name="Sophie Edmunds (2100303)" userId="e4c0e9ab-17a8-404b-bca6-9409936dc8eb" providerId="ADAL" clId="{019C1A83-392B-484C-8477-680E6C37DA37}" dt="2022-10-12T15:28:37.527" v="568" actId="478"/>
          <ac:picMkLst>
            <pc:docMk/>
            <pc:sldMk cId="1452742068" sldId="257"/>
            <ac:picMk id="6" creationId="{5DF8623E-7075-D42C-3029-0C15584A41FC}"/>
          </ac:picMkLst>
        </pc:picChg>
        <pc:picChg chg="add mod">
          <ac:chgData name="Sophie Edmunds (2100303)" userId="e4c0e9ab-17a8-404b-bca6-9409936dc8eb" providerId="ADAL" clId="{019C1A83-392B-484C-8477-680E6C37DA37}" dt="2022-10-12T15:28:13.739" v="566" actId="14861"/>
          <ac:picMkLst>
            <pc:docMk/>
            <pc:sldMk cId="1452742068" sldId="257"/>
            <ac:picMk id="7" creationId="{587A4AFD-ABE7-6EBD-5C77-61C8BAAC888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94130-F102-1628-5760-0B462F5D51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F7A672-E647-3EFC-A27D-E3AA941386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172D7A-D7B6-0939-3CD1-CC446FAB0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D22A5-6FC4-45FE-8FEE-4C78FB1EE4D9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97190-0EAB-C3ED-EF52-ACEE70538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A03269-C809-DC9C-581B-9966BEC6A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4DDFD-F04C-46F0-81B3-E8063DF1A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674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D1152-4FD5-28F5-9626-E928F8993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F18F6-410D-2F3D-BDAA-B6DDDE9995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84E00-0127-AA5E-5271-35A89CF6D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D22A5-6FC4-45FE-8FEE-4C78FB1EE4D9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C897C4-DCD8-98BB-EF98-FABBB9CA5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82062A-B043-D199-492A-929255C76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4DDFD-F04C-46F0-81B3-E8063DF1A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58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D4E75-556A-AD84-A54B-605E2618F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03A569-45FE-1371-8EB8-E82B456D41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58464-ED62-E895-D141-234CAF81F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D22A5-6FC4-45FE-8FEE-4C78FB1EE4D9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7BD69-2B31-7ED1-814D-901C56A70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06A27-CA6F-6C85-AC21-77CFED82D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4DDFD-F04C-46F0-81B3-E8063DF1A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966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E4431-6087-D728-CF88-78EF52C26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3CC46-EA4B-EB0F-C8A6-9BA3249E23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EA7651-814C-1C2A-21ED-7B3A1139FB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D145B-5836-F746-A1CC-F571F3F3E2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D22A5-6FC4-45FE-8FEE-4C78FB1EE4D9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227BD5-AA48-5578-75C4-5E373287F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5E2656-275B-ACCB-DDC4-F33E1E5B5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4DDFD-F04C-46F0-81B3-E8063DF1A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508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F7572-8AD8-43A6-D164-9C0A6C95E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C55527-8829-6678-F66E-B7BA3D5AAE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96CE7D-DB4F-508E-FAF6-9B39CDAA5F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9BF5E9-5DDD-3BAA-3643-7A4D351609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29A8F1-6B82-7344-607D-361DF32F45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61291D-FDF1-5152-1D72-ED79C5B50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D22A5-6FC4-45FE-8FEE-4C78FB1EE4D9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A846AA-DD37-7BAE-AE8A-8A642732DF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C29912-05C5-94A7-1191-29300B2E7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4DDFD-F04C-46F0-81B3-E8063DF1A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517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EC487-71FC-550B-85D3-AC77CD0C8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B2664D-03D2-E74A-46E0-59C5B6417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D22A5-6FC4-45FE-8FEE-4C78FB1EE4D9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384500-0536-0F65-FA6C-F1D00A835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9A9CDC-7596-3AAE-0DE1-4A2C0A83E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4DDFD-F04C-46F0-81B3-E8063DF1A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833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11881C-7C1E-BC5C-FE77-1094D7631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D22A5-6FC4-45FE-8FEE-4C78FB1EE4D9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A1C36A-0B21-718B-43D0-A5AB1232B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595F29-12FF-3F22-9C00-9F1A0B91C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4DDFD-F04C-46F0-81B3-E8063DF1A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438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02D6-9D0A-6B13-AC46-0EBCA3515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3313A-3233-ACA8-9509-8239490F1C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BAF825-D480-42B5-ECC3-C60ED18267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A46884-3A7C-AE38-9FB8-F17B6DBE4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D22A5-6FC4-45FE-8FEE-4C78FB1EE4D9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0E5A14-BA71-9096-AEE1-028C1E907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9E6133-DDB5-714A-876A-4B58CE8AC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4DDFD-F04C-46F0-81B3-E8063DF1A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892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4A7B2-958E-24C4-1E5E-C30A2E359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2A26C5-7B1B-64C2-A9D9-FB3AB877FE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E1254B-1A60-DFD1-3180-EA4ECD749A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99CEC5-88A0-C7E1-23E3-720AED85C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D22A5-6FC4-45FE-8FEE-4C78FB1EE4D9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E9073-F716-DEBA-FFBD-13100D87C7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845B91-E873-28BD-6322-C11DC0520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4DDFD-F04C-46F0-81B3-E8063DF1A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940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F464B-F555-3720-249F-40622CDB5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CCF854-2256-3E67-B86F-3D6D58EB25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C25C80-3768-A795-CE1B-D824371FF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D22A5-6FC4-45FE-8FEE-4C78FB1EE4D9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450AD5-5704-60D1-7C6B-58F2AF986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DCD13-D47B-3832-8E66-B08400D54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4DDFD-F04C-46F0-81B3-E8063DF1A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89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DC357E-D92C-1B83-A839-C107A4C65A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536EF3-3178-CEEA-2E5A-77C76EFFEB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EF31CD-0887-CFA4-384E-4EC9CA832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D22A5-6FC4-45FE-8FEE-4C78FB1EE4D9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DFC698-6184-4309-4C35-85836E56E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7BB42-1B9D-77CE-B3FC-197BD6AAA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4DDFD-F04C-46F0-81B3-E8063DF1A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518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AF3D7C0-EEF5-CFE6-D942-9FB2295B7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0AC951-C2F1-7187-E3C6-9830BFAF87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E12464-96CC-2853-335A-A480332660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0D22A5-6FC4-45FE-8FEE-4C78FB1EE4D9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10A9B-1801-E5D1-97DC-E16FA11B29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7B367A-4DFE-290C-A72F-1C3D17160E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D4DDFD-F04C-46F0-81B3-E8063DF1A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736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mailto:saedmunds@LPmarketing.com" TargetMode="Externa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ress Releases 2020 | University of Wales Trinity Saint David">
            <a:extLst>
              <a:ext uri="{FF2B5EF4-FFF2-40B4-BE49-F238E27FC236}">
                <a16:creationId xmlns:a16="http://schemas.microsoft.com/office/drawing/2014/main" id="{7A1742D9-84B7-F514-4075-4746F96AAB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796" y="2779077"/>
            <a:ext cx="3916680" cy="129984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1E51B44-2428-F59A-F0D6-DC0915B62C00}"/>
              </a:ext>
            </a:extLst>
          </p:cNvPr>
          <p:cNvSpPr txBox="1"/>
          <p:nvPr/>
        </p:nvSpPr>
        <p:spPr>
          <a:xfrm>
            <a:off x="547396" y="2421433"/>
            <a:ext cx="6248400" cy="2603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Name: 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Sophie Edmunds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2100303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Title: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Languages &amp; Cultural Awareness</a:t>
            </a:r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Number: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BMIH5003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Lecturer’s Name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Rodrigo</a:t>
            </a:r>
            <a:r>
              <a:rPr lang="es-ES" b="1" i="0" dirty="0">
                <a:solidFill>
                  <a:srgbClr val="2F549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F. Aguilera</a:t>
            </a:r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396E6C-119B-74C5-6952-4C94EE080B29}"/>
              </a:ext>
            </a:extLst>
          </p:cNvPr>
          <p:cNvSpPr txBox="1"/>
          <p:nvPr/>
        </p:nvSpPr>
        <p:spPr>
          <a:xfrm>
            <a:off x="4204995" y="895738"/>
            <a:ext cx="25908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Spanish Business Card</a:t>
            </a:r>
          </a:p>
        </p:txBody>
      </p:sp>
    </p:spTree>
    <p:extLst>
      <p:ext uri="{BB962C8B-B14F-4D97-AF65-F5344CB8AC3E}">
        <p14:creationId xmlns:p14="http://schemas.microsoft.com/office/powerpoint/2010/main" val="32395104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E1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F8623E-7075-D42C-3029-0C15584A41F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  <a14:imgEffect>
                      <a14:saturation sat="3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0" y="-1"/>
            <a:ext cx="12192000" cy="4320073"/>
          </a:xfrm>
          <a:prstGeom prst="rect">
            <a:avLst/>
          </a:prstGeom>
          <a:solidFill>
            <a:srgbClr val="E0E1DC"/>
          </a:solidFill>
        </p:spPr>
      </p:pic>
      <p:pic>
        <p:nvPicPr>
          <p:cNvPr id="7" name="Picture 6" descr="Diagram&#10;&#10;Description automatically generated with low confidence">
            <a:extLst>
              <a:ext uri="{FF2B5EF4-FFF2-40B4-BE49-F238E27FC236}">
                <a16:creationId xmlns:a16="http://schemas.microsoft.com/office/drawing/2014/main" id="{587A4AFD-ABE7-6EBD-5C77-61C8BAAC88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2534" y="826669"/>
            <a:ext cx="2939145" cy="2939145"/>
          </a:xfrm>
          <a:prstGeom prst="rect">
            <a:avLst/>
          </a:prstGeom>
          <a:effectLst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BD38474-16C3-18BC-8FB1-D532B5898CA4}"/>
              </a:ext>
            </a:extLst>
          </p:cNvPr>
          <p:cNvSpPr/>
          <p:nvPr/>
        </p:nvSpPr>
        <p:spPr>
          <a:xfrm>
            <a:off x="0" y="4320073"/>
            <a:ext cx="12192000" cy="2537927"/>
          </a:xfrm>
          <a:prstGeom prst="rect">
            <a:avLst/>
          </a:prstGeom>
          <a:solidFill>
            <a:srgbClr val="C8C7C2"/>
          </a:solidFill>
          <a:ln>
            <a:solidFill>
              <a:srgbClr val="E0E1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1A76CD-3EB9-7310-C530-FBA64A3E892F}"/>
              </a:ext>
            </a:extLst>
          </p:cNvPr>
          <p:cNvSpPr txBox="1"/>
          <p:nvPr/>
        </p:nvSpPr>
        <p:spPr>
          <a:xfrm>
            <a:off x="4262534" y="3507959"/>
            <a:ext cx="327504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Las Palmas Hotel, Barra &amp; Cocina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DB8333-49AF-3438-9328-E0727C7F9743}"/>
              </a:ext>
            </a:extLst>
          </p:cNvPr>
          <p:cNvSpPr txBox="1"/>
          <p:nvPr/>
        </p:nvSpPr>
        <p:spPr>
          <a:xfrm>
            <a:off x="8804988" y="5534561"/>
            <a:ext cx="33870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Dirección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r"/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Av. </a:t>
            </a: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Puesta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 Sol, 71,</a:t>
            </a:r>
          </a:p>
          <a:p>
            <a:pPr algn="r"/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35005,</a:t>
            </a:r>
          </a:p>
          <a:p>
            <a:pPr algn="r"/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Las Palmas de Gran </a:t>
            </a: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Caneria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algn="r"/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Espa</a:t>
            </a:r>
            <a:r>
              <a:rPr lang="en-GB" sz="1600" b="0" i="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ña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C1663F-AD96-EF39-225B-9E69993C28D8}"/>
              </a:ext>
            </a:extLst>
          </p:cNvPr>
          <p:cNvSpPr txBox="1"/>
          <p:nvPr/>
        </p:nvSpPr>
        <p:spPr>
          <a:xfrm>
            <a:off x="223934" y="4541721"/>
            <a:ext cx="5159828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Srta. Sophie Edmunds</a:t>
            </a:r>
          </a:p>
          <a:p>
            <a:pPr algn="just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Director de Marketing</a:t>
            </a:r>
          </a:p>
          <a:p>
            <a:pPr algn="just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Email: </a:t>
            </a:r>
            <a:r>
              <a:rPr lang="en-GB" sz="1600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saedmunds@LPmarketing.com</a:t>
            </a:r>
            <a:endParaRPr lang="en-GB" sz="1600" u="sng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600" u="sng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Teléfono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(+34) 928 79 91 10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7420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34F8B426A30F4D89225E7C19967DB8" ma:contentTypeVersion="11" ma:contentTypeDescription="Create a new document." ma:contentTypeScope="" ma:versionID="fcc2f0a7a535ae1394d6f54f8f4a0e8b">
  <xsd:schema xmlns:xsd="http://www.w3.org/2001/XMLSchema" xmlns:xs="http://www.w3.org/2001/XMLSchema" xmlns:p="http://schemas.microsoft.com/office/2006/metadata/properties" xmlns:ns3="0129b9fd-52ee-4735-801a-8d39556133ce" xmlns:ns4="b0fe3e24-d995-423c-a7fa-dbcb21490404" targetNamespace="http://schemas.microsoft.com/office/2006/metadata/properties" ma:root="true" ma:fieldsID="87c57ee1214b950844c12f855122e451" ns3:_="" ns4:_="">
    <xsd:import namespace="0129b9fd-52ee-4735-801a-8d39556133ce"/>
    <xsd:import namespace="b0fe3e24-d995-423c-a7fa-dbcb2149040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29b9fd-52ee-4735-801a-8d39556133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fe3e24-d995-423c-a7fa-dbcb2149040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B892A51-DC31-40AF-8721-092E2AB0417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22B10A0-B241-493E-BC36-7DCF1AD401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129b9fd-52ee-4735-801a-8d39556133ce"/>
    <ds:schemaRef ds:uri="b0fe3e24-d995-423c-a7fa-dbcb214904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8B8DC94-E2C3-4700-B3C1-B6383925B1B8}">
  <ds:schemaRefs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b0fe3e24-d995-423c-a7fa-dbcb21490404"/>
    <ds:schemaRef ds:uri="0129b9fd-52ee-4735-801a-8d39556133ce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81</Words>
  <Application>Microsoft Office PowerPoint</Application>
  <PresentationFormat>Widescreen</PresentationFormat>
  <Paragraphs>22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 Edmunds (2100303)</dc:creator>
  <cp:lastModifiedBy>Sophie Edmunds (2100303)</cp:lastModifiedBy>
  <cp:revision>1</cp:revision>
  <dcterms:created xsi:type="dcterms:W3CDTF">2022-10-12T12:41:40Z</dcterms:created>
  <dcterms:modified xsi:type="dcterms:W3CDTF">2022-10-19T13:27:08Z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0x010100B834F8B426A30F4D89225E7C19967DB8</vt:lpwstr>
  </property>
</Properties>
</file>