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7" r:id="rId4"/>
    <p:sldId id="265" r:id="rId5"/>
    <p:sldId id="268" r:id="rId6"/>
    <p:sldId id="258" r:id="rId7"/>
    <p:sldId id="270" r:id="rId8"/>
    <p:sldId id="271" r:id="rId9"/>
    <p:sldId id="259" r:id="rId10"/>
    <p:sldId id="260" r:id="rId11"/>
    <p:sldId id="261" r:id="rId12"/>
    <p:sldId id="262" r:id="rId13"/>
    <p:sldId id="263" r:id="rId14"/>
    <p:sldId id="272" r:id="rId15"/>
    <p:sldId id="273" r:id="rId16"/>
    <p:sldId id="274" r:id="rId17"/>
    <p:sldId id="275" r:id="rId18"/>
    <p:sldId id="276" r:id="rId19"/>
    <p:sldId id="277" r:id="rId20"/>
    <p:sldId id="278" r:id="rId21"/>
    <p:sldId id="279" r:id="rId22"/>
    <p:sldId id="280" r:id="rId23"/>
    <p:sldId id="281" r:id="rId24"/>
    <p:sldId id="282" r:id="rId25"/>
    <p:sldId id="284" r:id="rId26"/>
    <p:sldId id="285" r:id="rId27"/>
    <p:sldId id="289" r:id="rId28"/>
    <p:sldId id="286" r:id="rId29"/>
    <p:sldId id="287" r:id="rId30"/>
    <p:sldId id="288" r:id="rId31"/>
    <p:sldId id="283" r:id="rId32"/>
    <p:sldId id="290" r:id="rId33"/>
    <p:sldId id="291" r:id="rId34"/>
    <p:sldId id="292" r:id="rId35"/>
    <p:sldId id="299" r:id="rId36"/>
    <p:sldId id="295" r:id="rId37"/>
    <p:sldId id="296" r:id="rId38"/>
    <p:sldId id="297" r:id="rId39"/>
    <p:sldId id="298" r:id="rId40"/>
    <p:sldId id="293" r:id="rId41"/>
    <p:sldId id="294" r:id="rId42"/>
    <p:sldId id="300" r:id="rId43"/>
    <p:sldId id="301" r:id="rId44"/>
    <p:sldId id="302" r:id="rId45"/>
    <p:sldId id="303" r:id="rId46"/>
    <p:sldId id="304" r:id="rId47"/>
    <p:sldId id="305" r:id="rId48"/>
    <p:sldId id="306" r:id="rId49"/>
    <p:sldId id="307"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75" d="100"/>
          <a:sy n="75" d="100"/>
        </p:scale>
        <p:origin x="66"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18B17-437B-E6FA-F01B-EE2C34F2C8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F3DA82-1370-C62F-C82A-38230CD7E1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79C87C-12FC-50CE-96AD-1D8FD02EE75C}"/>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5" name="Footer Placeholder 4">
            <a:extLst>
              <a:ext uri="{FF2B5EF4-FFF2-40B4-BE49-F238E27FC236}">
                <a16:creationId xmlns:a16="http://schemas.microsoft.com/office/drawing/2014/main" id="{433D7B90-127F-DD7B-42A3-D6EC307F35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F4AEE-7211-068E-75C1-950041C83BD8}"/>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2344871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058A3-6ADF-1C57-13AE-6D37079C85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6DEC03-3205-9493-C61F-E8A5169135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9D74A9-5465-9AA7-F73B-815694D73820}"/>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5" name="Footer Placeholder 4">
            <a:extLst>
              <a:ext uri="{FF2B5EF4-FFF2-40B4-BE49-F238E27FC236}">
                <a16:creationId xmlns:a16="http://schemas.microsoft.com/office/drawing/2014/main" id="{6415067A-FEF1-E6A6-B647-F3C969C15F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53F6E-2A3D-8E02-19B6-B9FE899A9FE1}"/>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1645662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8C740-7FEE-134E-78AB-29D4884F4C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45EED69-7CD5-E3B7-8032-AF28E3B604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805A6F-276A-14BA-E2B1-DF1E8A4ED003}"/>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5" name="Footer Placeholder 4">
            <a:extLst>
              <a:ext uri="{FF2B5EF4-FFF2-40B4-BE49-F238E27FC236}">
                <a16:creationId xmlns:a16="http://schemas.microsoft.com/office/drawing/2014/main" id="{67D9D8AC-F96F-8BA7-EEDC-A05F0AC0E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92904C-2519-A295-0B86-82A062083CA9}"/>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1106178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FEAC-4320-581A-C2E1-47B0B9B5E0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F96A24-AB9D-4526-7B72-654CF4CF27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A14C5B-6CE0-73D7-DF5A-22031D833A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871ABA-6550-482D-8A49-33F9A5445F78}"/>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6" name="Footer Placeholder 5">
            <a:extLst>
              <a:ext uri="{FF2B5EF4-FFF2-40B4-BE49-F238E27FC236}">
                <a16:creationId xmlns:a16="http://schemas.microsoft.com/office/drawing/2014/main" id="{6819E774-3B08-8959-F3CC-6001F624FE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DB4D4C-CCDE-0E27-2FBF-116C85EE5B03}"/>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3031742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11502-1BE6-8679-D18B-CC3A2242DD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681BEE-E4A8-7E78-1D10-A744408D15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BDE2D7-B8A6-381D-D8A3-2823921F04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9FC119-B751-E36B-87F4-55CF1AECC9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16100C-196C-DF84-193F-ADF620A8E3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D58613-96B5-D53D-EB8B-66B00795DB33}"/>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8" name="Footer Placeholder 7">
            <a:extLst>
              <a:ext uri="{FF2B5EF4-FFF2-40B4-BE49-F238E27FC236}">
                <a16:creationId xmlns:a16="http://schemas.microsoft.com/office/drawing/2014/main" id="{850973FC-E491-918C-F754-4BCBFEE074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E45131-42D3-7120-68B7-73192D7FDBCA}"/>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3050765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B0FC6-FC57-D1BA-C224-5F965641D9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ACF6C-F71A-0873-225A-FE158F17EF2B}"/>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4" name="Footer Placeholder 3">
            <a:extLst>
              <a:ext uri="{FF2B5EF4-FFF2-40B4-BE49-F238E27FC236}">
                <a16:creationId xmlns:a16="http://schemas.microsoft.com/office/drawing/2014/main" id="{66A36880-805C-2B6B-F5E4-54CB97A4EC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160D7F-74EB-431B-0744-BAA254B42EA4}"/>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4034180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4A037F-99F3-8F33-B3CE-B6F33250CB2F}"/>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3" name="Footer Placeholder 2">
            <a:extLst>
              <a:ext uri="{FF2B5EF4-FFF2-40B4-BE49-F238E27FC236}">
                <a16:creationId xmlns:a16="http://schemas.microsoft.com/office/drawing/2014/main" id="{0FAB2BC0-DD52-47C5-CFDF-609F6431EE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353750-8B3F-5D24-8618-40B0499C0A5E}"/>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1847088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A20BA-F5B3-69E6-FBFF-5FDBE04C23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AA253-90A1-BAC3-4E8A-0DF43BE26B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6F0BED-D170-22FA-4563-6FF5188021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E96D66-C9E5-3A19-E96C-1AA935F10B5E}"/>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6" name="Footer Placeholder 5">
            <a:extLst>
              <a:ext uri="{FF2B5EF4-FFF2-40B4-BE49-F238E27FC236}">
                <a16:creationId xmlns:a16="http://schemas.microsoft.com/office/drawing/2014/main" id="{95E795EF-2B3B-248E-4BA0-8E7DC1A450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C54A66-5696-B926-F268-2809ADCF5E19}"/>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1638304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2CA0C-63DD-3620-5332-DC925BDE34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689A66-FA37-8564-55D1-09B0FD8B53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4DF2C5-3A67-0553-BC4B-82F01D99E4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BD72F0-D6AC-20E9-053C-03267687A2D7}"/>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6" name="Footer Placeholder 5">
            <a:extLst>
              <a:ext uri="{FF2B5EF4-FFF2-40B4-BE49-F238E27FC236}">
                <a16:creationId xmlns:a16="http://schemas.microsoft.com/office/drawing/2014/main" id="{8E565BC6-D3DB-A8D6-F514-691A33F4AF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7A3AF8-0A2D-3EE6-A858-5E89AB517A26}"/>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26267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37BA5-8489-E2E6-82E0-916FD0D2D2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0875EB-8561-65F9-326D-821423FA46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4401B3-BA0E-4012-5D8E-A5B3F46E5FCE}"/>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5" name="Footer Placeholder 4">
            <a:extLst>
              <a:ext uri="{FF2B5EF4-FFF2-40B4-BE49-F238E27FC236}">
                <a16:creationId xmlns:a16="http://schemas.microsoft.com/office/drawing/2014/main" id="{460C163C-AC5A-53A7-8E97-6487441ADD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68EFF-3A60-2C6B-69B2-EF1C73FC5F5C}"/>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1650476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B98B6-7AAB-27B6-93E2-AB5428D400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CF175E-D68C-2642-5772-9FBAA93C8E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6A57E3-DC54-31FD-1057-4E0050CBD731}"/>
              </a:ext>
            </a:extLst>
          </p:cNvPr>
          <p:cNvSpPr>
            <a:spLocks noGrp="1"/>
          </p:cNvSpPr>
          <p:nvPr>
            <p:ph type="dt" sz="half" idx="10"/>
          </p:nvPr>
        </p:nvSpPr>
        <p:spPr/>
        <p:txBody>
          <a:bodyPr/>
          <a:lstStyle/>
          <a:p>
            <a:fld id="{57D0565A-5FE3-43FC-812C-E8427B0E2E05}" type="datetimeFigureOut">
              <a:rPr lang="en-GB" smtClean="0"/>
              <a:t>25/10/2025</a:t>
            </a:fld>
            <a:endParaRPr lang="en-GB"/>
          </a:p>
        </p:txBody>
      </p:sp>
      <p:sp>
        <p:nvSpPr>
          <p:cNvPr id="5" name="Footer Placeholder 4">
            <a:extLst>
              <a:ext uri="{FF2B5EF4-FFF2-40B4-BE49-F238E27FC236}">
                <a16:creationId xmlns:a16="http://schemas.microsoft.com/office/drawing/2014/main" id="{A944E6B5-EB2B-B821-CA0C-34A055605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2033E1-334D-F3EE-DBA9-A76C2E971DF9}"/>
              </a:ext>
            </a:extLst>
          </p:cNvPr>
          <p:cNvSpPr>
            <a:spLocks noGrp="1"/>
          </p:cNvSpPr>
          <p:nvPr>
            <p:ph type="sldNum" sz="quarter" idx="12"/>
          </p:nvPr>
        </p:nvSpPr>
        <p:spPr/>
        <p:txBody>
          <a:bodyPr/>
          <a:lstStyle/>
          <a:p>
            <a:fld id="{815F230B-2B0C-4216-A69A-1929931A00A0}" type="slidenum">
              <a:rPr lang="en-GB" smtClean="0"/>
              <a:t>‹#›</a:t>
            </a:fld>
            <a:endParaRPr lang="en-GB"/>
          </a:p>
        </p:txBody>
      </p:sp>
    </p:spTree>
    <p:extLst>
      <p:ext uri="{BB962C8B-B14F-4D97-AF65-F5344CB8AC3E}">
        <p14:creationId xmlns:p14="http://schemas.microsoft.com/office/powerpoint/2010/main" val="542149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9A62CE-8FBC-7750-98C9-083AF0AFE3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8FD017-D7AB-40D9-9930-55FD9F61B5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4A74E-51FB-F034-594A-5004C99674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0565A-5FE3-43FC-812C-E8427B0E2E05}" type="datetimeFigureOut">
              <a:rPr lang="en-GB" smtClean="0"/>
              <a:t>25/10/2025</a:t>
            </a:fld>
            <a:endParaRPr lang="en-GB"/>
          </a:p>
        </p:txBody>
      </p:sp>
      <p:sp>
        <p:nvSpPr>
          <p:cNvPr id="5" name="Footer Placeholder 4">
            <a:extLst>
              <a:ext uri="{FF2B5EF4-FFF2-40B4-BE49-F238E27FC236}">
                <a16:creationId xmlns:a16="http://schemas.microsoft.com/office/drawing/2014/main" id="{71AA7498-239A-DD2A-F2F9-A93CC0B51D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F79735-8548-9F07-242A-A16C79B9FB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5F230B-2B0C-4216-A69A-1929931A00A0}" type="slidenum">
              <a:rPr lang="en-GB" smtClean="0"/>
              <a:t>‹#›</a:t>
            </a:fld>
            <a:endParaRPr lang="en-GB"/>
          </a:p>
        </p:txBody>
      </p:sp>
    </p:spTree>
    <p:extLst>
      <p:ext uri="{BB962C8B-B14F-4D97-AF65-F5344CB8AC3E}">
        <p14:creationId xmlns:p14="http://schemas.microsoft.com/office/powerpoint/2010/main" val="14530361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76709-CE1F-D153-9715-0DAB2753748C}"/>
              </a:ext>
            </a:extLst>
          </p:cNvPr>
          <p:cNvSpPr>
            <a:spLocks noGrp="1"/>
          </p:cNvSpPr>
          <p:nvPr>
            <p:ph type="ctrTitle"/>
          </p:nvPr>
        </p:nvSpPr>
        <p:spPr/>
        <p:txBody>
          <a:bodyPr/>
          <a:lstStyle/>
          <a:p>
            <a:r>
              <a:rPr lang="en-GB" dirty="0"/>
              <a:t>Procurement Performance Measurement </a:t>
            </a:r>
          </a:p>
        </p:txBody>
      </p:sp>
      <p:sp>
        <p:nvSpPr>
          <p:cNvPr id="3" name="Subtitle 2">
            <a:extLst>
              <a:ext uri="{FF2B5EF4-FFF2-40B4-BE49-F238E27FC236}">
                <a16:creationId xmlns:a16="http://schemas.microsoft.com/office/drawing/2014/main" id="{01104B31-1799-5F57-4CEA-200059393FE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96018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CD598-3BEE-0900-4C3D-2CFA1EDBC6FA}"/>
              </a:ext>
            </a:extLst>
          </p:cNvPr>
          <p:cNvSpPr>
            <a:spLocks noGrp="1"/>
          </p:cNvSpPr>
          <p:nvPr>
            <p:ph type="title"/>
          </p:nvPr>
        </p:nvSpPr>
        <p:spPr/>
        <p:txBody>
          <a:bodyPr/>
          <a:lstStyle/>
          <a:p>
            <a:r>
              <a:rPr lang="en-GB" dirty="0"/>
              <a:t>Measurement indicators and reporting systems</a:t>
            </a:r>
          </a:p>
        </p:txBody>
      </p:sp>
      <p:sp>
        <p:nvSpPr>
          <p:cNvPr id="3" name="Content Placeholder 2">
            <a:extLst>
              <a:ext uri="{FF2B5EF4-FFF2-40B4-BE49-F238E27FC236}">
                <a16:creationId xmlns:a16="http://schemas.microsoft.com/office/drawing/2014/main" id="{8AF79698-3A8F-8CFC-693A-C75F8F82BF34}"/>
              </a:ext>
            </a:extLst>
          </p:cNvPr>
          <p:cNvSpPr>
            <a:spLocks noGrp="1"/>
          </p:cNvSpPr>
          <p:nvPr>
            <p:ph idx="1"/>
          </p:nvPr>
        </p:nvSpPr>
        <p:spPr/>
        <p:txBody>
          <a:bodyPr>
            <a:normAutofit/>
          </a:bodyPr>
          <a:lstStyle/>
          <a:p>
            <a:r>
              <a:rPr lang="en-GB" dirty="0"/>
              <a:t>Why measure procurement performance? </a:t>
            </a:r>
          </a:p>
          <a:p>
            <a:r>
              <a:rPr lang="en-GB" dirty="0"/>
              <a:t>To have an objective vision of results and the way in which they were reached. To have elements for forecasting and anticipation, and thus to have the means to take corrective measures. </a:t>
            </a:r>
          </a:p>
          <a:p>
            <a:r>
              <a:rPr lang="en-GB" dirty="0"/>
              <a:t>Finally, from a managerial point of view, to have immediate influence over the behaviour of all collaborators (if, naturally, the criteria by which individual performance is measured match those used to assess the performance of the procurement department as a whole).</a:t>
            </a:r>
          </a:p>
          <a:p>
            <a:endParaRPr lang="en-GB" dirty="0"/>
          </a:p>
        </p:txBody>
      </p:sp>
    </p:spTree>
    <p:extLst>
      <p:ext uri="{BB962C8B-B14F-4D97-AF65-F5344CB8AC3E}">
        <p14:creationId xmlns:p14="http://schemas.microsoft.com/office/powerpoint/2010/main" val="1642396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DBB68-9C1E-2EB0-9876-3BC29E024E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9D41B0-49EF-8251-3FDD-FD453765BA5A}"/>
              </a:ext>
            </a:extLst>
          </p:cNvPr>
          <p:cNvSpPr>
            <a:spLocks noGrp="1"/>
          </p:cNvSpPr>
          <p:nvPr>
            <p:ph idx="1"/>
          </p:nvPr>
        </p:nvSpPr>
        <p:spPr/>
        <p:txBody>
          <a:bodyPr/>
          <a:lstStyle/>
          <a:p>
            <a:r>
              <a:rPr lang="en-GB" dirty="0"/>
              <a:t>As a result, whatever the complexity of a procurement department and its level of maturity, it is necessary to design and manage a performance measurement system for three main reasons: </a:t>
            </a:r>
          </a:p>
          <a:p>
            <a:r>
              <a:rPr lang="en-GB" dirty="0"/>
              <a:t>providing periodic reporting to executives and top management; informing, if possible, the heads of business units considered as internal customers; and having an internal management tool for all of the department’s collaborators as well as all those who interface frequently with the function.</a:t>
            </a:r>
          </a:p>
          <a:p>
            <a:endParaRPr lang="en-GB" dirty="0"/>
          </a:p>
        </p:txBody>
      </p:sp>
    </p:spTree>
    <p:extLst>
      <p:ext uri="{BB962C8B-B14F-4D97-AF65-F5344CB8AC3E}">
        <p14:creationId xmlns:p14="http://schemas.microsoft.com/office/powerpoint/2010/main" val="3938440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2CF5-0EB0-701F-52DE-71148998C9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D4ECA4-D948-BD34-CC45-2E35661A407C}"/>
              </a:ext>
            </a:extLst>
          </p:cNvPr>
          <p:cNvSpPr>
            <a:spLocks noGrp="1"/>
          </p:cNvSpPr>
          <p:nvPr>
            <p:ph idx="1"/>
          </p:nvPr>
        </p:nvSpPr>
        <p:spPr/>
        <p:txBody>
          <a:bodyPr/>
          <a:lstStyle/>
          <a:p>
            <a:r>
              <a:rPr lang="en-GB" dirty="0"/>
              <a:t>Two aspects will be dealt with successively:</a:t>
            </a:r>
          </a:p>
          <a:p>
            <a:r>
              <a:rPr lang="en-GB" dirty="0"/>
              <a:t>We will examine concepts and methods relating to the definition of performance objectives and action variables, </a:t>
            </a:r>
          </a:p>
          <a:p>
            <a:r>
              <a:rPr lang="en-GB" dirty="0"/>
              <a:t>as well as methods for establishing indicators and reporting systems; </a:t>
            </a:r>
          </a:p>
        </p:txBody>
      </p:sp>
    </p:spTree>
    <p:extLst>
      <p:ext uri="{BB962C8B-B14F-4D97-AF65-F5344CB8AC3E}">
        <p14:creationId xmlns:p14="http://schemas.microsoft.com/office/powerpoint/2010/main" val="4054844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F9BF-222F-FEE7-2672-D58B000F5BA0}"/>
              </a:ext>
            </a:extLst>
          </p:cNvPr>
          <p:cNvSpPr>
            <a:spLocks noGrp="1"/>
          </p:cNvSpPr>
          <p:nvPr>
            <p:ph type="title"/>
          </p:nvPr>
        </p:nvSpPr>
        <p:spPr/>
        <p:txBody>
          <a:bodyPr/>
          <a:lstStyle/>
          <a:p>
            <a:r>
              <a:rPr lang="en-GB" dirty="0"/>
              <a:t>Procurement performance: basic concepts</a:t>
            </a:r>
          </a:p>
        </p:txBody>
      </p:sp>
      <p:sp>
        <p:nvSpPr>
          <p:cNvPr id="3" name="Content Placeholder 2">
            <a:extLst>
              <a:ext uri="{FF2B5EF4-FFF2-40B4-BE49-F238E27FC236}">
                <a16:creationId xmlns:a16="http://schemas.microsoft.com/office/drawing/2014/main" id="{1B4AC685-3D4C-7F5A-34BC-B32122323C7D}"/>
              </a:ext>
            </a:extLst>
          </p:cNvPr>
          <p:cNvSpPr>
            <a:spLocks noGrp="1"/>
          </p:cNvSpPr>
          <p:nvPr>
            <p:ph idx="1"/>
          </p:nvPr>
        </p:nvSpPr>
        <p:spPr/>
        <p:txBody>
          <a:bodyPr/>
          <a:lstStyle/>
          <a:p>
            <a:r>
              <a:rPr lang="en-GB" dirty="0"/>
              <a:t>What is procurement performance? </a:t>
            </a:r>
          </a:p>
          <a:p>
            <a:r>
              <a:rPr lang="en-GB" dirty="0"/>
              <a:t>As for any other company function, according to an extremely classic management control approach, the generic concept of performance is made up of five main dimensions, as shown by Figure 20.1.1</a:t>
            </a:r>
          </a:p>
          <a:p>
            <a:endParaRPr lang="en-GB" dirty="0"/>
          </a:p>
          <a:p>
            <a:endParaRPr lang="en-GB" dirty="0"/>
          </a:p>
        </p:txBody>
      </p:sp>
    </p:spTree>
    <p:extLst>
      <p:ext uri="{BB962C8B-B14F-4D97-AF65-F5344CB8AC3E}">
        <p14:creationId xmlns:p14="http://schemas.microsoft.com/office/powerpoint/2010/main" val="3735755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434BD1E-DD16-8013-9E92-EBD640F203C9}"/>
              </a:ext>
            </a:extLst>
          </p:cNvPr>
          <p:cNvPicPr>
            <a:picLocks noChangeAspect="1"/>
          </p:cNvPicPr>
          <p:nvPr/>
        </p:nvPicPr>
        <p:blipFill>
          <a:blip r:embed="rId2"/>
          <a:stretch>
            <a:fillRect/>
          </a:stretch>
        </p:blipFill>
        <p:spPr>
          <a:xfrm>
            <a:off x="1378857" y="457200"/>
            <a:ext cx="9434286" cy="5943600"/>
          </a:xfrm>
          <a:prstGeom prst="rect">
            <a:avLst/>
          </a:prstGeom>
        </p:spPr>
      </p:pic>
    </p:spTree>
    <p:extLst>
      <p:ext uri="{BB962C8B-B14F-4D97-AF65-F5344CB8AC3E}">
        <p14:creationId xmlns:p14="http://schemas.microsoft.com/office/powerpoint/2010/main" val="3654773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BED9172-55AC-C667-1B3B-5609ED7BF4C8}"/>
              </a:ext>
            </a:extLst>
          </p:cNvPr>
          <p:cNvPicPr>
            <a:picLocks noChangeAspect="1"/>
          </p:cNvPicPr>
          <p:nvPr/>
        </p:nvPicPr>
        <p:blipFill>
          <a:blip r:embed="rId2"/>
          <a:stretch>
            <a:fillRect/>
          </a:stretch>
        </p:blipFill>
        <p:spPr>
          <a:xfrm>
            <a:off x="177800" y="101600"/>
            <a:ext cx="11880850" cy="6623050"/>
          </a:xfrm>
          <a:prstGeom prst="rect">
            <a:avLst/>
          </a:prstGeom>
        </p:spPr>
      </p:pic>
    </p:spTree>
    <p:extLst>
      <p:ext uri="{BB962C8B-B14F-4D97-AF65-F5344CB8AC3E}">
        <p14:creationId xmlns:p14="http://schemas.microsoft.com/office/powerpoint/2010/main" val="2505301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6C0AFE8-9F01-42F2-6726-016DD4C71AEB}"/>
              </a:ext>
            </a:extLst>
          </p:cNvPr>
          <p:cNvPicPr>
            <a:picLocks noChangeAspect="1"/>
          </p:cNvPicPr>
          <p:nvPr/>
        </p:nvPicPr>
        <p:blipFill>
          <a:blip r:embed="rId2"/>
          <a:stretch>
            <a:fillRect/>
          </a:stretch>
        </p:blipFill>
        <p:spPr>
          <a:xfrm>
            <a:off x="152400" y="107950"/>
            <a:ext cx="11893550" cy="6540500"/>
          </a:xfrm>
          <a:prstGeom prst="rect">
            <a:avLst/>
          </a:prstGeom>
        </p:spPr>
      </p:pic>
    </p:spTree>
    <p:extLst>
      <p:ext uri="{BB962C8B-B14F-4D97-AF65-F5344CB8AC3E}">
        <p14:creationId xmlns:p14="http://schemas.microsoft.com/office/powerpoint/2010/main" val="4163293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95E0459-C7A2-6330-1B2E-7D7CB7247D64}"/>
              </a:ext>
            </a:extLst>
          </p:cNvPr>
          <p:cNvPicPr>
            <a:picLocks noChangeAspect="1"/>
          </p:cNvPicPr>
          <p:nvPr/>
        </p:nvPicPr>
        <p:blipFill>
          <a:blip r:embed="rId2"/>
          <a:stretch>
            <a:fillRect/>
          </a:stretch>
        </p:blipFill>
        <p:spPr>
          <a:xfrm>
            <a:off x="54838" y="1847851"/>
            <a:ext cx="12026900" cy="4800599"/>
          </a:xfrm>
          <a:prstGeom prst="rect">
            <a:avLst/>
          </a:prstGeom>
        </p:spPr>
      </p:pic>
      <p:pic>
        <p:nvPicPr>
          <p:cNvPr id="5" name="Picture 4">
            <a:extLst>
              <a:ext uri="{FF2B5EF4-FFF2-40B4-BE49-F238E27FC236}">
                <a16:creationId xmlns:a16="http://schemas.microsoft.com/office/drawing/2014/main" id="{D0730FEC-C033-9734-C0F8-738FB49EBB22}"/>
              </a:ext>
            </a:extLst>
          </p:cNvPr>
          <p:cNvPicPr>
            <a:picLocks noChangeAspect="1"/>
          </p:cNvPicPr>
          <p:nvPr/>
        </p:nvPicPr>
        <p:blipFill>
          <a:blip r:embed="rId3"/>
          <a:stretch>
            <a:fillRect/>
          </a:stretch>
        </p:blipFill>
        <p:spPr>
          <a:xfrm>
            <a:off x="57150" y="539751"/>
            <a:ext cx="12026900" cy="1308100"/>
          </a:xfrm>
          <a:prstGeom prst="rect">
            <a:avLst/>
          </a:prstGeom>
        </p:spPr>
      </p:pic>
    </p:spTree>
    <p:extLst>
      <p:ext uri="{BB962C8B-B14F-4D97-AF65-F5344CB8AC3E}">
        <p14:creationId xmlns:p14="http://schemas.microsoft.com/office/powerpoint/2010/main" val="425571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CE8D0AA-2B24-B952-F913-2E29660E831C}"/>
              </a:ext>
            </a:extLst>
          </p:cNvPr>
          <p:cNvPicPr>
            <a:picLocks noChangeAspect="1"/>
          </p:cNvPicPr>
          <p:nvPr/>
        </p:nvPicPr>
        <p:blipFill>
          <a:blip r:embed="rId2"/>
          <a:stretch>
            <a:fillRect/>
          </a:stretch>
        </p:blipFill>
        <p:spPr>
          <a:xfrm>
            <a:off x="80238" y="165100"/>
            <a:ext cx="12054612" cy="4264026"/>
          </a:xfrm>
          <a:prstGeom prst="rect">
            <a:avLst/>
          </a:prstGeom>
        </p:spPr>
      </p:pic>
      <p:pic>
        <p:nvPicPr>
          <p:cNvPr id="5" name="Picture 4">
            <a:extLst>
              <a:ext uri="{FF2B5EF4-FFF2-40B4-BE49-F238E27FC236}">
                <a16:creationId xmlns:a16="http://schemas.microsoft.com/office/drawing/2014/main" id="{B4289F2D-B003-B634-8E37-2204CC114AA2}"/>
              </a:ext>
            </a:extLst>
          </p:cNvPr>
          <p:cNvPicPr>
            <a:picLocks noChangeAspect="1"/>
          </p:cNvPicPr>
          <p:nvPr/>
        </p:nvPicPr>
        <p:blipFill>
          <a:blip r:embed="rId3"/>
          <a:stretch>
            <a:fillRect/>
          </a:stretch>
        </p:blipFill>
        <p:spPr>
          <a:xfrm>
            <a:off x="80238" y="4429126"/>
            <a:ext cx="12054612" cy="1653318"/>
          </a:xfrm>
          <a:prstGeom prst="rect">
            <a:avLst/>
          </a:prstGeom>
        </p:spPr>
      </p:pic>
    </p:spTree>
    <p:extLst>
      <p:ext uri="{BB962C8B-B14F-4D97-AF65-F5344CB8AC3E}">
        <p14:creationId xmlns:p14="http://schemas.microsoft.com/office/powerpoint/2010/main" val="726948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B0D06BB-ECA6-0DFD-DC64-8B92CD489604}"/>
              </a:ext>
            </a:extLst>
          </p:cNvPr>
          <p:cNvPicPr>
            <a:picLocks noChangeAspect="1"/>
          </p:cNvPicPr>
          <p:nvPr/>
        </p:nvPicPr>
        <p:blipFill>
          <a:blip r:embed="rId2"/>
          <a:stretch>
            <a:fillRect/>
          </a:stretch>
        </p:blipFill>
        <p:spPr>
          <a:xfrm>
            <a:off x="457200" y="615950"/>
            <a:ext cx="11277600" cy="5111750"/>
          </a:xfrm>
          <a:prstGeom prst="rect">
            <a:avLst/>
          </a:prstGeom>
        </p:spPr>
      </p:pic>
    </p:spTree>
    <p:extLst>
      <p:ext uri="{BB962C8B-B14F-4D97-AF65-F5344CB8AC3E}">
        <p14:creationId xmlns:p14="http://schemas.microsoft.com/office/powerpoint/2010/main" val="1821985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67FD3A7-6CDB-D7E9-791F-D9A3FD9096A0}"/>
              </a:ext>
            </a:extLst>
          </p:cNvPr>
          <p:cNvPicPr>
            <a:picLocks noChangeAspect="1"/>
          </p:cNvPicPr>
          <p:nvPr/>
        </p:nvPicPr>
        <p:blipFill>
          <a:blip r:embed="rId2"/>
          <a:stretch>
            <a:fillRect/>
          </a:stretch>
        </p:blipFill>
        <p:spPr>
          <a:xfrm>
            <a:off x="457200" y="1765300"/>
            <a:ext cx="11277600" cy="3416300"/>
          </a:xfrm>
          <a:prstGeom prst="rect">
            <a:avLst/>
          </a:prstGeom>
        </p:spPr>
      </p:pic>
    </p:spTree>
    <p:extLst>
      <p:ext uri="{BB962C8B-B14F-4D97-AF65-F5344CB8AC3E}">
        <p14:creationId xmlns:p14="http://schemas.microsoft.com/office/powerpoint/2010/main" val="3806995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A35F42B-8556-408F-3CE2-C2CF1F74D412}"/>
              </a:ext>
            </a:extLst>
          </p:cNvPr>
          <p:cNvPicPr>
            <a:picLocks noChangeAspect="1"/>
          </p:cNvPicPr>
          <p:nvPr/>
        </p:nvPicPr>
        <p:blipFill>
          <a:blip r:embed="rId2"/>
          <a:stretch>
            <a:fillRect/>
          </a:stretch>
        </p:blipFill>
        <p:spPr>
          <a:xfrm>
            <a:off x="457200" y="1358900"/>
            <a:ext cx="11277600" cy="3879850"/>
          </a:xfrm>
          <a:prstGeom prst="rect">
            <a:avLst/>
          </a:prstGeom>
        </p:spPr>
      </p:pic>
    </p:spTree>
    <p:extLst>
      <p:ext uri="{BB962C8B-B14F-4D97-AF65-F5344CB8AC3E}">
        <p14:creationId xmlns:p14="http://schemas.microsoft.com/office/powerpoint/2010/main" val="49458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D95542D-81BC-7BB0-E77B-11E8D4592262}"/>
              </a:ext>
            </a:extLst>
          </p:cNvPr>
          <p:cNvPicPr>
            <a:picLocks noChangeAspect="1"/>
          </p:cNvPicPr>
          <p:nvPr/>
        </p:nvPicPr>
        <p:blipFill>
          <a:blip r:embed="rId2"/>
          <a:stretch>
            <a:fillRect/>
          </a:stretch>
        </p:blipFill>
        <p:spPr>
          <a:xfrm>
            <a:off x="3956304" y="457200"/>
            <a:ext cx="4279391" cy="5943600"/>
          </a:xfrm>
          <a:prstGeom prst="rect">
            <a:avLst/>
          </a:prstGeom>
        </p:spPr>
      </p:pic>
    </p:spTree>
    <p:extLst>
      <p:ext uri="{BB962C8B-B14F-4D97-AF65-F5344CB8AC3E}">
        <p14:creationId xmlns:p14="http://schemas.microsoft.com/office/powerpoint/2010/main" val="1830587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9EC0FF8-750A-5C03-0E5F-04DCB1F70040}"/>
              </a:ext>
            </a:extLst>
          </p:cNvPr>
          <p:cNvPicPr>
            <a:picLocks noChangeAspect="1"/>
          </p:cNvPicPr>
          <p:nvPr/>
        </p:nvPicPr>
        <p:blipFill>
          <a:blip r:embed="rId2"/>
          <a:stretch>
            <a:fillRect/>
          </a:stretch>
        </p:blipFill>
        <p:spPr>
          <a:xfrm>
            <a:off x="457200" y="2399919"/>
            <a:ext cx="11277600" cy="2058161"/>
          </a:xfrm>
          <a:prstGeom prst="rect">
            <a:avLst/>
          </a:prstGeom>
        </p:spPr>
      </p:pic>
    </p:spTree>
    <p:extLst>
      <p:ext uri="{BB962C8B-B14F-4D97-AF65-F5344CB8AC3E}">
        <p14:creationId xmlns:p14="http://schemas.microsoft.com/office/powerpoint/2010/main" val="4200949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23EBEBE-4E95-6699-C4F3-C712AF580733}"/>
              </a:ext>
            </a:extLst>
          </p:cNvPr>
          <p:cNvPicPr>
            <a:picLocks noChangeAspect="1"/>
          </p:cNvPicPr>
          <p:nvPr/>
        </p:nvPicPr>
        <p:blipFill>
          <a:blip r:embed="rId2"/>
          <a:stretch>
            <a:fillRect/>
          </a:stretch>
        </p:blipFill>
        <p:spPr>
          <a:xfrm>
            <a:off x="457200" y="2738247"/>
            <a:ext cx="11277600" cy="1381505"/>
          </a:xfrm>
          <a:prstGeom prst="rect">
            <a:avLst/>
          </a:prstGeom>
        </p:spPr>
      </p:pic>
    </p:spTree>
    <p:extLst>
      <p:ext uri="{BB962C8B-B14F-4D97-AF65-F5344CB8AC3E}">
        <p14:creationId xmlns:p14="http://schemas.microsoft.com/office/powerpoint/2010/main" val="161229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C18513C-81A5-006F-4700-5B31D0028D84}"/>
              </a:ext>
            </a:extLst>
          </p:cNvPr>
          <p:cNvPicPr>
            <a:picLocks noChangeAspect="1"/>
          </p:cNvPicPr>
          <p:nvPr/>
        </p:nvPicPr>
        <p:blipFill>
          <a:blip r:embed="rId2"/>
          <a:stretch>
            <a:fillRect/>
          </a:stretch>
        </p:blipFill>
        <p:spPr>
          <a:xfrm>
            <a:off x="457200" y="2132077"/>
            <a:ext cx="11277600" cy="2593846"/>
          </a:xfrm>
          <a:prstGeom prst="rect">
            <a:avLst/>
          </a:prstGeom>
        </p:spPr>
      </p:pic>
    </p:spTree>
    <p:extLst>
      <p:ext uri="{BB962C8B-B14F-4D97-AF65-F5344CB8AC3E}">
        <p14:creationId xmlns:p14="http://schemas.microsoft.com/office/powerpoint/2010/main" val="15806487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8AD0191-65EF-EF21-9D47-C28D8C986364}"/>
              </a:ext>
            </a:extLst>
          </p:cNvPr>
          <p:cNvPicPr>
            <a:picLocks noChangeAspect="1"/>
          </p:cNvPicPr>
          <p:nvPr/>
        </p:nvPicPr>
        <p:blipFill>
          <a:blip r:embed="rId2"/>
          <a:stretch>
            <a:fillRect/>
          </a:stretch>
        </p:blipFill>
        <p:spPr>
          <a:xfrm>
            <a:off x="457200" y="2836926"/>
            <a:ext cx="11277600" cy="1184148"/>
          </a:xfrm>
          <a:prstGeom prst="rect">
            <a:avLst/>
          </a:prstGeom>
        </p:spPr>
      </p:pic>
    </p:spTree>
    <p:extLst>
      <p:ext uri="{BB962C8B-B14F-4D97-AF65-F5344CB8AC3E}">
        <p14:creationId xmlns:p14="http://schemas.microsoft.com/office/powerpoint/2010/main" val="3942884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49009D0-FBF5-9FFE-7FA9-1367065BE2F1}"/>
              </a:ext>
            </a:extLst>
          </p:cNvPr>
          <p:cNvPicPr>
            <a:picLocks noChangeAspect="1"/>
          </p:cNvPicPr>
          <p:nvPr/>
        </p:nvPicPr>
        <p:blipFill>
          <a:blip r:embed="rId2"/>
          <a:stretch>
            <a:fillRect/>
          </a:stretch>
        </p:blipFill>
        <p:spPr>
          <a:xfrm>
            <a:off x="3926586" y="457200"/>
            <a:ext cx="4338827" cy="5943600"/>
          </a:xfrm>
          <a:prstGeom prst="rect">
            <a:avLst/>
          </a:prstGeom>
        </p:spPr>
      </p:pic>
    </p:spTree>
    <p:extLst>
      <p:ext uri="{BB962C8B-B14F-4D97-AF65-F5344CB8AC3E}">
        <p14:creationId xmlns:p14="http://schemas.microsoft.com/office/powerpoint/2010/main" val="13373464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CA324DA-9E04-70B7-3593-AD12ECCE400A}"/>
              </a:ext>
            </a:extLst>
          </p:cNvPr>
          <p:cNvPicPr>
            <a:picLocks noChangeAspect="1"/>
          </p:cNvPicPr>
          <p:nvPr/>
        </p:nvPicPr>
        <p:blipFill>
          <a:blip r:embed="rId2"/>
          <a:stretch>
            <a:fillRect/>
          </a:stretch>
        </p:blipFill>
        <p:spPr>
          <a:xfrm>
            <a:off x="457200" y="2357628"/>
            <a:ext cx="11277600" cy="2142743"/>
          </a:xfrm>
          <a:prstGeom prst="rect">
            <a:avLst/>
          </a:prstGeom>
        </p:spPr>
      </p:pic>
    </p:spTree>
    <p:extLst>
      <p:ext uri="{BB962C8B-B14F-4D97-AF65-F5344CB8AC3E}">
        <p14:creationId xmlns:p14="http://schemas.microsoft.com/office/powerpoint/2010/main" val="31640572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50224C5-CBAB-53E5-BE15-35CC4681F422}"/>
              </a:ext>
            </a:extLst>
          </p:cNvPr>
          <p:cNvPicPr>
            <a:picLocks noChangeAspect="1"/>
          </p:cNvPicPr>
          <p:nvPr/>
        </p:nvPicPr>
        <p:blipFill>
          <a:blip r:embed="rId2"/>
          <a:stretch>
            <a:fillRect/>
          </a:stretch>
        </p:blipFill>
        <p:spPr>
          <a:xfrm>
            <a:off x="457200" y="2371725"/>
            <a:ext cx="11277600" cy="2114550"/>
          </a:xfrm>
          <a:prstGeom prst="rect">
            <a:avLst/>
          </a:prstGeom>
        </p:spPr>
      </p:pic>
    </p:spTree>
    <p:extLst>
      <p:ext uri="{BB962C8B-B14F-4D97-AF65-F5344CB8AC3E}">
        <p14:creationId xmlns:p14="http://schemas.microsoft.com/office/powerpoint/2010/main" val="2590758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99D3BCC-E044-DA5C-328D-CE9DE7441FC8}"/>
              </a:ext>
            </a:extLst>
          </p:cNvPr>
          <p:cNvPicPr>
            <a:picLocks noChangeAspect="1"/>
          </p:cNvPicPr>
          <p:nvPr/>
        </p:nvPicPr>
        <p:blipFill>
          <a:blip r:embed="rId2"/>
          <a:stretch>
            <a:fillRect/>
          </a:stretch>
        </p:blipFill>
        <p:spPr>
          <a:xfrm>
            <a:off x="4067747" y="457200"/>
            <a:ext cx="4056506" cy="5943600"/>
          </a:xfrm>
          <a:prstGeom prst="rect">
            <a:avLst/>
          </a:prstGeom>
        </p:spPr>
      </p:pic>
    </p:spTree>
    <p:extLst>
      <p:ext uri="{BB962C8B-B14F-4D97-AF65-F5344CB8AC3E}">
        <p14:creationId xmlns:p14="http://schemas.microsoft.com/office/powerpoint/2010/main" val="764792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6965FBB-2EB3-4A0E-9DBC-435FC441C409}"/>
              </a:ext>
            </a:extLst>
          </p:cNvPr>
          <p:cNvPicPr>
            <a:picLocks noChangeAspect="1"/>
          </p:cNvPicPr>
          <p:nvPr/>
        </p:nvPicPr>
        <p:blipFill>
          <a:blip r:embed="rId2"/>
          <a:stretch>
            <a:fillRect/>
          </a:stretch>
        </p:blipFill>
        <p:spPr>
          <a:xfrm>
            <a:off x="457200" y="2991993"/>
            <a:ext cx="11277600" cy="874013"/>
          </a:xfrm>
          <a:prstGeom prst="rect">
            <a:avLst/>
          </a:prstGeom>
        </p:spPr>
      </p:pic>
    </p:spTree>
    <p:extLst>
      <p:ext uri="{BB962C8B-B14F-4D97-AF65-F5344CB8AC3E}">
        <p14:creationId xmlns:p14="http://schemas.microsoft.com/office/powerpoint/2010/main" val="1344828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89AA6B8-BF70-2074-7DAB-C80BA3BD9FCB}"/>
              </a:ext>
            </a:extLst>
          </p:cNvPr>
          <p:cNvPicPr>
            <a:picLocks noChangeAspect="1"/>
          </p:cNvPicPr>
          <p:nvPr/>
        </p:nvPicPr>
        <p:blipFill>
          <a:blip r:embed="rId2"/>
          <a:stretch>
            <a:fillRect/>
          </a:stretch>
        </p:blipFill>
        <p:spPr>
          <a:xfrm>
            <a:off x="457200" y="2738247"/>
            <a:ext cx="11277600" cy="1381505"/>
          </a:xfrm>
          <a:prstGeom prst="rect">
            <a:avLst/>
          </a:prstGeom>
        </p:spPr>
      </p:pic>
    </p:spTree>
    <p:extLst>
      <p:ext uri="{BB962C8B-B14F-4D97-AF65-F5344CB8AC3E}">
        <p14:creationId xmlns:p14="http://schemas.microsoft.com/office/powerpoint/2010/main" val="31577267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252A3B7-E77D-CF1F-CB68-1E022CD9BD06}"/>
              </a:ext>
            </a:extLst>
          </p:cNvPr>
          <p:cNvPicPr>
            <a:picLocks noChangeAspect="1"/>
          </p:cNvPicPr>
          <p:nvPr/>
        </p:nvPicPr>
        <p:blipFill>
          <a:blip r:embed="rId2"/>
          <a:stretch>
            <a:fillRect/>
          </a:stretch>
        </p:blipFill>
        <p:spPr>
          <a:xfrm>
            <a:off x="643467" y="3074584"/>
            <a:ext cx="10905066" cy="70883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8314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6EC1F1-63F7-A51B-C55C-4600AAE65063}"/>
              </a:ext>
            </a:extLst>
          </p:cNvPr>
          <p:cNvPicPr>
            <a:picLocks noChangeAspect="1"/>
          </p:cNvPicPr>
          <p:nvPr/>
        </p:nvPicPr>
        <p:blipFill>
          <a:blip r:embed="rId2"/>
          <a:stretch>
            <a:fillRect/>
          </a:stretch>
        </p:blipFill>
        <p:spPr>
          <a:xfrm>
            <a:off x="457200" y="2879217"/>
            <a:ext cx="11277600" cy="1099566"/>
          </a:xfrm>
          <a:prstGeom prst="rect">
            <a:avLst/>
          </a:prstGeom>
        </p:spPr>
      </p:pic>
      <p:pic>
        <p:nvPicPr>
          <p:cNvPr id="5" name="Picture 4">
            <a:extLst>
              <a:ext uri="{FF2B5EF4-FFF2-40B4-BE49-F238E27FC236}">
                <a16:creationId xmlns:a16="http://schemas.microsoft.com/office/drawing/2014/main" id="{F2403947-7041-37F4-59FC-0212D4D83314}"/>
              </a:ext>
            </a:extLst>
          </p:cNvPr>
          <p:cNvPicPr>
            <a:picLocks noChangeAspect="1"/>
          </p:cNvPicPr>
          <p:nvPr/>
        </p:nvPicPr>
        <p:blipFill>
          <a:blip r:embed="rId3"/>
          <a:stretch>
            <a:fillRect/>
          </a:stretch>
        </p:blipFill>
        <p:spPr>
          <a:xfrm>
            <a:off x="63500" y="4116867"/>
            <a:ext cx="12192000" cy="588129"/>
          </a:xfrm>
          <a:prstGeom prst="rect">
            <a:avLst/>
          </a:prstGeom>
        </p:spPr>
      </p:pic>
    </p:spTree>
    <p:extLst>
      <p:ext uri="{BB962C8B-B14F-4D97-AF65-F5344CB8AC3E}">
        <p14:creationId xmlns:p14="http://schemas.microsoft.com/office/powerpoint/2010/main" val="3292376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CF0DB99-724A-1960-BAC4-14A94FF975C5}"/>
              </a:ext>
            </a:extLst>
          </p:cNvPr>
          <p:cNvPicPr>
            <a:picLocks noChangeAspect="1"/>
          </p:cNvPicPr>
          <p:nvPr/>
        </p:nvPicPr>
        <p:blipFill>
          <a:blip r:embed="rId2"/>
          <a:stretch>
            <a:fillRect/>
          </a:stretch>
        </p:blipFill>
        <p:spPr>
          <a:xfrm>
            <a:off x="3503105" y="457200"/>
            <a:ext cx="5185790" cy="5943600"/>
          </a:xfrm>
          <a:prstGeom prst="rect">
            <a:avLst/>
          </a:prstGeom>
        </p:spPr>
      </p:pic>
    </p:spTree>
    <p:extLst>
      <p:ext uri="{BB962C8B-B14F-4D97-AF65-F5344CB8AC3E}">
        <p14:creationId xmlns:p14="http://schemas.microsoft.com/office/powerpoint/2010/main" val="3634494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D3756CE-9F12-8440-970A-CB805B870C92}"/>
              </a:ext>
            </a:extLst>
          </p:cNvPr>
          <p:cNvPicPr>
            <a:picLocks noChangeAspect="1"/>
          </p:cNvPicPr>
          <p:nvPr/>
        </p:nvPicPr>
        <p:blipFill>
          <a:blip r:embed="rId2"/>
          <a:stretch>
            <a:fillRect/>
          </a:stretch>
        </p:blipFill>
        <p:spPr>
          <a:xfrm>
            <a:off x="457200" y="1991105"/>
            <a:ext cx="11277600" cy="2875789"/>
          </a:xfrm>
          <a:prstGeom prst="rect">
            <a:avLst/>
          </a:prstGeom>
        </p:spPr>
      </p:pic>
    </p:spTree>
    <p:extLst>
      <p:ext uri="{BB962C8B-B14F-4D97-AF65-F5344CB8AC3E}">
        <p14:creationId xmlns:p14="http://schemas.microsoft.com/office/powerpoint/2010/main" val="40779333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C7E5C66-3808-C1CC-347C-96CC8ADB7B04}"/>
              </a:ext>
            </a:extLst>
          </p:cNvPr>
          <p:cNvPicPr>
            <a:picLocks noChangeAspect="1"/>
          </p:cNvPicPr>
          <p:nvPr/>
        </p:nvPicPr>
        <p:blipFill>
          <a:blip r:embed="rId2"/>
          <a:stretch>
            <a:fillRect/>
          </a:stretch>
        </p:blipFill>
        <p:spPr>
          <a:xfrm>
            <a:off x="457200" y="2230755"/>
            <a:ext cx="11277600" cy="2396489"/>
          </a:xfrm>
          <a:prstGeom prst="rect">
            <a:avLst/>
          </a:prstGeom>
        </p:spPr>
      </p:pic>
    </p:spTree>
    <p:extLst>
      <p:ext uri="{BB962C8B-B14F-4D97-AF65-F5344CB8AC3E}">
        <p14:creationId xmlns:p14="http://schemas.microsoft.com/office/powerpoint/2010/main" val="2558667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265F050-447F-1B87-F626-7D2F0D269CD8}"/>
              </a:ext>
            </a:extLst>
          </p:cNvPr>
          <p:cNvPicPr>
            <a:picLocks noChangeAspect="1"/>
          </p:cNvPicPr>
          <p:nvPr/>
        </p:nvPicPr>
        <p:blipFill>
          <a:blip r:embed="rId2"/>
          <a:stretch>
            <a:fillRect/>
          </a:stretch>
        </p:blipFill>
        <p:spPr>
          <a:xfrm>
            <a:off x="0" y="3800856"/>
            <a:ext cx="12191234" cy="2123694"/>
          </a:xfrm>
          <a:prstGeom prst="rect">
            <a:avLst/>
          </a:prstGeom>
        </p:spPr>
      </p:pic>
      <p:pic>
        <p:nvPicPr>
          <p:cNvPr id="7" name="Picture 6">
            <a:extLst>
              <a:ext uri="{FF2B5EF4-FFF2-40B4-BE49-F238E27FC236}">
                <a16:creationId xmlns:a16="http://schemas.microsoft.com/office/drawing/2014/main" id="{E729DB04-4908-3F06-A652-6765DFE1C496}"/>
              </a:ext>
            </a:extLst>
          </p:cNvPr>
          <p:cNvPicPr>
            <a:picLocks noChangeAspect="1"/>
          </p:cNvPicPr>
          <p:nvPr/>
        </p:nvPicPr>
        <p:blipFill>
          <a:blip r:embed="rId3"/>
          <a:stretch>
            <a:fillRect/>
          </a:stretch>
        </p:blipFill>
        <p:spPr>
          <a:xfrm>
            <a:off x="100834" y="1002093"/>
            <a:ext cx="11989566" cy="1073226"/>
          </a:xfrm>
          <a:prstGeom prst="rect">
            <a:avLst/>
          </a:prstGeom>
        </p:spPr>
      </p:pic>
      <p:pic>
        <p:nvPicPr>
          <p:cNvPr id="8" name="Picture 7">
            <a:extLst>
              <a:ext uri="{FF2B5EF4-FFF2-40B4-BE49-F238E27FC236}">
                <a16:creationId xmlns:a16="http://schemas.microsoft.com/office/drawing/2014/main" id="{2F3F8398-0C08-18DC-54F4-EEF9D2DCDB9B}"/>
              </a:ext>
            </a:extLst>
          </p:cNvPr>
          <p:cNvPicPr>
            <a:picLocks noChangeAspect="1"/>
          </p:cNvPicPr>
          <p:nvPr/>
        </p:nvPicPr>
        <p:blipFill>
          <a:blip r:embed="rId4"/>
          <a:stretch>
            <a:fillRect/>
          </a:stretch>
        </p:blipFill>
        <p:spPr>
          <a:xfrm>
            <a:off x="0" y="2647950"/>
            <a:ext cx="12192000" cy="1152906"/>
          </a:xfrm>
          <a:prstGeom prst="rect">
            <a:avLst/>
          </a:prstGeom>
        </p:spPr>
      </p:pic>
    </p:spTree>
    <p:extLst>
      <p:ext uri="{BB962C8B-B14F-4D97-AF65-F5344CB8AC3E}">
        <p14:creationId xmlns:p14="http://schemas.microsoft.com/office/powerpoint/2010/main" val="3349927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B214F91-9F74-4045-3671-C69413D5CF56}"/>
              </a:ext>
            </a:extLst>
          </p:cNvPr>
          <p:cNvPicPr>
            <a:picLocks noChangeAspect="1"/>
          </p:cNvPicPr>
          <p:nvPr/>
        </p:nvPicPr>
        <p:blipFill>
          <a:blip r:embed="rId2"/>
          <a:stretch>
            <a:fillRect/>
          </a:stretch>
        </p:blipFill>
        <p:spPr>
          <a:xfrm>
            <a:off x="3376803" y="457200"/>
            <a:ext cx="5438394" cy="5943600"/>
          </a:xfrm>
          <a:prstGeom prst="rect">
            <a:avLst/>
          </a:prstGeom>
        </p:spPr>
      </p:pic>
    </p:spTree>
    <p:extLst>
      <p:ext uri="{BB962C8B-B14F-4D97-AF65-F5344CB8AC3E}">
        <p14:creationId xmlns:p14="http://schemas.microsoft.com/office/powerpoint/2010/main" val="38548781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64E1CF4-7C91-2594-C5A3-6476539F0211}"/>
              </a:ext>
            </a:extLst>
          </p:cNvPr>
          <p:cNvPicPr>
            <a:picLocks noChangeAspect="1"/>
          </p:cNvPicPr>
          <p:nvPr/>
        </p:nvPicPr>
        <p:blipFill>
          <a:blip r:embed="rId2"/>
          <a:stretch>
            <a:fillRect/>
          </a:stretch>
        </p:blipFill>
        <p:spPr>
          <a:xfrm>
            <a:off x="457200" y="2075688"/>
            <a:ext cx="11277600" cy="2706624"/>
          </a:xfrm>
          <a:prstGeom prst="rect">
            <a:avLst/>
          </a:prstGeom>
        </p:spPr>
      </p:pic>
    </p:spTree>
    <p:extLst>
      <p:ext uri="{BB962C8B-B14F-4D97-AF65-F5344CB8AC3E}">
        <p14:creationId xmlns:p14="http://schemas.microsoft.com/office/powerpoint/2010/main" val="1591211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AB8CD12-41BF-C85B-76BA-B05E6A393912}"/>
              </a:ext>
            </a:extLst>
          </p:cNvPr>
          <p:cNvPicPr>
            <a:picLocks noChangeAspect="1"/>
          </p:cNvPicPr>
          <p:nvPr/>
        </p:nvPicPr>
        <p:blipFill>
          <a:blip r:embed="rId2"/>
          <a:stretch>
            <a:fillRect/>
          </a:stretch>
        </p:blipFill>
        <p:spPr>
          <a:xfrm>
            <a:off x="457200" y="1568197"/>
            <a:ext cx="11277600" cy="3721606"/>
          </a:xfrm>
          <a:prstGeom prst="rect">
            <a:avLst/>
          </a:prstGeom>
        </p:spPr>
      </p:pic>
    </p:spTree>
    <p:extLst>
      <p:ext uri="{BB962C8B-B14F-4D97-AF65-F5344CB8AC3E}">
        <p14:creationId xmlns:p14="http://schemas.microsoft.com/office/powerpoint/2010/main" val="4747500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134D6C7-F671-DD7F-F663-7B0429CF376E}"/>
              </a:ext>
            </a:extLst>
          </p:cNvPr>
          <p:cNvPicPr>
            <a:picLocks noChangeAspect="1"/>
          </p:cNvPicPr>
          <p:nvPr/>
        </p:nvPicPr>
        <p:blipFill>
          <a:blip r:embed="rId2"/>
          <a:stretch>
            <a:fillRect/>
          </a:stretch>
        </p:blipFill>
        <p:spPr>
          <a:xfrm>
            <a:off x="457200" y="2343532"/>
            <a:ext cx="11277600" cy="2170936"/>
          </a:xfrm>
          <a:prstGeom prst="rect">
            <a:avLst/>
          </a:prstGeom>
        </p:spPr>
      </p:pic>
    </p:spTree>
    <p:extLst>
      <p:ext uri="{BB962C8B-B14F-4D97-AF65-F5344CB8AC3E}">
        <p14:creationId xmlns:p14="http://schemas.microsoft.com/office/powerpoint/2010/main" val="37435151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80F266E-059A-494B-8EA2-71071141F086}"/>
              </a:ext>
            </a:extLst>
          </p:cNvPr>
          <p:cNvPicPr>
            <a:picLocks noChangeAspect="1"/>
          </p:cNvPicPr>
          <p:nvPr/>
        </p:nvPicPr>
        <p:blipFill>
          <a:blip r:embed="rId2"/>
          <a:stretch>
            <a:fillRect/>
          </a:stretch>
        </p:blipFill>
        <p:spPr>
          <a:xfrm>
            <a:off x="457200" y="819150"/>
            <a:ext cx="11277600" cy="4826000"/>
          </a:xfrm>
          <a:prstGeom prst="rect">
            <a:avLst/>
          </a:prstGeom>
        </p:spPr>
      </p:pic>
    </p:spTree>
    <p:extLst>
      <p:ext uri="{BB962C8B-B14F-4D97-AF65-F5344CB8AC3E}">
        <p14:creationId xmlns:p14="http://schemas.microsoft.com/office/powerpoint/2010/main" val="26719205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4ADEAF4-443E-4CDC-F2F3-85C9DA80EAD6}"/>
              </a:ext>
            </a:extLst>
          </p:cNvPr>
          <p:cNvPicPr>
            <a:picLocks noChangeAspect="1"/>
          </p:cNvPicPr>
          <p:nvPr/>
        </p:nvPicPr>
        <p:blipFill>
          <a:blip r:embed="rId2"/>
          <a:stretch>
            <a:fillRect/>
          </a:stretch>
        </p:blipFill>
        <p:spPr>
          <a:xfrm>
            <a:off x="457200" y="1793748"/>
            <a:ext cx="11277600" cy="3270503"/>
          </a:xfrm>
          <a:prstGeom prst="rect">
            <a:avLst/>
          </a:prstGeom>
        </p:spPr>
      </p:pic>
    </p:spTree>
    <p:extLst>
      <p:ext uri="{BB962C8B-B14F-4D97-AF65-F5344CB8AC3E}">
        <p14:creationId xmlns:p14="http://schemas.microsoft.com/office/powerpoint/2010/main" val="34082184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A2525F8-AA24-6ED7-3430-F6ED58D4CB87}"/>
              </a:ext>
            </a:extLst>
          </p:cNvPr>
          <p:cNvPicPr>
            <a:picLocks noChangeAspect="1"/>
          </p:cNvPicPr>
          <p:nvPr/>
        </p:nvPicPr>
        <p:blipFill>
          <a:blip r:embed="rId2"/>
          <a:stretch>
            <a:fillRect/>
          </a:stretch>
        </p:blipFill>
        <p:spPr>
          <a:xfrm>
            <a:off x="457200" y="2766442"/>
            <a:ext cx="11277600" cy="1325116"/>
          </a:xfrm>
          <a:prstGeom prst="rect">
            <a:avLst/>
          </a:prstGeom>
        </p:spPr>
      </p:pic>
    </p:spTree>
    <p:extLst>
      <p:ext uri="{BB962C8B-B14F-4D97-AF65-F5344CB8AC3E}">
        <p14:creationId xmlns:p14="http://schemas.microsoft.com/office/powerpoint/2010/main" val="41273812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2651A4D-CD44-74E1-682D-EB16CB26CD00}"/>
              </a:ext>
            </a:extLst>
          </p:cNvPr>
          <p:cNvPicPr>
            <a:picLocks noChangeAspect="1"/>
          </p:cNvPicPr>
          <p:nvPr/>
        </p:nvPicPr>
        <p:blipFill>
          <a:blip r:embed="rId2"/>
          <a:stretch>
            <a:fillRect/>
          </a:stretch>
        </p:blipFill>
        <p:spPr>
          <a:xfrm>
            <a:off x="457200" y="2089786"/>
            <a:ext cx="11277600" cy="2678428"/>
          </a:xfrm>
          <a:prstGeom prst="rect">
            <a:avLst/>
          </a:prstGeom>
        </p:spPr>
      </p:pic>
    </p:spTree>
    <p:extLst>
      <p:ext uri="{BB962C8B-B14F-4D97-AF65-F5344CB8AC3E}">
        <p14:creationId xmlns:p14="http://schemas.microsoft.com/office/powerpoint/2010/main" val="23429806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FEC8CB5-2707-872E-BD36-DF2D08A85506}"/>
              </a:ext>
            </a:extLst>
          </p:cNvPr>
          <p:cNvPicPr>
            <a:picLocks noChangeAspect="1"/>
          </p:cNvPicPr>
          <p:nvPr/>
        </p:nvPicPr>
        <p:blipFill>
          <a:blip r:embed="rId2"/>
          <a:stretch>
            <a:fillRect/>
          </a:stretch>
        </p:blipFill>
        <p:spPr>
          <a:xfrm>
            <a:off x="457200" y="694182"/>
            <a:ext cx="11277600" cy="5469635"/>
          </a:xfrm>
          <a:prstGeom prst="rect">
            <a:avLst/>
          </a:prstGeom>
        </p:spPr>
      </p:pic>
    </p:spTree>
    <p:extLst>
      <p:ext uri="{BB962C8B-B14F-4D97-AF65-F5344CB8AC3E}">
        <p14:creationId xmlns:p14="http://schemas.microsoft.com/office/powerpoint/2010/main" val="8373388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5CF3577-E776-689A-01BB-23C6CFC06A22}"/>
              </a:ext>
            </a:extLst>
          </p:cNvPr>
          <p:cNvPicPr>
            <a:picLocks noChangeAspect="1"/>
          </p:cNvPicPr>
          <p:nvPr/>
        </p:nvPicPr>
        <p:blipFill>
          <a:blip r:embed="rId2"/>
          <a:stretch>
            <a:fillRect/>
          </a:stretch>
        </p:blipFill>
        <p:spPr>
          <a:xfrm>
            <a:off x="457200" y="565150"/>
            <a:ext cx="11277600" cy="5486400"/>
          </a:xfrm>
          <a:prstGeom prst="rect">
            <a:avLst/>
          </a:prstGeom>
        </p:spPr>
      </p:pic>
    </p:spTree>
    <p:extLst>
      <p:ext uri="{BB962C8B-B14F-4D97-AF65-F5344CB8AC3E}">
        <p14:creationId xmlns:p14="http://schemas.microsoft.com/office/powerpoint/2010/main" val="42584564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C608882-5313-080B-C218-C472663AE4CA}"/>
              </a:ext>
            </a:extLst>
          </p:cNvPr>
          <p:cNvPicPr>
            <a:picLocks noChangeAspect="1"/>
          </p:cNvPicPr>
          <p:nvPr/>
        </p:nvPicPr>
        <p:blipFill>
          <a:blip r:embed="rId2"/>
          <a:stretch>
            <a:fillRect/>
          </a:stretch>
        </p:blipFill>
        <p:spPr>
          <a:xfrm>
            <a:off x="457200" y="1356742"/>
            <a:ext cx="11277600" cy="4144516"/>
          </a:xfrm>
          <a:prstGeom prst="rect">
            <a:avLst/>
          </a:prstGeom>
        </p:spPr>
      </p:pic>
    </p:spTree>
    <p:extLst>
      <p:ext uri="{BB962C8B-B14F-4D97-AF65-F5344CB8AC3E}">
        <p14:creationId xmlns:p14="http://schemas.microsoft.com/office/powerpoint/2010/main" val="3184547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B52D40B-FD2B-3594-A5A8-72B347C382E9}"/>
              </a:ext>
            </a:extLst>
          </p:cNvPr>
          <p:cNvPicPr>
            <a:picLocks noChangeAspect="1"/>
          </p:cNvPicPr>
          <p:nvPr/>
        </p:nvPicPr>
        <p:blipFill>
          <a:blip r:embed="rId2"/>
          <a:stretch>
            <a:fillRect/>
          </a:stretch>
        </p:blipFill>
        <p:spPr>
          <a:xfrm>
            <a:off x="972206" y="457200"/>
            <a:ext cx="10247588" cy="5943600"/>
          </a:xfrm>
          <a:prstGeom prst="rect">
            <a:avLst/>
          </a:prstGeom>
        </p:spPr>
      </p:pic>
    </p:spTree>
    <p:extLst>
      <p:ext uri="{BB962C8B-B14F-4D97-AF65-F5344CB8AC3E}">
        <p14:creationId xmlns:p14="http://schemas.microsoft.com/office/powerpoint/2010/main" val="39239553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42C93AF-91F4-83E9-072E-77E7B9AF24D6}"/>
              </a:ext>
            </a:extLst>
          </p:cNvPr>
          <p:cNvPicPr>
            <a:picLocks noChangeAspect="1"/>
          </p:cNvPicPr>
          <p:nvPr/>
        </p:nvPicPr>
        <p:blipFill>
          <a:blip r:embed="rId2"/>
          <a:stretch>
            <a:fillRect/>
          </a:stretch>
        </p:blipFill>
        <p:spPr>
          <a:xfrm>
            <a:off x="146050" y="679450"/>
            <a:ext cx="11811000" cy="5302250"/>
          </a:xfrm>
          <a:prstGeom prst="rect">
            <a:avLst/>
          </a:prstGeom>
        </p:spPr>
      </p:pic>
    </p:spTree>
    <p:extLst>
      <p:ext uri="{BB962C8B-B14F-4D97-AF65-F5344CB8AC3E}">
        <p14:creationId xmlns:p14="http://schemas.microsoft.com/office/powerpoint/2010/main" val="22037536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991AC15-912A-BDA7-AA56-049C5B445507}"/>
              </a:ext>
            </a:extLst>
          </p:cNvPr>
          <p:cNvPicPr>
            <a:picLocks noChangeAspect="1"/>
          </p:cNvPicPr>
          <p:nvPr/>
        </p:nvPicPr>
        <p:blipFill>
          <a:blip r:embed="rId2"/>
          <a:stretch>
            <a:fillRect/>
          </a:stretch>
        </p:blipFill>
        <p:spPr>
          <a:xfrm>
            <a:off x="120650" y="133350"/>
            <a:ext cx="11957050" cy="6508750"/>
          </a:xfrm>
          <a:prstGeom prst="rect">
            <a:avLst/>
          </a:prstGeom>
        </p:spPr>
      </p:pic>
    </p:spTree>
    <p:extLst>
      <p:ext uri="{BB962C8B-B14F-4D97-AF65-F5344CB8AC3E}">
        <p14:creationId xmlns:p14="http://schemas.microsoft.com/office/powerpoint/2010/main" val="28611491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DD6FFC0-7CA1-3BE7-A9AD-CCCB9F0ABE90}"/>
              </a:ext>
            </a:extLst>
          </p:cNvPr>
          <p:cNvPicPr>
            <a:picLocks noChangeAspect="1"/>
          </p:cNvPicPr>
          <p:nvPr/>
        </p:nvPicPr>
        <p:blipFill>
          <a:blip r:embed="rId2"/>
          <a:stretch>
            <a:fillRect/>
          </a:stretch>
        </p:blipFill>
        <p:spPr>
          <a:xfrm>
            <a:off x="120650" y="215900"/>
            <a:ext cx="11988800" cy="6540499"/>
          </a:xfrm>
          <a:prstGeom prst="rect">
            <a:avLst/>
          </a:prstGeom>
        </p:spPr>
      </p:pic>
    </p:spTree>
    <p:extLst>
      <p:ext uri="{BB962C8B-B14F-4D97-AF65-F5344CB8AC3E}">
        <p14:creationId xmlns:p14="http://schemas.microsoft.com/office/powerpoint/2010/main" val="37135593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FCC3301-6ED3-4DAE-1CF0-7CC072D3835D}"/>
              </a:ext>
            </a:extLst>
          </p:cNvPr>
          <p:cNvPicPr>
            <a:picLocks noChangeAspect="1"/>
          </p:cNvPicPr>
          <p:nvPr/>
        </p:nvPicPr>
        <p:blipFill>
          <a:blip r:embed="rId2"/>
          <a:stretch>
            <a:fillRect/>
          </a:stretch>
        </p:blipFill>
        <p:spPr>
          <a:xfrm>
            <a:off x="107950" y="114300"/>
            <a:ext cx="11995150" cy="6584950"/>
          </a:xfrm>
          <a:prstGeom prst="rect">
            <a:avLst/>
          </a:prstGeom>
        </p:spPr>
      </p:pic>
    </p:spTree>
    <p:extLst>
      <p:ext uri="{BB962C8B-B14F-4D97-AF65-F5344CB8AC3E}">
        <p14:creationId xmlns:p14="http://schemas.microsoft.com/office/powerpoint/2010/main" val="2240316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7ACB5E0-C2C2-2237-A9D3-8858BF0C50E3}"/>
              </a:ext>
            </a:extLst>
          </p:cNvPr>
          <p:cNvPicPr>
            <a:picLocks noChangeAspect="1"/>
          </p:cNvPicPr>
          <p:nvPr/>
        </p:nvPicPr>
        <p:blipFill>
          <a:blip r:embed="rId2"/>
          <a:stretch>
            <a:fillRect/>
          </a:stretch>
        </p:blipFill>
        <p:spPr>
          <a:xfrm>
            <a:off x="152400" y="292100"/>
            <a:ext cx="11912600" cy="6242050"/>
          </a:xfrm>
          <a:prstGeom prst="rect">
            <a:avLst/>
          </a:prstGeom>
        </p:spPr>
      </p:pic>
    </p:spTree>
    <p:extLst>
      <p:ext uri="{BB962C8B-B14F-4D97-AF65-F5344CB8AC3E}">
        <p14:creationId xmlns:p14="http://schemas.microsoft.com/office/powerpoint/2010/main" val="16555433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9D23C48-B18F-B268-F54D-ED6EAE3245FB}"/>
              </a:ext>
            </a:extLst>
          </p:cNvPr>
          <p:cNvPicPr>
            <a:picLocks noChangeAspect="1"/>
          </p:cNvPicPr>
          <p:nvPr/>
        </p:nvPicPr>
        <p:blipFill>
          <a:blip r:embed="rId2"/>
          <a:stretch>
            <a:fillRect/>
          </a:stretch>
        </p:blipFill>
        <p:spPr>
          <a:xfrm>
            <a:off x="209550" y="920750"/>
            <a:ext cx="11849100" cy="4629150"/>
          </a:xfrm>
          <a:prstGeom prst="rect">
            <a:avLst/>
          </a:prstGeom>
        </p:spPr>
      </p:pic>
    </p:spTree>
    <p:extLst>
      <p:ext uri="{BB962C8B-B14F-4D97-AF65-F5344CB8AC3E}">
        <p14:creationId xmlns:p14="http://schemas.microsoft.com/office/powerpoint/2010/main" val="40058938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56250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256</Words>
  <Application>Microsoft Office PowerPoint</Application>
  <PresentationFormat>Widescreen</PresentationFormat>
  <Paragraphs>13</Paragraphs>
  <Slides>49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Calibri Light</vt:lpstr>
      <vt:lpstr>Office Theme</vt:lpstr>
      <vt:lpstr>Procurement Performance Measurement </vt:lpstr>
      <vt:lpstr>Measurement indicators and reporting systems</vt:lpstr>
      <vt:lpstr>PowerPoint Presentation</vt:lpstr>
      <vt:lpstr>PowerPoint Presentation</vt:lpstr>
      <vt:lpstr>Procurement performance: basic concepts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Procurement Performance Measurement </dc:title>
  <dc:creator>Moutushi Tanha</dc:creator>
  <cp:lastModifiedBy>Moutushi Tanha</cp:lastModifiedBy>
  <cp:revision>1</cp:revision>
  <dcterms:created xsi:type="dcterms:W3CDTF">2025-10-25T08:04:15Z</dcterms:created>
  <dcterms:modified xsi:type="dcterms:W3CDTF">2025-10-25T09:05:54Z</dcterms:modified>
</cp:coreProperties>
</file>