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58" r:id="rId3"/>
    <p:sldId id="257" r:id="rId4"/>
    <p:sldId id="259" r:id="rId5"/>
    <p:sldId id="260" r:id="rId6"/>
    <p:sldId id="261" r:id="rId7"/>
    <p:sldId id="263" r:id="rId8"/>
    <p:sldId id="262" r:id="rId9"/>
    <p:sldId id="264"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13" d="100"/>
          <a:sy n="113" d="100"/>
        </p:scale>
        <p:origin x="-272"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printerSettings" Target="printerSettings/printerSettings1.bin"/><Relationship Id="rId12" Type="http://schemas.openxmlformats.org/officeDocument/2006/relationships/presProps" Target="presProps.xml"/><Relationship Id="rId13" Type="http://schemas.openxmlformats.org/officeDocument/2006/relationships/viewProps" Target="viewProps.xml"/><Relationship Id="rId14" Type="http://schemas.openxmlformats.org/officeDocument/2006/relationships/theme" Target="theme/theme1.xml"/><Relationship Id="rId15"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9144000" cy="29337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0" y="2925286"/>
            <a:ext cx="9144000" cy="1588"/>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2514600" y="2362200"/>
            <a:ext cx="4114800" cy="1127760"/>
          </a:xfrm>
          <a:prstGeom prst="rect">
            <a:avLst/>
          </a:prstGeom>
          <a:solidFill>
            <a:schemeClr val="tx1"/>
          </a:solidFill>
          <a:ln w="76200" cmpd="thinThick">
            <a:solidFill>
              <a:schemeClr val="tx1"/>
            </a:solidFill>
            <a:miter lim="800000"/>
          </a:ln>
        </p:spPr>
        <p:txBody>
          <a:bodyPr vert="horz" lIns="91440" tIns="45720" rIns="91440" bIns="45720" rtlCol="0" anchor="ctr" anchorCtr="0">
            <a:normAutofit/>
          </a:bodyPr>
          <a:lstStyle/>
          <a:p>
            <a:pPr algn="ctr" defTabSz="914400" rtl="0" eaLnBrk="1" latinLnBrk="0" hangingPunct="1">
              <a:spcBef>
                <a:spcPts val="400"/>
              </a:spcBef>
              <a:buNone/>
            </a:pPr>
            <a:endParaRPr lang="en-US" sz="1800" b="1" kern="1200" cap="all" spc="0" baseline="0" smtClean="0">
              <a:solidFill>
                <a:schemeClr val="bg1"/>
              </a:solidFill>
              <a:latin typeface="+mj-lt"/>
              <a:ea typeface="+mj-ea"/>
              <a:cs typeface="Tunga" pitchFamily="2"/>
            </a:endParaRPr>
          </a:p>
        </p:txBody>
      </p:sp>
      <p:sp>
        <p:nvSpPr>
          <p:cNvPr id="3" name="Subtitle 2"/>
          <p:cNvSpPr>
            <a:spLocks noGrp="1"/>
          </p:cNvSpPr>
          <p:nvPr>
            <p:ph type="subTitle" idx="1"/>
          </p:nvPr>
        </p:nvSpPr>
        <p:spPr>
          <a:xfrm>
            <a:off x="2565400" y="3045460"/>
            <a:ext cx="4013200" cy="428625"/>
          </a:xfrm>
        </p:spPr>
        <p:txBody>
          <a:bodyPr tIns="0" anchor="t">
            <a:noAutofit/>
          </a:bodyPr>
          <a:lstStyle>
            <a:lvl1pPr marL="0" indent="0" algn="ctr">
              <a:buNone/>
              <a:defRPr sz="1600" b="0" i="0" cap="none" spc="0" baseline="0">
                <a:solidFill>
                  <a:schemeClr val="bg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dirty="0"/>
          </a:p>
        </p:txBody>
      </p:sp>
      <p:sp>
        <p:nvSpPr>
          <p:cNvPr id="12" name="Title 11"/>
          <p:cNvSpPr>
            <a:spLocks noGrp="1"/>
          </p:cNvSpPr>
          <p:nvPr>
            <p:ph type="title"/>
          </p:nvPr>
        </p:nvSpPr>
        <p:spPr>
          <a:xfrm>
            <a:off x="2565400" y="2397760"/>
            <a:ext cx="4013200" cy="599440"/>
          </a:xfrm>
          <a:noFill/>
          <a:ln>
            <a:noFill/>
          </a:ln>
        </p:spPr>
        <p:txBody>
          <a:bodyPr bIns="0" anchor="b"/>
          <a:lstStyle>
            <a:lvl1pPr>
              <a:defRPr>
                <a:effectLst>
                  <a:glow rad="88900">
                    <a:schemeClr val="tx1">
                      <a:alpha val="60000"/>
                    </a:schemeClr>
                  </a:glow>
                </a:effectLst>
              </a:defRPr>
            </a:lvl1pPr>
          </a:lstStyle>
          <a:p>
            <a:r>
              <a:rPr lang="cy-GB" smtClean="0"/>
              <a:t>Click to edit Master title style</a:t>
            </a:r>
            <a:endParaRPr lang="en-US" dirty="0"/>
          </a:p>
        </p:txBody>
      </p:sp>
      <p:sp>
        <p:nvSpPr>
          <p:cNvPr id="11" name="Date Placeholder 10"/>
          <p:cNvSpPr>
            <a:spLocks noGrp="1"/>
          </p:cNvSpPr>
          <p:nvPr>
            <p:ph type="dt" sz="half" idx="10"/>
          </p:nvPr>
        </p:nvSpPr>
        <p:spPr bwMode="black"/>
        <p:txBody>
          <a:bodyPr/>
          <a:lstStyle/>
          <a:p>
            <a:fld id="{0475304E-44E5-9D45-95A6-CAD375FC3303}" type="datetimeFigureOut">
              <a:rPr lang="en-US" smtClean="0"/>
              <a:t>22/03/18</a:t>
            </a:fld>
            <a:endParaRPr lang="en-US"/>
          </a:p>
        </p:txBody>
      </p:sp>
      <p:sp>
        <p:nvSpPr>
          <p:cNvPr id="17" name="Slide Number Placeholder 16"/>
          <p:cNvSpPr>
            <a:spLocks noGrp="1"/>
          </p:cNvSpPr>
          <p:nvPr>
            <p:ph type="sldNum" sz="quarter" idx="11"/>
          </p:nvPr>
        </p:nvSpPr>
        <p:spPr/>
        <p:txBody>
          <a:bodyPr/>
          <a:lstStyle/>
          <a:p>
            <a:fld id="{6D5D2EF2-9E58-D542-BAA0-98658A2C57B4}" type="slidenum">
              <a:rPr lang="en-US" smtClean="0"/>
              <a:t>‹#›</a:t>
            </a:fld>
            <a:endParaRPr lang="en-US"/>
          </a:p>
        </p:txBody>
      </p:sp>
      <p:sp>
        <p:nvSpPr>
          <p:cNvPr id="19" name="Footer Placeholder 18"/>
          <p:cNvSpPr>
            <a:spLocks noGrp="1"/>
          </p:cNvSpPr>
          <p:nvPr>
            <p:ph type="ftr" sz="quarter" idx="12"/>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1" name="Content Placeholder 30"/>
          <p:cNvSpPr>
            <a:spLocks noGrp="1"/>
          </p:cNvSpPr>
          <p:nvPr>
            <p:ph sz="quarter" idx="13"/>
          </p:nvPr>
        </p:nvSpPr>
        <p:spPr>
          <a:xfrm>
            <a:off x="457200" y="2020824"/>
            <a:ext cx="8229600" cy="4075176"/>
          </a:xfrm>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9" name="Title 8"/>
          <p:cNvSpPr>
            <a:spLocks noGrp="1"/>
          </p:cNvSpPr>
          <p:nvPr>
            <p:ph type="title"/>
          </p:nvPr>
        </p:nvSpPr>
        <p:spPr/>
        <p:txBody>
          <a:bodyPr/>
          <a:lstStyle/>
          <a:p>
            <a:r>
              <a:rPr lang="cy-GB" smtClean="0"/>
              <a:t>Click to edit Master title style</a:t>
            </a:r>
            <a:endParaRPr lang="en-US"/>
          </a:p>
        </p:txBody>
      </p:sp>
      <p:sp>
        <p:nvSpPr>
          <p:cNvPr id="11" name="Date Placeholder 10"/>
          <p:cNvSpPr>
            <a:spLocks noGrp="1"/>
          </p:cNvSpPr>
          <p:nvPr>
            <p:ph type="dt" sz="half" idx="14"/>
          </p:nvPr>
        </p:nvSpPr>
        <p:spPr/>
        <p:txBody>
          <a:bodyPr/>
          <a:lstStyle/>
          <a:p>
            <a:fld id="{0475304E-44E5-9D45-95A6-CAD375FC3303}" type="datetimeFigureOut">
              <a:rPr lang="en-US" smtClean="0"/>
              <a:t>22/03/18</a:t>
            </a:fld>
            <a:endParaRPr lang="en-US"/>
          </a:p>
        </p:txBody>
      </p:sp>
      <p:sp>
        <p:nvSpPr>
          <p:cNvPr id="12" name="Slide Number Placeholder 11"/>
          <p:cNvSpPr>
            <a:spLocks noGrp="1"/>
          </p:cNvSpPr>
          <p:nvPr>
            <p:ph type="sldNum" sz="quarter" idx="15"/>
          </p:nvPr>
        </p:nvSpPr>
        <p:spPr/>
        <p:txBody>
          <a:bodyPr/>
          <a:lstStyle/>
          <a:p>
            <a:fld id="{6D5D2EF2-9E58-D542-BAA0-98658A2C57B4}" type="slidenum">
              <a:rPr lang="en-US" smtClean="0"/>
              <a:t>‹#›</a:t>
            </a:fld>
            <a:endParaRPr lang="en-US"/>
          </a:p>
        </p:txBody>
      </p:sp>
      <p:sp>
        <p:nvSpPr>
          <p:cNvPr id="13" name="Footer Placeholder 12"/>
          <p:cNvSpPr>
            <a:spLocks noGrp="1"/>
          </p:cNvSpPr>
          <p:nvPr>
            <p:ph type="ftr" sz="quarter" idx="16"/>
          </p:nvPr>
        </p:nvSpPr>
        <p:spPr/>
        <p:txBody>
          <a:bodyPr/>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8" name="Rectangle 7"/>
          <p:cNvSpPr/>
          <p:nvPr/>
        </p:nvSpPr>
        <p:spPr>
          <a:xfrm>
            <a:off x="0" y="3922776"/>
            <a:ext cx="9144000" cy="29352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p:cNvCxnSpPr/>
          <p:nvPr/>
        </p:nvCxnSpPr>
        <p:spPr>
          <a:xfrm>
            <a:off x="0" y="3921760"/>
            <a:ext cx="9144000" cy="1588"/>
          </a:xfrm>
          <a:prstGeom prst="line">
            <a:avLst/>
          </a:prstGeom>
          <a:ln w="127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2514600" y="3368040"/>
            <a:ext cx="4114800" cy="1127760"/>
          </a:xfrm>
          <a:prstGeom prst="rect">
            <a:avLst/>
          </a:prstGeom>
          <a:solidFill>
            <a:schemeClr val="tx1"/>
          </a:solidFill>
          <a:ln w="76200" cmpd="thinThick">
            <a:solidFill>
              <a:schemeClr val="tx1"/>
            </a:solidFill>
            <a:miter lim="800000"/>
          </a:ln>
        </p:spPr>
        <p:txBody>
          <a:bodyPr vert="horz" lIns="91440" tIns="45720" rIns="91440" bIns="45720" rtlCol="0" anchor="ctr" anchorCtr="0">
            <a:normAutofit/>
          </a:bodyPr>
          <a:lstStyle/>
          <a:p>
            <a:pPr algn="ctr" defTabSz="914400" rtl="0" eaLnBrk="1" latinLnBrk="0" hangingPunct="1">
              <a:spcBef>
                <a:spcPts val="400"/>
              </a:spcBef>
              <a:buNone/>
            </a:pPr>
            <a:endParaRPr lang="en-US" sz="1800" b="1" kern="1200" cap="all" spc="0" baseline="0" smtClean="0">
              <a:solidFill>
                <a:schemeClr val="bg1"/>
              </a:solidFill>
              <a:latin typeface="+mj-lt"/>
              <a:ea typeface="+mj-ea"/>
              <a:cs typeface="Tunga" pitchFamily="2"/>
            </a:endParaRPr>
          </a:p>
        </p:txBody>
      </p:sp>
      <p:sp>
        <p:nvSpPr>
          <p:cNvPr id="9" name="Title Placeholder 1"/>
          <p:cNvSpPr>
            <a:spLocks noGrp="1"/>
          </p:cNvSpPr>
          <p:nvPr>
            <p:ph type="title"/>
          </p:nvPr>
        </p:nvSpPr>
        <p:spPr bwMode="black">
          <a:xfrm>
            <a:off x="2529052" y="3367246"/>
            <a:ext cx="4085897" cy="706821"/>
          </a:xfrm>
          <a:prstGeom prst="rect">
            <a:avLst/>
          </a:prstGeom>
          <a:noFill/>
          <a:ln w="98425" cmpd="thinThick">
            <a:noFill/>
            <a:miter lim="800000"/>
          </a:ln>
        </p:spPr>
        <p:txBody>
          <a:bodyPr vert="horz" lIns="91440" tIns="45720" rIns="91440" bIns="0" rtlCol="0" anchor="b" anchorCtr="0">
            <a:normAutofit/>
          </a:bodyPr>
          <a:lstStyle>
            <a:lvl1pPr>
              <a:defRPr kumimoji="0" lang="en-US" sz="1800" b="1" i="0" u="none" strike="noStrike" kern="1200" cap="all" spc="0" normalizeH="0" baseline="0" noProof="0" dirty="0" smtClean="0">
                <a:ln>
                  <a:noFill/>
                </a:ln>
                <a:solidFill>
                  <a:schemeClr val="bg1"/>
                </a:solidFill>
                <a:effectLst/>
                <a:uLnTx/>
                <a:uFillTx/>
                <a:latin typeface="+mj-lt"/>
                <a:ea typeface="+mj-ea"/>
                <a:cs typeface="Tunga" pitchFamily="2"/>
              </a:defRPr>
            </a:lvl1pPr>
          </a:lstStyle>
          <a:p>
            <a:r>
              <a:rPr lang="cy-GB" smtClean="0"/>
              <a:t>Click to edit Master title style</a:t>
            </a:r>
            <a:endParaRPr lang="en-US" dirty="0"/>
          </a:p>
        </p:txBody>
      </p:sp>
      <p:sp>
        <p:nvSpPr>
          <p:cNvPr id="10" name="Subtitle 2"/>
          <p:cNvSpPr>
            <a:spLocks noGrp="1"/>
          </p:cNvSpPr>
          <p:nvPr>
            <p:ph type="subTitle" idx="1"/>
          </p:nvPr>
        </p:nvSpPr>
        <p:spPr bwMode="black">
          <a:xfrm>
            <a:off x="2518542" y="4084577"/>
            <a:ext cx="4106917" cy="397094"/>
          </a:xfrm>
        </p:spPr>
        <p:txBody>
          <a:bodyPr tIns="0" anchor="t" anchorCtr="0">
            <a:normAutofit/>
          </a:bodyPr>
          <a:lstStyle>
            <a:lvl1pPr marL="0" indent="0" algn="ctr">
              <a:buNone/>
              <a:defRPr kumimoji="0" lang="en-US" sz="1600" b="0" i="0" u="none" strike="noStrike" kern="1200" cap="none" spc="0" normalizeH="0" baseline="0" noProof="0" dirty="0">
                <a:ln>
                  <a:noFill/>
                </a:ln>
                <a:solidFill>
                  <a:schemeClr val="bg1"/>
                </a:solidFill>
                <a:effectLst/>
                <a:uLnTx/>
                <a:uFillTx/>
                <a:latin typeface="+mn-lt"/>
                <a:ea typeface="+mn-ea"/>
                <a:cs typeface="Tahoma"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dirty="0"/>
          </a:p>
        </p:txBody>
      </p:sp>
      <p:sp>
        <p:nvSpPr>
          <p:cNvPr id="13" name="Date Placeholder 12"/>
          <p:cNvSpPr>
            <a:spLocks noGrp="1"/>
          </p:cNvSpPr>
          <p:nvPr>
            <p:ph type="dt" sz="half" idx="10"/>
          </p:nvPr>
        </p:nvSpPr>
        <p:spPr/>
        <p:txBody>
          <a:bodyPr/>
          <a:lstStyle/>
          <a:p>
            <a:fld id="{0475304E-44E5-9D45-95A6-CAD375FC3303}" type="datetimeFigureOut">
              <a:rPr lang="en-US" smtClean="0"/>
              <a:t>22/03/18</a:t>
            </a:fld>
            <a:endParaRPr lang="en-US"/>
          </a:p>
        </p:txBody>
      </p:sp>
      <p:sp>
        <p:nvSpPr>
          <p:cNvPr id="14" name="Slide Number Placeholder 13"/>
          <p:cNvSpPr>
            <a:spLocks noGrp="1"/>
          </p:cNvSpPr>
          <p:nvPr>
            <p:ph type="sldNum" sz="quarter" idx="11"/>
          </p:nvPr>
        </p:nvSpPr>
        <p:spPr/>
        <p:txBody>
          <a:bodyPr/>
          <a:lstStyle/>
          <a:p>
            <a:fld id="{6D5D2EF2-9E58-D542-BAA0-98658A2C57B4}" type="slidenum">
              <a:rPr lang="en-US" smtClean="0"/>
              <a:t>‹#›</a:t>
            </a:fld>
            <a:endParaRPr lang="en-US"/>
          </a:p>
        </p:txBody>
      </p:sp>
      <p:sp>
        <p:nvSpPr>
          <p:cNvPr id="15" name="Footer Placeholder 14"/>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Content Placeholder 30"/>
          <p:cNvSpPr>
            <a:spLocks noGrp="1"/>
          </p:cNvSpPr>
          <p:nvPr>
            <p:ph sz="quarter" idx="13"/>
          </p:nvPr>
        </p:nvSpPr>
        <p:spPr>
          <a:xfrm>
            <a:off x="457201" y="2020824"/>
            <a:ext cx="4023360" cy="4005072"/>
          </a:xfrm>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15" name="Content Placeholder 30"/>
          <p:cNvSpPr>
            <a:spLocks noGrp="1"/>
          </p:cNvSpPr>
          <p:nvPr>
            <p:ph sz="quarter" idx="14"/>
          </p:nvPr>
        </p:nvSpPr>
        <p:spPr>
          <a:xfrm>
            <a:off x="4663440" y="2020824"/>
            <a:ext cx="4023360" cy="4005072"/>
          </a:xfrm>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9" name="Date Placeholder 8"/>
          <p:cNvSpPr>
            <a:spLocks noGrp="1"/>
          </p:cNvSpPr>
          <p:nvPr>
            <p:ph type="dt" sz="half" idx="15"/>
          </p:nvPr>
        </p:nvSpPr>
        <p:spPr/>
        <p:txBody>
          <a:bodyPr/>
          <a:lstStyle/>
          <a:p>
            <a:fld id="{0475304E-44E5-9D45-95A6-CAD375FC3303}" type="datetimeFigureOut">
              <a:rPr lang="en-US" smtClean="0"/>
              <a:t>22/03/18</a:t>
            </a:fld>
            <a:endParaRPr lang="en-US"/>
          </a:p>
        </p:txBody>
      </p:sp>
      <p:sp>
        <p:nvSpPr>
          <p:cNvPr id="12" name="Slide Number Placeholder 11"/>
          <p:cNvSpPr>
            <a:spLocks noGrp="1"/>
          </p:cNvSpPr>
          <p:nvPr>
            <p:ph type="sldNum" sz="quarter" idx="16"/>
          </p:nvPr>
        </p:nvSpPr>
        <p:spPr/>
        <p:txBody>
          <a:bodyPr/>
          <a:lstStyle/>
          <a:p>
            <a:fld id="{6D5D2EF2-9E58-D542-BAA0-98658A2C57B4}" type="slidenum">
              <a:rPr lang="en-US" smtClean="0"/>
              <a:t>‹#›</a:t>
            </a:fld>
            <a:endParaRPr lang="en-US"/>
          </a:p>
        </p:txBody>
      </p:sp>
      <p:sp>
        <p:nvSpPr>
          <p:cNvPr id="13" name="Footer Placeholder 12"/>
          <p:cNvSpPr>
            <a:spLocks noGrp="1"/>
          </p:cNvSpPr>
          <p:nvPr>
            <p:ph type="ftr" sz="quarter" idx="17"/>
          </p:nvPr>
        </p:nvSpPr>
        <p:spPr/>
        <p:txBody>
          <a:bodyPr/>
          <a:lstStyle/>
          <a:p>
            <a:endParaRPr lang="en-US"/>
          </a:p>
        </p:txBody>
      </p:sp>
      <p:sp>
        <p:nvSpPr>
          <p:cNvPr id="16" name="Title 15"/>
          <p:cNvSpPr>
            <a:spLocks noGrp="1"/>
          </p:cNvSpPr>
          <p:nvPr>
            <p:ph type="title"/>
          </p:nvPr>
        </p:nvSpPr>
        <p:spPr/>
        <p:txBody>
          <a:bodyPr/>
          <a:lstStyle/>
          <a:p>
            <a:r>
              <a:rPr lang="cy-GB"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3" name="Content Placeholder 30"/>
          <p:cNvSpPr>
            <a:spLocks noGrp="1"/>
          </p:cNvSpPr>
          <p:nvPr>
            <p:ph sz="quarter" idx="13"/>
          </p:nvPr>
        </p:nvSpPr>
        <p:spPr>
          <a:xfrm>
            <a:off x="457201" y="2819400"/>
            <a:ext cx="4023360" cy="3209544"/>
          </a:xfrm>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24" name="Content Placeholder 30"/>
          <p:cNvSpPr>
            <a:spLocks noGrp="1"/>
          </p:cNvSpPr>
          <p:nvPr>
            <p:ph sz="quarter" idx="14"/>
          </p:nvPr>
        </p:nvSpPr>
        <p:spPr>
          <a:xfrm>
            <a:off x="4663440" y="2816352"/>
            <a:ext cx="4023360" cy="3209544"/>
          </a:xfrm>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20" name="Text Placeholder 3"/>
          <p:cNvSpPr>
            <a:spLocks noGrp="1"/>
          </p:cNvSpPr>
          <p:nvPr>
            <p:ph type="body" sz="half" idx="2"/>
          </p:nvPr>
        </p:nvSpPr>
        <p:spPr>
          <a:xfrm>
            <a:off x="457200" y="2020824"/>
            <a:ext cx="4023360" cy="704088"/>
          </a:xfrm>
          <a:noFill/>
          <a:ln w="98425" cmpd="thinThick">
            <a:noFill/>
            <a:miter lim="800000"/>
          </a:ln>
        </p:spPr>
        <p:txBody>
          <a:bodyPr vert="horz" lIns="91440" tIns="45720" rIns="91440" bIns="45720" rtlCol="0" anchor="ctr" anchorCtr="0">
            <a:normAutofit/>
          </a:bodyPr>
          <a:lstStyle>
            <a:lvl1pPr marL="0" indent="0" algn="ctr" defTabSz="914400" rtl="0" eaLnBrk="1" latinLnBrk="0" hangingPunct="1">
              <a:spcBef>
                <a:spcPts val="400"/>
              </a:spcBef>
              <a:buNone/>
              <a:defRPr lang="en-US" sz="1800" b="1" kern="1200" cap="none" spc="200" baseline="0" smtClean="0">
                <a:solidFill>
                  <a:schemeClr val="tx1"/>
                </a:solidFill>
                <a:latin typeface="+mj-lt"/>
                <a:ea typeface="+mj-ea"/>
                <a:cs typeface="Tunga" pitchFamily="2"/>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21" name="Text Placeholder 3"/>
          <p:cNvSpPr>
            <a:spLocks noGrp="1"/>
          </p:cNvSpPr>
          <p:nvPr>
            <p:ph type="body" sz="half" idx="15"/>
          </p:nvPr>
        </p:nvSpPr>
        <p:spPr>
          <a:xfrm>
            <a:off x="4663440" y="2020824"/>
            <a:ext cx="4023360" cy="704088"/>
          </a:xfrm>
          <a:noFill/>
          <a:ln w="98425" cmpd="thinThick">
            <a:noFill/>
            <a:miter lim="800000"/>
          </a:ln>
        </p:spPr>
        <p:txBody>
          <a:bodyPr vert="horz" lIns="91440" tIns="45720" rIns="91440" bIns="45720" rtlCol="0" anchor="ctr" anchorCtr="0">
            <a:normAutofit/>
          </a:bodyPr>
          <a:lstStyle>
            <a:lvl1pPr marL="0" indent="0" algn="ctr" defTabSz="914400" rtl="0" eaLnBrk="1" latinLnBrk="0" hangingPunct="1">
              <a:spcBef>
                <a:spcPts val="400"/>
              </a:spcBef>
              <a:buNone/>
              <a:defRPr lang="en-US" sz="1800" b="1" i="0" kern="1200" cap="none" spc="200" baseline="0" dirty="0" smtClean="0">
                <a:solidFill>
                  <a:schemeClr val="tx1"/>
                </a:solidFill>
                <a:latin typeface="+mj-lt"/>
                <a:ea typeface="+mj-ea"/>
                <a:cs typeface="Tunga" pitchFamily="2"/>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lnSpc>
                <a:spcPct val="110000"/>
              </a:lnSpc>
              <a:spcBef>
                <a:spcPts val="400"/>
              </a:spcBef>
              <a:spcAft>
                <a:spcPts val="0"/>
              </a:spcAft>
              <a:buClr>
                <a:schemeClr val="accent1"/>
              </a:buClr>
              <a:buFontTx/>
              <a:buNone/>
            </a:pPr>
            <a:r>
              <a:rPr lang="cy-GB" smtClean="0"/>
              <a:t>Click to edit Master text styles</a:t>
            </a:r>
          </a:p>
        </p:txBody>
      </p:sp>
      <p:sp>
        <p:nvSpPr>
          <p:cNvPr id="11" name="Date Placeholder 10"/>
          <p:cNvSpPr>
            <a:spLocks noGrp="1"/>
          </p:cNvSpPr>
          <p:nvPr>
            <p:ph type="dt" sz="half" idx="16"/>
          </p:nvPr>
        </p:nvSpPr>
        <p:spPr/>
        <p:txBody>
          <a:bodyPr/>
          <a:lstStyle/>
          <a:p>
            <a:fld id="{0475304E-44E5-9D45-95A6-CAD375FC3303}" type="datetimeFigureOut">
              <a:rPr lang="en-US" smtClean="0"/>
              <a:t>22/03/18</a:t>
            </a:fld>
            <a:endParaRPr lang="en-US"/>
          </a:p>
        </p:txBody>
      </p:sp>
      <p:sp>
        <p:nvSpPr>
          <p:cNvPr id="12" name="Slide Number Placeholder 11"/>
          <p:cNvSpPr>
            <a:spLocks noGrp="1"/>
          </p:cNvSpPr>
          <p:nvPr>
            <p:ph type="sldNum" sz="quarter" idx="17"/>
          </p:nvPr>
        </p:nvSpPr>
        <p:spPr/>
        <p:txBody>
          <a:bodyPr/>
          <a:lstStyle/>
          <a:p>
            <a:fld id="{6D5D2EF2-9E58-D542-BAA0-98658A2C57B4}" type="slidenum">
              <a:rPr lang="en-US" smtClean="0"/>
              <a:t>‹#›</a:t>
            </a:fld>
            <a:endParaRPr lang="en-US"/>
          </a:p>
        </p:txBody>
      </p:sp>
      <p:sp>
        <p:nvSpPr>
          <p:cNvPr id="13" name="Footer Placeholder 12"/>
          <p:cNvSpPr>
            <a:spLocks noGrp="1"/>
          </p:cNvSpPr>
          <p:nvPr>
            <p:ph type="ftr" sz="quarter" idx="18"/>
          </p:nvPr>
        </p:nvSpPr>
        <p:spPr/>
        <p:txBody>
          <a:bodyPr/>
          <a:lstStyle/>
          <a:p>
            <a:endParaRPr lang="en-US"/>
          </a:p>
        </p:txBody>
      </p:sp>
      <p:sp>
        <p:nvSpPr>
          <p:cNvPr id="18" name="Title 17"/>
          <p:cNvSpPr>
            <a:spLocks noGrp="1"/>
          </p:cNvSpPr>
          <p:nvPr>
            <p:ph type="title"/>
          </p:nvPr>
        </p:nvSpPr>
        <p:spPr/>
        <p:txBody>
          <a:bodyPr/>
          <a:lstStyle/>
          <a:p>
            <a:r>
              <a:rPr lang="cy-GB" smtClean="0"/>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cy-GB" smtClean="0"/>
              <a:t>Click to edit Master title style</a:t>
            </a:r>
            <a:endParaRPr lang="en-US"/>
          </a:p>
        </p:txBody>
      </p:sp>
      <p:sp>
        <p:nvSpPr>
          <p:cNvPr id="15" name="Date Placeholder 14"/>
          <p:cNvSpPr>
            <a:spLocks noGrp="1"/>
          </p:cNvSpPr>
          <p:nvPr>
            <p:ph type="dt" sz="half" idx="10"/>
          </p:nvPr>
        </p:nvSpPr>
        <p:spPr/>
        <p:txBody>
          <a:bodyPr/>
          <a:lstStyle/>
          <a:p>
            <a:fld id="{0475304E-44E5-9D45-95A6-CAD375FC3303}" type="datetimeFigureOut">
              <a:rPr lang="en-US" smtClean="0"/>
              <a:t>22/03/18</a:t>
            </a:fld>
            <a:endParaRPr lang="en-US"/>
          </a:p>
        </p:txBody>
      </p:sp>
      <p:sp>
        <p:nvSpPr>
          <p:cNvPr id="16" name="Slide Number Placeholder 15"/>
          <p:cNvSpPr>
            <a:spLocks noGrp="1"/>
          </p:cNvSpPr>
          <p:nvPr>
            <p:ph type="sldNum" sz="quarter" idx="11"/>
          </p:nvPr>
        </p:nvSpPr>
        <p:spPr/>
        <p:txBody>
          <a:bodyPr/>
          <a:lstStyle/>
          <a:p>
            <a:fld id="{6D5D2EF2-9E58-D542-BAA0-98658A2C57B4}" type="slidenum">
              <a:rPr lang="en-US" smtClean="0"/>
              <a:t>‹#›</a:t>
            </a:fld>
            <a:endParaRPr lang="en-US"/>
          </a:p>
        </p:txBody>
      </p:sp>
      <p:sp>
        <p:nvSpPr>
          <p:cNvPr id="17" name="Footer Placeholder 16"/>
          <p:cNvSpPr>
            <a:spLocks noGrp="1"/>
          </p:cNvSpPr>
          <p:nvPr>
            <p:ph type="ftr" sz="quarter" idx="12"/>
          </p:nvPr>
        </p:nvSpPr>
        <p:spPr/>
        <p:txBody>
          <a:bodyPr/>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0475304E-44E5-9D45-95A6-CAD375FC3303}" type="datetimeFigureOut">
              <a:rPr lang="en-US" smtClean="0"/>
              <a:t>22/03/18</a:t>
            </a:fld>
            <a:endParaRPr lang="en-US"/>
          </a:p>
        </p:txBody>
      </p:sp>
      <p:sp>
        <p:nvSpPr>
          <p:cNvPr id="8" name="Slide Number Placeholder 7"/>
          <p:cNvSpPr>
            <a:spLocks noGrp="1"/>
          </p:cNvSpPr>
          <p:nvPr>
            <p:ph type="sldNum" sz="quarter" idx="11"/>
          </p:nvPr>
        </p:nvSpPr>
        <p:spPr/>
        <p:txBody>
          <a:bodyPr/>
          <a:lstStyle/>
          <a:p>
            <a:fld id="{6D5D2EF2-9E58-D542-BAA0-98658A2C57B4}" type="slidenum">
              <a:rPr lang="en-US" smtClean="0"/>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4" name="Content Placeholder 30"/>
          <p:cNvSpPr>
            <a:spLocks noGrp="1"/>
          </p:cNvSpPr>
          <p:nvPr>
            <p:ph sz="quarter" idx="14"/>
          </p:nvPr>
        </p:nvSpPr>
        <p:spPr>
          <a:xfrm>
            <a:off x="1485900" y="1914525"/>
            <a:ext cx="6172200" cy="3510915"/>
          </a:xfrm>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11" name="Text Placeholder 3"/>
          <p:cNvSpPr>
            <a:spLocks noGrp="1"/>
          </p:cNvSpPr>
          <p:nvPr>
            <p:ph type="body" sz="half" idx="2"/>
          </p:nvPr>
        </p:nvSpPr>
        <p:spPr>
          <a:xfrm>
            <a:off x="1737360" y="5513832"/>
            <a:ext cx="5669280" cy="548640"/>
          </a:xfrm>
        </p:spPr>
        <p:txBody>
          <a:bodyPr vert="horz" lIns="91440" tIns="0" rIns="91440" bIns="45720" rtlCol="0" anchor="ctr">
            <a:normAutofit/>
          </a:bodyPr>
          <a:lstStyle>
            <a:lvl1pPr marL="0" indent="0" algn="ctr" defTabSz="914400" rtl="0" eaLnBrk="1" latinLnBrk="0" hangingPunct="1">
              <a:lnSpc>
                <a:spcPct val="100000"/>
              </a:lnSpc>
              <a:spcBef>
                <a:spcPts val="0"/>
              </a:spcBef>
              <a:buClr>
                <a:schemeClr val="accent1"/>
              </a:buClr>
              <a:buFont typeface="Arial" pitchFamily="34" charset="0"/>
              <a:buNone/>
              <a:defRPr lang="en-US" sz="1400" b="0" i="0" kern="1200" cap="none" spc="0" baseline="0" smtClean="0">
                <a:solidFill>
                  <a:schemeClr val="tx1"/>
                </a:solidFill>
                <a:latin typeface="+mn-lt"/>
                <a:ea typeface="+mn-ea"/>
                <a:cs typeface="Tahoma"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13" name="Title 12"/>
          <p:cNvSpPr>
            <a:spLocks noGrp="1"/>
          </p:cNvSpPr>
          <p:nvPr>
            <p:ph type="title"/>
          </p:nvPr>
        </p:nvSpPr>
        <p:spPr/>
        <p:txBody>
          <a:bodyPr/>
          <a:lstStyle/>
          <a:p>
            <a:r>
              <a:rPr lang="cy-GB" smtClean="0"/>
              <a:t>Click to edit Master title style</a:t>
            </a:r>
            <a:endParaRPr lang="en-US"/>
          </a:p>
        </p:txBody>
      </p:sp>
      <p:sp>
        <p:nvSpPr>
          <p:cNvPr id="16" name="Date Placeholder 15"/>
          <p:cNvSpPr>
            <a:spLocks noGrp="1"/>
          </p:cNvSpPr>
          <p:nvPr>
            <p:ph type="dt" sz="half" idx="15"/>
          </p:nvPr>
        </p:nvSpPr>
        <p:spPr/>
        <p:txBody>
          <a:bodyPr/>
          <a:lstStyle/>
          <a:p>
            <a:fld id="{0475304E-44E5-9D45-95A6-CAD375FC3303}" type="datetimeFigureOut">
              <a:rPr lang="en-US" smtClean="0"/>
              <a:t>22/03/18</a:t>
            </a:fld>
            <a:endParaRPr lang="en-US"/>
          </a:p>
        </p:txBody>
      </p:sp>
      <p:sp>
        <p:nvSpPr>
          <p:cNvPr id="19" name="Slide Number Placeholder 18"/>
          <p:cNvSpPr>
            <a:spLocks noGrp="1"/>
          </p:cNvSpPr>
          <p:nvPr>
            <p:ph type="sldNum" sz="quarter" idx="16"/>
          </p:nvPr>
        </p:nvSpPr>
        <p:spPr/>
        <p:txBody>
          <a:bodyPr/>
          <a:lstStyle/>
          <a:p>
            <a:fld id="{6D5D2EF2-9E58-D542-BAA0-98658A2C57B4}" type="slidenum">
              <a:rPr lang="en-US" smtClean="0"/>
              <a:t>‹#›</a:t>
            </a:fld>
            <a:endParaRPr lang="en-US"/>
          </a:p>
        </p:txBody>
      </p:sp>
      <p:sp>
        <p:nvSpPr>
          <p:cNvPr id="23" name="Footer Placeholder 22"/>
          <p:cNvSpPr>
            <a:spLocks noGrp="1"/>
          </p:cNvSpPr>
          <p:nvPr>
            <p:ph type="ftr" sz="quarter" idx="17"/>
          </p:nvPr>
        </p:nvSpPr>
        <p:spPr/>
        <p:txBody>
          <a:bodyPr/>
          <a:lstStyle/>
          <a:p>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1852209" y="2026918"/>
            <a:ext cx="5439582" cy="3263750"/>
          </a:xfrm>
          <a:solidFill>
            <a:schemeClr val="tx1"/>
          </a:solidFill>
          <a:ln w="69850" cmpd="dbl">
            <a:solidFill>
              <a:schemeClr val="tx1"/>
            </a:solidFill>
            <a:miter lim="800000"/>
          </a:ln>
        </p:spPr>
        <p:txBody>
          <a:bodyPr vert="horz" lIns="91440" tIns="45720" rIns="91440" bIns="45720" rtlCol="0" anchor="ctr" anchorCtr="0">
            <a:normAutofit/>
          </a:bodyPr>
          <a:lstStyle>
            <a:lvl1pPr marL="0" indent="0" algn="ctr" defTabSz="914400" rtl="0" eaLnBrk="1" latinLnBrk="0" hangingPunct="1">
              <a:spcBef>
                <a:spcPts val="400"/>
              </a:spcBef>
              <a:buNone/>
              <a:defRPr lang="en-US" sz="1800" b="0" kern="1200" cap="none" spc="0" baseline="0" dirty="0">
                <a:solidFill>
                  <a:schemeClr val="bg1"/>
                </a:solidFill>
                <a:latin typeface="+mj-lt"/>
                <a:ea typeface="+mj-ea"/>
                <a:cs typeface="Tunga" pitchFamily="2"/>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y-GB" smtClean="0"/>
              <a:t>Drag picture to placeholder or click icon to add</a:t>
            </a:r>
            <a:endParaRPr lang="en-US" dirty="0"/>
          </a:p>
        </p:txBody>
      </p:sp>
      <p:sp>
        <p:nvSpPr>
          <p:cNvPr id="25" name="Text Placeholder 24"/>
          <p:cNvSpPr>
            <a:spLocks noGrp="1"/>
          </p:cNvSpPr>
          <p:nvPr>
            <p:ph type="body" sz="quarter" idx="13"/>
          </p:nvPr>
        </p:nvSpPr>
        <p:spPr>
          <a:xfrm>
            <a:off x="1737360" y="5516880"/>
            <a:ext cx="5669280" cy="548640"/>
          </a:xfrm>
        </p:spPr>
        <p:txBody>
          <a:bodyPr vert="horz" lIns="91440" tIns="0" rIns="91440" bIns="0" rtlCol="0" anchor="ctr" anchorCtr="0">
            <a:normAutofit/>
          </a:bodyPr>
          <a:lstStyle>
            <a:lvl1pPr marL="0" indent="0">
              <a:spcBef>
                <a:spcPts val="0"/>
              </a:spcBef>
              <a:buNone/>
              <a:defRPr lang="en-US" sz="1400" b="0" i="0" kern="1200" cap="none" spc="30" baseline="0" smtClean="0">
                <a:solidFill>
                  <a:schemeClr val="tx2"/>
                </a:solidFill>
                <a:latin typeface="+mn-lt"/>
                <a:ea typeface="+mn-ea"/>
                <a:cs typeface="Tahoma" pitchFamily="34" charset="0"/>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marL="0" lvl="0" indent="0" algn="ctr" defTabSz="914400" rtl="0" eaLnBrk="1" latinLnBrk="0" hangingPunct="1">
              <a:spcBef>
                <a:spcPts val="600"/>
              </a:spcBef>
              <a:spcAft>
                <a:spcPts val="0"/>
              </a:spcAft>
              <a:buClr>
                <a:schemeClr val="accent1"/>
              </a:buClr>
              <a:buFont typeface="Arial" pitchFamily="34" charset="0"/>
              <a:buNone/>
            </a:pPr>
            <a:r>
              <a:rPr lang="cy-GB" smtClean="0"/>
              <a:t>Click to edit Master text styles</a:t>
            </a:r>
          </a:p>
        </p:txBody>
      </p:sp>
      <p:sp>
        <p:nvSpPr>
          <p:cNvPr id="12" name="Title 11"/>
          <p:cNvSpPr>
            <a:spLocks noGrp="1"/>
          </p:cNvSpPr>
          <p:nvPr>
            <p:ph type="title"/>
          </p:nvPr>
        </p:nvSpPr>
        <p:spPr>
          <a:xfrm>
            <a:off x="2514600" y="975360"/>
            <a:ext cx="4114800" cy="701040"/>
          </a:xfrm>
        </p:spPr>
        <p:txBody>
          <a:bodyPr/>
          <a:lstStyle/>
          <a:p>
            <a:r>
              <a:rPr lang="cy-GB" smtClean="0"/>
              <a:t>Click to edit Master title style</a:t>
            </a:r>
            <a:endParaRPr lang="en-US"/>
          </a:p>
        </p:txBody>
      </p:sp>
      <p:sp>
        <p:nvSpPr>
          <p:cNvPr id="13" name="Date Placeholder 12"/>
          <p:cNvSpPr>
            <a:spLocks noGrp="1"/>
          </p:cNvSpPr>
          <p:nvPr>
            <p:ph type="dt" sz="half" idx="14"/>
          </p:nvPr>
        </p:nvSpPr>
        <p:spPr>
          <a:xfrm>
            <a:off x="2981325" y="273180"/>
            <a:ext cx="3181350" cy="292100"/>
          </a:xfrm>
        </p:spPr>
        <p:txBody>
          <a:bodyPr/>
          <a:lstStyle/>
          <a:p>
            <a:fld id="{0475304E-44E5-9D45-95A6-CAD375FC3303}" type="datetimeFigureOut">
              <a:rPr lang="en-US" smtClean="0"/>
              <a:t>22/03/18</a:t>
            </a:fld>
            <a:endParaRPr lang="en-US"/>
          </a:p>
        </p:txBody>
      </p:sp>
      <p:sp>
        <p:nvSpPr>
          <p:cNvPr id="14" name="Slide Number Placeholder 13"/>
          <p:cNvSpPr>
            <a:spLocks noGrp="1"/>
          </p:cNvSpPr>
          <p:nvPr>
            <p:ph type="sldNum" sz="quarter" idx="15"/>
          </p:nvPr>
        </p:nvSpPr>
        <p:spPr>
          <a:xfrm>
            <a:off x="4038600" y="6172200"/>
            <a:ext cx="1066800" cy="304800"/>
          </a:xfrm>
        </p:spPr>
        <p:txBody>
          <a:bodyPr/>
          <a:lstStyle/>
          <a:p>
            <a:fld id="{6D5D2EF2-9E58-D542-BAA0-98658A2C57B4}" type="slidenum">
              <a:rPr lang="en-US" smtClean="0"/>
              <a:t>‹#›</a:t>
            </a:fld>
            <a:endParaRPr lang="en-US"/>
          </a:p>
        </p:txBody>
      </p:sp>
      <p:sp>
        <p:nvSpPr>
          <p:cNvPr id="15" name="Footer Placeholder 14"/>
          <p:cNvSpPr>
            <a:spLocks noGrp="1"/>
          </p:cNvSpPr>
          <p:nvPr>
            <p:ph type="ftr" sz="quarter" idx="16"/>
          </p:nvPr>
        </p:nvSpPr>
        <p:spPr>
          <a:xfrm>
            <a:off x="1447800" y="6486525"/>
            <a:ext cx="6248400" cy="29210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0475304E-44E5-9D45-95A6-CAD375FC3303}" type="datetimeFigureOut">
              <a:rPr lang="en-US" smtClean="0"/>
              <a:t>22/03/18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5D2EF2-9E58-D542-BAA0-98658A2C57B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cxnSp>
        <p:nvCxnSpPr>
          <p:cNvPr id="9" name="Straight Connector 8"/>
          <p:cNvCxnSpPr/>
          <p:nvPr/>
        </p:nvCxnSpPr>
        <p:spPr>
          <a:xfrm rot="5400000">
            <a:off x="4267200" y="3429000"/>
            <a:ext cx="6858000" cy="1588"/>
          </a:xfrm>
          <a:prstGeom prst="line">
            <a:avLst/>
          </a:prstGeom>
          <a:ln w="127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bwMode="hidden">
          <a:xfrm>
            <a:off x="0" y="1"/>
            <a:ext cx="76962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Vertical Text Placeholder 2"/>
          <p:cNvSpPr>
            <a:spLocks noGrp="1"/>
          </p:cNvSpPr>
          <p:nvPr>
            <p:ph type="body" orient="vert" idx="1"/>
          </p:nvPr>
        </p:nvSpPr>
        <p:spPr>
          <a:xfrm>
            <a:off x="457200" y="914401"/>
            <a:ext cx="6629400" cy="5029200"/>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0475304E-44E5-9D45-95A6-CAD375FC3303}" type="datetimeFigureOut">
              <a:rPr lang="en-US" smtClean="0"/>
              <a:t>22/03/18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5D2EF2-9E58-D542-BAA0-98658A2C57B4}" type="slidenum">
              <a:rPr lang="en-US" smtClean="0"/>
              <a:t>‹#›</a:t>
            </a:fld>
            <a:endParaRPr lang="en-US"/>
          </a:p>
        </p:txBody>
      </p:sp>
      <p:sp>
        <p:nvSpPr>
          <p:cNvPr id="2" name="Vertical Title 1"/>
          <p:cNvSpPr>
            <a:spLocks noGrp="1"/>
          </p:cNvSpPr>
          <p:nvPr>
            <p:ph type="title" orient="vert"/>
          </p:nvPr>
        </p:nvSpPr>
        <p:spPr>
          <a:xfrm>
            <a:off x="7239000" y="914401"/>
            <a:ext cx="926980" cy="5029200"/>
          </a:xfrm>
        </p:spPr>
        <p:txBody>
          <a:bodyPr vert="eaVert"/>
          <a:lstStyle/>
          <a:p>
            <a:r>
              <a:rPr lang="cy-GB" smtClean="0"/>
              <a:t>Click to edit Master title style</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8" name="Rectangle 7"/>
          <p:cNvSpPr/>
          <p:nvPr/>
        </p:nvSpPr>
        <p:spPr bwMode="hidden">
          <a:xfrm>
            <a:off x="0" y="1335973"/>
            <a:ext cx="9144000" cy="55220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2019301"/>
            <a:ext cx="8229600" cy="4117340"/>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Date Placeholder 3"/>
          <p:cNvSpPr>
            <a:spLocks noGrp="1"/>
          </p:cNvSpPr>
          <p:nvPr>
            <p:ph type="dt" sz="half" idx="2"/>
          </p:nvPr>
        </p:nvSpPr>
        <p:spPr>
          <a:xfrm>
            <a:off x="2981325" y="273180"/>
            <a:ext cx="3181350" cy="292100"/>
          </a:xfrm>
          <a:prstGeom prst="rect">
            <a:avLst/>
          </a:prstGeom>
        </p:spPr>
        <p:txBody>
          <a:bodyPr vert="horz" lIns="91440" tIns="45720" rIns="91440" bIns="45720" rtlCol="0" anchor="ctr">
            <a:noAutofit/>
          </a:bodyPr>
          <a:lstStyle>
            <a:lvl1pPr algn="ctr">
              <a:defRPr sz="1200" b="0" cap="all" spc="300" baseline="0">
                <a:solidFill>
                  <a:schemeClr val="tx1"/>
                </a:solidFill>
              </a:defRPr>
            </a:lvl1pPr>
          </a:lstStyle>
          <a:p>
            <a:fld id="{0475304E-44E5-9D45-95A6-CAD375FC3303}" type="datetimeFigureOut">
              <a:rPr lang="en-US" smtClean="0"/>
              <a:t>22/03/18</a:t>
            </a:fld>
            <a:endParaRPr lang="en-US"/>
          </a:p>
        </p:txBody>
      </p:sp>
      <p:sp>
        <p:nvSpPr>
          <p:cNvPr id="5" name="Footer Placeholder 4"/>
          <p:cNvSpPr>
            <a:spLocks noGrp="1"/>
          </p:cNvSpPr>
          <p:nvPr>
            <p:ph type="ftr" sz="quarter" idx="3"/>
          </p:nvPr>
        </p:nvSpPr>
        <p:spPr>
          <a:xfrm>
            <a:off x="1447800" y="6486525"/>
            <a:ext cx="6248400" cy="292100"/>
          </a:xfrm>
          <a:prstGeom prst="rect">
            <a:avLst/>
          </a:prstGeom>
        </p:spPr>
        <p:txBody>
          <a:bodyPr vert="horz" lIns="91440" tIns="45720" rIns="91440" bIns="45720" rtlCol="0" anchor="ctr">
            <a:normAutofit/>
          </a:bodyPr>
          <a:lstStyle>
            <a:lvl1pPr algn="ctr">
              <a:defRPr sz="1100" b="0" cap="all" spc="300" baseline="0">
                <a:solidFill>
                  <a:schemeClr val="tx1"/>
                </a:solidFill>
              </a:defRPr>
            </a:lvl1pPr>
          </a:lstStyle>
          <a:p>
            <a:endParaRPr lang="en-US"/>
          </a:p>
        </p:txBody>
      </p:sp>
      <p:sp>
        <p:nvSpPr>
          <p:cNvPr id="6" name="Slide Number Placeholder 5"/>
          <p:cNvSpPr>
            <a:spLocks noGrp="1"/>
          </p:cNvSpPr>
          <p:nvPr>
            <p:ph type="sldNum" sz="quarter" idx="4"/>
          </p:nvPr>
        </p:nvSpPr>
        <p:spPr>
          <a:xfrm>
            <a:off x="4038600" y="6172200"/>
            <a:ext cx="1066800" cy="304800"/>
          </a:xfrm>
          <a:prstGeom prst="rect">
            <a:avLst/>
          </a:prstGeom>
          <a:ln>
            <a:noFill/>
          </a:ln>
        </p:spPr>
        <p:txBody>
          <a:bodyPr vert="horz" lIns="0" tIns="0" rIns="0" bIns="0" rtlCol="0" anchor="ctr">
            <a:normAutofit/>
          </a:bodyPr>
          <a:lstStyle>
            <a:lvl1pPr algn="ctr">
              <a:defRPr sz="1200" b="1">
                <a:solidFill>
                  <a:schemeClr val="tx1"/>
                </a:solidFill>
              </a:defRPr>
            </a:lvl1pPr>
          </a:lstStyle>
          <a:p>
            <a:fld id="{6D5D2EF2-9E58-D542-BAA0-98658A2C57B4}" type="slidenum">
              <a:rPr lang="en-US" smtClean="0"/>
              <a:t>‹#›</a:t>
            </a:fld>
            <a:endParaRPr lang="en-US"/>
          </a:p>
        </p:txBody>
      </p:sp>
      <p:cxnSp>
        <p:nvCxnSpPr>
          <p:cNvPr id="10" name="Straight Connector 9"/>
          <p:cNvCxnSpPr/>
          <p:nvPr/>
        </p:nvCxnSpPr>
        <p:spPr>
          <a:xfrm>
            <a:off x="0" y="1331436"/>
            <a:ext cx="9144000" cy="1588"/>
          </a:xfrm>
          <a:prstGeom prst="line">
            <a:avLst/>
          </a:prstGeom>
          <a:ln w="12700">
            <a:solidFill>
              <a:schemeClr val="tx2">
                <a:lumMod val="75000"/>
              </a:schemeClr>
            </a:solidFill>
          </a:ln>
          <a:effectLst/>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2514600" y="975360"/>
            <a:ext cx="4114800" cy="701040"/>
          </a:xfrm>
          <a:prstGeom prst="rect">
            <a:avLst/>
          </a:prstGeom>
          <a:solidFill>
            <a:schemeClr val="tx1"/>
          </a:solidFill>
          <a:ln w="76200" cmpd="thinThick">
            <a:solidFill>
              <a:schemeClr val="tx1"/>
            </a:solidFill>
            <a:miter lim="800000"/>
          </a:ln>
        </p:spPr>
        <p:txBody>
          <a:bodyPr vert="horz" lIns="91440" tIns="45720" rIns="91440" bIns="45720" rtlCol="0" anchor="ctr" anchorCtr="0">
            <a:normAutofit/>
          </a:bodyPr>
          <a:lstStyle/>
          <a:p>
            <a:r>
              <a:rPr lang="cy-GB" smtClean="0"/>
              <a:t>Click to edit Master title style</a:t>
            </a:r>
            <a:endParaRPr lang="en-US" dirty="0"/>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ts val="400"/>
        </a:spcBef>
        <a:buNone/>
        <a:defRPr sz="1800" b="1" kern="1200" cap="all" spc="0" baseline="0">
          <a:solidFill>
            <a:schemeClr val="bg1">
              <a:lumMod val="75000"/>
              <a:lumOff val="25000"/>
            </a:schemeClr>
          </a:solidFill>
          <a:effectLst/>
          <a:latin typeface="+mj-lt"/>
          <a:ea typeface="+mj-ea"/>
          <a:cs typeface="Tunga" pitchFamily="2"/>
        </a:defRPr>
      </a:lvl1pPr>
    </p:titleStyle>
    <p:bodyStyle>
      <a:lvl1pPr marL="0" indent="0" algn="ctr" defTabSz="914400" rtl="0" eaLnBrk="1" latinLnBrk="0" hangingPunct="1">
        <a:lnSpc>
          <a:spcPct val="100000"/>
        </a:lnSpc>
        <a:spcBef>
          <a:spcPts val="600"/>
        </a:spcBef>
        <a:spcAft>
          <a:spcPts val="0"/>
        </a:spcAft>
        <a:buClr>
          <a:schemeClr val="accent1"/>
        </a:buClr>
        <a:buFontTx/>
        <a:buNone/>
        <a:defRPr sz="2000" b="0" i="0" kern="1200" cap="none" spc="30" baseline="0">
          <a:solidFill>
            <a:schemeClr val="tx1"/>
          </a:solidFill>
          <a:latin typeface="+mn-lt"/>
          <a:ea typeface="+mn-ea"/>
          <a:cs typeface="Tahoma" pitchFamily="34" charset="0"/>
        </a:defRPr>
      </a:lvl1pPr>
      <a:lvl2pPr marL="0" indent="0" algn="ctr" defTabSz="914400" rtl="0" eaLnBrk="1" latinLnBrk="0" hangingPunct="1">
        <a:lnSpc>
          <a:spcPct val="100000"/>
        </a:lnSpc>
        <a:spcBef>
          <a:spcPts val="1200"/>
        </a:spcBef>
        <a:buClr>
          <a:schemeClr val="accent1"/>
        </a:buClr>
        <a:buFontTx/>
        <a:buNone/>
        <a:defRPr sz="1800" kern="1200">
          <a:solidFill>
            <a:schemeClr val="tx2"/>
          </a:solidFill>
          <a:latin typeface="+mn-lt"/>
          <a:ea typeface="+mn-ea"/>
          <a:cs typeface="Tahoma" pitchFamily="34" charset="0"/>
        </a:defRPr>
      </a:lvl2pPr>
      <a:lvl3pPr marL="0" indent="0" algn="ctr" defTabSz="914400" rtl="0" eaLnBrk="1" latinLnBrk="0" hangingPunct="1">
        <a:lnSpc>
          <a:spcPct val="100000"/>
        </a:lnSpc>
        <a:spcBef>
          <a:spcPts val="1200"/>
        </a:spcBef>
        <a:buClr>
          <a:schemeClr val="accent1"/>
        </a:buClr>
        <a:buFontTx/>
        <a:buNone/>
        <a:defRPr sz="1600" kern="1200">
          <a:solidFill>
            <a:schemeClr val="tx1"/>
          </a:solidFill>
          <a:latin typeface="+mn-lt"/>
          <a:ea typeface="+mn-ea"/>
          <a:cs typeface="Tahoma" pitchFamily="34" charset="0"/>
        </a:defRPr>
      </a:lvl3pPr>
      <a:lvl4pPr marL="0" indent="0" algn="ctr" defTabSz="914400" rtl="0" eaLnBrk="1" latinLnBrk="0" hangingPunct="1">
        <a:lnSpc>
          <a:spcPct val="100000"/>
        </a:lnSpc>
        <a:spcBef>
          <a:spcPts val="1200"/>
        </a:spcBef>
        <a:buClr>
          <a:schemeClr val="accent1"/>
        </a:buClr>
        <a:buFontTx/>
        <a:buNone/>
        <a:defRPr sz="1400" kern="1200">
          <a:solidFill>
            <a:schemeClr val="tx2"/>
          </a:solidFill>
          <a:latin typeface="+mn-lt"/>
          <a:ea typeface="+mn-ea"/>
          <a:cs typeface="Tahoma" pitchFamily="34" charset="0"/>
        </a:defRPr>
      </a:lvl4pPr>
      <a:lvl5pPr marL="0" indent="0" algn="ctr" defTabSz="914400" rtl="0" eaLnBrk="1" latinLnBrk="0" hangingPunct="1">
        <a:lnSpc>
          <a:spcPct val="100000"/>
        </a:lnSpc>
        <a:spcBef>
          <a:spcPts val="1200"/>
        </a:spcBef>
        <a:buClr>
          <a:schemeClr val="accent1"/>
        </a:buClr>
        <a:buFontTx/>
        <a:buNone/>
        <a:defRPr sz="1400" kern="1200" baseline="0">
          <a:solidFill>
            <a:schemeClr val="tx1"/>
          </a:solidFill>
          <a:latin typeface="+mn-lt"/>
          <a:ea typeface="+mn-ea"/>
          <a:cs typeface="Tahoma" pitchFamily="34" charset="0"/>
        </a:defRPr>
      </a:lvl5pPr>
      <a:lvl6pPr marL="0" indent="0" algn="ctr" defTabSz="914400" rtl="0" eaLnBrk="1" latinLnBrk="0" hangingPunct="1">
        <a:lnSpc>
          <a:spcPct val="100000"/>
        </a:lnSpc>
        <a:spcBef>
          <a:spcPts val="1200"/>
        </a:spcBef>
        <a:buFont typeface="Arial" pitchFamily="34" charset="0"/>
        <a:buNone/>
        <a:defRPr sz="1400" kern="1200">
          <a:solidFill>
            <a:schemeClr val="tx2"/>
          </a:solidFill>
          <a:latin typeface="+mn-lt"/>
          <a:ea typeface="+mn-ea"/>
          <a:cs typeface="+mn-cs"/>
        </a:defRPr>
      </a:lvl6pPr>
      <a:lvl7pPr marL="0" indent="0" algn="ctr" defTabSz="914400" rtl="0" eaLnBrk="1" latinLnBrk="0" hangingPunct="1">
        <a:lnSpc>
          <a:spcPct val="100000"/>
        </a:lnSpc>
        <a:spcBef>
          <a:spcPts val="1200"/>
        </a:spcBef>
        <a:buFont typeface="Arial" pitchFamily="34" charset="0"/>
        <a:buNone/>
        <a:defRPr sz="1400" kern="1200">
          <a:solidFill>
            <a:schemeClr val="tx1"/>
          </a:solidFill>
          <a:latin typeface="+mn-lt"/>
          <a:ea typeface="+mn-ea"/>
          <a:cs typeface="+mn-cs"/>
        </a:defRPr>
      </a:lvl7pPr>
      <a:lvl8pPr marL="0" indent="0" algn="ctr" defTabSz="914400" rtl="0" eaLnBrk="1" latinLnBrk="0" hangingPunct="1">
        <a:lnSpc>
          <a:spcPct val="100000"/>
        </a:lnSpc>
        <a:spcBef>
          <a:spcPts val="1200"/>
        </a:spcBef>
        <a:buFont typeface="Arial" pitchFamily="34" charset="0"/>
        <a:buNone/>
        <a:defRPr sz="1400" kern="1200">
          <a:solidFill>
            <a:schemeClr val="tx2"/>
          </a:solidFill>
          <a:latin typeface="+mn-lt"/>
          <a:ea typeface="+mn-ea"/>
          <a:cs typeface="+mn-cs"/>
        </a:defRPr>
      </a:lvl8pPr>
      <a:lvl9pPr marL="0" indent="0" algn="ctr" defTabSz="914400" rtl="0" eaLnBrk="1" latinLnBrk="0" hangingPunct="1">
        <a:lnSpc>
          <a:spcPct val="100000"/>
        </a:lnSpc>
        <a:spcBef>
          <a:spcPts val="1200"/>
        </a:spcBef>
        <a:buFont typeface="Arial" pitchFamily="34" charset="0"/>
        <a:buNone/>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Babette’s Feast</a:t>
            </a:r>
            <a:endParaRPr lang="en-US" dirty="0"/>
          </a:p>
        </p:txBody>
      </p:sp>
    </p:spTree>
    <p:extLst>
      <p:ext uri="{BB962C8B-B14F-4D97-AF65-F5344CB8AC3E}">
        <p14:creationId xmlns:p14="http://schemas.microsoft.com/office/powerpoint/2010/main" val="20779048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pPr algn="l"/>
            <a:r>
              <a:rPr lang="en-GB" dirty="0"/>
              <a:t>Babette was a chef in Paris in the 1870s.  Flees from a war and goes to stay with contacts in Denmark  Two elderly sisters – ‘small, sectarian, ascetic religious </a:t>
            </a:r>
            <a:r>
              <a:rPr lang="en-GB" dirty="0" smtClean="0"/>
              <a:t>community’, </a:t>
            </a:r>
            <a:r>
              <a:rPr lang="en-GB" dirty="0"/>
              <a:t>(Marsh, 1997, 208).  Babette wins money </a:t>
            </a:r>
            <a:r>
              <a:rPr lang="mr-IN" dirty="0" smtClean="0"/>
              <a:t>–</a:t>
            </a:r>
            <a:r>
              <a:rPr lang="en-GB" dirty="0" smtClean="0"/>
              <a:t> meal - guilt.  </a:t>
            </a:r>
            <a:r>
              <a:rPr lang="en-GB" dirty="0"/>
              <a:t>‘But the impact of the meal is such that the community rediscovers both a sense of joy and its lost communal dimension’ (Marsh, 1997, 209).</a:t>
            </a:r>
          </a:p>
          <a:p>
            <a:pPr algn="l"/>
            <a:endParaRPr lang="en-US" dirty="0" smtClean="0"/>
          </a:p>
          <a:p>
            <a:pPr algn="l"/>
            <a:r>
              <a:rPr lang="en-GB" dirty="0"/>
              <a:t>The Feast is a big </a:t>
            </a:r>
            <a:r>
              <a:rPr lang="en-GB" dirty="0" smtClean="0"/>
              <a:t>proportion of </a:t>
            </a:r>
            <a:r>
              <a:rPr lang="en-GB" dirty="0"/>
              <a:t>the film – ‘in beautiful cinematic detail’ (Marsh, 1997, 209) – little dialogue, mostly about ‘facial expression, eye-movement, and gesture).</a:t>
            </a:r>
          </a:p>
          <a:p>
            <a:pPr algn="l"/>
            <a:endParaRPr lang="en-US" dirty="0" smtClean="0"/>
          </a:p>
          <a:p>
            <a:pPr algn="l"/>
            <a:r>
              <a:rPr lang="en-US" dirty="0" smtClean="0"/>
              <a:t>(read page 209)</a:t>
            </a:r>
            <a:endParaRPr lang="en-US" dirty="0"/>
          </a:p>
        </p:txBody>
      </p:sp>
    </p:spTree>
    <p:extLst>
      <p:ext uri="{BB962C8B-B14F-4D97-AF65-F5344CB8AC3E}">
        <p14:creationId xmlns:p14="http://schemas.microsoft.com/office/powerpoint/2010/main" val="1818391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pPr algn="l"/>
            <a:r>
              <a:rPr lang="en-GB" dirty="0" smtClean="0"/>
              <a:t>Clive Marsh (1997</a:t>
            </a:r>
            <a:r>
              <a:rPr lang="en-GB" dirty="0"/>
              <a:t>, 207</a:t>
            </a:r>
            <a:r>
              <a:rPr lang="en-GB" dirty="0" smtClean="0"/>
              <a:t>) notes </a:t>
            </a:r>
            <a:r>
              <a:rPr lang="en-GB" dirty="0"/>
              <a:t>a number of films that contain the theme of food but says that Babette’s Feast the religious element is more obvious</a:t>
            </a:r>
            <a:r>
              <a:rPr lang="en-GB" dirty="0" smtClean="0"/>
              <a:t>.</a:t>
            </a:r>
          </a:p>
          <a:p>
            <a:pPr algn="l"/>
            <a:endParaRPr lang="en-GB" dirty="0"/>
          </a:p>
          <a:p>
            <a:pPr algn="l"/>
            <a:r>
              <a:rPr lang="en-GB" dirty="0" smtClean="0"/>
              <a:t>Sacrament </a:t>
            </a:r>
            <a:r>
              <a:rPr lang="mr-IN" dirty="0" smtClean="0"/>
              <a:t>–</a:t>
            </a:r>
            <a:r>
              <a:rPr lang="en-GB" dirty="0" smtClean="0"/>
              <a:t> Holy Communion (Mass, Eucharist, Lord’s Supper, Breaking of Bread).</a:t>
            </a:r>
          </a:p>
          <a:p>
            <a:pPr algn="l"/>
            <a:endParaRPr lang="en-GB" dirty="0" smtClean="0"/>
          </a:p>
          <a:p>
            <a:pPr algn="l"/>
            <a:r>
              <a:rPr lang="en-GB" dirty="0" smtClean="0"/>
              <a:t>Marsh </a:t>
            </a:r>
            <a:r>
              <a:rPr lang="mr-IN" dirty="0" smtClean="0"/>
              <a:t>–</a:t>
            </a:r>
            <a:r>
              <a:rPr lang="en-GB" dirty="0" smtClean="0"/>
              <a:t> much to discuss: </a:t>
            </a:r>
          </a:p>
          <a:p>
            <a:pPr algn="l"/>
            <a:r>
              <a:rPr lang="en-GB" dirty="0"/>
              <a:t>faith and the arts, leadership in the church, the </a:t>
            </a:r>
            <a:r>
              <a:rPr lang="en-GB" dirty="0" smtClean="0"/>
              <a:t>question </a:t>
            </a:r>
            <a:r>
              <a:rPr lang="en-GB" dirty="0"/>
              <a:t>of how churches grow, the church in wider society, is Babette a Christ-figure? (Marsh, 1997, 209).</a:t>
            </a:r>
            <a:r>
              <a:rPr lang="en-GB" dirty="0"/>
              <a:t> </a:t>
            </a:r>
            <a:endParaRPr lang="en-GB" dirty="0" smtClean="0"/>
          </a:p>
          <a:p>
            <a:pPr algn="l"/>
            <a:endParaRPr lang="en-GB" dirty="0"/>
          </a:p>
          <a:p>
            <a:pPr algn="l"/>
            <a:endParaRPr lang="en-GB" dirty="0" smtClean="0"/>
          </a:p>
          <a:p>
            <a:pPr algn="l"/>
            <a:endParaRPr lang="en-GB" dirty="0"/>
          </a:p>
          <a:p>
            <a:pPr algn="l"/>
            <a:endParaRPr lang="en-GB" dirty="0"/>
          </a:p>
          <a:p>
            <a:endParaRPr lang="en-US" dirty="0"/>
          </a:p>
        </p:txBody>
      </p:sp>
    </p:spTree>
    <p:extLst>
      <p:ext uri="{BB962C8B-B14F-4D97-AF65-F5344CB8AC3E}">
        <p14:creationId xmlns:p14="http://schemas.microsoft.com/office/powerpoint/2010/main" val="2040054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pPr algn="l"/>
            <a:r>
              <a:rPr lang="en-GB" dirty="0" smtClean="0"/>
              <a:t>Marsh focuses </a:t>
            </a:r>
            <a:r>
              <a:rPr lang="en-GB" dirty="0"/>
              <a:t>on communion.  4 features:</a:t>
            </a:r>
          </a:p>
          <a:p>
            <a:pPr algn="l"/>
            <a:r>
              <a:rPr lang="en-GB" dirty="0"/>
              <a:t> </a:t>
            </a:r>
          </a:p>
          <a:p>
            <a:pPr marL="342900" lvl="0" indent="-342900" algn="l">
              <a:buFont typeface="Arial"/>
              <a:buChar char="•"/>
            </a:pPr>
            <a:r>
              <a:rPr lang="en-GB" dirty="0" smtClean="0"/>
              <a:t>Confession </a:t>
            </a:r>
            <a:r>
              <a:rPr lang="en-GB" dirty="0"/>
              <a:t>and absolution </a:t>
            </a:r>
          </a:p>
          <a:p>
            <a:pPr marL="342900" lvl="0" indent="-342900" algn="l">
              <a:buFont typeface="Arial"/>
              <a:buChar char="•"/>
            </a:pPr>
            <a:r>
              <a:rPr lang="en-GB" dirty="0"/>
              <a:t>Bread and wine and the General giving a ‘</a:t>
            </a:r>
            <a:r>
              <a:rPr lang="en-GB" dirty="0" smtClean="0"/>
              <a:t>sermon</a:t>
            </a:r>
          </a:p>
          <a:p>
            <a:pPr marL="342900" lvl="0" indent="-342900" algn="l">
              <a:buFont typeface="Arial"/>
              <a:buChar char="•"/>
            </a:pPr>
            <a:r>
              <a:rPr lang="en-GB" dirty="0" smtClean="0"/>
              <a:t>Collective </a:t>
            </a:r>
            <a:r>
              <a:rPr lang="en-GB" dirty="0"/>
              <a:t>memory </a:t>
            </a:r>
            <a:r>
              <a:rPr lang="en-GB" dirty="0" smtClean="0"/>
              <a:t> - of </a:t>
            </a:r>
            <a:r>
              <a:rPr lang="en-GB" dirty="0"/>
              <a:t>the founder of the sect </a:t>
            </a:r>
            <a:r>
              <a:rPr lang="en-GB" dirty="0" smtClean="0"/>
              <a:t>as well as Jesus Christ.</a:t>
            </a:r>
            <a:endParaRPr lang="en-GB" dirty="0"/>
          </a:p>
          <a:p>
            <a:pPr marL="342900" lvl="0" indent="-342900" algn="l">
              <a:buFont typeface="Arial"/>
              <a:buChar char="•"/>
            </a:pPr>
            <a:r>
              <a:rPr lang="en-GB" dirty="0"/>
              <a:t>Babette’s </a:t>
            </a:r>
            <a:r>
              <a:rPr lang="en-GB" dirty="0" smtClean="0"/>
              <a:t>sacrificial </a:t>
            </a:r>
            <a:r>
              <a:rPr lang="en-GB" dirty="0"/>
              <a:t>act (Marsh, 1997, 211).  Babette and the General never meet, but ‘he is physically present for them’ </a:t>
            </a:r>
            <a:r>
              <a:rPr lang="en-GB" dirty="0" smtClean="0"/>
              <a:t>(Marsh</a:t>
            </a:r>
            <a:r>
              <a:rPr lang="en-GB" dirty="0"/>
              <a:t>, 1997, 210).  </a:t>
            </a:r>
            <a:endParaRPr lang="en-GB" dirty="0" smtClean="0"/>
          </a:p>
          <a:p>
            <a:pPr marL="342900" lvl="0" indent="-342900" algn="l">
              <a:buFont typeface="Arial"/>
              <a:buChar char="•"/>
            </a:pPr>
            <a:endParaRPr lang="en-GB" dirty="0"/>
          </a:p>
          <a:p>
            <a:pPr marL="342900" lvl="0" indent="-342900" algn="l">
              <a:buFont typeface="Arial"/>
              <a:buChar char="•"/>
            </a:pPr>
            <a:r>
              <a:rPr lang="en-GB" dirty="0" smtClean="0"/>
              <a:t>(read page 10)</a:t>
            </a:r>
            <a:endParaRPr lang="en-US" dirty="0"/>
          </a:p>
        </p:txBody>
      </p:sp>
    </p:spTree>
    <p:extLst>
      <p:ext uri="{BB962C8B-B14F-4D97-AF65-F5344CB8AC3E}">
        <p14:creationId xmlns:p14="http://schemas.microsoft.com/office/powerpoint/2010/main" val="2022447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pPr algn="l"/>
            <a:r>
              <a:rPr lang="en-GB" dirty="0"/>
              <a:t>In Christianity ‘A celebration of communion…is a place where the presence of God and the availability of the grace of God are </a:t>
            </a:r>
            <a:r>
              <a:rPr lang="en-GB" i="1" dirty="0"/>
              <a:t>guaranteed</a:t>
            </a:r>
            <a:r>
              <a:rPr lang="en-GB" dirty="0"/>
              <a:t>’ ((Marsh, 1997, 211).  </a:t>
            </a:r>
            <a:endParaRPr lang="en-GB" dirty="0" smtClean="0"/>
          </a:p>
          <a:p>
            <a:pPr algn="l"/>
            <a:endParaRPr lang="en-GB" dirty="0"/>
          </a:p>
          <a:p>
            <a:pPr algn="l"/>
            <a:r>
              <a:rPr lang="en-GB" dirty="0"/>
              <a:t>‘Babette’s meal is a thank-offering: for her life her very survival, her art, her being welcomed.  It is not clear that she is giving thanks for God.  But there is an inner need to give thanks…’ ((Marsh, 1997, 211)</a:t>
            </a:r>
            <a:r>
              <a:rPr lang="en-GB" dirty="0" smtClean="0"/>
              <a:t>.</a:t>
            </a:r>
          </a:p>
          <a:p>
            <a:pPr algn="l"/>
            <a:endParaRPr lang="en-GB" dirty="0"/>
          </a:p>
          <a:p>
            <a:pPr algn="l"/>
            <a:r>
              <a:rPr lang="en-GB" dirty="0"/>
              <a:t>‘It is the </a:t>
            </a:r>
            <a:r>
              <a:rPr lang="en-GB" dirty="0" smtClean="0"/>
              <a:t>community’s </a:t>
            </a:r>
            <a:r>
              <a:rPr lang="en-GB" dirty="0"/>
              <a:t>sin – their estrangement from each other, their gradual disintegration their loss of relationship, their loss of common purpose – which renders their members in need of fresh salvation’ (Marsh, 1997, 214)</a:t>
            </a:r>
          </a:p>
          <a:p>
            <a:pPr algn="l"/>
            <a:endParaRPr lang="en-GB" dirty="0"/>
          </a:p>
          <a:p>
            <a:pPr algn="l"/>
            <a:endParaRPr lang="en-GB" dirty="0" smtClean="0"/>
          </a:p>
          <a:p>
            <a:pPr algn="l"/>
            <a:endParaRPr lang="en-GB" dirty="0"/>
          </a:p>
          <a:p>
            <a:endParaRPr lang="en-US" dirty="0"/>
          </a:p>
        </p:txBody>
      </p:sp>
    </p:spTree>
    <p:extLst>
      <p:ext uri="{BB962C8B-B14F-4D97-AF65-F5344CB8AC3E}">
        <p14:creationId xmlns:p14="http://schemas.microsoft.com/office/powerpoint/2010/main" val="1769123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pPr algn="l"/>
            <a:r>
              <a:rPr lang="en-GB" dirty="0" err="1"/>
              <a:t>Detweiler</a:t>
            </a:r>
            <a:r>
              <a:rPr lang="en-GB" dirty="0"/>
              <a:t> (2010, 122) calls Babette’s Feast a deeply religious film.  He describes it as one of the films centred on ‘</a:t>
            </a:r>
            <a:r>
              <a:rPr lang="en-GB" dirty="0" smtClean="0"/>
              <a:t>small </a:t>
            </a:r>
            <a:r>
              <a:rPr lang="en-GB" dirty="0"/>
              <a:t>communities, struggling to survive consistently restraining themselves’.  By the end, ‘they learn that Christian faith can also </a:t>
            </a:r>
            <a:r>
              <a:rPr lang="en-GB" dirty="0"/>
              <a:t>i</a:t>
            </a:r>
            <a:r>
              <a:rPr lang="en-GB" dirty="0" smtClean="0"/>
              <a:t>nclude </a:t>
            </a:r>
            <a:r>
              <a:rPr lang="en-GB" dirty="0"/>
              <a:t>aesthetics as well as ascetics’.  </a:t>
            </a:r>
            <a:endParaRPr lang="en-GB" dirty="0" smtClean="0"/>
          </a:p>
          <a:p>
            <a:pPr algn="l"/>
            <a:endParaRPr lang="en-GB" dirty="0"/>
          </a:p>
          <a:p>
            <a:pPr algn="l"/>
            <a:r>
              <a:rPr lang="en-GB" dirty="0"/>
              <a:t>Jowett &amp; Lawrence’s (2010, 392) </a:t>
            </a:r>
            <a:r>
              <a:rPr lang="en-GB" dirty="0" smtClean="0"/>
              <a:t> - </a:t>
            </a:r>
            <a:r>
              <a:rPr lang="en-GB" dirty="0"/>
              <a:t>‘Heroes and Superheroes</a:t>
            </a:r>
            <a:r>
              <a:rPr lang="en-GB" dirty="0" smtClean="0"/>
              <a:t>’</a:t>
            </a:r>
            <a:r>
              <a:rPr lang="en-GB" dirty="0"/>
              <a:t> </a:t>
            </a:r>
            <a:r>
              <a:rPr lang="en-GB" dirty="0" smtClean="0"/>
              <a:t>- ‘</a:t>
            </a:r>
            <a:r>
              <a:rPr lang="en-GB" dirty="0"/>
              <a:t>ordinary heroes and </a:t>
            </a:r>
            <a:r>
              <a:rPr lang="en-GB" dirty="0" smtClean="0"/>
              <a:t>heroines’.  </a:t>
            </a:r>
          </a:p>
          <a:p>
            <a:pPr algn="l"/>
            <a:endParaRPr lang="en-GB" dirty="0"/>
          </a:p>
          <a:p>
            <a:pPr algn="l"/>
            <a:r>
              <a:rPr lang="en-GB" dirty="0"/>
              <a:t>The film ‘approaches the theme of alienation through a concept of grace – the bestowal of an unearned gift that imparts to the recipient a sense of self-worth, enabling a warm acceptance of others’ Jowett &amp; Lawrence, 2010, 394). </a:t>
            </a:r>
          </a:p>
          <a:p>
            <a:pPr algn="l"/>
            <a:endParaRPr lang="en-GB" dirty="0"/>
          </a:p>
          <a:p>
            <a:pPr algn="l"/>
            <a:endParaRPr lang="en-GB" dirty="0"/>
          </a:p>
          <a:p>
            <a:endParaRPr lang="en-US" dirty="0"/>
          </a:p>
        </p:txBody>
      </p:sp>
    </p:spTree>
    <p:extLst>
      <p:ext uri="{BB962C8B-B14F-4D97-AF65-F5344CB8AC3E}">
        <p14:creationId xmlns:p14="http://schemas.microsoft.com/office/powerpoint/2010/main" val="2076339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lnSpcReduction="10000"/>
          </a:bodyPr>
          <a:lstStyle/>
          <a:p>
            <a:pPr algn="l"/>
            <a:r>
              <a:rPr lang="en-GB" dirty="0" smtClean="0"/>
              <a:t>‘Babette’s </a:t>
            </a:r>
            <a:r>
              <a:rPr lang="en-GB" dirty="0"/>
              <a:t>hosts become suspicious and divisive as her culinary cargo begins to arrive, but she patiently coaxes them to allow the </a:t>
            </a:r>
            <a:r>
              <a:rPr lang="en-GB" dirty="0" smtClean="0"/>
              <a:t>sumptuous </a:t>
            </a:r>
            <a:r>
              <a:rPr lang="en-GB" dirty="0"/>
              <a:t>meal she plans.  The bickering members of the congregation appear at the </a:t>
            </a:r>
            <a:r>
              <a:rPr lang="en-GB" dirty="0" smtClean="0"/>
              <a:t>appointed </a:t>
            </a:r>
            <a:r>
              <a:rPr lang="en-GB" dirty="0"/>
              <a:t>time, but are resolved to resist the temptations of extravagant fare.  </a:t>
            </a:r>
            <a:r>
              <a:rPr lang="en-GB" dirty="0" smtClean="0"/>
              <a:t>Yet </a:t>
            </a:r>
            <a:r>
              <a:rPr lang="en-GB" dirty="0"/>
              <a:t>they are coaxed to seat themselves and begin to eat and drink.  The crotchety ones begin to overcome long-felt grudges an, and an older washed-up general among them begins to </a:t>
            </a:r>
            <a:r>
              <a:rPr lang="en-GB" dirty="0" err="1"/>
              <a:t>savor</a:t>
            </a:r>
            <a:r>
              <a:rPr lang="en-GB" dirty="0"/>
              <a:t> life again.  As the mediator of grace, Babette has not scolded or demanded,  She had lovingly given something her community needed, creating within them a new perspective more accepting of one another.  Babette’s caring form of heroism, which is also a kind of healing for her as well, is very accessible for audiences.  Each person can easily </a:t>
            </a:r>
            <a:r>
              <a:rPr lang="en-GB" dirty="0" smtClean="0"/>
              <a:t>imagine </a:t>
            </a:r>
            <a:r>
              <a:rPr lang="en-GB" dirty="0"/>
              <a:t>recognizing the needs that are characteristically ignored.  The film is really a parable </a:t>
            </a:r>
            <a:r>
              <a:rPr lang="en-GB" dirty="0" smtClean="0"/>
              <a:t>about </a:t>
            </a:r>
            <a:r>
              <a:rPr lang="en-GB" dirty="0"/>
              <a:t>small acts that could make a great difference to the spiritual lives of </a:t>
            </a:r>
            <a:r>
              <a:rPr lang="en-GB" dirty="0" smtClean="0"/>
              <a:t>others’ </a:t>
            </a:r>
            <a:r>
              <a:rPr lang="en-GB" dirty="0"/>
              <a:t>(Jowett &amp; Lawrence, 2010, 394)</a:t>
            </a:r>
          </a:p>
          <a:p>
            <a:endParaRPr lang="en-US" dirty="0"/>
          </a:p>
        </p:txBody>
      </p:sp>
    </p:spTree>
    <p:extLst>
      <p:ext uri="{BB962C8B-B14F-4D97-AF65-F5344CB8AC3E}">
        <p14:creationId xmlns:p14="http://schemas.microsoft.com/office/powerpoint/2010/main" val="3882842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US"/>
          </a:p>
        </p:txBody>
      </p:sp>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35007149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lnSpcReduction="10000"/>
          </a:bodyPr>
          <a:lstStyle/>
          <a:p>
            <a:pPr algn="l"/>
            <a:r>
              <a:rPr lang="en-GB" dirty="0" err="1"/>
              <a:t>Detweiler</a:t>
            </a:r>
            <a:r>
              <a:rPr lang="en-GB" dirty="0"/>
              <a:t>, Craig “Christianity” in </a:t>
            </a:r>
            <a:r>
              <a:rPr lang="en-GB" dirty="0" err="1"/>
              <a:t>Lyden</a:t>
            </a:r>
            <a:r>
              <a:rPr lang="en-GB" dirty="0"/>
              <a:t>, John (ed.), </a:t>
            </a:r>
            <a:r>
              <a:rPr lang="en-GB" i="1" dirty="0"/>
              <a:t>The </a:t>
            </a:r>
            <a:r>
              <a:rPr lang="en-GB" i="1" dirty="0" err="1"/>
              <a:t>Routledge</a:t>
            </a:r>
            <a:r>
              <a:rPr lang="en-GB" i="1" dirty="0"/>
              <a:t> Companion to Religion and Film </a:t>
            </a:r>
            <a:r>
              <a:rPr lang="en-GB" dirty="0"/>
              <a:t>(London: </a:t>
            </a:r>
            <a:r>
              <a:rPr lang="en-GB" dirty="0" err="1"/>
              <a:t>Routledge</a:t>
            </a:r>
            <a:r>
              <a:rPr lang="en-GB" dirty="0"/>
              <a:t>, 2010). </a:t>
            </a:r>
          </a:p>
          <a:p>
            <a:pPr algn="l"/>
            <a:r>
              <a:rPr lang="en-GB" dirty="0"/>
              <a:t>Jowett, Robert and John Lawrence, ‘Heroes and Superheroes’, in </a:t>
            </a:r>
            <a:r>
              <a:rPr lang="en-GB" dirty="0" err="1"/>
              <a:t>Lyden</a:t>
            </a:r>
            <a:r>
              <a:rPr lang="en-GB" dirty="0"/>
              <a:t>, John (ed.), </a:t>
            </a:r>
            <a:r>
              <a:rPr lang="en-GB" i="1" dirty="0"/>
              <a:t>The </a:t>
            </a:r>
            <a:r>
              <a:rPr lang="en-GB" i="1" dirty="0" err="1"/>
              <a:t>Routledge</a:t>
            </a:r>
            <a:r>
              <a:rPr lang="en-GB" i="1" dirty="0"/>
              <a:t> Companion to Religion and Film </a:t>
            </a:r>
            <a:r>
              <a:rPr lang="en-GB" dirty="0"/>
              <a:t>(London: </a:t>
            </a:r>
            <a:r>
              <a:rPr lang="en-GB" dirty="0" err="1"/>
              <a:t>Routledge</a:t>
            </a:r>
            <a:r>
              <a:rPr lang="en-GB" dirty="0"/>
              <a:t>, 2010). </a:t>
            </a:r>
          </a:p>
          <a:p>
            <a:pPr algn="l"/>
            <a:r>
              <a:rPr lang="en-GB" dirty="0" err="1"/>
              <a:t>Lyden</a:t>
            </a:r>
            <a:r>
              <a:rPr lang="en-GB" dirty="0"/>
              <a:t>, John (ed.), </a:t>
            </a:r>
            <a:r>
              <a:rPr lang="en-GB" i="1" dirty="0"/>
              <a:t>The </a:t>
            </a:r>
            <a:r>
              <a:rPr lang="en-GB" i="1" dirty="0" err="1"/>
              <a:t>Routledge</a:t>
            </a:r>
            <a:r>
              <a:rPr lang="en-GB" i="1" dirty="0"/>
              <a:t> Companion to Religion and Film </a:t>
            </a:r>
            <a:r>
              <a:rPr lang="en-GB" dirty="0"/>
              <a:t>(London: </a:t>
            </a:r>
            <a:r>
              <a:rPr lang="en-GB" dirty="0" err="1"/>
              <a:t>Routledge</a:t>
            </a:r>
            <a:r>
              <a:rPr lang="en-GB" dirty="0"/>
              <a:t>, 2010). </a:t>
            </a:r>
          </a:p>
          <a:p>
            <a:pPr algn="l"/>
            <a:r>
              <a:rPr lang="en-GB" dirty="0"/>
              <a:t>Marsh, Clive and Gaye Ortiz (</a:t>
            </a:r>
            <a:r>
              <a:rPr lang="en-GB" dirty="0" err="1"/>
              <a:t>eds</a:t>
            </a:r>
            <a:r>
              <a:rPr lang="en-GB" dirty="0"/>
              <a:t>), </a:t>
            </a:r>
            <a:r>
              <a:rPr lang="en-GB" i="1" dirty="0"/>
              <a:t>Explorations in Theology and Film</a:t>
            </a:r>
            <a:r>
              <a:rPr lang="en-GB" dirty="0"/>
              <a:t> (Oxford: Blackwell, 1997).</a:t>
            </a:r>
          </a:p>
          <a:p>
            <a:pPr algn="l"/>
            <a:r>
              <a:rPr lang="en-GB" dirty="0"/>
              <a:t> </a:t>
            </a:r>
          </a:p>
          <a:p>
            <a:pPr algn="l"/>
            <a:r>
              <a:rPr lang="en-GB" dirty="0"/>
              <a:t>Marsh, Clive ‘Did you Say “Grace”?: Eating in Community in Babette’s Feast’ in Marsh, Clive and Gaye Ortiz (</a:t>
            </a:r>
            <a:r>
              <a:rPr lang="en-GB" dirty="0" err="1"/>
              <a:t>eds</a:t>
            </a:r>
            <a:r>
              <a:rPr lang="en-GB" dirty="0"/>
              <a:t>), </a:t>
            </a:r>
            <a:r>
              <a:rPr lang="en-GB" i="1" dirty="0"/>
              <a:t>Explorations in Theology and Film</a:t>
            </a:r>
            <a:r>
              <a:rPr lang="en-GB" dirty="0"/>
              <a:t> (Oxford: Blackwell, 1997).</a:t>
            </a:r>
          </a:p>
          <a:p>
            <a:pPr algn="l"/>
            <a:endParaRPr lang="en-US" dirty="0"/>
          </a:p>
        </p:txBody>
      </p:sp>
      <p:sp>
        <p:nvSpPr>
          <p:cNvPr id="3" name="Title 2"/>
          <p:cNvSpPr>
            <a:spLocks noGrp="1"/>
          </p:cNvSpPr>
          <p:nvPr>
            <p:ph type="title"/>
          </p:nvPr>
        </p:nvSpPr>
        <p:spPr/>
        <p:txBody>
          <a:bodyPr/>
          <a:lstStyle/>
          <a:p>
            <a:r>
              <a:rPr lang="en-US" dirty="0" smtClean="0"/>
              <a:t>Bibliography</a:t>
            </a:r>
            <a:endParaRPr lang="en-US" dirty="0"/>
          </a:p>
        </p:txBody>
      </p:sp>
    </p:spTree>
    <p:extLst>
      <p:ext uri="{BB962C8B-B14F-4D97-AF65-F5344CB8AC3E}">
        <p14:creationId xmlns:p14="http://schemas.microsoft.com/office/powerpoint/2010/main" val="6541852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lackTie">
  <a:themeElements>
    <a:clrScheme name="BlackTie">
      <a:dk1>
        <a:srgbClr val="000000"/>
      </a:dk1>
      <a:lt1>
        <a:srgbClr val="FFFFFF"/>
      </a:lt1>
      <a:dk2>
        <a:srgbClr val="46464A"/>
      </a:dk2>
      <a:lt2>
        <a:srgbClr val="E3DCCF"/>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Black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BlackTie">
      <a:fillStyleLst>
        <a:solidFill>
          <a:schemeClr val="phClr"/>
        </a:solidFill>
        <a:gradFill rotWithShape="1">
          <a:gsLst>
            <a:gs pos="0">
              <a:schemeClr val="phClr">
                <a:tint val="45000"/>
                <a:satMod val="220000"/>
              </a:schemeClr>
            </a:gs>
            <a:gs pos="30000">
              <a:schemeClr val="phClr">
                <a:tint val="61000"/>
                <a:satMod val="220000"/>
              </a:schemeClr>
            </a:gs>
            <a:gs pos="45000">
              <a:schemeClr val="phClr">
                <a:tint val="66000"/>
                <a:satMod val="240000"/>
              </a:schemeClr>
            </a:gs>
            <a:gs pos="55000">
              <a:schemeClr val="phClr">
                <a:tint val="66000"/>
                <a:satMod val="220000"/>
              </a:schemeClr>
            </a:gs>
            <a:gs pos="73000">
              <a:schemeClr val="phClr">
                <a:tint val="61000"/>
                <a:satMod val="220000"/>
              </a:schemeClr>
            </a:gs>
            <a:gs pos="100000">
              <a:schemeClr val="phClr">
                <a:tint val="45000"/>
                <a:satMod val="220000"/>
              </a:schemeClr>
            </a:gs>
          </a:gsLst>
          <a:lin ang="950000" scaled="1"/>
        </a:gradFill>
        <a:gradFill rotWithShape="1">
          <a:gsLst>
            <a:gs pos="0">
              <a:schemeClr val="phClr">
                <a:shade val="63000"/>
                <a:satMod val="110000"/>
              </a:schemeClr>
            </a:gs>
            <a:gs pos="30000">
              <a:schemeClr val="phClr">
                <a:shade val="90000"/>
                <a:satMod val="120000"/>
              </a:schemeClr>
            </a:gs>
            <a:gs pos="45000">
              <a:schemeClr val="phClr">
                <a:shade val="100000"/>
                <a:satMod val="128000"/>
              </a:schemeClr>
            </a:gs>
            <a:gs pos="55000">
              <a:schemeClr val="phClr">
                <a:shade val="100000"/>
                <a:satMod val="128000"/>
              </a:schemeClr>
            </a:gs>
            <a:gs pos="73000">
              <a:schemeClr val="phClr">
                <a:shade val="90000"/>
                <a:satMod val="120000"/>
              </a:schemeClr>
            </a:gs>
            <a:gs pos="100000">
              <a:schemeClr val="phClr">
                <a:shade val="63000"/>
                <a:satMod val="110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1909" dir="5400000" rotWithShape="0">
              <a:srgbClr val="000000">
                <a:alpha val="40000"/>
              </a:srgbClr>
            </a:outerShdw>
          </a:effectLst>
        </a:effectStyle>
        <a:effectStyle>
          <a:effectLst>
            <a:outerShdw blurRad="57150" dist="38100" dir="5400000" algn="br" rotWithShape="0">
              <a:srgbClr val="000000">
                <a:alpha val="57000"/>
              </a:srgbClr>
            </a:outerShdw>
          </a:effectLst>
          <a:scene3d>
            <a:camera prst="orthographicFront">
              <a:rot lat="0" lon="0" rev="0"/>
            </a:camera>
            <a:lightRig rig="twoPt" dir="t">
              <a:rot lat="0" lon="0" rev="1800000"/>
            </a:lightRig>
          </a:scene3d>
          <a:sp3d>
            <a:bevelT w="44450" h="31750" prst="coolSlant"/>
          </a:sp3d>
        </a:effectStyle>
      </a:effectStyleLst>
      <a:bgFillStyleLst>
        <a:solidFill>
          <a:schemeClr val="phClr"/>
        </a:solidFill>
        <a:blipFill rotWithShape="1">
          <a:blip xmlns:r="http://schemas.openxmlformats.org/officeDocument/2006/relationships" r:embed="rId1">
            <a:duotone>
              <a:schemeClr val="phClr">
                <a:tint val="95000"/>
              </a:schemeClr>
              <a:schemeClr val="phClr">
                <a:shade val="20000"/>
              </a:schemeClr>
            </a:duotone>
          </a:blip>
          <a:stretch/>
        </a:blipFill>
        <a:gradFill rotWithShape="1">
          <a:gsLst>
            <a:gs pos="0">
              <a:schemeClr val="phClr">
                <a:tint val="40000"/>
                <a:satMod val="350000"/>
              </a:schemeClr>
            </a:gs>
            <a:gs pos="40000">
              <a:schemeClr val="phClr">
                <a:tint val="45000"/>
                <a:shade val="99000"/>
                <a:satMod val="350000"/>
              </a:schemeClr>
            </a:gs>
            <a:gs pos="100000">
              <a:schemeClr val="phClr">
                <a:shade val="30000"/>
                <a:satMod val="255000"/>
              </a:schemeClr>
            </a:gs>
          </a:gsLst>
          <a:path path="circle">
            <a:fillToRect l="50000" t="-80000" r="50000" b="18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Black Tie.thmx</Template>
  <TotalTime>86</TotalTime>
  <Words>800</Words>
  <Application>Microsoft Macintosh PowerPoint</Application>
  <PresentationFormat>On-screen Show (4:3)</PresentationFormat>
  <Paragraphs>44</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BlackTie</vt:lpstr>
      <vt:lpstr>Babette’s Feast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Bibliography</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Babette’s Feast</dc:title>
  <dc:creator>Sarah</dc:creator>
  <cp:lastModifiedBy>Sarah</cp:lastModifiedBy>
  <cp:revision>3</cp:revision>
  <dcterms:created xsi:type="dcterms:W3CDTF">2018-03-22T00:17:37Z</dcterms:created>
  <dcterms:modified xsi:type="dcterms:W3CDTF">2018-03-22T01:43:38Z</dcterms:modified>
</cp:coreProperties>
</file>