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57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32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40" autoAdjust="0"/>
    <p:restoredTop sz="94660"/>
  </p:normalViewPr>
  <p:slideViewPr>
    <p:cSldViewPr snapToGrid="0">
      <p:cViewPr varScale="1">
        <p:scale>
          <a:sx n="66" d="100"/>
          <a:sy n="66" d="100"/>
        </p:scale>
        <p:origin x="592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571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484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4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634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507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269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6545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617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075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658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1787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16151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8156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67590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774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0850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140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4974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6196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6723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3874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220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218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44933E83-417A-4D46-B19A-16910B3CE94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97C962EE-1155-49DA-A3A9-A3AE3EB7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804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lancet.com/journals/lanplh/article/PIIS2542-5196%2818%2930245-6/fulltext" TargetMode="External"/><Relationship Id="rId13" Type="http://schemas.openxmlformats.org/officeDocument/2006/relationships/hyperlink" Target="https://pdfs.semanticscholar.org/1e83/3ba47daa4af86dc105cd44391f729f035c1b.pdf" TargetMode="External"/><Relationship Id="rId18" Type="http://schemas.openxmlformats.org/officeDocument/2006/relationships/hyperlink" Target="https://coreprescribingsolutions.co.uk/telehealth-medication-adherence/" TargetMode="External"/><Relationship Id="rId3" Type="http://schemas.openxmlformats.org/officeDocument/2006/relationships/hyperlink" Target="https://www.incrementors.com/blog/how-digital-marketing-can-benefit-from-gdpr/" TargetMode="External"/><Relationship Id="rId7" Type="http://schemas.openxmlformats.org/officeDocument/2006/relationships/hyperlink" Target="https://www.careexpand.com/blog/www-careexpand-com-blog-comprehensive-telemedicine-integration-with-ai-for-predictive-healthcare-enhancing-patient-care-with-artificial-intelligence" TargetMode="External"/><Relationship Id="rId12" Type="http://schemas.openxmlformats.org/officeDocument/2006/relationships/hyperlink" Target="https://www.frontiersin.org/journals/digital-health/articles/10.3389/fdgth.2025.1664345/pdf" TargetMode="External"/><Relationship Id="rId17" Type="http://schemas.openxmlformats.org/officeDocument/2006/relationships/hyperlink" Target="https://www.tandfonline.com/doi/pdf/10.2147/JMDH.S454903" TargetMode="External"/><Relationship Id="rId2" Type="http://schemas.openxmlformats.org/officeDocument/2006/relationships/hyperlink" Target="https://humanfactors.jmir.org/2026/1/e87589" TargetMode="External"/><Relationship Id="rId16" Type="http://schemas.openxmlformats.org/officeDocument/2006/relationships/hyperlink" Target="https://www.researchgate.net/profile/Ria-Saha-2/publication/370714654_Community_participation_and_stakeholder_engagement_in_determining_health_service_coverage_A_systematic_review_and_framework_synthesis_to_assess_effectiveness/links/645f6a50434e26474fe4a0ad/Community-participation-and-stakeholder-engagement-in-determining-health-service-coverage-A-systematic-review-and-framework-synthesis-to-assess-effectiveness.pdf?origin=journalDetail&amp;_tp=eyJwYWdlIjoiam91cm5hbERldGFpbCJ9" TargetMode="External"/><Relationship Id="rId20" Type="http://schemas.openxmlformats.org/officeDocument/2006/relationships/hyperlink" Target="https://www.ctienviro.com/workforce-development-programs599d03e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centerforimplementation.com/toolbox/what-is-the-theoretical-domains-framework" TargetMode="External"/><Relationship Id="rId11" Type="http://schemas.openxmlformats.org/officeDocument/2006/relationships/hyperlink" Target="https://pmc.ncbi.nlm.nih.gov/articles/PMC12612618/" TargetMode="External"/><Relationship Id="rId5" Type="http://schemas.openxmlformats.org/officeDocument/2006/relationships/hyperlink" Target="https://hospitaltimes.co.uk/nhs-level-up/" TargetMode="External"/><Relationship Id="rId15" Type="http://schemas.openxmlformats.org/officeDocument/2006/relationships/hyperlink" Target="https://dl.acm.org/doi/pdf/10.1145/3603497" TargetMode="External"/><Relationship Id="rId10" Type="http://schemas.openxmlformats.org/officeDocument/2006/relationships/hyperlink" Target="https://journals.sagepub.com/doi/pdf/10.1177/17455057251385367" TargetMode="External"/><Relationship Id="rId19" Type="http://schemas.openxmlformats.org/officeDocument/2006/relationships/hyperlink" Target="https://www.chrmp.com/benefits-of-employee-training/" TargetMode="External"/><Relationship Id="rId4" Type="http://schemas.openxmlformats.org/officeDocument/2006/relationships/hyperlink" Target="https://www.mdpi.com/2224-2708/13/4/44" TargetMode="External"/><Relationship Id="rId9" Type="http://schemas.openxmlformats.org/officeDocument/2006/relationships/hyperlink" Target="https://pmc.ncbi.nlm.nih.gov/articles/PMC10940237/pdf/tpp_23.127.pdf" TargetMode="External"/><Relationship Id="rId14" Type="http://schemas.openxmlformats.org/officeDocument/2006/relationships/hyperlink" Target="https://www.researchgate.net/profile/Chukwudi-Maha/publication/383177709_Telemedicine_and_AI_to_Improve_Healthcare_Access_in_Rural_Settings/links/66bfc33f145f4d35535fde64/Telemedicine-and-AI-to-Improve-Healthcare-Access-in-Rural-Setting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691" y="796746"/>
            <a:ext cx="6928340" cy="516443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Programme: MSc Public Health and Social Care in Practice </a:t>
            </a:r>
            <a:b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Population Health and Digital Health Promotion</a:t>
            </a:r>
            <a:b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LCHS7009</a:t>
            </a:r>
            <a:b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Diola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Bijlhout</a:t>
            </a: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Component 3 Group Project Presentation</a:t>
            </a: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Vidhi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Gondaliya</a:t>
            </a: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ID. 2521864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06350" y="4739054"/>
            <a:ext cx="4933259" cy="1888129"/>
          </a:xfrm>
        </p:spPr>
        <p:txBody>
          <a:bodyPr>
            <a:normAutofit/>
          </a:bodyPr>
          <a:lstStyle/>
          <a:p>
            <a:pPr marL="45720" indent="0" algn="just">
              <a:lnSpc>
                <a:spcPct val="150000"/>
              </a:lnSpc>
              <a:buNone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Chosen Group: Digital telehealth technology intervention for Postnatal depression among 25-45 targeted age groups.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92" y="293141"/>
            <a:ext cx="2514936" cy="14146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3305" y="293141"/>
            <a:ext cx="2626304" cy="23849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9801" y="316164"/>
            <a:ext cx="1838236" cy="740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0919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From Evidence to Implementation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5195" y="1677829"/>
            <a:ext cx="6281873" cy="4800536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section efficiently elaborates how AI-enabled telehealth will be systematically implemented, structured and integrated with NHS services.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implementation needs well structured planning to ensure intervention, recognise organisational capacity and sustainable healthcare delivery (Goldstein et al., 2024). 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Precede-proceed framework offers an evidence-based approach for implementing, designing and elaborating digital public health intervention (AI-enabled telehealth) (</a:t>
            </a:r>
            <a:r>
              <a:rPr lang="en-GB" noProof="1">
                <a:latin typeface="Arial" panose="020B0604020202020204" pitchFamily="34" charset="0"/>
                <a:cs typeface="Arial" panose="020B0604020202020204" pitchFamily="34" charset="0"/>
              </a:rPr>
              <a:t>Posmontier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2024).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4284" y="4078097"/>
            <a:ext cx="3730911" cy="2673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500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Application of PRECEDE-PROCEED model  (Phase 1–4)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3085" y="608198"/>
            <a:ext cx="6281873" cy="6135757"/>
          </a:xfrm>
        </p:spPr>
        <p:txBody>
          <a:bodyPr>
            <a:noAutofit/>
          </a:bodyPr>
          <a:lstStyle/>
          <a:p>
            <a:pPr lvl="0" algn="just">
              <a:lnSpc>
                <a:spcPct val="16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 assessment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recognises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 patient’s maternal wellbeing, healthcare accessibility and that will influence postnatal mental health across communities (Stein Elger et al., 2025).</a:t>
            </a:r>
          </a:p>
          <a:p>
            <a:pPr lvl="0" algn="just">
              <a:lnSpc>
                <a:spcPct val="16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Epidemiological assessment will elaborate postnatal associated risk, healthcare </a:t>
            </a:r>
            <a:r>
              <a:rPr lang="en-GB" noProof="1">
                <a:latin typeface="Arial" panose="020B0604020202020204" pitchFamily="34" charset="0"/>
                <a:cs typeface="Arial" panose="020B0604020202020204" pitchFamily="34" charset="0"/>
              </a:rPr>
              <a:t>utilisation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that needs targeted digital intervention strategies (Ulfiana et al., 2025).</a:t>
            </a:r>
          </a:p>
          <a:p>
            <a:pPr lvl="0" algn="just">
              <a:lnSpc>
                <a:spcPct val="16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Environmental and behavioral assessment will recognise delayed patients care through AI enabled telehealth technology.</a:t>
            </a:r>
          </a:p>
          <a:p>
            <a:pPr lvl="0" algn="just">
              <a:lnSpc>
                <a:spcPct val="16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Educational assessment will recognise predisposing factors that influence mothers’ willingness and ability to adopt AI-enabled telehealth technologies (Aras et al., 2025).</a:t>
            </a:r>
          </a:p>
          <a:p>
            <a:pPr algn="just">
              <a:lnSpc>
                <a:spcPct val="16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240" y="425461"/>
            <a:ext cx="3181759" cy="2575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72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PRECEDE Phase 3–4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Policy and Administrative assessment will address workforce capacity, digital infrastructure and funding through the telehealth implementation.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 enabled telehealth caressing, remote monitoring and personalised support will enhance mothers experiencing postal mental health concerns.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Technology adoption, user engagement, healthcare providers will participate throughout intervention delivery.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 enabled Telehealth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mothers’ depression symptoms, enhanced maternal wellbeing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4056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Behavior Change Theory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COM-B model elaborates patients’ behavior and supports effective adoption of AI-enabled telehealth for reducing postnatal depression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Kouijzer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2026).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 enabled telehealth enhances the treatment capability via remote accessibility, personalised treatment and continuous monitoring (Nwankwo et al., 2024).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Behavior Change Theory enhances AI-enabled telehealth sustainability as technology alone rarely gets meaningful and lasting healthcare behavior transformation of postnatal depression (Rapp and Boldi, 2023).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017" y="1232453"/>
            <a:ext cx="3740205" cy="2001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021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Intervention Design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telehealth intervention will integrate Edinburgh postnatal depression scale to support early detection by monitoring symptoms and patients’ mood (Eisner et al., 2022).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intervention will integrate AI screening that enables earlier intervention and personalised evidence-based clinical decision-making.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intervention will ensure timely clinical support and maintain patient safety standards.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051" y="516835"/>
            <a:ext cx="3786137" cy="2781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9250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3383279"/>
            <a:ext cx="3498979" cy="1423087"/>
          </a:xfrm>
        </p:spPr>
        <p:txBody>
          <a:bodyPr>
            <a:normAutofit fontScale="90000"/>
          </a:bodyPr>
          <a:lstStyle/>
          <a:p>
            <a:pPr algn="just"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Stakeholders and Partnership Working</a:t>
            </a:r>
            <a:br>
              <a:rPr lang="en-US" sz="1800" dirty="0"/>
            </a:br>
            <a:endParaRPr lang="en-GB" sz="1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intervention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highly collaborates with GPs, mental health nurses, family caregivers, NHS organisations and technology developers.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Multidisciplinary partnership will enhance coordinated care pathways, communication and patient-oriented services throughout the intervention evaluation and implementation (Braam et al., 2024). 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 this AI enabled telehealth intervention, effective stakeholder engagement will strengthen intervention acceptance, promotes shared responsibility (Arthur et al., 2023).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816" y="1010973"/>
            <a:ext cx="3710608" cy="1986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1359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944" y="3251073"/>
            <a:ext cx="3498979" cy="1784753"/>
          </a:xfrm>
        </p:spPr>
        <p:txBody>
          <a:bodyPr/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Implementation Plan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Initial implementation will include digital platform development, employee training and development and building governance supporting effective service integration.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Pilot testing will evaluate the clinical effectiveness, patient engagement and technical performance across NHS maternity services (Tome et al., 2026).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will also enable for continuous refinement, eliminating organisational disruption across diverse healthcare settings and populations.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483" y="1127579"/>
            <a:ext cx="3943900" cy="2591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182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127" y="1621056"/>
            <a:ext cx="3498979" cy="2456442"/>
          </a:xfrm>
        </p:spPr>
        <p:txBody>
          <a:bodyPr>
            <a:normAutofit/>
          </a:bodyPr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Resources and Workforce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12429" y="1174247"/>
            <a:ext cx="6281873" cy="5248622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intervention will need digital infrastructure, AI software and cloud-based platforms to provide superior healthcare services to the people. 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intervention needs comprehensive clinical governance guidance, continuous support to maximise the intervention effectiveness and confidence. 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reduce the postnatal depression, the healthcare organisation requires workforce capacity, outgoing maintenance to ensure sustainable delivery of high quality digital healthcare services.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127" y="2970297"/>
            <a:ext cx="3674360" cy="2862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0257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0" y="1753578"/>
            <a:ext cx="3498979" cy="2456442"/>
          </a:xfrm>
        </p:spPr>
        <p:txBody>
          <a:bodyPr>
            <a:normAutofit/>
          </a:bodyPr>
          <a:lstStyle/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Potential Barriers and Mitigation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successfully run the intervention several issues will occur such as data breaches issues and digital skills gaps issues among the staff.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Patient data thefts, payment issues might occur thus, healthcare organisations might focus on the GDPR policies and transparent AI systems.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Continuous staff engagement in training, continuous staffs’ activity monitoring might enhance the intervention effectiveness and provide proper healthcare services to the patients.</a:t>
            </a:r>
          </a:p>
          <a:p>
            <a:pPr algn="just">
              <a:lnSpc>
                <a:spcPct val="150000"/>
              </a:lnSpc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930" y="3616130"/>
            <a:ext cx="3736378" cy="2254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063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564" y="3427497"/>
            <a:ext cx="3498979" cy="1334180"/>
          </a:xfrm>
        </p:spPr>
        <p:txBody>
          <a:bodyPr>
            <a:normAutofit fontScale="90000"/>
          </a:bodyPr>
          <a:lstStyle/>
          <a:p>
            <a:pPr algn="just">
              <a:lnSpc>
                <a:spcPct val="15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Transition and Summary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84112" y="803186"/>
            <a:ext cx="6281873" cy="5248622"/>
          </a:xfrm>
        </p:spPr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COM-B framework and PRECEDE-PROCEED model ensures systematic intervention through which this intervention gets success and minimises postnatal depression.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Workforce development, proactive risk management will strengthen intervention scalability, sustainability and feasibility.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presentation evaluates interventions (postnatal depression) effectiveness, tracking the NHS’s healthcare tactics to provide better treatment to the patients.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864" y="724561"/>
            <a:ext cx="3736377" cy="2702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1928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>
              <a:lnSpc>
                <a:spcPct val="100000"/>
              </a:lnSpc>
            </a:pP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Tome, M., Laurent, X.,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Georgiev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Tolladay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J., Collins, S.,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Hedgecott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Bozhilova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L.V.,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Hirst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J.E.,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Impey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L. and Georgieva, A., (2026).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Multicenter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 Usability Evaluation and Co-Development of a Digital Decision-Support Tool for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Labor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 Triage: Mixed Methods Study. </a:t>
            </a:r>
            <a:r>
              <a:rPr lang="en-IN" sz="500" i="1" dirty="0">
                <a:latin typeface="Arial" panose="020B0604020202020204" pitchFamily="34" charset="0"/>
                <a:cs typeface="Arial" panose="020B0604020202020204" pitchFamily="34" charset="0"/>
              </a:rPr>
              <a:t>JMIR Human Factors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500" i="1" dirty="0"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p.e87589. 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://humanfactors.jmir.org/2026/1/e87589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Gupta,S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., (2024), What Is GDPR &amp; How Your Digital Marketing Can Benefit From It?, 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://www.incrementors.com/blog/how-digital-marketing-can-benefit-from-gdpr/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MDPI, (2026), AI and Computing Horizons: Cloud and Edge in the Modern Era, Available at: 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https://www.mdpi.com/2224-2708/13/4/44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Hospital Times, (2022), NHS must learn from the best to level up the rest, 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://hospitaltimes.co.uk/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nhs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-level-up/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Moore, (2026), What Is the Theoretical Domains Framework (TDF)?, 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://thecenterforimplementation.com/toolbox/what-is-the-theoretical-domains-framework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Carrerxpand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(2026), Telemedicine Integration with AI for Predictive Healthcare, 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://www.careexpand.com/blog/www-careexpand-com-blog-comprehensive-telemedicine-integration-with-ai-for-predictive-healthcare-enhancing-patient-care-with-artificial-intelligence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The Lancet, (2019), Spatial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lifecourse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 epidemiology, 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://www.thelancet.com/journals/lanplh/article/PIIS2542-5196%2818%2930245-6/fulltext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Posmontier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B., Horowitz, J.A., Geller, P.A.,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Elgohail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M., McDonough, M.,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Alvares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K., Smoot, J., Chang, K. and Ma, T., (2024). Applying the PRECEDE-PROCEED model to develop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MommaConnect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: a digital healthcare platform for addressing postpartum depression and improving infant well-being. </a:t>
            </a:r>
            <a:r>
              <a:rPr lang="en-IN" sz="500" i="1" dirty="0">
                <a:latin typeface="Arial" panose="020B0604020202020204" pitchFamily="34" charset="0"/>
                <a:cs typeface="Arial" panose="020B0604020202020204" pitchFamily="34" charset="0"/>
              </a:rPr>
              <a:t>Exploration of neuroscience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500" i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(4), p.309. Available at:</a:t>
            </a:r>
          </a:p>
          <a:p>
            <a:pPr algn="just">
              <a:lnSpc>
                <a:spcPct val="100000"/>
              </a:lnSpc>
            </a:pP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Goldstein, E.,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Chokshi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B., Melendez-Torres, G.J., Rios, A.,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Jelley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M. and Lewis-O’Connor, A., (2024). Effectiveness of trauma-informed care implementation in health care settings: systematic review of reviews and realist synthesis. The Permanente Journal, 28(1), p.135. 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://pmc.ncbi.nlm.nih.gov/articles/PMC10940237/pdf/tpp_23.127.pdf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Stein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Elger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R.,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Foti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T.R., Reid, C.N., Pacheco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Garrillo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Afolabi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A., Kaur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Ratta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A., Fryer, K. and Marshall, J., (2025). The role of social support in shaping maternal experiences during the postpartum hospital stay: A qualitative study. Women's Health, 21, p.17455057251385367. 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://journals.sagepub.com/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doi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/pdf/10.1177/17455057251385367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Ulfiana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E.,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Rahayu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T.,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Wijayanti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Y.,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Ningrum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D.N.A.,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Fadlilah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A.A. and Hasan, F., (2025). Factors associated with postpartum complications: A systematic review to inform early detection strategies. F1000Research, 14, p.649. 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://pmc.ncbi.nlm.nih.gov/articles/PMC12612618/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Aras, S.,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Drakos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C.,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Manimangalam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V., Nasir, M.A., Burns, C., Smith, D. and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Equils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O., (2025). Influencing public acceptance of artificial intelligence (AI) in healthcare delivery. Frontiers in Digital Health, 7, p.1664345. 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://www.frontiersin.org/journals/digital-health/articles/10.3389/fdgth.2025.1664345/pdf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Kouijzer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M.M.,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Koenis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L.A., Huizinga, D.,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Kelders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S.M.,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Bouman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Y.H. and Kip, H., (2026). Virtual Reality Implementation in Mental Health Care Is a Marathon, Not a Sprint: Qualitative Longitudinal Study of a Virtual Reality Training Program. </a:t>
            </a:r>
            <a:r>
              <a:rPr lang="en-IN" sz="500" i="1" dirty="0">
                <a:latin typeface="Arial" panose="020B0604020202020204" pitchFamily="34" charset="0"/>
                <a:cs typeface="Arial" panose="020B0604020202020204" pitchFamily="34" charset="0"/>
              </a:rPr>
              <a:t>JMIR mental health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500" i="1" dirty="0"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p.e83453. 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://pdfs.semanticscholar.org/1e83/3ba47daa4af86dc105cd44391f729f035c1b.pdf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Nwankwo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E.I.,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Emeihe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E.V.,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Ajegbile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M.D.,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Olaboye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J.A. and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Maha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C.C., (2024). Integrating telemedicine and AI to improve healthcare access in rural settings. International Journal of Life Science Research Archive, 7(1), pp.59-77. 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://www.researchgate.net/profile/Chukwudi-Maha/publication/383177709_Telemedicine_and_AI_to_Improve_Healthcare_Access_in_Rural_Settings/links/66bfc33f145f4d35535fde64/Telemedicine-and-AI-to-Improve-Healthcare-Access-in-Rural-Settings.pdf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Rapp, A. and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Boldi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A., (2023). Exploring the lived experience of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 change technologies: Towards an existential model of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 change for HCI. ACM Transactions on Computer-Human Interaction, 30(6), pp.1-50. 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://dl.acm.org/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doi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/pdf/10.1145/3603497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Arthur, M., Ria, S. and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Anuj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K., (2023). Community participation and stakeholder engagement in determining health service coverage: a systematic review and framework synthesis to assess effectiveness. Journal of global health, 13. 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://www.researchgate.net/profile/Ria-Saha-2/publication/370714654_Community_participation_and_stakeholder_engagement_in_determining_health_service_coverage_A_systematic_review_and_framework_synthesis_to_assess_effectiveness/links/645f6a50434e26474fe4a0ad/Community-participation-and-stakeholder-engagement-in-determining-health-service-coverage-A-systematic-review-and-framework-synthesis-to-assess-effectiveness.pdf?origin=journalDetail&amp;_tp=eyJwYWdlIjoiam91cm5hbERldGFpbCJ9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Braam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A., van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Wijngaarden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Hilders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C. and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Buljac-Samardzic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, M., (2024). Multidisciplinary collaboration in hospitals via patient-and process-oriented units: A longitudinal study. Journal of Multidisciplinary Healthcare, pp.3213-3226. 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://www.tandfonline.com/doi/pdf/10.2147/JMDH.S454903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Azhar,A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., (2024), The Role of Telehealth in Medication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Adherence,</a:t>
            </a:r>
            <a:r>
              <a:rPr lang="en-IN" sz="500" i="1" dirty="0" err="1">
                <a:latin typeface="Arial" panose="020B0604020202020204" pitchFamily="34" charset="0"/>
                <a:cs typeface="Arial" panose="020B0604020202020204" pitchFamily="34" charset="0"/>
              </a:rPr>
              <a:t>Coreprescribings</a:t>
            </a:r>
            <a:r>
              <a:rPr lang="en-IN" sz="500" i="1" dirty="0">
                <a:latin typeface="Arial" panose="020B0604020202020204" pitchFamily="34" charset="0"/>
                <a:cs typeface="Arial" panose="020B0604020202020204" pitchFamily="34" charset="0"/>
              </a:rPr>
              <a:t> solutions 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://coreprescribingsolutions.co.uk/telehealth-medication-adherence/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CHRMP, (2022), 12 Benefits of Employee Training: Why is Employee Training Important?, Available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://www.chrmp.com/benefits-of-employee-training/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Maleki,J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., (2023), Workforce Development Programs, </a:t>
            </a:r>
            <a:r>
              <a:rPr lang="en-IN" sz="500" i="1" dirty="0" err="1">
                <a:latin typeface="Arial" panose="020B0604020202020204" pitchFamily="34" charset="0"/>
                <a:cs typeface="Arial" panose="020B0604020202020204" pitchFamily="34" charset="0"/>
              </a:rPr>
              <a:t>CTI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,Available</a:t>
            </a:r>
            <a: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5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IN" sz="500" u="sng" dirty="0" err="1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https</a:t>
            </a:r>
            <a:r>
              <a:rPr lang="en-IN" sz="500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://www.ctienviro.com/workforce-development-programs599d03e0</a:t>
            </a: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br>
              <a:rPr lang="en-IN" sz="5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815874"/>
      </p:ext>
    </p:extLst>
  </p:cSld>
  <p:clrMapOvr>
    <a:masterClrMapping/>
  </p:clrMapOvr>
</p:sld>
</file>

<file path=ppt/theme/theme1.xml><?xml version="1.0" encoding="utf-8"?>
<a:theme xmlns:a="http://schemas.openxmlformats.org/drawingml/2006/main" name="2_Atlas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C0CB9708-C445-4049-9D7F-4C8684E69AF3}"/>
    </a:ext>
  </a:extLst>
</a:theme>
</file>

<file path=ppt/theme/theme2.xml><?xml version="1.0" encoding="utf-8"?>
<a:theme xmlns:a="http://schemas.openxmlformats.org/drawingml/2006/main" name="Basi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3527</TotalTime>
  <Words>1979</Words>
  <Application>Microsoft Office PowerPoint</Application>
  <PresentationFormat>Widescreen</PresentationFormat>
  <Paragraphs>66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 Light</vt:lpstr>
      <vt:lpstr>Corbel</vt:lpstr>
      <vt:lpstr>Rockwell</vt:lpstr>
      <vt:lpstr>Wingdings</vt:lpstr>
      <vt:lpstr>2_Atlas</vt:lpstr>
      <vt:lpstr>Basis</vt:lpstr>
      <vt:lpstr>Programme: MSc Public Health and Social Care in Practice  Module Name: Population Health and Digital Health Promotion Module Code: LCHS7009 Lecturer: Diola Bijlhout Assignment Title: Component 3 Group Project Presentation Student Name: Vidhi Gondaliya Student ID. 2521864</vt:lpstr>
      <vt:lpstr>From Evidence to Implementation </vt:lpstr>
      <vt:lpstr>Application of PRECEDE-PROCEED model  (Phase 1–4)</vt:lpstr>
      <vt:lpstr>PRECEDE Phase 3–4 </vt:lpstr>
      <vt:lpstr>Behavior Change Theory</vt:lpstr>
      <vt:lpstr>Intervention Design</vt:lpstr>
      <vt:lpstr>Stakeholders and Partnership Working </vt:lpstr>
      <vt:lpstr>Implementation Plan </vt:lpstr>
      <vt:lpstr>Resources and Workforce </vt:lpstr>
      <vt:lpstr>Potential Barriers and Mitigation</vt:lpstr>
      <vt:lpstr>Transition and Summary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Programme: MSc Public Health and Social Care in Practice  Module Name: Population Health and Digital Health Promotion Module Code: LCHS7009 Lecturer: Diola Bijlhout Assignment Title: Component 3 Group Project Presentation Student Name: Vidhi Gondaliya Student ID. 2521864</dc:title>
  <dc:creator>kamlesh nakum</dc:creator>
  <cp:lastModifiedBy>Admin</cp:lastModifiedBy>
  <cp:revision>2</cp:revision>
  <dcterms:created xsi:type="dcterms:W3CDTF">2026-07-23T08:00:46Z</dcterms:created>
  <dcterms:modified xsi:type="dcterms:W3CDTF">2026-08-03T12:00:51Z</dcterms:modified>
</cp:coreProperties>
</file>