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59" r:id="rId4"/>
    <p:sldId id="260" r:id="rId5"/>
    <p:sldId id="261" r:id="rId6"/>
    <p:sldId id="262" r:id="rId7"/>
    <p:sldId id="271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8" d="100"/>
          <a:sy n="78" d="100"/>
        </p:scale>
        <p:origin x="25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FEF09-41B0-4F19-B74C-B3A048D07AA3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F272508-4328-4E87-9444-135C31BDB4E0}">
      <dgm:prSet phldrT="[Text]" custT="1"/>
      <dgm:spPr/>
      <dgm:t>
        <a:bodyPr/>
        <a:lstStyle/>
        <a:p>
          <a:pPr>
            <a:buNone/>
          </a:pPr>
          <a:r>
            <a:rPr lang="en-US" sz="1400" b="1" dirty="0"/>
            <a:t>Market Expansion:</a:t>
          </a:r>
          <a:endParaRPr lang="en-US" sz="1400" dirty="0"/>
        </a:p>
      </dgm:t>
    </dgm:pt>
    <dgm:pt modelId="{0AC5DCA3-F63C-48CE-93C3-C1A03C5D84CF}" type="parTrans" cxnId="{167A9C3F-03B6-4F7E-AC65-ED33696D1DD7}">
      <dgm:prSet/>
      <dgm:spPr/>
      <dgm:t>
        <a:bodyPr/>
        <a:lstStyle/>
        <a:p>
          <a:endParaRPr lang="en-US"/>
        </a:p>
      </dgm:t>
    </dgm:pt>
    <dgm:pt modelId="{43DBFED6-FAA5-474A-B3E0-2A39DCEE9FC0}" type="sibTrans" cxnId="{167A9C3F-03B6-4F7E-AC65-ED33696D1DD7}">
      <dgm:prSet/>
      <dgm:spPr/>
      <dgm:t>
        <a:bodyPr/>
        <a:lstStyle/>
        <a:p>
          <a:endParaRPr lang="en-US"/>
        </a:p>
      </dgm:t>
    </dgm:pt>
    <dgm:pt modelId="{5C55B62F-DEE4-4CB7-932B-54EACE51B00A}">
      <dgm:prSet phldrT="[Text]"/>
      <dgm:spPr/>
      <dgm:t>
        <a:bodyPr/>
        <a:lstStyle/>
        <a:p>
          <a:pPr>
            <a:buNone/>
          </a:pPr>
          <a:r>
            <a:rPr lang="en-US" dirty="0"/>
            <a:t>- Strengthen presence in emerging markets</a:t>
          </a:r>
        </a:p>
      </dgm:t>
    </dgm:pt>
    <dgm:pt modelId="{5F0529F4-9B8B-4DFE-904A-72047355DE67}" type="parTrans" cxnId="{C2C0087F-1A27-41B8-A80C-FDBF846E621B}">
      <dgm:prSet/>
      <dgm:spPr/>
      <dgm:t>
        <a:bodyPr/>
        <a:lstStyle/>
        <a:p>
          <a:endParaRPr lang="en-US"/>
        </a:p>
      </dgm:t>
    </dgm:pt>
    <dgm:pt modelId="{4A773E79-5696-48DF-B1AB-5BB48F7371E1}" type="sibTrans" cxnId="{C2C0087F-1A27-41B8-A80C-FDBF846E621B}">
      <dgm:prSet/>
      <dgm:spPr/>
      <dgm:t>
        <a:bodyPr/>
        <a:lstStyle/>
        <a:p>
          <a:endParaRPr lang="en-US"/>
        </a:p>
      </dgm:t>
    </dgm:pt>
    <dgm:pt modelId="{BEB3FCDE-8F00-4565-9B59-B50B1AB3883B}">
      <dgm:prSet phldrT="[Text]" custT="1"/>
      <dgm:spPr/>
      <dgm:t>
        <a:bodyPr/>
        <a:lstStyle/>
        <a:p>
          <a:pPr>
            <a:buNone/>
          </a:pPr>
          <a:r>
            <a:rPr lang="en-US" sz="1200" b="1" dirty="0"/>
            <a:t>Innovation in Technology:</a:t>
          </a:r>
          <a:endParaRPr lang="en-US" sz="1200" dirty="0"/>
        </a:p>
      </dgm:t>
    </dgm:pt>
    <dgm:pt modelId="{6F2D3DED-802A-4D89-9E3E-B144F1A51014}" type="parTrans" cxnId="{73A49F3F-8C76-403A-BA72-9FB5CEBCB0AF}">
      <dgm:prSet/>
      <dgm:spPr/>
      <dgm:t>
        <a:bodyPr/>
        <a:lstStyle/>
        <a:p>
          <a:endParaRPr lang="en-US"/>
        </a:p>
      </dgm:t>
    </dgm:pt>
    <dgm:pt modelId="{6A4E8A8A-62B3-4C12-9BE5-664CECF999C1}" type="sibTrans" cxnId="{73A49F3F-8C76-403A-BA72-9FB5CEBCB0AF}">
      <dgm:prSet/>
      <dgm:spPr/>
      <dgm:t>
        <a:bodyPr/>
        <a:lstStyle/>
        <a:p>
          <a:endParaRPr lang="en-US"/>
        </a:p>
      </dgm:t>
    </dgm:pt>
    <dgm:pt modelId="{19B91344-74E1-4184-BE53-CD9E3A389A20}">
      <dgm:prSet phldrT="[Text]"/>
      <dgm:spPr/>
      <dgm:t>
        <a:bodyPr/>
        <a:lstStyle/>
        <a:p>
          <a:pPr>
            <a:buNone/>
          </a:pPr>
          <a:r>
            <a:rPr lang="en-US" dirty="0"/>
            <a:t>- Invest in autonomous driving technology</a:t>
          </a:r>
        </a:p>
      </dgm:t>
    </dgm:pt>
    <dgm:pt modelId="{8043BF4C-F48C-4C97-A0CD-CAF27BEC40CE}" type="parTrans" cxnId="{64A10DFE-5DF9-4AFD-92BF-DCE1ED283189}">
      <dgm:prSet/>
      <dgm:spPr/>
      <dgm:t>
        <a:bodyPr/>
        <a:lstStyle/>
        <a:p>
          <a:endParaRPr lang="en-US"/>
        </a:p>
      </dgm:t>
    </dgm:pt>
    <dgm:pt modelId="{1095C88F-CAAA-4FDA-9FD9-AA6DFB428985}" type="sibTrans" cxnId="{64A10DFE-5DF9-4AFD-92BF-DCE1ED283189}">
      <dgm:prSet/>
      <dgm:spPr/>
      <dgm:t>
        <a:bodyPr/>
        <a:lstStyle/>
        <a:p>
          <a:endParaRPr lang="en-US"/>
        </a:p>
      </dgm:t>
    </dgm:pt>
    <dgm:pt modelId="{F41F12F4-3277-45BB-AD2F-EF3173FF914E}">
      <dgm:prSet phldrT="[Text]" custT="1"/>
      <dgm:spPr/>
      <dgm:t>
        <a:bodyPr/>
        <a:lstStyle/>
        <a:p>
          <a:pPr>
            <a:buNone/>
          </a:pPr>
          <a:r>
            <a:rPr lang="en-US" sz="1100" b="1" dirty="0"/>
            <a:t>Sustainability and CSR Initiatives:</a:t>
          </a:r>
          <a:endParaRPr lang="en-US" sz="1100" dirty="0"/>
        </a:p>
      </dgm:t>
    </dgm:pt>
    <dgm:pt modelId="{FFEA5CDF-1A0B-49FD-A902-7695862D90B2}" type="parTrans" cxnId="{4D2B47AE-DE53-4C08-86BF-98418AB5E10A}">
      <dgm:prSet/>
      <dgm:spPr/>
      <dgm:t>
        <a:bodyPr/>
        <a:lstStyle/>
        <a:p>
          <a:endParaRPr lang="en-US"/>
        </a:p>
      </dgm:t>
    </dgm:pt>
    <dgm:pt modelId="{813286C4-EA2D-4684-B950-D045A1F61988}" type="sibTrans" cxnId="{4D2B47AE-DE53-4C08-86BF-98418AB5E10A}">
      <dgm:prSet/>
      <dgm:spPr/>
      <dgm:t>
        <a:bodyPr/>
        <a:lstStyle/>
        <a:p>
          <a:endParaRPr lang="en-US"/>
        </a:p>
      </dgm:t>
    </dgm:pt>
    <dgm:pt modelId="{DF4BABB0-D9B4-4972-B093-6695A5C5F968}">
      <dgm:prSet phldrT="[Text]"/>
      <dgm:spPr/>
      <dgm:t>
        <a:bodyPr/>
        <a:lstStyle/>
        <a:p>
          <a:pPr>
            <a:buNone/>
          </a:pPr>
          <a:r>
            <a:rPr lang="en-US" dirty="0"/>
            <a:t>- Achieve carbon neutrality by 2050</a:t>
          </a:r>
        </a:p>
      </dgm:t>
    </dgm:pt>
    <dgm:pt modelId="{72B6D1B4-7561-4D72-A36B-C4DA802FF7E5}" type="parTrans" cxnId="{6F501948-45BD-4366-8B25-52EB4FAAD532}">
      <dgm:prSet/>
      <dgm:spPr/>
      <dgm:t>
        <a:bodyPr/>
        <a:lstStyle/>
        <a:p>
          <a:endParaRPr lang="en-US"/>
        </a:p>
      </dgm:t>
    </dgm:pt>
    <dgm:pt modelId="{7240A065-F02B-41DA-9FFF-FEF5E2822970}" type="sibTrans" cxnId="{6F501948-45BD-4366-8B25-52EB4FAAD532}">
      <dgm:prSet/>
      <dgm:spPr/>
      <dgm:t>
        <a:bodyPr/>
        <a:lstStyle/>
        <a:p>
          <a:endParaRPr lang="en-US"/>
        </a:p>
      </dgm:t>
    </dgm:pt>
    <dgm:pt modelId="{612DF074-170C-4758-91C0-9E05FFF666C3}">
      <dgm:prSet phldrT="[Text]"/>
      <dgm:spPr/>
      <dgm:t>
        <a:bodyPr/>
        <a:lstStyle/>
        <a:p>
          <a:pPr>
            <a:buNone/>
          </a:pPr>
          <a:r>
            <a:rPr lang="en-US" dirty="0"/>
            <a:t>- Increase global market share</a:t>
          </a:r>
        </a:p>
      </dgm:t>
    </dgm:pt>
    <dgm:pt modelId="{E5AB301C-49C7-4EAD-9C4A-875ACA3E26A2}" type="parTrans" cxnId="{90D0DD9E-E2BB-42BF-9B33-B839AEE9DB64}">
      <dgm:prSet/>
      <dgm:spPr/>
      <dgm:t>
        <a:bodyPr/>
        <a:lstStyle/>
        <a:p>
          <a:endParaRPr lang="en-US"/>
        </a:p>
      </dgm:t>
    </dgm:pt>
    <dgm:pt modelId="{DE634FFF-E94D-495B-9B6A-41B9DB797939}" type="sibTrans" cxnId="{90D0DD9E-E2BB-42BF-9B33-B839AEE9DB64}">
      <dgm:prSet/>
      <dgm:spPr/>
      <dgm:t>
        <a:bodyPr/>
        <a:lstStyle/>
        <a:p>
          <a:endParaRPr lang="en-US"/>
        </a:p>
      </dgm:t>
    </dgm:pt>
    <dgm:pt modelId="{DB69113A-344E-498B-A2C7-4F63DE9AE09E}">
      <dgm:prSet phldrT="[Text]"/>
      <dgm:spPr/>
      <dgm:t>
        <a:bodyPr/>
        <a:lstStyle/>
        <a:p>
          <a:pPr>
            <a:buNone/>
          </a:pPr>
          <a:r>
            <a:rPr lang="en-US" dirty="0"/>
            <a:t>- Enhance electric vehicle (EV) offerings</a:t>
          </a:r>
        </a:p>
      </dgm:t>
    </dgm:pt>
    <dgm:pt modelId="{72D76287-08BD-478E-96F8-C2D26422E56B}" type="parTrans" cxnId="{AADFDCAB-32F4-4212-BAE9-FB7A92276757}">
      <dgm:prSet/>
      <dgm:spPr/>
      <dgm:t>
        <a:bodyPr/>
        <a:lstStyle/>
        <a:p>
          <a:endParaRPr lang="en-US"/>
        </a:p>
      </dgm:t>
    </dgm:pt>
    <dgm:pt modelId="{016054D6-A965-4143-B28C-5DAF816D6844}" type="sibTrans" cxnId="{AADFDCAB-32F4-4212-BAE9-FB7A92276757}">
      <dgm:prSet/>
      <dgm:spPr/>
      <dgm:t>
        <a:bodyPr/>
        <a:lstStyle/>
        <a:p>
          <a:endParaRPr lang="en-US"/>
        </a:p>
      </dgm:t>
    </dgm:pt>
    <dgm:pt modelId="{6E9972A7-4E75-46B0-96C2-94888511856E}">
      <dgm:prSet custT="1"/>
      <dgm:spPr/>
      <dgm:t>
        <a:bodyPr/>
        <a:lstStyle/>
        <a:p>
          <a:r>
            <a:rPr lang="en-US" sz="1200" b="1" dirty="0"/>
            <a:t>Enhancing Customer Experience:</a:t>
          </a:r>
        </a:p>
      </dgm:t>
    </dgm:pt>
    <dgm:pt modelId="{66F6FD41-ACF2-4AB8-B33F-92135B3D9CF7}" type="parTrans" cxnId="{68E23BF3-16C6-430F-8A92-FCCACC26D268}">
      <dgm:prSet/>
      <dgm:spPr/>
      <dgm:t>
        <a:bodyPr/>
        <a:lstStyle/>
        <a:p>
          <a:endParaRPr lang="en-US"/>
        </a:p>
      </dgm:t>
    </dgm:pt>
    <dgm:pt modelId="{CC36FD95-810A-4D8B-8BCD-FBA2123905A6}" type="sibTrans" cxnId="{68E23BF3-16C6-430F-8A92-FCCACC26D268}">
      <dgm:prSet/>
      <dgm:spPr/>
      <dgm:t>
        <a:bodyPr/>
        <a:lstStyle/>
        <a:p>
          <a:endParaRPr lang="en-US"/>
        </a:p>
      </dgm:t>
    </dgm:pt>
    <dgm:pt modelId="{0995E75C-CBCA-45CA-B746-7B1E2B439B40}">
      <dgm:prSet/>
      <dgm:spPr/>
      <dgm:t>
        <a:bodyPr/>
        <a:lstStyle/>
        <a:p>
          <a:pPr>
            <a:buNone/>
          </a:pPr>
          <a:r>
            <a:rPr lang="en-US" dirty="0"/>
            <a:t>- Improve after-sales services</a:t>
          </a:r>
        </a:p>
      </dgm:t>
    </dgm:pt>
    <dgm:pt modelId="{7B07971E-D82F-4351-B23B-31BF2C896095}" type="parTrans" cxnId="{A7410D9E-A05F-4CD7-9049-9C974E14CBA1}">
      <dgm:prSet/>
      <dgm:spPr/>
      <dgm:t>
        <a:bodyPr/>
        <a:lstStyle/>
        <a:p>
          <a:endParaRPr lang="en-US"/>
        </a:p>
      </dgm:t>
    </dgm:pt>
    <dgm:pt modelId="{DB60D67B-F2BB-4CB1-B797-46C62728D133}" type="sibTrans" cxnId="{A7410D9E-A05F-4CD7-9049-9C974E14CBA1}">
      <dgm:prSet/>
      <dgm:spPr/>
      <dgm:t>
        <a:bodyPr/>
        <a:lstStyle/>
        <a:p>
          <a:endParaRPr lang="en-US"/>
        </a:p>
      </dgm:t>
    </dgm:pt>
    <dgm:pt modelId="{25C55595-BD1A-423C-B762-778887C22D56}">
      <dgm:prSet/>
      <dgm:spPr/>
      <dgm:t>
        <a:bodyPr/>
        <a:lstStyle/>
        <a:p>
          <a:pPr>
            <a:buNone/>
          </a:pPr>
          <a:r>
            <a:rPr lang="en-US" dirty="0"/>
            <a:t>- Personalize customer interactions using AI</a:t>
          </a:r>
        </a:p>
      </dgm:t>
    </dgm:pt>
    <dgm:pt modelId="{069072E5-C8D9-4E27-A34E-AFE04368405F}" type="parTrans" cxnId="{6213026D-7B06-4FB4-A62B-44D30CB51D4A}">
      <dgm:prSet/>
      <dgm:spPr/>
      <dgm:t>
        <a:bodyPr/>
        <a:lstStyle/>
        <a:p>
          <a:endParaRPr lang="en-US"/>
        </a:p>
      </dgm:t>
    </dgm:pt>
    <dgm:pt modelId="{9E57C4F8-49D3-4AA9-B51A-5AAB1090253D}" type="sibTrans" cxnId="{6213026D-7B06-4FB4-A62B-44D30CB51D4A}">
      <dgm:prSet/>
      <dgm:spPr/>
      <dgm:t>
        <a:bodyPr/>
        <a:lstStyle/>
        <a:p>
          <a:endParaRPr lang="en-US"/>
        </a:p>
      </dgm:t>
    </dgm:pt>
    <dgm:pt modelId="{EF0C25CC-9E1A-4BFA-B80A-A72AECF63DD1}">
      <dgm:prSet phldrT="[Text]"/>
      <dgm:spPr/>
      <dgm:t>
        <a:bodyPr/>
        <a:lstStyle/>
        <a:p>
          <a:pPr>
            <a:buNone/>
          </a:pPr>
          <a:r>
            <a:rPr lang="en-US" dirty="0"/>
            <a:t>- Promote sustainable manufacturing practices</a:t>
          </a:r>
        </a:p>
      </dgm:t>
    </dgm:pt>
    <dgm:pt modelId="{749FBDBE-A08E-455E-AD88-E1286457492E}" type="parTrans" cxnId="{7C3D1A1E-353B-436E-98B3-8DED68554904}">
      <dgm:prSet/>
      <dgm:spPr/>
      <dgm:t>
        <a:bodyPr/>
        <a:lstStyle/>
        <a:p>
          <a:endParaRPr lang="en-US"/>
        </a:p>
      </dgm:t>
    </dgm:pt>
    <dgm:pt modelId="{0976D616-FCEA-419D-8A9D-25720F62A8FB}" type="sibTrans" cxnId="{7C3D1A1E-353B-436E-98B3-8DED68554904}">
      <dgm:prSet/>
      <dgm:spPr/>
      <dgm:t>
        <a:bodyPr/>
        <a:lstStyle/>
        <a:p>
          <a:endParaRPr lang="en-US"/>
        </a:p>
      </dgm:t>
    </dgm:pt>
    <dgm:pt modelId="{4FC0AE55-CC7F-4B09-9C6B-2D7AC3A1F7E5}" type="pres">
      <dgm:prSet presAssocID="{27FFEF09-41B0-4F19-B74C-B3A048D07AA3}" presName="linearFlow" presStyleCnt="0">
        <dgm:presLayoutVars>
          <dgm:dir/>
          <dgm:animLvl val="lvl"/>
          <dgm:resizeHandles val="exact"/>
        </dgm:presLayoutVars>
      </dgm:prSet>
      <dgm:spPr/>
    </dgm:pt>
    <dgm:pt modelId="{BCCA9956-C9C7-4991-839C-C60A95136989}" type="pres">
      <dgm:prSet presAssocID="{BF272508-4328-4E87-9444-135C31BDB4E0}" presName="composite" presStyleCnt="0"/>
      <dgm:spPr/>
    </dgm:pt>
    <dgm:pt modelId="{E37EA389-E7C3-406F-885C-57D0314BB3C1}" type="pres">
      <dgm:prSet presAssocID="{BF272508-4328-4E87-9444-135C31BDB4E0}" presName="parentText" presStyleLbl="alignNode1" presStyleIdx="0" presStyleCnt="4">
        <dgm:presLayoutVars>
          <dgm:chMax val="1"/>
          <dgm:bulletEnabled val="1"/>
        </dgm:presLayoutVars>
      </dgm:prSet>
      <dgm:spPr/>
    </dgm:pt>
    <dgm:pt modelId="{5E4A00CA-812D-41D6-A11E-16B133DBF666}" type="pres">
      <dgm:prSet presAssocID="{BF272508-4328-4E87-9444-135C31BDB4E0}" presName="descendantText" presStyleLbl="alignAcc1" presStyleIdx="0" presStyleCnt="4" custLinFactNeighborX="12822" custLinFactNeighborY="-34468">
        <dgm:presLayoutVars>
          <dgm:bulletEnabled val="1"/>
        </dgm:presLayoutVars>
      </dgm:prSet>
      <dgm:spPr/>
    </dgm:pt>
    <dgm:pt modelId="{10B10889-33BD-4170-9285-7693880FDB14}" type="pres">
      <dgm:prSet presAssocID="{43DBFED6-FAA5-474A-B3E0-2A39DCEE9FC0}" presName="sp" presStyleCnt="0"/>
      <dgm:spPr/>
    </dgm:pt>
    <dgm:pt modelId="{5CCE9B62-D386-46A2-92FE-30347DEBA829}" type="pres">
      <dgm:prSet presAssocID="{BEB3FCDE-8F00-4565-9B59-B50B1AB3883B}" presName="composite" presStyleCnt="0"/>
      <dgm:spPr/>
    </dgm:pt>
    <dgm:pt modelId="{B7A1340E-4661-4C25-8085-674352425223}" type="pres">
      <dgm:prSet presAssocID="{BEB3FCDE-8F00-4565-9B59-B50B1AB3883B}" presName="parentText" presStyleLbl="alignNode1" presStyleIdx="1" presStyleCnt="4">
        <dgm:presLayoutVars>
          <dgm:chMax val="1"/>
          <dgm:bulletEnabled val="1"/>
        </dgm:presLayoutVars>
      </dgm:prSet>
      <dgm:spPr/>
    </dgm:pt>
    <dgm:pt modelId="{CAE2C112-999C-48F1-9DE2-DFE5D6F58B21}" type="pres">
      <dgm:prSet presAssocID="{BEB3FCDE-8F00-4565-9B59-B50B1AB3883B}" presName="descendantText" presStyleLbl="alignAcc1" presStyleIdx="1" presStyleCnt="4">
        <dgm:presLayoutVars>
          <dgm:bulletEnabled val="1"/>
        </dgm:presLayoutVars>
      </dgm:prSet>
      <dgm:spPr/>
    </dgm:pt>
    <dgm:pt modelId="{5D72698C-F0A4-433D-B3FE-65DDDF5B6B6E}" type="pres">
      <dgm:prSet presAssocID="{6A4E8A8A-62B3-4C12-9BE5-664CECF999C1}" presName="sp" presStyleCnt="0"/>
      <dgm:spPr/>
    </dgm:pt>
    <dgm:pt modelId="{F3098963-9054-412C-8326-B2303CE33311}" type="pres">
      <dgm:prSet presAssocID="{F41F12F4-3277-45BB-AD2F-EF3173FF914E}" presName="composite" presStyleCnt="0"/>
      <dgm:spPr/>
    </dgm:pt>
    <dgm:pt modelId="{EBA1AA40-498A-4F71-93C4-5AC7EAA081A0}" type="pres">
      <dgm:prSet presAssocID="{F41F12F4-3277-45BB-AD2F-EF3173FF914E}" presName="parentText" presStyleLbl="alignNode1" presStyleIdx="2" presStyleCnt="4">
        <dgm:presLayoutVars>
          <dgm:chMax val="1"/>
          <dgm:bulletEnabled val="1"/>
        </dgm:presLayoutVars>
      </dgm:prSet>
      <dgm:spPr/>
    </dgm:pt>
    <dgm:pt modelId="{E60B9BBD-AC04-4394-A265-B3D8525463C4}" type="pres">
      <dgm:prSet presAssocID="{F41F12F4-3277-45BB-AD2F-EF3173FF914E}" presName="descendantText" presStyleLbl="alignAcc1" presStyleIdx="2" presStyleCnt="4">
        <dgm:presLayoutVars>
          <dgm:bulletEnabled val="1"/>
        </dgm:presLayoutVars>
      </dgm:prSet>
      <dgm:spPr/>
    </dgm:pt>
    <dgm:pt modelId="{2CAACAF9-9A7B-4735-9C49-0BDF970B04E8}" type="pres">
      <dgm:prSet presAssocID="{813286C4-EA2D-4684-B950-D045A1F61988}" presName="sp" presStyleCnt="0"/>
      <dgm:spPr/>
    </dgm:pt>
    <dgm:pt modelId="{278C0C80-CF29-4F11-9059-4B54822CAF4D}" type="pres">
      <dgm:prSet presAssocID="{6E9972A7-4E75-46B0-96C2-94888511856E}" presName="composite" presStyleCnt="0"/>
      <dgm:spPr/>
    </dgm:pt>
    <dgm:pt modelId="{7E990EA6-576E-4192-BF5A-2283014304BB}" type="pres">
      <dgm:prSet presAssocID="{6E9972A7-4E75-46B0-96C2-94888511856E}" presName="parentText" presStyleLbl="alignNode1" presStyleIdx="3" presStyleCnt="4">
        <dgm:presLayoutVars>
          <dgm:chMax val="1"/>
          <dgm:bulletEnabled val="1"/>
        </dgm:presLayoutVars>
      </dgm:prSet>
      <dgm:spPr/>
    </dgm:pt>
    <dgm:pt modelId="{A2B8186F-D887-423C-9A3A-6EAA32A9D3F8}" type="pres">
      <dgm:prSet presAssocID="{6E9972A7-4E75-46B0-96C2-94888511856E}" presName="descendantText" presStyleLbl="alignAcc1" presStyleIdx="3" presStyleCnt="4">
        <dgm:presLayoutVars>
          <dgm:bulletEnabled val="1"/>
        </dgm:presLayoutVars>
      </dgm:prSet>
      <dgm:spPr/>
    </dgm:pt>
  </dgm:ptLst>
  <dgm:cxnLst>
    <dgm:cxn modelId="{3A7B030F-A48F-4CC2-8237-FF4EE444477D}" type="presOf" srcId="{F41F12F4-3277-45BB-AD2F-EF3173FF914E}" destId="{EBA1AA40-498A-4F71-93C4-5AC7EAA081A0}" srcOrd="0" destOrd="0" presId="urn:microsoft.com/office/officeart/2005/8/layout/chevron2"/>
    <dgm:cxn modelId="{7C3D1A1E-353B-436E-98B3-8DED68554904}" srcId="{F41F12F4-3277-45BB-AD2F-EF3173FF914E}" destId="{EF0C25CC-9E1A-4BFA-B80A-A72AECF63DD1}" srcOrd="1" destOrd="0" parTransId="{749FBDBE-A08E-455E-AD88-E1286457492E}" sibTransId="{0976D616-FCEA-419D-8A9D-25720F62A8FB}"/>
    <dgm:cxn modelId="{DC2FEC28-315F-4C37-B974-76BEF22E5FF3}" type="presOf" srcId="{6E9972A7-4E75-46B0-96C2-94888511856E}" destId="{7E990EA6-576E-4192-BF5A-2283014304BB}" srcOrd="0" destOrd="0" presId="urn:microsoft.com/office/officeart/2005/8/layout/chevron2"/>
    <dgm:cxn modelId="{4109D22E-B493-4349-BF2B-C0F435435D60}" type="presOf" srcId="{5C55B62F-DEE4-4CB7-932B-54EACE51B00A}" destId="{5E4A00CA-812D-41D6-A11E-16B133DBF666}" srcOrd="0" destOrd="0" presId="urn:microsoft.com/office/officeart/2005/8/layout/chevron2"/>
    <dgm:cxn modelId="{757E5A3D-F38F-4F59-A212-E1F2C9026D40}" type="presOf" srcId="{EF0C25CC-9E1A-4BFA-B80A-A72AECF63DD1}" destId="{E60B9BBD-AC04-4394-A265-B3D8525463C4}" srcOrd="0" destOrd="1" presId="urn:microsoft.com/office/officeart/2005/8/layout/chevron2"/>
    <dgm:cxn modelId="{167A9C3F-03B6-4F7E-AC65-ED33696D1DD7}" srcId="{27FFEF09-41B0-4F19-B74C-B3A048D07AA3}" destId="{BF272508-4328-4E87-9444-135C31BDB4E0}" srcOrd="0" destOrd="0" parTransId="{0AC5DCA3-F63C-48CE-93C3-C1A03C5D84CF}" sibTransId="{43DBFED6-FAA5-474A-B3E0-2A39DCEE9FC0}"/>
    <dgm:cxn modelId="{73A49F3F-8C76-403A-BA72-9FB5CEBCB0AF}" srcId="{27FFEF09-41B0-4F19-B74C-B3A048D07AA3}" destId="{BEB3FCDE-8F00-4565-9B59-B50B1AB3883B}" srcOrd="1" destOrd="0" parTransId="{6F2D3DED-802A-4D89-9E3E-B144F1A51014}" sibTransId="{6A4E8A8A-62B3-4C12-9BE5-664CECF999C1}"/>
    <dgm:cxn modelId="{EB3F6162-9E85-4136-90E0-1ADCB4CF6A7C}" type="presOf" srcId="{BF272508-4328-4E87-9444-135C31BDB4E0}" destId="{E37EA389-E7C3-406F-885C-57D0314BB3C1}" srcOrd="0" destOrd="0" presId="urn:microsoft.com/office/officeart/2005/8/layout/chevron2"/>
    <dgm:cxn modelId="{2D6D2963-4F3D-4758-ABEC-9C9D3EE9523C}" type="presOf" srcId="{0995E75C-CBCA-45CA-B746-7B1E2B439B40}" destId="{A2B8186F-D887-423C-9A3A-6EAA32A9D3F8}" srcOrd="0" destOrd="0" presId="urn:microsoft.com/office/officeart/2005/8/layout/chevron2"/>
    <dgm:cxn modelId="{6F501948-45BD-4366-8B25-52EB4FAAD532}" srcId="{F41F12F4-3277-45BB-AD2F-EF3173FF914E}" destId="{DF4BABB0-D9B4-4972-B093-6695A5C5F968}" srcOrd="0" destOrd="0" parTransId="{72B6D1B4-7561-4D72-A36B-C4DA802FF7E5}" sibTransId="{7240A065-F02B-41DA-9FFF-FEF5E2822970}"/>
    <dgm:cxn modelId="{6213026D-7B06-4FB4-A62B-44D30CB51D4A}" srcId="{6E9972A7-4E75-46B0-96C2-94888511856E}" destId="{25C55595-BD1A-423C-B762-778887C22D56}" srcOrd="1" destOrd="0" parTransId="{069072E5-C8D9-4E27-A34E-AFE04368405F}" sibTransId="{9E57C4F8-49D3-4AA9-B51A-5AAB1090253D}"/>
    <dgm:cxn modelId="{C2C0087F-1A27-41B8-A80C-FDBF846E621B}" srcId="{BF272508-4328-4E87-9444-135C31BDB4E0}" destId="{5C55B62F-DEE4-4CB7-932B-54EACE51B00A}" srcOrd="0" destOrd="0" parTransId="{5F0529F4-9B8B-4DFE-904A-72047355DE67}" sibTransId="{4A773E79-5696-48DF-B1AB-5BB48F7371E1}"/>
    <dgm:cxn modelId="{358B6185-89DE-4BFC-9CDC-ADF6ECCACAEC}" type="presOf" srcId="{BEB3FCDE-8F00-4565-9B59-B50B1AB3883B}" destId="{B7A1340E-4661-4C25-8085-674352425223}" srcOrd="0" destOrd="0" presId="urn:microsoft.com/office/officeart/2005/8/layout/chevron2"/>
    <dgm:cxn modelId="{6C6D9896-8908-49B1-A91E-8904C1B9F6EE}" type="presOf" srcId="{DF4BABB0-D9B4-4972-B093-6695A5C5F968}" destId="{E60B9BBD-AC04-4394-A265-B3D8525463C4}" srcOrd="0" destOrd="0" presId="urn:microsoft.com/office/officeart/2005/8/layout/chevron2"/>
    <dgm:cxn modelId="{A7410D9E-A05F-4CD7-9049-9C974E14CBA1}" srcId="{6E9972A7-4E75-46B0-96C2-94888511856E}" destId="{0995E75C-CBCA-45CA-B746-7B1E2B439B40}" srcOrd="0" destOrd="0" parTransId="{7B07971E-D82F-4351-B23B-31BF2C896095}" sibTransId="{DB60D67B-F2BB-4CB1-B797-46C62728D133}"/>
    <dgm:cxn modelId="{90D0DD9E-E2BB-42BF-9B33-B839AEE9DB64}" srcId="{BF272508-4328-4E87-9444-135C31BDB4E0}" destId="{612DF074-170C-4758-91C0-9E05FFF666C3}" srcOrd="1" destOrd="0" parTransId="{E5AB301C-49C7-4EAD-9C4A-875ACA3E26A2}" sibTransId="{DE634FFF-E94D-495B-9B6A-41B9DB797939}"/>
    <dgm:cxn modelId="{AADFDCAB-32F4-4212-BAE9-FB7A92276757}" srcId="{BEB3FCDE-8F00-4565-9B59-B50B1AB3883B}" destId="{DB69113A-344E-498B-A2C7-4F63DE9AE09E}" srcOrd="1" destOrd="0" parTransId="{72D76287-08BD-478E-96F8-C2D26422E56B}" sibTransId="{016054D6-A965-4143-B28C-5DAF816D6844}"/>
    <dgm:cxn modelId="{4D2B47AE-DE53-4C08-86BF-98418AB5E10A}" srcId="{27FFEF09-41B0-4F19-B74C-B3A048D07AA3}" destId="{F41F12F4-3277-45BB-AD2F-EF3173FF914E}" srcOrd="2" destOrd="0" parTransId="{FFEA5CDF-1A0B-49FD-A902-7695862D90B2}" sibTransId="{813286C4-EA2D-4684-B950-D045A1F61988}"/>
    <dgm:cxn modelId="{089F4EB4-CC35-46E8-A469-B840EF5BD57B}" type="presOf" srcId="{612DF074-170C-4758-91C0-9E05FFF666C3}" destId="{5E4A00CA-812D-41D6-A11E-16B133DBF666}" srcOrd="0" destOrd="1" presId="urn:microsoft.com/office/officeart/2005/8/layout/chevron2"/>
    <dgm:cxn modelId="{167C3EC2-8E42-47FE-BF31-EEDE37500A4C}" type="presOf" srcId="{25C55595-BD1A-423C-B762-778887C22D56}" destId="{A2B8186F-D887-423C-9A3A-6EAA32A9D3F8}" srcOrd="0" destOrd="1" presId="urn:microsoft.com/office/officeart/2005/8/layout/chevron2"/>
    <dgm:cxn modelId="{3C90EBC2-EBDD-4865-BEF5-7B7089D96D07}" type="presOf" srcId="{19B91344-74E1-4184-BE53-CD9E3A389A20}" destId="{CAE2C112-999C-48F1-9DE2-DFE5D6F58B21}" srcOrd="0" destOrd="0" presId="urn:microsoft.com/office/officeart/2005/8/layout/chevron2"/>
    <dgm:cxn modelId="{6483D2D2-62AA-406A-B6D9-B1342DD8E5D0}" type="presOf" srcId="{DB69113A-344E-498B-A2C7-4F63DE9AE09E}" destId="{CAE2C112-999C-48F1-9DE2-DFE5D6F58B21}" srcOrd="0" destOrd="1" presId="urn:microsoft.com/office/officeart/2005/8/layout/chevron2"/>
    <dgm:cxn modelId="{68E23BF3-16C6-430F-8A92-FCCACC26D268}" srcId="{27FFEF09-41B0-4F19-B74C-B3A048D07AA3}" destId="{6E9972A7-4E75-46B0-96C2-94888511856E}" srcOrd="3" destOrd="0" parTransId="{66F6FD41-ACF2-4AB8-B33F-92135B3D9CF7}" sibTransId="{CC36FD95-810A-4D8B-8BCD-FBA2123905A6}"/>
    <dgm:cxn modelId="{4C04FAF7-53AC-4BA8-8A1B-0978AF33D672}" type="presOf" srcId="{27FFEF09-41B0-4F19-B74C-B3A048D07AA3}" destId="{4FC0AE55-CC7F-4B09-9C6B-2D7AC3A1F7E5}" srcOrd="0" destOrd="0" presId="urn:microsoft.com/office/officeart/2005/8/layout/chevron2"/>
    <dgm:cxn modelId="{64A10DFE-5DF9-4AFD-92BF-DCE1ED283189}" srcId="{BEB3FCDE-8F00-4565-9B59-B50B1AB3883B}" destId="{19B91344-74E1-4184-BE53-CD9E3A389A20}" srcOrd="0" destOrd="0" parTransId="{8043BF4C-F48C-4C97-A0CD-CAF27BEC40CE}" sibTransId="{1095C88F-CAAA-4FDA-9FD9-AA6DFB428985}"/>
    <dgm:cxn modelId="{61C5141B-9E6E-40C3-9EC4-CD7FFA1485A1}" type="presParOf" srcId="{4FC0AE55-CC7F-4B09-9C6B-2D7AC3A1F7E5}" destId="{BCCA9956-C9C7-4991-839C-C60A95136989}" srcOrd="0" destOrd="0" presId="urn:microsoft.com/office/officeart/2005/8/layout/chevron2"/>
    <dgm:cxn modelId="{D0E7F3B6-D997-4C0C-A078-C0E3A2E0122F}" type="presParOf" srcId="{BCCA9956-C9C7-4991-839C-C60A95136989}" destId="{E37EA389-E7C3-406F-885C-57D0314BB3C1}" srcOrd="0" destOrd="0" presId="urn:microsoft.com/office/officeart/2005/8/layout/chevron2"/>
    <dgm:cxn modelId="{9946FAF2-46E6-4970-9EAC-AEEFE456FF4B}" type="presParOf" srcId="{BCCA9956-C9C7-4991-839C-C60A95136989}" destId="{5E4A00CA-812D-41D6-A11E-16B133DBF666}" srcOrd="1" destOrd="0" presId="urn:microsoft.com/office/officeart/2005/8/layout/chevron2"/>
    <dgm:cxn modelId="{65D3C839-7128-4930-942E-5C8BE007B656}" type="presParOf" srcId="{4FC0AE55-CC7F-4B09-9C6B-2D7AC3A1F7E5}" destId="{10B10889-33BD-4170-9285-7693880FDB14}" srcOrd="1" destOrd="0" presId="urn:microsoft.com/office/officeart/2005/8/layout/chevron2"/>
    <dgm:cxn modelId="{ABBB4FE5-8D33-4F93-87C7-94B3683D7951}" type="presParOf" srcId="{4FC0AE55-CC7F-4B09-9C6B-2D7AC3A1F7E5}" destId="{5CCE9B62-D386-46A2-92FE-30347DEBA829}" srcOrd="2" destOrd="0" presId="urn:microsoft.com/office/officeart/2005/8/layout/chevron2"/>
    <dgm:cxn modelId="{F7A34C57-805F-4F0B-952F-623EDCBA7999}" type="presParOf" srcId="{5CCE9B62-D386-46A2-92FE-30347DEBA829}" destId="{B7A1340E-4661-4C25-8085-674352425223}" srcOrd="0" destOrd="0" presId="urn:microsoft.com/office/officeart/2005/8/layout/chevron2"/>
    <dgm:cxn modelId="{EDB05DFF-6EC6-454C-A456-3063DC2FA4DD}" type="presParOf" srcId="{5CCE9B62-D386-46A2-92FE-30347DEBA829}" destId="{CAE2C112-999C-48F1-9DE2-DFE5D6F58B21}" srcOrd="1" destOrd="0" presId="urn:microsoft.com/office/officeart/2005/8/layout/chevron2"/>
    <dgm:cxn modelId="{C9128480-C058-46DE-9DCF-6C6937349A2F}" type="presParOf" srcId="{4FC0AE55-CC7F-4B09-9C6B-2D7AC3A1F7E5}" destId="{5D72698C-F0A4-433D-B3FE-65DDDF5B6B6E}" srcOrd="3" destOrd="0" presId="urn:microsoft.com/office/officeart/2005/8/layout/chevron2"/>
    <dgm:cxn modelId="{F45F858F-253A-4CF4-A95D-6F095C812CA3}" type="presParOf" srcId="{4FC0AE55-CC7F-4B09-9C6B-2D7AC3A1F7E5}" destId="{F3098963-9054-412C-8326-B2303CE33311}" srcOrd="4" destOrd="0" presId="urn:microsoft.com/office/officeart/2005/8/layout/chevron2"/>
    <dgm:cxn modelId="{F3027B51-7D0A-4C81-B658-F0D64F8EBF75}" type="presParOf" srcId="{F3098963-9054-412C-8326-B2303CE33311}" destId="{EBA1AA40-498A-4F71-93C4-5AC7EAA081A0}" srcOrd="0" destOrd="0" presId="urn:microsoft.com/office/officeart/2005/8/layout/chevron2"/>
    <dgm:cxn modelId="{AFC60C12-1E5F-4E82-B9CC-5D867E25519D}" type="presParOf" srcId="{F3098963-9054-412C-8326-B2303CE33311}" destId="{E60B9BBD-AC04-4394-A265-B3D8525463C4}" srcOrd="1" destOrd="0" presId="urn:microsoft.com/office/officeart/2005/8/layout/chevron2"/>
    <dgm:cxn modelId="{2903DFAD-76FA-4597-A4B6-5E0649DE00FF}" type="presParOf" srcId="{4FC0AE55-CC7F-4B09-9C6B-2D7AC3A1F7E5}" destId="{2CAACAF9-9A7B-4735-9C49-0BDF970B04E8}" srcOrd="5" destOrd="0" presId="urn:microsoft.com/office/officeart/2005/8/layout/chevron2"/>
    <dgm:cxn modelId="{47C54FCB-6032-4AF1-BBDE-1800326925AE}" type="presParOf" srcId="{4FC0AE55-CC7F-4B09-9C6B-2D7AC3A1F7E5}" destId="{278C0C80-CF29-4F11-9059-4B54822CAF4D}" srcOrd="6" destOrd="0" presId="urn:microsoft.com/office/officeart/2005/8/layout/chevron2"/>
    <dgm:cxn modelId="{E86200CF-BB20-4E51-B5F1-09E1BC89D773}" type="presParOf" srcId="{278C0C80-CF29-4F11-9059-4B54822CAF4D}" destId="{7E990EA6-576E-4192-BF5A-2283014304BB}" srcOrd="0" destOrd="0" presId="urn:microsoft.com/office/officeart/2005/8/layout/chevron2"/>
    <dgm:cxn modelId="{8A0E8166-FDFB-44CA-B4E0-F15A18055D86}" type="presParOf" srcId="{278C0C80-CF29-4F11-9059-4B54822CAF4D}" destId="{A2B8186F-D887-423C-9A3A-6EAA32A9D3F8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5693D61-CA5B-4321-9734-5609E96CFD09}" type="doc">
      <dgm:prSet loTypeId="urn:microsoft.com/office/officeart/2005/8/layout/cycle4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367CDFC-25B6-48A8-8C42-890AFCDA5E96}">
      <dgm:prSet phldrT="[Text]"/>
      <dgm:spPr/>
      <dgm:t>
        <a:bodyPr/>
        <a:lstStyle/>
        <a:p>
          <a:pPr>
            <a:buNone/>
          </a:pPr>
          <a:r>
            <a:rPr lang="en-US" b="1" dirty="0"/>
            <a:t>Leadership and Management</a:t>
          </a:r>
          <a:endParaRPr lang="en-US" dirty="0"/>
        </a:p>
      </dgm:t>
    </dgm:pt>
    <dgm:pt modelId="{39E7DA0A-2E21-43A5-9934-093C22CFB64A}" type="parTrans" cxnId="{5BD31375-4810-4AC5-AD7D-BCD991F9C4FE}">
      <dgm:prSet/>
      <dgm:spPr/>
      <dgm:t>
        <a:bodyPr/>
        <a:lstStyle/>
        <a:p>
          <a:endParaRPr lang="en-US"/>
        </a:p>
      </dgm:t>
    </dgm:pt>
    <dgm:pt modelId="{18CBCC28-C165-4A04-A69B-021829DD9063}" type="sibTrans" cxnId="{5BD31375-4810-4AC5-AD7D-BCD991F9C4FE}">
      <dgm:prSet/>
      <dgm:spPr/>
      <dgm:t>
        <a:bodyPr/>
        <a:lstStyle/>
        <a:p>
          <a:endParaRPr lang="en-US"/>
        </a:p>
      </dgm:t>
    </dgm:pt>
    <dgm:pt modelId="{C4DE2510-E2BE-419B-9945-3811B2DC378F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dirty="0"/>
            <a:t>Inspire and guide teams to achieve strategic goals</a:t>
          </a:r>
        </a:p>
      </dgm:t>
    </dgm:pt>
    <dgm:pt modelId="{5B74FF8E-20C9-444F-AC42-1C26ECB14060}" type="parTrans" cxnId="{87365124-758B-4CB0-B6AB-1F9F6FD0AC3E}">
      <dgm:prSet/>
      <dgm:spPr/>
      <dgm:t>
        <a:bodyPr/>
        <a:lstStyle/>
        <a:p>
          <a:endParaRPr lang="en-US"/>
        </a:p>
      </dgm:t>
    </dgm:pt>
    <dgm:pt modelId="{A44854E6-CF73-464E-B2C3-4A2BB9D9D4DE}" type="sibTrans" cxnId="{87365124-758B-4CB0-B6AB-1F9F6FD0AC3E}">
      <dgm:prSet/>
      <dgm:spPr/>
      <dgm:t>
        <a:bodyPr/>
        <a:lstStyle/>
        <a:p>
          <a:endParaRPr lang="en-US"/>
        </a:p>
      </dgm:t>
    </dgm:pt>
    <dgm:pt modelId="{75349B06-F8B2-40FB-98D3-E8D4B7973C50}">
      <dgm:prSet phldrT="[Text]"/>
      <dgm:spPr/>
      <dgm:t>
        <a:bodyPr/>
        <a:lstStyle/>
        <a:p>
          <a:pPr>
            <a:buNone/>
          </a:pPr>
          <a:r>
            <a:rPr lang="en-US" b="1" dirty="0"/>
            <a:t>Strategic Planning</a:t>
          </a:r>
          <a:endParaRPr lang="en-US" dirty="0"/>
        </a:p>
      </dgm:t>
    </dgm:pt>
    <dgm:pt modelId="{A932DCC4-3AEA-46BE-8A0A-428E72FFE4DC}" type="parTrans" cxnId="{56D94DB4-7BD2-4643-9D72-11041BFE247F}">
      <dgm:prSet/>
      <dgm:spPr/>
      <dgm:t>
        <a:bodyPr/>
        <a:lstStyle/>
        <a:p>
          <a:endParaRPr lang="en-US"/>
        </a:p>
      </dgm:t>
    </dgm:pt>
    <dgm:pt modelId="{BAAF3E65-3999-486C-B6E2-9D2D24007717}" type="sibTrans" cxnId="{56D94DB4-7BD2-4643-9D72-11041BFE247F}">
      <dgm:prSet/>
      <dgm:spPr/>
      <dgm:t>
        <a:bodyPr/>
        <a:lstStyle/>
        <a:p>
          <a:endParaRPr lang="en-US"/>
        </a:p>
      </dgm:t>
    </dgm:pt>
    <dgm:pt modelId="{7D0336C0-4EDA-4BA1-A4BA-3B43D58C78CF}">
      <dgm:prSet phldrT="[Text]"/>
      <dgm:spPr/>
      <dgm:t>
        <a:bodyPr/>
        <a:lstStyle/>
        <a:p>
          <a:pPr algn="r"/>
          <a:r>
            <a:rPr lang="en-US" dirty="0"/>
            <a:t>Develop long-term plans that align with company </a:t>
          </a:r>
        </a:p>
      </dgm:t>
    </dgm:pt>
    <dgm:pt modelId="{C67EFE76-E6FD-4D20-8DF1-3DA8BA9A6AD0}" type="parTrans" cxnId="{332BD50E-32BA-48BC-9EC5-2A3EBFA60A1E}">
      <dgm:prSet/>
      <dgm:spPr/>
      <dgm:t>
        <a:bodyPr/>
        <a:lstStyle/>
        <a:p>
          <a:endParaRPr lang="en-US"/>
        </a:p>
      </dgm:t>
    </dgm:pt>
    <dgm:pt modelId="{ED49ED0C-182F-4F39-9E69-FE1EC03214D6}" type="sibTrans" cxnId="{332BD50E-32BA-48BC-9EC5-2A3EBFA60A1E}">
      <dgm:prSet/>
      <dgm:spPr/>
      <dgm:t>
        <a:bodyPr/>
        <a:lstStyle/>
        <a:p>
          <a:endParaRPr lang="en-US"/>
        </a:p>
      </dgm:t>
    </dgm:pt>
    <dgm:pt modelId="{74222DAA-C239-4A73-8AE9-26006C159721}">
      <dgm:prSet phldrT="[Text]"/>
      <dgm:spPr/>
      <dgm:t>
        <a:bodyPr/>
        <a:lstStyle/>
        <a:p>
          <a:pPr>
            <a:buNone/>
          </a:pPr>
          <a:r>
            <a:rPr lang="en-US" b="1" dirty="0"/>
            <a:t>Communication</a:t>
          </a:r>
          <a:endParaRPr lang="en-US" dirty="0"/>
        </a:p>
      </dgm:t>
    </dgm:pt>
    <dgm:pt modelId="{0496F3AB-0ABF-4A88-8974-077BCC658EEF}" type="parTrans" cxnId="{6BF14F9B-DF2E-40B3-81D6-FA99BB33DEDA}">
      <dgm:prSet/>
      <dgm:spPr/>
      <dgm:t>
        <a:bodyPr/>
        <a:lstStyle/>
        <a:p>
          <a:endParaRPr lang="en-US"/>
        </a:p>
      </dgm:t>
    </dgm:pt>
    <dgm:pt modelId="{0695148A-0F29-47C3-9931-8402456AE1F6}" type="sibTrans" cxnId="{6BF14F9B-DF2E-40B3-81D6-FA99BB33DEDA}">
      <dgm:prSet/>
      <dgm:spPr/>
      <dgm:t>
        <a:bodyPr/>
        <a:lstStyle/>
        <a:p>
          <a:endParaRPr lang="en-US"/>
        </a:p>
      </dgm:t>
    </dgm:pt>
    <dgm:pt modelId="{424BB2C3-D84E-483B-AD25-08760269FCC8}">
      <dgm:prSet phldrT="[Text]"/>
      <dgm:spPr/>
      <dgm:t>
        <a:bodyPr/>
        <a:lstStyle/>
        <a:p>
          <a:r>
            <a:rPr lang="en-US" b="1" dirty="0"/>
            <a:t>Financial Acumen</a:t>
          </a:r>
          <a:endParaRPr lang="en-US" dirty="0"/>
        </a:p>
      </dgm:t>
    </dgm:pt>
    <dgm:pt modelId="{9E982A41-A90D-4451-928A-3D0F908157F6}" type="parTrans" cxnId="{617253D2-B296-43A8-9D26-2B4BB17E42A4}">
      <dgm:prSet/>
      <dgm:spPr/>
      <dgm:t>
        <a:bodyPr/>
        <a:lstStyle/>
        <a:p>
          <a:endParaRPr lang="en-US"/>
        </a:p>
      </dgm:t>
    </dgm:pt>
    <dgm:pt modelId="{4F7B7AEC-3071-443D-A85E-334FB031A3CC}" type="sibTrans" cxnId="{617253D2-B296-43A8-9D26-2B4BB17E42A4}">
      <dgm:prSet/>
      <dgm:spPr/>
      <dgm:t>
        <a:bodyPr/>
        <a:lstStyle/>
        <a:p>
          <a:endParaRPr lang="en-US"/>
        </a:p>
      </dgm:t>
    </dgm:pt>
    <dgm:pt modelId="{869CA768-29D0-48A4-9533-D3F26729FCFF}">
      <dgm:prSet phldrT="[Text]"/>
      <dgm:spPr/>
      <dgm:t>
        <a:bodyPr/>
        <a:lstStyle/>
        <a:p>
          <a:r>
            <a:rPr lang="en-US" dirty="0"/>
            <a:t>Strong understanding of financial reports and </a:t>
          </a:r>
        </a:p>
      </dgm:t>
    </dgm:pt>
    <dgm:pt modelId="{8F68C1A8-0CC5-47BC-B204-80CA298A29C3}" type="parTrans" cxnId="{D5DFD208-8B8B-4EC2-A497-5A49A81D07B0}">
      <dgm:prSet/>
      <dgm:spPr/>
      <dgm:t>
        <a:bodyPr/>
        <a:lstStyle/>
        <a:p>
          <a:endParaRPr lang="en-US"/>
        </a:p>
      </dgm:t>
    </dgm:pt>
    <dgm:pt modelId="{D97B6E70-210C-40CB-971B-DCEFBAF9EE60}" type="sibTrans" cxnId="{D5DFD208-8B8B-4EC2-A497-5A49A81D07B0}">
      <dgm:prSet/>
      <dgm:spPr/>
      <dgm:t>
        <a:bodyPr/>
        <a:lstStyle/>
        <a:p>
          <a:endParaRPr lang="en-US"/>
        </a:p>
      </dgm:t>
    </dgm:pt>
    <dgm:pt modelId="{8A2BB37D-4824-4359-8340-16B16099BECB}">
      <dgm:prSet phldrT="[Text]"/>
      <dgm:spPr/>
      <dgm:t>
        <a:bodyPr/>
        <a:lstStyle/>
        <a:p>
          <a:pPr algn="r">
            <a:buFont typeface="Arial" panose="020B0604020202020204" pitchFamily="34" charset="0"/>
            <a:buChar char="•"/>
          </a:pPr>
          <a:r>
            <a:rPr lang="en-US" dirty="0"/>
            <a:t>Excellent verbal and written communication skills</a:t>
          </a:r>
        </a:p>
      </dgm:t>
    </dgm:pt>
    <dgm:pt modelId="{7D393BF8-5B7E-49FA-AD07-B2FDBEE23D22}" type="parTrans" cxnId="{FF83AED3-45D1-4D54-850A-6F7E06E8375D}">
      <dgm:prSet/>
      <dgm:spPr/>
      <dgm:t>
        <a:bodyPr/>
        <a:lstStyle/>
        <a:p>
          <a:endParaRPr lang="en-US"/>
        </a:p>
      </dgm:t>
    </dgm:pt>
    <dgm:pt modelId="{3BFCEB60-7343-45B0-91A4-10B304D68020}" type="sibTrans" cxnId="{FF83AED3-45D1-4D54-850A-6F7E06E8375D}">
      <dgm:prSet/>
      <dgm:spPr/>
      <dgm:t>
        <a:bodyPr/>
        <a:lstStyle/>
        <a:p>
          <a:endParaRPr lang="en-US"/>
        </a:p>
      </dgm:t>
    </dgm:pt>
    <dgm:pt modelId="{D6708413-4023-4A32-9475-D29DAD9DFDAF}" type="pres">
      <dgm:prSet presAssocID="{05693D61-CA5B-4321-9734-5609E96CFD09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EDD34686-4050-42C9-83EC-070672BDFA99}" type="pres">
      <dgm:prSet presAssocID="{05693D61-CA5B-4321-9734-5609E96CFD09}" presName="children" presStyleCnt="0"/>
      <dgm:spPr/>
    </dgm:pt>
    <dgm:pt modelId="{0B27DF6C-40BA-4BAA-90B4-B4191C1C49EE}" type="pres">
      <dgm:prSet presAssocID="{05693D61-CA5B-4321-9734-5609E96CFD09}" presName="child1group" presStyleCnt="0"/>
      <dgm:spPr/>
    </dgm:pt>
    <dgm:pt modelId="{D72DC3EE-4402-4F5D-9BCD-DE0DEE25C131}" type="pres">
      <dgm:prSet presAssocID="{05693D61-CA5B-4321-9734-5609E96CFD09}" presName="child1" presStyleLbl="bgAcc1" presStyleIdx="0" presStyleCnt="4"/>
      <dgm:spPr/>
    </dgm:pt>
    <dgm:pt modelId="{C8A2526A-1317-4DC5-84F2-74A2F8DAB000}" type="pres">
      <dgm:prSet presAssocID="{05693D61-CA5B-4321-9734-5609E96CFD09}" presName="child1Text" presStyleLbl="bgAcc1" presStyleIdx="0" presStyleCnt="4">
        <dgm:presLayoutVars>
          <dgm:bulletEnabled val="1"/>
        </dgm:presLayoutVars>
      </dgm:prSet>
      <dgm:spPr/>
    </dgm:pt>
    <dgm:pt modelId="{003F12BC-19D7-4908-84EE-0322E6E8121A}" type="pres">
      <dgm:prSet presAssocID="{05693D61-CA5B-4321-9734-5609E96CFD09}" presName="child2group" presStyleCnt="0"/>
      <dgm:spPr/>
    </dgm:pt>
    <dgm:pt modelId="{F1E635AF-9594-499D-94F5-8C8627F26686}" type="pres">
      <dgm:prSet presAssocID="{05693D61-CA5B-4321-9734-5609E96CFD09}" presName="child2" presStyleLbl="bgAcc1" presStyleIdx="1" presStyleCnt="4"/>
      <dgm:spPr/>
    </dgm:pt>
    <dgm:pt modelId="{561365DE-0A36-4FBF-9338-1226C769876F}" type="pres">
      <dgm:prSet presAssocID="{05693D61-CA5B-4321-9734-5609E96CFD09}" presName="child2Text" presStyleLbl="bgAcc1" presStyleIdx="1" presStyleCnt="4">
        <dgm:presLayoutVars>
          <dgm:bulletEnabled val="1"/>
        </dgm:presLayoutVars>
      </dgm:prSet>
      <dgm:spPr/>
    </dgm:pt>
    <dgm:pt modelId="{D075D213-432F-4D10-8298-03832E415393}" type="pres">
      <dgm:prSet presAssocID="{05693D61-CA5B-4321-9734-5609E96CFD09}" presName="child3group" presStyleCnt="0"/>
      <dgm:spPr/>
    </dgm:pt>
    <dgm:pt modelId="{B2B731F5-2F96-43F1-8110-1999BB56A4EF}" type="pres">
      <dgm:prSet presAssocID="{05693D61-CA5B-4321-9734-5609E96CFD09}" presName="child3" presStyleLbl="bgAcc1" presStyleIdx="2" presStyleCnt="4" custLinFactNeighborX="5300"/>
      <dgm:spPr/>
    </dgm:pt>
    <dgm:pt modelId="{248C4911-B965-438D-8B31-313EDD8C7D69}" type="pres">
      <dgm:prSet presAssocID="{05693D61-CA5B-4321-9734-5609E96CFD09}" presName="child3Text" presStyleLbl="bgAcc1" presStyleIdx="2" presStyleCnt="4">
        <dgm:presLayoutVars>
          <dgm:bulletEnabled val="1"/>
        </dgm:presLayoutVars>
      </dgm:prSet>
      <dgm:spPr/>
    </dgm:pt>
    <dgm:pt modelId="{B560D6F6-F548-490A-A504-CF572436EE34}" type="pres">
      <dgm:prSet presAssocID="{05693D61-CA5B-4321-9734-5609E96CFD09}" presName="child4group" presStyleCnt="0"/>
      <dgm:spPr/>
    </dgm:pt>
    <dgm:pt modelId="{89A21F9F-844F-4E48-A6FA-D0AE30CD2A3D}" type="pres">
      <dgm:prSet presAssocID="{05693D61-CA5B-4321-9734-5609E96CFD09}" presName="child4" presStyleLbl="bgAcc1" presStyleIdx="3" presStyleCnt="4"/>
      <dgm:spPr/>
    </dgm:pt>
    <dgm:pt modelId="{AF410718-9DC4-4FD2-98DE-7A28583E67F1}" type="pres">
      <dgm:prSet presAssocID="{05693D61-CA5B-4321-9734-5609E96CFD09}" presName="child4Text" presStyleLbl="bgAcc1" presStyleIdx="3" presStyleCnt="4">
        <dgm:presLayoutVars>
          <dgm:bulletEnabled val="1"/>
        </dgm:presLayoutVars>
      </dgm:prSet>
      <dgm:spPr/>
    </dgm:pt>
    <dgm:pt modelId="{C2B6CA1F-D7C6-4C01-8DD0-7AE840B1FC3C}" type="pres">
      <dgm:prSet presAssocID="{05693D61-CA5B-4321-9734-5609E96CFD09}" presName="childPlaceholder" presStyleCnt="0"/>
      <dgm:spPr/>
    </dgm:pt>
    <dgm:pt modelId="{7CCBAF99-EA80-442C-8546-6F0D3C2BA760}" type="pres">
      <dgm:prSet presAssocID="{05693D61-CA5B-4321-9734-5609E96CFD09}" presName="circle" presStyleCnt="0"/>
      <dgm:spPr/>
    </dgm:pt>
    <dgm:pt modelId="{2B3E3BBB-0F2F-4A35-A093-3AF8D68A11AC}" type="pres">
      <dgm:prSet presAssocID="{05693D61-CA5B-4321-9734-5609E96CFD09}" presName="quadrant1" presStyleLbl="node1" presStyleIdx="0" presStyleCnt="4">
        <dgm:presLayoutVars>
          <dgm:chMax val="1"/>
          <dgm:bulletEnabled val="1"/>
        </dgm:presLayoutVars>
      </dgm:prSet>
      <dgm:spPr/>
    </dgm:pt>
    <dgm:pt modelId="{F3373746-A1CB-44B5-8DBF-91F2C46248E6}" type="pres">
      <dgm:prSet presAssocID="{05693D61-CA5B-4321-9734-5609E96CFD09}" presName="quadrant2" presStyleLbl="node1" presStyleIdx="1" presStyleCnt="4">
        <dgm:presLayoutVars>
          <dgm:chMax val="1"/>
          <dgm:bulletEnabled val="1"/>
        </dgm:presLayoutVars>
      </dgm:prSet>
      <dgm:spPr/>
    </dgm:pt>
    <dgm:pt modelId="{C577103C-BE86-4F95-B0D2-2EDF730415E7}" type="pres">
      <dgm:prSet presAssocID="{05693D61-CA5B-4321-9734-5609E96CFD09}" presName="quadrant3" presStyleLbl="node1" presStyleIdx="2" presStyleCnt="4">
        <dgm:presLayoutVars>
          <dgm:chMax val="1"/>
          <dgm:bulletEnabled val="1"/>
        </dgm:presLayoutVars>
      </dgm:prSet>
      <dgm:spPr/>
    </dgm:pt>
    <dgm:pt modelId="{4C27E249-1B0B-4430-831A-4E8F623EA020}" type="pres">
      <dgm:prSet presAssocID="{05693D61-CA5B-4321-9734-5609E96CFD09}" presName="quadrant4" presStyleLbl="node1" presStyleIdx="3" presStyleCnt="4">
        <dgm:presLayoutVars>
          <dgm:chMax val="1"/>
          <dgm:bulletEnabled val="1"/>
        </dgm:presLayoutVars>
      </dgm:prSet>
      <dgm:spPr/>
    </dgm:pt>
    <dgm:pt modelId="{01E9DD0F-F1A3-4FE9-AC3D-AF76880506F2}" type="pres">
      <dgm:prSet presAssocID="{05693D61-CA5B-4321-9734-5609E96CFD09}" presName="quadrantPlaceholder" presStyleCnt="0"/>
      <dgm:spPr/>
    </dgm:pt>
    <dgm:pt modelId="{5FD98042-3F64-4F0C-A031-9D85AE326330}" type="pres">
      <dgm:prSet presAssocID="{05693D61-CA5B-4321-9734-5609E96CFD09}" presName="center1" presStyleLbl="fgShp" presStyleIdx="0" presStyleCnt="2"/>
      <dgm:spPr/>
    </dgm:pt>
    <dgm:pt modelId="{8EED9B2E-B617-4E36-9117-9E39D6152E1E}" type="pres">
      <dgm:prSet presAssocID="{05693D61-CA5B-4321-9734-5609E96CFD09}" presName="center2" presStyleLbl="fgShp" presStyleIdx="1" presStyleCnt="2"/>
      <dgm:spPr/>
    </dgm:pt>
  </dgm:ptLst>
  <dgm:cxnLst>
    <dgm:cxn modelId="{D5DFD208-8B8B-4EC2-A497-5A49A81D07B0}" srcId="{424BB2C3-D84E-483B-AD25-08760269FCC8}" destId="{869CA768-29D0-48A4-9533-D3F26729FCFF}" srcOrd="0" destOrd="0" parTransId="{8F68C1A8-0CC5-47BC-B204-80CA298A29C3}" sibTransId="{D97B6E70-210C-40CB-971B-DCEFBAF9EE60}"/>
    <dgm:cxn modelId="{9BCD7E0C-4E95-4FD1-B54B-C08F41180C8F}" type="presOf" srcId="{869CA768-29D0-48A4-9533-D3F26729FCFF}" destId="{AF410718-9DC4-4FD2-98DE-7A28583E67F1}" srcOrd="1" destOrd="0" presId="urn:microsoft.com/office/officeart/2005/8/layout/cycle4"/>
    <dgm:cxn modelId="{332BD50E-32BA-48BC-9EC5-2A3EBFA60A1E}" srcId="{75349B06-F8B2-40FB-98D3-E8D4B7973C50}" destId="{7D0336C0-4EDA-4BA1-A4BA-3B43D58C78CF}" srcOrd="0" destOrd="0" parTransId="{C67EFE76-E6FD-4D20-8DF1-3DA8BA9A6AD0}" sibTransId="{ED49ED0C-182F-4F39-9E69-FE1EC03214D6}"/>
    <dgm:cxn modelId="{FA9D630F-0272-4430-8F02-E42177253E91}" type="presOf" srcId="{C4DE2510-E2BE-419B-9945-3811B2DC378F}" destId="{C8A2526A-1317-4DC5-84F2-74A2F8DAB000}" srcOrd="1" destOrd="0" presId="urn:microsoft.com/office/officeart/2005/8/layout/cycle4"/>
    <dgm:cxn modelId="{87365124-758B-4CB0-B6AB-1F9F6FD0AC3E}" srcId="{8367CDFC-25B6-48A8-8C42-890AFCDA5E96}" destId="{C4DE2510-E2BE-419B-9945-3811B2DC378F}" srcOrd="0" destOrd="0" parTransId="{5B74FF8E-20C9-444F-AC42-1C26ECB14060}" sibTransId="{A44854E6-CF73-464E-B2C3-4A2BB9D9D4DE}"/>
    <dgm:cxn modelId="{08839226-C4D4-4848-B152-CA189A8256CE}" type="presOf" srcId="{7D0336C0-4EDA-4BA1-A4BA-3B43D58C78CF}" destId="{561365DE-0A36-4FBF-9338-1226C769876F}" srcOrd="1" destOrd="0" presId="urn:microsoft.com/office/officeart/2005/8/layout/cycle4"/>
    <dgm:cxn modelId="{4A87F22C-E151-4D54-9B72-9544C9463371}" type="presOf" srcId="{C4DE2510-E2BE-419B-9945-3811B2DC378F}" destId="{D72DC3EE-4402-4F5D-9BCD-DE0DEE25C131}" srcOrd="0" destOrd="0" presId="urn:microsoft.com/office/officeart/2005/8/layout/cycle4"/>
    <dgm:cxn modelId="{53778336-EF20-45FD-A8B1-E48FFCA65822}" type="presOf" srcId="{424BB2C3-D84E-483B-AD25-08760269FCC8}" destId="{4C27E249-1B0B-4430-831A-4E8F623EA020}" srcOrd="0" destOrd="0" presId="urn:microsoft.com/office/officeart/2005/8/layout/cycle4"/>
    <dgm:cxn modelId="{B54E354C-AE7F-47A3-BF07-0E2BBB6384D6}" type="presOf" srcId="{7D0336C0-4EDA-4BA1-A4BA-3B43D58C78CF}" destId="{F1E635AF-9594-499D-94F5-8C8627F26686}" srcOrd="0" destOrd="0" presId="urn:microsoft.com/office/officeart/2005/8/layout/cycle4"/>
    <dgm:cxn modelId="{6A994C6E-7FD4-4B30-A28D-3674C07E241B}" type="presOf" srcId="{05693D61-CA5B-4321-9734-5609E96CFD09}" destId="{D6708413-4023-4A32-9475-D29DAD9DFDAF}" srcOrd="0" destOrd="0" presId="urn:microsoft.com/office/officeart/2005/8/layout/cycle4"/>
    <dgm:cxn modelId="{BAC28872-B11F-4762-BD99-259956558918}" type="presOf" srcId="{75349B06-F8B2-40FB-98D3-E8D4B7973C50}" destId="{F3373746-A1CB-44B5-8DBF-91F2C46248E6}" srcOrd="0" destOrd="0" presId="urn:microsoft.com/office/officeart/2005/8/layout/cycle4"/>
    <dgm:cxn modelId="{5BD31375-4810-4AC5-AD7D-BCD991F9C4FE}" srcId="{05693D61-CA5B-4321-9734-5609E96CFD09}" destId="{8367CDFC-25B6-48A8-8C42-890AFCDA5E96}" srcOrd="0" destOrd="0" parTransId="{39E7DA0A-2E21-43A5-9934-093C22CFB64A}" sibTransId="{18CBCC28-C165-4A04-A69B-021829DD9063}"/>
    <dgm:cxn modelId="{424AE07C-16EE-4584-BFC9-F894CFBC0743}" type="presOf" srcId="{8A2BB37D-4824-4359-8340-16B16099BECB}" destId="{248C4911-B965-438D-8B31-313EDD8C7D69}" srcOrd="1" destOrd="0" presId="urn:microsoft.com/office/officeart/2005/8/layout/cycle4"/>
    <dgm:cxn modelId="{6BF14F9B-DF2E-40B3-81D6-FA99BB33DEDA}" srcId="{05693D61-CA5B-4321-9734-5609E96CFD09}" destId="{74222DAA-C239-4A73-8AE9-26006C159721}" srcOrd="2" destOrd="0" parTransId="{0496F3AB-0ABF-4A88-8974-077BCC658EEF}" sibTransId="{0695148A-0F29-47C3-9931-8402456AE1F6}"/>
    <dgm:cxn modelId="{821A779F-A838-45A9-B265-C1DB3902AA88}" type="presOf" srcId="{869CA768-29D0-48A4-9533-D3F26729FCFF}" destId="{89A21F9F-844F-4E48-A6FA-D0AE30CD2A3D}" srcOrd="0" destOrd="0" presId="urn:microsoft.com/office/officeart/2005/8/layout/cycle4"/>
    <dgm:cxn modelId="{965B61A0-A258-409B-A7C0-B025E326C07E}" type="presOf" srcId="{8A2BB37D-4824-4359-8340-16B16099BECB}" destId="{B2B731F5-2F96-43F1-8110-1999BB56A4EF}" srcOrd="0" destOrd="0" presId="urn:microsoft.com/office/officeart/2005/8/layout/cycle4"/>
    <dgm:cxn modelId="{56D94DB4-7BD2-4643-9D72-11041BFE247F}" srcId="{05693D61-CA5B-4321-9734-5609E96CFD09}" destId="{75349B06-F8B2-40FB-98D3-E8D4B7973C50}" srcOrd="1" destOrd="0" parTransId="{A932DCC4-3AEA-46BE-8A0A-428E72FFE4DC}" sibTransId="{BAAF3E65-3999-486C-B6E2-9D2D24007717}"/>
    <dgm:cxn modelId="{617253D2-B296-43A8-9D26-2B4BB17E42A4}" srcId="{05693D61-CA5B-4321-9734-5609E96CFD09}" destId="{424BB2C3-D84E-483B-AD25-08760269FCC8}" srcOrd="3" destOrd="0" parTransId="{9E982A41-A90D-4451-928A-3D0F908157F6}" sibTransId="{4F7B7AEC-3071-443D-A85E-334FB031A3CC}"/>
    <dgm:cxn modelId="{FF83AED3-45D1-4D54-850A-6F7E06E8375D}" srcId="{74222DAA-C239-4A73-8AE9-26006C159721}" destId="{8A2BB37D-4824-4359-8340-16B16099BECB}" srcOrd="0" destOrd="0" parTransId="{7D393BF8-5B7E-49FA-AD07-B2FDBEE23D22}" sibTransId="{3BFCEB60-7343-45B0-91A4-10B304D68020}"/>
    <dgm:cxn modelId="{4F8BB1D8-AB26-43F7-9246-6D3861B8B9DF}" type="presOf" srcId="{74222DAA-C239-4A73-8AE9-26006C159721}" destId="{C577103C-BE86-4F95-B0D2-2EDF730415E7}" srcOrd="0" destOrd="0" presId="urn:microsoft.com/office/officeart/2005/8/layout/cycle4"/>
    <dgm:cxn modelId="{F4DE72EA-A55A-4405-8267-05D9AA85DB6E}" type="presOf" srcId="{8367CDFC-25B6-48A8-8C42-890AFCDA5E96}" destId="{2B3E3BBB-0F2F-4A35-A093-3AF8D68A11AC}" srcOrd="0" destOrd="0" presId="urn:microsoft.com/office/officeart/2005/8/layout/cycle4"/>
    <dgm:cxn modelId="{E87FA0E1-543F-403A-9AFB-EAB7DC142288}" type="presParOf" srcId="{D6708413-4023-4A32-9475-D29DAD9DFDAF}" destId="{EDD34686-4050-42C9-83EC-070672BDFA99}" srcOrd="0" destOrd="0" presId="urn:microsoft.com/office/officeart/2005/8/layout/cycle4"/>
    <dgm:cxn modelId="{60817437-39CB-4B54-A3A5-3C576389D092}" type="presParOf" srcId="{EDD34686-4050-42C9-83EC-070672BDFA99}" destId="{0B27DF6C-40BA-4BAA-90B4-B4191C1C49EE}" srcOrd="0" destOrd="0" presId="urn:microsoft.com/office/officeart/2005/8/layout/cycle4"/>
    <dgm:cxn modelId="{B528D5F6-3D03-4A94-8EA4-D86642C41E9A}" type="presParOf" srcId="{0B27DF6C-40BA-4BAA-90B4-B4191C1C49EE}" destId="{D72DC3EE-4402-4F5D-9BCD-DE0DEE25C131}" srcOrd="0" destOrd="0" presId="urn:microsoft.com/office/officeart/2005/8/layout/cycle4"/>
    <dgm:cxn modelId="{4E2A0AA0-936C-44DB-9B1F-B2D4AF217117}" type="presParOf" srcId="{0B27DF6C-40BA-4BAA-90B4-B4191C1C49EE}" destId="{C8A2526A-1317-4DC5-84F2-74A2F8DAB000}" srcOrd="1" destOrd="0" presId="urn:microsoft.com/office/officeart/2005/8/layout/cycle4"/>
    <dgm:cxn modelId="{5CA263B1-F146-4656-B729-BEC899C2E68A}" type="presParOf" srcId="{EDD34686-4050-42C9-83EC-070672BDFA99}" destId="{003F12BC-19D7-4908-84EE-0322E6E8121A}" srcOrd="1" destOrd="0" presId="urn:microsoft.com/office/officeart/2005/8/layout/cycle4"/>
    <dgm:cxn modelId="{F3698B15-3AB8-450A-8FEA-4084D61F5939}" type="presParOf" srcId="{003F12BC-19D7-4908-84EE-0322E6E8121A}" destId="{F1E635AF-9594-499D-94F5-8C8627F26686}" srcOrd="0" destOrd="0" presId="urn:microsoft.com/office/officeart/2005/8/layout/cycle4"/>
    <dgm:cxn modelId="{487E25A7-524A-45ED-8187-CDAE97C80D19}" type="presParOf" srcId="{003F12BC-19D7-4908-84EE-0322E6E8121A}" destId="{561365DE-0A36-4FBF-9338-1226C769876F}" srcOrd="1" destOrd="0" presId="urn:microsoft.com/office/officeart/2005/8/layout/cycle4"/>
    <dgm:cxn modelId="{6ED1EC76-A939-4EF0-9651-E04037FCACB3}" type="presParOf" srcId="{EDD34686-4050-42C9-83EC-070672BDFA99}" destId="{D075D213-432F-4D10-8298-03832E415393}" srcOrd="2" destOrd="0" presId="urn:microsoft.com/office/officeart/2005/8/layout/cycle4"/>
    <dgm:cxn modelId="{4C6567C1-8CDD-4448-8C21-A370EDBD359D}" type="presParOf" srcId="{D075D213-432F-4D10-8298-03832E415393}" destId="{B2B731F5-2F96-43F1-8110-1999BB56A4EF}" srcOrd="0" destOrd="0" presId="urn:microsoft.com/office/officeart/2005/8/layout/cycle4"/>
    <dgm:cxn modelId="{A63622ED-4293-4865-A095-649E3655B2B8}" type="presParOf" srcId="{D075D213-432F-4D10-8298-03832E415393}" destId="{248C4911-B965-438D-8B31-313EDD8C7D69}" srcOrd="1" destOrd="0" presId="urn:microsoft.com/office/officeart/2005/8/layout/cycle4"/>
    <dgm:cxn modelId="{671B97AE-751D-4B4D-8214-8F5B5B3B73BD}" type="presParOf" srcId="{EDD34686-4050-42C9-83EC-070672BDFA99}" destId="{B560D6F6-F548-490A-A504-CF572436EE34}" srcOrd="3" destOrd="0" presId="urn:microsoft.com/office/officeart/2005/8/layout/cycle4"/>
    <dgm:cxn modelId="{502FF5F0-03DC-4D60-966B-F109B2F373DD}" type="presParOf" srcId="{B560D6F6-F548-490A-A504-CF572436EE34}" destId="{89A21F9F-844F-4E48-A6FA-D0AE30CD2A3D}" srcOrd="0" destOrd="0" presId="urn:microsoft.com/office/officeart/2005/8/layout/cycle4"/>
    <dgm:cxn modelId="{4F2FE2BD-6725-4C28-A522-960BF78F4DBD}" type="presParOf" srcId="{B560D6F6-F548-490A-A504-CF572436EE34}" destId="{AF410718-9DC4-4FD2-98DE-7A28583E67F1}" srcOrd="1" destOrd="0" presId="urn:microsoft.com/office/officeart/2005/8/layout/cycle4"/>
    <dgm:cxn modelId="{506995E4-272A-4621-B9F2-B1C653602A0D}" type="presParOf" srcId="{EDD34686-4050-42C9-83EC-070672BDFA99}" destId="{C2B6CA1F-D7C6-4C01-8DD0-7AE840B1FC3C}" srcOrd="4" destOrd="0" presId="urn:microsoft.com/office/officeart/2005/8/layout/cycle4"/>
    <dgm:cxn modelId="{DCEE95B7-E441-46BD-B752-BFBFF1CF3841}" type="presParOf" srcId="{D6708413-4023-4A32-9475-D29DAD9DFDAF}" destId="{7CCBAF99-EA80-442C-8546-6F0D3C2BA760}" srcOrd="1" destOrd="0" presId="urn:microsoft.com/office/officeart/2005/8/layout/cycle4"/>
    <dgm:cxn modelId="{F17CCC33-A041-4B40-B2A6-90C1BB16AC79}" type="presParOf" srcId="{7CCBAF99-EA80-442C-8546-6F0D3C2BA760}" destId="{2B3E3BBB-0F2F-4A35-A093-3AF8D68A11AC}" srcOrd="0" destOrd="0" presId="urn:microsoft.com/office/officeart/2005/8/layout/cycle4"/>
    <dgm:cxn modelId="{7BD51D37-575F-4084-8579-847F920925E3}" type="presParOf" srcId="{7CCBAF99-EA80-442C-8546-6F0D3C2BA760}" destId="{F3373746-A1CB-44B5-8DBF-91F2C46248E6}" srcOrd="1" destOrd="0" presId="urn:microsoft.com/office/officeart/2005/8/layout/cycle4"/>
    <dgm:cxn modelId="{8CE33D4C-2AC2-4D2A-86D9-991E34392FD5}" type="presParOf" srcId="{7CCBAF99-EA80-442C-8546-6F0D3C2BA760}" destId="{C577103C-BE86-4F95-B0D2-2EDF730415E7}" srcOrd="2" destOrd="0" presId="urn:microsoft.com/office/officeart/2005/8/layout/cycle4"/>
    <dgm:cxn modelId="{C17E61A0-AE27-4C77-8FC3-3BF104A6B280}" type="presParOf" srcId="{7CCBAF99-EA80-442C-8546-6F0D3C2BA760}" destId="{4C27E249-1B0B-4430-831A-4E8F623EA020}" srcOrd="3" destOrd="0" presId="urn:microsoft.com/office/officeart/2005/8/layout/cycle4"/>
    <dgm:cxn modelId="{2B13A2E1-4862-4681-B900-9C1F27DC93D4}" type="presParOf" srcId="{7CCBAF99-EA80-442C-8546-6F0D3C2BA760}" destId="{01E9DD0F-F1A3-4FE9-AC3D-AF76880506F2}" srcOrd="4" destOrd="0" presId="urn:microsoft.com/office/officeart/2005/8/layout/cycle4"/>
    <dgm:cxn modelId="{941A328E-5915-4DB4-A844-2092A172C072}" type="presParOf" srcId="{D6708413-4023-4A32-9475-D29DAD9DFDAF}" destId="{5FD98042-3F64-4F0C-A031-9D85AE326330}" srcOrd="2" destOrd="0" presId="urn:microsoft.com/office/officeart/2005/8/layout/cycle4"/>
    <dgm:cxn modelId="{74BA5BE9-61A2-46E3-B757-453C63B8BFE5}" type="presParOf" srcId="{D6708413-4023-4A32-9475-D29DAD9DFDAF}" destId="{8EED9B2E-B617-4E36-9117-9E39D6152E1E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7EA389-E7C3-406F-885C-57D0314BB3C1}">
      <dsp:nvSpPr>
        <dsp:cNvPr id="0" name=""/>
        <dsp:cNvSpPr/>
      </dsp:nvSpPr>
      <dsp:spPr>
        <a:xfrm rot="5400000">
          <a:off x="-204602" y="209100"/>
          <a:ext cx="1364015" cy="95481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Market Expansion:</a:t>
          </a:r>
          <a:endParaRPr lang="en-US" sz="1400" kern="1200" dirty="0"/>
        </a:p>
      </dsp:txBody>
      <dsp:txXfrm rot="-5400000">
        <a:off x="1" y="481904"/>
        <a:ext cx="954811" cy="409204"/>
      </dsp:txXfrm>
    </dsp:sp>
    <dsp:sp modelId="{5E4A00CA-812D-41D6-A11E-16B133DBF666}">
      <dsp:nvSpPr>
        <dsp:cNvPr id="0" name=""/>
        <dsp:cNvSpPr/>
      </dsp:nvSpPr>
      <dsp:spPr>
        <a:xfrm rot="5400000">
          <a:off x="3780367" y="-2825556"/>
          <a:ext cx="887076" cy="653818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400" kern="1200" dirty="0"/>
            <a:t>- Strengthen presence in emerging markets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400" kern="1200" dirty="0"/>
            <a:t>- Increase global market share</a:t>
          </a:r>
        </a:p>
      </dsp:txBody>
      <dsp:txXfrm rot="-5400000">
        <a:off x="954812" y="43302"/>
        <a:ext cx="6494885" cy="800470"/>
      </dsp:txXfrm>
    </dsp:sp>
    <dsp:sp modelId="{B7A1340E-4661-4C25-8085-674352425223}">
      <dsp:nvSpPr>
        <dsp:cNvPr id="0" name=""/>
        <dsp:cNvSpPr/>
      </dsp:nvSpPr>
      <dsp:spPr>
        <a:xfrm rot="5400000">
          <a:off x="-204602" y="1427829"/>
          <a:ext cx="1364015" cy="95481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Innovation in Technology:</a:t>
          </a:r>
          <a:endParaRPr lang="en-US" sz="1200" kern="1200" dirty="0"/>
        </a:p>
      </dsp:txBody>
      <dsp:txXfrm rot="-5400000">
        <a:off x="1" y="1700633"/>
        <a:ext cx="954811" cy="409204"/>
      </dsp:txXfrm>
    </dsp:sp>
    <dsp:sp modelId="{CAE2C112-999C-48F1-9DE2-DFE5D6F58B21}">
      <dsp:nvSpPr>
        <dsp:cNvPr id="0" name=""/>
        <dsp:cNvSpPr/>
      </dsp:nvSpPr>
      <dsp:spPr>
        <a:xfrm rot="5400000">
          <a:off x="3780600" y="-1602561"/>
          <a:ext cx="886610" cy="653818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400" kern="1200" dirty="0"/>
            <a:t>- Invest in autonomous driving technology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400" kern="1200" dirty="0"/>
            <a:t>- Enhance electric vehicle (EV) offerings</a:t>
          </a:r>
        </a:p>
      </dsp:txBody>
      <dsp:txXfrm rot="-5400000">
        <a:off x="954812" y="1266508"/>
        <a:ext cx="6494907" cy="800048"/>
      </dsp:txXfrm>
    </dsp:sp>
    <dsp:sp modelId="{EBA1AA40-498A-4F71-93C4-5AC7EAA081A0}">
      <dsp:nvSpPr>
        <dsp:cNvPr id="0" name=""/>
        <dsp:cNvSpPr/>
      </dsp:nvSpPr>
      <dsp:spPr>
        <a:xfrm rot="5400000">
          <a:off x="-204602" y="2646559"/>
          <a:ext cx="1364015" cy="95481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/>
            <a:t>Sustainability and CSR Initiatives:</a:t>
          </a:r>
          <a:endParaRPr lang="en-US" sz="1100" kern="1200" dirty="0"/>
        </a:p>
      </dsp:txBody>
      <dsp:txXfrm rot="-5400000">
        <a:off x="1" y="2919363"/>
        <a:ext cx="954811" cy="409204"/>
      </dsp:txXfrm>
    </dsp:sp>
    <dsp:sp modelId="{E60B9BBD-AC04-4394-A265-B3D8525463C4}">
      <dsp:nvSpPr>
        <dsp:cNvPr id="0" name=""/>
        <dsp:cNvSpPr/>
      </dsp:nvSpPr>
      <dsp:spPr>
        <a:xfrm rot="5400000">
          <a:off x="3780600" y="-383832"/>
          <a:ext cx="886610" cy="653818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400" kern="1200" dirty="0"/>
            <a:t>- Achieve carbon neutrality by 2050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400" kern="1200" dirty="0"/>
            <a:t>- Promote sustainable manufacturing practices</a:t>
          </a:r>
        </a:p>
      </dsp:txBody>
      <dsp:txXfrm rot="-5400000">
        <a:off x="954812" y="2485237"/>
        <a:ext cx="6494907" cy="800048"/>
      </dsp:txXfrm>
    </dsp:sp>
    <dsp:sp modelId="{7E990EA6-576E-4192-BF5A-2283014304BB}">
      <dsp:nvSpPr>
        <dsp:cNvPr id="0" name=""/>
        <dsp:cNvSpPr/>
      </dsp:nvSpPr>
      <dsp:spPr>
        <a:xfrm rot="5400000">
          <a:off x="-204602" y="3865288"/>
          <a:ext cx="1364015" cy="95481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Enhancing Customer Experience:</a:t>
          </a:r>
        </a:p>
      </dsp:txBody>
      <dsp:txXfrm rot="-5400000">
        <a:off x="1" y="4138092"/>
        <a:ext cx="954811" cy="409204"/>
      </dsp:txXfrm>
    </dsp:sp>
    <dsp:sp modelId="{A2B8186F-D887-423C-9A3A-6EAA32A9D3F8}">
      <dsp:nvSpPr>
        <dsp:cNvPr id="0" name=""/>
        <dsp:cNvSpPr/>
      </dsp:nvSpPr>
      <dsp:spPr>
        <a:xfrm rot="5400000">
          <a:off x="3780600" y="834896"/>
          <a:ext cx="886610" cy="653818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400" kern="1200" dirty="0"/>
            <a:t>- Improve after-sales services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400" kern="1200" dirty="0"/>
            <a:t>- Personalize customer interactions using AI</a:t>
          </a:r>
        </a:p>
      </dsp:txBody>
      <dsp:txXfrm rot="-5400000">
        <a:off x="954812" y="3703966"/>
        <a:ext cx="6494907" cy="8000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B731F5-2F96-43F1-8110-1999BB56A4EF}">
      <dsp:nvSpPr>
        <dsp:cNvPr id="0" name=""/>
        <dsp:cNvSpPr/>
      </dsp:nvSpPr>
      <dsp:spPr>
        <a:xfrm>
          <a:off x="5772722" y="3209537"/>
          <a:ext cx="2331634" cy="15103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114300" lvl="1" indent="-114300" algn="r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500" kern="1200" dirty="0"/>
            <a:t>Excellent verbal and written communication skills</a:t>
          </a:r>
        </a:p>
      </dsp:txBody>
      <dsp:txXfrm>
        <a:off x="6505391" y="3620308"/>
        <a:ext cx="1565788" cy="1066421"/>
      </dsp:txXfrm>
    </dsp:sp>
    <dsp:sp modelId="{89A21F9F-844F-4E48-A6FA-D0AE30CD2A3D}">
      <dsp:nvSpPr>
        <dsp:cNvPr id="0" name=""/>
        <dsp:cNvSpPr/>
      </dsp:nvSpPr>
      <dsp:spPr>
        <a:xfrm>
          <a:off x="1844900" y="3209537"/>
          <a:ext cx="2331634" cy="15103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Strong understanding of financial reports and </a:t>
          </a:r>
        </a:p>
      </dsp:txBody>
      <dsp:txXfrm>
        <a:off x="1878078" y="3620308"/>
        <a:ext cx="1565788" cy="1066421"/>
      </dsp:txXfrm>
    </dsp:sp>
    <dsp:sp modelId="{F1E635AF-9594-499D-94F5-8C8627F26686}">
      <dsp:nvSpPr>
        <dsp:cNvPr id="0" name=""/>
        <dsp:cNvSpPr/>
      </dsp:nvSpPr>
      <dsp:spPr>
        <a:xfrm>
          <a:off x="5649146" y="0"/>
          <a:ext cx="2331634" cy="15103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114300" lvl="1" indent="-114300" algn="r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Develop long-term plans that align with company </a:t>
          </a:r>
        </a:p>
      </dsp:txBody>
      <dsp:txXfrm>
        <a:off x="6381814" y="33178"/>
        <a:ext cx="1565788" cy="1066421"/>
      </dsp:txXfrm>
    </dsp:sp>
    <dsp:sp modelId="{D72DC3EE-4402-4F5D-9BCD-DE0DEE25C131}">
      <dsp:nvSpPr>
        <dsp:cNvPr id="0" name=""/>
        <dsp:cNvSpPr/>
      </dsp:nvSpPr>
      <dsp:spPr>
        <a:xfrm>
          <a:off x="1844900" y="0"/>
          <a:ext cx="2331634" cy="15103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500" kern="1200" dirty="0"/>
            <a:t>Inspire and guide teams to achieve strategic goals</a:t>
          </a:r>
        </a:p>
      </dsp:txBody>
      <dsp:txXfrm>
        <a:off x="1878078" y="33178"/>
        <a:ext cx="1565788" cy="1066421"/>
      </dsp:txXfrm>
    </dsp:sp>
    <dsp:sp modelId="{2B3E3BBB-0F2F-4A35-A093-3AF8D68A11AC}">
      <dsp:nvSpPr>
        <dsp:cNvPr id="0" name=""/>
        <dsp:cNvSpPr/>
      </dsp:nvSpPr>
      <dsp:spPr>
        <a:xfrm>
          <a:off x="2821921" y="269034"/>
          <a:ext cx="2043720" cy="2043720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/>
            <a:t>Leadership and Management</a:t>
          </a:r>
          <a:endParaRPr lang="en-US" sz="1300" kern="1200" dirty="0"/>
        </a:p>
      </dsp:txBody>
      <dsp:txXfrm>
        <a:off x="3420513" y="867626"/>
        <a:ext cx="1445128" cy="1445128"/>
      </dsp:txXfrm>
    </dsp:sp>
    <dsp:sp modelId="{F3373746-A1CB-44B5-8DBF-91F2C46248E6}">
      <dsp:nvSpPr>
        <dsp:cNvPr id="0" name=""/>
        <dsp:cNvSpPr/>
      </dsp:nvSpPr>
      <dsp:spPr>
        <a:xfrm rot="5400000">
          <a:off x="4960039" y="269034"/>
          <a:ext cx="2043720" cy="2043720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/>
            <a:t>Strategic Planning</a:t>
          </a:r>
          <a:endParaRPr lang="en-US" sz="1300" kern="1200" dirty="0"/>
        </a:p>
      </dsp:txBody>
      <dsp:txXfrm rot="-5400000">
        <a:off x="4960039" y="867626"/>
        <a:ext cx="1445128" cy="1445128"/>
      </dsp:txXfrm>
    </dsp:sp>
    <dsp:sp modelId="{C577103C-BE86-4F95-B0D2-2EDF730415E7}">
      <dsp:nvSpPr>
        <dsp:cNvPr id="0" name=""/>
        <dsp:cNvSpPr/>
      </dsp:nvSpPr>
      <dsp:spPr>
        <a:xfrm rot="10800000">
          <a:off x="4960039" y="2407153"/>
          <a:ext cx="2043720" cy="2043720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/>
            <a:t>Communication</a:t>
          </a:r>
          <a:endParaRPr lang="en-US" sz="1300" kern="1200" dirty="0"/>
        </a:p>
      </dsp:txBody>
      <dsp:txXfrm rot="10800000">
        <a:off x="4960039" y="2407153"/>
        <a:ext cx="1445128" cy="1445128"/>
      </dsp:txXfrm>
    </dsp:sp>
    <dsp:sp modelId="{4C27E249-1B0B-4430-831A-4E8F623EA020}">
      <dsp:nvSpPr>
        <dsp:cNvPr id="0" name=""/>
        <dsp:cNvSpPr/>
      </dsp:nvSpPr>
      <dsp:spPr>
        <a:xfrm rot="16200000">
          <a:off x="2821921" y="2407153"/>
          <a:ext cx="2043720" cy="2043720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/>
            <a:t>Financial Acumen</a:t>
          </a:r>
          <a:endParaRPr lang="en-US" sz="1300" kern="1200" dirty="0"/>
        </a:p>
      </dsp:txBody>
      <dsp:txXfrm rot="5400000">
        <a:off x="3420513" y="2407153"/>
        <a:ext cx="1445128" cy="1445128"/>
      </dsp:txXfrm>
    </dsp:sp>
    <dsp:sp modelId="{5FD98042-3F64-4F0C-A031-9D85AE326330}">
      <dsp:nvSpPr>
        <dsp:cNvPr id="0" name=""/>
        <dsp:cNvSpPr/>
      </dsp:nvSpPr>
      <dsp:spPr>
        <a:xfrm>
          <a:off x="4560027" y="1935162"/>
          <a:ext cx="705626" cy="613588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ED9B2E-B617-4E36-9117-9E39D6152E1E}">
      <dsp:nvSpPr>
        <dsp:cNvPr id="0" name=""/>
        <dsp:cNvSpPr/>
      </dsp:nvSpPr>
      <dsp:spPr>
        <a:xfrm rot="10800000">
          <a:off x="4560027" y="2171157"/>
          <a:ext cx="705626" cy="613588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67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68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69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048670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71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7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4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615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4861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7/31/2024</a:t>
            </a:fld>
            <a:endParaRPr lang="en-US"/>
          </a:p>
        </p:txBody>
      </p:sp>
      <p:sp>
        <p:nvSpPr>
          <p:cNvPr id="104861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1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58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4858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7/31/2024</a:t>
            </a:fld>
            <a:endParaRPr lang="en-US"/>
          </a:p>
        </p:txBody>
      </p:sp>
      <p:sp>
        <p:nvSpPr>
          <p:cNvPr id="104858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58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9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640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4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7/31/2024</a:t>
            </a:fld>
            <a:endParaRPr lang="en-US"/>
          </a:p>
        </p:txBody>
      </p:sp>
      <p:sp>
        <p:nvSpPr>
          <p:cNvPr id="104864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4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645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48646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4864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7/31/2024</a:t>
            </a:fld>
            <a:endParaRPr lang="en-US"/>
          </a:p>
        </p:txBody>
      </p:sp>
      <p:sp>
        <p:nvSpPr>
          <p:cNvPr id="104864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49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0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651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52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48653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54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48655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7/31/2024</a:t>
            </a:fld>
            <a:endParaRPr lang="en-US"/>
          </a:p>
        </p:txBody>
      </p:sp>
      <p:sp>
        <p:nvSpPr>
          <p:cNvPr id="1048656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57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620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7/31/2024</a:t>
            </a:fld>
            <a:endParaRPr lang="en-US"/>
          </a:p>
        </p:txBody>
      </p:sp>
      <p:sp>
        <p:nvSpPr>
          <p:cNvPr id="1048621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22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8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7/31/2024</a:t>
            </a:fld>
            <a:endParaRPr lang="en-US"/>
          </a:p>
        </p:txBody>
      </p:sp>
      <p:sp>
        <p:nvSpPr>
          <p:cNvPr id="1048659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60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61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662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48663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64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7/31/2024</a:t>
            </a:fld>
            <a:endParaRPr lang="en-US"/>
          </a:p>
        </p:txBody>
      </p:sp>
      <p:sp>
        <p:nvSpPr>
          <p:cNvPr id="104866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6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8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629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48630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31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7/31/2024</a:t>
            </a:fld>
            <a:endParaRPr lang="en-US"/>
          </a:p>
        </p:txBody>
      </p:sp>
      <p:sp>
        <p:nvSpPr>
          <p:cNvPr id="1048632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33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635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4863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7/31/2024</a:t>
            </a:fld>
            <a:endParaRPr lang="en-US"/>
          </a:p>
        </p:txBody>
      </p:sp>
      <p:sp>
        <p:nvSpPr>
          <p:cNvPr id="104863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3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3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624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4862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7/31/2024</a:t>
            </a:fld>
            <a:endParaRPr lang="en-US"/>
          </a:p>
        </p:txBody>
      </p:sp>
      <p:sp>
        <p:nvSpPr>
          <p:cNvPr id="104862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4862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76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577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48578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7/31/2024</a:t>
            </a:fld>
            <a:endParaRPr lang="en-US"/>
          </a:p>
        </p:txBody>
      </p:sp>
      <p:sp>
        <p:nvSpPr>
          <p:cNvPr id="104857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04858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www.toyota-global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594" name="Rectangle 2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8595" name="Title 1"/>
          <p:cNvSpPr>
            <a:spLocks noGrp="1"/>
          </p:cNvSpPr>
          <p:nvPr>
            <p:ph type="title"/>
          </p:nvPr>
        </p:nvSpPr>
        <p:spPr>
          <a:xfrm>
            <a:off x="793662" y="88309"/>
            <a:ext cx="10066122" cy="1627960"/>
          </a:xfrm>
        </p:spPr>
        <p:txBody>
          <a:bodyPr anchor="b">
            <a:normAutofit/>
          </a:bodyPr>
          <a:lstStyle/>
          <a:p>
            <a:r>
              <a:rPr lang="en-GB" sz="1600" b="1" i="1" dirty="0">
                <a:latin typeface="Arial"/>
                <a:cs typeface="Arial"/>
              </a:rPr>
              <a:t>Student Name:</a:t>
            </a:r>
            <a:r>
              <a:rPr lang="en-US" altLang="en-GB" sz="1600" b="1" i="1" dirty="0">
                <a:latin typeface="Arial"/>
                <a:cs typeface="Arial"/>
              </a:rPr>
              <a:t> </a:t>
            </a:r>
            <a:r>
              <a:rPr lang="en-US" altLang="en-GB" sz="1600" i="1" dirty="0" err="1">
                <a:latin typeface="Arial"/>
                <a:cs typeface="Arial"/>
              </a:rPr>
              <a:t>Delower</a:t>
            </a:r>
            <a:r>
              <a:rPr lang="en-US" altLang="en-GB" sz="1600" i="1" dirty="0">
                <a:latin typeface="Arial"/>
                <a:cs typeface="Arial"/>
              </a:rPr>
              <a:t> Hussain </a:t>
            </a:r>
            <a:endParaRPr lang="en-US" sz="1600" dirty="0">
              <a:latin typeface="Arial"/>
              <a:cs typeface="Arial"/>
            </a:endParaRPr>
          </a:p>
          <a:p>
            <a:r>
              <a:rPr lang="en-GB" sz="1600" b="1" i="1" dirty="0">
                <a:latin typeface="Arial"/>
                <a:cs typeface="Arial"/>
              </a:rPr>
              <a:t>Student Number:</a:t>
            </a:r>
            <a:r>
              <a:rPr lang="en-US" altLang="en-GB" sz="1600" b="1" i="1" dirty="0">
                <a:latin typeface="Arial"/>
                <a:cs typeface="Arial"/>
              </a:rPr>
              <a:t> </a:t>
            </a:r>
            <a:r>
              <a:rPr lang="en-US" altLang="en-GB" sz="1600" i="1" dirty="0">
                <a:latin typeface="Arial"/>
                <a:cs typeface="Arial"/>
              </a:rPr>
              <a:t>2334957</a:t>
            </a:r>
            <a:endParaRPr lang="en-US" sz="1600" dirty="0">
              <a:latin typeface="Arial"/>
              <a:cs typeface="Arial"/>
            </a:endParaRPr>
          </a:p>
          <a:p>
            <a:r>
              <a:rPr lang="en-GB" sz="1600" b="1" i="1" dirty="0">
                <a:latin typeface="Arial"/>
                <a:cs typeface="Arial"/>
              </a:rPr>
              <a:t>Course Name:</a:t>
            </a:r>
            <a:r>
              <a:rPr lang="en-GB" sz="1600" i="1" dirty="0">
                <a:latin typeface="Arial"/>
                <a:cs typeface="Arial"/>
              </a:rPr>
              <a:t> Human Capital management </a:t>
            </a:r>
            <a:endParaRPr lang="en-US" sz="1600" dirty="0">
              <a:latin typeface="Arial"/>
              <a:cs typeface="Arial"/>
            </a:endParaRPr>
          </a:p>
          <a:p>
            <a:r>
              <a:rPr lang="en-GB" sz="1600" b="1" i="1" dirty="0">
                <a:latin typeface="Arial"/>
                <a:cs typeface="Arial"/>
              </a:rPr>
              <a:t>Lecturer Name: </a:t>
            </a:r>
            <a:r>
              <a:rPr lang="en-GB" sz="1600" i="1" dirty="0">
                <a:latin typeface="Arial"/>
                <a:cs typeface="Arial"/>
              </a:rPr>
              <a:t>Nishi </a:t>
            </a:r>
            <a:r>
              <a:rPr lang="en-GB" sz="1600" i="1" dirty="0" err="1">
                <a:latin typeface="Arial"/>
                <a:cs typeface="Arial"/>
              </a:rPr>
              <a:t>Ramsurrun</a:t>
            </a:r>
            <a:endParaRPr lang="en-US" sz="1600" dirty="0">
              <a:latin typeface="Arial"/>
              <a:cs typeface="Arial"/>
            </a:endParaRPr>
          </a:p>
          <a:p>
            <a:r>
              <a:rPr lang="en-GB" sz="1600" b="1" i="1" dirty="0">
                <a:latin typeface="Arial"/>
                <a:cs typeface="Arial"/>
              </a:rPr>
              <a:t>Session</a:t>
            </a:r>
            <a:r>
              <a:rPr lang="en-GB" sz="1600" i="1" dirty="0">
                <a:latin typeface="Arial"/>
                <a:cs typeface="Arial"/>
              </a:rPr>
              <a:t>: June 2024 Term </a:t>
            </a:r>
            <a:endParaRPr lang="en-US" sz="1600" i="1" dirty="0">
              <a:latin typeface="Arial"/>
              <a:cs typeface="Arial"/>
            </a:endParaRPr>
          </a:p>
          <a:p>
            <a:endParaRPr lang="en-GB" sz="1600" b="1" dirty="0">
              <a:latin typeface="Arial"/>
              <a:cs typeface="Arial"/>
            </a:endParaRPr>
          </a:p>
        </p:txBody>
      </p:sp>
      <p:sp>
        <p:nvSpPr>
          <p:cNvPr id="1048596" name="Rectangle 2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8597" name="Rectangle 35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8598" name="Content Placeholder 5"/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buFont typeface="Wingdings" panose="020B0604020202020204" pitchFamily="34" charset="0"/>
              <a:buChar char="§"/>
            </a:pPr>
            <a:endParaRPr lang="en-US" sz="2000" dirty="0">
              <a:latin typeface="Arial"/>
              <a:cs typeface="Arial"/>
            </a:endParaRPr>
          </a:p>
          <a:p>
            <a:pPr>
              <a:spcBef>
                <a:spcPct val="0"/>
              </a:spcBef>
              <a:buFont typeface="Wingdings" panose="020B0604020202020204" pitchFamily="34" charset="0"/>
              <a:buChar char="§"/>
            </a:pPr>
            <a:endParaRPr lang="en-US" sz="2000" dirty="0">
              <a:latin typeface="Arial"/>
              <a:cs typeface="Segoe UI"/>
            </a:endParaRPr>
          </a:p>
          <a:p>
            <a:pPr>
              <a:buFont typeface="Wingdings" panose="020B0604020202020204" pitchFamily="34" charset="0"/>
              <a:buChar char="§"/>
            </a:pPr>
            <a:endParaRPr lang="en-US" sz="2000" dirty="0"/>
          </a:p>
        </p:txBody>
      </p:sp>
      <p:pic>
        <p:nvPicPr>
          <p:cNvPr id="2097153" name="Picture 6" descr="A black background with white text  Description automatically generated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3485143"/>
            <a:ext cx="5150277" cy="1712467"/>
          </a:xfrm>
          <a:prstGeom prst="rect">
            <a:avLst/>
          </a:prstGeom>
        </p:spPr>
      </p:pic>
      <p:sp>
        <p:nvSpPr>
          <p:cNvPr id="1048599" name="Rectangle 3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Table of Contents</a:t>
            </a:r>
          </a:p>
        </p:txBody>
      </p:sp>
      <p:sp>
        <p:nvSpPr>
          <p:cNvPr id="1048591" name="Content Placeholder 2"/>
          <p:cNvSpPr>
            <a:spLocks noGrp="1"/>
          </p:cNvSpPr>
          <p:nvPr>
            <p:ph idx="1"/>
          </p:nvPr>
        </p:nvSpPr>
        <p:spPr>
          <a:xfrm>
            <a:off x="1221259" y="1690688"/>
            <a:ext cx="10515600" cy="4351338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Introduction Of </a:t>
            </a:r>
            <a:r>
              <a:rPr lang="en-US" dirty="0" err="1"/>
              <a:t>Organisation</a:t>
            </a:r>
            <a:r>
              <a:rPr lang="en-US" dirty="0"/>
              <a:t>. </a:t>
            </a:r>
          </a:p>
          <a:p>
            <a:r>
              <a:rPr lang="en-US" dirty="0"/>
              <a:t>Strategic Goals. </a:t>
            </a:r>
          </a:p>
          <a:p>
            <a:r>
              <a:rPr lang="en-US" dirty="0"/>
              <a:t>Job Analysis/Position </a:t>
            </a:r>
          </a:p>
          <a:p>
            <a:r>
              <a:rPr lang="en-US" dirty="0"/>
              <a:t>Job Description </a:t>
            </a:r>
          </a:p>
          <a:p>
            <a:r>
              <a:rPr lang="en-US" dirty="0"/>
              <a:t>Person Specifications </a:t>
            </a:r>
          </a:p>
          <a:p>
            <a:r>
              <a:rPr lang="en-US" dirty="0"/>
              <a:t>Required Skills </a:t>
            </a:r>
          </a:p>
          <a:p>
            <a:r>
              <a:rPr lang="en-US" dirty="0"/>
              <a:t>Pay &amp; Working Conditions </a:t>
            </a:r>
          </a:p>
          <a:p>
            <a:r>
              <a:rPr lang="en-US" dirty="0"/>
              <a:t>Flexible Working Arrangements with Justification </a:t>
            </a:r>
          </a:p>
          <a:p>
            <a:r>
              <a:rPr lang="en-US" dirty="0"/>
              <a:t>Conclusion </a:t>
            </a:r>
          </a:p>
          <a:p>
            <a:r>
              <a:rPr lang="en-US" dirty="0"/>
              <a:t>List of References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of </a:t>
            </a:r>
            <a:r>
              <a:rPr lang="en-US" altLang="en-GB" b="1" dirty="0">
                <a:solidFill>
                  <a:srgbClr val="FF0000"/>
                </a:solidFill>
              </a:rPr>
              <a:t>Toyota</a:t>
            </a:r>
            <a:r>
              <a:rPr lang="en-US" b="1" dirty="0">
                <a:solidFill>
                  <a:srgbClr val="FF0000"/>
                </a:solidFill>
              </a:rPr>
              <a:t> </a:t>
            </a:r>
            <a:endParaRPr lang="zh-CN" altLang="en-US" b="1" dirty="0">
              <a:solidFill>
                <a:srgbClr val="FF0000"/>
              </a:solidFill>
            </a:endParaRPr>
          </a:p>
        </p:txBody>
      </p:sp>
      <p:sp>
        <p:nvSpPr>
          <p:cNvPr id="1048587" name="Content Placeholder 2"/>
          <p:cNvSpPr>
            <a:spLocks noGrp="1"/>
          </p:cNvSpPr>
          <p:nvPr/>
        </p:nvSpPr>
        <p:spPr>
          <a:xfrm>
            <a:off x="838200" y="1591834"/>
            <a:ext cx="7299664" cy="4688002"/>
          </a:xfrm>
          <a:prstGeom prst="rect">
            <a:avLst/>
          </a:prstGeom>
        </p:spPr>
        <p:txBody>
          <a:bodyPr vert="horz" lIns="91440" tIns="45720" rIns="91440" bIns="45720" rtlCol="0">
            <a:normAutofit fontScale="78125" lnSpcReduction="2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3100" b="1" dirty="0"/>
              <a:t>Founded</a:t>
            </a:r>
            <a:r>
              <a:rPr lang="en-US" sz="3100" b="1" dirty="0"/>
              <a:t> </a:t>
            </a:r>
            <a:r>
              <a:rPr sz="3100" b="1" dirty="0"/>
              <a:t>by</a:t>
            </a:r>
            <a:r>
              <a:rPr lang="en-US" sz="3100" b="1" dirty="0"/>
              <a:t>:</a:t>
            </a:r>
            <a:r>
              <a:rPr sz="3100" b="1" dirty="0"/>
              <a:t> </a:t>
            </a:r>
            <a:r>
              <a:rPr sz="3100" dirty="0"/>
              <a:t>Kiichiro Toyoda</a:t>
            </a:r>
          </a:p>
          <a:p>
            <a:pPr algn="just"/>
            <a:r>
              <a:rPr sz="3100" b="1" dirty="0"/>
              <a:t>Mission:</a:t>
            </a:r>
            <a:r>
              <a:rPr sz="3100" dirty="0"/>
              <a:t> To produce safe and high-quality vehicles, contributing to the sustainable development of society.</a:t>
            </a:r>
          </a:p>
          <a:p>
            <a:pPr algn="just"/>
            <a:r>
              <a:rPr sz="3100" b="1" dirty="0"/>
              <a:t>Vision:</a:t>
            </a:r>
            <a:r>
              <a:rPr sz="3100" dirty="0"/>
              <a:t> To lead the future of mobility by enriching lives around the world with the safest and most responsible ways of moving </a:t>
            </a:r>
            <a:r>
              <a:rPr lang="en-US" altLang="en-GB" sz="3100" dirty="0"/>
              <a:t>people.</a:t>
            </a:r>
            <a:endParaRPr lang="zh-CN" altLang="en-US" sz="3100" dirty="0"/>
          </a:p>
          <a:p>
            <a:pPr marL="0" indent="0">
              <a:buNone/>
            </a:pPr>
            <a:r>
              <a:rPr sz="3600" b="1" dirty="0"/>
              <a:t>Key Milestones:</a:t>
            </a:r>
            <a:endParaRPr lang="zh-CN" altLang="en-US" sz="3600" b="1" dirty="0"/>
          </a:p>
          <a:p>
            <a:pPr marL="400050" lvl="1" indent="0">
              <a:buNone/>
            </a:pPr>
            <a:r>
              <a:rPr sz="3100" b="1" dirty="0"/>
              <a:t>- 1937: </a:t>
            </a:r>
            <a:r>
              <a:rPr sz="3100" dirty="0"/>
              <a:t>Company founded</a:t>
            </a:r>
          </a:p>
          <a:p>
            <a:pPr marL="400050" lvl="1" indent="0" algn="just">
              <a:buNone/>
            </a:pPr>
            <a:r>
              <a:rPr sz="3100" b="1" dirty="0"/>
              <a:t>- 1997: </a:t>
            </a:r>
            <a:r>
              <a:rPr sz="3100" dirty="0"/>
              <a:t>Launch of the Toyota Prius, the world's first mass-produced hybrid car</a:t>
            </a:r>
          </a:p>
          <a:p>
            <a:pPr marL="400050" lvl="1" indent="0" algn="just">
              <a:buNone/>
            </a:pPr>
            <a:r>
              <a:rPr sz="3100" b="1" dirty="0"/>
              <a:t>- 2008: </a:t>
            </a:r>
            <a:r>
              <a:rPr sz="3100" dirty="0"/>
              <a:t>Became the world's largest automobile manufacturer</a:t>
            </a:r>
          </a:p>
        </p:txBody>
      </p:sp>
      <p:pic>
        <p:nvPicPr>
          <p:cNvPr id="2097152" name="Picture 2097151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8161425" y="1690688"/>
            <a:ext cx="3607752" cy="357409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6AD96A1-B12B-D473-9D2B-4E8FF5283E6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9960" y="5965996"/>
            <a:ext cx="627680" cy="62768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Strategic Goals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8D4930-382E-160A-2029-F6586EE2BF3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49626" y="5917685"/>
            <a:ext cx="808348" cy="605481"/>
          </a:xfrm>
          <a:prstGeom prst="rect">
            <a:avLst/>
          </a:prstGeom>
        </p:spPr>
      </p:pic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9A6BB001-EE67-CC8B-7317-D9C14831D4A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95250132"/>
              </p:ext>
            </p:extLst>
          </p:nvPr>
        </p:nvGraphicFramePr>
        <p:xfrm>
          <a:off x="2349500" y="1469252"/>
          <a:ext cx="7493000" cy="502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2" name="Title 1"/>
          <p:cNvSpPr>
            <a:spLocks noGrp="1"/>
          </p:cNvSpPr>
          <p:nvPr>
            <p:ph type="title"/>
          </p:nvPr>
        </p:nvSpPr>
        <p:spPr>
          <a:xfrm>
            <a:off x="838200" y="468945"/>
            <a:ext cx="10515600" cy="1325563"/>
          </a:xfrm>
        </p:spPr>
        <p:txBody>
          <a:bodyPr/>
          <a:lstStyle/>
          <a:p>
            <a:r>
              <a:rPr lang="en-US" dirty="0"/>
              <a:t>Job Analysis</a:t>
            </a:r>
          </a:p>
        </p:txBody>
      </p:sp>
      <p:sp>
        <p:nvSpPr>
          <p:cNvPr id="1048593" name="Content Placeholder 2"/>
          <p:cNvSpPr>
            <a:spLocks noGrp="1"/>
          </p:cNvSpPr>
          <p:nvPr/>
        </p:nvSpPr>
        <p:spPr>
          <a:xfrm>
            <a:off x="949411" y="3260983"/>
            <a:ext cx="8229600" cy="1325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b="1" dirty="0"/>
              <a:t>Position: </a:t>
            </a:r>
            <a:r>
              <a:rPr dirty="0"/>
              <a:t>Executive Leadership</a:t>
            </a:r>
          </a:p>
        </p:txBody>
      </p:sp>
      <p:pic>
        <p:nvPicPr>
          <p:cNvPr id="2097157" name="Picture 2097156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6474844" y="1291397"/>
            <a:ext cx="5408334" cy="362878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B3BB7BC-572A-21C3-D535-8D3EA873C6B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82865" y="5848264"/>
            <a:ext cx="533399" cy="533399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0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55902"/>
          </a:xfrm>
        </p:spPr>
        <p:txBody>
          <a:bodyPr/>
          <a:lstStyle/>
          <a:p>
            <a:r>
              <a:rPr lang="en-US" dirty="0"/>
              <a:t>Job Description </a:t>
            </a:r>
          </a:p>
        </p:txBody>
      </p:sp>
      <p:sp>
        <p:nvSpPr>
          <p:cNvPr id="1048601" name="Content Placeholder 2"/>
          <p:cNvSpPr>
            <a:spLocks noGrp="1"/>
          </p:cNvSpPr>
          <p:nvPr/>
        </p:nvSpPr>
        <p:spPr>
          <a:xfrm>
            <a:off x="656967" y="1309816"/>
            <a:ext cx="6462584" cy="46371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200" b="1" dirty="0"/>
              <a:t>Role and Responsibilities:</a:t>
            </a:r>
          </a:p>
          <a:p>
            <a:pPr marL="0" indent="0">
              <a:buNone/>
            </a:pPr>
            <a:r>
              <a:rPr lang="en-US" sz="2200" dirty="0"/>
              <a:t>- Oversee all aspects of company operations</a:t>
            </a:r>
          </a:p>
          <a:p>
            <a:pPr marL="0" indent="0">
              <a:buNone/>
            </a:pPr>
            <a:r>
              <a:rPr lang="en-US" sz="2200" dirty="0"/>
              <a:t>- Develop and implement strategic plans</a:t>
            </a:r>
          </a:p>
          <a:p>
            <a:pPr marL="0" indent="0">
              <a:buNone/>
            </a:pPr>
            <a:r>
              <a:rPr lang="en-US" sz="2200" dirty="0"/>
              <a:t>- Lead senior management team</a:t>
            </a:r>
          </a:p>
          <a:p>
            <a:pPr>
              <a:buFontTx/>
              <a:buChar char="-"/>
            </a:pPr>
            <a:r>
              <a:rPr lang="en-US" sz="2200" dirty="0"/>
              <a:t>Ensure company objectives are met</a:t>
            </a:r>
          </a:p>
          <a:p>
            <a:pPr marL="0" indent="0">
              <a:lnSpc>
                <a:spcPct val="150000"/>
              </a:lnSpc>
              <a:buNone/>
            </a:pPr>
            <a:r>
              <a:rPr sz="2200" b="1" dirty="0"/>
              <a:t>Key Duties:</a:t>
            </a:r>
          </a:p>
          <a:p>
            <a:pPr marL="0" indent="0" algn="just">
              <a:buNone/>
            </a:pPr>
            <a:r>
              <a:rPr sz="2200" dirty="0"/>
              <a:t>- Formulate and execute strategic initiatives</a:t>
            </a:r>
          </a:p>
          <a:p>
            <a:pPr marL="0" indent="0" algn="just">
              <a:buNone/>
            </a:pPr>
            <a:r>
              <a:rPr sz="2200" dirty="0"/>
              <a:t>- Manage resources efficiently to drive company growth</a:t>
            </a:r>
          </a:p>
          <a:p>
            <a:pPr marL="0" indent="0" algn="just">
              <a:buNone/>
            </a:pPr>
            <a:r>
              <a:rPr sz="2200" dirty="0"/>
              <a:t>- Foster a culture of innovation and continuous improvement</a:t>
            </a:r>
          </a:p>
          <a:p>
            <a:pPr marL="0" indent="0" algn="just">
              <a:buNone/>
            </a:pPr>
            <a:r>
              <a:rPr sz="2200" dirty="0"/>
              <a:t>- Represent the company in industry events and public engagements</a:t>
            </a:r>
          </a:p>
        </p:txBody>
      </p:sp>
      <p:pic>
        <p:nvPicPr>
          <p:cNvPr id="2097158" name="Picture 2097157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7387281" y="1600200"/>
            <a:ext cx="4234249" cy="287244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7A03211-3435-923D-1AEA-72E7512E46A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68" t="9582" r="8815" b="32432"/>
          <a:stretch/>
        </p:blipFill>
        <p:spPr>
          <a:xfrm>
            <a:off x="11218185" y="5876239"/>
            <a:ext cx="633696" cy="499848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Person Specification </a:t>
            </a:r>
          </a:p>
        </p:txBody>
      </p:sp>
      <p:sp>
        <p:nvSpPr>
          <p:cNvPr id="1048603" name="Content Placeholder 2"/>
          <p:cNvSpPr>
            <a:spLocks noGrp="1"/>
          </p:cNvSpPr>
          <p:nvPr/>
        </p:nvSpPr>
        <p:spPr>
          <a:xfrm>
            <a:off x="838200" y="1526059"/>
            <a:ext cx="9281984" cy="45259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sz="2400" b="1" dirty="0"/>
              <a:t>Qualifications:</a:t>
            </a:r>
          </a:p>
          <a:p>
            <a:pPr marL="0" indent="0">
              <a:buNone/>
            </a:pPr>
            <a:r>
              <a:rPr sz="2400" dirty="0"/>
              <a:t>- Advanced degree in Business, Management, or related field</a:t>
            </a:r>
          </a:p>
          <a:p>
            <a:pPr marL="0" indent="0">
              <a:buNone/>
            </a:pPr>
            <a:r>
              <a:rPr sz="2400" dirty="0"/>
              <a:t>- Extensive leadership experience in the automotive industry</a:t>
            </a:r>
          </a:p>
          <a:p>
            <a:pPr marL="0" indent="0">
              <a:buNone/>
            </a:pPr>
            <a:r>
              <a:rPr lang="en-US" sz="2400" b="1" dirty="0"/>
              <a:t>Experience:</a:t>
            </a:r>
          </a:p>
          <a:p>
            <a:pPr marL="0" indent="0">
              <a:buNone/>
            </a:pPr>
            <a:r>
              <a:rPr sz="2400" dirty="0"/>
              <a:t>- Proven track record in strategic planning and execution</a:t>
            </a:r>
          </a:p>
          <a:p>
            <a:pPr marL="0" indent="0">
              <a:buNone/>
            </a:pPr>
            <a:r>
              <a:rPr sz="2400" dirty="0"/>
              <a:t>- Strong background in financial management and operational oversight</a:t>
            </a:r>
          </a:p>
          <a:p>
            <a:pPr marL="0" indent="0">
              <a:buNone/>
            </a:pPr>
            <a:r>
              <a:rPr sz="2400" b="1" dirty="0"/>
              <a:t>Personal Attributes:</a:t>
            </a:r>
          </a:p>
          <a:p>
            <a:pPr marL="0" indent="0">
              <a:buNone/>
            </a:pPr>
            <a:r>
              <a:rPr sz="2400" dirty="0"/>
              <a:t>- Visionary leadership</a:t>
            </a:r>
          </a:p>
          <a:p>
            <a:pPr marL="0" indent="0">
              <a:buNone/>
            </a:pPr>
            <a:r>
              <a:rPr sz="2400" dirty="0"/>
              <a:t>- Excellent decision-making skills</a:t>
            </a:r>
          </a:p>
          <a:p>
            <a:pPr marL="0" indent="0">
              <a:buNone/>
            </a:pPr>
            <a:r>
              <a:rPr sz="2400" dirty="0"/>
              <a:t>- Strong ethical standards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6AA7CFB-6C2E-1741-B34D-1DA3A98D59D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55" t="13918" r="22810"/>
          <a:stretch/>
        </p:blipFill>
        <p:spPr>
          <a:xfrm>
            <a:off x="10968681" y="5708571"/>
            <a:ext cx="770238" cy="686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60508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Required Skills 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A87DAC-798F-5BC3-81A1-03263D48C83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84" t="17639" r="19441" b="-1"/>
          <a:stretch/>
        </p:blipFill>
        <p:spPr>
          <a:xfrm>
            <a:off x="10981038" y="5836396"/>
            <a:ext cx="745524" cy="579534"/>
          </a:xfrm>
          <a:prstGeom prst="rect">
            <a:avLst/>
          </a:prstGeom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0C34753-3C50-BFD9-A5F0-4C0860D225A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88640648"/>
              </p:ext>
            </p:extLst>
          </p:nvPr>
        </p:nvGraphicFramePr>
        <p:xfrm>
          <a:off x="838200" y="1532239"/>
          <a:ext cx="9825681" cy="4719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Pay and Working Conditions </a:t>
            </a:r>
          </a:p>
        </p:txBody>
      </p:sp>
      <p:sp>
        <p:nvSpPr>
          <p:cNvPr id="1048607" name="Content Placeholder 2"/>
          <p:cNvSpPr>
            <a:spLocks noGrp="1"/>
          </p:cNvSpPr>
          <p:nvPr/>
        </p:nvSpPr>
        <p:spPr>
          <a:xfrm>
            <a:off x="838200" y="1499528"/>
            <a:ext cx="10159314" cy="45259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200" b="1" u="sng" dirty="0"/>
              <a:t>Pay:</a:t>
            </a:r>
            <a:endParaRPr lang="en-US" sz="2200" u="sng" dirty="0"/>
          </a:p>
          <a:p>
            <a:pPr marL="0" indent="0">
              <a:buNone/>
            </a:pPr>
            <a:r>
              <a:rPr lang="en-US" sz="2200" b="1" dirty="0"/>
              <a:t>Competitive Salary:</a:t>
            </a:r>
            <a:r>
              <a:rPr lang="en-US" sz="2200" dirty="0"/>
              <a:t> Toyota’s compensation package includes a highly competitive salary that reflects your experience and skills.</a:t>
            </a:r>
          </a:p>
          <a:p>
            <a:pPr marL="0" indent="0">
              <a:buNone/>
            </a:pPr>
            <a:r>
              <a:rPr lang="en-US" sz="2200" b="1" dirty="0"/>
              <a:t>Performance-Based Incentives:</a:t>
            </a:r>
            <a:r>
              <a:rPr lang="en-US" sz="2200" dirty="0"/>
              <a:t> Additional bonuses and incentives based on performance metrics.</a:t>
            </a:r>
          </a:p>
          <a:p>
            <a:pPr marL="0" indent="0">
              <a:buNone/>
            </a:pPr>
            <a:endParaRPr lang="en-US" sz="2200" dirty="0"/>
          </a:p>
          <a:p>
            <a:pPr marL="0" indent="0">
              <a:buNone/>
            </a:pPr>
            <a:r>
              <a:rPr lang="en-US" sz="2200" b="1" u="sng" dirty="0"/>
              <a:t>Working Conditions:</a:t>
            </a:r>
            <a:endParaRPr lang="en-US" sz="2200" u="sng" dirty="0"/>
          </a:p>
          <a:p>
            <a:pPr marL="0" indent="0">
              <a:buNone/>
            </a:pPr>
            <a:r>
              <a:rPr lang="en-US" sz="2200" b="1" dirty="0"/>
              <a:t>Office-Based with Remote Options:</a:t>
            </a:r>
            <a:r>
              <a:rPr lang="en-US" sz="2200" dirty="0"/>
              <a:t> Work primarily in our state-of-the-art office with opportunities for remote work.</a:t>
            </a:r>
          </a:p>
          <a:p>
            <a:pPr marL="0" indent="0">
              <a:buNone/>
            </a:pPr>
            <a:r>
              <a:rPr lang="en-US" sz="2200" b="1" dirty="0"/>
              <a:t>Standard Working Hours:</a:t>
            </a:r>
            <a:r>
              <a:rPr lang="en-US" sz="2200" dirty="0"/>
              <a:t> Regular working hours with flexibility during peak project times.</a:t>
            </a:r>
          </a:p>
          <a:p>
            <a:pPr marL="0" indent="0">
              <a:buNone/>
            </a:pPr>
            <a:r>
              <a:rPr lang="en-US" sz="2200" b="1" dirty="0"/>
              <a:t>Collaborative Environment:</a:t>
            </a:r>
            <a:r>
              <a:rPr lang="en-US" sz="2200" dirty="0"/>
              <a:t> Join a supportive and innovative team that encourages professional growth and development.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E036369-FC34-172F-4B23-FF947C3A3EE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72" t="19194" r="24198" b="-1"/>
          <a:stretch/>
        </p:blipFill>
        <p:spPr>
          <a:xfrm>
            <a:off x="10985304" y="5818367"/>
            <a:ext cx="736992" cy="674508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98DC902-C7D4-1265-E6E1-B565BE93426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24" t="7553" r="8374"/>
          <a:stretch/>
        </p:blipFill>
        <p:spPr>
          <a:xfrm>
            <a:off x="8229599" y="2372497"/>
            <a:ext cx="3379918" cy="2301011"/>
          </a:xfrm>
          <a:prstGeom prst="rect">
            <a:avLst/>
          </a:prstGeom>
          <a:solidFill>
            <a:srgbClr val="FFFFFF">
              <a:shade val="85000"/>
            </a:srgbClr>
          </a:solidFill>
          <a:ln w="381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1048608" name="Title 1"/>
          <p:cNvSpPr>
            <a:spLocks noGrp="1"/>
          </p:cNvSpPr>
          <p:nvPr>
            <p:ph type="title"/>
          </p:nvPr>
        </p:nvSpPr>
        <p:spPr>
          <a:xfrm>
            <a:off x="591065" y="365124"/>
            <a:ext cx="11353800" cy="1325563"/>
          </a:xfrm>
        </p:spPr>
        <p:txBody>
          <a:bodyPr/>
          <a:lstStyle/>
          <a:p>
            <a:r>
              <a:rPr lang="en-US" dirty="0"/>
              <a:t>Flexible Working Arrangement with Justifications </a:t>
            </a:r>
          </a:p>
        </p:txBody>
      </p:sp>
      <p:sp>
        <p:nvSpPr>
          <p:cNvPr id="1048609" name="Content Placeholder 2"/>
          <p:cNvSpPr>
            <a:spLocks noGrp="1"/>
          </p:cNvSpPr>
          <p:nvPr/>
        </p:nvSpPr>
        <p:spPr>
          <a:xfrm>
            <a:off x="825842" y="1434971"/>
            <a:ext cx="7168980" cy="45259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b="1" u="sng" dirty="0"/>
              <a:t>Options:</a:t>
            </a:r>
            <a:endParaRPr lang="en-US" sz="2000" u="sng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/>
              <a:t>Remote work opportunities:</a:t>
            </a:r>
            <a:r>
              <a:rPr lang="en-US" sz="2000" dirty="0"/>
              <a:t> Employees can work from any location.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/>
              <a:t>Flexible working hours:</a:t>
            </a:r>
            <a:r>
              <a:rPr lang="en-US" sz="2000" dirty="0"/>
              <a:t> Employees can choose their working hours within a set range.</a:t>
            </a:r>
          </a:p>
          <a:p>
            <a:pPr marL="0" indent="0">
              <a:buNone/>
            </a:pPr>
            <a:r>
              <a:rPr lang="en-US" sz="2000" b="1" u="sng" dirty="0"/>
              <a:t>Justifications:</a:t>
            </a:r>
            <a:endParaRPr lang="en-US" sz="2000" u="sng" dirty="0"/>
          </a:p>
          <a:p>
            <a:r>
              <a:rPr lang="en-US" sz="2000" b="1" dirty="0"/>
              <a:t>Enhances Employee Satisfaction and Productivity:</a:t>
            </a:r>
            <a:r>
              <a:rPr lang="en-US" sz="2000" dirty="0"/>
              <a:t> Improves work-life balance, leading to higher job satisfaction and productivity.</a:t>
            </a:r>
          </a:p>
          <a:p>
            <a:r>
              <a:rPr lang="en-US" sz="2000" b="1" dirty="0"/>
              <a:t>Attracts and Retains Top Talent:</a:t>
            </a:r>
            <a:r>
              <a:rPr lang="en-US" sz="2000" dirty="0"/>
              <a:t> Makes the company more attractive to potential employees and helps retain current staff.</a:t>
            </a:r>
          </a:p>
          <a:p>
            <a:r>
              <a:rPr lang="en-US" sz="2000" b="1" dirty="0"/>
              <a:t>Promotes Work-Life Balance:</a:t>
            </a:r>
            <a:r>
              <a:rPr lang="en-US" sz="2000" dirty="0"/>
              <a:t> Reduces stress and burnout by allowing employees to manage personal and professional responsibilities effectively.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F472710-F3B4-ACB8-70E9-DD92F21BBD9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98085" y="5960934"/>
            <a:ext cx="511432" cy="511432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1048611" name="Content Placeholder 2"/>
          <p:cNvSpPr>
            <a:spLocks noGrp="1"/>
          </p:cNvSpPr>
          <p:nvPr/>
        </p:nvSpPr>
        <p:spPr>
          <a:xfrm>
            <a:off x="838200" y="1690688"/>
            <a:ext cx="10035746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5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sz="2400" dirty="0"/>
              <a:t>TOYOTA’s commitment to innovation, sustainability, and market expansion positions it as a leader in the automotive industry.</a:t>
            </a:r>
          </a:p>
          <a:p>
            <a:pPr algn="just"/>
            <a:endParaRPr sz="2400" dirty="0"/>
          </a:p>
          <a:p>
            <a:pPr algn="just"/>
            <a:r>
              <a:rPr sz="2400" dirty="0"/>
              <a:t>The role of Executive Leadership is pivotal in steering the company towards its strategic goals.</a:t>
            </a:r>
          </a:p>
          <a:p>
            <a:pPr algn="just"/>
            <a:endParaRPr sz="2400" dirty="0"/>
          </a:p>
          <a:p>
            <a:pPr algn="just"/>
            <a:r>
              <a:rPr sz="2400" dirty="0"/>
              <a:t>A dynamic and supportive work environment ensures the company remains competitive and continues to attract top talent.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16E6B3F-D28A-2217-FF3B-E763BB12F6D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35525" y="5936178"/>
            <a:ext cx="556697" cy="556697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List of References </a:t>
            </a:r>
          </a:p>
        </p:txBody>
      </p:sp>
      <p:sp>
        <p:nvSpPr>
          <p:cNvPr id="1048613" name="Content Placeholder 2"/>
          <p:cNvSpPr>
            <a:spLocks noGrp="1"/>
          </p:cNvSpPr>
          <p:nvPr/>
        </p:nvSpPr>
        <p:spPr>
          <a:xfrm>
            <a:off x="838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sz="2400" dirty="0"/>
              <a:t>Toyota Global Website: </a:t>
            </a:r>
            <a:r>
              <a:rPr sz="2400" dirty="0">
                <a:hlinkClick r:id="rId2"/>
              </a:rPr>
              <a:t>https://www.toyota-global.com</a:t>
            </a:r>
            <a:endParaRPr sz="2400" dirty="0"/>
          </a:p>
          <a:p>
            <a:pPr>
              <a:buFont typeface="Wingdings" panose="05000000000000000000" pitchFamily="2" charset="2"/>
              <a:buChar char="§"/>
            </a:pPr>
            <a:r>
              <a:rPr sz="2400" dirty="0"/>
              <a:t>Industry Reports and Articles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sz="2400" dirty="0"/>
              <a:t>Company Annual Reports and Publications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BE6FE4D-4221-A291-5378-FB78B0E7C62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0143" y="5802506"/>
            <a:ext cx="647314" cy="647314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625</Words>
  <Application>Microsoft Office PowerPoint</Application>
  <PresentationFormat>Widescreen</PresentationFormat>
  <Paragraphs>98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Wingdings</vt:lpstr>
      <vt:lpstr>office theme</vt:lpstr>
      <vt:lpstr>Student Name: Delower Hussain  Student Number: 2334957 Course Name: Human Capital management  Lecturer Name: Nishi Ramsurrun Session: June 2024 Term  </vt:lpstr>
      <vt:lpstr>Table of Contents</vt:lpstr>
      <vt:lpstr>Introduction of Toyota </vt:lpstr>
      <vt:lpstr>Strategic Goals</vt:lpstr>
      <vt:lpstr>Job Analysis</vt:lpstr>
      <vt:lpstr>Job Description </vt:lpstr>
      <vt:lpstr>Person Specification </vt:lpstr>
      <vt:lpstr>Required Skills </vt:lpstr>
      <vt:lpstr>Pay and Working Conditions </vt:lpstr>
      <vt:lpstr>Flexible Working Arrangement with Justifications </vt:lpstr>
      <vt:lpstr>Conclusion </vt:lpstr>
      <vt:lpstr>List of 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RNE-L22</dc:creator>
  <cp:lastModifiedBy>Sumaia Mohiuddin</cp:lastModifiedBy>
  <cp:revision>3</cp:revision>
  <dcterms:created xsi:type="dcterms:W3CDTF">2024-06-26T11:21:54Z</dcterms:created>
  <dcterms:modified xsi:type="dcterms:W3CDTF">2024-07-31T05:00:31Z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86c96e8ee5f8466c8bf1ad4837acbcb3</vt:lpwstr>
  </property>
</Properties>
</file>