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wav" ContentType="audio/x-wav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2.xml" ContentType="application/vnd.openxmlformats-officedocument.theme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15"/>
  </p:notesMasterIdLst>
  <p:handoutMasterIdLst>
    <p:handoutMasterId r:id="rId16"/>
  </p:handoutMasterIdLst>
  <p:sldIdLst>
    <p:sldId id="474" r:id="rId4"/>
    <p:sldId id="475" r:id="rId5"/>
    <p:sldId id="259" r:id="rId6"/>
    <p:sldId id="1051" r:id="rId7"/>
    <p:sldId id="256" r:id="rId8"/>
    <p:sldId id="1046" r:id="rId9"/>
    <p:sldId id="1052" r:id="rId10"/>
    <p:sldId id="1053" r:id="rId11"/>
    <p:sldId id="1050" r:id="rId12"/>
    <p:sldId id="504" r:id="rId13"/>
    <p:sldId id="1054" r:id="rId14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9DEEF9"/>
    <a:srgbClr val="A181FE"/>
    <a:srgbClr val="9437FF"/>
    <a:srgbClr val="D883FF"/>
    <a:srgbClr val="FF85FF"/>
    <a:srgbClr val="73FB79"/>
    <a:srgbClr val="D5FC7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6943"/>
    <p:restoredTop sz="95940" autoAdjust="0"/>
  </p:normalViewPr>
  <p:slideViewPr>
    <p:cSldViewPr snapToGrid="0" snapToObjects="1">
      <p:cViewPr>
        <p:scale>
          <a:sx n="80" d="100"/>
          <a:sy n="80" d="100"/>
        </p:scale>
        <p:origin x="984" y="2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93" d="100"/>
        <a:sy n="193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8E3253E-5E25-5741-BBD8-7BFC4FD5D750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838" cy="48895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DB4C9B5-1334-394C-8296-874711093E0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776663" y="0"/>
            <a:ext cx="2890837" cy="48895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2CE1D4CE-F55F-8E44-A28C-107B65542964}" type="datetimeFigureOut">
              <a:rPr lang="en-GB"/>
              <a:pPr>
                <a:defRPr/>
              </a:pPr>
              <a:t>06/10/2021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691240-1786-2440-BB26-29ADF51A5FF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264650"/>
            <a:ext cx="2890838" cy="48895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8A82E1-F9D9-3940-8B5F-70E57A732E1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776663" y="9264650"/>
            <a:ext cx="2890837" cy="48895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6832D08-CBD9-D144-A61D-453A7B6A3FA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25E268E-089E-C545-836C-04686444D64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250" cy="48895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C0647F9-67FB-E144-956F-CCB027DFE523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778250" y="0"/>
            <a:ext cx="2889250" cy="48895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44332736-ABD1-9246-8DE5-017A7EFB10C4}" type="datetimeFigureOut">
              <a:rPr lang="en-US"/>
              <a:pPr>
                <a:defRPr/>
              </a:pPr>
              <a:t>10/6/21</a:t>
            </a:fld>
            <a:endParaRPr 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5FED8321-76A0-F241-A201-7B0F6B19BF2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F174479A-05CE-3440-AA51-1030E661EDC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6750" y="4694238"/>
            <a:ext cx="5335588" cy="3840162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095B8D-615D-C94C-8130-2E51C42C43D5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9264650"/>
            <a:ext cx="2889250" cy="48895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1A630D-C3C2-0347-9C72-1B3E73FD626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778250" y="9264650"/>
            <a:ext cx="2889250" cy="48895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FB495F4B-C3F5-6F44-9109-529A98611CA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Slide Image Placeholder 1">
            <a:extLst>
              <a:ext uri="{FF2B5EF4-FFF2-40B4-BE49-F238E27FC236}">
                <a16:creationId xmlns:a16="http://schemas.microsoft.com/office/drawing/2014/main" id="{98CF7BBC-232A-2E42-A90B-71AFE17FCD1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3554" name="Notes Placeholder 2">
            <a:extLst>
              <a:ext uri="{FF2B5EF4-FFF2-40B4-BE49-F238E27FC236}">
                <a16:creationId xmlns:a16="http://schemas.microsoft.com/office/drawing/2014/main" id="{2F65BE77-EC17-744C-B9D8-ADC4045AA12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y-GB" altLang="cy-GB"/>
          </a:p>
        </p:txBody>
      </p:sp>
      <p:sp>
        <p:nvSpPr>
          <p:cNvPr id="23555" name="Slide Number Placeholder 3">
            <a:extLst>
              <a:ext uri="{FF2B5EF4-FFF2-40B4-BE49-F238E27FC236}">
                <a16:creationId xmlns:a16="http://schemas.microsoft.com/office/drawing/2014/main" id="{DB106888-1E17-9D47-8D77-570E4256861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A16CF74-4992-8244-A194-7FE5EE7A1619}" type="slidenum">
              <a:rPr lang="en-US" altLang="cy-GB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US" altLang="cy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Slide Image Placeholder 1">
            <a:extLst>
              <a:ext uri="{FF2B5EF4-FFF2-40B4-BE49-F238E27FC236}">
                <a16:creationId xmlns:a16="http://schemas.microsoft.com/office/drawing/2014/main" id="{A53ADC7F-D3DB-AD49-91CD-D557AEE2A42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2" name="Notes Placeholder 2">
            <a:extLst>
              <a:ext uri="{FF2B5EF4-FFF2-40B4-BE49-F238E27FC236}">
                <a16:creationId xmlns:a16="http://schemas.microsoft.com/office/drawing/2014/main" id="{AD6CFBD2-4F40-D94D-BEF3-19B70FE07B7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y-GB" altLang="cy-GB"/>
          </a:p>
        </p:txBody>
      </p:sp>
      <p:sp>
        <p:nvSpPr>
          <p:cNvPr id="25603" name="Slide Number Placeholder 3">
            <a:extLst>
              <a:ext uri="{FF2B5EF4-FFF2-40B4-BE49-F238E27FC236}">
                <a16:creationId xmlns:a16="http://schemas.microsoft.com/office/drawing/2014/main" id="{0FF4EB34-4E5E-A345-8996-D10FBE340FD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16CA2B84-2683-CA40-9694-66EB9C850390}" type="slidenum">
              <a:rPr lang="en-US" altLang="cy-GB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en-US" altLang="cy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Slide Image Placeholder 1">
            <a:extLst>
              <a:ext uri="{FF2B5EF4-FFF2-40B4-BE49-F238E27FC236}">
                <a16:creationId xmlns:a16="http://schemas.microsoft.com/office/drawing/2014/main" id="{25ED27C3-5C8D-B547-B18A-8A97E4D4483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6" name="Notes Placeholder 2">
            <a:extLst>
              <a:ext uri="{FF2B5EF4-FFF2-40B4-BE49-F238E27FC236}">
                <a16:creationId xmlns:a16="http://schemas.microsoft.com/office/drawing/2014/main" id="{71BB2360-41DE-9343-B2BA-E63CFB5FC05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cy-GB"/>
              <a:t>12 Segments</a:t>
            </a:r>
          </a:p>
        </p:txBody>
      </p:sp>
      <p:sp>
        <p:nvSpPr>
          <p:cNvPr id="26627" name="Slide Number Placeholder 3">
            <a:extLst>
              <a:ext uri="{FF2B5EF4-FFF2-40B4-BE49-F238E27FC236}">
                <a16:creationId xmlns:a16="http://schemas.microsoft.com/office/drawing/2014/main" id="{0106A50C-5F77-F742-AAAC-162BCE81F87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266E015-6C07-5148-ADA4-616A57B5EA13}" type="slidenum">
              <a:rPr lang="en-GB" altLang="cy-GB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884293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29549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868313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707967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A7BB8F-3A9E-5840-A21E-9AF6DB663CE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D58AA56B-D655-914C-BA47-91C1D28A07EC}" type="datetimeFigureOut">
              <a:rPr lang="en-US"/>
              <a:pPr>
                <a:defRPr/>
              </a:pPr>
              <a:t>10/6/21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5E0AE30-7682-674F-9D3E-8F73610C99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280CC4-0669-5149-BB3C-0FFB5E63CB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231A9AC4-3F0C-FF4A-8723-73296D2FD6E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80331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98942B-D5D2-F140-89E2-45B7604DEBF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62A14534-3D1D-2A42-B0FE-7CF73D267799}" type="datetimeFigureOut">
              <a:rPr lang="en-US"/>
              <a:pPr>
                <a:defRPr/>
              </a:pPr>
              <a:t>10/6/21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E63170-B314-6642-BCE1-B6AB4911A3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4A3CF6-8E20-0345-8DA3-72808F5334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3845524A-7373-0041-817A-EEFC64A304F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04229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AB7732-07FF-F544-B9C1-8893AC9458E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6D409780-4DAE-2643-82D5-B27BE1BBF0AE}" type="datetimeFigureOut">
              <a:rPr lang="en-US"/>
              <a:pPr>
                <a:defRPr/>
              </a:pPr>
              <a:t>10/6/21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CAD23B-FD62-CF40-A50F-FDE1D80755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97D7F5-1A0B-A24F-9689-B9CB64A4D1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4BDB7702-778C-164C-91C2-77760AABCC6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53825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6A08064-F4D3-094B-87F0-5BF71810B8A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E47D6AD1-3888-0F40-97D1-CCB8FF9A866F}" type="datetimeFigureOut">
              <a:rPr lang="en-US"/>
              <a:pPr>
                <a:defRPr/>
              </a:pPr>
              <a:t>10/6/21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3125B4-F43F-E04E-9A4D-3321AEA666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304E4C-E351-074B-81BF-8C5457517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673BA395-6FCC-E649-9670-ECE5780F695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25814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4C1BADC-88B0-F744-8B01-4BEBEBFA46E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B34CF681-C491-1643-9380-07243AE9D076}" type="datetimeFigureOut">
              <a:rPr lang="en-US"/>
              <a:pPr>
                <a:defRPr/>
              </a:pPr>
              <a:t>10/6/21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E90BD91-CA27-7C43-80A3-52A0DB3CF0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17B87E1-9965-5C45-BFC2-D540F8AD3D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A19B6B46-C12A-2542-A300-FB0938AD7C2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10158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461672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312628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81370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415068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1">
            <a:extLst>
              <a:ext uri="{FF2B5EF4-FFF2-40B4-BE49-F238E27FC236}">
                <a16:creationId xmlns:a16="http://schemas.microsoft.com/office/drawing/2014/main" id="{4328DAE9-A1CF-B744-8B6D-D897778FED1C}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687388" y="1501775"/>
            <a:ext cx="1841500" cy="2597150"/>
            <a:chOff x="1331239" y="1940012"/>
            <a:chExt cx="1683944" cy="2375784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9CAABAC9-3DD8-B745-8190-23E4967245D4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DA5F8E8E-9C16-8441-84F3-17C4F7F24AFE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FAB41C3F-FB66-0E49-9358-468147DFB59B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" name="Oval 1">
                <a:extLst>
                  <a:ext uri="{FF2B5EF4-FFF2-40B4-BE49-F238E27FC236}">
                    <a16:creationId xmlns:a16="http://schemas.microsoft.com/office/drawing/2014/main" id="{E25413D6-599D-1C49-850F-6B6D28D6D4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" name="Oval 1">
                <a:extLst>
                  <a:ext uri="{FF2B5EF4-FFF2-40B4-BE49-F238E27FC236}">
                    <a16:creationId xmlns:a16="http://schemas.microsoft.com/office/drawing/2014/main" id="{BD6417BE-1BFE-BF46-A5C0-4DC226950E9E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FEFD503B-E1BA-CA4F-A7C2-74213CC457E3}"/>
                </a:ext>
              </a:extLst>
            </p:cNvPr>
            <p:cNvSpPr/>
            <p:nvPr/>
          </p:nvSpPr>
          <p:spPr>
            <a:xfrm>
              <a:off x="1331239" y="1940012"/>
              <a:ext cx="1683944" cy="16845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8A3FAF9-F926-824E-A348-4F0D1815F6C4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36074374-AABB-5F42-814E-C77DFB5B333A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91686AA1-440F-4644-BA37-E918F7454501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362CF0DA-C829-8242-8BEF-ECBDD4958495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C06B2947-F2A1-E047-BCA7-BFA8B30943F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086DDB54-F82B-A049-A007-77CB7411655A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ABB962B8-63D9-7340-926D-4A69CC483FC9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3D2BC13A-9E09-C74E-9A7E-C4A21F07B18C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8C5A6209-163F-6942-8896-29A56CE3638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10913B04-65CF-B44E-AFC9-1F345A6305F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3594B459-2FA3-084C-B195-7C0F033E00D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D97CB9B2-9971-FE4B-A882-254165BC46F6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40948457-56A6-9440-A691-35218DC1772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096744D7-D81C-D946-9AA2-D9A9F1533769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</p:grp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Edit Master text styles</a:t>
            </a:r>
          </a:p>
        </p:txBody>
      </p: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>
            <p:ph type="pic" sz="quarter" idx="42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>
            <p:ph type="pic" sz="quarter" idx="44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3183779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949627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33110634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9253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13964030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002287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">
            <a:extLst>
              <a:ext uri="{FF2B5EF4-FFF2-40B4-BE49-F238E27FC236}">
                <a16:creationId xmlns:a16="http://schemas.microsoft.com/office/drawing/2014/main" id="{03235BFE-35BB-4040-A8AE-311DADB05383}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658813" y="1773238"/>
            <a:ext cx="2436812" cy="4432300"/>
            <a:chOff x="4871870" y="1763729"/>
            <a:chExt cx="2448272" cy="4303935"/>
          </a:xfrm>
        </p:grpSpPr>
        <p:grpSp>
          <p:nvGrpSpPr>
            <p:cNvPr id="6" name="Group 3">
              <a:extLst>
                <a:ext uri="{FF2B5EF4-FFF2-40B4-BE49-F238E27FC236}">
                  <a16:creationId xmlns:a16="http://schemas.microsoft.com/office/drawing/2014/main" id="{1EEB6025-1251-894E-8EF0-450EB571E97F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8" name="Rounded Rectangle 7">
                <a:extLst>
                  <a:ext uri="{FF2B5EF4-FFF2-40B4-BE49-F238E27FC236}">
                    <a16:creationId xmlns:a16="http://schemas.microsoft.com/office/drawing/2014/main" id="{6BE5FE7D-D288-C145-BE67-551862065F43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dirty="0"/>
              </a:p>
            </p:txBody>
          </p:sp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6E7DC889-8770-0D40-BF96-B746837AE527}"/>
                  </a:ext>
                </a:extLst>
              </p:cNvPr>
              <p:cNvSpPr/>
              <p:nvPr userDrawn="1"/>
            </p:nvSpPr>
            <p:spPr>
              <a:xfrm>
                <a:off x="1380395" y="1650027"/>
                <a:ext cx="216120" cy="35138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/>
              </a:p>
            </p:txBody>
          </p:sp>
          <p:grpSp>
            <p:nvGrpSpPr>
              <p:cNvPr id="10" name="Group 6">
                <a:extLst>
                  <a:ext uri="{FF2B5EF4-FFF2-40B4-BE49-F238E27FC236}">
                    <a16:creationId xmlns:a16="http://schemas.microsoft.com/office/drawing/2014/main" id="{F943B781-BC83-3245-84E6-D6DB5C7F99BD}"/>
                  </a:ext>
                </a:extLst>
              </p:cNvPr>
              <p:cNvGrpSpPr>
                <a:grpSpLocks/>
              </p:cNvGrpSpPr>
              <p:nvPr userDrawn="1"/>
            </p:nvGrpSpPr>
            <p:grpSpPr bwMode="auto"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2" name="Oval 11">
                  <a:extLst>
                    <a:ext uri="{FF2B5EF4-FFF2-40B4-BE49-F238E27FC236}">
                      <a16:creationId xmlns:a16="http://schemas.microsoft.com/office/drawing/2014/main" id="{2EA58D0C-43E0-F546-B5A6-648E7948E33A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ko-KR" altLang="en-US"/>
                </a:p>
              </p:txBody>
            </p:sp>
            <p:sp>
              <p:nvSpPr>
                <p:cNvPr id="13" name="Rounded Rectangle 12">
                  <a:extLst>
                    <a:ext uri="{FF2B5EF4-FFF2-40B4-BE49-F238E27FC236}">
                      <a16:creationId xmlns:a16="http://schemas.microsoft.com/office/drawing/2014/main" id="{51E6F3C3-4595-DA41-82C5-682DF4049893}"/>
                    </a:ext>
                  </a:extLst>
                </p:cNvPr>
                <p:cNvSpPr/>
                <p:nvPr userDrawn="1"/>
              </p:nvSpPr>
              <p:spPr>
                <a:xfrm>
                  <a:off x="1635005" y="5797194"/>
                  <a:ext cx="142099" cy="143013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ko-KR" altLang="en-US"/>
                </a:p>
              </p:txBody>
            </p:sp>
          </p:grpSp>
        </p:grpSp>
        <p:sp>
          <p:nvSpPr>
            <p:cNvPr id="7" name="Picture Placeholder 2">
              <a:extLst>
                <a:ext uri="{FF2B5EF4-FFF2-40B4-BE49-F238E27FC236}">
                  <a16:creationId xmlns:a16="http://schemas.microsoft.com/office/drawing/2014/main" id="{F429D432-5379-2045-B82A-FFF297DEB7BB}"/>
                </a:ext>
              </a:extLst>
            </p:cNvPr>
            <p:cNvSpPr txBox="1">
              <a:spLocks/>
            </p:cNvSpPr>
            <p:nvPr/>
          </p:nvSpPr>
          <p:spPr>
            <a:xfrm>
              <a:off x="5052101" y="2223103"/>
              <a:ext cx="2087811" cy="3385187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Aft>
                  <a:spcPts val="0"/>
                </a:spcAft>
                <a:defRPr/>
              </a:pPr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242957550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9825930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146012364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762113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D4D8DEAA-37EC-3643-9683-6A56D5976109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2700"/>
          </a:p>
        </p:txBody>
      </p:sp>
      <p:grpSp>
        <p:nvGrpSpPr>
          <p:cNvPr id="5" name="Group 2">
            <a:extLst>
              <a:ext uri="{FF2B5EF4-FFF2-40B4-BE49-F238E27FC236}">
                <a16:creationId xmlns:a16="http://schemas.microsoft.com/office/drawing/2014/main" id="{23F441EC-057D-4F44-A951-05832A3E8B29}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738188" y="2967038"/>
            <a:ext cx="5597525" cy="3074987"/>
            <a:chOff x="-548507" y="477868"/>
            <a:chExt cx="11570449" cy="6357177"/>
          </a:xfrm>
        </p:grpSpPr>
        <p:sp>
          <p:nvSpPr>
            <p:cNvPr id="6" name="Freeform: Shape 3">
              <a:extLst>
                <a:ext uri="{FF2B5EF4-FFF2-40B4-BE49-F238E27FC236}">
                  <a16:creationId xmlns:a16="http://schemas.microsoft.com/office/drawing/2014/main" id="{70DA122C-1628-2A4E-9E2B-014D8359D76C}"/>
                </a:ext>
              </a:extLst>
            </p:cNvPr>
            <p:cNvSpPr>
              <a:spLocks/>
            </p:cNvSpPr>
            <p:nvPr/>
          </p:nvSpPr>
          <p:spPr bwMode="auto">
            <a:xfrm>
              <a:off x="-482765" y="6440599"/>
              <a:ext cx="11438966" cy="394446"/>
            </a:xfrm>
            <a:custGeom>
              <a:avLst/>
              <a:gdLst>
                <a:gd name="T0" fmla="*/ 76478414 w 1657350"/>
                <a:gd name="T1" fmla="*/ 2609017 h 57150"/>
                <a:gd name="T2" fmla="*/ 78701736 w 1657350"/>
                <a:gd name="T3" fmla="*/ 1066302 h 57150"/>
                <a:gd name="T4" fmla="*/ 78701736 w 1657350"/>
                <a:gd name="T5" fmla="*/ 1066302 h 57150"/>
                <a:gd name="T6" fmla="*/ 77975746 w 1657350"/>
                <a:gd name="T7" fmla="*/ 340314 h 57150"/>
                <a:gd name="T8" fmla="*/ 2109895 w 1657350"/>
                <a:gd name="T9" fmla="*/ 612561 h 57150"/>
                <a:gd name="T10" fmla="*/ 1111658 w 1657350"/>
                <a:gd name="T11" fmla="*/ 612561 h 57150"/>
                <a:gd name="T12" fmla="*/ 340322 w 1657350"/>
                <a:gd name="T13" fmla="*/ 1247795 h 57150"/>
                <a:gd name="T14" fmla="*/ 340322 w 1657350"/>
                <a:gd name="T15" fmla="*/ 1247795 h 57150"/>
                <a:gd name="T16" fmla="*/ 2427537 w 1657350"/>
                <a:gd name="T17" fmla="*/ 2563623 h 57150"/>
                <a:gd name="T18" fmla="*/ 2472890 w 1657350"/>
                <a:gd name="T19" fmla="*/ 2609017 h 57150"/>
                <a:gd name="T20" fmla="*/ 2472890 w 1657350"/>
                <a:gd name="T21" fmla="*/ 2609017 h 57150"/>
                <a:gd name="T22" fmla="*/ 2699785 w 1657350"/>
                <a:gd name="T23" fmla="*/ 2609017 h 57150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cy-GB"/>
            </a:p>
          </p:txBody>
        </p:sp>
        <p:sp>
          <p:nvSpPr>
            <p:cNvPr id="7" name="Freeform: Shape 4">
              <a:extLst>
                <a:ext uri="{FF2B5EF4-FFF2-40B4-BE49-F238E27FC236}">
                  <a16:creationId xmlns:a16="http://schemas.microsoft.com/office/drawing/2014/main" id="{07495DE4-8ED9-404A-AEE3-2ABFA171FAD9}"/>
                </a:ext>
              </a:extLst>
            </p:cNvPr>
            <p:cNvSpPr>
              <a:spLocks/>
            </p:cNvSpPr>
            <p:nvPr/>
          </p:nvSpPr>
          <p:spPr bwMode="auto">
            <a:xfrm>
              <a:off x="700575" y="477868"/>
              <a:ext cx="9072285" cy="5916709"/>
            </a:xfrm>
            <a:custGeom>
              <a:avLst/>
              <a:gdLst>
                <a:gd name="T0" fmla="*/ 62457752 w 1314450"/>
                <a:gd name="T1" fmla="*/ 38772372 h 857250"/>
                <a:gd name="T2" fmla="*/ 61051174 w 1314450"/>
                <a:gd name="T3" fmla="*/ 40632741 h 857250"/>
                <a:gd name="T4" fmla="*/ 1746901 w 1314450"/>
                <a:gd name="T5" fmla="*/ 40632741 h 857250"/>
                <a:gd name="T6" fmla="*/ 340322 w 1314450"/>
                <a:gd name="T7" fmla="*/ 38772372 h 857250"/>
                <a:gd name="T8" fmla="*/ 340322 w 1314450"/>
                <a:gd name="T9" fmla="*/ 2200643 h 857250"/>
                <a:gd name="T10" fmla="*/ 1746901 w 1314450"/>
                <a:gd name="T11" fmla="*/ 340322 h 857250"/>
                <a:gd name="T12" fmla="*/ 61051174 w 1314450"/>
                <a:gd name="T13" fmla="*/ 340322 h 857250"/>
                <a:gd name="T14" fmla="*/ 62457752 w 1314450"/>
                <a:gd name="T15" fmla="*/ 2200643 h 857250"/>
                <a:gd name="T16" fmla="*/ 62457752 w 1314450"/>
                <a:gd name="T17" fmla="*/ 38772372 h 85725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cy-GB"/>
            </a:p>
          </p:txBody>
        </p:sp>
        <p:sp>
          <p:nvSpPr>
            <p:cNvPr id="8" name="Freeform: Shape 5">
              <a:extLst>
                <a:ext uri="{FF2B5EF4-FFF2-40B4-BE49-F238E27FC236}">
                  <a16:creationId xmlns:a16="http://schemas.microsoft.com/office/drawing/2014/main" id="{B0CA376F-0634-5E47-B0E4-FBF5B279F81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88451" y="839448"/>
              <a:ext cx="8283390" cy="5062073"/>
            </a:xfrm>
            <a:custGeom>
              <a:avLst/>
              <a:gdLst>
                <a:gd name="T0" fmla="*/ 340322 w 1200150"/>
                <a:gd name="T1" fmla="*/ 340322 h 733425"/>
                <a:gd name="T2" fmla="*/ 57012824 w 1200150"/>
                <a:gd name="T3" fmla="*/ 340322 h 733425"/>
                <a:gd name="T4" fmla="*/ 57012824 w 1200150"/>
                <a:gd name="T5" fmla="*/ 34779425 h 733425"/>
                <a:gd name="T6" fmla="*/ 340322 w 1200150"/>
                <a:gd name="T7" fmla="*/ 34779425 h 733425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lnTo>
                    <a:pt x="7144" y="7144"/>
                  </a:ln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cy-GB"/>
            </a:p>
          </p:txBody>
        </p:sp>
        <p:sp>
          <p:nvSpPr>
            <p:cNvPr id="9" name="Freeform: Shape 6">
              <a:extLst>
                <a:ext uri="{FF2B5EF4-FFF2-40B4-BE49-F238E27FC236}">
                  <a16:creationId xmlns:a16="http://schemas.microsoft.com/office/drawing/2014/main" id="{A905D69D-7CD9-D34E-A92D-C8F94D3FEC12}"/>
                </a:ext>
              </a:extLst>
            </p:cNvPr>
            <p:cNvSpPr>
              <a:spLocks/>
            </p:cNvSpPr>
            <p:nvPr/>
          </p:nvSpPr>
          <p:spPr bwMode="auto">
            <a:xfrm>
              <a:off x="-548507" y="6164484"/>
              <a:ext cx="11570449" cy="460187"/>
            </a:xfrm>
            <a:custGeom>
              <a:avLst/>
              <a:gdLst>
                <a:gd name="T0" fmla="*/ 2382143 w 1676400"/>
                <a:gd name="T1" fmla="*/ 340314 h 66675"/>
                <a:gd name="T2" fmla="*/ 77658156 w 1676400"/>
                <a:gd name="T3" fmla="*/ 340314 h 66675"/>
                <a:gd name="T4" fmla="*/ 79654625 w 1676400"/>
                <a:gd name="T5" fmla="*/ 2336777 h 66675"/>
                <a:gd name="T6" fmla="*/ 79654625 w 1676400"/>
                <a:gd name="T7" fmla="*/ 2745116 h 66675"/>
                <a:gd name="T8" fmla="*/ 78928635 w 1676400"/>
                <a:gd name="T9" fmla="*/ 2972011 h 66675"/>
                <a:gd name="T10" fmla="*/ 78792487 w 1676400"/>
                <a:gd name="T11" fmla="*/ 2972011 h 66675"/>
                <a:gd name="T12" fmla="*/ 1383905 w 1676400"/>
                <a:gd name="T13" fmla="*/ 2972011 h 66675"/>
                <a:gd name="T14" fmla="*/ 1020911 w 1676400"/>
                <a:gd name="T15" fmla="*/ 3017364 h 66675"/>
                <a:gd name="T16" fmla="*/ 340322 w 1676400"/>
                <a:gd name="T17" fmla="*/ 2654370 h 66675"/>
                <a:gd name="T18" fmla="*/ 340322 w 1676400"/>
                <a:gd name="T19" fmla="*/ 2291376 h 66675"/>
                <a:gd name="T20" fmla="*/ 2382143 w 1676400"/>
                <a:gd name="T21" fmla="*/ 340314 h 66675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0" t="0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cy-GB"/>
            </a:p>
          </p:txBody>
        </p:sp>
        <p:sp>
          <p:nvSpPr>
            <p:cNvPr id="10" name="Freeform: Shape 7">
              <a:extLst>
                <a:ext uri="{FF2B5EF4-FFF2-40B4-BE49-F238E27FC236}">
                  <a16:creationId xmlns:a16="http://schemas.microsoft.com/office/drawing/2014/main" id="{54296253-4E87-5E49-9209-45E138CC06EA}"/>
                </a:ext>
              </a:extLst>
            </p:cNvPr>
            <p:cNvSpPr>
              <a:spLocks/>
            </p:cNvSpPr>
            <p:nvPr/>
          </p:nvSpPr>
          <p:spPr bwMode="auto">
            <a:xfrm>
              <a:off x="4438629" y="6215033"/>
              <a:ext cx="1618413" cy="184076"/>
            </a:xfrm>
            <a:custGeom>
              <a:avLst/>
              <a:gdLst>
                <a:gd name="T0" fmla="*/ 1478513 w 1618413"/>
                <a:gd name="T1" fmla="*/ 177499 h 184076"/>
                <a:gd name="T2" fmla="*/ 1485084 w 1618413"/>
                <a:gd name="T3" fmla="*/ 177499 h 184076"/>
                <a:gd name="T4" fmla="*/ 1502686 w 1618413"/>
                <a:gd name="T5" fmla="*/ 178122 h 184076"/>
                <a:gd name="T6" fmla="*/ 1499879 w 1618413"/>
                <a:gd name="T7" fmla="*/ 178526 h 184076"/>
                <a:gd name="T8" fmla="*/ 1478513 w 1618413"/>
                <a:gd name="T9" fmla="*/ 177499 h 184076"/>
                <a:gd name="T10" fmla="*/ 84799 w 1618413"/>
                <a:gd name="T11" fmla="*/ 170928 h 184076"/>
                <a:gd name="T12" fmla="*/ 117666 w 1618413"/>
                <a:gd name="T13" fmla="*/ 177499 h 184076"/>
                <a:gd name="T14" fmla="*/ 104518 w 1618413"/>
                <a:gd name="T15" fmla="*/ 177499 h 184076"/>
                <a:gd name="T16" fmla="*/ 84799 w 1618413"/>
                <a:gd name="T17" fmla="*/ 170928 h 184076"/>
                <a:gd name="T18" fmla="*/ 1603418 w 1618413"/>
                <a:gd name="T19" fmla="*/ 0 h 184076"/>
                <a:gd name="T20" fmla="*/ 1616567 w 1618413"/>
                <a:gd name="T21" fmla="*/ 0 h 184076"/>
                <a:gd name="T22" fmla="*/ 1511177 w 1618413"/>
                <a:gd name="T23" fmla="*/ 178423 h 184076"/>
                <a:gd name="T24" fmla="*/ 1502686 w 1618413"/>
                <a:gd name="T25" fmla="*/ 178122 h 184076"/>
                <a:gd name="T26" fmla="*/ 1521501 w 1618413"/>
                <a:gd name="T27" fmla="*/ 175419 h 184076"/>
                <a:gd name="T28" fmla="*/ 1603418 w 1618413"/>
                <a:gd name="T29" fmla="*/ 6571 h 184076"/>
                <a:gd name="T30" fmla="*/ 5911 w 1618413"/>
                <a:gd name="T31" fmla="*/ 0 h 184076"/>
                <a:gd name="T32" fmla="*/ 19060 w 1618413"/>
                <a:gd name="T33" fmla="*/ 6571 h 184076"/>
                <a:gd name="T34" fmla="*/ 91379 w 1618413"/>
                <a:gd name="T35" fmla="*/ 184076 h 184076"/>
                <a:gd name="T36" fmla="*/ 5911 w 1618413"/>
                <a:gd name="T37" fmla="*/ 0 h 18407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0" t="0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lnTo>
                    <a:pt x="1603418" y="0"/>
                  </a:ln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cy-GB"/>
            </a:p>
          </p:txBody>
        </p:sp>
        <p:grpSp>
          <p:nvGrpSpPr>
            <p:cNvPr id="11" name="Group 8">
              <a:extLst>
                <a:ext uri="{FF2B5EF4-FFF2-40B4-BE49-F238E27FC236}">
                  <a16:creationId xmlns:a16="http://schemas.microsoft.com/office/drawing/2014/main" id="{88E2F2B3-0DA1-0146-8C0A-97F0860A3B7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8" name="Rectangle: Rounded Corners 13">
                <a:extLst>
                  <a:ext uri="{FF2B5EF4-FFF2-40B4-BE49-F238E27FC236}">
                    <a16:creationId xmlns:a16="http://schemas.microsoft.com/office/drawing/2014/main" id="{14D68944-22A4-5F44-83D3-866906E05826}"/>
                  </a:ext>
                </a:extLst>
              </p:cNvPr>
              <p:cNvSpPr/>
              <p:nvPr/>
            </p:nvSpPr>
            <p:spPr>
              <a:xfrm>
                <a:off x="7129" y="6352826"/>
                <a:ext cx="413466" cy="114870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9" name="Rectangle: Rounded Corners 14">
                <a:extLst>
                  <a:ext uri="{FF2B5EF4-FFF2-40B4-BE49-F238E27FC236}">
                    <a16:creationId xmlns:a16="http://schemas.microsoft.com/office/drawing/2014/main" id="{27B5391A-64B1-ED4C-B7E3-7991F282AE0C}"/>
                  </a:ext>
                </a:extLst>
              </p:cNvPr>
              <p:cNvSpPr/>
              <p:nvPr/>
            </p:nvSpPr>
            <p:spPr>
              <a:xfrm>
                <a:off x="99010" y="6382365"/>
                <a:ext cx="229703" cy="52511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grpSp>
          <p:nvGrpSpPr>
            <p:cNvPr id="12" name="Group 9">
              <a:extLst>
                <a:ext uri="{FF2B5EF4-FFF2-40B4-BE49-F238E27FC236}">
                  <a16:creationId xmlns:a16="http://schemas.microsoft.com/office/drawing/2014/main" id="{8DB92049-FB45-2F49-AF89-27F2205F76E9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4" name="Rectangle: Rounded Corners 11">
                <a:extLst>
                  <a:ext uri="{FF2B5EF4-FFF2-40B4-BE49-F238E27FC236}">
                    <a16:creationId xmlns:a16="http://schemas.microsoft.com/office/drawing/2014/main" id="{C54C4538-AB58-6247-85FC-05AEC4DDFEF1}"/>
                  </a:ext>
                </a:extLst>
              </p:cNvPr>
              <p:cNvSpPr/>
              <p:nvPr/>
            </p:nvSpPr>
            <p:spPr>
              <a:xfrm>
                <a:off x="5231" y="6354205"/>
                <a:ext cx="413940" cy="114870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5" name="Rectangle: Rounded Corners 12">
                <a:extLst>
                  <a:ext uri="{FF2B5EF4-FFF2-40B4-BE49-F238E27FC236}">
                    <a16:creationId xmlns:a16="http://schemas.microsoft.com/office/drawing/2014/main" id="{A64D03FD-09E2-7E4A-B3B4-5757BA667AFE}"/>
                  </a:ext>
                </a:extLst>
              </p:cNvPr>
              <p:cNvSpPr/>
              <p:nvPr/>
            </p:nvSpPr>
            <p:spPr>
              <a:xfrm>
                <a:off x="83419" y="6383744"/>
                <a:ext cx="257563" cy="52511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/>
              </a:p>
            </p:txBody>
          </p:sp>
        </p:grpSp>
        <p:sp>
          <p:nvSpPr>
            <p:cNvPr id="13" name="Freeform: Shape 10">
              <a:extLst>
                <a:ext uri="{FF2B5EF4-FFF2-40B4-BE49-F238E27FC236}">
                  <a16:creationId xmlns:a16="http://schemas.microsoft.com/office/drawing/2014/main" id="{D5B73C6E-CE47-5340-BAC2-E10D0C74D35A}"/>
                </a:ext>
              </a:extLst>
            </p:cNvPr>
            <p:cNvSpPr>
              <a:spLocks/>
            </p:cNvSpPr>
            <p:nvPr/>
          </p:nvSpPr>
          <p:spPr bwMode="auto">
            <a:xfrm>
              <a:off x="3892805" y="496953"/>
              <a:ext cx="5479036" cy="5431217"/>
            </a:xfrm>
            <a:custGeom>
              <a:avLst/>
              <a:gdLst>
                <a:gd name="T0" fmla="*/ 4695607 w 3976489"/>
                <a:gd name="T1" fmla="*/ 0 h 4035268"/>
                <a:gd name="T2" fmla="*/ 7549332 w 3976489"/>
                <a:gd name="T3" fmla="*/ 19266 h 4035268"/>
                <a:gd name="T4" fmla="*/ 7533798 w 3976489"/>
                <a:gd name="T5" fmla="*/ 7310077 h 4035268"/>
                <a:gd name="T6" fmla="*/ 0 w 3976489"/>
                <a:gd name="T7" fmla="*/ 7310077 h 4035268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196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cy-GB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0335755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000575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1A2B3957-6DCC-AB4E-BCE6-A43C3E66E7C1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77EFC64F-AAE6-9E48-8D5A-76D90B68DC58}"/>
                </a:ext>
              </a:extLst>
            </p:cNvPr>
            <p:cNvGrpSpPr/>
            <p:nvPr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56949634-4BCB-124A-8DBB-573620C5F0B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06E0876D-7623-BF42-8CF0-101C0403DFD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4AC49269-C3B6-2D44-9974-533EA4EE21F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387C6EB5-BE2C-5B43-948C-7E18240DA35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1509AF4E-585D-E74E-A27F-D4E55BB55D1F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60B3CD66-3663-B641-A49C-E787C014FED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ED5F8E09-04F3-B04D-B8E2-24C6818574D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8249FF60-899D-C549-BC36-763F6F5DACC8}"/>
                </a:ext>
              </a:extLst>
            </p:cNvPr>
            <p:cNvGrpSpPr/>
            <p:nvPr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F9AB7A65-5D3F-6D40-A805-81FFD414FB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233100B4-4B0F-A448-BBF2-AAFCCA4929F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41A5D399-C8DF-4B4E-88AD-EA6F681AA3F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E5E6D535-607D-8F47-9520-3C94B8AAF92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2BB76361-D654-BE4B-9702-DA169F850AC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54405EDD-B4A7-684E-BEFD-142C22F61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6318D277-A96A-D042-A9C3-362922578D5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37F50FAD-878D-AF4E-AB20-FD3F9237AA4C}"/>
                </a:ext>
              </a:extLst>
            </p:cNvPr>
            <p:cNvGrpSpPr/>
            <p:nvPr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38" name="Oval 1">
                <a:extLst>
                  <a:ext uri="{FF2B5EF4-FFF2-40B4-BE49-F238E27FC236}">
                    <a16:creationId xmlns:a16="http://schemas.microsoft.com/office/drawing/2014/main" id="{5C08638D-9A01-4A45-AEC6-D9D882D25F7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9" name="Oval 1">
                <a:extLst>
                  <a:ext uri="{FF2B5EF4-FFF2-40B4-BE49-F238E27FC236}">
                    <a16:creationId xmlns:a16="http://schemas.microsoft.com/office/drawing/2014/main" id="{857EE649-1341-624E-BD5B-74BE5F99A92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0" name="Oval 1">
                <a:extLst>
                  <a:ext uri="{FF2B5EF4-FFF2-40B4-BE49-F238E27FC236}">
                    <a16:creationId xmlns:a16="http://schemas.microsoft.com/office/drawing/2014/main" id="{0A432998-9557-BB41-AB8C-33F8EB827D4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1" name="Oval 1">
                <a:extLst>
                  <a:ext uri="{FF2B5EF4-FFF2-40B4-BE49-F238E27FC236}">
                    <a16:creationId xmlns:a16="http://schemas.microsoft.com/office/drawing/2014/main" id="{1ED42D77-E8D5-5D46-B887-FEC79DA62D9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2" name="Oval 1">
                <a:extLst>
                  <a:ext uri="{FF2B5EF4-FFF2-40B4-BE49-F238E27FC236}">
                    <a16:creationId xmlns:a16="http://schemas.microsoft.com/office/drawing/2014/main" id="{401F1DAC-7E02-4940-8CA2-4D07E112AD6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3" name="Oval 1">
                <a:extLst>
                  <a:ext uri="{FF2B5EF4-FFF2-40B4-BE49-F238E27FC236}">
                    <a16:creationId xmlns:a16="http://schemas.microsoft.com/office/drawing/2014/main" id="{DB116346-3DE7-104E-813D-8AF21596010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4" name="Oval 1">
                <a:extLst>
                  <a:ext uri="{FF2B5EF4-FFF2-40B4-BE49-F238E27FC236}">
                    <a16:creationId xmlns:a16="http://schemas.microsoft.com/office/drawing/2014/main" id="{AA0E2F70-DF29-314F-8435-793C43C784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606A8B37-3587-A74D-B6B2-5E1AC2E31F08}"/>
                </a:ext>
              </a:extLst>
            </p:cNvPr>
            <p:cNvGrpSpPr/>
            <p:nvPr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31" name="Oval 1">
                <a:extLst>
                  <a:ext uri="{FF2B5EF4-FFF2-40B4-BE49-F238E27FC236}">
                    <a16:creationId xmlns:a16="http://schemas.microsoft.com/office/drawing/2014/main" id="{F6E4DDE3-1EAA-FF43-B9AC-8FD1F009D5D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2" name="Oval 1">
                <a:extLst>
                  <a:ext uri="{FF2B5EF4-FFF2-40B4-BE49-F238E27FC236}">
                    <a16:creationId xmlns:a16="http://schemas.microsoft.com/office/drawing/2014/main" id="{422EAA8A-0D36-0A41-BEBE-2CEB1B5DCA7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3" name="Oval 1">
                <a:extLst>
                  <a:ext uri="{FF2B5EF4-FFF2-40B4-BE49-F238E27FC236}">
                    <a16:creationId xmlns:a16="http://schemas.microsoft.com/office/drawing/2014/main" id="{78A5C8CF-DCEA-A14F-96F8-0DC1593B81B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4" name="Oval 1">
                <a:extLst>
                  <a:ext uri="{FF2B5EF4-FFF2-40B4-BE49-F238E27FC236}">
                    <a16:creationId xmlns:a16="http://schemas.microsoft.com/office/drawing/2014/main" id="{88ECDCCC-AF90-2241-9F1B-FF0DABAB696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5" name="Oval 1">
                <a:extLst>
                  <a:ext uri="{FF2B5EF4-FFF2-40B4-BE49-F238E27FC236}">
                    <a16:creationId xmlns:a16="http://schemas.microsoft.com/office/drawing/2014/main" id="{F25FF7CE-ABE6-5D42-B871-127D3B90742F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6" name="Oval 1">
                <a:extLst>
                  <a:ext uri="{FF2B5EF4-FFF2-40B4-BE49-F238E27FC236}">
                    <a16:creationId xmlns:a16="http://schemas.microsoft.com/office/drawing/2014/main" id="{DDDB1F04-9C0E-6646-B7CD-C29C845AA20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7" name="Oval 1">
                <a:extLst>
                  <a:ext uri="{FF2B5EF4-FFF2-40B4-BE49-F238E27FC236}">
                    <a16:creationId xmlns:a16="http://schemas.microsoft.com/office/drawing/2014/main" id="{E233A179-983F-2E4F-B330-E1FD718A77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F8F66790-0C3D-224F-B916-57FC210D45B5}"/>
                </a:ext>
              </a:extLst>
            </p:cNvPr>
            <p:cNvGrpSpPr/>
            <p:nvPr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24" name="Oval 1">
                <a:extLst>
                  <a:ext uri="{FF2B5EF4-FFF2-40B4-BE49-F238E27FC236}">
                    <a16:creationId xmlns:a16="http://schemas.microsoft.com/office/drawing/2014/main" id="{C2BD48DF-2FEE-424A-ABA0-E3E8DF2CD18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5" name="Oval 1">
                <a:extLst>
                  <a:ext uri="{FF2B5EF4-FFF2-40B4-BE49-F238E27FC236}">
                    <a16:creationId xmlns:a16="http://schemas.microsoft.com/office/drawing/2014/main" id="{09E333CC-1923-4946-871D-493169BBC91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6" name="Oval 1">
                <a:extLst>
                  <a:ext uri="{FF2B5EF4-FFF2-40B4-BE49-F238E27FC236}">
                    <a16:creationId xmlns:a16="http://schemas.microsoft.com/office/drawing/2014/main" id="{E92DF25D-6786-3F45-A1E8-98B2FE42CCB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7" name="Oval 1">
                <a:extLst>
                  <a:ext uri="{FF2B5EF4-FFF2-40B4-BE49-F238E27FC236}">
                    <a16:creationId xmlns:a16="http://schemas.microsoft.com/office/drawing/2014/main" id="{4429E3DA-D44E-1446-8003-C8342217B0E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8" name="Oval 1">
                <a:extLst>
                  <a:ext uri="{FF2B5EF4-FFF2-40B4-BE49-F238E27FC236}">
                    <a16:creationId xmlns:a16="http://schemas.microsoft.com/office/drawing/2014/main" id="{12A9726D-C2F4-4F41-99EE-2BF9A432EAE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9" name="Oval 1">
                <a:extLst>
                  <a:ext uri="{FF2B5EF4-FFF2-40B4-BE49-F238E27FC236}">
                    <a16:creationId xmlns:a16="http://schemas.microsoft.com/office/drawing/2014/main" id="{EBF32961-D092-8649-BA20-07E795B583F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0" name="Oval 1">
                <a:extLst>
                  <a:ext uri="{FF2B5EF4-FFF2-40B4-BE49-F238E27FC236}">
                    <a16:creationId xmlns:a16="http://schemas.microsoft.com/office/drawing/2014/main" id="{46F6E362-554B-8442-9F61-D20A8DD117B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90163978-849E-6444-9B53-8F0F259A474F}"/>
                </a:ext>
              </a:extLst>
            </p:cNvPr>
            <p:cNvGrpSpPr/>
            <p:nvPr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003ECDA9-2066-D74D-82CD-64E1734F340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7D1FE0E-7875-D140-AA68-D7532D30CBB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A9C8A2FE-CE67-3F47-9315-851B322AFEF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E53B01B4-A5F5-D64C-8980-D1360BA4FFC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EAA74E34-EB20-D74B-A935-712B072FA1E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B8FB4935-506A-2A4F-AA1E-01F43950CE3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A135583C-BACB-E040-BB59-4DD1202BF44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D3461F83-A1D4-EC4D-8164-B1D70D1069D4}"/>
                </a:ext>
              </a:extLst>
            </p:cNvPr>
            <p:cNvGrpSpPr/>
            <p:nvPr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15D878B8-23B8-6C45-9245-7AB7C4F0F9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359E6EDA-C3DA-2A4D-8C96-A418D96C9E6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9731E362-0CDF-0548-BAD1-07AFE87B162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89E09876-F0FB-2C4F-9958-C1A997D1F77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DFB54D15-B7DE-8C42-8179-6B55F8D1712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1F9FD67C-47F3-2E4B-8338-6F52CC25A63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BB75FA3C-45C3-174F-B765-015325311B3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DD369370-7F08-AD49-880B-EE8E83EC52FB}"/>
                </a:ext>
              </a:extLst>
            </p:cNvPr>
            <p:cNvGrpSpPr/>
            <p:nvPr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8CAEBDB7-6397-6441-B304-18FA6D55F03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DC8E6596-7113-2D45-9C17-F9F27127917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636B8121-C0F4-C543-9EB3-068721B5D8D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A0486F24-5D33-2A4A-BE1D-773B0BCC3A6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DC3D210F-2530-0E45-8303-7E52BA2DEB5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8AB4AC01-61E6-3A46-BE34-2ACFEC59C8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9D6D3CEA-EF33-0341-B181-17072EAE849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4801E88-CD39-FF4B-9FFC-00C8E42F1EFA}"/>
                </a:ext>
              </a:extLst>
            </p:cNvPr>
            <p:cNvGrpSpPr/>
            <p:nvPr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308CB5F-5ADD-634A-8044-C5C376A7A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2610E4BE-D46A-9048-BE86-F68EB226AD8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D85B625D-FBE8-364A-A1F8-B06C96120E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C25DD958-45F3-EF41-A400-54C55DC9963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555E0578-C036-204D-BB85-5D268C84C70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072406A1-B7D0-3043-AE1B-7CA17428FD8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0C17CBA5-F4B4-1F42-9565-275D4DF1D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CADE8B97-7E6D-4A42-9887-E0DBFE76B7FB}"/>
                </a:ext>
              </a:extLst>
            </p:cNvPr>
            <p:cNvGrpSpPr/>
            <p:nvPr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D6258AAD-84AC-6E44-9578-B874CEC0788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F85DD169-8FA6-4B40-A38C-65976AFE736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E69609B0-ED0E-FB46-969B-98F5CB31441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00A8294F-1E71-7F4B-B25F-93BF56143D8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91115566-BCE2-9E4E-9396-F719170D22F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63CD521E-78BF-6E4D-A589-4359529BA015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6FBB1932-47A7-3D44-AB2F-F29AB257472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DC38972-7304-AB4A-9692-9D420CA9B0DE}"/>
                </a:ext>
              </a:extLst>
            </p:cNvPr>
            <p:cNvGrpSpPr/>
            <p:nvPr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5CD17584-60E9-874E-A895-73895E8C87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240B81A0-3471-6F4B-8726-6204A3F0CB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92B4081-E7C3-AD42-B9DB-F026F030D9C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F35A4F4A-DD35-8E40-A0C3-B2A17207CC3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35CD457B-AA21-1D41-A559-DD37268C138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87909FDD-4DD1-2545-8023-1307C8A8C06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0959617-EDC4-064D-824D-75A5B28D541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526A4DC0-BDEC-D14F-897A-7DA0B8E94091}"/>
                </a:ext>
              </a:extLst>
            </p:cNvPr>
            <p:cNvGrpSpPr/>
            <p:nvPr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9B406259-DD67-0643-A156-4F34FFDC17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F9087F0F-151F-F341-BD64-3125DF67CAF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4285285E-A2E7-D849-A28E-88F4FFB5CD6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0EB03B90-C9A8-5D41-8FE3-817CB870ED9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6C7AFC67-DAE1-0641-A941-E93105DBD07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9E701D27-6374-2C47-A79D-C80C4339D6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601486BA-27E6-B540-84EF-46C3C397312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E16001A6-D5EB-8E4C-9E37-101213958A1C}"/>
                </a:ext>
              </a:extLst>
            </p:cNvPr>
            <p:cNvGrpSpPr/>
            <p:nvPr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68CB2D12-A8C0-ED46-A4F5-818D155F68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15542D12-928E-C44F-9983-C36FACB103F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79AFDCBF-A969-334A-A43A-02BA4BA19D3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041405EA-F554-1246-A2C1-8B8C8F519A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DEE7FC83-4DBC-9541-A22C-7D1513EEFA4F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002D72A2-AE32-4D41-B5E9-2FC4DA90A6E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D8DAC656-61EA-994D-BB63-11392054F3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3A6409B0-AA62-1749-BD31-9BC81EDDCA93}"/>
                </a:ext>
              </a:extLst>
            </p:cNvPr>
            <p:cNvGrpSpPr/>
            <p:nvPr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13551B72-E6AE-C54B-A40A-8BD9B4965D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2517C3DF-0333-8A44-BA86-3CC5B77C43C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71892764-F8FA-E24A-A54E-A3E023A50E5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CE146536-9849-2F4D-A38A-76B7BDA50B4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5E6F2390-FCBB-1446-8E08-AE20AA64FF3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3ACFADE2-0A6C-1546-BF44-C8BB60DA07C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E36A7D7F-86F8-804D-B63E-4044B62F685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8393ABFB-502B-8646-98C8-584529AF1EAC}"/>
                </a:ext>
              </a:extLst>
            </p:cNvPr>
            <p:cNvGrpSpPr/>
            <p:nvPr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25749400-6D42-3848-BE32-52C6CE144E8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ADF0D47E-B762-0243-AECD-2AB440046C1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EEEFAA4-5746-C842-BD23-D2CF38C502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804C6EA8-43EE-884E-8127-5289877BCF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005D2080-ADB7-5043-8D21-AB5FCAFD635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FFA8FFDD-4375-BF48-836C-5C6315C9E53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E836F07F-03D6-3542-A9D0-0D4EAA93436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07D6DDBB-957C-9642-9D5A-D037DC9122E7}"/>
                </a:ext>
              </a:extLst>
            </p:cNvPr>
            <p:cNvGrpSpPr/>
            <p:nvPr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68374A31-6FCA-CC42-8BA8-383EDEA9600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B369E763-6D89-A840-A5C1-207C0C91ADE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3B84083F-E536-E24F-9DBD-00F3045FED5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D3DC255C-13C7-5E41-B724-19FEDA96CC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A2309045-3EDF-894F-995B-ADAA076330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1E748DBE-AC75-7E4B-929D-E897392428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C7F0F252-D3F7-B548-9CB1-9FA196CA132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9F966C93-4FEF-3A49-B08D-51D59CB48076}"/>
                </a:ext>
              </a:extLst>
            </p:cNvPr>
            <p:cNvGrpSpPr/>
            <p:nvPr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7907FFF0-16F6-B547-A26E-A66E132F7BB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BA78AC63-D853-6F44-BDDF-B111F72F24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1C023342-5B3B-464D-8EBA-22E41012E40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2A2B3B9D-1C4C-8B44-99C5-A40F05B3632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462250E5-C63E-B34B-8CBC-5A874B72909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49D93C0B-73E2-054F-80EC-DE2F27A6A5D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531FD5D5-E45D-F84D-B734-940ECE40173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89B51E17-8CDA-E340-94BC-CC541BD414E9}"/>
                </a:ext>
              </a:extLst>
            </p:cNvPr>
            <p:cNvGrpSpPr/>
            <p:nvPr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33" name="Oval 1">
                <a:extLst>
                  <a:ext uri="{FF2B5EF4-FFF2-40B4-BE49-F238E27FC236}">
                    <a16:creationId xmlns:a16="http://schemas.microsoft.com/office/drawing/2014/main" id="{D4F1521B-19D1-5A4D-ACA5-FA0EBDD74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4" name="Oval 1">
                <a:extLst>
                  <a:ext uri="{FF2B5EF4-FFF2-40B4-BE49-F238E27FC236}">
                    <a16:creationId xmlns:a16="http://schemas.microsoft.com/office/drawing/2014/main" id="{433DF0E7-4B39-B343-B1A1-7B59EB6C369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5" name="Oval 1">
                <a:extLst>
                  <a:ext uri="{FF2B5EF4-FFF2-40B4-BE49-F238E27FC236}">
                    <a16:creationId xmlns:a16="http://schemas.microsoft.com/office/drawing/2014/main" id="{11C68688-ECF9-5A45-B286-D61B6C121D7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6" name="Oval 1">
                <a:extLst>
                  <a:ext uri="{FF2B5EF4-FFF2-40B4-BE49-F238E27FC236}">
                    <a16:creationId xmlns:a16="http://schemas.microsoft.com/office/drawing/2014/main" id="{D4D5C4E1-DBF8-8E4E-AF6C-491247D7AD7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7" name="Oval 1">
                <a:extLst>
                  <a:ext uri="{FF2B5EF4-FFF2-40B4-BE49-F238E27FC236}">
                    <a16:creationId xmlns:a16="http://schemas.microsoft.com/office/drawing/2014/main" id="{AF623215-EEC1-754F-B910-7529F644A79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8" name="Oval 1">
                <a:extLst>
                  <a:ext uri="{FF2B5EF4-FFF2-40B4-BE49-F238E27FC236}">
                    <a16:creationId xmlns:a16="http://schemas.microsoft.com/office/drawing/2014/main" id="{C971A6EC-C6F9-1B4A-9825-716C52F4B76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9" name="Oval 1">
                <a:extLst>
                  <a:ext uri="{FF2B5EF4-FFF2-40B4-BE49-F238E27FC236}">
                    <a16:creationId xmlns:a16="http://schemas.microsoft.com/office/drawing/2014/main" id="{55F7705F-9A9E-0845-A596-4F126D90F34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F6A1EA59-6CF2-B340-A04B-1BBB12FE4559}"/>
                </a:ext>
              </a:extLst>
            </p:cNvPr>
            <p:cNvGrpSpPr/>
            <p:nvPr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26" name="Oval 1">
                <a:extLst>
                  <a:ext uri="{FF2B5EF4-FFF2-40B4-BE49-F238E27FC236}">
                    <a16:creationId xmlns:a16="http://schemas.microsoft.com/office/drawing/2014/main" id="{9BF75D44-5090-154F-9C07-1B5DC1C1780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7" name="Oval 1">
                <a:extLst>
                  <a:ext uri="{FF2B5EF4-FFF2-40B4-BE49-F238E27FC236}">
                    <a16:creationId xmlns:a16="http://schemas.microsoft.com/office/drawing/2014/main" id="{86120CAD-8B8D-6745-9AA2-F710936D6E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8" name="Oval 1">
                <a:extLst>
                  <a:ext uri="{FF2B5EF4-FFF2-40B4-BE49-F238E27FC236}">
                    <a16:creationId xmlns:a16="http://schemas.microsoft.com/office/drawing/2014/main" id="{9C35EE6B-F813-254C-BB1F-964FB62897B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9" name="Oval 1">
                <a:extLst>
                  <a:ext uri="{FF2B5EF4-FFF2-40B4-BE49-F238E27FC236}">
                    <a16:creationId xmlns:a16="http://schemas.microsoft.com/office/drawing/2014/main" id="{E5F6BF23-CA2A-9442-AA5D-EE3F921CFA7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0" name="Oval 1">
                <a:extLst>
                  <a:ext uri="{FF2B5EF4-FFF2-40B4-BE49-F238E27FC236}">
                    <a16:creationId xmlns:a16="http://schemas.microsoft.com/office/drawing/2014/main" id="{6CD9E81A-7678-1C47-986D-9268207C1D5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1" name="Oval 1">
                <a:extLst>
                  <a:ext uri="{FF2B5EF4-FFF2-40B4-BE49-F238E27FC236}">
                    <a16:creationId xmlns:a16="http://schemas.microsoft.com/office/drawing/2014/main" id="{5BF8A50E-EABC-F54E-8D95-9C88F22B527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2" name="Oval 1">
                <a:extLst>
                  <a:ext uri="{FF2B5EF4-FFF2-40B4-BE49-F238E27FC236}">
                    <a16:creationId xmlns:a16="http://schemas.microsoft.com/office/drawing/2014/main" id="{D03E6174-1304-BD4D-9518-8AD865B95ED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1FD71514-0280-7447-B77F-2CE4B2E2719D}"/>
                </a:ext>
              </a:extLst>
            </p:cNvPr>
            <p:cNvGrpSpPr/>
            <p:nvPr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19" name="Oval 1">
                <a:extLst>
                  <a:ext uri="{FF2B5EF4-FFF2-40B4-BE49-F238E27FC236}">
                    <a16:creationId xmlns:a16="http://schemas.microsoft.com/office/drawing/2014/main" id="{B3D7C6F3-1FD9-D241-BBF7-F2A923EEB1E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0" name="Oval 1">
                <a:extLst>
                  <a:ext uri="{FF2B5EF4-FFF2-40B4-BE49-F238E27FC236}">
                    <a16:creationId xmlns:a16="http://schemas.microsoft.com/office/drawing/2014/main" id="{676D468C-ED79-3043-A5A4-76B1DF96CC8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1" name="Oval 1">
                <a:extLst>
                  <a:ext uri="{FF2B5EF4-FFF2-40B4-BE49-F238E27FC236}">
                    <a16:creationId xmlns:a16="http://schemas.microsoft.com/office/drawing/2014/main" id="{7BD7D3D5-725F-114B-B67F-97B50A44FA8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2" name="Oval 1">
                <a:extLst>
                  <a:ext uri="{FF2B5EF4-FFF2-40B4-BE49-F238E27FC236}">
                    <a16:creationId xmlns:a16="http://schemas.microsoft.com/office/drawing/2014/main" id="{CCF110D7-8B42-9E48-B02F-B42D992EE6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3" name="Oval 1">
                <a:extLst>
                  <a:ext uri="{FF2B5EF4-FFF2-40B4-BE49-F238E27FC236}">
                    <a16:creationId xmlns:a16="http://schemas.microsoft.com/office/drawing/2014/main" id="{CC180203-39C4-3E44-98A0-29980282B41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4" name="Oval 1">
                <a:extLst>
                  <a:ext uri="{FF2B5EF4-FFF2-40B4-BE49-F238E27FC236}">
                    <a16:creationId xmlns:a16="http://schemas.microsoft.com/office/drawing/2014/main" id="{8FC10406-7313-3442-A8EB-83EA54E44C0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5" name="Oval 1">
                <a:extLst>
                  <a:ext uri="{FF2B5EF4-FFF2-40B4-BE49-F238E27FC236}">
                    <a16:creationId xmlns:a16="http://schemas.microsoft.com/office/drawing/2014/main" id="{38B8F4BA-B5A9-EB4F-B190-DEAAC5E4030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4DE3ED9D-CF40-6E46-9736-E10AB50B83DE}"/>
                </a:ext>
              </a:extLst>
            </p:cNvPr>
            <p:cNvGrpSpPr/>
            <p:nvPr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12" name="Oval 1">
                <a:extLst>
                  <a:ext uri="{FF2B5EF4-FFF2-40B4-BE49-F238E27FC236}">
                    <a16:creationId xmlns:a16="http://schemas.microsoft.com/office/drawing/2014/main" id="{7D6AC264-C447-A541-80DB-847319142B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3" name="Oval 1">
                <a:extLst>
                  <a:ext uri="{FF2B5EF4-FFF2-40B4-BE49-F238E27FC236}">
                    <a16:creationId xmlns:a16="http://schemas.microsoft.com/office/drawing/2014/main" id="{F56740D4-C6C0-874F-BBE0-323B0170697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4" name="Oval 1">
                <a:extLst>
                  <a:ext uri="{FF2B5EF4-FFF2-40B4-BE49-F238E27FC236}">
                    <a16:creationId xmlns:a16="http://schemas.microsoft.com/office/drawing/2014/main" id="{436625F9-FE79-B744-BE77-63024CE8D9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5" name="Oval 1">
                <a:extLst>
                  <a:ext uri="{FF2B5EF4-FFF2-40B4-BE49-F238E27FC236}">
                    <a16:creationId xmlns:a16="http://schemas.microsoft.com/office/drawing/2014/main" id="{BE1E556E-FCC3-8A45-B411-7657BF10DDB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6" name="Oval 1">
                <a:extLst>
                  <a:ext uri="{FF2B5EF4-FFF2-40B4-BE49-F238E27FC236}">
                    <a16:creationId xmlns:a16="http://schemas.microsoft.com/office/drawing/2014/main" id="{266040BB-4684-D94A-ABD8-3228E32572F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7" name="Oval 1">
                <a:extLst>
                  <a:ext uri="{FF2B5EF4-FFF2-40B4-BE49-F238E27FC236}">
                    <a16:creationId xmlns:a16="http://schemas.microsoft.com/office/drawing/2014/main" id="{81651F11-5E13-8948-BBB0-D11FD6CF581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8" name="Oval 1">
                <a:extLst>
                  <a:ext uri="{FF2B5EF4-FFF2-40B4-BE49-F238E27FC236}">
                    <a16:creationId xmlns:a16="http://schemas.microsoft.com/office/drawing/2014/main" id="{5D78FAC0-50E2-4F4F-A600-779754D0912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86172BBE-FFA5-C048-8AA3-3B01FA42F372}"/>
                </a:ext>
              </a:extLst>
            </p:cNvPr>
            <p:cNvGrpSpPr/>
            <p:nvPr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9B0389D0-A9F3-474F-9888-C699772D9E7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6B8B5726-FEEF-F544-AB2C-399025DD317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487DBB83-ECAC-A14A-B5DC-AB0CE37C8B1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BFAED84C-BD4A-8347-B89E-B65E21288CB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FB737221-C3FA-1241-9E66-C2A4EF5635C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1634206-C6BC-314D-8A08-4F11DA9406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6ABA4A4F-417E-8645-BCD6-E26684C5B9C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E21FD67F-5627-5E46-AB81-034C91463658}"/>
                </a:ext>
              </a:extLst>
            </p:cNvPr>
            <p:cNvGrpSpPr/>
            <p:nvPr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99E1CB81-B6A7-D84F-8D37-BFAE39D86E5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46B35A19-E488-B349-9A02-BB7023BF149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8614873C-AB75-A541-900E-FB1EC407610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8132C766-1E6A-4446-A27F-527F11C484B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6BBC8ED-5832-4D4F-B2E3-22CB816FB08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42669EBD-C940-2D41-B7CB-F74EF1AB15E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B231CC19-5CEF-A040-A8B4-694E37BF8E1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DDA1B56E-165A-A440-8CB0-1337A084A77C}"/>
                </a:ext>
              </a:extLst>
            </p:cNvPr>
            <p:cNvGrpSpPr/>
            <p:nvPr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4EEBCF35-0052-C34C-A9D4-D39DCCA5DE4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860D98D7-B95E-E640-BED7-F98BF37609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43BF664A-257C-DB44-95D6-C6CB0689FEC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5104BBC7-C891-574D-A508-8C35D7AF440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77D526D3-EF4F-514F-8D96-4DE2F493F4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1BF79C5B-2C0D-204C-A67B-B207290E6BB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07F6B368-D9A9-6E40-ABCB-7CC9E51499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60CA134B-EC14-7044-BD1A-AA60502156FC}"/>
                </a:ext>
              </a:extLst>
            </p:cNvPr>
            <p:cNvGrpSpPr/>
            <p:nvPr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8132FF5E-9351-4547-94D3-BE05592E15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51785EE2-B99E-BE4E-916A-0C397A21E3F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3C9FC46B-EFC3-0A4B-90FA-9EE59BF2369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F58E60-D764-3C41-86B4-08CCDCA2715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7C482550-DADF-1F4C-87DF-3239929BB6D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3E394CED-A9CA-764A-97B1-AF0E7376629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26D49878-E72A-444B-9953-28C6DAF60F7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5DF8BA9C-44B9-CD48-B938-8AF281B0C605}"/>
                </a:ext>
              </a:extLst>
            </p:cNvPr>
            <p:cNvGrpSpPr/>
            <p:nvPr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D57F918-FD67-A048-AA08-F5BDC64BF84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0E10D720-C6A1-9C44-B84E-1556D52FD3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4C3C58AE-ADED-2B4A-BD00-3F31D8A5498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CB516ADD-6810-704D-A106-363C3D13706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BE1D1884-3A01-7A46-B65E-9C94879CF6F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097EA8A2-CEF4-C548-B123-313CEDFF33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3407B88B-5BE2-CD45-B931-31F9167578A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E281A8B4-A894-BA42-803C-03DE781987C3}"/>
                </a:ext>
              </a:extLst>
            </p:cNvPr>
            <p:cNvGrpSpPr/>
            <p:nvPr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75568E97-3001-7948-A275-54F9F5ADF2B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0B11129B-54FE-174B-9FE9-46A4F2376E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7FFA0805-C041-6B49-A40A-AFC5EF496D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9A0F18D8-022F-3848-8A31-585688834C3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476545B5-D9AC-C24C-85E9-62A5129AF8AF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C47AB382-39EE-AC4B-A9DC-76B59AA9AAC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00B26F51-70F0-1240-9454-EA75C741942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A4162858-1DD5-8D47-B2F8-C7A9BB5F7C52}"/>
                </a:ext>
              </a:extLst>
            </p:cNvPr>
            <p:cNvGrpSpPr/>
            <p:nvPr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873A257A-AC1A-4F4A-AF67-03F81A8AE7B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329C7E1A-F14A-CF42-BB86-78674AFEDBC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E1EF602F-E6BC-A746-B483-B7B0965E5F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FEC3F714-8463-224C-8962-A0522C004F6F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4EFEF0C3-3A1F-0940-AF88-13D9DD328F5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F5E0C4F7-4D28-3041-90BF-E456C4A19CA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96C5911-9A76-C84C-B2B8-81C17A46433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524C85AE-0855-A348-99EB-E428315FD255}"/>
                </a:ext>
              </a:extLst>
            </p:cNvPr>
            <p:cNvGrpSpPr/>
            <p:nvPr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ABEBD004-8797-894D-961E-1DD5A04C8D7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9BF53298-AD1A-4747-96E1-D87479AFA26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D69BA3EF-00B4-5D47-BEA1-8E0F7C6069C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B4F39BFC-0982-0A48-AB4A-BD404444832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1CD6E04E-D8CB-454D-ACA5-0B912BFD194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77A0A23-AB07-1047-99E9-B32F1E091E65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D1D2C838-EC53-5541-BA14-275F840A77E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2" name="Group 31">
              <a:extLst>
                <a:ext uri="{FF2B5EF4-FFF2-40B4-BE49-F238E27FC236}">
                  <a16:creationId xmlns:a16="http://schemas.microsoft.com/office/drawing/2014/main" id="{343D55E4-E962-C648-9F8C-0ACA0CFB10AF}"/>
                </a:ext>
              </a:extLst>
            </p:cNvPr>
            <p:cNvGrpSpPr/>
            <p:nvPr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3CA96337-5857-C543-A946-018A7B4979E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F1F0D623-6AF6-C447-BAA9-3205ED143C8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D568AE8B-EE05-FD46-80E0-833B802C90B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02F29E21-C844-0A47-8B1D-DCD48B3E446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10729F11-0713-A34D-A3E7-71924581CA2F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E4BBDFD7-D0C3-9E4F-8A2A-3E21E78227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B0BEDF26-1F0A-B44C-86AE-9B77CB3580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C732B83A-1883-D246-BB75-A5701CE2CBA0}"/>
                </a:ext>
              </a:extLst>
            </p:cNvPr>
            <p:cNvGrpSpPr/>
            <p:nvPr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F7D3228C-2DB8-0344-9BE4-A913BEAE640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65C4DCB9-4415-004B-91E5-AEAB772BED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3BC1C5C9-5DA1-3045-B232-80722E57577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E0A4F765-EF46-D94F-9588-9F605617704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821CF186-9D44-EC4A-A12C-A646CFA7C8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B96F6D7-77CC-B84D-A45B-036548809A1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B55420F6-9A29-6945-B6B1-5AD49D0F601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4" name="Group 33">
              <a:extLst>
                <a:ext uri="{FF2B5EF4-FFF2-40B4-BE49-F238E27FC236}">
                  <a16:creationId xmlns:a16="http://schemas.microsoft.com/office/drawing/2014/main" id="{59B45023-23CB-2446-A817-B6A9FE765A94}"/>
                </a:ext>
              </a:extLst>
            </p:cNvPr>
            <p:cNvGrpSpPr/>
            <p:nvPr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377D8FF-60F8-5D48-9A13-D5D39A1E94D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E3BFF413-22DD-0746-86B4-E810CB17C1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AD2D13BD-3A28-A546-BF10-7064948FEE1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F82B3FFD-5C16-1446-9609-03BE7F86AC4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05F1280D-2D3A-234A-8CF7-91185944285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01DA4CC4-35F1-6043-A33D-01324C48F98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9D185154-80C9-B243-BF17-A7B4FB12133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5" name="Group 34">
              <a:extLst>
                <a:ext uri="{FF2B5EF4-FFF2-40B4-BE49-F238E27FC236}">
                  <a16:creationId xmlns:a16="http://schemas.microsoft.com/office/drawing/2014/main" id="{8073B10C-A7A9-3E4B-8846-37EDB4D6B307}"/>
                </a:ext>
              </a:extLst>
            </p:cNvPr>
            <p:cNvGrpSpPr/>
            <p:nvPr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8" name="Oval 1">
                <a:extLst>
                  <a:ext uri="{FF2B5EF4-FFF2-40B4-BE49-F238E27FC236}">
                    <a16:creationId xmlns:a16="http://schemas.microsoft.com/office/drawing/2014/main" id="{25FE7F52-4A5D-604F-B01F-174336DE2A4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9" name="Oval 1">
                <a:extLst>
                  <a:ext uri="{FF2B5EF4-FFF2-40B4-BE49-F238E27FC236}">
                    <a16:creationId xmlns:a16="http://schemas.microsoft.com/office/drawing/2014/main" id="{A9E412AB-6A04-C34E-A7EF-2CF9EF5E96E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0" name="Oval 1">
                <a:extLst>
                  <a:ext uri="{FF2B5EF4-FFF2-40B4-BE49-F238E27FC236}">
                    <a16:creationId xmlns:a16="http://schemas.microsoft.com/office/drawing/2014/main" id="{91005D1E-1410-8E46-91DA-FC98AFD111B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1" name="Oval 1">
                <a:extLst>
                  <a:ext uri="{FF2B5EF4-FFF2-40B4-BE49-F238E27FC236}">
                    <a16:creationId xmlns:a16="http://schemas.microsoft.com/office/drawing/2014/main" id="{C4A87707-0193-D449-892F-B7E60387615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2" name="Oval 1">
                <a:extLst>
                  <a:ext uri="{FF2B5EF4-FFF2-40B4-BE49-F238E27FC236}">
                    <a16:creationId xmlns:a16="http://schemas.microsoft.com/office/drawing/2014/main" id="{B15B96C8-72BA-BD40-949F-13E7EE4508B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3" name="Oval 1">
                <a:extLst>
                  <a:ext uri="{FF2B5EF4-FFF2-40B4-BE49-F238E27FC236}">
                    <a16:creationId xmlns:a16="http://schemas.microsoft.com/office/drawing/2014/main" id="{AA1D323E-F874-294C-9853-3646482145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4" name="Oval 1">
                <a:extLst>
                  <a:ext uri="{FF2B5EF4-FFF2-40B4-BE49-F238E27FC236}">
                    <a16:creationId xmlns:a16="http://schemas.microsoft.com/office/drawing/2014/main" id="{ED49280B-9D9D-0A45-839A-7563A101C17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6" name="Group 35">
              <a:extLst>
                <a:ext uri="{FF2B5EF4-FFF2-40B4-BE49-F238E27FC236}">
                  <a16:creationId xmlns:a16="http://schemas.microsoft.com/office/drawing/2014/main" id="{CC4EF63D-B92D-094B-B410-B1E034D53D6F}"/>
                </a:ext>
              </a:extLst>
            </p:cNvPr>
            <p:cNvGrpSpPr/>
            <p:nvPr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1" name="Oval 1">
                <a:extLst>
                  <a:ext uri="{FF2B5EF4-FFF2-40B4-BE49-F238E27FC236}">
                    <a16:creationId xmlns:a16="http://schemas.microsoft.com/office/drawing/2014/main" id="{E84C36AD-25C2-B142-9393-8695D167047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2" name="Oval 1">
                <a:extLst>
                  <a:ext uri="{FF2B5EF4-FFF2-40B4-BE49-F238E27FC236}">
                    <a16:creationId xmlns:a16="http://schemas.microsoft.com/office/drawing/2014/main" id="{527D4520-1E66-C645-A16F-BAFD4845735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3" name="Oval 1">
                <a:extLst>
                  <a:ext uri="{FF2B5EF4-FFF2-40B4-BE49-F238E27FC236}">
                    <a16:creationId xmlns:a16="http://schemas.microsoft.com/office/drawing/2014/main" id="{D4A344F7-2739-8643-97D5-B545F387338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4" name="Oval 1">
                <a:extLst>
                  <a:ext uri="{FF2B5EF4-FFF2-40B4-BE49-F238E27FC236}">
                    <a16:creationId xmlns:a16="http://schemas.microsoft.com/office/drawing/2014/main" id="{5FD4C61D-D56E-6A42-BD91-032C3044991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5" name="Oval 1">
                <a:extLst>
                  <a:ext uri="{FF2B5EF4-FFF2-40B4-BE49-F238E27FC236}">
                    <a16:creationId xmlns:a16="http://schemas.microsoft.com/office/drawing/2014/main" id="{B4BEC1E3-7B5E-DB43-8161-1DF7BD790B4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6" name="Oval 1">
                <a:extLst>
                  <a:ext uri="{FF2B5EF4-FFF2-40B4-BE49-F238E27FC236}">
                    <a16:creationId xmlns:a16="http://schemas.microsoft.com/office/drawing/2014/main" id="{384FA394-C7AD-F54D-AB77-214F2694B175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7" name="Oval 1">
                <a:extLst>
                  <a:ext uri="{FF2B5EF4-FFF2-40B4-BE49-F238E27FC236}">
                    <a16:creationId xmlns:a16="http://schemas.microsoft.com/office/drawing/2014/main" id="{285A91E1-F720-9541-BE7A-3224C685759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8A8E50FA-BDC0-AE4C-8422-940EF59FA874}"/>
                </a:ext>
              </a:extLst>
            </p:cNvPr>
            <p:cNvGrpSpPr/>
            <p:nvPr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14" name="Oval 1">
                <a:extLst>
                  <a:ext uri="{FF2B5EF4-FFF2-40B4-BE49-F238E27FC236}">
                    <a16:creationId xmlns:a16="http://schemas.microsoft.com/office/drawing/2014/main" id="{F75BF63B-0764-FE47-94BA-0CC0791E9F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5" name="Oval 1">
                <a:extLst>
                  <a:ext uri="{FF2B5EF4-FFF2-40B4-BE49-F238E27FC236}">
                    <a16:creationId xmlns:a16="http://schemas.microsoft.com/office/drawing/2014/main" id="{C1559D4A-4372-F045-B5C8-AD5D44AA205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6" name="Oval 1">
                <a:extLst>
                  <a:ext uri="{FF2B5EF4-FFF2-40B4-BE49-F238E27FC236}">
                    <a16:creationId xmlns:a16="http://schemas.microsoft.com/office/drawing/2014/main" id="{0916032E-0BF8-AD4C-8AA5-AE67FF73018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7" name="Oval 1">
                <a:extLst>
                  <a:ext uri="{FF2B5EF4-FFF2-40B4-BE49-F238E27FC236}">
                    <a16:creationId xmlns:a16="http://schemas.microsoft.com/office/drawing/2014/main" id="{73F0DE53-5344-BC4D-BCBD-959CEF6300C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8" name="Oval 1">
                <a:extLst>
                  <a:ext uri="{FF2B5EF4-FFF2-40B4-BE49-F238E27FC236}">
                    <a16:creationId xmlns:a16="http://schemas.microsoft.com/office/drawing/2014/main" id="{572BEAE4-D37E-784B-9087-C26931ACE2E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9" name="Oval 1">
                <a:extLst>
                  <a:ext uri="{FF2B5EF4-FFF2-40B4-BE49-F238E27FC236}">
                    <a16:creationId xmlns:a16="http://schemas.microsoft.com/office/drawing/2014/main" id="{42FA7DA6-D912-E344-804F-29CB431256F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0" name="Oval 1">
                <a:extLst>
                  <a:ext uri="{FF2B5EF4-FFF2-40B4-BE49-F238E27FC236}">
                    <a16:creationId xmlns:a16="http://schemas.microsoft.com/office/drawing/2014/main" id="{438CED1B-0B86-B847-9224-17B3AEDE527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8" name="Group 37">
              <a:extLst>
                <a:ext uri="{FF2B5EF4-FFF2-40B4-BE49-F238E27FC236}">
                  <a16:creationId xmlns:a16="http://schemas.microsoft.com/office/drawing/2014/main" id="{B28A42DF-E626-C84E-A99C-DFFD703C0599}"/>
                </a:ext>
              </a:extLst>
            </p:cNvPr>
            <p:cNvGrpSpPr/>
            <p:nvPr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467DEE41-CCD6-974E-8671-371CD5620F6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BC049557-3CAB-EC46-BBD0-D726334F373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70314D45-E418-A140-8279-0481304B17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28E754F-DDE3-7641-ADAF-A874B00F5D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128F47F2-8915-D940-BE8F-8EA01C6D362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CDA44B54-89C4-4349-807D-7F982244C9E5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01E4C474-E728-CB48-B3DD-13088570C37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9" name="Group 38">
              <a:extLst>
                <a:ext uri="{FF2B5EF4-FFF2-40B4-BE49-F238E27FC236}">
                  <a16:creationId xmlns:a16="http://schemas.microsoft.com/office/drawing/2014/main" id="{63BD2CBD-6D76-5342-9FCA-697A376A819E}"/>
                </a:ext>
              </a:extLst>
            </p:cNvPr>
            <p:cNvGrpSpPr/>
            <p:nvPr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72128B88-4F73-7A4F-8ECF-68BB6C7D1E1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4EA3AC79-D66F-BB46-A208-B5315FB3E12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1A2F7C7A-2363-ED4C-8B75-4135EF3C207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9F93E345-D542-0D43-9402-4F0CAB09C63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66BCA95A-1A36-674C-A841-CAAF761380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17CEFC0F-2349-5043-87F7-427FFBAE05A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2ED94CA3-C946-DD48-AC65-FB1D2DBF2B2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8B8E4D94-3D6E-4F41-8961-D047DC19AD37}"/>
                </a:ext>
              </a:extLst>
            </p:cNvPr>
            <p:cNvGrpSpPr/>
            <p:nvPr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EBBA5415-846F-B64A-A5D6-4EA727CEDB5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B5875679-848C-1E46-BE5B-645E82C376A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C9C14206-44AD-A845-897E-8D419841E24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FA5023DB-FA72-B140-AF3C-C096A2758A1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90F7F4A0-2A61-884A-9EDF-2DB093E100A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2D6D1C64-85FB-F34E-9539-39D2111C144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5CE7DE3E-EDEC-3A43-8954-9EB3787F18A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1" name="Group 40">
              <a:extLst>
                <a:ext uri="{FF2B5EF4-FFF2-40B4-BE49-F238E27FC236}">
                  <a16:creationId xmlns:a16="http://schemas.microsoft.com/office/drawing/2014/main" id="{C00DCE5C-6806-5948-991D-42F715AC6B3C}"/>
                </a:ext>
              </a:extLst>
            </p:cNvPr>
            <p:cNvGrpSpPr/>
            <p:nvPr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5825561C-0D15-ED44-A6CF-5EFA78665B5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4E495C76-F0F3-DB42-974B-A55F0F2BC32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28C72B22-DC18-9341-83E2-F6EF467CEAF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9CBE980E-DC3C-0941-9180-CB75927BA08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0146128B-3235-4849-81AD-2CF68EC92FB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93DE8511-8D52-6B46-8314-6FBE3215456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F0DFA7CB-0871-DA4E-8EE2-1899A2D97C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2" name="Group 41">
              <a:extLst>
                <a:ext uri="{FF2B5EF4-FFF2-40B4-BE49-F238E27FC236}">
                  <a16:creationId xmlns:a16="http://schemas.microsoft.com/office/drawing/2014/main" id="{BBB34F06-1956-5B4C-B359-383952176D9E}"/>
                </a:ext>
              </a:extLst>
            </p:cNvPr>
            <p:cNvGrpSpPr/>
            <p:nvPr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7F98FC30-3C2F-AA42-9AA3-EBE4F4876E5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6D92F4E2-15BA-3347-ABB2-100D8872E54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9F76A0A-8F58-3A49-8548-CA19AA114C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A691A6D0-B3D9-624F-A098-8CB4214A942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7F82E56C-B877-7146-A7A2-7F404415FF8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2D0EA037-F954-A14C-8779-31B05CE84AB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6917C3A5-A3DE-FC45-A4A0-49A0F4367AA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3" name="Group 42">
              <a:extLst>
                <a:ext uri="{FF2B5EF4-FFF2-40B4-BE49-F238E27FC236}">
                  <a16:creationId xmlns:a16="http://schemas.microsoft.com/office/drawing/2014/main" id="{142108AB-83EC-5547-AC55-672EFED7D567}"/>
                </a:ext>
              </a:extLst>
            </p:cNvPr>
            <p:cNvGrpSpPr/>
            <p:nvPr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81A7FE7F-8E95-034F-8F12-A806C035640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479226F-4110-8C45-A19A-FB69E24943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C829F1E7-12A4-014A-A07E-4D3DB4E32BA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C2170044-EA05-9B44-BA11-F2060275E47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83EAA9AE-1CCB-A141-BE6D-0FC73AE907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3C94CD9C-45BD-824D-B63E-6B9D3AB9FB5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7F9B3477-369C-824F-BE16-452E789CEE3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4" name="Group 43">
              <a:extLst>
                <a:ext uri="{FF2B5EF4-FFF2-40B4-BE49-F238E27FC236}">
                  <a16:creationId xmlns:a16="http://schemas.microsoft.com/office/drawing/2014/main" id="{036A4924-087B-7345-AF4E-3AA90E06D1D2}"/>
                </a:ext>
              </a:extLst>
            </p:cNvPr>
            <p:cNvGrpSpPr/>
            <p:nvPr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DED05AD6-9598-BC4E-8A81-1C54AB0CEE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808AF990-B69D-8145-941C-5CA42824BF7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8DAEEA28-77BE-1C47-8B6E-C3809595D8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DD8FF275-3402-614A-B6D3-281E6261EED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1124F457-291A-2546-9E0F-A07249646EA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7708A268-CEE4-C649-A561-B6B19220311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B8318EE3-02EF-9845-B375-0B355BA478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C8CC8C79-3BC0-4D42-943D-764C9C7DA7B3}"/>
                </a:ext>
              </a:extLst>
            </p:cNvPr>
            <p:cNvGrpSpPr/>
            <p:nvPr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9E576E6-9D0C-7A4C-B4FA-98D02FD444F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8CBC6594-276C-C943-AF14-EB0334929C9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0A0841D9-4937-2841-8C42-5C05F0F622F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EC3E57DF-0E48-6B49-B573-331F912FEFD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91217284-CB29-4641-B50C-476C8BF0828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878F3866-B370-3F47-8867-0F7964616C0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CD489B18-BD33-2E43-8825-98E1CDF8748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6" name="Group 45">
              <a:extLst>
                <a:ext uri="{FF2B5EF4-FFF2-40B4-BE49-F238E27FC236}">
                  <a16:creationId xmlns:a16="http://schemas.microsoft.com/office/drawing/2014/main" id="{0FF22E93-2DA8-644B-BB3D-A9B35E7ABC49}"/>
                </a:ext>
              </a:extLst>
            </p:cNvPr>
            <p:cNvGrpSpPr/>
            <p:nvPr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3E6DF8C2-7475-EC49-AE5B-D4B23D3AF5B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6971FE52-2D10-0E42-A6DD-E988AD7936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D933BA2C-D9C6-AB4E-8DFE-EC38D3001D7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D197AEB5-3A63-C64E-AAA5-3C24760E5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2C92B164-F15D-0D40-A1BD-F336B38A9AE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A80AC99F-8A6B-FD4D-8158-A01B93B24BB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9755FB1B-B54D-2745-B9A2-35BE12D490E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7" name="Group 46">
              <a:extLst>
                <a:ext uri="{FF2B5EF4-FFF2-40B4-BE49-F238E27FC236}">
                  <a16:creationId xmlns:a16="http://schemas.microsoft.com/office/drawing/2014/main" id="{17CE8983-2AC5-2F4F-B54D-655D60A477B0}"/>
                </a:ext>
              </a:extLst>
            </p:cNvPr>
            <p:cNvGrpSpPr/>
            <p:nvPr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F744C10E-E99A-E545-82CC-9510FFFBFB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F2FEA80C-FC56-404A-BE4D-6D9AA6CA7CA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6B79474E-6501-E741-9425-8C32C378687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A85F5219-3287-EF4B-9980-BE645D28A10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405DD32-3546-CD46-BEAF-63220747065F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9E4BAB73-D667-8748-BF6B-BDFFA920919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E98B210D-F8AE-564B-83C8-363F972144D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8" name="Group 47">
              <a:extLst>
                <a:ext uri="{FF2B5EF4-FFF2-40B4-BE49-F238E27FC236}">
                  <a16:creationId xmlns:a16="http://schemas.microsoft.com/office/drawing/2014/main" id="{8040A861-0F71-0642-ABEF-2470DF2B646D}"/>
                </a:ext>
              </a:extLst>
            </p:cNvPr>
            <p:cNvGrpSpPr/>
            <p:nvPr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E8F17436-99EA-8D46-ACF7-CEC857223CE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0E4114A1-DF5F-6148-93E6-815684ADA8B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3F94E693-AF63-7A43-BDE8-DFD63F41563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F5812E0F-3513-2F4C-9A8A-C5A119D21B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742880DF-C2D1-AF4C-97D6-284BA99973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2706F319-0C81-8E44-845E-8B0D7E6C9B1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7A97F628-16A0-B848-8100-E6EDC362471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9" name="Group 48">
              <a:extLst>
                <a:ext uri="{FF2B5EF4-FFF2-40B4-BE49-F238E27FC236}">
                  <a16:creationId xmlns:a16="http://schemas.microsoft.com/office/drawing/2014/main" id="{1475F68F-C5FD-654F-B73F-BCC8EE6AF179}"/>
                </a:ext>
              </a:extLst>
            </p:cNvPr>
            <p:cNvGrpSpPr/>
            <p:nvPr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D2A24961-BA8B-8345-B29F-78CD5A4151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4B01FEE7-8D2F-974A-87A5-FE5EC62F16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FFD4A38E-745C-0443-BB3A-D8065F9BB0A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09FCF57F-AC21-DA4E-9317-B74CE1978C0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5A5FA987-0876-4F45-ACFE-5F994861EF8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AAABDBC6-5483-8E4A-B550-32413A9877F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F330A093-AF91-314C-8383-2B997991083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0" name="Group 49">
              <a:extLst>
                <a:ext uri="{FF2B5EF4-FFF2-40B4-BE49-F238E27FC236}">
                  <a16:creationId xmlns:a16="http://schemas.microsoft.com/office/drawing/2014/main" id="{241F1F40-1733-AB45-8974-1DD4337B16DF}"/>
                </a:ext>
              </a:extLst>
            </p:cNvPr>
            <p:cNvGrpSpPr/>
            <p:nvPr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23" name="Oval 1">
                <a:extLst>
                  <a:ext uri="{FF2B5EF4-FFF2-40B4-BE49-F238E27FC236}">
                    <a16:creationId xmlns:a16="http://schemas.microsoft.com/office/drawing/2014/main" id="{393A10F1-80DC-C34C-97D4-831E10801C1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4" name="Oval 1">
                <a:extLst>
                  <a:ext uri="{FF2B5EF4-FFF2-40B4-BE49-F238E27FC236}">
                    <a16:creationId xmlns:a16="http://schemas.microsoft.com/office/drawing/2014/main" id="{1C21D6E3-A792-2345-8B68-80763DA14B3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5" name="Oval 1">
                <a:extLst>
                  <a:ext uri="{FF2B5EF4-FFF2-40B4-BE49-F238E27FC236}">
                    <a16:creationId xmlns:a16="http://schemas.microsoft.com/office/drawing/2014/main" id="{3DCD4E82-E0A7-5C4A-8E45-62DCF8ED57D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6" name="Oval 1">
                <a:extLst>
                  <a:ext uri="{FF2B5EF4-FFF2-40B4-BE49-F238E27FC236}">
                    <a16:creationId xmlns:a16="http://schemas.microsoft.com/office/drawing/2014/main" id="{9B6DE9BA-58CF-0447-9874-DBA17321BC2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7" name="Oval 1">
                <a:extLst>
                  <a:ext uri="{FF2B5EF4-FFF2-40B4-BE49-F238E27FC236}">
                    <a16:creationId xmlns:a16="http://schemas.microsoft.com/office/drawing/2014/main" id="{A444679B-55D9-224E-AA2A-DE27D639E0A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8" name="Oval 1">
                <a:extLst>
                  <a:ext uri="{FF2B5EF4-FFF2-40B4-BE49-F238E27FC236}">
                    <a16:creationId xmlns:a16="http://schemas.microsoft.com/office/drawing/2014/main" id="{97895266-AF32-5047-A9F1-683B9DB971B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9" name="Oval 1">
                <a:extLst>
                  <a:ext uri="{FF2B5EF4-FFF2-40B4-BE49-F238E27FC236}">
                    <a16:creationId xmlns:a16="http://schemas.microsoft.com/office/drawing/2014/main" id="{48C7268E-A911-BC4B-8F53-76F7F845666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1" name="Group 50">
              <a:extLst>
                <a:ext uri="{FF2B5EF4-FFF2-40B4-BE49-F238E27FC236}">
                  <a16:creationId xmlns:a16="http://schemas.microsoft.com/office/drawing/2014/main" id="{A79928C4-45B3-6A40-A9BC-9AB881CB4F1A}"/>
                </a:ext>
              </a:extLst>
            </p:cNvPr>
            <p:cNvGrpSpPr/>
            <p:nvPr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16" name="Oval 1">
                <a:extLst>
                  <a:ext uri="{FF2B5EF4-FFF2-40B4-BE49-F238E27FC236}">
                    <a16:creationId xmlns:a16="http://schemas.microsoft.com/office/drawing/2014/main" id="{F8199A21-C52E-7C42-8EBE-861E403138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7" name="Oval 1">
                <a:extLst>
                  <a:ext uri="{FF2B5EF4-FFF2-40B4-BE49-F238E27FC236}">
                    <a16:creationId xmlns:a16="http://schemas.microsoft.com/office/drawing/2014/main" id="{C5437793-BD32-7645-AC94-F0EE16FCF2A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8" name="Oval 1">
                <a:extLst>
                  <a:ext uri="{FF2B5EF4-FFF2-40B4-BE49-F238E27FC236}">
                    <a16:creationId xmlns:a16="http://schemas.microsoft.com/office/drawing/2014/main" id="{31C998CD-1FBE-BE4F-8883-F60DC7923F0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9" name="Oval 1">
                <a:extLst>
                  <a:ext uri="{FF2B5EF4-FFF2-40B4-BE49-F238E27FC236}">
                    <a16:creationId xmlns:a16="http://schemas.microsoft.com/office/drawing/2014/main" id="{A1539143-CFFA-FF4A-9058-A278AA31270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0" name="Oval 1">
                <a:extLst>
                  <a:ext uri="{FF2B5EF4-FFF2-40B4-BE49-F238E27FC236}">
                    <a16:creationId xmlns:a16="http://schemas.microsoft.com/office/drawing/2014/main" id="{055E8785-1F4A-424D-9799-4A884311112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1" name="Oval 1">
                <a:extLst>
                  <a:ext uri="{FF2B5EF4-FFF2-40B4-BE49-F238E27FC236}">
                    <a16:creationId xmlns:a16="http://schemas.microsoft.com/office/drawing/2014/main" id="{09176C6E-37BB-E547-B1B2-9FFE840BD3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2" name="Oval 1">
                <a:extLst>
                  <a:ext uri="{FF2B5EF4-FFF2-40B4-BE49-F238E27FC236}">
                    <a16:creationId xmlns:a16="http://schemas.microsoft.com/office/drawing/2014/main" id="{0577779E-062A-A14C-8513-426C09FCC58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2" name="Group 51">
              <a:extLst>
                <a:ext uri="{FF2B5EF4-FFF2-40B4-BE49-F238E27FC236}">
                  <a16:creationId xmlns:a16="http://schemas.microsoft.com/office/drawing/2014/main" id="{D2E22D8F-7072-174A-B3E5-BA8172690536}"/>
                </a:ext>
              </a:extLst>
            </p:cNvPr>
            <p:cNvGrpSpPr/>
            <p:nvPr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09" name="Oval 1">
                <a:extLst>
                  <a:ext uri="{FF2B5EF4-FFF2-40B4-BE49-F238E27FC236}">
                    <a16:creationId xmlns:a16="http://schemas.microsoft.com/office/drawing/2014/main" id="{3944EED3-95CA-0F42-B3BF-E706FA479A6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0" name="Oval 1">
                <a:extLst>
                  <a:ext uri="{FF2B5EF4-FFF2-40B4-BE49-F238E27FC236}">
                    <a16:creationId xmlns:a16="http://schemas.microsoft.com/office/drawing/2014/main" id="{0B002C8B-A8C2-2B4D-A7BA-241C5AE3E6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1" name="Oval 1">
                <a:extLst>
                  <a:ext uri="{FF2B5EF4-FFF2-40B4-BE49-F238E27FC236}">
                    <a16:creationId xmlns:a16="http://schemas.microsoft.com/office/drawing/2014/main" id="{45FDEF1F-843B-694A-BE56-75C059C9AD5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2" name="Oval 1">
                <a:extLst>
                  <a:ext uri="{FF2B5EF4-FFF2-40B4-BE49-F238E27FC236}">
                    <a16:creationId xmlns:a16="http://schemas.microsoft.com/office/drawing/2014/main" id="{777ED002-17ED-9140-93DA-6A93B772F4A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3" name="Oval 1">
                <a:extLst>
                  <a:ext uri="{FF2B5EF4-FFF2-40B4-BE49-F238E27FC236}">
                    <a16:creationId xmlns:a16="http://schemas.microsoft.com/office/drawing/2014/main" id="{43050D11-015E-AF46-BD9A-C6E8BC8DEFA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4" name="Oval 1">
                <a:extLst>
                  <a:ext uri="{FF2B5EF4-FFF2-40B4-BE49-F238E27FC236}">
                    <a16:creationId xmlns:a16="http://schemas.microsoft.com/office/drawing/2014/main" id="{3F69EDD1-6A34-DC4A-9554-E135B578570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5" name="Oval 1">
                <a:extLst>
                  <a:ext uri="{FF2B5EF4-FFF2-40B4-BE49-F238E27FC236}">
                    <a16:creationId xmlns:a16="http://schemas.microsoft.com/office/drawing/2014/main" id="{8495897E-A2A8-7448-A3FA-1D6D04585D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EA3DD156-7E01-BA45-807A-4A43CE3C1AC0}"/>
                </a:ext>
              </a:extLst>
            </p:cNvPr>
            <p:cNvGrpSpPr/>
            <p:nvPr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02" name="Oval 1">
                <a:extLst>
                  <a:ext uri="{FF2B5EF4-FFF2-40B4-BE49-F238E27FC236}">
                    <a16:creationId xmlns:a16="http://schemas.microsoft.com/office/drawing/2014/main" id="{8DAD0174-8F0C-404B-BFC0-AC2E98EAC5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3" name="Oval 1">
                <a:extLst>
                  <a:ext uri="{FF2B5EF4-FFF2-40B4-BE49-F238E27FC236}">
                    <a16:creationId xmlns:a16="http://schemas.microsoft.com/office/drawing/2014/main" id="{8647081B-A5BA-EC43-840D-DE41415FBDA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4" name="Oval 1">
                <a:extLst>
                  <a:ext uri="{FF2B5EF4-FFF2-40B4-BE49-F238E27FC236}">
                    <a16:creationId xmlns:a16="http://schemas.microsoft.com/office/drawing/2014/main" id="{03958ECA-9490-CA4C-80CD-D8D172F23E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5" name="Oval 1">
                <a:extLst>
                  <a:ext uri="{FF2B5EF4-FFF2-40B4-BE49-F238E27FC236}">
                    <a16:creationId xmlns:a16="http://schemas.microsoft.com/office/drawing/2014/main" id="{90D2C426-FA2C-0A44-AD7B-B1EDA8A912A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6" name="Oval 1">
                <a:extLst>
                  <a:ext uri="{FF2B5EF4-FFF2-40B4-BE49-F238E27FC236}">
                    <a16:creationId xmlns:a16="http://schemas.microsoft.com/office/drawing/2014/main" id="{EC842216-C62A-E64D-8FE0-1D64F1B1CB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7" name="Oval 1">
                <a:extLst>
                  <a:ext uri="{FF2B5EF4-FFF2-40B4-BE49-F238E27FC236}">
                    <a16:creationId xmlns:a16="http://schemas.microsoft.com/office/drawing/2014/main" id="{855D6715-80CB-5E40-A1C3-07C0632BDB5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8" name="Oval 1">
                <a:extLst>
                  <a:ext uri="{FF2B5EF4-FFF2-40B4-BE49-F238E27FC236}">
                    <a16:creationId xmlns:a16="http://schemas.microsoft.com/office/drawing/2014/main" id="{304A4BB5-9934-9848-AB0D-7E66677413D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4" name="Group 53">
              <a:extLst>
                <a:ext uri="{FF2B5EF4-FFF2-40B4-BE49-F238E27FC236}">
                  <a16:creationId xmlns:a16="http://schemas.microsoft.com/office/drawing/2014/main" id="{1CDEBE10-C345-A440-B9C4-5717F55CA581}"/>
                </a:ext>
              </a:extLst>
            </p:cNvPr>
            <p:cNvGrpSpPr/>
            <p:nvPr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54240D4A-CD9A-2640-B612-B90A7DE7C68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FC2A67E7-8570-1848-8BE1-6E231098D7A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89A534B6-3279-1F4D-BEE9-2D5C3397B7E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1C6F1C1-724E-1249-972D-A8C86218461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BE40C6DA-49AB-F944-BF05-16C7E4E8A64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A1BA4CA1-AAD3-5145-B360-B8A8B42F5BD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1" name="Oval 1">
                <a:extLst>
                  <a:ext uri="{FF2B5EF4-FFF2-40B4-BE49-F238E27FC236}">
                    <a16:creationId xmlns:a16="http://schemas.microsoft.com/office/drawing/2014/main" id="{9509DD2D-3F9A-9742-AEDB-67729535305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5" name="Group 54">
              <a:extLst>
                <a:ext uri="{FF2B5EF4-FFF2-40B4-BE49-F238E27FC236}">
                  <a16:creationId xmlns:a16="http://schemas.microsoft.com/office/drawing/2014/main" id="{40399D98-521D-0343-A77A-42897E8E4B5A}"/>
                </a:ext>
              </a:extLst>
            </p:cNvPr>
            <p:cNvGrpSpPr/>
            <p:nvPr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63FCB3A3-EFD2-9341-AE2D-96CA038FA93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9E46B6CC-C915-A447-AFB3-74FF9E23317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F663FFDC-E26E-A642-B927-9EABA4F1AA0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A62D8476-A91B-ED42-8D97-A4162BD5FD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DCEEED97-D6D1-3D43-B4E0-7191D0B51A0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FD5AFC5-42E2-3943-83AB-5836C1EA9AF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0AEC23BA-62B6-0B40-86B7-7758C34CB1D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6" name="Group 55">
              <a:extLst>
                <a:ext uri="{FF2B5EF4-FFF2-40B4-BE49-F238E27FC236}">
                  <a16:creationId xmlns:a16="http://schemas.microsoft.com/office/drawing/2014/main" id="{FC31E7CB-EDCB-D041-BD14-3EC8DBBE0D1E}"/>
                </a:ext>
              </a:extLst>
            </p:cNvPr>
            <p:cNvGrpSpPr/>
            <p:nvPr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21578601-74E8-9A4A-8E35-22B4DECC148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90163504-1B90-9B46-AFD3-357987E559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D135E419-1712-784E-B9E5-1CE6FFCCEBC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232D13D9-7AF9-364D-B95E-813F262CC61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5" name="Oval 1">
                <a:extLst>
                  <a:ext uri="{FF2B5EF4-FFF2-40B4-BE49-F238E27FC236}">
                    <a16:creationId xmlns:a16="http://schemas.microsoft.com/office/drawing/2014/main" id="{9D64FB32-898A-2341-9A1D-2D467B1EBC7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660813B2-3E0F-3D46-A575-B937911A115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AD7336C9-17B5-5B40-BC0C-4821C15A84B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7" name="Group 56">
              <a:extLst>
                <a:ext uri="{FF2B5EF4-FFF2-40B4-BE49-F238E27FC236}">
                  <a16:creationId xmlns:a16="http://schemas.microsoft.com/office/drawing/2014/main" id="{50F704EE-FC68-0642-A1FE-C9300BDB96E2}"/>
                </a:ext>
              </a:extLst>
            </p:cNvPr>
            <p:cNvGrpSpPr/>
            <p:nvPr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549DA32F-204A-7244-9305-45F47A5D548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D838CF69-027B-9742-8FA0-715CE4BFABA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5968A782-5F65-DD46-90B9-090C1F5B845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7" name="Oval 1">
                <a:extLst>
                  <a:ext uri="{FF2B5EF4-FFF2-40B4-BE49-F238E27FC236}">
                    <a16:creationId xmlns:a16="http://schemas.microsoft.com/office/drawing/2014/main" id="{88E81E2B-334D-8943-86B9-6AE197403E5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7D47CC73-C014-EE42-B3CF-1D3113891B4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2C889358-B448-1A40-815C-8796DA231C5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7AB58EAC-F72D-DF41-A1BA-5DE792F1D49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8" name="Group 57">
              <a:extLst>
                <a:ext uri="{FF2B5EF4-FFF2-40B4-BE49-F238E27FC236}">
                  <a16:creationId xmlns:a16="http://schemas.microsoft.com/office/drawing/2014/main" id="{688A90E2-F4F5-854A-9738-753A81EBB05C}"/>
                </a:ext>
              </a:extLst>
            </p:cNvPr>
            <p:cNvGrpSpPr/>
            <p:nvPr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5F858C37-0C96-2A4D-9545-7E8EFCF20A0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832182B0-91DF-9342-BC25-87A3E743AEB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9" name="Oval 1">
                <a:extLst>
                  <a:ext uri="{FF2B5EF4-FFF2-40B4-BE49-F238E27FC236}">
                    <a16:creationId xmlns:a16="http://schemas.microsoft.com/office/drawing/2014/main" id="{E4057AAB-1F27-BD44-A8E9-D902F097BC5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A8C045DB-D0B6-F245-99A1-EA4F63B439F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2618EE69-E059-F741-87FC-BF62BF92DAC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F078C2D7-8E08-8845-AD9F-41CFCB96EE3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4F6F875-7B61-FE42-BD9A-A30394D5116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9" name="Group 58">
              <a:extLst>
                <a:ext uri="{FF2B5EF4-FFF2-40B4-BE49-F238E27FC236}">
                  <a16:creationId xmlns:a16="http://schemas.microsoft.com/office/drawing/2014/main" id="{393373F7-B14D-C94E-AA77-0CE210E4A5ED}"/>
                </a:ext>
              </a:extLst>
            </p:cNvPr>
            <p:cNvGrpSpPr/>
            <p:nvPr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42A32592-B756-DA4A-83E2-102F9375D79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1" name="Oval 1">
                <a:extLst>
                  <a:ext uri="{FF2B5EF4-FFF2-40B4-BE49-F238E27FC236}">
                    <a16:creationId xmlns:a16="http://schemas.microsoft.com/office/drawing/2014/main" id="{DEBC95F6-A3FA-1041-8DA2-B6DC0D4F327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7BD6084F-2303-0D40-852E-68C2010E6C7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AE6AC42B-38D7-0D47-ADDF-E6C962A7466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D3D51401-086D-8149-8593-0925999E8A2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01712A22-89DF-DA4E-9AAB-F3F7D5ACB8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7FAF9EE6-A296-D744-A77D-FD32DB0213D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52498310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27">
            <a:extLst>
              <a:ext uri="{FF2B5EF4-FFF2-40B4-BE49-F238E27FC236}">
                <a16:creationId xmlns:a16="http://schemas.microsoft.com/office/drawing/2014/main" id="{AC0E0BFE-667A-6141-97D5-F1FC4CB74F20}"/>
              </a:ext>
            </a:extLst>
          </p:cNvPr>
          <p:cNvSpPr>
            <a:spLocks/>
          </p:cNvSpPr>
          <p:nvPr userDrawn="1"/>
        </p:nvSpPr>
        <p:spPr bwMode="auto">
          <a:xfrm rot="10800000" flipH="1">
            <a:off x="925513" y="157163"/>
            <a:ext cx="527050" cy="1404937"/>
          </a:xfrm>
          <a:custGeom>
            <a:avLst/>
            <a:gdLst>
              <a:gd name="T0" fmla="*/ 206241 w 525636"/>
              <a:gd name="T1" fmla="*/ 1383357 h 1404914"/>
              <a:gd name="T2" fmla="*/ 19394 w 525636"/>
              <a:gd name="T3" fmla="*/ 1239325 h 1404914"/>
              <a:gd name="T4" fmla="*/ 87880 w 525636"/>
              <a:gd name="T5" fmla="*/ 1098264 h 1404914"/>
              <a:gd name="T6" fmla="*/ 297060 w 525636"/>
              <a:gd name="T7" fmla="*/ 1041097 h 1404914"/>
              <a:gd name="T8" fmla="*/ 420631 w 525636"/>
              <a:gd name="T9" fmla="*/ 1061885 h 1404914"/>
              <a:gd name="T10" fmla="*/ 435520 w 525636"/>
              <a:gd name="T11" fmla="*/ 1080446 h 1404914"/>
              <a:gd name="T12" fmla="*/ 332792 w 525636"/>
              <a:gd name="T13" fmla="*/ 1312082 h 1404914"/>
              <a:gd name="T14" fmla="*/ 206241 w 525636"/>
              <a:gd name="T15" fmla="*/ 1383357 h 1404914"/>
              <a:gd name="T16" fmla="*/ 201124 w 525636"/>
              <a:gd name="T17" fmla="*/ 1404887 h 1404914"/>
              <a:gd name="T18" fmla="*/ 363312 w 525636"/>
              <a:gd name="T19" fmla="*/ 1310597 h 1404914"/>
              <a:gd name="T20" fmla="*/ 454875 w 525636"/>
              <a:gd name="T21" fmla="*/ 1094552 h 1404914"/>
              <a:gd name="T22" fmla="*/ 463529 w 525636"/>
              <a:gd name="T23" fmla="*/ 1078405 h 1404914"/>
              <a:gd name="T24" fmla="*/ 467493 w 525636"/>
              <a:gd name="T25" fmla="*/ 1079013 h 1404914"/>
              <a:gd name="T26" fmla="*/ 473075 w 525636"/>
              <a:gd name="T27" fmla="*/ 1055274 h 1404914"/>
              <a:gd name="T28" fmla="*/ 470496 w 525636"/>
              <a:gd name="T29" fmla="*/ 1053834 h 1404914"/>
              <a:gd name="T30" fmla="*/ 469763 w 525636"/>
              <a:gd name="T31" fmla="*/ 1027734 h 1404914"/>
              <a:gd name="T32" fmla="*/ 516661 w 525636"/>
              <a:gd name="T33" fmla="*/ 823565 h 1404914"/>
              <a:gd name="T34" fmla="*/ 491351 w 525636"/>
              <a:gd name="T35" fmla="*/ 526595 h 1404914"/>
              <a:gd name="T36" fmla="*/ 345446 w 525636"/>
              <a:gd name="T37" fmla="*/ 363261 h 1404914"/>
              <a:gd name="T38" fmla="*/ 144456 w 525636"/>
              <a:gd name="T39" fmla="*/ 99700 h 1404914"/>
              <a:gd name="T40" fmla="*/ 125939 w 525636"/>
              <a:gd name="T41" fmla="*/ 12000 h 1404914"/>
              <a:gd name="T42" fmla="*/ 126216 w 525636"/>
              <a:gd name="T43" fmla="*/ 0 h 1404914"/>
              <a:gd name="T44" fmla="*/ 109374 w 525636"/>
              <a:gd name="T45" fmla="*/ 0 h 1404914"/>
              <a:gd name="T46" fmla="*/ 110340 w 525636"/>
              <a:gd name="T47" fmla="*/ 33751 h 1404914"/>
              <a:gd name="T48" fmla="*/ 252394 w 525636"/>
              <a:gd name="T49" fmla="*/ 309064 h 1404914"/>
              <a:gd name="T50" fmla="*/ 379689 w 525636"/>
              <a:gd name="T51" fmla="*/ 419685 h 1404914"/>
              <a:gd name="T52" fmla="*/ 509961 w 525636"/>
              <a:gd name="T53" fmla="*/ 708490 h 1404914"/>
              <a:gd name="T54" fmla="*/ 451152 w 525636"/>
              <a:gd name="T55" fmla="*/ 1030704 h 1404914"/>
              <a:gd name="T56" fmla="*/ 428075 w 525636"/>
              <a:gd name="T57" fmla="*/ 1041840 h 1404914"/>
              <a:gd name="T58" fmla="*/ 339491 w 525636"/>
              <a:gd name="T59" fmla="*/ 1025506 h 1404914"/>
              <a:gd name="T60" fmla="*/ 70758 w 525636"/>
              <a:gd name="T61" fmla="*/ 1088612 h 1404914"/>
              <a:gd name="T62" fmla="*/ 52892 w 525636"/>
              <a:gd name="T63" fmla="*/ 1347719 h 1404914"/>
              <a:gd name="T64" fmla="*/ 201124 w 525636"/>
              <a:gd name="T65" fmla="*/ 1404887 h 1404914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</a:gdLst>
            <a:ahLst/>
            <a:cxnLst>
              <a:cxn ang="T66">
                <a:pos x="T0" y="T1"/>
              </a:cxn>
              <a:cxn ang="T67">
                <a:pos x="T2" y="T3"/>
              </a:cxn>
              <a:cxn ang="T68">
                <a:pos x="T4" y="T5"/>
              </a:cxn>
              <a:cxn ang="T69">
                <a:pos x="T6" y="T7"/>
              </a:cxn>
              <a:cxn ang="T70">
                <a:pos x="T8" y="T9"/>
              </a:cxn>
              <a:cxn ang="T71">
                <a:pos x="T10" y="T11"/>
              </a:cxn>
              <a:cxn ang="T72">
                <a:pos x="T12" y="T13"/>
              </a:cxn>
              <a:cxn ang="T73">
                <a:pos x="T14" y="T15"/>
              </a:cxn>
              <a:cxn ang="T74">
                <a:pos x="T16" y="T17"/>
              </a:cxn>
              <a:cxn ang="T75">
                <a:pos x="T18" y="T19"/>
              </a:cxn>
              <a:cxn ang="T76">
                <a:pos x="T20" y="T21"/>
              </a:cxn>
              <a:cxn ang="T77">
                <a:pos x="T22" y="T23"/>
              </a:cxn>
              <a:cxn ang="T78">
                <a:pos x="T24" y="T25"/>
              </a:cxn>
              <a:cxn ang="T79">
                <a:pos x="T26" y="T27"/>
              </a:cxn>
              <a:cxn ang="T80">
                <a:pos x="T28" y="T29"/>
              </a:cxn>
              <a:cxn ang="T81">
                <a:pos x="T30" y="T31"/>
              </a:cxn>
              <a:cxn ang="T82">
                <a:pos x="T32" y="T33"/>
              </a:cxn>
              <a:cxn ang="T83">
                <a:pos x="T34" y="T35"/>
              </a:cxn>
              <a:cxn ang="T84">
                <a:pos x="T36" y="T37"/>
              </a:cxn>
              <a:cxn ang="T85">
                <a:pos x="T38" y="T39"/>
              </a:cxn>
              <a:cxn ang="T86">
                <a:pos x="T40" y="T41"/>
              </a:cxn>
              <a:cxn ang="T87">
                <a:pos x="T42" y="T43"/>
              </a:cxn>
              <a:cxn ang="T88">
                <a:pos x="T44" y="T45"/>
              </a:cxn>
              <a:cxn ang="T89">
                <a:pos x="T46" y="T47"/>
              </a:cxn>
              <a:cxn ang="T90">
                <a:pos x="T48" y="T49"/>
              </a:cxn>
              <a:cxn ang="T91">
                <a:pos x="T50" y="T51"/>
              </a:cxn>
              <a:cxn ang="T92">
                <a:pos x="T52" y="T53"/>
              </a:cxn>
              <a:cxn ang="T93">
                <a:pos x="T54" y="T55"/>
              </a:cxn>
              <a:cxn ang="T94">
                <a:pos x="T56" y="T57"/>
              </a:cxn>
              <a:cxn ang="T95">
                <a:pos x="T58" y="T59"/>
              </a:cxn>
              <a:cxn ang="T96">
                <a:pos x="T60" y="T61"/>
              </a:cxn>
              <a:cxn ang="T97">
                <a:pos x="T62" y="T63"/>
              </a:cxn>
              <a:cxn ang="T98">
                <a:pos x="T64" y="T65"/>
              </a:cxn>
            </a:cxnLst>
            <a:rect l="0" t="0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  <p:sp>
        <p:nvSpPr>
          <p:cNvPr id="3" name="Freeform: Shape 14">
            <a:extLst>
              <a:ext uri="{FF2B5EF4-FFF2-40B4-BE49-F238E27FC236}">
                <a16:creationId xmlns:a16="http://schemas.microsoft.com/office/drawing/2014/main" id="{429A6EEB-F8F6-3A4F-8370-7396BAE5655A}"/>
              </a:ext>
            </a:extLst>
          </p:cNvPr>
          <p:cNvSpPr>
            <a:spLocks/>
          </p:cNvSpPr>
          <p:nvPr userDrawn="1"/>
        </p:nvSpPr>
        <p:spPr bwMode="auto">
          <a:xfrm rot="10800000">
            <a:off x="1371600" y="290513"/>
            <a:ext cx="10574338" cy="1563687"/>
          </a:xfrm>
          <a:custGeom>
            <a:avLst/>
            <a:gdLst>
              <a:gd name="T0" fmla="*/ 4807177 w 10575133"/>
              <a:gd name="T1" fmla="*/ 1126458 h 1562905"/>
              <a:gd name="T2" fmla="*/ 4776738 w 10575133"/>
              <a:gd name="T3" fmla="*/ 1416743 h 1562905"/>
              <a:gd name="T4" fmla="*/ 4889585 w 10575133"/>
              <a:gd name="T5" fmla="*/ 1424166 h 1562905"/>
              <a:gd name="T6" fmla="*/ 5122703 w 10575133"/>
              <a:gd name="T7" fmla="*/ 1105670 h 1562905"/>
              <a:gd name="T8" fmla="*/ 296263 w 10575133"/>
              <a:gd name="T9" fmla="*/ 1041080 h 1562905"/>
              <a:gd name="T10" fmla="*/ 19342 w 10575133"/>
              <a:gd name="T11" fmla="*/ 1239305 h 1562905"/>
              <a:gd name="T12" fmla="*/ 331899 w 10575133"/>
              <a:gd name="T13" fmla="*/ 1312061 h 1562905"/>
              <a:gd name="T14" fmla="*/ 419503 w 10575133"/>
              <a:gd name="T15" fmla="*/ 1061868 h 1562905"/>
              <a:gd name="T16" fmla="*/ 109081 w 10575133"/>
              <a:gd name="T17" fmla="*/ 0 h 1562905"/>
              <a:gd name="T18" fmla="*/ 125601 w 10575133"/>
              <a:gd name="T19" fmla="*/ 12000 h 1562905"/>
              <a:gd name="T20" fmla="*/ 344519 w 10575133"/>
              <a:gd name="T21" fmla="*/ 363255 h 1562905"/>
              <a:gd name="T22" fmla="*/ 515275 w 10575133"/>
              <a:gd name="T23" fmla="*/ 823552 h 1562905"/>
              <a:gd name="T24" fmla="*/ 479639 w 10575133"/>
              <a:gd name="T25" fmla="*/ 1059641 h 1562905"/>
              <a:gd name="T26" fmla="*/ 985966 w 10575133"/>
              <a:gd name="T27" fmla="*/ 1434560 h 1562905"/>
              <a:gd name="T28" fmla="*/ 2288163 w 10575133"/>
              <a:gd name="T29" fmla="*/ 1414514 h 1562905"/>
              <a:gd name="T30" fmla="*/ 3676478 w 10575133"/>
              <a:gd name="T31" fmla="*/ 1346213 h 1562905"/>
              <a:gd name="T32" fmla="*/ 4751495 w 10575133"/>
              <a:gd name="T33" fmla="*/ 1427879 h 1562905"/>
              <a:gd name="T34" fmla="*/ 4744814 w 10575133"/>
              <a:gd name="T35" fmla="*/ 1167291 h 1562905"/>
              <a:gd name="T36" fmla="*/ 5139779 w 10575133"/>
              <a:gd name="T37" fmla="*/ 1367000 h 1562905"/>
              <a:gd name="T38" fmla="*/ 4810147 w 10575133"/>
              <a:gd name="T39" fmla="*/ 1447923 h 1562905"/>
              <a:gd name="T40" fmla="*/ 5425609 w 10575133"/>
              <a:gd name="T41" fmla="*/ 1510286 h 1562905"/>
              <a:gd name="T42" fmla="*/ 6337295 w 10575133"/>
              <a:gd name="T43" fmla="*/ 1271971 h 1562905"/>
              <a:gd name="T44" fmla="*/ 7740459 w 10575133"/>
              <a:gd name="T45" fmla="*/ 1296471 h 1562905"/>
              <a:gd name="T46" fmla="*/ 8445753 w 10575133"/>
              <a:gd name="T47" fmla="*/ 1395212 h 1562905"/>
              <a:gd name="T48" fmla="*/ 9393075 w 10575133"/>
              <a:gd name="T49" fmla="*/ 1372197 h 1562905"/>
              <a:gd name="T50" fmla="*/ 10569624 w 10575133"/>
              <a:gd name="T51" fmla="*/ 1350406 h 1562905"/>
              <a:gd name="T52" fmla="*/ 9935779 w 10575133"/>
              <a:gd name="T53" fmla="*/ 1351409 h 1562905"/>
              <a:gd name="T54" fmla="*/ 8973610 w 10575133"/>
              <a:gd name="T55" fmla="*/ 1422681 h 1562905"/>
              <a:gd name="T56" fmla="*/ 8175514 w 10575133"/>
              <a:gd name="T57" fmla="*/ 1364774 h 1562905"/>
              <a:gd name="T58" fmla="*/ 7039619 w 10575133"/>
              <a:gd name="T59" fmla="*/ 1289047 h 1562905"/>
              <a:gd name="T60" fmla="*/ 5754499 w 10575133"/>
              <a:gd name="T61" fmla="*/ 1432333 h 1562905"/>
              <a:gd name="T62" fmla="*/ 4931160 w 10575133"/>
              <a:gd name="T63" fmla="*/ 1531817 h 1562905"/>
              <a:gd name="T64" fmla="*/ 4764117 w 10575133"/>
              <a:gd name="T65" fmla="*/ 1449408 h 1562905"/>
              <a:gd name="T66" fmla="*/ 3366892 w 10575133"/>
              <a:gd name="T67" fmla="*/ 1372197 h 1562905"/>
              <a:gd name="T68" fmla="*/ 2047620 w 10575133"/>
              <a:gd name="T69" fmla="*/ 1458317 h 1562905"/>
              <a:gd name="T70" fmla="*/ 897618 w 10575133"/>
              <a:gd name="T71" fmla="*/ 1437529 h 1562905"/>
              <a:gd name="T72" fmla="*/ 480381 w 10575133"/>
              <a:gd name="T73" fmla="*/ 1081171 h 1562905"/>
              <a:gd name="T74" fmla="*/ 362337 w 10575133"/>
              <a:gd name="T75" fmla="*/ 1310576 h 1562905"/>
              <a:gd name="T76" fmla="*/ 70568 w 10575133"/>
              <a:gd name="T77" fmla="*/ 1088594 h 1562905"/>
              <a:gd name="T78" fmla="*/ 426927 w 10575133"/>
              <a:gd name="T79" fmla="*/ 1041823 h 1562905"/>
              <a:gd name="T80" fmla="*/ 508593 w 10575133"/>
              <a:gd name="T81" fmla="*/ 708478 h 1562905"/>
              <a:gd name="T82" fmla="*/ 251717 w 10575133"/>
              <a:gd name="T83" fmla="*/ 309059 h 1562905"/>
              <a:gd name="T84" fmla="*/ 109081 w 10575133"/>
              <a:gd name="T85" fmla="*/ 0 h 156290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  <p:sp>
        <p:nvSpPr>
          <p:cNvPr id="4" name="Freeform: Shape 22">
            <a:extLst>
              <a:ext uri="{FF2B5EF4-FFF2-40B4-BE49-F238E27FC236}">
                <a16:creationId xmlns:a16="http://schemas.microsoft.com/office/drawing/2014/main" id="{9B09A745-EC44-BF4C-89BE-BE1D40DD623E}"/>
              </a:ext>
            </a:extLst>
          </p:cNvPr>
          <p:cNvSpPr>
            <a:spLocks/>
          </p:cNvSpPr>
          <p:nvPr userDrawn="1"/>
        </p:nvSpPr>
        <p:spPr bwMode="auto">
          <a:xfrm>
            <a:off x="938213" y="1616075"/>
            <a:ext cx="9155112" cy="4956175"/>
          </a:xfrm>
          <a:custGeom>
            <a:avLst/>
            <a:gdLst>
              <a:gd name="T0" fmla="*/ 5316958 w 9154996"/>
              <a:gd name="T1" fmla="*/ 4809995 h 4956157"/>
              <a:gd name="T2" fmla="*/ 5662924 w 9154996"/>
              <a:gd name="T3" fmla="*/ 4498922 h 4956157"/>
              <a:gd name="T4" fmla="*/ 559562 w 9154996"/>
              <a:gd name="T5" fmla="*/ 4632557 h 4956157"/>
              <a:gd name="T6" fmla="*/ 959723 w 9154996"/>
              <a:gd name="T7" fmla="*/ 4455120 h 4956157"/>
              <a:gd name="T8" fmla="*/ 687999 w 9154996"/>
              <a:gd name="T9" fmla="*/ 3302892 h 4956157"/>
              <a:gd name="T10" fmla="*/ 799745 w 9154996"/>
              <a:gd name="T11" fmla="*/ 3180173 h 4956157"/>
              <a:gd name="T12" fmla="*/ 725862 w 9154996"/>
              <a:gd name="T13" fmla="*/ 3119515 h 4956157"/>
              <a:gd name="T14" fmla="*/ 761557 w 9154996"/>
              <a:gd name="T15" fmla="*/ 3002179 h 4956157"/>
              <a:gd name="T16" fmla="*/ 746650 w 9154996"/>
              <a:gd name="T17" fmla="*/ 2897533 h 4956157"/>
              <a:gd name="T18" fmla="*/ 793422 w 9154996"/>
              <a:gd name="T19" fmla="*/ 2773549 h 4956157"/>
              <a:gd name="T20" fmla="*/ 640485 w 9154996"/>
              <a:gd name="T21" fmla="*/ 2642885 h 4956157"/>
              <a:gd name="T22" fmla="*/ 807529 w 9154996"/>
              <a:gd name="T23" fmla="*/ 2565673 h 4956157"/>
              <a:gd name="T24" fmla="*/ 501653 w 9154996"/>
              <a:gd name="T25" fmla="*/ 2403827 h 4956157"/>
              <a:gd name="T26" fmla="*/ 503138 w 9154996"/>
              <a:gd name="T27" fmla="*/ 2319191 h 4956157"/>
              <a:gd name="T28" fmla="*/ 1152751 w 9154996"/>
              <a:gd name="T29" fmla="*/ 2388236 h 4956157"/>
              <a:gd name="T30" fmla="*/ 608561 w 9154996"/>
              <a:gd name="T31" fmla="*/ 2609476 h 4956157"/>
              <a:gd name="T32" fmla="*/ 830543 w 9154996"/>
              <a:gd name="T33" fmla="*/ 2662188 h 4956157"/>
              <a:gd name="T34" fmla="*/ 755560 w 9154996"/>
              <a:gd name="T35" fmla="*/ 2741626 h 4956157"/>
              <a:gd name="T36" fmla="*/ 598909 w 9154996"/>
              <a:gd name="T37" fmla="*/ 2873033 h 4956157"/>
              <a:gd name="T38" fmla="*/ 854301 w 9154996"/>
              <a:gd name="T39" fmla="*/ 3014834 h 4956157"/>
              <a:gd name="T40" fmla="*/ 614501 w 9154996"/>
              <a:gd name="T41" fmla="*/ 3138818 h 4956157"/>
              <a:gd name="T42" fmla="*/ 905527 w 9154996"/>
              <a:gd name="T43" fmla="*/ 3250923 h 4956157"/>
              <a:gd name="T44" fmla="*/ 884739 w 9154996"/>
              <a:gd name="T45" fmla="*/ 3756507 h 4956157"/>
              <a:gd name="T46" fmla="*/ 1019859 w 9154996"/>
              <a:gd name="T47" fmla="*/ 4452893 h 4956157"/>
              <a:gd name="T48" fmla="*/ 2828383 w 9154996"/>
              <a:gd name="T49" fmla="*/ 4807766 h 4956157"/>
              <a:gd name="T50" fmla="*/ 5291715 w 9154996"/>
              <a:gd name="T51" fmla="*/ 4821131 h 4956157"/>
              <a:gd name="T52" fmla="*/ 5679999 w 9154996"/>
              <a:gd name="T53" fmla="*/ 4760252 h 4956157"/>
              <a:gd name="T54" fmla="*/ 5965829 w 9154996"/>
              <a:gd name="T55" fmla="*/ 4903538 h 4956157"/>
              <a:gd name="T56" fmla="*/ 8280679 w 9154996"/>
              <a:gd name="T57" fmla="*/ 4689723 h 4956157"/>
              <a:gd name="T58" fmla="*/ 9154996 w 9154996"/>
              <a:gd name="T59" fmla="*/ 4803161 h 4956157"/>
              <a:gd name="T60" fmla="*/ 8715734 w 9154996"/>
              <a:gd name="T61" fmla="*/ 4758026 h 4956157"/>
              <a:gd name="T62" fmla="*/ 6294719 w 9154996"/>
              <a:gd name="T63" fmla="*/ 4825585 h 4956157"/>
              <a:gd name="T64" fmla="*/ 5304338 w 9154996"/>
              <a:gd name="T65" fmla="*/ 4842660 h 4956157"/>
              <a:gd name="T66" fmla="*/ 2587840 w 9154996"/>
              <a:gd name="T67" fmla="*/ 4851569 h 4956157"/>
              <a:gd name="T68" fmla="*/ 1020601 w 9154996"/>
              <a:gd name="T69" fmla="*/ 4474423 h 4956157"/>
              <a:gd name="T70" fmla="*/ 610788 w 9154996"/>
              <a:gd name="T71" fmla="*/ 4481846 h 4956157"/>
              <a:gd name="T72" fmla="*/ 1048813 w 9154996"/>
              <a:gd name="T73" fmla="*/ 4101730 h 4956157"/>
              <a:gd name="T74" fmla="*/ 638257 w 9154996"/>
              <a:gd name="T75" fmla="*/ 3287301 h 4956157"/>
              <a:gd name="T76" fmla="*/ 592228 w 9154996"/>
              <a:gd name="T77" fmla="*/ 2786170 h 4956157"/>
              <a:gd name="T78" fmla="*/ 500911 w 9154996"/>
              <a:gd name="T79" fmla="*/ 2459508 h 4956157"/>
              <a:gd name="T80" fmla="*/ 460819 w 9154996"/>
              <a:gd name="T81" fmla="*/ 2117997 h 4956157"/>
              <a:gd name="T82" fmla="*/ 458592 w 9154996"/>
              <a:gd name="T83" fmla="*/ 2201147 h 4956157"/>
              <a:gd name="T84" fmla="*/ 1136417 w 9154996"/>
              <a:gd name="T85" fmla="*/ 2182586 h 4956157"/>
              <a:gd name="T86" fmla="*/ 425926 w 9154996"/>
              <a:gd name="T87" fmla="*/ 2063800 h 4956157"/>
              <a:gd name="T88" fmla="*/ 1096326 w 9154996"/>
              <a:gd name="T89" fmla="*/ 2083845 h 4956157"/>
              <a:gd name="T90" fmla="*/ 1097811 w 9154996"/>
              <a:gd name="T91" fmla="*/ 2276131 h 4956157"/>
              <a:gd name="T92" fmla="*/ 446713 w 9154996"/>
              <a:gd name="T93" fmla="*/ 1916802 h 4956157"/>
              <a:gd name="T94" fmla="*/ 1098554 w 9154996"/>
              <a:gd name="T95" fmla="*/ 2018513 h 4956157"/>
              <a:gd name="T96" fmla="*/ 446713 w 9154996"/>
              <a:gd name="T97" fmla="*/ 1916802 h 4956157"/>
              <a:gd name="T98" fmla="*/ 150488 w 9154996"/>
              <a:gd name="T99" fmla="*/ 820997 h 4956157"/>
              <a:gd name="T100" fmla="*/ 131186 w 9154996"/>
              <a:gd name="T101" fmla="*/ 648757 h 4956157"/>
              <a:gd name="T102" fmla="*/ 800630 w 9154996"/>
              <a:gd name="T103" fmla="*/ 46764 h 4956157"/>
              <a:gd name="T104" fmla="*/ 49521 w 9154996"/>
              <a:gd name="T105" fmla="*/ 655438 h 4956157"/>
              <a:gd name="T106" fmla="*/ 460819 w 9154996"/>
              <a:gd name="T107" fmla="*/ 1792076 h 4956157"/>
              <a:gd name="T108" fmla="*/ 1116372 w 9154996"/>
              <a:gd name="T109" fmla="*/ 1688138 h 4956157"/>
              <a:gd name="T110" fmla="*/ 1468276 w 9154996"/>
              <a:gd name="T111" fmla="*/ 599015 h 4956157"/>
              <a:gd name="T112" fmla="*/ 1036191 w 9154996"/>
              <a:gd name="T113" fmla="*/ 52598 h 4956157"/>
              <a:gd name="T114" fmla="*/ 1264855 w 9154996"/>
              <a:gd name="T115" fmla="*/ 1406020 h 4956157"/>
              <a:gd name="T116" fmla="*/ 1229961 w 9154996"/>
              <a:gd name="T117" fmla="*/ 1991044 h 4956157"/>
              <a:gd name="T118" fmla="*/ 368017 w 9154996"/>
              <a:gd name="T119" fmla="*/ 2039300 h 4956157"/>
              <a:gd name="T120" fmla="*/ 387320 w 9154996"/>
              <a:gd name="T121" fmla="*/ 1655472 h 4956157"/>
              <a:gd name="T122" fmla="*/ 145292 w 9154996"/>
              <a:gd name="T123" fmla="*/ 308730 h 495615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lnTo>
                  <a:pt x="446713" y="1916802"/>
                </a:ln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EC97AEC8-DF1F-114F-8EC8-13A54E315D72}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139700" y="887413"/>
            <a:ext cx="3100388" cy="1223962"/>
            <a:chOff x="1525348" y="1579815"/>
            <a:chExt cx="6070988" cy="27617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90A66EC4-96C8-0347-953B-5BEC8A63D6C1}"/>
                </a:ext>
              </a:extLst>
            </p:cNvPr>
            <p:cNvSpPr/>
            <p:nvPr/>
          </p:nvSpPr>
          <p:spPr>
            <a:xfrm>
              <a:off x="3269242" y="2310537"/>
              <a:ext cx="2598743" cy="2030978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ko-KR" altLang="en-US" sz="2701"/>
            </a:p>
          </p:txBody>
        </p:sp>
        <p:sp>
          <p:nvSpPr>
            <p:cNvPr id="7" name="Rectangle 5">
              <a:extLst>
                <a:ext uri="{FF2B5EF4-FFF2-40B4-BE49-F238E27FC236}">
                  <a16:creationId xmlns:a16="http://schemas.microsoft.com/office/drawing/2014/main" id="{D4459532-8107-824A-9F94-2D4E5E3C6A5E}"/>
                </a:ext>
              </a:extLst>
            </p:cNvPr>
            <p:cNvSpPr/>
            <p:nvPr/>
          </p:nvSpPr>
          <p:spPr>
            <a:xfrm>
              <a:off x="3269242" y="2704554"/>
              <a:ext cx="2598743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ko-KR" altLang="en-US" sz="2701"/>
            </a:p>
          </p:txBody>
        </p:sp>
        <p:sp>
          <p:nvSpPr>
            <p:cNvPr id="8" name="Freeform 22">
              <a:extLst>
                <a:ext uri="{FF2B5EF4-FFF2-40B4-BE49-F238E27FC236}">
                  <a16:creationId xmlns:a16="http://schemas.microsoft.com/office/drawing/2014/main" id="{36090F08-1DED-264F-ACE2-50960E485D86}"/>
                </a:ext>
              </a:extLst>
            </p:cNvPr>
            <p:cNvSpPr/>
            <p:nvPr/>
          </p:nvSpPr>
          <p:spPr>
            <a:xfrm>
              <a:off x="1525348" y="1579815"/>
              <a:ext cx="6070988" cy="1787403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ko-KR" altLang="en-US" sz="2701"/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EB0143F1-3C69-F845-8F5B-DC903B47855F}"/>
                </a:ext>
              </a:extLst>
            </p:cNvPr>
            <p:cNvCxnSpPr/>
            <p:nvPr/>
          </p:nvCxnSpPr>
          <p:spPr>
            <a:xfrm>
              <a:off x="4661870" y="2188750"/>
              <a:ext cx="1588465" cy="61251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9EDFF93-FB7D-A241-AFAF-351EDC02F4E4}"/>
                </a:ext>
              </a:extLst>
            </p:cNvPr>
            <p:cNvCxnSpPr/>
            <p:nvPr/>
          </p:nvCxnSpPr>
          <p:spPr>
            <a:xfrm>
              <a:off x="6250335" y="2801267"/>
              <a:ext cx="0" cy="101011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Isosceles Triangle 9">
              <a:extLst>
                <a:ext uri="{FF2B5EF4-FFF2-40B4-BE49-F238E27FC236}">
                  <a16:creationId xmlns:a16="http://schemas.microsoft.com/office/drawing/2014/main" id="{6E5E9DF9-462A-7741-8DAD-C083B5020C07}"/>
                </a:ext>
              </a:extLst>
            </p:cNvPr>
            <p:cNvSpPr/>
            <p:nvPr/>
          </p:nvSpPr>
          <p:spPr>
            <a:xfrm>
              <a:off x="6017195" y="3406621"/>
              <a:ext cx="463172" cy="920566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ko-KR" altLang="en-US" sz="2701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4179EB0-5F07-234D-8836-56C0677D9C7D}"/>
                </a:ext>
              </a:extLst>
            </p:cNvPr>
            <p:cNvSpPr/>
            <p:nvPr/>
          </p:nvSpPr>
          <p:spPr>
            <a:xfrm>
              <a:off x="6122886" y="3356474"/>
              <a:ext cx="236249" cy="272230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ko-KR" altLang="en-US" sz="2701"/>
            </a:p>
          </p:txBody>
        </p:sp>
      </p:grpSp>
      <p:sp>
        <p:nvSpPr>
          <p:cNvPr id="13" name="Freeform: Shape 11">
            <a:extLst>
              <a:ext uri="{FF2B5EF4-FFF2-40B4-BE49-F238E27FC236}">
                <a16:creationId xmlns:a16="http://schemas.microsoft.com/office/drawing/2014/main" id="{EF9827C0-2EB3-7F4B-A162-E0C2473E3565}"/>
              </a:ext>
            </a:extLst>
          </p:cNvPr>
          <p:cNvSpPr>
            <a:spLocks/>
          </p:cNvSpPr>
          <p:nvPr userDrawn="1"/>
        </p:nvSpPr>
        <p:spPr bwMode="auto">
          <a:xfrm rot="628173">
            <a:off x="1225550" y="2160588"/>
            <a:ext cx="936625" cy="1282700"/>
          </a:xfrm>
          <a:custGeom>
            <a:avLst/>
            <a:gdLst>
              <a:gd name="T0" fmla="*/ 173595 w 937061"/>
              <a:gd name="T1" fmla="*/ 561778 h 1282256"/>
              <a:gd name="T2" fmla="*/ 251467 w 937061"/>
              <a:gd name="T3" fmla="*/ 657997 h 1282256"/>
              <a:gd name="T4" fmla="*/ 318540 w 937061"/>
              <a:gd name="T5" fmla="*/ 799397 h 1282256"/>
              <a:gd name="T6" fmla="*/ 374294 w 937061"/>
              <a:gd name="T7" fmla="*/ 724114 h 1282256"/>
              <a:gd name="T8" fmla="*/ 257804 w 937061"/>
              <a:gd name="T9" fmla="*/ 700011 h 1282256"/>
              <a:gd name="T10" fmla="*/ 348811 w 937061"/>
              <a:gd name="T11" fmla="*/ 615972 h 1282256"/>
              <a:gd name="T12" fmla="*/ 447498 w 937061"/>
              <a:gd name="T13" fmla="*/ 742160 h 1282256"/>
              <a:gd name="T14" fmla="*/ 444271 w 937061"/>
              <a:gd name="T15" fmla="*/ 922014 h 1282256"/>
              <a:gd name="T16" fmla="*/ 566594 w 937061"/>
              <a:gd name="T17" fmla="*/ 1273228 h 1282256"/>
              <a:gd name="T18" fmla="*/ 380666 w 937061"/>
              <a:gd name="T19" fmla="*/ 911088 h 1282256"/>
              <a:gd name="T20" fmla="*/ 256927 w 937061"/>
              <a:gd name="T21" fmla="*/ 880449 h 1282256"/>
              <a:gd name="T22" fmla="*/ 136302 w 937061"/>
              <a:gd name="T23" fmla="*/ 795389 h 1282256"/>
              <a:gd name="T24" fmla="*/ 28110 w 937061"/>
              <a:gd name="T25" fmla="*/ 666272 h 1282256"/>
              <a:gd name="T26" fmla="*/ 903402 w 937061"/>
              <a:gd name="T27" fmla="*/ 393916 h 1282256"/>
              <a:gd name="T28" fmla="*/ 881183 w 937061"/>
              <a:gd name="T29" fmla="*/ 655093 h 1282256"/>
              <a:gd name="T30" fmla="*/ 794668 w 937061"/>
              <a:gd name="T31" fmla="*/ 805320 h 1282256"/>
              <a:gd name="T32" fmla="*/ 683025 w 937061"/>
              <a:gd name="T33" fmla="*/ 866563 h 1282256"/>
              <a:gd name="T34" fmla="*/ 720960 w 937061"/>
              <a:gd name="T35" fmla="*/ 1258622 h 1282256"/>
              <a:gd name="T36" fmla="*/ 620096 w 937061"/>
              <a:gd name="T37" fmla="*/ 884815 h 1282256"/>
              <a:gd name="T38" fmla="*/ 575867 w 937061"/>
              <a:gd name="T39" fmla="*/ 722513 h 1282256"/>
              <a:gd name="T40" fmla="*/ 603475 w 937061"/>
              <a:gd name="T41" fmla="*/ 559950 h 1282256"/>
              <a:gd name="T42" fmla="*/ 700456 w 937061"/>
              <a:gd name="T43" fmla="*/ 590917 h 1282256"/>
              <a:gd name="T44" fmla="*/ 707956 w 937061"/>
              <a:gd name="T45" fmla="*/ 700956 h 1282256"/>
              <a:gd name="T46" fmla="*/ 656986 w 937061"/>
              <a:gd name="T47" fmla="*/ 782282 h 1282256"/>
              <a:gd name="T48" fmla="*/ 776459 w 937061"/>
              <a:gd name="T49" fmla="*/ 653872 h 1282256"/>
              <a:gd name="T50" fmla="*/ 690243 w 937061"/>
              <a:gd name="T51" fmla="*/ 515805 h 1282256"/>
              <a:gd name="T52" fmla="*/ 792796 w 937061"/>
              <a:gd name="T53" fmla="*/ 434725 h 1282256"/>
              <a:gd name="T54" fmla="*/ 165483 w 937061"/>
              <a:gd name="T55" fmla="*/ 295204 h 1282256"/>
              <a:gd name="T56" fmla="*/ 179565 w 937061"/>
              <a:gd name="T57" fmla="*/ 401175 h 1282256"/>
              <a:gd name="T58" fmla="*/ 570 w 937061"/>
              <a:gd name="T59" fmla="*/ 441177 h 1282256"/>
              <a:gd name="T60" fmla="*/ 80732 w 937061"/>
              <a:gd name="T61" fmla="*/ 236718 h 1282256"/>
              <a:gd name="T62" fmla="*/ 788636 w 937061"/>
              <a:gd name="T63" fmla="*/ 228126 h 1282256"/>
              <a:gd name="T64" fmla="*/ 875371 w 937061"/>
              <a:gd name="T65" fmla="*/ 346949 h 1282256"/>
              <a:gd name="T66" fmla="*/ 705546 w 937061"/>
              <a:gd name="T67" fmla="*/ 292165 h 1282256"/>
              <a:gd name="T68" fmla="*/ 657076 w 937061"/>
              <a:gd name="T69" fmla="*/ 221678 h 1282256"/>
              <a:gd name="T70" fmla="*/ 234805 w 937061"/>
              <a:gd name="T71" fmla="*/ 54681 h 1282256"/>
              <a:gd name="T72" fmla="*/ 334083 w 937061"/>
              <a:gd name="T73" fmla="*/ 235327 h 1282256"/>
              <a:gd name="T74" fmla="*/ 374791 w 937061"/>
              <a:gd name="T75" fmla="*/ 572468 h 1282256"/>
              <a:gd name="T76" fmla="*/ 233948 w 937061"/>
              <a:gd name="T77" fmla="*/ 534531 h 1282256"/>
              <a:gd name="T78" fmla="*/ 291634 w 937061"/>
              <a:gd name="T79" fmla="*/ 464187 h 1282256"/>
              <a:gd name="T80" fmla="*/ 317151 w 937061"/>
              <a:gd name="T81" fmla="*/ 371880 h 1282256"/>
              <a:gd name="T82" fmla="*/ 277330 w 937061"/>
              <a:gd name="T83" fmla="*/ 442997 h 1282256"/>
              <a:gd name="T84" fmla="*/ 207223 w 937061"/>
              <a:gd name="T85" fmla="*/ 393213 h 1282256"/>
              <a:gd name="T86" fmla="*/ 278448 w 937061"/>
              <a:gd name="T87" fmla="*/ 208737 h 1282256"/>
              <a:gd name="T88" fmla="*/ 204653 w 937061"/>
              <a:gd name="T89" fmla="*/ 172059 h 1282256"/>
              <a:gd name="T90" fmla="*/ 114462 w 937061"/>
              <a:gd name="T91" fmla="*/ 240670 h 1282256"/>
              <a:gd name="T92" fmla="*/ 208914 w 937061"/>
              <a:gd name="T93" fmla="*/ 71662 h 1282256"/>
              <a:gd name="T94" fmla="*/ 617166 w 937061"/>
              <a:gd name="T95" fmla="*/ 49796 h 1282256"/>
              <a:gd name="T96" fmla="*/ 661812 w 937061"/>
              <a:gd name="T97" fmla="*/ 180063 h 1282256"/>
              <a:gd name="T98" fmla="*/ 594985 w 937061"/>
              <a:gd name="T99" fmla="*/ 99523 h 1282256"/>
              <a:gd name="T100" fmla="*/ 529275 w 937061"/>
              <a:gd name="T101" fmla="*/ 151795 h 1282256"/>
              <a:gd name="T102" fmla="*/ 631375 w 937061"/>
              <a:gd name="T103" fmla="*/ 243538 h 1282256"/>
              <a:gd name="T104" fmla="*/ 686786 w 937061"/>
              <a:gd name="T105" fmla="*/ 360408 h 1282256"/>
              <a:gd name="T106" fmla="*/ 571263 w 937061"/>
              <a:gd name="T107" fmla="*/ 305164 h 1282256"/>
              <a:gd name="T108" fmla="*/ 584565 w 937061"/>
              <a:gd name="T109" fmla="*/ 451001 h 1282256"/>
              <a:gd name="T110" fmla="*/ 767814 w 937061"/>
              <a:gd name="T111" fmla="*/ 388823 h 1282256"/>
              <a:gd name="T112" fmla="*/ 611378 w 937061"/>
              <a:gd name="T113" fmla="*/ 535471 h 1282256"/>
              <a:gd name="T114" fmla="*/ 481297 w 937061"/>
              <a:gd name="T115" fmla="*/ 302233 h 1282256"/>
              <a:gd name="T116" fmla="*/ 518054 w 937061"/>
              <a:gd name="T117" fmla="*/ 685 h 128225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</a:cxnLst>
            <a:rect l="0" t="0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  <p:sp>
        <p:nvSpPr>
          <p:cNvPr id="14" name="Freeform: Shape 30">
            <a:extLst>
              <a:ext uri="{FF2B5EF4-FFF2-40B4-BE49-F238E27FC236}">
                <a16:creationId xmlns:a16="http://schemas.microsoft.com/office/drawing/2014/main" id="{D26A267C-8841-FF4C-AC9D-3CE937B2474A}"/>
              </a:ext>
            </a:extLst>
          </p:cNvPr>
          <p:cNvSpPr>
            <a:spLocks/>
          </p:cNvSpPr>
          <p:nvPr userDrawn="1"/>
        </p:nvSpPr>
        <p:spPr bwMode="auto">
          <a:xfrm rot="16200000">
            <a:off x="10204450" y="3333750"/>
            <a:ext cx="3200400" cy="139700"/>
          </a:xfrm>
          <a:custGeom>
            <a:avLst/>
            <a:gdLst>
              <a:gd name="T0" fmla="*/ 3200400 w 3200653"/>
              <a:gd name="T1" fmla="*/ 78231 h 139596"/>
              <a:gd name="T2" fmla="*/ 3200400 w 3200653"/>
              <a:gd name="T3" fmla="*/ 98570 h 139596"/>
              <a:gd name="T4" fmla="*/ 3127082 w 3200653"/>
              <a:gd name="T5" fmla="*/ 93519 h 139596"/>
              <a:gd name="T6" fmla="*/ 2836542 w 3200653"/>
              <a:gd name="T7" fmla="*/ 58320 h 139596"/>
              <a:gd name="T8" fmla="*/ 2022177 w 3200653"/>
              <a:gd name="T9" fmla="*/ 26373 h 139596"/>
              <a:gd name="T10" fmla="*/ 1297636 w 3200653"/>
              <a:gd name="T11" fmla="*/ 62780 h 139596"/>
              <a:gd name="T12" fmla="*/ 703009 w 3200653"/>
              <a:gd name="T13" fmla="*/ 112557 h 139596"/>
              <a:gd name="T14" fmla="*/ 61301 w 3200653"/>
              <a:gd name="T15" fmla="*/ 139305 h 139596"/>
              <a:gd name="T16" fmla="*/ 0 w 3200653"/>
              <a:gd name="T17" fmla="*/ 136967 h 139596"/>
              <a:gd name="T18" fmla="*/ 0 w 3200653"/>
              <a:gd name="T19" fmla="*/ 116713 h 139596"/>
              <a:gd name="T20" fmla="*/ 10205 w 3200653"/>
              <a:gd name="T21" fmla="*/ 117202 h 139596"/>
              <a:gd name="T22" fmla="*/ 380084 w 3200653"/>
              <a:gd name="T23" fmla="*/ 111072 h 139596"/>
              <a:gd name="T24" fmla="*/ 943533 w 3200653"/>
              <a:gd name="T25" fmla="*/ 68722 h 139596"/>
              <a:gd name="T26" fmla="*/ 1527767 w 3200653"/>
              <a:gd name="T27" fmla="*/ 25630 h 139596"/>
              <a:gd name="T28" fmla="*/ 2331739 w 3200653"/>
              <a:gd name="T29" fmla="*/ 369 h 139596"/>
              <a:gd name="T30" fmla="*/ 2958288 w 3200653"/>
              <a:gd name="T31" fmla="*/ 52378 h 139596"/>
              <a:gd name="T32" fmla="*/ 3181088 w 3200653"/>
              <a:gd name="T33" fmla="*/ 77267 h 13959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0" t="0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lnTo>
                  <a:pt x="3200653" y="78173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  <p:sp>
        <p:nvSpPr>
          <p:cNvPr id="15" name="Freeform: Shape 20">
            <a:extLst>
              <a:ext uri="{FF2B5EF4-FFF2-40B4-BE49-F238E27FC236}">
                <a16:creationId xmlns:a16="http://schemas.microsoft.com/office/drawing/2014/main" id="{19BA6818-C34C-904C-8101-3CAA4290B2ED}"/>
              </a:ext>
            </a:extLst>
          </p:cNvPr>
          <p:cNvSpPr>
            <a:spLocks/>
          </p:cNvSpPr>
          <p:nvPr userDrawn="1"/>
        </p:nvSpPr>
        <p:spPr bwMode="auto">
          <a:xfrm flipH="1">
            <a:off x="10093325" y="4973638"/>
            <a:ext cx="1884363" cy="1485900"/>
          </a:xfrm>
          <a:custGeom>
            <a:avLst/>
            <a:gdLst>
              <a:gd name="T0" fmla="*/ 212642 w 1854014"/>
              <a:gd name="T1" fmla="*/ 1383764 h 1485438"/>
              <a:gd name="T2" fmla="*/ 343119 w 1854014"/>
              <a:gd name="T3" fmla="*/ 1312469 h 1485438"/>
              <a:gd name="T4" fmla="*/ 449035 w 1854014"/>
              <a:gd name="T5" fmla="*/ 1080764 h 1485438"/>
              <a:gd name="T6" fmla="*/ 433684 w 1854014"/>
              <a:gd name="T7" fmla="*/ 1062198 h 1485438"/>
              <a:gd name="T8" fmla="*/ 306278 w 1854014"/>
              <a:gd name="T9" fmla="*/ 1041404 h 1485438"/>
              <a:gd name="T10" fmla="*/ 90607 w 1854014"/>
              <a:gd name="T11" fmla="*/ 1098588 h 1485438"/>
              <a:gd name="T12" fmla="*/ 19996 w 1854014"/>
              <a:gd name="T13" fmla="*/ 1239690 h 1485438"/>
              <a:gd name="T14" fmla="*/ 212642 w 1854014"/>
              <a:gd name="T15" fmla="*/ 1383764 h 1485438"/>
              <a:gd name="T16" fmla="*/ 1453385 w 1854014"/>
              <a:gd name="T17" fmla="*/ 1485506 h 1485438"/>
              <a:gd name="T18" fmla="*/ 1231899 w 1854014"/>
              <a:gd name="T19" fmla="*/ 1477337 h 1485438"/>
              <a:gd name="T20" fmla="*/ 927961 w 1854014"/>
              <a:gd name="T21" fmla="*/ 1437976 h 1485438"/>
              <a:gd name="T22" fmla="*/ 711524 w 1854014"/>
              <a:gd name="T23" fmla="*/ 1278308 h 1485438"/>
              <a:gd name="T24" fmla="*/ 496620 w 1854014"/>
              <a:gd name="T25" fmla="*/ 1081507 h 1485438"/>
              <a:gd name="T26" fmla="*/ 468990 w 1854014"/>
              <a:gd name="T27" fmla="*/ 1094874 h 1485438"/>
              <a:gd name="T28" fmla="*/ 374586 w 1854014"/>
              <a:gd name="T29" fmla="*/ 1310984 h 1485438"/>
              <a:gd name="T30" fmla="*/ 54533 w 1854014"/>
              <a:gd name="T31" fmla="*/ 1348116 h 1485438"/>
              <a:gd name="T32" fmla="*/ 72954 w 1854014"/>
              <a:gd name="T33" fmla="*/ 1088933 h 1485438"/>
              <a:gd name="T34" fmla="*/ 350025 w 1854014"/>
              <a:gd name="T35" fmla="*/ 1025808 h 1485438"/>
              <a:gd name="T36" fmla="*/ 441359 w 1854014"/>
              <a:gd name="T37" fmla="*/ 1042147 h 1485438"/>
              <a:gd name="T38" fmla="*/ 465153 w 1854014"/>
              <a:gd name="T39" fmla="*/ 1031008 h 1485438"/>
              <a:gd name="T40" fmla="*/ 525786 w 1854014"/>
              <a:gd name="T41" fmla="*/ 708698 h 1485438"/>
              <a:gd name="T42" fmla="*/ 391471 w 1854014"/>
              <a:gd name="T43" fmla="*/ 419809 h 1485438"/>
              <a:gd name="T44" fmla="*/ 260226 w 1854014"/>
              <a:gd name="T45" fmla="*/ 309155 h 1485438"/>
              <a:gd name="T46" fmla="*/ 113764 w 1854014"/>
              <a:gd name="T47" fmla="*/ 33760 h 1485438"/>
              <a:gd name="T48" fmla="*/ 112768 w 1854014"/>
              <a:gd name="T49" fmla="*/ 0 h 1485438"/>
              <a:gd name="T50" fmla="*/ 130132 w 1854014"/>
              <a:gd name="T51" fmla="*/ 0 h 1485438"/>
              <a:gd name="T52" fmla="*/ 129847 w 1854014"/>
              <a:gd name="T53" fmla="*/ 12004 h 1485438"/>
              <a:gd name="T54" fmla="*/ 148938 w 1854014"/>
              <a:gd name="T55" fmla="*/ 99729 h 1485438"/>
              <a:gd name="T56" fmla="*/ 356165 w 1854014"/>
              <a:gd name="T57" fmla="*/ 363368 h 1485438"/>
              <a:gd name="T58" fmla="*/ 506598 w 1854014"/>
              <a:gd name="T59" fmla="*/ 526750 h 1485438"/>
              <a:gd name="T60" fmla="*/ 532693 w 1854014"/>
              <a:gd name="T61" fmla="*/ 823808 h 1485438"/>
              <a:gd name="T62" fmla="*/ 484341 w 1854014"/>
              <a:gd name="T63" fmla="*/ 1028037 h 1485438"/>
              <a:gd name="T64" fmla="*/ 495853 w 1854014"/>
              <a:gd name="T65" fmla="*/ 1059971 h 1485438"/>
              <a:gd name="T66" fmla="*/ 715362 w 1854014"/>
              <a:gd name="T67" fmla="*/ 1247859 h 1485438"/>
              <a:gd name="T68" fmla="*/ 1019296 w 1854014"/>
              <a:gd name="T69" fmla="*/ 1435006 h 1485438"/>
              <a:gd name="T70" fmla="*/ 1782971 w 1854014"/>
              <a:gd name="T71" fmla="*/ 1457285 h 1485438"/>
              <a:gd name="T72" fmla="*/ 1916689 w 1854014"/>
              <a:gd name="T73" fmla="*/ 1448975 h 1485438"/>
              <a:gd name="T74" fmla="*/ 1916689 w 1854014"/>
              <a:gd name="T75" fmla="*/ 1472555 h 1485438"/>
              <a:gd name="T76" fmla="*/ 1895784 w 1854014"/>
              <a:gd name="T77" fmla="*/ 1473995 h 1485438"/>
              <a:gd name="T78" fmla="*/ 1453385 w 1854014"/>
              <a:gd name="T79" fmla="*/ 1485506 h 1485438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</a:gdLst>
            <a:ahLst/>
            <a:cxnLst>
              <a:cxn ang="T80">
                <a:pos x="T0" y="T1"/>
              </a:cxn>
              <a:cxn ang="T81">
                <a:pos x="T2" y="T3"/>
              </a:cxn>
              <a:cxn ang="T82">
                <a:pos x="T4" y="T5"/>
              </a:cxn>
              <a:cxn ang="T83">
                <a:pos x="T6" y="T7"/>
              </a:cxn>
              <a:cxn ang="T84">
                <a:pos x="T8" y="T9"/>
              </a:cxn>
              <a:cxn ang="T85">
                <a:pos x="T10" y="T11"/>
              </a:cxn>
              <a:cxn ang="T86">
                <a:pos x="T12" y="T13"/>
              </a:cxn>
              <a:cxn ang="T87">
                <a:pos x="T14" y="T15"/>
              </a:cxn>
              <a:cxn ang="T88">
                <a:pos x="T16" y="T17"/>
              </a:cxn>
              <a:cxn ang="T89">
                <a:pos x="T18" y="T19"/>
              </a:cxn>
              <a:cxn ang="T90">
                <a:pos x="T20" y="T21"/>
              </a:cxn>
              <a:cxn ang="T91">
                <a:pos x="T22" y="T23"/>
              </a:cxn>
              <a:cxn ang="T92">
                <a:pos x="T24" y="T25"/>
              </a:cxn>
              <a:cxn ang="T93">
                <a:pos x="T26" y="T27"/>
              </a:cxn>
              <a:cxn ang="T94">
                <a:pos x="T28" y="T29"/>
              </a:cxn>
              <a:cxn ang="T95">
                <a:pos x="T30" y="T31"/>
              </a:cxn>
              <a:cxn ang="T96">
                <a:pos x="T32" y="T33"/>
              </a:cxn>
              <a:cxn ang="T97">
                <a:pos x="T34" y="T35"/>
              </a:cxn>
              <a:cxn ang="T98">
                <a:pos x="T36" y="T37"/>
              </a:cxn>
              <a:cxn ang="T99">
                <a:pos x="T38" y="T39"/>
              </a:cxn>
              <a:cxn ang="T100">
                <a:pos x="T40" y="T41"/>
              </a:cxn>
              <a:cxn ang="T101">
                <a:pos x="T42" y="T43"/>
              </a:cxn>
              <a:cxn ang="T102">
                <a:pos x="T44" y="T45"/>
              </a:cxn>
              <a:cxn ang="T103">
                <a:pos x="T46" y="T47"/>
              </a:cxn>
              <a:cxn ang="T104">
                <a:pos x="T48" y="T49"/>
              </a:cxn>
              <a:cxn ang="T105">
                <a:pos x="T50" y="T51"/>
              </a:cxn>
              <a:cxn ang="T106">
                <a:pos x="T52" y="T53"/>
              </a:cxn>
              <a:cxn ang="T107">
                <a:pos x="T54" y="T55"/>
              </a:cxn>
              <a:cxn ang="T108">
                <a:pos x="T56" y="T57"/>
              </a:cxn>
              <a:cxn ang="T109">
                <a:pos x="T58" y="T59"/>
              </a:cxn>
              <a:cxn ang="T110">
                <a:pos x="T60" y="T61"/>
              </a:cxn>
              <a:cxn ang="T111">
                <a:pos x="T62" y="T63"/>
              </a:cxn>
              <a:cxn ang="T112">
                <a:pos x="T64" y="T65"/>
              </a:cxn>
              <a:cxn ang="T113">
                <a:pos x="T66" y="T67"/>
              </a:cxn>
              <a:cxn ang="T114">
                <a:pos x="T68" y="T69"/>
              </a:cxn>
              <a:cxn ang="T115">
                <a:pos x="T70" y="T71"/>
              </a:cxn>
              <a:cxn ang="T116">
                <a:pos x="T72" y="T73"/>
              </a:cxn>
              <a:cxn ang="T117">
                <a:pos x="T74" y="T75"/>
              </a:cxn>
              <a:cxn ang="T118">
                <a:pos x="T76" y="T77"/>
              </a:cxn>
              <a:cxn ang="T119">
                <a:pos x="T78" y="T79"/>
              </a:cxn>
            </a:cxnLst>
            <a:rect l="0" t="0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2771067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4925924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D9FC6640-3F39-4C47-B590-677BCF728955}"/>
              </a:ext>
            </a:extLst>
          </p:cNvPr>
          <p:cNvSpPr/>
          <p:nvPr userDrawn="1"/>
        </p:nvSpPr>
        <p:spPr>
          <a:xfrm>
            <a:off x="354013" y="1131888"/>
            <a:ext cx="3560762" cy="5402262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1351"/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CA0FFD1D-6740-4040-9A7C-A17A99402B12}"/>
              </a:ext>
            </a:extLst>
          </p:cNvPr>
          <p:cNvSpPr/>
          <p:nvPr userDrawn="1"/>
        </p:nvSpPr>
        <p:spPr>
          <a:xfrm>
            <a:off x="531813" y="1347788"/>
            <a:ext cx="153987" cy="5014912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>
            <a:extLst>
              <a:ext uri="{FF2B5EF4-FFF2-40B4-BE49-F238E27FC236}">
                <a16:creationId xmlns:a16="http://schemas.microsoft.com/office/drawing/2014/main" id="{0C4EA583-419B-A341-9DAC-F5219D84B5D1}"/>
              </a:ext>
            </a:extLst>
          </p:cNvPr>
          <p:cNvSpPr/>
          <p:nvPr userDrawn="1"/>
        </p:nvSpPr>
        <p:spPr>
          <a:xfrm rot="5400000">
            <a:off x="3057525" y="1276350"/>
            <a:ext cx="685800" cy="685800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2F2E8C-09E4-734B-AC0B-07D16988C6C1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11200" y="1636713"/>
            <a:ext cx="223202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ko-KR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can Resize without losing quality</a:t>
            </a:r>
            <a:endParaRPr lang="ko-KR" altLang="en-US" sz="14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DB1CCCA-C80C-CC48-BE1C-27EC561F3D16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11200" y="2127250"/>
            <a:ext cx="223202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ko-KR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can Change Fill Color &amp;</a:t>
            </a:r>
          </a:p>
          <a:p>
            <a:pPr eaLnBrk="1" hangingPunct="1">
              <a:defRPr/>
            </a:pPr>
            <a:r>
              <a:rPr lang="en-US" altLang="ko-KR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Line Color</a:t>
            </a:r>
            <a:endParaRPr lang="ko-KR" altLang="en-US" sz="14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F9BDE38-B6E3-374D-A933-997F746E9E66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20725" y="5808663"/>
            <a:ext cx="223202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ko-KR"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www.allppt.com</a:t>
            </a:r>
            <a:endParaRPr lang="ko-KR" altLang="en-US" sz="14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B1B9815-BFC8-034A-BAA6-45A98A3ED743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20725" y="4449763"/>
            <a:ext cx="2717800" cy="1385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ko-KR" sz="2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FREE </a:t>
            </a:r>
          </a:p>
          <a:p>
            <a:pPr eaLnBrk="1" hangingPunct="1">
              <a:defRPr/>
            </a:pPr>
            <a:r>
              <a:rPr lang="en-US" altLang="ko-KR" sz="2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PPT TEMPLATES</a:t>
            </a:r>
          </a:p>
        </p:txBody>
      </p:sp>
      <p:sp>
        <p:nvSpPr>
          <p:cNvPr id="2" name="Text Placeholder 9"/>
          <p:cNvSpPr>
            <a:spLocks noGrp="1"/>
          </p:cNvSpPr>
          <p:nvPr>
            <p:ph type="body" sz="quarter" idx="10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4562322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08C2E6-9965-D64D-AA26-AC9F6EBB655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0A987A21-DB52-7E4F-B28A-1A70AD9D9078}" type="datetimeFigureOut">
              <a:rPr lang="en-US"/>
              <a:pPr>
                <a:defRPr/>
              </a:pPr>
              <a:t>10/6/21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1A9E673-0DFF-6A4B-BBE5-22A27A5420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0D9EA6-29E1-0F4B-BBB1-399AA7481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CA8E62EB-BB9F-DA4D-89A9-29070484335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979042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516369-9BD5-C344-96B0-CDA09DF4264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843B661A-8450-9F4D-8B03-22D22FD78215}" type="datetimeFigureOut">
              <a:rPr lang="en-US"/>
              <a:pPr>
                <a:defRPr/>
              </a:pPr>
              <a:t>10/6/21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8E832B-E302-9A45-A1B9-8A953C2029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887902-8783-954A-82DC-C91E2F77FE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E617669E-D4F7-6645-B40D-885D490CA90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892779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35233A-6297-D34C-AC0A-FA39DDCCF9B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1F0DAFB4-FB15-EF4F-8903-3D78C1CBCA19}" type="datetimeFigureOut">
              <a:rPr lang="en-US"/>
              <a:pPr>
                <a:defRPr/>
              </a:pPr>
              <a:t>10/6/21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DA5810-611A-9142-B8DF-AA3B6645C0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9E4E2C-CAE2-0241-A57F-F461FC1432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039CF2AA-D1A6-9A4C-9AC4-D3FF23BB4B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409496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83D86-ED73-7842-8CFE-D2807059B6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2ACBE3-DC4C-D44A-903F-74A96D4A55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C6515A-0524-F84F-A485-E8B9E45953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4FCDDB-1906-8248-9CAC-F3FD0494B4A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917C6B94-C46C-AC40-A9C4-0B84581DBF4A}" type="datetimeFigureOut">
              <a:rPr lang="cy-GB"/>
              <a:pPr>
                <a:defRPr/>
              </a:pPr>
              <a:t>06/10/21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A79A94-C022-D541-9B7D-ED1220E617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718539-F2DB-3540-BB44-36ED6098D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DD7B3756-00F0-F34A-8373-EA87EC6D2157}" type="slidenum">
              <a:rPr lang="cy-GB"/>
              <a:pPr>
                <a:defRPr/>
              </a:pPr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9463657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707013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8C8F36-5316-8A4C-805D-A3BCF89747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9625A96D-B446-6D46-8D2F-2BF321CA8B67}" type="datetimeFigureOut">
              <a:rPr lang="en-US"/>
              <a:pPr>
                <a:defRPr/>
              </a:pPr>
              <a:t>10/6/21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302F91-9A71-D143-B65D-F0C53AC189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3D6237-FDE4-E842-B85D-9C6C397566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11890067-703C-D549-BA28-471BB170FD7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71234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slideLayout" Target="../slideLayouts/slideLayout28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5" Type="http://schemas.openxmlformats.org/officeDocument/2006/relationships/theme" Target="../theme/theme2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24" Type="http://schemas.openxmlformats.org/officeDocument/2006/relationships/slideLayout" Target="../slideLayouts/slideLayout31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23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Relationship Id="rId22" Type="http://schemas.openxmlformats.org/officeDocument/2006/relationships/slideLayout" Target="../slideLayouts/slideLayout29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33.xml"/><Relationship Id="rId1" Type="http://schemas.openxmlformats.org/officeDocument/2006/relationships/slideLayout" Target="../slideLayouts/slideLayout3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rotWithShape="1">
          <a:gsLst>
            <a:gs pos="0">
              <a:srgbClr val="F6F8FC"/>
            </a:gs>
            <a:gs pos="52000">
              <a:srgbClr val="FFCCCC"/>
            </a:gs>
            <a:gs pos="58000">
              <a:srgbClr val="FFCCCC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4187" r:id="rId1"/>
    <p:sldLayoutId id="2147484188" r:id="rId2"/>
    <p:sldLayoutId id="2147484204" r:id="rId3"/>
    <p:sldLayoutId id="2147484205" r:id="rId4"/>
    <p:sldLayoutId id="2147484206" r:id="rId5"/>
    <p:sldLayoutId id="2147484207" r:id="rId6"/>
    <p:sldLayoutId id="2147484208" r:id="rId7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rotWithShape="1">
          <a:gsLst>
            <a:gs pos="0">
              <a:srgbClr val="F6F8FC"/>
            </a:gs>
            <a:gs pos="52000">
              <a:srgbClr val="FFCCCC"/>
            </a:gs>
            <a:gs pos="58000">
              <a:srgbClr val="FFCCCC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4189" r:id="rId1"/>
    <p:sldLayoutId id="2147484190" r:id="rId2"/>
    <p:sldLayoutId id="2147484191" r:id="rId3"/>
    <p:sldLayoutId id="2147484192" r:id="rId4"/>
    <p:sldLayoutId id="2147484209" r:id="rId5"/>
    <p:sldLayoutId id="2147484193" r:id="rId6"/>
    <p:sldLayoutId id="2147484194" r:id="rId7"/>
    <p:sldLayoutId id="2147484195" r:id="rId8"/>
    <p:sldLayoutId id="2147484196" r:id="rId9"/>
    <p:sldLayoutId id="2147484197" r:id="rId10"/>
    <p:sldLayoutId id="2147484210" r:id="rId11"/>
    <p:sldLayoutId id="2147484198" r:id="rId12"/>
    <p:sldLayoutId id="2147484199" r:id="rId13"/>
    <p:sldLayoutId id="2147484200" r:id="rId14"/>
    <p:sldLayoutId id="2147484211" r:id="rId15"/>
    <p:sldLayoutId id="2147484201" r:id="rId16"/>
    <p:sldLayoutId id="2147484212" r:id="rId17"/>
    <p:sldLayoutId id="2147484213" r:id="rId18"/>
    <p:sldLayoutId id="2147484202" r:id="rId19"/>
    <p:sldLayoutId id="2147484214" r:id="rId20"/>
    <p:sldLayoutId id="2147484215" r:id="rId21"/>
    <p:sldLayoutId id="2147484216" r:id="rId22"/>
    <p:sldLayoutId id="2147484217" r:id="rId23"/>
    <p:sldLayoutId id="2147484218" r:id="rId24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Arial Unicode MS" panose="020B0604020202020204" pitchFamily="34" charset="-128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rotWithShape="1">
          <a:gsLst>
            <a:gs pos="0">
              <a:srgbClr val="F6F8FC"/>
            </a:gs>
            <a:gs pos="52000">
              <a:srgbClr val="FFCCCC"/>
            </a:gs>
            <a:gs pos="58000">
              <a:srgbClr val="FFCCCC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4203" r:id="rId1"/>
    <p:sldLayoutId id="2147484220" r:id="rId2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Arial Unicode MS" panose="020B0604020202020204" pitchFamily="34" charset="-128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3.tiff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9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www.wordwall.net/resource/22924231/ymatebion-defnyddiol" TargetMode="External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7.tiff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3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3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66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Box 1">
            <a:extLst>
              <a:ext uri="{FF2B5EF4-FFF2-40B4-BE49-F238E27FC236}">
                <a16:creationId xmlns:a16="http://schemas.microsoft.com/office/drawing/2014/main" id="{79970DA6-EB4D-914F-9E89-1384690205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38388" y="4162425"/>
            <a:ext cx="7515225" cy="246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Grŵp</a:t>
            </a:r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 B – </a:t>
            </a:r>
            <a:r>
              <a:rPr lang="en-US" altLang="cy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Darlith</a:t>
            </a:r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/Lecture 2</a:t>
            </a:r>
          </a:p>
          <a:p>
            <a:pPr algn="ctr" eaLnBrk="1" hangingPunct="1"/>
            <a:endParaRPr lang="en-US" altLang="cy-GB" sz="24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Catrin Evans-Thomas</a:t>
            </a:r>
          </a:p>
          <a:p>
            <a:pPr algn="ctr" eaLnBrk="1" hangingPunct="1"/>
            <a:r>
              <a:rPr lang="en-US" altLang="cy-GB" sz="2000" dirty="0" err="1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c.evans-thomas@pcydds.ac.uk</a:t>
            </a:r>
            <a:endParaRPr lang="en-US" altLang="cy-GB" sz="2000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eaLnBrk="1" hangingPunct="1"/>
            <a:endParaRPr lang="en-US" altLang="cy-GB" sz="2400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eaLnBrk="1" hangingPunct="1"/>
            <a:endParaRPr lang="en-US" altLang="cy-GB" dirty="0">
              <a:latin typeface="Arial" panose="020B0604020202020204" pitchFamily="34" charset="0"/>
              <a:cs typeface="Arial Unicode MS" panose="020B0604020202020204" pitchFamily="34" charset="-128"/>
            </a:endParaRPr>
          </a:p>
        </p:txBody>
      </p:sp>
      <p:pic>
        <p:nvPicPr>
          <p:cNvPr id="22531" name="Picture 4">
            <a:extLst>
              <a:ext uri="{FF2B5EF4-FFF2-40B4-BE49-F238E27FC236}">
                <a16:creationId xmlns:a16="http://schemas.microsoft.com/office/drawing/2014/main" id="{DDF0E3D3-7B1A-674B-958E-034A7FCAA8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360"/>
          <a:stretch>
            <a:fillRect/>
          </a:stretch>
        </p:blipFill>
        <p:spPr bwMode="auto">
          <a:xfrm>
            <a:off x="0" y="5886450"/>
            <a:ext cx="12192000" cy="971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2" name="Picture 5">
            <a:extLst>
              <a:ext uri="{FF2B5EF4-FFF2-40B4-BE49-F238E27FC236}">
                <a16:creationId xmlns:a16="http://schemas.microsoft.com/office/drawing/2014/main" id="{32DD10F5-16C4-9F45-95E4-626271470A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72600" y="177800"/>
            <a:ext cx="2641600" cy="1196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C82D3D0-9179-3847-A910-CA32BDE8CA1B}"/>
              </a:ext>
            </a:extLst>
          </p:cNvPr>
          <p:cNvSpPr txBox="1">
            <a:spLocks/>
          </p:cNvSpPr>
          <p:nvPr/>
        </p:nvSpPr>
        <p:spPr>
          <a:xfrm>
            <a:off x="2908300" y="1590675"/>
            <a:ext cx="6375400" cy="238283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lIns="68580" tIns="34290" rIns="68580" bIns="34290" anchor="b"/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 fontAlgn="auto">
              <a:spcAft>
                <a:spcPts val="0"/>
              </a:spcAft>
              <a:defRPr/>
            </a:pP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 fontAlgn="auto">
              <a:spcAft>
                <a:spcPts val="0"/>
              </a:spcAft>
              <a:defRPr/>
            </a:pP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2021-22</a:t>
            </a:r>
          </a:p>
          <a:p>
            <a:pPr algn="ctr" fontAlgn="auto">
              <a:spcAft>
                <a:spcPts val="0"/>
              </a:spcAft>
              <a:defRPr/>
            </a:pPr>
            <a:endParaRPr lang="en-GB" sz="1500" b="1" dirty="0">
              <a:solidFill>
                <a:srgbClr val="002060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79BFA5E-F5E2-9741-8524-08F93F9F6C7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06817" y="-2477502"/>
            <a:ext cx="1812339" cy="1812339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42ACBEEC-01AE-2F43-AFAB-4E2734F673E9}"/>
              </a:ext>
            </a:extLst>
          </p:cNvPr>
          <p:cNvSpPr/>
          <p:nvPr/>
        </p:nvSpPr>
        <p:spPr>
          <a:xfrm>
            <a:off x="9747467" y="1563687"/>
            <a:ext cx="1891865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eaLnBrk="1" hangingPunct="1"/>
            <a:r>
              <a:rPr lang="en-US" altLang="cy-GB" sz="30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7.10.2021</a:t>
            </a:r>
          </a:p>
        </p:txBody>
      </p:sp>
    </p:spTree>
  </p:cSld>
  <p:clrMapOvr>
    <a:masterClrMapping/>
  </p:clrMapOvr>
  <p:transition spd="slow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Box 21">
            <a:extLst>
              <a:ext uri="{FF2B5EF4-FFF2-40B4-BE49-F238E27FC236}">
                <a16:creationId xmlns:a16="http://schemas.microsoft.com/office/drawing/2014/main" id="{479AE49D-2239-2946-9AD3-FB15BD90B7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89050" y="549275"/>
            <a:ext cx="429895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3600">
                <a:latin typeface="Tw Cen MT" panose="020B0602020104020603" pitchFamily="34" charset="77"/>
                <a:cs typeface="Arial Unicode MS" panose="020B0604020202020204" pitchFamily="34" charset="-128"/>
              </a:rPr>
              <a:t>Nod Ac Amcanion</a:t>
            </a:r>
            <a:br>
              <a:rPr lang="en-US" altLang="cy-GB" sz="3600">
                <a:latin typeface="Tw Cen MT" panose="020B0602020104020603" pitchFamily="34" charset="77"/>
                <a:cs typeface="Arial Unicode MS" panose="020B0604020202020204" pitchFamily="34" charset="-128"/>
              </a:rPr>
            </a:br>
            <a:r>
              <a:rPr lang="en-US" altLang="cy-GB" sz="3600">
                <a:latin typeface="Tw Cen MT" panose="020B0602020104020603" pitchFamily="34" charset="77"/>
                <a:cs typeface="Arial Unicode MS" panose="020B0604020202020204" pitchFamily="34" charset="-128"/>
              </a:rPr>
              <a:t>Aims and Objectives</a:t>
            </a:r>
          </a:p>
        </p:txBody>
      </p:sp>
      <p:sp>
        <p:nvSpPr>
          <p:cNvPr id="24578" name="TextBox 3">
            <a:extLst>
              <a:ext uri="{FF2B5EF4-FFF2-40B4-BE49-F238E27FC236}">
                <a16:creationId xmlns:a16="http://schemas.microsoft.com/office/drawing/2014/main" id="{EFBF0182-7055-9C41-9C0B-DEA7F316D5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3800475"/>
            <a:ext cx="1841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endParaRPr lang="cy-GB" altLang="cy-GB">
              <a:latin typeface="Arial" panose="020B0604020202020204" pitchFamily="34" charset="0"/>
              <a:cs typeface="Arial Unicode MS" panose="020B0604020202020204" pitchFamily="34" charset="-128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EAF5BE-537D-0241-BA4E-75D8A6378AC2}"/>
              </a:ext>
            </a:extLst>
          </p:cNvPr>
          <p:cNvSpPr txBox="1">
            <a:spLocks/>
          </p:cNvSpPr>
          <p:nvPr/>
        </p:nvSpPr>
        <p:spPr>
          <a:xfrm>
            <a:off x="538163" y="1933576"/>
            <a:ext cx="5800725" cy="3729288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Agor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chloi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sesiwn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/ Opening and closing a session</a:t>
            </a:r>
          </a:p>
          <a:p>
            <a:pPr marL="0" indent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ymarfer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patrymau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newydd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/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practising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new patterns</a:t>
            </a: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6C2595F-6D93-8C4E-9E46-CEA6FA98D14C}"/>
              </a:ext>
            </a:extLst>
          </p:cNvPr>
          <p:cNvSpPr txBox="1">
            <a:spLocks/>
          </p:cNvSpPr>
          <p:nvPr/>
        </p:nvSpPr>
        <p:spPr>
          <a:xfrm>
            <a:off x="7200900" y="777875"/>
            <a:ext cx="4025900" cy="19431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lIns="68580" tIns="34290" rIns="68580" bIns="34290" anchor="b"/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28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 fontAlgn="auto">
              <a:spcAft>
                <a:spcPts val="0"/>
              </a:spcAft>
              <a:defRPr/>
            </a:pP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 fontAlgn="auto">
              <a:spcAft>
                <a:spcPts val="0"/>
              </a:spcAft>
              <a:defRPr/>
            </a:pP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2021-22</a:t>
            </a:r>
          </a:p>
          <a:p>
            <a:pPr algn="ctr" fontAlgn="auto">
              <a:spcAft>
                <a:spcPts val="0"/>
              </a:spcAft>
              <a:defRPr/>
            </a:pPr>
            <a:endParaRPr lang="en-GB" sz="15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ransition spd="slow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98215155-C3FC-AB4E-AA87-60FD96F19694}"/>
              </a:ext>
            </a:extLst>
          </p:cNvPr>
          <p:cNvSpPr/>
          <p:nvPr/>
        </p:nvSpPr>
        <p:spPr>
          <a:xfrm>
            <a:off x="2868613" y="176213"/>
            <a:ext cx="5881687" cy="1266825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200" dirty="0">
                <a:solidFill>
                  <a:schemeClr val="tx1"/>
                </a:solidFill>
                <a:latin typeface="SASSOON PRIMARY" pitchFamily="2" charset="0"/>
              </a:rPr>
              <a:t>Adolygu Ymatebion Defnyddiol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800" dirty="0">
                <a:solidFill>
                  <a:srgbClr val="FF0000"/>
                </a:solidFill>
                <a:latin typeface="SASSOON PRIMARY" pitchFamily="2" charset="0"/>
              </a:rPr>
              <a:t>Revising Useful Responses</a:t>
            </a:r>
          </a:p>
        </p:txBody>
      </p:sp>
      <p:sp>
        <p:nvSpPr>
          <p:cNvPr id="38915" name="TextBox 8">
            <a:extLst>
              <a:ext uri="{FF2B5EF4-FFF2-40B4-BE49-F238E27FC236}">
                <a16:creationId xmlns:a16="http://schemas.microsoft.com/office/drawing/2014/main" id="{6749A339-82F4-8C4F-B385-0753599BAAF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17675" y="1646238"/>
            <a:ext cx="5265737" cy="372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cy-GB" sz="2800" b="1" dirty="0" err="1">
                <a:latin typeface="SASSOON PRIMARY"/>
                <a:cs typeface="Arial Unicode MS" panose="020B0604020202020204" pitchFamily="34" charset="-128"/>
              </a:rPr>
              <a:t>Wrth</a:t>
            </a:r>
            <a:r>
              <a:rPr lang="en-US" altLang="cy-GB" sz="2800" b="1" dirty="0">
                <a:latin typeface="SASSOON PRIMARY"/>
                <a:cs typeface="Arial Unicode MS" panose="020B0604020202020204" pitchFamily="34" charset="-128"/>
              </a:rPr>
              <a:t> </a:t>
            </a:r>
            <a:r>
              <a:rPr lang="en-US" altLang="cy-GB" sz="2800" b="1" dirty="0" err="1">
                <a:latin typeface="SASSOON PRIMARY"/>
                <a:cs typeface="Arial Unicode MS" panose="020B0604020202020204" pitchFamily="34" charset="-128"/>
              </a:rPr>
              <a:t>gwrs</a:t>
            </a:r>
            <a:r>
              <a:rPr lang="en-US" altLang="cy-GB" sz="2800" b="1" dirty="0">
                <a:latin typeface="SASSOON PRIMARY"/>
                <a:cs typeface="Arial Unicode MS" panose="020B0604020202020204" pitchFamily="34" charset="-128"/>
              </a:rPr>
              <a:t>        </a:t>
            </a:r>
            <a:r>
              <a:rPr lang="en-US" altLang="cy-GB" sz="2000" b="1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Of course</a:t>
            </a:r>
          </a:p>
          <a:p>
            <a:pPr eaLnBrk="1" hangingPunct="1"/>
            <a:endParaRPr lang="en-US" altLang="cy-GB" b="1" dirty="0"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r>
              <a:rPr lang="en-US" altLang="cy-GB" sz="2800" b="1" dirty="0">
                <a:latin typeface="SASSOON PRIMARY"/>
                <a:cs typeface="Arial Unicode MS" panose="020B0604020202020204" pitchFamily="34" charset="-128"/>
              </a:rPr>
              <a:t>Pam </a:t>
            </a:r>
            <a:r>
              <a:rPr lang="en-US" altLang="cy-GB" sz="2800" b="1" dirty="0" err="1">
                <a:latin typeface="SASSOON PRIMARY"/>
                <a:cs typeface="Arial Unicode MS" panose="020B0604020202020204" pitchFamily="34" charset="-128"/>
              </a:rPr>
              <a:t>lai</a:t>
            </a:r>
            <a:r>
              <a:rPr lang="en-US" altLang="cy-GB" sz="2800" b="1" dirty="0">
                <a:latin typeface="SASSOON PRIMARY"/>
                <a:cs typeface="Arial Unicode MS" panose="020B0604020202020204" pitchFamily="34" charset="-128"/>
              </a:rPr>
              <a:t>?           </a:t>
            </a:r>
            <a:r>
              <a:rPr lang="en-US" altLang="cy-GB" sz="2000" b="1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Why not? </a:t>
            </a:r>
          </a:p>
          <a:p>
            <a:pPr eaLnBrk="1" hangingPunct="1"/>
            <a:endParaRPr lang="en-US" altLang="cy-GB" b="1" dirty="0">
              <a:solidFill>
                <a:srgbClr val="FF0000"/>
              </a:solidFill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r>
              <a:rPr lang="en-US" altLang="cy-GB" sz="2800" b="1" dirty="0">
                <a:latin typeface="SASSOON PRIMARY"/>
                <a:cs typeface="Arial Unicode MS" panose="020B0604020202020204" pitchFamily="34" charset="-128"/>
              </a:rPr>
              <a:t>Man a man       </a:t>
            </a:r>
            <a:r>
              <a:rPr lang="en-US" altLang="cy-GB" sz="2000" b="1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Might as well</a:t>
            </a:r>
          </a:p>
          <a:p>
            <a:pPr eaLnBrk="1" hangingPunct="1"/>
            <a:endParaRPr lang="en-US" altLang="cy-GB" b="1" dirty="0"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r>
              <a:rPr lang="en-US" altLang="cy-GB" sz="2800" b="1" dirty="0">
                <a:latin typeface="SASSOON PRIMARY"/>
                <a:cs typeface="Arial Unicode MS" panose="020B0604020202020204" pitchFamily="34" charset="-128"/>
              </a:rPr>
              <a:t>Si</a:t>
            </a:r>
            <a:r>
              <a:rPr lang="en-GB" altLang="cy-GB" sz="2800" b="1" dirty="0" err="1">
                <a:latin typeface="SASSOON PRIMARY ALT"/>
                <a:cs typeface="Arial Unicode MS" panose="020B0604020202020204" pitchFamily="34" charset="-128"/>
              </a:rPr>
              <a:t>ŵ</a:t>
            </a:r>
            <a:r>
              <a:rPr lang="en-US" altLang="cy-GB" sz="2800" b="1" dirty="0">
                <a:latin typeface="SASSOON PRIMARY"/>
                <a:cs typeface="Arial Unicode MS" panose="020B0604020202020204" pitchFamily="34" charset="-128"/>
              </a:rPr>
              <a:t>r o </a:t>
            </a:r>
            <a:r>
              <a:rPr lang="en-US" altLang="cy-GB" sz="2800" b="1" dirty="0" err="1">
                <a:latin typeface="SASSOON PRIMARY"/>
                <a:cs typeface="Arial Unicode MS" panose="020B0604020202020204" pitchFamily="34" charset="-128"/>
              </a:rPr>
              <a:t>fod</a:t>
            </a:r>
            <a:r>
              <a:rPr lang="en-US" altLang="cy-GB" sz="2800" b="1" dirty="0">
                <a:latin typeface="SASSOON PRIMARY"/>
                <a:cs typeface="Arial Unicode MS" panose="020B0604020202020204" pitchFamily="34" charset="-128"/>
              </a:rPr>
              <a:t>         </a:t>
            </a:r>
            <a:r>
              <a:rPr lang="en-US" altLang="cy-GB" sz="2000" b="1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Probably</a:t>
            </a:r>
          </a:p>
          <a:p>
            <a:pPr eaLnBrk="1" hangingPunct="1"/>
            <a:endParaRPr lang="en-US" altLang="cy-GB" b="1" dirty="0"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r>
              <a:rPr lang="en-US" altLang="cy-GB" sz="2800" b="1" dirty="0" err="1">
                <a:latin typeface="SASSOON PRIMARY"/>
                <a:cs typeface="Arial Unicode MS" panose="020B0604020202020204" pitchFamily="34" charset="-128"/>
              </a:rPr>
              <a:t>Efallai</a:t>
            </a:r>
            <a:r>
              <a:rPr lang="en-US" altLang="cy-GB" sz="2800" b="1" dirty="0">
                <a:latin typeface="SASSOON PRIMARY"/>
                <a:cs typeface="Arial Unicode MS" panose="020B0604020202020204" pitchFamily="34" charset="-128"/>
              </a:rPr>
              <a:t>                 </a:t>
            </a:r>
            <a:r>
              <a:rPr lang="en-US" altLang="cy-GB" sz="2000" b="1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Maybe</a:t>
            </a:r>
          </a:p>
          <a:p>
            <a:pPr eaLnBrk="1" hangingPunct="1"/>
            <a:endParaRPr lang="en-US" altLang="cy-GB" sz="2400" dirty="0">
              <a:latin typeface="SASSOON PRIMARY"/>
              <a:cs typeface="Arial Unicode MS" panose="020B0604020202020204" pitchFamily="34" charset="-128"/>
            </a:endParaRPr>
          </a:p>
        </p:txBody>
      </p:sp>
      <p:sp>
        <p:nvSpPr>
          <p:cNvPr id="38916" name="TextBox 9">
            <a:extLst>
              <a:ext uri="{FF2B5EF4-FFF2-40B4-BE49-F238E27FC236}">
                <a16:creationId xmlns:a16="http://schemas.microsoft.com/office/drawing/2014/main" id="{68778056-1825-7446-A0F6-5C593E4E5F0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81838" y="1827213"/>
            <a:ext cx="5394325" cy="2924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cy-GB" sz="2800" b="1" dirty="0" err="1">
                <a:latin typeface="SASSOON PRIMARY"/>
                <a:cs typeface="Arial Unicode MS" panose="020B0604020202020204" pitchFamily="34" charset="-128"/>
              </a:rPr>
              <a:t>Gobeithio</a:t>
            </a:r>
            <a:r>
              <a:rPr lang="en-US" altLang="cy-GB" sz="2800" b="1" dirty="0">
                <a:latin typeface="SASSOON PRIMARY"/>
                <a:cs typeface="Arial Unicode MS" panose="020B0604020202020204" pitchFamily="34" charset="-128"/>
              </a:rPr>
              <a:t>          </a:t>
            </a:r>
            <a:r>
              <a:rPr lang="en-US" altLang="cy-GB" sz="2000" b="1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I hope so / Hopefully      </a:t>
            </a:r>
          </a:p>
          <a:p>
            <a:pPr eaLnBrk="1" hangingPunct="1"/>
            <a:endParaRPr lang="en-US" altLang="cy-GB" b="1" dirty="0"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r>
              <a:rPr lang="en-US" altLang="cy-GB" sz="2800" b="1" dirty="0" err="1">
                <a:latin typeface="SASSOON PRIMARY"/>
                <a:cs typeface="Arial Unicode MS" panose="020B0604020202020204" pitchFamily="34" charset="-128"/>
              </a:rPr>
              <a:t>O’r</a:t>
            </a:r>
            <a:r>
              <a:rPr lang="en-US" altLang="cy-GB" sz="2800" b="1" dirty="0">
                <a:latin typeface="SASSOON PRIMARY"/>
                <a:cs typeface="Arial Unicode MS" panose="020B0604020202020204" pitchFamily="34" charset="-128"/>
              </a:rPr>
              <a:t> </a:t>
            </a:r>
            <a:r>
              <a:rPr lang="en-US" altLang="cy-GB" sz="2800" b="1" dirty="0" err="1">
                <a:latin typeface="SASSOON PRIMARY"/>
                <a:cs typeface="Arial Unicode MS" panose="020B0604020202020204" pitchFamily="34" charset="-128"/>
              </a:rPr>
              <a:t>gorau</a:t>
            </a:r>
            <a:r>
              <a:rPr lang="en-US" altLang="cy-GB" sz="2800" b="1" dirty="0">
                <a:latin typeface="SASSOON PRIMARY"/>
                <a:cs typeface="Arial Unicode MS" panose="020B0604020202020204" pitchFamily="34" charset="-128"/>
              </a:rPr>
              <a:t>!         </a:t>
            </a:r>
            <a:r>
              <a:rPr lang="en-US" altLang="cy-GB" sz="2000" b="1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Alright then! / Ok then!</a:t>
            </a:r>
          </a:p>
          <a:p>
            <a:pPr eaLnBrk="1" hangingPunct="1"/>
            <a:endParaRPr lang="en-US" altLang="cy-GB" b="1" dirty="0"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r>
              <a:rPr lang="en-US" altLang="cy-GB" sz="2800" b="1" dirty="0">
                <a:latin typeface="SASSOON PRIMARY"/>
                <a:cs typeface="Arial Unicode MS" panose="020B0604020202020204" pitchFamily="34" charset="-128"/>
              </a:rPr>
              <a:t>Dim </a:t>
            </a:r>
            <a:r>
              <a:rPr lang="en-US" altLang="cy-GB" sz="2800" b="1" dirty="0" err="1">
                <a:latin typeface="SASSOON PRIMARY"/>
                <a:cs typeface="Arial Unicode MS" panose="020B0604020202020204" pitchFamily="34" charset="-128"/>
              </a:rPr>
              <a:t>gobaith</a:t>
            </a:r>
            <a:r>
              <a:rPr lang="en-US" altLang="cy-GB" sz="2800" b="1" dirty="0">
                <a:latin typeface="SASSOON PRIMARY"/>
                <a:cs typeface="Arial Unicode MS" panose="020B0604020202020204" pitchFamily="34" charset="-128"/>
              </a:rPr>
              <a:t>!      </a:t>
            </a:r>
            <a:r>
              <a:rPr lang="en-US" altLang="cy-GB" sz="2000" b="1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No chance! / No way!</a:t>
            </a:r>
            <a:endParaRPr lang="en-US" altLang="cy-GB" sz="2000" b="1" dirty="0"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endParaRPr lang="en-US" altLang="cy-GB" b="1" dirty="0"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r>
              <a:rPr lang="en-US" altLang="cy-GB" sz="2800" b="1" dirty="0" err="1">
                <a:latin typeface="SASSOON PRIMARY"/>
                <a:cs typeface="Arial Unicode MS" panose="020B0604020202020204" pitchFamily="34" charset="-128"/>
              </a:rPr>
              <a:t>Bendigedig</a:t>
            </a:r>
            <a:r>
              <a:rPr lang="en-US" altLang="cy-GB" sz="2800" b="1" dirty="0">
                <a:latin typeface="SASSOON PRIMARY"/>
                <a:cs typeface="Arial Unicode MS" panose="020B0604020202020204" pitchFamily="34" charset="-128"/>
              </a:rPr>
              <a:t>        </a:t>
            </a:r>
            <a:r>
              <a:rPr lang="en-US" altLang="cy-GB" sz="2800" b="1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 </a:t>
            </a:r>
            <a:r>
              <a:rPr lang="en-US" altLang="cy-GB" sz="2000" b="1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Brilliant / Wonderful</a:t>
            </a:r>
            <a:endParaRPr lang="en-US" altLang="cy-GB" sz="2800" b="1" dirty="0"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endParaRPr lang="en-US" altLang="cy-GB" dirty="0">
              <a:latin typeface="Arial" panose="020B0604020202020204" pitchFamily="34" charset="0"/>
              <a:cs typeface="Arial Unicode MS" panose="020B0604020202020204" pitchFamily="34" charset="-128"/>
            </a:endParaRP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94258A3-2B7B-324B-8BF2-444DE0D04C6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2488" y="1708150"/>
            <a:ext cx="441325" cy="4413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D816C57-FED0-A44F-9FD3-75F27FF221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4075" y="2379663"/>
            <a:ext cx="457200" cy="4572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F3A4570-DB60-0C4B-AFC5-897B6AAFA3C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1537" y="3065464"/>
            <a:ext cx="444500" cy="4445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0F4E60E-6548-F944-A4E8-8BACFA4617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1537" y="3783013"/>
            <a:ext cx="454025" cy="4540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0D536BC-22EB-DE4C-9C73-B2E815FD8DE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5825" y="4537869"/>
            <a:ext cx="425450" cy="42703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4407191-1335-E348-86CE-416FDAAC2F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40487" y="1932781"/>
            <a:ext cx="431800" cy="43338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4BC793C-61C8-F84A-A97C-2DDAC5F990A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45250" y="2667793"/>
            <a:ext cx="433387" cy="43338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AE8D817-F24E-654F-9F4B-8A08469602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15087" y="3323431"/>
            <a:ext cx="495300" cy="4953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6F8FF5A-EF32-2F4B-9D53-611B1A676E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30962" y="4042568"/>
            <a:ext cx="479425" cy="479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A4549D2-BE40-AB49-B515-F0484BDF05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87387" y="1549399"/>
            <a:ext cx="812800" cy="812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32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mute="1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98215155-C3FC-AB4E-AA87-60FD96F19694}"/>
              </a:ext>
            </a:extLst>
          </p:cNvPr>
          <p:cNvSpPr/>
          <p:nvPr/>
        </p:nvSpPr>
        <p:spPr>
          <a:xfrm>
            <a:off x="2837657" y="252413"/>
            <a:ext cx="5881687" cy="1627187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200" dirty="0">
                <a:solidFill>
                  <a:schemeClr val="tx1"/>
                </a:solidFill>
                <a:latin typeface="SASSOON PRIMARY" pitchFamily="2" charset="0"/>
              </a:rPr>
              <a:t>YMARFER / </a:t>
            </a:r>
            <a:r>
              <a:rPr lang="cy-GB" sz="3200" dirty="0">
                <a:solidFill>
                  <a:srgbClr val="FF0000"/>
                </a:solidFill>
                <a:latin typeface="SASSOON PRIMARY" pitchFamily="2" charset="0"/>
              </a:rPr>
              <a:t>ACTIVITY</a:t>
            </a:r>
            <a:r>
              <a:rPr lang="cy-GB" sz="3200" dirty="0">
                <a:solidFill>
                  <a:schemeClr val="tx1"/>
                </a:solidFill>
                <a:latin typeface="SASSOON PRIMARY" pitchFamily="2" charset="0"/>
              </a:rPr>
              <a:t> 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200" dirty="0">
                <a:solidFill>
                  <a:schemeClr val="tx1"/>
                </a:solidFill>
                <a:latin typeface="SASSOON PRIMARY" pitchFamily="2" charset="0"/>
              </a:rPr>
              <a:t>Adolygu Ymatebion Defnyddiol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800" dirty="0">
                <a:solidFill>
                  <a:srgbClr val="FF0000"/>
                </a:solidFill>
                <a:latin typeface="SASSOON PRIMARY" pitchFamily="2" charset="0"/>
              </a:rPr>
              <a:t>Revising Useful Responses</a:t>
            </a:r>
          </a:p>
        </p:txBody>
      </p:sp>
      <p:pic>
        <p:nvPicPr>
          <p:cNvPr id="9" name="Picture 8">
            <a:hlinkClick r:id="rId2"/>
            <a:extLst>
              <a:ext uri="{FF2B5EF4-FFF2-40B4-BE49-F238E27FC236}">
                <a16:creationId xmlns:a16="http://schemas.microsoft.com/office/drawing/2014/main" id="{C3E3A582-601C-824F-8A2F-A3F3649DFD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52756" y="2921001"/>
            <a:ext cx="4205844" cy="142791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8F50AA3C-B66A-7B4C-8DCF-B4754C2555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5801" y="2131920"/>
            <a:ext cx="6223000" cy="4332380"/>
          </a:xfrm>
          <a:prstGeom prst="rect">
            <a:avLst/>
          </a:prstGeom>
        </p:spPr>
      </p:pic>
      <p:pic>
        <p:nvPicPr>
          <p:cNvPr id="18" name="Picture 3">
            <a:extLst>
              <a:ext uri="{FF2B5EF4-FFF2-40B4-BE49-F238E27FC236}">
                <a16:creationId xmlns:a16="http://schemas.microsoft.com/office/drawing/2014/main" id="{FA83E02C-7C16-B440-935A-44D8048E83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74300" y="252413"/>
            <a:ext cx="1701800" cy="170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757621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C9631D2-8718-AA46-8C15-58890542BCC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r="1127" b="16465"/>
          <a:stretch/>
        </p:blipFill>
        <p:spPr>
          <a:xfrm>
            <a:off x="-13845" y="0"/>
            <a:ext cx="12205845" cy="6858000"/>
          </a:xfrm>
          <a:prstGeom prst="rect">
            <a:avLst/>
          </a:prstGeom>
        </p:spPr>
      </p:pic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49E52778-525F-CF49-B9F3-273FFFDB96D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2316534"/>
              </p:ext>
            </p:extLst>
          </p:nvPr>
        </p:nvGraphicFramePr>
        <p:xfrm>
          <a:off x="509295" y="1138314"/>
          <a:ext cx="3347762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1705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586057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Heddiw...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Today...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Bore ’ma...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This morning...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Prynhawn ’ma...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This afternoon...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Wythnos yma...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This week...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022950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Tymor yma...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This term...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7565583"/>
                  </a:ext>
                </a:extLst>
              </a:tr>
            </a:tbl>
          </a:graphicData>
        </a:graphic>
      </p:graphicFrame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884E960E-D1DA-B543-B018-18B954ACDB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3044410"/>
              </p:ext>
            </p:extLst>
          </p:nvPr>
        </p:nvGraphicFramePr>
        <p:xfrm>
          <a:off x="5587671" y="1445975"/>
          <a:ext cx="3086362" cy="527236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9290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477072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65081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edrych (ar)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noProof="0" dirty="0">
                          <a:solidFill>
                            <a:schemeClr val="tx1"/>
                          </a:solidFill>
                        </a:rPr>
                        <a:t>look (at)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dweud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say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astudio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study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adolygu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revise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04844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dechrau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start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823091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ymchwilio (i)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research (into)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793351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meddwl (am)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think (about)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0218595"/>
                  </a:ext>
                </a:extLst>
              </a:tr>
              <a:tr h="342025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cofio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remember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916475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gorffen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finish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306586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rhannu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share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8179706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trafod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discuss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148285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siarad (am)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talk about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4718517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gofyn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ask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4631110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ateb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answer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7533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darllen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read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70601491"/>
                  </a:ext>
                </a:extLst>
              </a:tr>
            </a:tbl>
          </a:graphicData>
        </a:graphic>
      </p:graphicFrame>
      <p:sp>
        <p:nvSpPr>
          <p:cNvPr id="21" name="Rounded Rectangle 20">
            <a:extLst>
              <a:ext uri="{FF2B5EF4-FFF2-40B4-BE49-F238E27FC236}">
                <a16:creationId xmlns:a16="http://schemas.microsoft.com/office/drawing/2014/main" id="{007CB84C-8199-F946-8254-703744CF96DB}"/>
              </a:ext>
            </a:extLst>
          </p:cNvPr>
          <p:cNvSpPr/>
          <p:nvPr/>
        </p:nvSpPr>
        <p:spPr>
          <a:xfrm>
            <a:off x="5729894" y="867600"/>
            <a:ext cx="1219201" cy="469151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 err="1">
                <a:solidFill>
                  <a:schemeClr val="tx1"/>
                </a:solidFill>
              </a:rPr>
              <a:t>berfau</a:t>
            </a:r>
            <a:r>
              <a:rPr lang="en-US" sz="1400" b="1" dirty="0">
                <a:solidFill>
                  <a:schemeClr val="tx1"/>
                </a:solidFill>
              </a:rPr>
              <a:t> </a:t>
            </a:r>
            <a:r>
              <a:rPr lang="en-US" sz="1400" b="1" dirty="0" err="1">
                <a:solidFill>
                  <a:schemeClr val="tx1"/>
                </a:solidFill>
              </a:rPr>
              <a:t>arferol</a:t>
            </a:r>
            <a:endParaRPr lang="en-US" dirty="0"/>
          </a:p>
        </p:txBody>
      </p: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18F55CE6-949D-C94F-8E9B-236E2804F051}"/>
              </a:ext>
            </a:extLst>
          </p:cNvPr>
          <p:cNvSpPr/>
          <p:nvPr/>
        </p:nvSpPr>
        <p:spPr>
          <a:xfrm>
            <a:off x="7292487" y="867600"/>
            <a:ext cx="1219201" cy="469151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>
                <a:solidFill>
                  <a:schemeClr val="tx1"/>
                </a:solidFill>
              </a:rPr>
              <a:t>normal verbs</a:t>
            </a:r>
            <a:endParaRPr lang="en-US" dirty="0"/>
          </a:p>
        </p:txBody>
      </p:sp>
      <p:sp>
        <p:nvSpPr>
          <p:cNvPr id="27" name="Rounded Rectangle 26">
            <a:extLst>
              <a:ext uri="{FF2B5EF4-FFF2-40B4-BE49-F238E27FC236}">
                <a16:creationId xmlns:a16="http://schemas.microsoft.com/office/drawing/2014/main" id="{3AA2F08D-77C5-2D42-8F02-161042FDCB5C}"/>
              </a:ext>
            </a:extLst>
          </p:cNvPr>
          <p:cNvSpPr/>
          <p:nvPr/>
        </p:nvSpPr>
        <p:spPr>
          <a:xfrm>
            <a:off x="1263020" y="377103"/>
            <a:ext cx="1573123" cy="490497"/>
          </a:xfrm>
          <a:prstGeom prst="roundRect">
            <a:avLst/>
          </a:prstGeom>
          <a:solidFill>
            <a:schemeClr val="tx1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sz="1600" b="1" u="sng" dirty="0">
                <a:solidFill>
                  <a:schemeClr val="bg1"/>
                </a:solidFill>
                <a:latin typeface="Arial Rounded MT Bold" panose="020F0704030504030204" pitchFamily="34" charset="77"/>
              </a:rPr>
              <a:t>I </a:t>
            </a:r>
            <a:r>
              <a:rPr lang="en-US" sz="1600" b="1" u="sng" dirty="0" err="1">
                <a:solidFill>
                  <a:schemeClr val="bg1"/>
                </a:solidFill>
                <a:latin typeface="Arial Rounded MT Bold" panose="020F0704030504030204" pitchFamily="34" charset="77"/>
              </a:rPr>
              <a:t>ddechrau</a:t>
            </a:r>
            <a:r>
              <a:rPr lang="en-US" sz="1600" b="1" u="sng" dirty="0">
                <a:solidFill>
                  <a:schemeClr val="bg1"/>
                </a:solidFill>
                <a:latin typeface="Arial Rounded MT Bold" panose="020F0704030504030204" pitchFamily="34" charset="77"/>
              </a:rPr>
              <a:t>…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C146AEE0-12EA-C44A-B5A6-1FF45923F2C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965355"/>
              </p:ext>
            </p:extLst>
          </p:nvPr>
        </p:nvGraphicFramePr>
        <p:xfrm>
          <a:off x="219487" y="3146230"/>
          <a:ext cx="4037036" cy="2194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44517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892519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byddwn ni’n...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we will (be)...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rydyn ni’n mynd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we are going to...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gallwn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we can...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dw i eisiau i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I want you to...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022950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rhaid i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we must...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7565583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dylen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we should...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58220968"/>
                  </a:ext>
                </a:extLst>
              </a:tr>
            </a:tbl>
          </a:graphicData>
        </a:graphic>
      </p:graphicFrame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A6F978E8-C1E7-024D-B12D-F55518FA4B5A}"/>
              </a:ext>
            </a:extLst>
          </p:cNvPr>
          <p:cNvSpPr/>
          <p:nvPr/>
        </p:nvSpPr>
        <p:spPr>
          <a:xfrm>
            <a:off x="2124288" y="5704958"/>
            <a:ext cx="1989492" cy="816771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 dirty="0">
                <a:latin typeface="Arial Rounded MT Bold" panose="020F0704030504030204" pitchFamily="34" charset="77"/>
              </a:rPr>
              <a:t>* </a:t>
            </a:r>
            <a:r>
              <a:rPr lang="en-US" sz="1400" dirty="0" err="1">
                <a:latin typeface="Arial Rounded MT Bold" panose="020F0704030504030204" pitchFamily="34" charset="77"/>
              </a:rPr>
              <a:t>Treiglad</a:t>
            </a:r>
            <a:r>
              <a:rPr lang="en-US" sz="1400" dirty="0">
                <a:latin typeface="Arial Rounded MT Bold" panose="020F0704030504030204" pitchFamily="34" charset="77"/>
              </a:rPr>
              <a:t> </a:t>
            </a:r>
            <a:r>
              <a:rPr lang="en-US" sz="1400" dirty="0" err="1">
                <a:latin typeface="Arial Rounded MT Bold" panose="020F0704030504030204" pitchFamily="34" charset="77"/>
              </a:rPr>
              <a:t>meddal</a:t>
            </a:r>
            <a:r>
              <a:rPr lang="en-US" sz="1400" dirty="0">
                <a:latin typeface="Arial Rounded MT Bold" panose="020F0704030504030204" pitchFamily="34" charset="77"/>
              </a:rPr>
              <a:t> </a:t>
            </a:r>
            <a:r>
              <a:rPr lang="en-US" sz="1400" dirty="0" err="1">
                <a:latin typeface="Arial Rounded MT Bold" panose="020F0704030504030204" pitchFamily="34" charset="77"/>
              </a:rPr>
              <a:t>ar</a:t>
            </a:r>
            <a:r>
              <a:rPr lang="en-US" sz="1400" dirty="0">
                <a:latin typeface="Arial Rounded MT Bold" panose="020F0704030504030204" pitchFamily="34" charset="77"/>
              </a:rPr>
              <a:t> </a:t>
            </a:r>
            <a:r>
              <a:rPr lang="en-US" sz="1400" dirty="0" err="1">
                <a:latin typeface="Arial Rounded MT Bold" panose="020F0704030504030204" pitchFamily="34" charset="77"/>
              </a:rPr>
              <a:t>ôl</a:t>
            </a:r>
            <a:r>
              <a:rPr lang="en-US" sz="1400" dirty="0">
                <a:latin typeface="Arial Rounded MT Bold" panose="020F0704030504030204" pitchFamily="34" charset="77"/>
              </a:rPr>
              <a:t> </a:t>
            </a:r>
            <a:r>
              <a:rPr lang="en-US" sz="1400" dirty="0" err="1">
                <a:latin typeface="Arial Rounded MT Bold" panose="020F0704030504030204" pitchFamily="34" charset="77"/>
              </a:rPr>
              <a:t>rhagenw</a:t>
            </a:r>
            <a:r>
              <a:rPr lang="en-US" sz="1400" dirty="0">
                <a:latin typeface="Arial Rounded MT Bold" panose="020F0704030504030204" pitchFamily="34" charset="77"/>
              </a:rPr>
              <a:t> * </a:t>
            </a:r>
            <a:r>
              <a:rPr lang="en-US" sz="1400" i="1" dirty="0">
                <a:latin typeface="Arial Rounded MT Bold" panose="020F0704030504030204" pitchFamily="34" charset="77"/>
              </a:rPr>
              <a:t>(pronoun)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8471E40F-85AF-7241-8795-F6D7EDD6688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8167294"/>
              </p:ext>
            </p:extLst>
          </p:nvPr>
        </p:nvGraphicFramePr>
        <p:xfrm>
          <a:off x="8952415" y="1991519"/>
          <a:ext cx="2961205" cy="4389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73024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388181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thema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a theme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thema newydd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 new theme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llyfr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 book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llyfr darllen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 reading book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022950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syniadau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ideas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7565583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cwestiwn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question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74445673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cwestiynau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questions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214702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ateb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an answer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450653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atebion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answers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564097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gwaith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work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0696245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adnoddau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resources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8519810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 gwaith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the work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25534251"/>
                  </a:ext>
                </a:extLst>
              </a:tr>
            </a:tbl>
          </a:graphicData>
        </a:graphic>
      </p:graphicFrame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E3494A53-A3B7-FF4C-88F3-C92FBDB33CA2}"/>
              </a:ext>
            </a:extLst>
          </p:cNvPr>
          <p:cNvSpPr/>
          <p:nvPr/>
        </p:nvSpPr>
        <p:spPr>
          <a:xfrm>
            <a:off x="9715329" y="1268909"/>
            <a:ext cx="1435375" cy="490497"/>
          </a:xfrm>
          <a:prstGeom prst="roundRect">
            <a:avLst/>
          </a:prstGeom>
          <a:solidFill>
            <a:schemeClr val="tx1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sz="1600" b="1" u="sng" dirty="0">
                <a:solidFill>
                  <a:schemeClr val="bg1"/>
                </a:solidFill>
                <a:latin typeface="Arial Rounded MT Bold" panose="020F0704030504030204" pitchFamily="34" charset="77"/>
              </a:rPr>
              <a:t>Beth?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C6B30516-83BE-384D-9DFE-0745F3427184}"/>
              </a:ext>
            </a:extLst>
          </p:cNvPr>
          <p:cNvSpPr/>
          <p:nvPr/>
        </p:nvSpPr>
        <p:spPr>
          <a:xfrm>
            <a:off x="3326827" y="119456"/>
            <a:ext cx="5524500" cy="588147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 dirty="0" err="1">
                <a:latin typeface="Arial Rounded MT Bold" panose="020F0704030504030204" pitchFamily="34" charset="77"/>
              </a:rPr>
              <a:t>Sut</a:t>
            </a:r>
            <a:r>
              <a:rPr lang="en-US" sz="2800" dirty="0">
                <a:latin typeface="Arial Rounded MT Bold" panose="020F0704030504030204" pitchFamily="34" charset="77"/>
              </a:rPr>
              <a:t> </a:t>
            </a:r>
            <a:r>
              <a:rPr lang="en-US" sz="2800" dirty="0" err="1">
                <a:latin typeface="Arial Rounded MT Bold" panose="020F0704030504030204" pitchFamily="34" charset="77"/>
              </a:rPr>
              <a:t>i</a:t>
            </a:r>
            <a:r>
              <a:rPr lang="en-US" sz="2800" dirty="0">
                <a:latin typeface="Arial Rounded MT Bold" panose="020F0704030504030204" pitchFamily="34" charset="77"/>
              </a:rPr>
              <a:t> </a:t>
            </a:r>
            <a:r>
              <a:rPr lang="en-US" sz="2800" dirty="0" err="1">
                <a:latin typeface="Arial Rounded MT Bold" panose="020F0704030504030204" pitchFamily="34" charset="77"/>
              </a:rPr>
              <a:t>ddechrau</a:t>
            </a:r>
            <a:r>
              <a:rPr lang="en-US" sz="2800" dirty="0">
                <a:latin typeface="Arial Rounded MT Bold" panose="020F0704030504030204" pitchFamily="34" charset="77"/>
              </a:rPr>
              <a:t> </a:t>
            </a:r>
            <a:r>
              <a:rPr lang="en-US" sz="2800" dirty="0" err="1">
                <a:latin typeface="Arial Rounded MT Bold" panose="020F0704030504030204" pitchFamily="34" charset="77"/>
              </a:rPr>
              <a:t>sesiwn</a:t>
            </a:r>
            <a:endParaRPr lang="en-US" sz="2800" i="1" dirty="0">
              <a:latin typeface="Arial Rounded MT Bold" panose="020F0704030504030204" pitchFamily="34" charset="77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2DEFAF1-6260-7D49-9C77-F76A541340A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5826089"/>
              </p:ext>
            </p:extLst>
          </p:nvPr>
        </p:nvGraphicFramePr>
        <p:xfrm>
          <a:off x="4436269" y="1991519"/>
          <a:ext cx="877914" cy="3733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8957">
                  <a:extLst>
                    <a:ext uri="{9D8B030D-6E8A-4147-A177-3AD203B41FA5}">
                      <a16:colId xmlns:a16="http://schemas.microsoft.com/office/drawing/2014/main" val="630072418"/>
                    </a:ext>
                  </a:extLst>
                </a:gridCol>
                <a:gridCol w="438957">
                  <a:extLst>
                    <a:ext uri="{9D8B030D-6E8A-4147-A177-3AD203B41FA5}">
                      <a16:colId xmlns:a16="http://schemas.microsoft.com/office/drawing/2014/main" val="1169531627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y-GB" sz="1000" dirty="0"/>
                        <a:t>Treiglad </a:t>
                      </a:r>
                    </a:p>
                    <a:p>
                      <a:pPr algn="ctr"/>
                      <a:r>
                        <a:rPr lang="cy-GB" sz="1000" dirty="0"/>
                        <a:t>MEDDAL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y-GB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76492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41689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82771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22402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45252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dd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33878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/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57495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93551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79859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rh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0573083"/>
                  </a:ext>
                </a:extLst>
              </a:tr>
            </a:tbl>
          </a:graphicData>
        </a:graphic>
      </p:graphicFrame>
      <p:sp>
        <p:nvSpPr>
          <p:cNvPr id="4" name="Right Arrow 3">
            <a:extLst>
              <a:ext uri="{FF2B5EF4-FFF2-40B4-BE49-F238E27FC236}">
                <a16:creationId xmlns:a16="http://schemas.microsoft.com/office/drawing/2014/main" id="{C7F02D4C-48E1-AF4B-B231-BFB89C49A062}"/>
              </a:ext>
            </a:extLst>
          </p:cNvPr>
          <p:cNvSpPr/>
          <p:nvPr/>
        </p:nvSpPr>
        <p:spPr>
          <a:xfrm rot="5400000">
            <a:off x="1105772" y="5571020"/>
            <a:ext cx="755672" cy="20778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8" name="Right Arrow 17">
            <a:extLst>
              <a:ext uri="{FF2B5EF4-FFF2-40B4-BE49-F238E27FC236}">
                <a16:creationId xmlns:a16="http://schemas.microsoft.com/office/drawing/2014/main" id="{EE9A2D06-A0D3-EE45-86D7-09BD48D699B1}"/>
              </a:ext>
            </a:extLst>
          </p:cNvPr>
          <p:cNvSpPr/>
          <p:nvPr/>
        </p:nvSpPr>
        <p:spPr>
          <a:xfrm>
            <a:off x="1461458" y="6086169"/>
            <a:ext cx="636974" cy="17194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5" name="Right Arrow 24">
            <a:extLst>
              <a:ext uri="{FF2B5EF4-FFF2-40B4-BE49-F238E27FC236}">
                <a16:creationId xmlns:a16="http://schemas.microsoft.com/office/drawing/2014/main" id="{BEC3576A-996A-AC4E-8FB6-996DBEA93EFE}"/>
              </a:ext>
            </a:extLst>
          </p:cNvPr>
          <p:cNvSpPr/>
          <p:nvPr/>
        </p:nvSpPr>
        <p:spPr>
          <a:xfrm>
            <a:off x="4134302" y="6086169"/>
            <a:ext cx="636974" cy="17194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6" name="Right Arrow 25">
            <a:extLst>
              <a:ext uri="{FF2B5EF4-FFF2-40B4-BE49-F238E27FC236}">
                <a16:creationId xmlns:a16="http://schemas.microsoft.com/office/drawing/2014/main" id="{2ADCE17A-F741-574B-BED3-CF7E767AAF2D}"/>
              </a:ext>
            </a:extLst>
          </p:cNvPr>
          <p:cNvSpPr/>
          <p:nvPr/>
        </p:nvSpPr>
        <p:spPr>
          <a:xfrm rot="16200000">
            <a:off x="4575346" y="5912029"/>
            <a:ext cx="636974" cy="17194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744091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8">
            <a:extLst>
              <a:ext uri="{FF2B5EF4-FFF2-40B4-BE49-F238E27FC236}">
                <a16:creationId xmlns:a16="http://schemas.microsoft.com/office/drawing/2014/main" id="{BA0F46BB-D5E1-4842-AB38-AA226D8EE671}"/>
              </a:ext>
            </a:extLst>
          </p:cNvPr>
          <p:cNvSpPr txBox="1">
            <a:spLocks/>
          </p:cNvSpPr>
          <p:nvPr/>
        </p:nvSpPr>
        <p:spPr>
          <a:xfrm>
            <a:off x="1943100" y="2333590"/>
            <a:ext cx="8140699" cy="4054475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Today we will be looking at a reading book.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This afternoon we are going to start a new theme.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This term we must finish the work.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This week we can think about questions and answers.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Today I want you to remember the work.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This morning we will think about ideas.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This afternoon we should research resources.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This week I want you to say your ideas. 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9CB223C4-4AF5-7840-8F89-1D32239C44CE}"/>
              </a:ext>
            </a:extLst>
          </p:cNvPr>
          <p:cNvSpPr/>
          <p:nvPr/>
        </p:nvSpPr>
        <p:spPr>
          <a:xfrm>
            <a:off x="1943100" y="272981"/>
            <a:ext cx="8140699" cy="816009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Cyfieithwch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brawddegau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/ Translate these sentences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22231D43-08EE-A142-B393-96C6D8A8B07A}"/>
              </a:ext>
            </a:extLst>
          </p:cNvPr>
          <p:cNvSpPr/>
          <p:nvPr/>
        </p:nvSpPr>
        <p:spPr>
          <a:xfrm>
            <a:off x="3398942" y="1457290"/>
            <a:ext cx="5229012" cy="5080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000" dirty="0" err="1">
                <a:latin typeface="Segoe Print" panose="02000800000000000000" pitchFamily="2" charset="0"/>
              </a:rPr>
              <a:t>Saesneg</a:t>
            </a:r>
            <a:r>
              <a:rPr lang="en-US" sz="3000" dirty="0">
                <a:latin typeface="Segoe Print" panose="02000800000000000000" pitchFamily="2" charset="0"/>
              </a:rPr>
              <a:t> </a:t>
            </a:r>
            <a:r>
              <a:rPr lang="en-US" sz="3000" dirty="0">
                <a:latin typeface="Segoe Print" panose="02000800000000000000" pitchFamily="2" charset="0"/>
                <a:sym typeface="Wingdings" pitchFamily="2" charset="2"/>
              </a:rPr>
              <a:t> </a:t>
            </a:r>
            <a:r>
              <a:rPr lang="en-US" sz="3000" dirty="0" err="1">
                <a:latin typeface="Segoe Print" panose="02000800000000000000" pitchFamily="2" charset="0"/>
                <a:sym typeface="Wingdings" pitchFamily="2" charset="2"/>
              </a:rPr>
              <a:t>Cymraeg</a:t>
            </a:r>
            <a:endParaRPr lang="en-US" sz="3000" i="1" dirty="0">
              <a:latin typeface="Segoe Print" panose="02000800000000000000" pitchFamily="2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8">
            <a:extLst>
              <a:ext uri="{FF2B5EF4-FFF2-40B4-BE49-F238E27FC236}">
                <a16:creationId xmlns:a16="http://schemas.microsoft.com/office/drawing/2014/main" id="{BA0F46BB-D5E1-4842-AB38-AA226D8EE671}"/>
              </a:ext>
            </a:extLst>
          </p:cNvPr>
          <p:cNvSpPr txBox="1">
            <a:spLocks/>
          </p:cNvSpPr>
          <p:nvPr/>
        </p:nvSpPr>
        <p:spPr>
          <a:xfrm>
            <a:off x="1739898" y="2130425"/>
            <a:ext cx="8547100" cy="4473575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 fontAlgn="auto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Wythnos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dylen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edrych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thema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newydd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marL="514350" indent="-514350" fontAlgn="auto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Prynhawn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’ma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rhaid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eddwl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am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atebion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marL="514350" indent="-514350" fontAlgn="auto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Tymor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rydyn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ni’n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mynd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echrau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llyfr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newydd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marL="514350" indent="-514350" fontAlgn="auto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Bore ’ma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dw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eisiau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chi </a:t>
            </a:r>
            <a:r>
              <a:rPr lang="en-US" sz="28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annu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syniadau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marL="514350" indent="-514350" fontAlgn="auto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Heddiw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dylen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ymchwilio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syniadau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newydd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marL="514350" indent="-514350" fontAlgn="auto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Bore ’ma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gallwn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o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rffen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gwaith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9CB223C4-4AF5-7840-8F89-1D32239C44CE}"/>
              </a:ext>
            </a:extLst>
          </p:cNvPr>
          <p:cNvSpPr/>
          <p:nvPr/>
        </p:nvSpPr>
        <p:spPr>
          <a:xfrm>
            <a:off x="1943100" y="301591"/>
            <a:ext cx="8140699" cy="816009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Cyfieithwch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brawddegau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/ Translate these sentences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A0F497C8-7957-E94A-B22C-FAA3CD28DE66}"/>
              </a:ext>
            </a:extLst>
          </p:cNvPr>
          <p:cNvSpPr/>
          <p:nvPr/>
        </p:nvSpPr>
        <p:spPr>
          <a:xfrm>
            <a:off x="3398942" y="1366802"/>
            <a:ext cx="5229012" cy="5080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000" dirty="0" err="1">
                <a:latin typeface="Segoe Print" panose="02000800000000000000" pitchFamily="2" charset="0"/>
                <a:sym typeface="Wingdings" pitchFamily="2" charset="2"/>
              </a:rPr>
              <a:t>Cymraeg</a:t>
            </a:r>
            <a:r>
              <a:rPr lang="en-US" sz="3000" dirty="0">
                <a:latin typeface="Segoe Print" panose="02000800000000000000" pitchFamily="2" charset="0"/>
                <a:sym typeface="Wingdings" pitchFamily="2" charset="2"/>
              </a:rPr>
              <a:t>  </a:t>
            </a:r>
            <a:r>
              <a:rPr lang="en-US" sz="3000" dirty="0" err="1">
                <a:latin typeface="Segoe Print" panose="02000800000000000000" pitchFamily="2" charset="0"/>
              </a:rPr>
              <a:t>Saesneg</a:t>
            </a:r>
            <a:endParaRPr lang="en-US" sz="3000" i="1" dirty="0">
              <a:latin typeface="Segoe Print" panose="020008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47776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2">
            <a:extLst>
              <a:ext uri="{FF2B5EF4-FFF2-40B4-BE49-F238E27FC236}">
                <a16:creationId xmlns:a16="http://schemas.microsoft.com/office/drawing/2014/main" id="{C78F1A25-22AA-7B47-83F9-59F6E54D91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5602" name="Tekhnologic Logo">
            <a:extLst>
              <a:ext uri="{FF2B5EF4-FFF2-40B4-BE49-F238E27FC236}">
                <a16:creationId xmlns:a16="http://schemas.microsoft.com/office/drawing/2014/main" id="{7B0B3EE8-7A70-7E40-982A-B2CF3AB5AB75}"/>
              </a:ext>
            </a:extLst>
          </p:cNvPr>
          <p:cNvGrpSpPr>
            <a:grpSpLocks/>
          </p:cNvGrpSpPr>
          <p:nvPr/>
        </p:nvGrpSpPr>
        <p:grpSpPr bwMode="auto">
          <a:xfrm>
            <a:off x="5684838" y="6661150"/>
            <a:ext cx="822325" cy="179388"/>
            <a:chOff x="5464435" y="6630924"/>
            <a:chExt cx="820768" cy="180000"/>
          </a:xfrm>
        </p:grpSpPr>
        <p:pic>
          <p:nvPicPr>
            <p:cNvPr id="5" name="Image">
              <a:extLst>
                <a:ext uri="{FF2B5EF4-FFF2-40B4-BE49-F238E27FC236}">
                  <a16:creationId xmlns:a16="http://schemas.microsoft.com/office/drawing/2014/main" id="{24F0DFA3-2833-4171-A1DF-83A53FEEB6D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464435" y="6630924"/>
              <a:ext cx="180000" cy="180000"/>
            </a:xfrm>
            <a:prstGeom prst="rect">
              <a:avLst/>
            </a:prstGeom>
          </p:spPr>
        </p:pic>
        <p:sp>
          <p:nvSpPr>
            <p:cNvPr id="25646" name="Text">
              <a:extLst>
                <a:ext uri="{FF2B5EF4-FFF2-40B4-BE49-F238E27FC236}">
                  <a16:creationId xmlns:a16="http://schemas.microsoft.com/office/drawing/2014/main" id="{64F3382B-BEAE-1B44-9235-AFCE7919CE9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24766" y="6651674"/>
              <a:ext cx="660437" cy="1384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900" b="1">
                  <a:solidFill>
                    <a:srgbClr val="3059A2"/>
                  </a:solidFill>
                  <a:latin typeface="Century Gothic" panose="020B0502020202020204" pitchFamily="34" charset="0"/>
                </a:rPr>
                <a:t>tekhnologic</a:t>
              </a:r>
            </a:p>
          </p:txBody>
        </p:sp>
      </p:grpSp>
      <p:sp>
        <p:nvSpPr>
          <p:cNvPr id="7" name="Spinner BG">
            <a:extLst>
              <a:ext uri="{FF2B5EF4-FFF2-40B4-BE49-F238E27FC236}">
                <a16:creationId xmlns:a16="http://schemas.microsoft.com/office/drawing/2014/main" id="{BCF3B96D-F0DB-48FC-89ED-536ADA1BCD62}"/>
              </a:ext>
            </a:extLst>
          </p:cNvPr>
          <p:cNvSpPr/>
          <p:nvPr/>
        </p:nvSpPr>
        <p:spPr>
          <a:xfrm>
            <a:off x="2855913" y="188913"/>
            <a:ext cx="6480175" cy="6480175"/>
          </a:xfrm>
          <a:prstGeom prst="ellipse">
            <a:avLst/>
          </a:prstGeom>
          <a:solidFill>
            <a:srgbClr val="0084A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8" name="Anchor">
            <a:extLst>
              <a:ext uri="{FF2B5EF4-FFF2-40B4-BE49-F238E27FC236}">
                <a16:creationId xmlns:a16="http://schemas.microsoft.com/office/drawing/2014/main" id="{F148B670-D244-48C5-9159-2E9C37A4404B}"/>
              </a:ext>
            </a:extLst>
          </p:cNvPr>
          <p:cNvSpPr/>
          <p:nvPr/>
        </p:nvSpPr>
        <p:spPr>
          <a:xfrm>
            <a:off x="5195888" y="2528888"/>
            <a:ext cx="1800225" cy="1800225"/>
          </a:xfrm>
          <a:prstGeom prst="ellipse">
            <a:avLst/>
          </a:prstGeom>
          <a:solidFill>
            <a:srgbClr val="00B050">
              <a:alpha val="0"/>
            </a:srgb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36" name="Spinning Wheel 12">
            <a:extLst>
              <a:ext uri="{FF2B5EF4-FFF2-40B4-BE49-F238E27FC236}">
                <a16:creationId xmlns:a16="http://schemas.microsoft.com/office/drawing/2014/main" id="{E14DCD70-2084-2D44-B9E2-A3F01A70E934}"/>
              </a:ext>
            </a:extLst>
          </p:cNvPr>
          <p:cNvGrpSpPr>
            <a:grpSpLocks/>
          </p:cNvGrpSpPr>
          <p:nvPr/>
        </p:nvGrpSpPr>
        <p:grpSpPr bwMode="auto">
          <a:xfrm>
            <a:off x="2884488" y="158750"/>
            <a:ext cx="6423025" cy="6483350"/>
            <a:chOff x="2885164" y="159304"/>
            <a:chExt cx="6423041" cy="6482213"/>
          </a:xfrm>
        </p:grpSpPr>
        <p:sp>
          <p:nvSpPr>
            <p:cNvPr id="37" name="Segment 12">
              <a:extLst>
                <a:ext uri="{FF2B5EF4-FFF2-40B4-BE49-F238E27FC236}">
                  <a16:creationId xmlns:a16="http://schemas.microsoft.com/office/drawing/2014/main" id="{54AF13DE-2F2F-4984-884D-A2DE034455F9}"/>
                </a:ext>
              </a:extLst>
            </p:cNvPr>
            <p:cNvSpPr/>
            <p:nvPr/>
          </p:nvSpPr>
          <p:spPr>
            <a:xfrm rot="19800000">
              <a:off x="5017181" y="249776"/>
              <a:ext cx="1552579" cy="2309407"/>
            </a:xfrm>
            <a:custGeom>
              <a:avLst/>
              <a:gdLst>
                <a:gd name="connsiteX0" fmla="*/ 1552980 w 1552980"/>
                <a:gd name="connsiteY0" fmla="*/ 407722 h 2310475"/>
                <a:gd name="connsiteX1" fmla="*/ 454425 w 1552980"/>
                <a:gd name="connsiteY1" fmla="*/ 2310475 h 2310475"/>
                <a:gd name="connsiteX2" fmla="*/ 378992 w 1552980"/>
                <a:gd name="connsiteY2" fmla="*/ 2271858 h 2310475"/>
                <a:gd name="connsiteX3" fmla="*/ 132817 w 1552980"/>
                <a:gd name="connsiteY3" fmla="*/ 2202893 h 2310475"/>
                <a:gd name="connsiteX4" fmla="*/ 0 w 1552980"/>
                <a:gd name="connsiteY4" fmla="*/ 2199398 h 2310475"/>
                <a:gd name="connsiteX5" fmla="*/ 0 w 1552980"/>
                <a:gd name="connsiteY5" fmla="*/ 2418 h 2310475"/>
                <a:gd name="connsiteX6" fmla="*/ 108314 w 1552980"/>
                <a:gd name="connsiteY6" fmla="*/ 0 h 2310475"/>
                <a:gd name="connsiteX7" fmla="*/ 1417781 w 1552980"/>
                <a:gd name="connsiteY7" fmla="*/ 334158 h 2310475"/>
                <a:gd name="connsiteX8" fmla="*/ 1552980 w 1552980"/>
                <a:gd name="connsiteY8" fmla="*/ 407722 h 2310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2980" h="2310475">
                  <a:moveTo>
                    <a:pt x="1552980" y="407722"/>
                  </a:moveTo>
                  <a:lnTo>
                    <a:pt x="454425" y="2310475"/>
                  </a:lnTo>
                  <a:lnTo>
                    <a:pt x="378992" y="2271858"/>
                  </a:lnTo>
                  <a:cubicBezTo>
                    <a:pt x="299200" y="2235997"/>
                    <a:pt x="216253" y="2213246"/>
                    <a:pt x="132817" y="2202893"/>
                  </a:cubicBezTo>
                  <a:lnTo>
                    <a:pt x="0" y="2199398"/>
                  </a:lnTo>
                  <a:lnTo>
                    <a:pt x="0" y="2418"/>
                  </a:lnTo>
                  <a:lnTo>
                    <a:pt x="108314" y="0"/>
                  </a:lnTo>
                  <a:cubicBezTo>
                    <a:pt x="552249" y="11529"/>
                    <a:pt x="999375" y="120065"/>
                    <a:pt x="1417781" y="334158"/>
                  </a:cubicBezTo>
                  <a:lnTo>
                    <a:pt x="1552980" y="407722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38" name="Segment 11">
              <a:extLst>
                <a:ext uri="{FF2B5EF4-FFF2-40B4-BE49-F238E27FC236}">
                  <a16:creationId xmlns:a16="http://schemas.microsoft.com/office/drawing/2014/main" id="{D6CAB828-A570-4668-9AD7-A4848B490781}"/>
                </a:ext>
              </a:extLst>
            </p:cNvPr>
            <p:cNvSpPr/>
            <p:nvPr/>
          </p:nvSpPr>
          <p:spPr>
            <a:xfrm rot="19800000">
              <a:off x="3705903" y="1019578"/>
              <a:ext cx="1519242" cy="2323692"/>
            </a:xfrm>
            <a:custGeom>
              <a:avLst/>
              <a:gdLst>
                <a:gd name="connsiteX0" fmla="*/ 1517681 w 1517681"/>
                <a:gd name="connsiteY0" fmla="*/ 0 h 2323810"/>
                <a:gd name="connsiteX1" fmla="*/ 1517681 w 1517681"/>
                <a:gd name="connsiteY1" fmla="*/ 2196804 h 2323810"/>
                <a:gd name="connsiteX2" fmla="*/ 1487364 w 1517681"/>
                <a:gd name="connsiteY2" fmla="*/ 2196006 h 2323810"/>
                <a:gd name="connsiteX3" fmla="*/ 1168949 w 1517681"/>
                <a:gd name="connsiteY3" fmla="*/ 2281325 h 2323810"/>
                <a:gd name="connsiteX4" fmla="*/ 1099641 w 1517681"/>
                <a:gd name="connsiteY4" fmla="*/ 2323810 h 2323810"/>
                <a:gd name="connsiteX5" fmla="*/ 0 w 1517681"/>
                <a:gd name="connsiteY5" fmla="*/ 419175 h 2323810"/>
                <a:gd name="connsiteX6" fmla="*/ 205408 w 1517681"/>
                <a:gd name="connsiteY6" fmla="*/ 306621 h 2323810"/>
                <a:gd name="connsiteX7" fmla="*/ 1334463 w 1517681"/>
                <a:gd name="connsiteY7" fmla="*/ 4091 h 2323810"/>
                <a:gd name="connsiteX8" fmla="*/ 1517681 w 1517681"/>
                <a:gd name="connsiteY8" fmla="*/ 0 h 232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17681" h="2323810">
                  <a:moveTo>
                    <a:pt x="1517681" y="0"/>
                  </a:moveTo>
                  <a:lnTo>
                    <a:pt x="1517681" y="2196804"/>
                  </a:lnTo>
                  <a:lnTo>
                    <a:pt x="1487364" y="2196006"/>
                  </a:lnTo>
                  <a:cubicBezTo>
                    <a:pt x="1376828" y="2203818"/>
                    <a:pt x="1268582" y="2232822"/>
                    <a:pt x="1168949" y="2281325"/>
                  </a:cubicBezTo>
                  <a:lnTo>
                    <a:pt x="1099641" y="2323810"/>
                  </a:lnTo>
                  <a:lnTo>
                    <a:pt x="0" y="419175"/>
                  </a:lnTo>
                  <a:lnTo>
                    <a:pt x="205408" y="306621"/>
                  </a:lnTo>
                  <a:cubicBezTo>
                    <a:pt x="558694" y="134636"/>
                    <a:pt x="942516" y="31791"/>
                    <a:pt x="1334463" y="4091"/>
                  </a:cubicBezTo>
                  <a:lnTo>
                    <a:pt x="1517681" y="0"/>
                  </a:lnTo>
                  <a:close/>
                </a:path>
              </a:pathLst>
            </a:cu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39" name="Segment 10">
              <a:extLst>
                <a:ext uri="{FF2B5EF4-FFF2-40B4-BE49-F238E27FC236}">
                  <a16:creationId xmlns:a16="http://schemas.microsoft.com/office/drawing/2014/main" id="{5E442D61-C742-4967-97B7-FC1DCBEC0CB1}"/>
                </a:ext>
              </a:extLst>
            </p:cNvPr>
            <p:cNvSpPr/>
            <p:nvPr/>
          </p:nvSpPr>
          <p:spPr>
            <a:xfrm rot="19800000">
              <a:off x="2885164" y="1773509"/>
              <a:ext cx="2203455" cy="2210999"/>
            </a:xfrm>
            <a:custGeom>
              <a:avLst/>
              <a:gdLst>
                <a:gd name="connsiteX0" fmla="*/ 1102942 w 2202670"/>
                <a:gd name="connsiteY0" fmla="*/ 0 h 2211083"/>
                <a:gd name="connsiteX1" fmla="*/ 2202670 w 2202670"/>
                <a:gd name="connsiteY1" fmla="*/ 1904786 h 2211083"/>
                <a:gd name="connsiteX2" fmla="*/ 2132846 w 2202670"/>
                <a:gd name="connsiteY2" fmla="*/ 1947587 h 2211083"/>
                <a:gd name="connsiteX3" fmla="*/ 1906159 w 2202670"/>
                <a:gd name="connsiteY3" fmla="*/ 2204586 h 2211083"/>
                <a:gd name="connsiteX4" fmla="*/ 1902833 w 2202670"/>
                <a:gd name="connsiteY4" fmla="*/ 2211083 h 2211083"/>
                <a:gd name="connsiteX5" fmla="*/ 0 w 2202670"/>
                <a:gd name="connsiteY5" fmla="*/ 1112481 h 2211083"/>
                <a:gd name="connsiteX6" fmla="*/ 3485 w 2202670"/>
                <a:gd name="connsiteY6" fmla="*/ 1106077 h 2211083"/>
                <a:gd name="connsiteX7" fmla="*/ 1052620 w 2202670"/>
                <a:gd name="connsiteY7" fmla="*/ 27574 h 2211083"/>
                <a:gd name="connsiteX8" fmla="*/ 1102942 w 2202670"/>
                <a:gd name="connsiteY8" fmla="*/ 0 h 2211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02670" h="2211083">
                  <a:moveTo>
                    <a:pt x="1102942" y="0"/>
                  </a:moveTo>
                  <a:lnTo>
                    <a:pt x="2202670" y="1904786"/>
                  </a:lnTo>
                  <a:lnTo>
                    <a:pt x="2132846" y="1947587"/>
                  </a:lnTo>
                  <a:cubicBezTo>
                    <a:pt x="2043405" y="2015166"/>
                    <a:pt x="1965736" y="2101397"/>
                    <a:pt x="1906159" y="2204586"/>
                  </a:cubicBezTo>
                  <a:lnTo>
                    <a:pt x="1902833" y="2211083"/>
                  </a:lnTo>
                  <a:lnTo>
                    <a:pt x="0" y="1112481"/>
                  </a:lnTo>
                  <a:lnTo>
                    <a:pt x="3485" y="1106077"/>
                  </a:lnTo>
                  <a:cubicBezTo>
                    <a:pt x="267546" y="648709"/>
                    <a:pt x="631849" y="285299"/>
                    <a:pt x="1052620" y="27574"/>
                  </a:cubicBezTo>
                  <a:lnTo>
                    <a:pt x="1102942" y="0"/>
                  </a:lnTo>
                  <a:close/>
                </a:path>
              </a:pathLst>
            </a:cu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0" name="Segment 9">
              <a:extLst>
                <a:ext uri="{FF2B5EF4-FFF2-40B4-BE49-F238E27FC236}">
                  <a16:creationId xmlns:a16="http://schemas.microsoft.com/office/drawing/2014/main" id="{3C0B60F7-5EC8-4712-811B-FA0C4CE42366}"/>
                </a:ext>
              </a:extLst>
            </p:cNvPr>
            <p:cNvSpPr/>
            <p:nvPr/>
          </p:nvSpPr>
          <p:spPr>
            <a:xfrm rot="19800000">
              <a:off x="2912151" y="2962337"/>
              <a:ext cx="2308231" cy="1525320"/>
            </a:xfrm>
            <a:custGeom>
              <a:avLst/>
              <a:gdLst>
                <a:gd name="connsiteX0" fmla="*/ 404237 w 2307149"/>
                <a:gd name="connsiteY0" fmla="*/ 0 h 1524450"/>
                <a:gd name="connsiteX1" fmla="*/ 2307149 w 2307149"/>
                <a:gd name="connsiteY1" fmla="*/ 1098646 h 1524450"/>
                <a:gd name="connsiteX2" fmla="*/ 2271858 w 2307149"/>
                <a:gd name="connsiteY2" fmla="*/ 1167582 h 1524450"/>
                <a:gd name="connsiteX3" fmla="*/ 2202893 w 2307149"/>
                <a:gd name="connsiteY3" fmla="*/ 1413757 h 1524450"/>
                <a:gd name="connsiteX4" fmla="*/ 2199980 w 2307149"/>
                <a:gd name="connsiteY4" fmla="*/ 1524450 h 1524450"/>
                <a:gd name="connsiteX5" fmla="*/ 1924 w 2307149"/>
                <a:gd name="connsiteY5" fmla="*/ 1524450 h 1524450"/>
                <a:gd name="connsiteX6" fmla="*/ 0 w 2307149"/>
                <a:gd name="connsiteY6" fmla="*/ 1438260 h 1524450"/>
                <a:gd name="connsiteX7" fmla="*/ 334158 w 2307149"/>
                <a:gd name="connsiteY7" fmla="*/ 128793 h 1524450"/>
                <a:gd name="connsiteX8" fmla="*/ 404237 w 2307149"/>
                <a:gd name="connsiteY8" fmla="*/ 0 h 1524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07149" h="1524450">
                  <a:moveTo>
                    <a:pt x="404237" y="0"/>
                  </a:moveTo>
                  <a:lnTo>
                    <a:pt x="2307149" y="1098646"/>
                  </a:lnTo>
                  <a:lnTo>
                    <a:pt x="2271858" y="1167582"/>
                  </a:lnTo>
                  <a:cubicBezTo>
                    <a:pt x="2235996" y="1247374"/>
                    <a:pt x="2213247" y="1330321"/>
                    <a:pt x="2202893" y="1413757"/>
                  </a:cubicBezTo>
                  <a:lnTo>
                    <a:pt x="2199980" y="1524450"/>
                  </a:lnTo>
                  <a:lnTo>
                    <a:pt x="1924" y="1524450"/>
                  </a:lnTo>
                  <a:lnTo>
                    <a:pt x="0" y="1438260"/>
                  </a:lnTo>
                  <a:cubicBezTo>
                    <a:pt x="11529" y="994326"/>
                    <a:pt x="120065" y="547200"/>
                    <a:pt x="334158" y="128793"/>
                  </a:cubicBezTo>
                  <a:lnTo>
                    <a:pt x="404237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1" name="Segment 8">
              <a:extLst>
                <a:ext uri="{FF2B5EF4-FFF2-40B4-BE49-F238E27FC236}">
                  <a16:creationId xmlns:a16="http://schemas.microsoft.com/office/drawing/2014/main" id="{06F646A7-61BE-4812-AB1C-4CD34C28F5B2}"/>
                </a:ext>
              </a:extLst>
            </p:cNvPr>
            <p:cNvSpPr/>
            <p:nvPr/>
          </p:nvSpPr>
          <p:spPr>
            <a:xfrm rot="19800000">
              <a:off x="3669391" y="4327348"/>
              <a:ext cx="2314581" cy="1523733"/>
            </a:xfrm>
            <a:custGeom>
              <a:avLst/>
              <a:gdLst>
                <a:gd name="connsiteX0" fmla="*/ 2197880 w 2314159"/>
                <a:gd name="connsiteY0" fmla="*/ 0 h 1522784"/>
                <a:gd name="connsiteX1" fmla="*/ 2196500 w 2314159"/>
                <a:gd name="connsiteY1" fmla="*/ 52441 h 1522784"/>
                <a:gd name="connsiteX2" fmla="*/ 2281819 w 2314159"/>
                <a:gd name="connsiteY2" fmla="*/ 370856 h 1522784"/>
                <a:gd name="connsiteX3" fmla="*/ 2314159 w 2314159"/>
                <a:gd name="connsiteY3" fmla="*/ 423614 h 1522784"/>
                <a:gd name="connsiteX4" fmla="*/ 410342 w 2314159"/>
                <a:gd name="connsiteY4" fmla="*/ 1522784 h 1522784"/>
                <a:gd name="connsiteX5" fmla="*/ 307115 w 2314159"/>
                <a:gd name="connsiteY5" fmla="*/ 1334397 h 1522784"/>
                <a:gd name="connsiteX6" fmla="*/ 4585 w 2314159"/>
                <a:gd name="connsiteY6" fmla="*/ 205343 h 1522784"/>
                <a:gd name="connsiteX7" fmla="*/ 0 w 2314159"/>
                <a:gd name="connsiteY7" fmla="*/ 0 h 1522784"/>
                <a:gd name="connsiteX8" fmla="*/ 2197880 w 2314159"/>
                <a:gd name="connsiteY8" fmla="*/ 0 h 15227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14159" h="1522784">
                  <a:moveTo>
                    <a:pt x="2197880" y="0"/>
                  </a:moveTo>
                  <a:lnTo>
                    <a:pt x="2196500" y="52441"/>
                  </a:lnTo>
                  <a:cubicBezTo>
                    <a:pt x="2204312" y="162978"/>
                    <a:pt x="2233316" y="271223"/>
                    <a:pt x="2281819" y="370856"/>
                  </a:cubicBezTo>
                  <a:lnTo>
                    <a:pt x="2314159" y="423614"/>
                  </a:lnTo>
                  <a:lnTo>
                    <a:pt x="410342" y="1522784"/>
                  </a:lnTo>
                  <a:lnTo>
                    <a:pt x="307115" y="1334397"/>
                  </a:lnTo>
                  <a:cubicBezTo>
                    <a:pt x="135130" y="981112"/>
                    <a:pt x="32285" y="597290"/>
                    <a:pt x="4585" y="205343"/>
                  </a:cubicBezTo>
                  <a:lnTo>
                    <a:pt x="0" y="0"/>
                  </a:lnTo>
                  <a:lnTo>
                    <a:pt x="2197880" y="0"/>
                  </a:ln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2" name="Sergment 7">
              <a:extLst>
                <a:ext uri="{FF2B5EF4-FFF2-40B4-BE49-F238E27FC236}">
                  <a16:creationId xmlns:a16="http://schemas.microsoft.com/office/drawing/2014/main" id="{1DC68BC9-E739-4EDD-859D-CA7427F94F17}"/>
                </a:ext>
              </a:extLst>
            </p:cNvPr>
            <p:cNvSpPr/>
            <p:nvPr/>
          </p:nvSpPr>
          <p:spPr>
            <a:xfrm rot="19800000">
              <a:off x="4428218" y="4425756"/>
              <a:ext cx="2212981" cy="2215761"/>
            </a:xfrm>
            <a:custGeom>
              <a:avLst/>
              <a:gdLst>
                <a:gd name="connsiteX0" fmla="*/ 1903969 w 2213507"/>
                <a:gd name="connsiteY0" fmla="*/ 0 h 2215483"/>
                <a:gd name="connsiteX1" fmla="*/ 1956914 w 2213507"/>
                <a:gd name="connsiteY1" fmla="*/ 86373 h 2215483"/>
                <a:gd name="connsiteX2" fmla="*/ 2139727 w 2213507"/>
                <a:gd name="connsiteY2" fmla="*/ 265085 h 2215483"/>
                <a:gd name="connsiteX3" fmla="*/ 2213507 w 2213507"/>
                <a:gd name="connsiteY3" fmla="*/ 312797 h 2215483"/>
                <a:gd name="connsiteX4" fmla="*/ 1114991 w 2213507"/>
                <a:gd name="connsiteY4" fmla="*/ 2215483 h 2215483"/>
                <a:gd name="connsiteX5" fmla="*/ 981024 w 2213507"/>
                <a:gd name="connsiteY5" fmla="*/ 2133552 h 2215483"/>
                <a:gd name="connsiteX6" fmla="*/ 36901 w 2213507"/>
                <a:gd name="connsiteY6" fmla="*/ 1166600 h 2215483"/>
                <a:gd name="connsiteX7" fmla="*/ 0 w 2213507"/>
                <a:gd name="connsiteY7" fmla="*/ 1099256 h 2215483"/>
                <a:gd name="connsiteX8" fmla="*/ 1903969 w 2213507"/>
                <a:gd name="connsiteY8" fmla="*/ 0 h 2215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3507" h="2215483">
                  <a:moveTo>
                    <a:pt x="1903969" y="0"/>
                  </a:moveTo>
                  <a:lnTo>
                    <a:pt x="1956914" y="86373"/>
                  </a:lnTo>
                  <a:cubicBezTo>
                    <a:pt x="2007598" y="153454"/>
                    <a:pt x="2068774" y="213914"/>
                    <a:pt x="2139727" y="265085"/>
                  </a:cubicBezTo>
                  <a:lnTo>
                    <a:pt x="2213507" y="312797"/>
                  </a:lnTo>
                  <a:lnTo>
                    <a:pt x="1114991" y="2215483"/>
                  </a:lnTo>
                  <a:lnTo>
                    <a:pt x="981024" y="2133552"/>
                  </a:lnTo>
                  <a:cubicBezTo>
                    <a:pt x="586411" y="1878248"/>
                    <a:pt x="268853" y="1545294"/>
                    <a:pt x="36901" y="1166600"/>
                  </a:cubicBezTo>
                  <a:lnTo>
                    <a:pt x="0" y="1099256"/>
                  </a:lnTo>
                  <a:lnTo>
                    <a:pt x="1903969" y="0"/>
                  </a:lnTo>
                  <a:close/>
                </a:path>
              </a:pathLst>
            </a:cu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3" name="Segment 6">
              <a:extLst>
                <a:ext uri="{FF2B5EF4-FFF2-40B4-BE49-F238E27FC236}">
                  <a16:creationId xmlns:a16="http://schemas.microsoft.com/office/drawing/2014/main" id="{712DC6AD-2399-41EE-B7B8-AFA9808DCD92}"/>
                </a:ext>
              </a:extLst>
            </p:cNvPr>
            <p:cNvSpPr/>
            <p:nvPr/>
          </p:nvSpPr>
          <p:spPr>
            <a:xfrm rot="19800000">
              <a:off x="5606146" y="4325761"/>
              <a:ext cx="1508129" cy="2309407"/>
            </a:xfrm>
            <a:custGeom>
              <a:avLst/>
              <a:gdLst>
                <a:gd name="connsiteX0" fmla="*/ 1507471 w 1507471"/>
                <a:gd name="connsiteY0" fmla="*/ 110089 h 2310696"/>
                <a:gd name="connsiteX1" fmla="*/ 1507470 w 1507471"/>
                <a:gd name="connsiteY1" fmla="*/ 2309303 h 2310696"/>
                <a:gd name="connsiteX2" fmla="*/ 1445089 w 1507471"/>
                <a:gd name="connsiteY2" fmla="*/ 2310696 h 2310696"/>
                <a:gd name="connsiteX3" fmla="*/ 135622 w 1507471"/>
                <a:gd name="connsiteY3" fmla="*/ 1976537 h 2310696"/>
                <a:gd name="connsiteX4" fmla="*/ 0 w 1507471"/>
                <a:gd name="connsiteY4" fmla="*/ 1902743 h 2310696"/>
                <a:gd name="connsiteX5" fmla="*/ 1098548 w 1507471"/>
                <a:gd name="connsiteY5" fmla="*/ 0 h 2310696"/>
                <a:gd name="connsiteX6" fmla="*/ 1174411 w 1507471"/>
                <a:gd name="connsiteY6" fmla="*/ 38838 h 2310696"/>
                <a:gd name="connsiteX7" fmla="*/ 1420586 w 1507471"/>
                <a:gd name="connsiteY7" fmla="*/ 107802 h 2310696"/>
                <a:gd name="connsiteX8" fmla="*/ 1507471 w 1507471"/>
                <a:gd name="connsiteY8" fmla="*/ 110089 h 2310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07471" h="2310696">
                  <a:moveTo>
                    <a:pt x="1507471" y="110089"/>
                  </a:moveTo>
                  <a:lnTo>
                    <a:pt x="1507470" y="2309303"/>
                  </a:lnTo>
                  <a:lnTo>
                    <a:pt x="1445089" y="2310696"/>
                  </a:lnTo>
                  <a:cubicBezTo>
                    <a:pt x="1001155" y="2299166"/>
                    <a:pt x="554029" y="2190630"/>
                    <a:pt x="135622" y="1976537"/>
                  </a:cubicBezTo>
                  <a:lnTo>
                    <a:pt x="0" y="1902743"/>
                  </a:lnTo>
                  <a:lnTo>
                    <a:pt x="1098548" y="0"/>
                  </a:lnTo>
                  <a:lnTo>
                    <a:pt x="1174411" y="38838"/>
                  </a:lnTo>
                  <a:cubicBezTo>
                    <a:pt x="1254203" y="74699"/>
                    <a:pt x="1337151" y="97449"/>
                    <a:pt x="1420586" y="107802"/>
                  </a:cubicBezTo>
                  <a:lnTo>
                    <a:pt x="1507471" y="110089"/>
                  </a:lnTo>
                  <a:close/>
                </a:path>
              </a:pathLst>
            </a:custGeom>
            <a:solidFill>
              <a:srgbClr val="00B0F0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4" name="Segment 5">
              <a:extLst>
                <a:ext uri="{FF2B5EF4-FFF2-40B4-BE49-F238E27FC236}">
                  <a16:creationId xmlns:a16="http://schemas.microsoft.com/office/drawing/2014/main" id="{F7D8B1BD-D1A2-44D6-8F5B-C11C0099E251}"/>
                </a:ext>
              </a:extLst>
            </p:cNvPr>
            <p:cNvSpPr/>
            <p:nvPr/>
          </p:nvSpPr>
          <p:spPr>
            <a:xfrm rot="19800000">
              <a:off x="6928536" y="3541674"/>
              <a:ext cx="1544642" cy="2312581"/>
            </a:xfrm>
            <a:custGeom>
              <a:avLst/>
              <a:gdLst>
                <a:gd name="connsiteX0" fmla="*/ 444773 w 1543866"/>
                <a:gd name="connsiteY0" fmla="*/ 0 h 2313066"/>
                <a:gd name="connsiteX1" fmla="*/ 1543866 w 1543866"/>
                <a:gd name="connsiteY1" fmla="*/ 1903686 h 2313066"/>
                <a:gd name="connsiteX2" fmla="*/ 1358205 w 1543866"/>
                <a:gd name="connsiteY2" fmla="*/ 2005420 h 2313066"/>
                <a:gd name="connsiteX3" fmla="*/ 229151 w 1543866"/>
                <a:gd name="connsiteY3" fmla="*/ 2307949 h 2313066"/>
                <a:gd name="connsiteX4" fmla="*/ 0 w 1543866"/>
                <a:gd name="connsiteY4" fmla="*/ 2313066 h 2313066"/>
                <a:gd name="connsiteX5" fmla="*/ 0 w 1543866"/>
                <a:gd name="connsiteY5" fmla="*/ 114028 h 2313066"/>
                <a:gd name="connsiteX6" fmla="*/ 76249 w 1543866"/>
                <a:gd name="connsiteY6" fmla="*/ 116034 h 2313066"/>
                <a:gd name="connsiteX7" fmla="*/ 394664 w 1543866"/>
                <a:gd name="connsiteY7" fmla="*/ 30715 h 2313066"/>
                <a:gd name="connsiteX8" fmla="*/ 444773 w 1543866"/>
                <a:gd name="connsiteY8" fmla="*/ 0 h 2313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43866" h="2313066">
                  <a:moveTo>
                    <a:pt x="444773" y="0"/>
                  </a:moveTo>
                  <a:lnTo>
                    <a:pt x="1543866" y="1903686"/>
                  </a:lnTo>
                  <a:lnTo>
                    <a:pt x="1358205" y="2005420"/>
                  </a:lnTo>
                  <a:cubicBezTo>
                    <a:pt x="1004919" y="2177405"/>
                    <a:pt x="621097" y="2280250"/>
                    <a:pt x="229151" y="2307949"/>
                  </a:cubicBezTo>
                  <a:lnTo>
                    <a:pt x="0" y="2313066"/>
                  </a:lnTo>
                  <a:lnTo>
                    <a:pt x="0" y="114028"/>
                  </a:lnTo>
                  <a:lnTo>
                    <a:pt x="76249" y="116034"/>
                  </a:lnTo>
                  <a:cubicBezTo>
                    <a:pt x="186786" y="108223"/>
                    <a:pt x="295031" y="79218"/>
                    <a:pt x="394664" y="30715"/>
                  </a:cubicBezTo>
                  <a:lnTo>
                    <a:pt x="444773" y="0"/>
                  </a:lnTo>
                  <a:close/>
                </a:path>
              </a:pathLst>
            </a:cu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dirty="0"/>
            </a:p>
          </p:txBody>
        </p:sp>
        <p:sp>
          <p:nvSpPr>
            <p:cNvPr id="45" name="Segment 4">
              <a:extLst>
                <a:ext uri="{FF2B5EF4-FFF2-40B4-BE49-F238E27FC236}">
                  <a16:creationId xmlns:a16="http://schemas.microsoft.com/office/drawing/2014/main" id="{1E13AAAA-A35D-4E13-A1CF-66F77CBEDFA4}"/>
                </a:ext>
              </a:extLst>
            </p:cNvPr>
            <p:cNvSpPr/>
            <p:nvPr/>
          </p:nvSpPr>
          <p:spPr>
            <a:xfrm rot="19800000">
              <a:off x="7092049" y="2887738"/>
              <a:ext cx="2216156" cy="2210999"/>
            </a:xfrm>
            <a:custGeom>
              <a:avLst/>
              <a:gdLst>
                <a:gd name="connsiteX0" fmla="*/ 313753 w 2216506"/>
                <a:gd name="connsiteY0" fmla="*/ 0 h 2212380"/>
                <a:gd name="connsiteX1" fmla="*/ 2216506 w 2216506"/>
                <a:gd name="connsiteY1" fmla="*/ 1098555 h 2212380"/>
                <a:gd name="connsiteX2" fmla="*/ 2136202 w 2216506"/>
                <a:gd name="connsiteY2" fmla="*/ 1229862 h 2212380"/>
                <a:gd name="connsiteX3" fmla="*/ 1169250 w 2216506"/>
                <a:gd name="connsiteY3" fmla="*/ 2173985 h 2212380"/>
                <a:gd name="connsiteX4" fmla="*/ 1099181 w 2216506"/>
                <a:gd name="connsiteY4" fmla="*/ 2212380 h 2212380"/>
                <a:gd name="connsiteX5" fmla="*/ 0 w 2216506"/>
                <a:gd name="connsiteY5" fmla="*/ 308542 h 2212380"/>
                <a:gd name="connsiteX6" fmla="*/ 89023 w 2216506"/>
                <a:gd name="connsiteY6" fmla="*/ 253972 h 2212380"/>
                <a:gd name="connsiteX7" fmla="*/ 267735 w 2216506"/>
                <a:gd name="connsiteY7" fmla="*/ 71159 h 2212380"/>
                <a:gd name="connsiteX8" fmla="*/ 313753 w 2216506"/>
                <a:gd name="connsiteY8" fmla="*/ 0 h 2212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6506" h="2212380">
                  <a:moveTo>
                    <a:pt x="313753" y="0"/>
                  </a:moveTo>
                  <a:lnTo>
                    <a:pt x="2216506" y="1098555"/>
                  </a:lnTo>
                  <a:lnTo>
                    <a:pt x="2136202" y="1229862"/>
                  </a:lnTo>
                  <a:cubicBezTo>
                    <a:pt x="1880899" y="1624475"/>
                    <a:pt x="1547943" y="1942033"/>
                    <a:pt x="1169250" y="2173985"/>
                  </a:cubicBezTo>
                  <a:lnTo>
                    <a:pt x="1099181" y="2212380"/>
                  </a:lnTo>
                  <a:lnTo>
                    <a:pt x="0" y="308542"/>
                  </a:lnTo>
                  <a:lnTo>
                    <a:pt x="89023" y="253972"/>
                  </a:lnTo>
                  <a:cubicBezTo>
                    <a:pt x="156104" y="203288"/>
                    <a:pt x="216564" y="142112"/>
                    <a:pt x="267735" y="71159"/>
                  </a:cubicBezTo>
                  <a:lnTo>
                    <a:pt x="313753" y="0"/>
                  </a:lnTo>
                  <a:close/>
                </a:path>
              </a:pathLst>
            </a:cu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6" name="Segment 3">
              <a:extLst>
                <a:ext uri="{FF2B5EF4-FFF2-40B4-BE49-F238E27FC236}">
                  <a16:creationId xmlns:a16="http://schemas.microsoft.com/office/drawing/2014/main" id="{B16D7BB5-F9F8-41DF-B0FD-B8AD17EAB60E}"/>
                </a:ext>
              </a:extLst>
            </p:cNvPr>
            <p:cNvSpPr/>
            <p:nvPr/>
          </p:nvSpPr>
          <p:spPr>
            <a:xfrm rot="19800000">
              <a:off x="6971399" y="2373479"/>
              <a:ext cx="2311406" cy="1531668"/>
            </a:xfrm>
            <a:custGeom>
              <a:avLst/>
              <a:gdLst>
                <a:gd name="connsiteX0" fmla="*/ 2310263 w 2312118"/>
                <a:gd name="connsiteY0" fmla="*/ 0 h 1530902"/>
                <a:gd name="connsiteX1" fmla="*/ 2312118 w 2312118"/>
                <a:gd name="connsiteY1" fmla="*/ 83073 h 1530902"/>
                <a:gd name="connsiteX2" fmla="*/ 1902674 w 2312118"/>
                <a:gd name="connsiteY2" fmla="*/ 1530902 h 1530902"/>
                <a:gd name="connsiteX3" fmla="*/ 0 w 2312118"/>
                <a:gd name="connsiteY3" fmla="*/ 432392 h 1530902"/>
                <a:gd name="connsiteX4" fmla="*/ 109224 w 2312118"/>
                <a:gd name="connsiteY4" fmla="*/ 107576 h 1530902"/>
                <a:gd name="connsiteX5" fmla="*/ 112056 w 2312118"/>
                <a:gd name="connsiteY5" fmla="*/ 0 h 1530902"/>
                <a:gd name="connsiteX6" fmla="*/ 2310263 w 2312118"/>
                <a:gd name="connsiteY6" fmla="*/ 0 h 1530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12118" h="1530902">
                  <a:moveTo>
                    <a:pt x="2310263" y="0"/>
                  </a:moveTo>
                  <a:lnTo>
                    <a:pt x="2312118" y="83073"/>
                  </a:lnTo>
                  <a:cubicBezTo>
                    <a:pt x="2299307" y="576334"/>
                    <a:pt x="2166736" y="1073534"/>
                    <a:pt x="1902674" y="1530902"/>
                  </a:cubicBezTo>
                  <a:lnTo>
                    <a:pt x="0" y="432392"/>
                  </a:lnTo>
                  <a:cubicBezTo>
                    <a:pt x="59577" y="329203"/>
                    <a:pt x="95420" y="218824"/>
                    <a:pt x="109224" y="107576"/>
                  </a:cubicBezTo>
                  <a:lnTo>
                    <a:pt x="112056" y="0"/>
                  </a:lnTo>
                  <a:lnTo>
                    <a:pt x="2310263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7" name="Segment 2">
              <a:extLst>
                <a:ext uri="{FF2B5EF4-FFF2-40B4-BE49-F238E27FC236}">
                  <a16:creationId xmlns:a16="http://schemas.microsoft.com/office/drawing/2014/main" id="{FA06254C-FD79-484E-A891-DEDBB1E55C96}"/>
                </a:ext>
              </a:extLst>
            </p:cNvPr>
            <p:cNvSpPr/>
            <p:nvPr/>
          </p:nvSpPr>
          <p:spPr>
            <a:xfrm rot="19800000">
              <a:off x="6212572" y="1062434"/>
              <a:ext cx="2305056" cy="1511035"/>
            </a:xfrm>
            <a:custGeom>
              <a:avLst/>
              <a:gdLst>
                <a:gd name="connsiteX0" fmla="*/ 1903094 w 2305260"/>
                <a:gd name="connsiteY0" fmla="*/ 0 h 1510854"/>
                <a:gd name="connsiteX1" fmla="*/ 1998076 w 2305260"/>
                <a:gd name="connsiteY1" fmla="*/ 173339 h 1510854"/>
                <a:gd name="connsiteX2" fmla="*/ 2300605 w 2305260"/>
                <a:gd name="connsiteY2" fmla="*/ 1302394 h 1510854"/>
                <a:gd name="connsiteX3" fmla="*/ 2305260 w 2305260"/>
                <a:gd name="connsiteY3" fmla="*/ 1510854 h 1510854"/>
                <a:gd name="connsiteX4" fmla="*/ 107228 w 2305260"/>
                <a:gd name="connsiteY4" fmla="*/ 1510854 h 1510854"/>
                <a:gd name="connsiteX5" fmla="*/ 108690 w 2305260"/>
                <a:gd name="connsiteY5" fmla="*/ 1455295 h 1510854"/>
                <a:gd name="connsiteX6" fmla="*/ 23371 w 2305260"/>
                <a:gd name="connsiteY6" fmla="*/ 1136880 h 1510854"/>
                <a:gd name="connsiteX7" fmla="*/ 0 w 2305260"/>
                <a:gd name="connsiteY7" fmla="*/ 1098752 h 1510854"/>
                <a:gd name="connsiteX8" fmla="*/ 1903094 w 2305260"/>
                <a:gd name="connsiteY8" fmla="*/ 0 h 1510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05260" h="1510854">
                  <a:moveTo>
                    <a:pt x="1903094" y="0"/>
                  </a:moveTo>
                  <a:lnTo>
                    <a:pt x="1998076" y="173339"/>
                  </a:lnTo>
                  <a:cubicBezTo>
                    <a:pt x="2170061" y="526625"/>
                    <a:pt x="2272905" y="910447"/>
                    <a:pt x="2300605" y="1302394"/>
                  </a:cubicBezTo>
                  <a:lnTo>
                    <a:pt x="2305260" y="1510854"/>
                  </a:lnTo>
                  <a:lnTo>
                    <a:pt x="107228" y="1510854"/>
                  </a:lnTo>
                  <a:lnTo>
                    <a:pt x="108690" y="1455295"/>
                  </a:lnTo>
                  <a:cubicBezTo>
                    <a:pt x="100879" y="1344759"/>
                    <a:pt x="71874" y="1236513"/>
                    <a:pt x="23371" y="1136880"/>
                  </a:cubicBezTo>
                  <a:lnTo>
                    <a:pt x="0" y="1098752"/>
                  </a:lnTo>
                  <a:lnTo>
                    <a:pt x="1903094" y="0"/>
                  </a:lnTo>
                  <a:close/>
                </a:path>
              </a:pathLst>
            </a:custGeom>
            <a:solidFill>
              <a:srgbClr val="FF3399"/>
            </a:solidFill>
            <a:ln>
              <a:solidFill>
                <a:srgbClr val="FF339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8" name="Segment 1">
              <a:extLst>
                <a:ext uri="{FF2B5EF4-FFF2-40B4-BE49-F238E27FC236}">
                  <a16:creationId xmlns:a16="http://schemas.microsoft.com/office/drawing/2014/main" id="{CA9536F3-A9E2-471A-859F-8624299EC139}"/>
                </a:ext>
              </a:extLst>
            </p:cNvPr>
            <p:cNvSpPr/>
            <p:nvPr/>
          </p:nvSpPr>
          <p:spPr>
            <a:xfrm rot="19800000">
              <a:off x="5574396" y="159304"/>
              <a:ext cx="2222506" cy="2230047"/>
            </a:xfrm>
            <a:custGeom>
              <a:avLst/>
              <a:gdLst>
                <a:gd name="connsiteX0" fmla="*/ 1098510 w 2222159"/>
                <a:gd name="connsiteY0" fmla="*/ 0 h 2230365"/>
                <a:gd name="connsiteX1" fmla="*/ 2177012 w 2222159"/>
                <a:gd name="connsiteY1" fmla="*/ 1049135 h 2230365"/>
                <a:gd name="connsiteX2" fmla="*/ 2222159 w 2222159"/>
                <a:gd name="connsiteY2" fmla="*/ 1131525 h 2230365"/>
                <a:gd name="connsiteX3" fmla="*/ 318913 w 2222159"/>
                <a:gd name="connsiteY3" fmla="*/ 2230365 h 2230365"/>
                <a:gd name="connsiteX4" fmla="*/ 256999 w 2222159"/>
                <a:gd name="connsiteY4" fmla="*/ 2129361 h 2230365"/>
                <a:gd name="connsiteX5" fmla="*/ 0 w 2222159"/>
                <a:gd name="connsiteY5" fmla="*/ 1902674 h 2230365"/>
                <a:gd name="connsiteX6" fmla="*/ 1098510 w 2222159"/>
                <a:gd name="connsiteY6" fmla="*/ 0 h 22303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22159" h="2230365">
                  <a:moveTo>
                    <a:pt x="1098510" y="0"/>
                  </a:moveTo>
                  <a:cubicBezTo>
                    <a:pt x="1555877" y="264061"/>
                    <a:pt x="1919287" y="628363"/>
                    <a:pt x="2177012" y="1049135"/>
                  </a:cubicBezTo>
                  <a:lnTo>
                    <a:pt x="2222159" y="1131525"/>
                  </a:lnTo>
                  <a:lnTo>
                    <a:pt x="318913" y="2230365"/>
                  </a:lnTo>
                  <a:lnTo>
                    <a:pt x="256999" y="2129361"/>
                  </a:lnTo>
                  <a:cubicBezTo>
                    <a:pt x="189420" y="2039920"/>
                    <a:pt x="103190" y="1962251"/>
                    <a:pt x="0" y="1902674"/>
                  </a:cubicBezTo>
                  <a:lnTo>
                    <a:pt x="1098510" y="0"/>
                  </a:ln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25633" name="Segment 12 Text">
              <a:extLst>
                <a:ext uri="{FF2B5EF4-FFF2-40B4-BE49-F238E27FC236}">
                  <a16:creationId xmlns:a16="http://schemas.microsoft.com/office/drawing/2014/main" id="{582B6F10-790A-F545-B3B2-BFEF104AAC6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6505175">
              <a:off x="4463267" y="1144441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afternoon we can share. </a:t>
              </a:r>
            </a:p>
          </p:txBody>
        </p:sp>
        <p:sp>
          <p:nvSpPr>
            <p:cNvPr id="25634" name="Segment 11 Text">
              <a:extLst>
                <a:ext uri="{FF2B5EF4-FFF2-40B4-BE49-F238E27FC236}">
                  <a16:creationId xmlns:a16="http://schemas.microsoft.com/office/drawing/2014/main" id="{665EF9C8-1282-C143-8895-FFD8542EEF58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8227525">
              <a:off x="3598843" y="1691676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 dirty="0">
                  <a:latin typeface="Arial" panose="020B0604020202020204" pitchFamily="34" charset="0"/>
                  <a:cs typeface="Arial" panose="020B0604020202020204" pitchFamily="34" charset="0"/>
                </a:rPr>
                <a:t>Today we will revise. </a:t>
              </a:r>
            </a:p>
          </p:txBody>
        </p:sp>
        <p:sp>
          <p:nvSpPr>
            <p:cNvPr id="25635" name="Segment 10 Text">
              <a:extLst>
                <a:ext uri="{FF2B5EF4-FFF2-40B4-BE49-F238E27FC236}">
                  <a16:creationId xmlns:a16="http://schemas.microsoft.com/office/drawing/2014/main" id="{C2AE9761-DA75-604C-80FE-E406775A786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1488962">
              <a:off x="3086480" y="2311533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afternoon we are going to start a reading book.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6" name="Segment 9 Text">
              <a:extLst>
                <a:ext uri="{FF2B5EF4-FFF2-40B4-BE49-F238E27FC236}">
                  <a16:creationId xmlns:a16="http://schemas.microsoft.com/office/drawing/2014/main" id="{9CCB4DD2-C79F-2440-B313-740526824F3A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9928268">
              <a:off x="3174221" y="3570954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term we can discuss the work. </a:t>
              </a:r>
            </a:p>
          </p:txBody>
        </p:sp>
        <p:sp>
          <p:nvSpPr>
            <p:cNvPr id="25637" name="Segment 8 Text">
              <a:extLst>
                <a:ext uri="{FF2B5EF4-FFF2-40B4-BE49-F238E27FC236}">
                  <a16:creationId xmlns:a16="http://schemas.microsoft.com/office/drawing/2014/main" id="{C3102AFF-E8CF-BD42-942D-0CE8C2890175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8011487">
              <a:off x="3569543" y="4394748"/>
              <a:ext cx="2062367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Today we must remember the work.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8" name="Segment 7 Text">
              <a:extLst>
                <a:ext uri="{FF2B5EF4-FFF2-40B4-BE49-F238E27FC236}">
                  <a16:creationId xmlns:a16="http://schemas.microsoft.com/office/drawing/2014/main" id="{FA63DA06-99D8-7042-B84C-8889F26CB97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6200893">
              <a:off x="4391780" y="4921502"/>
              <a:ext cx="2117377" cy="8035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afternoon we can share answers.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9" name="Segment 6 Text">
              <a:extLst>
                <a:ext uri="{FF2B5EF4-FFF2-40B4-BE49-F238E27FC236}">
                  <a16:creationId xmlns:a16="http://schemas.microsoft.com/office/drawing/2014/main" id="{E76D7805-A6CA-1846-917D-A297658A74A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4481382">
              <a:off x="5366321" y="5116468"/>
              <a:ext cx="2141705" cy="6189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week we will talk about ideas.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40" name="Segment 5 Text">
              <a:extLst>
                <a:ext uri="{FF2B5EF4-FFF2-40B4-BE49-F238E27FC236}">
                  <a16:creationId xmlns:a16="http://schemas.microsoft.com/office/drawing/2014/main" id="{6A923EAD-3A2E-AF4B-B00C-1AC119D27750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99573">
              <a:off x="6396327" y="4401569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 dirty="0">
                  <a:latin typeface="Arial" panose="020B0604020202020204" pitchFamily="34" charset="0"/>
                  <a:cs typeface="Arial" panose="020B0604020202020204" pitchFamily="34" charset="0"/>
                </a:rPr>
                <a:t>Today we can revise.</a:t>
              </a:r>
            </a:p>
          </p:txBody>
        </p:sp>
        <p:sp>
          <p:nvSpPr>
            <p:cNvPr id="25641" name="Segment 4 Text">
              <a:extLst>
                <a:ext uri="{FF2B5EF4-FFF2-40B4-BE49-F238E27FC236}">
                  <a16:creationId xmlns:a16="http://schemas.microsoft.com/office/drawing/2014/main" id="{E6ED5098-5873-2D40-8F27-4523B2A5FFD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906046">
              <a:off x="6916382" y="3531351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week we must think of questions</a:t>
              </a:r>
            </a:p>
          </p:txBody>
        </p:sp>
        <p:sp>
          <p:nvSpPr>
            <p:cNvPr id="25642" name="Segment 3 Text">
              <a:extLst>
                <a:ext uri="{FF2B5EF4-FFF2-40B4-BE49-F238E27FC236}">
                  <a16:creationId xmlns:a16="http://schemas.microsoft.com/office/drawing/2014/main" id="{8534576A-4B27-9D4C-9127-8216FD79435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750246">
              <a:off x="6922781" y="2537457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term we should talk about the work. </a:t>
              </a:r>
            </a:p>
          </p:txBody>
        </p:sp>
        <p:sp>
          <p:nvSpPr>
            <p:cNvPr id="25643" name="Segment 2 Text">
              <a:extLst>
                <a:ext uri="{FF2B5EF4-FFF2-40B4-BE49-F238E27FC236}">
                  <a16:creationId xmlns:a16="http://schemas.microsoft.com/office/drawing/2014/main" id="{5DB3F4F0-BD72-8B46-B211-7C0D1F12728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8962840">
              <a:off x="6504472" y="1620954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This morning we can finish. </a:t>
              </a:r>
            </a:p>
          </p:txBody>
        </p:sp>
        <p:sp>
          <p:nvSpPr>
            <p:cNvPr id="25644" name="Segment 1 Text">
              <a:extLst>
                <a:ext uri="{FF2B5EF4-FFF2-40B4-BE49-F238E27FC236}">
                  <a16:creationId xmlns:a16="http://schemas.microsoft.com/office/drawing/2014/main" id="{BBA6E965-D727-C24C-9EC1-E30453B4DFC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7067617">
              <a:off x="5675933" y="1067307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Today we will study</a:t>
              </a:r>
            </a:p>
          </p:txBody>
        </p:sp>
      </p:grpSp>
      <p:grpSp>
        <p:nvGrpSpPr>
          <p:cNvPr id="30" name="Spin Button">
            <a:extLst>
              <a:ext uri="{FF2B5EF4-FFF2-40B4-BE49-F238E27FC236}">
                <a16:creationId xmlns:a16="http://schemas.microsoft.com/office/drawing/2014/main" id="{7D8DE111-A8BA-FD45-9FAA-433AECD16FDE}"/>
              </a:ext>
            </a:extLst>
          </p:cNvPr>
          <p:cNvGrpSpPr>
            <a:grpSpLocks/>
          </p:cNvGrpSpPr>
          <p:nvPr/>
        </p:nvGrpSpPr>
        <p:grpSpPr bwMode="auto">
          <a:xfrm>
            <a:off x="5195888" y="2528888"/>
            <a:ext cx="1800225" cy="1800225"/>
            <a:chOff x="5196000" y="2529000"/>
            <a:chExt cx="1800000" cy="1800000"/>
          </a:xfrm>
        </p:grpSpPr>
        <p:sp>
          <p:nvSpPr>
            <p:cNvPr id="31" name="Spin Button">
              <a:extLst>
                <a:ext uri="{FF2B5EF4-FFF2-40B4-BE49-F238E27FC236}">
                  <a16:creationId xmlns:a16="http://schemas.microsoft.com/office/drawing/2014/main" id="{9AEA8EA1-DEE8-4F31-B59A-5B19D9F0ECB2}"/>
                </a:ext>
              </a:extLst>
            </p:cNvPr>
            <p:cNvSpPr/>
            <p:nvPr/>
          </p:nvSpPr>
          <p:spPr>
            <a:xfrm>
              <a:off x="5196000" y="2529000"/>
              <a:ext cx="1800000" cy="1800000"/>
            </a:xfrm>
            <a:custGeom>
              <a:avLst/>
              <a:gdLst>
                <a:gd name="connsiteX0" fmla="*/ 900000 w 1800000"/>
                <a:gd name="connsiteY0" fmla="*/ 0 h 1800000"/>
                <a:gd name="connsiteX1" fmla="*/ 1800000 w 1800000"/>
                <a:gd name="connsiteY1" fmla="*/ 900000 h 1800000"/>
                <a:gd name="connsiteX2" fmla="*/ 900000 w 1800000"/>
                <a:gd name="connsiteY2" fmla="*/ 1800000 h 1800000"/>
                <a:gd name="connsiteX3" fmla="*/ 0 w 1800000"/>
                <a:gd name="connsiteY3" fmla="*/ 900000 h 1800000"/>
                <a:gd name="connsiteX4" fmla="*/ 900000 w 1800000"/>
                <a:gd name="connsiteY4" fmla="*/ 0 h 180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0000" h="1800000">
                  <a:moveTo>
                    <a:pt x="900000" y="0"/>
                  </a:moveTo>
                  <a:cubicBezTo>
                    <a:pt x="1397056" y="0"/>
                    <a:pt x="1800000" y="402944"/>
                    <a:pt x="1800000" y="900000"/>
                  </a:cubicBezTo>
                  <a:cubicBezTo>
                    <a:pt x="1800000" y="1397056"/>
                    <a:pt x="1397056" y="1800000"/>
                    <a:pt x="900000" y="1800000"/>
                  </a:cubicBezTo>
                  <a:cubicBezTo>
                    <a:pt x="402944" y="1800000"/>
                    <a:pt x="0" y="1397056"/>
                    <a:pt x="0" y="900000"/>
                  </a:cubicBezTo>
                  <a:cubicBezTo>
                    <a:pt x="0" y="402944"/>
                    <a:pt x="402944" y="0"/>
                    <a:pt x="900000" y="0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9050">
              <a:noFill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brightRoom" dir="t">
                <a:rot lat="0" lon="0" rev="600000"/>
              </a:lightRig>
            </a:scene3d>
            <a:sp3d prstMaterial="metal">
              <a:bevelT w="38100" h="57150"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anchor="ctr">
              <a:norm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40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SPIN</a:t>
              </a:r>
            </a:p>
          </p:txBody>
        </p:sp>
        <p:sp>
          <p:nvSpPr>
            <p:cNvPr id="32" name="Arrow: Curved Down 31">
              <a:extLst>
                <a:ext uri="{FF2B5EF4-FFF2-40B4-BE49-F238E27FC236}">
                  <a16:creationId xmlns:a16="http://schemas.microsoft.com/office/drawing/2014/main" id="{6E08BFD4-18AD-44C3-B109-AB78CA2C84AC}"/>
                </a:ext>
              </a:extLst>
            </p:cNvPr>
            <p:cNvSpPr/>
            <p:nvPr/>
          </p:nvSpPr>
          <p:spPr>
            <a:xfrm>
              <a:off x="5392825" y="2665508"/>
              <a:ext cx="1409524" cy="514286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33" name="Arrow: Curved Down 32">
              <a:extLst>
                <a:ext uri="{FF2B5EF4-FFF2-40B4-BE49-F238E27FC236}">
                  <a16:creationId xmlns:a16="http://schemas.microsoft.com/office/drawing/2014/main" id="{7B7ED7CB-63BC-4D0E-8121-A1B5864A5D78}"/>
                </a:ext>
              </a:extLst>
            </p:cNvPr>
            <p:cNvSpPr/>
            <p:nvPr/>
          </p:nvSpPr>
          <p:spPr>
            <a:xfrm flipH="1" flipV="1">
              <a:off x="5384888" y="3671857"/>
              <a:ext cx="1411112" cy="515873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solidFill>
                  <a:schemeClr val="tx1"/>
                </a:solidFill>
              </a:endParaRPr>
            </a:p>
          </p:txBody>
        </p:sp>
      </p:grpSp>
      <p:sp>
        <p:nvSpPr>
          <p:cNvPr id="34" name="Marker">
            <a:extLst>
              <a:ext uri="{FF2B5EF4-FFF2-40B4-BE49-F238E27FC236}">
                <a16:creationId xmlns:a16="http://schemas.microsoft.com/office/drawing/2014/main" id="{A7B16688-256D-4D3D-BCA2-9CD3DE1E0372}"/>
              </a:ext>
            </a:extLst>
          </p:cNvPr>
          <p:cNvSpPr/>
          <p:nvPr/>
        </p:nvSpPr>
        <p:spPr>
          <a:xfrm rot="10800000">
            <a:off x="5741207" y="-2198"/>
            <a:ext cx="720000" cy="720000"/>
          </a:xfrm>
          <a:prstGeom prst="triangle">
            <a:avLst/>
          </a:prstGeom>
          <a:solidFill>
            <a:srgbClr val="C00000"/>
          </a:solidFill>
          <a:ln w="19050"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118863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21600000">
                                      <p:cBhvr>
                                        <p:cTn id="6" dur="3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B4279263-8F5C-A846-8866-D658829EBC2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r="1127" b="16465"/>
          <a:stretch/>
        </p:blipFill>
        <p:spPr>
          <a:xfrm>
            <a:off x="-13845" y="0"/>
            <a:ext cx="12205845" cy="6858000"/>
          </a:xfrm>
          <a:prstGeom prst="rect">
            <a:avLst/>
          </a:prstGeom>
        </p:spPr>
      </p:pic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E04C6703-58D6-C440-BDFC-2057D4AC2F9F}"/>
              </a:ext>
            </a:extLst>
          </p:cNvPr>
          <p:cNvSpPr/>
          <p:nvPr/>
        </p:nvSpPr>
        <p:spPr>
          <a:xfrm>
            <a:off x="7927160" y="214737"/>
            <a:ext cx="3994595" cy="458091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>
                <a:latin typeface="Arial Rounded MT Bold" panose="020F0704030504030204" pitchFamily="34" charset="77"/>
              </a:rPr>
              <a:t>Iaith y Dosbarth </a:t>
            </a: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49E52778-525F-CF49-B9F3-273FFFDB96D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777587"/>
              </p:ext>
            </p:extLst>
          </p:nvPr>
        </p:nvGraphicFramePr>
        <p:xfrm>
          <a:off x="101600" y="791147"/>
          <a:ext cx="4711700" cy="58287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14600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2197100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Ga i un?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May I have one?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Eto, os gwelwch yn dda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Again, please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Unwaith eto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Once again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Mae’n flin ‘da fi.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I’m sorry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04844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Esgusodwch fi.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Excuse me.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823091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Beth ydy ... yn Gymraeg? 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What is ... in Welsh?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793351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Does dim ots.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It doesn’t matter.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0218595"/>
                  </a:ext>
                </a:extLst>
              </a:tr>
              <a:tr h="342025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Yn araf, os gweli di’n dda.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Slowly, please. (sing.)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916475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Yn araf, os gwelwch yn dda.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Slowly please (pl.)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306586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Wyt ti eisiau...?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Do you want...? (sing.)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8179706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Ydych chi eisiau..?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Do you want...? (pl.)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678450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Wnei di..?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Will you (sing.)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082210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Wnewch chi...?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Will you (pl.)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174094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Wyt ti wedi gorffen?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Have you finished? (sing.)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229730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Ydych chi wedi gorffen?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Have you finished? (pl.)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592449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Pwy sy’n cofio?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Who remembers?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1045061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Tro pwy sy’ nesaf?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Who’s turn is it next?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8280273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dy dro di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your turn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6971714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eich tro chi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your turn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06424244"/>
                  </a:ext>
                </a:extLst>
              </a:tr>
            </a:tbl>
          </a:graphicData>
        </a:graphic>
      </p:graphicFrame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884E960E-D1DA-B543-B018-18B954ACDB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610091"/>
              </p:ext>
            </p:extLst>
          </p:nvPr>
        </p:nvGraphicFramePr>
        <p:xfrm>
          <a:off x="5003874" y="1152827"/>
          <a:ext cx="2435657" cy="55841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70000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165657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65081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Dere ’ma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Come here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Dewch yma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i="1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Cer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Go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i="1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04844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Bydda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Be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823091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Byddwch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793351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Gwranda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Listen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0218595"/>
                  </a:ext>
                </a:extLst>
              </a:tr>
              <a:tr h="342025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Gwrandewch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916475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Meddylia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Wash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306586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Meddyliwch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8179706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Cerdda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Walk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678450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Cerddwch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082210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Tro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Turn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174094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Trowch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229730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Eistedda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Sit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592449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Eisteddwch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1045061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Ysgrifenna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Write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91916566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Ysgrifennwch</a:t>
                      </a:r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02429322"/>
                  </a:ext>
                </a:extLst>
              </a:tr>
            </a:tbl>
          </a:graphicData>
        </a:graphic>
      </p:graphicFrame>
      <p:sp>
        <p:nvSpPr>
          <p:cNvPr id="21" name="Rounded Rectangle 20">
            <a:extLst>
              <a:ext uri="{FF2B5EF4-FFF2-40B4-BE49-F238E27FC236}">
                <a16:creationId xmlns:a16="http://schemas.microsoft.com/office/drawing/2014/main" id="{007CB84C-8199-F946-8254-703744CF96DB}"/>
              </a:ext>
            </a:extLst>
          </p:cNvPr>
          <p:cNvSpPr/>
          <p:nvPr/>
        </p:nvSpPr>
        <p:spPr>
          <a:xfrm>
            <a:off x="5057893" y="488337"/>
            <a:ext cx="1144299" cy="469151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 err="1">
                <a:solidFill>
                  <a:schemeClr val="tx1"/>
                </a:solidFill>
              </a:rPr>
              <a:t>Unigol</a:t>
            </a:r>
            <a:r>
              <a:rPr lang="en-US" sz="1400" b="1" dirty="0">
                <a:solidFill>
                  <a:schemeClr val="tx1"/>
                </a:solidFill>
              </a:rPr>
              <a:t> </a:t>
            </a:r>
            <a:r>
              <a:rPr lang="en-US" sz="1400" dirty="0">
                <a:solidFill>
                  <a:schemeClr val="tx1"/>
                </a:solidFill>
              </a:rPr>
              <a:t>(Sing.)</a:t>
            </a:r>
            <a:r>
              <a:rPr lang="en-US" dirty="0"/>
              <a:t> </a:t>
            </a:r>
          </a:p>
        </p:txBody>
      </p: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18F55CE6-949D-C94F-8E9B-236E2804F051}"/>
              </a:ext>
            </a:extLst>
          </p:cNvPr>
          <p:cNvSpPr/>
          <p:nvPr/>
        </p:nvSpPr>
        <p:spPr>
          <a:xfrm>
            <a:off x="6336001" y="487987"/>
            <a:ext cx="1046037" cy="469151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 err="1">
                <a:solidFill>
                  <a:schemeClr val="tx1"/>
                </a:solidFill>
              </a:rPr>
              <a:t>Lluosog</a:t>
            </a:r>
            <a:r>
              <a:rPr lang="en-US" sz="1400" b="1" dirty="0">
                <a:solidFill>
                  <a:schemeClr val="tx1"/>
                </a:solidFill>
              </a:rPr>
              <a:t>  </a:t>
            </a:r>
            <a:r>
              <a:rPr lang="en-US" sz="1400" dirty="0">
                <a:solidFill>
                  <a:schemeClr val="tx1"/>
                </a:solidFill>
              </a:rPr>
              <a:t>(Pl.)</a:t>
            </a:r>
            <a:r>
              <a:rPr lang="en-US" dirty="0"/>
              <a:t> </a:t>
            </a:r>
          </a:p>
        </p:txBody>
      </p:sp>
      <p:graphicFrame>
        <p:nvGraphicFramePr>
          <p:cNvPr id="24" name="Table 23">
            <a:extLst>
              <a:ext uri="{FF2B5EF4-FFF2-40B4-BE49-F238E27FC236}">
                <a16:creationId xmlns:a16="http://schemas.microsoft.com/office/drawing/2014/main" id="{2798B263-7334-B44C-A0E2-8DC17986B41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2736722"/>
              </p:ext>
            </p:extLst>
          </p:nvPr>
        </p:nvGraphicFramePr>
        <p:xfrm>
          <a:off x="7639764" y="878612"/>
          <a:ext cx="4409495" cy="5519263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210027">
                  <a:extLst>
                    <a:ext uri="{9D8B030D-6E8A-4147-A177-3AD203B41FA5}">
                      <a16:colId xmlns:a16="http://schemas.microsoft.com/office/drawing/2014/main" val="4107014184"/>
                    </a:ext>
                  </a:extLst>
                </a:gridCol>
                <a:gridCol w="2199468">
                  <a:extLst>
                    <a:ext uri="{9D8B030D-6E8A-4147-A177-3AD203B41FA5}">
                      <a16:colId xmlns:a16="http://schemas.microsoft.com/office/drawing/2014/main" val="2197028672"/>
                    </a:ext>
                  </a:extLst>
                </a:gridCol>
              </a:tblGrid>
              <a:tr h="352477">
                <a:tc gridSpan="2">
                  <a:txBody>
                    <a:bodyPr/>
                    <a:lstStyle/>
                    <a:p>
                      <a:pPr algn="ctr"/>
                      <a:r>
                        <a:rPr lang="en-US" sz="1600" b="1" dirty="0"/>
                        <a:t>Cytuno ar nod y </a:t>
                      </a:r>
                      <a:r>
                        <a:rPr lang="en-US" sz="1600" b="1" dirty="0" err="1"/>
                        <a:t>wers</a:t>
                      </a:r>
                      <a:r>
                        <a:rPr lang="en-US" sz="1600" b="1" dirty="0"/>
                        <a:t> </a:t>
                      </a:r>
                    </a:p>
                    <a:p>
                      <a:pPr algn="ctr"/>
                      <a:r>
                        <a:rPr lang="en-GB" sz="1600" b="0" i="1" noProof="0" dirty="0"/>
                        <a:t>(Agreeing lesson aim)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sz="16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5586470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cy-GB" sz="1400" b="1" dirty="0"/>
                        <a:t>Nod y wers heddiw ydy ... </a:t>
                      </a:r>
                      <a:endParaRPr lang="en-US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0" i="1" dirty="0"/>
                        <a:t>The aim of today’s lesson is... 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4224967334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cy-GB" sz="1400" b="1" dirty="0"/>
                        <a:t>Heddiw rydyn ni’n mynd i...</a:t>
                      </a:r>
                      <a:endParaRPr lang="en-US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0" i="1" dirty="0"/>
                        <a:t>Today we are going to...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896644809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cy-GB" sz="1400" b="1" dirty="0"/>
                        <a:t>Yn y wers yma, byddwn ni’n adolygu... </a:t>
                      </a:r>
                      <a:endParaRPr lang="en-US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0" i="1" dirty="0"/>
                        <a:t>In this lesson, we’ll be revising...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675504162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cy-GB" sz="1400" b="1" dirty="0"/>
                        <a:t>Bore ’ma rydw i eisiau i chi feddwl am... </a:t>
                      </a:r>
                      <a:endParaRPr lang="en-US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0" i="1" dirty="0"/>
                        <a:t>This morning, I want you to think about... 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4149784379"/>
                  </a:ext>
                </a:extLst>
              </a:tr>
              <a:tr h="608824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/>
                        <a:t>Cloi </a:t>
                      </a:r>
                      <a:r>
                        <a:rPr lang="en-US" sz="1600" b="1" dirty="0" err="1"/>
                        <a:t>gwers</a:t>
                      </a:r>
                      <a:r>
                        <a:rPr lang="en-US" sz="1600" b="1" dirty="0"/>
                        <a:t>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i="1" noProof="0" dirty="0"/>
                        <a:t>(Closing a lesson )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sz="16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8046461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en-US" sz="1400" b="1" dirty="0"/>
                        <a:t>Ydych chi wedi mwynhau?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0" i="1" dirty="0"/>
                        <a:t>Have you enjoyed? 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259135463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en-US" sz="1400" b="1" dirty="0"/>
                        <a:t>Beth </a:t>
                      </a:r>
                      <a:r>
                        <a:rPr lang="en-US" sz="1400" b="1" dirty="0" err="1"/>
                        <a:t>ydych</a:t>
                      </a:r>
                      <a:r>
                        <a:rPr lang="en-US" sz="1400" b="1" dirty="0"/>
                        <a:t> chi wedi </a:t>
                      </a:r>
                      <a:r>
                        <a:rPr lang="en-US" sz="1400" b="1" dirty="0" err="1"/>
                        <a:t>fwynhau</a:t>
                      </a:r>
                      <a:r>
                        <a:rPr lang="en-US" sz="1400" b="1" dirty="0"/>
                        <a:t>?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0" i="1"/>
                        <a:t>What have you enjoyed? 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713771502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en-US" sz="1400" b="1" dirty="0"/>
                        <a:t>Beth </a:t>
                      </a:r>
                      <a:r>
                        <a:rPr lang="en-US" sz="1400" b="1" dirty="0" err="1"/>
                        <a:t>ydych</a:t>
                      </a:r>
                      <a:r>
                        <a:rPr lang="en-US" sz="1400" b="1" dirty="0"/>
                        <a:t> chi wedi ddysgu?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0" i="1"/>
                        <a:t>What have you learnt? 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4004469803"/>
                  </a:ext>
                </a:extLst>
              </a:tr>
              <a:tr h="320434">
                <a:tc>
                  <a:txBody>
                    <a:bodyPr/>
                    <a:lstStyle/>
                    <a:p>
                      <a:r>
                        <a:rPr lang="en-US" sz="1400" b="1" dirty="0"/>
                        <a:t>Ydych </a:t>
                      </a:r>
                      <a:r>
                        <a:rPr lang="en-US" sz="1400" b="1" dirty="0" err="1"/>
                        <a:t>chi’n</a:t>
                      </a:r>
                      <a:r>
                        <a:rPr lang="en-US" sz="1400" b="1" dirty="0"/>
                        <a:t> </a:t>
                      </a:r>
                      <a:r>
                        <a:rPr lang="en-US" sz="1400" b="1" dirty="0" err="1"/>
                        <a:t>cofio</a:t>
                      </a:r>
                      <a:r>
                        <a:rPr lang="en-US" sz="1400" b="1" dirty="0"/>
                        <a:t>…? </a:t>
                      </a:r>
                    </a:p>
                    <a:p>
                      <a:endParaRPr lang="en-US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0" i="1" dirty="0"/>
                        <a:t>Do you remember…? 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868266741"/>
                  </a:ext>
                </a:extLst>
              </a:tr>
            </a:tbl>
          </a:graphicData>
        </a:graphic>
      </p:graphicFrame>
      <p:sp>
        <p:nvSpPr>
          <p:cNvPr id="27" name="Rounded Rectangle 26">
            <a:extLst>
              <a:ext uri="{FF2B5EF4-FFF2-40B4-BE49-F238E27FC236}">
                <a16:creationId xmlns:a16="http://schemas.microsoft.com/office/drawing/2014/main" id="{3AA2F08D-77C5-2D42-8F02-161042FDCB5C}"/>
              </a:ext>
            </a:extLst>
          </p:cNvPr>
          <p:cNvSpPr/>
          <p:nvPr/>
        </p:nvSpPr>
        <p:spPr>
          <a:xfrm>
            <a:off x="1135061" y="183950"/>
            <a:ext cx="2852871" cy="470403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sz="1600" b="1" u="sng" dirty="0">
                <a:solidFill>
                  <a:schemeClr val="tx1"/>
                </a:solidFill>
                <a:latin typeface="Arial Rounded MT Bold" panose="020F0704030504030204" pitchFamily="34" charset="77"/>
              </a:rPr>
              <a:t>Ymadroddion Defnyddiol</a:t>
            </a: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20349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Backboard"/>
          <p:cNvSpPr/>
          <p:nvPr/>
        </p:nvSpPr>
        <p:spPr>
          <a:xfrm>
            <a:off x="0" y="-1"/>
            <a:ext cx="12192000" cy="6848475"/>
          </a:xfrm>
          <a:prstGeom prst="rect">
            <a:avLst/>
          </a:prstGeom>
          <a:solidFill>
            <a:srgbClr val="FF85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op-left Corner"/>
          <p:cNvSpPr/>
          <p:nvPr/>
        </p:nvSpPr>
        <p:spPr>
          <a:xfrm>
            <a:off x="0" y="0"/>
            <a:ext cx="1296000" cy="133360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A_left"/>
          <p:cNvSpPr/>
          <p:nvPr/>
        </p:nvSpPr>
        <p:spPr>
          <a:xfrm>
            <a:off x="0" y="1328705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</a:p>
        </p:txBody>
      </p:sp>
      <p:sp>
        <p:nvSpPr>
          <p:cNvPr id="6" name="B_left"/>
          <p:cNvSpPr/>
          <p:nvPr/>
        </p:nvSpPr>
        <p:spPr>
          <a:xfrm>
            <a:off x="0" y="2709803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</a:p>
        </p:txBody>
      </p:sp>
      <p:sp>
        <p:nvSpPr>
          <p:cNvPr id="7" name="C_left"/>
          <p:cNvSpPr/>
          <p:nvPr/>
        </p:nvSpPr>
        <p:spPr>
          <a:xfrm>
            <a:off x="0" y="4090901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</a:p>
        </p:txBody>
      </p:sp>
      <p:sp>
        <p:nvSpPr>
          <p:cNvPr id="209" name="A_right"/>
          <p:cNvSpPr/>
          <p:nvPr/>
        </p:nvSpPr>
        <p:spPr>
          <a:xfrm>
            <a:off x="10900983" y="1328705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</a:p>
        </p:txBody>
      </p:sp>
      <p:sp>
        <p:nvSpPr>
          <p:cNvPr id="210" name="B_right"/>
          <p:cNvSpPr/>
          <p:nvPr/>
        </p:nvSpPr>
        <p:spPr>
          <a:xfrm>
            <a:off x="10891643" y="2735798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</a:p>
        </p:txBody>
      </p:sp>
      <p:sp>
        <p:nvSpPr>
          <p:cNvPr id="211" name="C_right"/>
          <p:cNvSpPr/>
          <p:nvPr/>
        </p:nvSpPr>
        <p:spPr>
          <a:xfrm>
            <a:off x="10900983" y="4090901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</a:p>
        </p:txBody>
      </p:sp>
      <p:sp>
        <p:nvSpPr>
          <p:cNvPr id="11" name="1"/>
          <p:cNvSpPr/>
          <p:nvPr/>
        </p:nvSpPr>
        <p:spPr>
          <a:xfrm>
            <a:off x="1293276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sp>
        <p:nvSpPr>
          <p:cNvPr id="163" name="2"/>
          <p:cNvSpPr/>
          <p:nvPr/>
        </p:nvSpPr>
        <p:spPr>
          <a:xfrm>
            <a:off x="2665350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169" name="3"/>
          <p:cNvSpPr/>
          <p:nvPr/>
        </p:nvSpPr>
        <p:spPr>
          <a:xfrm>
            <a:off x="4037424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175" name="4"/>
          <p:cNvSpPr/>
          <p:nvPr/>
        </p:nvSpPr>
        <p:spPr>
          <a:xfrm>
            <a:off x="5409498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181" name="5"/>
          <p:cNvSpPr/>
          <p:nvPr/>
        </p:nvSpPr>
        <p:spPr>
          <a:xfrm>
            <a:off x="6781572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</a:p>
        </p:txBody>
      </p:sp>
      <p:sp>
        <p:nvSpPr>
          <p:cNvPr id="187" name="6"/>
          <p:cNvSpPr/>
          <p:nvPr/>
        </p:nvSpPr>
        <p:spPr>
          <a:xfrm>
            <a:off x="8153646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</a:p>
        </p:txBody>
      </p:sp>
      <p:sp>
        <p:nvSpPr>
          <p:cNvPr id="193" name="7"/>
          <p:cNvSpPr/>
          <p:nvPr/>
        </p:nvSpPr>
        <p:spPr>
          <a:xfrm>
            <a:off x="9525720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</a:p>
        </p:txBody>
      </p:sp>
      <p:sp>
        <p:nvSpPr>
          <p:cNvPr id="208" name="Top-left Corner"/>
          <p:cNvSpPr/>
          <p:nvPr/>
        </p:nvSpPr>
        <p:spPr>
          <a:xfrm>
            <a:off x="10900983" y="0"/>
            <a:ext cx="1296000" cy="133360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27" name="Grid"/>
          <p:cNvGrpSpPr/>
          <p:nvPr/>
        </p:nvGrpSpPr>
        <p:grpSpPr>
          <a:xfrm>
            <a:off x="6498" y="0"/>
            <a:ext cx="12192000" cy="6848475"/>
            <a:chOff x="0" y="0"/>
            <a:chExt cx="12192000" cy="6848475"/>
          </a:xfrm>
          <a:solidFill>
            <a:srgbClr val="FF0000"/>
          </a:solidFill>
        </p:grpSpPr>
        <p:cxnSp>
          <p:nvCxnSpPr>
            <p:cNvPr id="214" name="VerticalLine1"/>
            <p:cNvCxnSpPr/>
            <p:nvPr/>
          </p:nvCxnSpPr>
          <p:spPr>
            <a:xfrm>
              <a:off x="12900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VerticalLine2"/>
            <p:cNvCxnSpPr/>
            <p:nvPr/>
          </p:nvCxnSpPr>
          <p:spPr>
            <a:xfrm>
              <a:off x="26599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VerticalLine3"/>
            <p:cNvCxnSpPr/>
            <p:nvPr/>
          </p:nvCxnSpPr>
          <p:spPr>
            <a:xfrm>
              <a:off x="40299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VerticalLine4"/>
            <p:cNvCxnSpPr/>
            <p:nvPr/>
          </p:nvCxnSpPr>
          <p:spPr>
            <a:xfrm>
              <a:off x="53998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VerticalLine5"/>
            <p:cNvCxnSpPr/>
            <p:nvPr/>
          </p:nvCxnSpPr>
          <p:spPr>
            <a:xfrm>
              <a:off x="67698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VerticalLine6"/>
            <p:cNvCxnSpPr/>
            <p:nvPr/>
          </p:nvCxnSpPr>
          <p:spPr>
            <a:xfrm>
              <a:off x="81397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VerticalLine7"/>
            <p:cNvCxnSpPr/>
            <p:nvPr/>
          </p:nvCxnSpPr>
          <p:spPr>
            <a:xfrm>
              <a:off x="95097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VerticalLine8"/>
            <p:cNvCxnSpPr/>
            <p:nvPr/>
          </p:nvCxnSpPr>
          <p:spPr>
            <a:xfrm>
              <a:off x="108796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HorizontalLine1"/>
            <p:cNvCxnSpPr/>
            <p:nvPr/>
          </p:nvCxnSpPr>
          <p:spPr>
            <a:xfrm>
              <a:off x="0" y="1328705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HorizontalLine2"/>
            <p:cNvCxnSpPr/>
            <p:nvPr/>
          </p:nvCxnSpPr>
          <p:spPr>
            <a:xfrm>
              <a:off x="0" y="2720333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HorizontalLine3"/>
            <p:cNvCxnSpPr/>
            <p:nvPr/>
          </p:nvCxnSpPr>
          <p:spPr>
            <a:xfrm>
              <a:off x="0" y="4099261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HorizontalLine4"/>
            <p:cNvCxnSpPr/>
            <p:nvPr/>
          </p:nvCxnSpPr>
          <p:spPr>
            <a:xfrm>
              <a:off x="0" y="5478189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0852BA51-A083-2348-9BA8-4B0494BE24B4}"/>
              </a:ext>
            </a:extLst>
          </p:cNvPr>
          <p:cNvSpPr txBox="1"/>
          <p:nvPr/>
        </p:nvSpPr>
        <p:spPr>
          <a:xfrm>
            <a:off x="4123599" y="2824375"/>
            <a:ext cx="1174229" cy="923330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Ydych chi’n cofio?</a:t>
            </a:r>
            <a:endParaRPr lang="cy-GB" dirty="0"/>
          </a:p>
        </p:txBody>
      </p:sp>
      <p:sp>
        <p:nvSpPr>
          <p:cNvPr id="93" name="TextBox 92">
            <a:extLst>
              <a:ext uri="{FF2B5EF4-FFF2-40B4-BE49-F238E27FC236}">
                <a16:creationId xmlns:a16="http://schemas.microsoft.com/office/drawing/2014/main" id="{D4B85CB5-84C5-B540-B7A6-6E23B509EDF5}"/>
              </a:ext>
            </a:extLst>
          </p:cNvPr>
          <p:cNvSpPr txBox="1"/>
          <p:nvPr/>
        </p:nvSpPr>
        <p:spPr>
          <a:xfrm>
            <a:off x="2743218" y="2812245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Dere ’ma /</a:t>
            </a:r>
          </a:p>
          <a:p>
            <a:pPr algn="ctr"/>
            <a:r>
              <a:rPr lang="cy-GB" b="1" dirty="0"/>
              <a:t>Dewch yma</a:t>
            </a:r>
            <a:endParaRPr lang="cy-GB" dirty="0"/>
          </a:p>
        </p:txBody>
      </p:sp>
      <p:sp>
        <p:nvSpPr>
          <p:cNvPr id="94" name="TextBox 93">
            <a:extLst>
              <a:ext uri="{FF2B5EF4-FFF2-40B4-BE49-F238E27FC236}">
                <a16:creationId xmlns:a16="http://schemas.microsoft.com/office/drawing/2014/main" id="{48EA6C22-894F-8D4D-B1FA-34613C6384CE}"/>
              </a:ext>
            </a:extLst>
          </p:cNvPr>
          <p:cNvSpPr txBox="1"/>
          <p:nvPr/>
        </p:nvSpPr>
        <p:spPr>
          <a:xfrm>
            <a:off x="1376417" y="2870855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Nod y wers ydy...</a:t>
            </a:r>
            <a:endParaRPr lang="cy-GB" dirty="0"/>
          </a:p>
          <a:p>
            <a:endParaRPr lang="cy-GB" dirty="0"/>
          </a:p>
        </p:txBody>
      </p:sp>
      <p:sp>
        <p:nvSpPr>
          <p:cNvPr id="95" name="TextBox 94">
            <a:extLst>
              <a:ext uri="{FF2B5EF4-FFF2-40B4-BE49-F238E27FC236}">
                <a16:creationId xmlns:a16="http://schemas.microsoft.com/office/drawing/2014/main" id="{4632BB4F-790C-0E4E-BE8F-6E2950CB69CC}"/>
              </a:ext>
            </a:extLst>
          </p:cNvPr>
          <p:cNvSpPr txBox="1"/>
          <p:nvPr/>
        </p:nvSpPr>
        <p:spPr>
          <a:xfrm>
            <a:off x="9611099" y="1416211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Mae’n flin ’da fi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96" name="TextBox 95">
            <a:extLst>
              <a:ext uri="{FF2B5EF4-FFF2-40B4-BE49-F238E27FC236}">
                <a16:creationId xmlns:a16="http://schemas.microsoft.com/office/drawing/2014/main" id="{414E73FE-A54B-4642-827A-FC4477A14A98}"/>
              </a:ext>
            </a:extLst>
          </p:cNvPr>
          <p:cNvSpPr txBox="1"/>
          <p:nvPr/>
        </p:nvSpPr>
        <p:spPr>
          <a:xfrm>
            <a:off x="8214869" y="1490525"/>
            <a:ext cx="1263553" cy="1138773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1600" b="1" dirty="0"/>
              <a:t>Esgusodwch fi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97" name="TextBox 96">
            <a:extLst>
              <a:ext uri="{FF2B5EF4-FFF2-40B4-BE49-F238E27FC236}">
                <a16:creationId xmlns:a16="http://schemas.microsoft.com/office/drawing/2014/main" id="{721ACD43-5C2D-4845-A18D-3664221D3CAB}"/>
              </a:ext>
            </a:extLst>
          </p:cNvPr>
          <p:cNvSpPr txBox="1"/>
          <p:nvPr/>
        </p:nvSpPr>
        <p:spPr>
          <a:xfrm>
            <a:off x="6883759" y="1414910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Tro pwy sy nesaf?</a:t>
            </a:r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98" name="TextBox 97">
            <a:extLst>
              <a:ext uri="{FF2B5EF4-FFF2-40B4-BE49-F238E27FC236}">
                <a16:creationId xmlns:a16="http://schemas.microsoft.com/office/drawing/2014/main" id="{9B245477-C398-A242-BC3D-FC93668F7CA3}"/>
              </a:ext>
            </a:extLst>
          </p:cNvPr>
          <p:cNvSpPr txBox="1"/>
          <p:nvPr/>
        </p:nvSpPr>
        <p:spPr>
          <a:xfrm>
            <a:off x="5508885" y="1409408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Pwy sy’n cofio?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99" name="TextBox 98">
            <a:extLst>
              <a:ext uri="{FF2B5EF4-FFF2-40B4-BE49-F238E27FC236}">
                <a16:creationId xmlns:a16="http://schemas.microsoft.com/office/drawing/2014/main" id="{7B276B6E-3B02-8C4A-A4AA-DF24C524606A}"/>
              </a:ext>
            </a:extLst>
          </p:cNvPr>
          <p:cNvSpPr txBox="1"/>
          <p:nvPr/>
        </p:nvSpPr>
        <p:spPr>
          <a:xfrm>
            <a:off x="4138439" y="1433317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Does dim ots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101" name="TextBox 100">
            <a:extLst>
              <a:ext uri="{FF2B5EF4-FFF2-40B4-BE49-F238E27FC236}">
                <a16:creationId xmlns:a16="http://schemas.microsoft.com/office/drawing/2014/main" id="{3F9DD7F1-4863-744E-934F-BE13A171879E}"/>
              </a:ext>
            </a:extLst>
          </p:cNvPr>
          <p:cNvSpPr txBox="1"/>
          <p:nvPr/>
        </p:nvSpPr>
        <p:spPr>
          <a:xfrm>
            <a:off x="2797768" y="1440643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Unwaith eto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103" name="TextBox 102">
            <a:extLst>
              <a:ext uri="{FF2B5EF4-FFF2-40B4-BE49-F238E27FC236}">
                <a16:creationId xmlns:a16="http://schemas.microsoft.com/office/drawing/2014/main" id="{870030A7-D516-B245-8D75-FF50116AE7D9}"/>
              </a:ext>
            </a:extLst>
          </p:cNvPr>
          <p:cNvSpPr txBox="1"/>
          <p:nvPr/>
        </p:nvSpPr>
        <p:spPr>
          <a:xfrm>
            <a:off x="1468274" y="1388109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endParaRPr lang="cy-GB" b="1" dirty="0"/>
          </a:p>
          <a:p>
            <a:pPr algn="ctr"/>
            <a:endParaRPr lang="cy-GB" b="1" dirty="0"/>
          </a:p>
          <a:p>
            <a:pPr algn="ctr"/>
            <a:r>
              <a:rPr lang="cy-GB" b="1" dirty="0"/>
              <a:t>Ga i un?</a:t>
            </a:r>
            <a:endParaRPr lang="cy-GB" dirty="0"/>
          </a:p>
          <a:p>
            <a:endParaRPr lang="cy-GB" dirty="0"/>
          </a:p>
        </p:txBody>
      </p:sp>
      <p:sp>
        <p:nvSpPr>
          <p:cNvPr id="111" name="TextBox 110">
            <a:extLst>
              <a:ext uri="{FF2B5EF4-FFF2-40B4-BE49-F238E27FC236}">
                <a16:creationId xmlns:a16="http://schemas.microsoft.com/office/drawing/2014/main" id="{48277D44-CDAB-BA4E-9521-C80A2A688B64}"/>
              </a:ext>
            </a:extLst>
          </p:cNvPr>
          <p:cNvSpPr txBox="1"/>
          <p:nvPr/>
        </p:nvSpPr>
        <p:spPr>
          <a:xfrm>
            <a:off x="5508884" y="2801035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Beth ydych chi wedi fwynhau?</a:t>
            </a:r>
            <a:endParaRPr lang="cy-GB" dirty="0"/>
          </a:p>
        </p:txBody>
      </p:sp>
      <p:sp>
        <p:nvSpPr>
          <p:cNvPr id="118" name="TextBox 117">
            <a:extLst>
              <a:ext uri="{FF2B5EF4-FFF2-40B4-BE49-F238E27FC236}">
                <a16:creationId xmlns:a16="http://schemas.microsoft.com/office/drawing/2014/main" id="{1710E4A9-A0F3-9143-A027-A54746C0DD78}"/>
              </a:ext>
            </a:extLst>
          </p:cNvPr>
          <p:cNvSpPr txBox="1"/>
          <p:nvPr/>
        </p:nvSpPr>
        <p:spPr>
          <a:xfrm>
            <a:off x="9577272" y="2825861"/>
            <a:ext cx="1174229" cy="1138773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1600" b="1" dirty="0"/>
              <a:t>Eistedda / Eisteddwch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120" name="TextBox 119">
            <a:extLst>
              <a:ext uri="{FF2B5EF4-FFF2-40B4-BE49-F238E27FC236}">
                <a16:creationId xmlns:a16="http://schemas.microsoft.com/office/drawing/2014/main" id="{5163C9D7-E4B4-C84A-993A-FC6994A4A1C6}"/>
              </a:ext>
            </a:extLst>
          </p:cNvPr>
          <p:cNvSpPr txBox="1"/>
          <p:nvPr/>
        </p:nvSpPr>
        <p:spPr>
          <a:xfrm>
            <a:off x="1416020" y="4162494"/>
            <a:ext cx="1174229" cy="1015663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1500" b="1" dirty="0"/>
              <a:t>Meddylia / Meddyliwch</a:t>
            </a:r>
          </a:p>
          <a:p>
            <a:endParaRPr lang="cy-GB" sz="1500" dirty="0"/>
          </a:p>
          <a:p>
            <a:endParaRPr lang="cy-GB" sz="1500" dirty="0"/>
          </a:p>
        </p:txBody>
      </p:sp>
      <p:sp>
        <p:nvSpPr>
          <p:cNvPr id="121" name="TextBox 120">
            <a:extLst>
              <a:ext uri="{FF2B5EF4-FFF2-40B4-BE49-F238E27FC236}">
                <a16:creationId xmlns:a16="http://schemas.microsoft.com/office/drawing/2014/main" id="{2657A2C3-69EB-CB4C-BFC5-5F1074AFD012}"/>
              </a:ext>
            </a:extLst>
          </p:cNvPr>
          <p:cNvSpPr txBox="1"/>
          <p:nvPr/>
        </p:nvSpPr>
        <p:spPr>
          <a:xfrm>
            <a:off x="6840399" y="2832093"/>
            <a:ext cx="1174229" cy="923330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Beth ydy ___ yn Gymraeg?</a:t>
            </a:r>
            <a:endParaRPr lang="cy-GB" dirty="0"/>
          </a:p>
        </p:txBody>
      </p:sp>
      <p:sp>
        <p:nvSpPr>
          <p:cNvPr id="123" name="TextBox 122">
            <a:extLst>
              <a:ext uri="{FF2B5EF4-FFF2-40B4-BE49-F238E27FC236}">
                <a16:creationId xmlns:a16="http://schemas.microsoft.com/office/drawing/2014/main" id="{74AB5C8B-6D54-5445-AE75-5E4EA52BAEEF}"/>
              </a:ext>
            </a:extLst>
          </p:cNvPr>
          <p:cNvSpPr txBox="1"/>
          <p:nvPr/>
        </p:nvSpPr>
        <p:spPr>
          <a:xfrm>
            <a:off x="8216843" y="2830930"/>
            <a:ext cx="1174229" cy="923330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Tro / Trowch</a:t>
            </a:r>
          </a:p>
          <a:p>
            <a:endParaRPr lang="cy-GB" dirty="0"/>
          </a:p>
        </p:txBody>
      </p:sp>
      <p:sp>
        <p:nvSpPr>
          <p:cNvPr id="124" name="TextBox 123">
            <a:extLst>
              <a:ext uri="{FF2B5EF4-FFF2-40B4-BE49-F238E27FC236}">
                <a16:creationId xmlns:a16="http://schemas.microsoft.com/office/drawing/2014/main" id="{055C72E0-65C0-3F45-BA5E-0AD667A1B133}"/>
              </a:ext>
            </a:extLst>
          </p:cNvPr>
          <p:cNvSpPr txBox="1"/>
          <p:nvPr/>
        </p:nvSpPr>
        <p:spPr>
          <a:xfrm>
            <a:off x="8243474" y="4203277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Rydw i eisiau i chi feddwl am...</a:t>
            </a:r>
            <a:endParaRPr lang="cy-GB" dirty="0"/>
          </a:p>
        </p:txBody>
      </p:sp>
      <p:sp>
        <p:nvSpPr>
          <p:cNvPr id="125" name="TextBox 124">
            <a:extLst>
              <a:ext uri="{FF2B5EF4-FFF2-40B4-BE49-F238E27FC236}">
                <a16:creationId xmlns:a16="http://schemas.microsoft.com/office/drawing/2014/main" id="{BAA0CFE7-B3C3-6D45-9512-FC3248A75087}"/>
              </a:ext>
            </a:extLst>
          </p:cNvPr>
          <p:cNvSpPr txBox="1"/>
          <p:nvPr/>
        </p:nvSpPr>
        <p:spPr>
          <a:xfrm>
            <a:off x="9618804" y="4194379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Pwy wyt ti? / Pwy ydych chi?</a:t>
            </a:r>
            <a:endParaRPr lang="cy-GB" dirty="0"/>
          </a:p>
          <a:p>
            <a:endParaRPr lang="cy-GB" dirty="0"/>
          </a:p>
        </p:txBody>
      </p:sp>
      <p:sp>
        <p:nvSpPr>
          <p:cNvPr id="126" name="TextBox 125">
            <a:extLst>
              <a:ext uri="{FF2B5EF4-FFF2-40B4-BE49-F238E27FC236}">
                <a16:creationId xmlns:a16="http://schemas.microsoft.com/office/drawing/2014/main" id="{63523C87-C64A-DE4D-B1DF-452E93EF61FD}"/>
              </a:ext>
            </a:extLst>
          </p:cNvPr>
          <p:cNvSpPr txBox="1"/>
          <p:nvPr/>
        </p:nvSpPr>
        <p:spPr>
          <a:xfrm>
            <a:off x="2713723" y="5569693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Ga i un?</a:t>
            </a: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128" name="TextBox 127">
            <a:extLst>
              <a:ext uri="{FF2B5EF4-FFF2-40B4-BE49-F238E27FC236}">
                <a16:creationId xmlns:a16="http://schemas.microsoft.com/office/drawing/2014/main" id="{86112BC7-9493-964B-8F80-11AC1F911196}"/>
              </a:ext>
            </a:extLst>
          </p:cNvPr>
          <p:cNvSpPr txBox="1"/>
          <p:nvPr/>
        </p:nvSpPr>
        <p:spPr>
          <a:xfrm>
            <a:off x="6863499" y="4157324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Cerdda / Cerddwch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129" name="TextBox 128">
            <a:extLst>
              <a:ext uri="{FF2B5EF4-FFF2-40B4-BE49-F238E27FC236}">
                <a16:creationId xmlns:a16="http://schemas.microsoft.com/office/drawing/2014/main" id="{D69A721B-502A-214A-82B7-0AC591079434}"/>
              </a:ext>
            </a:extLst>
          </p:cNvPr>
          <p:cNvSpPr txBox="1"/>
          <p:nvPr/>
        </p:nvSpPr>
        <p:spPr>
          <a:xfrm>
            <a:off x="6873908" y="5544087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Ga i un?</a:t>
            </a: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131" name="TextBox 130">
            <a:extLst>
              <a:ext uri="{FF2B5EF4-FFF2-40B4-BE49-F238E27FC236}">
                <a16:creationId xmlns:a16="http://schemas.microsoft.com/office/drawing/2014/main" id="{15A74278-4302-0342-A193-705C678C3656}"/>
              </a:ext>
            </a:extLst>
          </p:cNvPr>
          <p:cNvSpPr txBox="1"/>
          <p:nvPr/>
        </p:nvSpPr>
        <p:spPr>
          <a:xfrm>
            <a:off x="9618803" y="5544087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Ga i un?</a:t>
            </a: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132" name="TextBox 131">
            <a:extLst>
              <a:ext uri="{FF2B5EF4-FFF2-40B4-BE49-F238E27FC236}">
                <a16:creationId xmlns:a16="http://schemas.microsoft.com/office/drawing/2014/main" id="{8F005512-E814-4A4B-B83F-85378D811564}"/>
              </a:ext>
            </a:extLst>
          </p:cNvPr>
          <p:cNvSpPr txBox="1"/>
          <p:nvPr/>
        </p:nvSpPr>
        <p:spPr>
          <a:xfrm>
            <a:off x="4136896" y="4203664"/>
            <a:ext cx="1174229" cy="923330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Bydda / Byddwch</a:t>
            </a:r>
            <a:endParaRPr lang="cy-GB" dirty="0"/>
          </a:p>
          <a:p>
            <a:endParaRPr lang="cy-GB" dirty="0"/>
          </a:p>
        </p:txBody>
      </p:sp>
      <p:sp>
        <p:nvSpPr>
          <p:cNvPr id="133" name="TextBox 132">
            <a:extLst>
              <a:ext uri="{FF2B5EF4-FFF2-40B4-BE49-F238E27FC236}">
                <a16:creationId xmlns:a16="http://schemas.microsoft.com/office/drawing/2014/main" id="{7296C06D-03F1-2F4F-BB16-883E38F924C4}"/>
              </a:ext>
            </a:extLst>
          </p:cNvPr>
          <p:cNvSpPr txBox="1"/>
          <p:nvPr/>
        </p:nvSpPr>
        <p:spPr>
          <a:xfrm>
            <a:off x="5500031" y="4203277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Wnei di? / Wnewch chi?</a:t>
            </a:r>
            <a:endParaRPr lang="cy-GB" dirty="0"/>
          </a:p>
          <a:p>
            <a:endParaRPr lang="cy-GB" dirty="0"/>
          </a:p>
        </p:txBody>
      </p:sp>
      <p:sp>
        <p:nvSpPr>
          <p:cNvPr id="134" name="TextBox 133">
            <a:extLst>
              <a:ext uri="{FF2B5EF4-FFF2-40B4-BE49-F238E27FC236}">
                <a16:creationId xmlns:a16="http://schemas.microsoft.com/office/drawing/2014/main" id="{E70B97A1-F3C4-D74F-B9D4-3BBDB2E6F5AC}"/>
              </a:ext>
            </a:extLst>
          </p:cNvPr>
          <p:cNvSpPr txBox="1"/>
          <p:nvPr/>
        </p:nvSpPr>
        <p:spPr>
          <a:xfrm>
            <a:off x="4136896" y="5551311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Ga i un?</a:t>
            </a: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135" name="TextBox 134">
            <a:extLst>
              <a:ext uri="{FF2B5EF4-FFF2-40B4-BE49-F238E27FC236}">
                <a16:creationId xmlns:a16="http://schemas.microsoft.com/office/drawing/2014/main" id="{4D0240D9-D53F-694C-8FAE-CCD9B5D76581}"/>
              </a:ext>
            </a:extLst>
          </p:cNvPr>
          <p:cNvSpPr txBox="1"/>
          <p:nvPr/>
        </p:nvSpPr>
        <p:spPr>
          <a:xfrm>
            <a:off x="5515383" y="5551311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Ga i un?</a:t>
            </a: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80" name="Word20">
            <a:extLst>
              <a:ext uri="{FF2B5EF4-FFF2-40B4-BE49-F238E27FC236}">
                <a16:creationId xmlns:a16="http://schemas.microsoft.com/office/drawing/2014/main" id="{E6A54D81-7B7A-594D-86C4-EA265A32C4A9}"/>
              </a:ext>
            </a:extLst>
          </p:cNvPr>
          <p:cNvSpPr/>
          <p:nvPr/>
        </p:nvSpPr>
        <p:spPr>
          <a:xfrm>
            <a:off x="1304309" y="1365648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May I have one?</a:t>
            </a:r>
          </a:p>
        </p:txBody>
      </p:sp>
      <p:sp>
        <p:nvSpPr>
          <p:cNvPr id="82" name="Word21">
            <a:extLst>
              <a:ext uri="{FF2B5EF4-FFF2-40B4-BE49-F238E27FC236}">
                <a16:creationId xmlns:a16="http://schemas.microsoft.com/office/drawing/2014/main" id="{7F5784DC-137F-B648-821C-68DCA9F1164A}"/>
              </a:ext>
            </a:extLst>
          </p:cNvPr>
          <p:cNvSpPr/>
          <p:nvPr/>
        </p:nvSpPr>
        <p:spPr>
          <a:xfrm>
            <a:off x="2688340" y="1323076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Once again</a:t>
            </a:r>
          </a:p>
        </p:txBody>
      </p:sp>
      <p:sp>
        <p:nvSpPr>
          <p:cNvPr id="84" name="Word19">
            <a:extLst>
              <a:ext uri="{FF2B5EF4-FFF2-40B4-BE49-F238E27FC236}">
                <a16:creationId xmlns:a16="http://schemas.microsoft.com/office/drawing/2014/main" id="{8E3045BE-B894-9942-B6EE-F6B3274DB82D}"/>
              </a:ext>
            </a:extLst>
          </p:cNvPr>
          <p:cNvSpPr/>
          <p:nvPr/>
        </p:nvSpPr>
        <p:spPr>
          <a:xfrm>
            <a:off x="4061377" y="1331504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It doesn’t matter</a:t>
            </a:r>
          </a:p>
        </p:txBody>
      </p:sp>
      <p:sp>
        <p:nvSpPr>
          <p:cNvPr id="85" name="Word10">
            <a:extLst>
              <a:ext uri="{FF2B5EF4-FFF2-40B4-BE49-F238E27FC236}">
                <a16:creationId xmlns:a16="http://schemas.microsoft.com/office/drawing/2014/main" id="{A06E3D14-D5F8-F442-BA0D-E7CAD44C56CD}"/>
              </a:ext>
            </a:extLst>
          </p:cNvPr>
          <p:cNvSpPr/>
          <p:nvPr/>
        </p:nvSpPr>
        <p:spPr>
          <a:xfrm>
            <a:off x="5451484" y="1309488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1600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Who remembers?</a:t>
            </a:r>
          </a:p>
        </p:txBody>
      </p:sp>
      <p:sp>
        <p:nvSpPr>
          <p:cNvPr id="87" name="Word11">
            <a:extLst>
              <a:ext uri="{FF2B5EF4-FFF2-40B4-BE49-F238E27FC236}">
                <a16:creationId xmlns:a16="http://schemas.microsoft.com/office/drawing/2014/main" id="{C4D9926C-2904-9C40-A397-B3918D8E94DD}"/>
              </a:ext>
            </a:extLst>
          </p:cNvPr>
          <p:cNvSpPr/>
          <p:nvPr/>
        </p:nvSpPr>
        <p:spPr>
          <a:xfrm>
            <a:off x="6804359" y="1309488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Whose turn is it next?</a:t>
            </a:r>
          </a:p>
          <a:p>
            <a:pPr algn="ctr"/>
            <a:endParaRPr lang="en-GB" b="1" dirty="0">
              <a:solidFill>
                <a:schemeClr val="tx1"/>
              </a:solidFill>
              <a:latin typeface="Segoe Print" panose="02000800000000000000" pitchFamily="2" charset="0"/>
              <a:cs typeface="Arial" panose="020B0604020202020204" pitchFamily="34" charset="0"/>
            </a:endParaRPr>
          </a:p>
        </p:txBody>
      </p:sp>
      <p:sp>
        <p:nvSpPr>
          <p:cNvPr id="89" name="Word12">
            <a:extLst>
              <a:ext uri="{FF2B5EF4-FFF2-40B4-BE49-F238E27FC236}">
                <a16:creationId xmlns:a16="http://schemas.microsoft.com/office/drawing/2014/main" id="{81D0021C-114F-B047-857E-B346B5A5F8BB}"/>
              </a:ext>
            </a:extLst>
          </p:cNvPr>
          <p:cNvSpPr/>
          <p:nvPr/>
        </p:nvSpPr>
        <p:spPr>
          <a:xfrm>
            <a:off x="8204057" y="1309488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Excuse me</a:t>
            </a:r>
          </a:p>
        </p:txBody>
      </p:sp>
      <p:sp>
        <p:nvSpPr>
          <p:cNvPr id="136" name="TextBox 135">
            <a:extLst>
              <a:ext uri="{FF2B5EF4-FFF2-40B4-BE49-F238E27FC236}">
                <a16:creationId xmlns:a16="http://schemas.microsoft.com/office/drawing/2014/main" id="{D5A1D7C7-B986-3D40-B18C-0D97E2075BCA}"/>
              </a:ext>
            </a:extLst>
          </p:cNvPr>
          <p:cNvSpPr txBox="1"/>
          <p:nvPr/>
        </p:nvSpPr>
        <p:spPr>
          <a:xfrm>
            <a:off x="2739714" y="4154388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Pawb yn dawel!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137" name="Top-left Corner">
            <a:extLst>
              <a:ext uri="{FF2B5EF4-FFF2-40B4-BE49-F238E27FC236}">
                <a16:creationId xmlns:a16="http://schemas.microsoft.com/office/drawing/2014/main" id="{06DA4052-162B-874D-BB83-BD5EF2FDFDFB}"/>
              </a:ext>
            </a:extLst>
          </p:cNvPr>
          <p:cNvSpPr/>
          <p:nvPr/>
        </p:nvSpPr>
        <p:spPr>
          <a:xfrm>
            <a:off x="7396" y="5506757"/>
            <a:ext cx="1296000" cy="133360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8" name="Top-left Corner">
            <a:extLst>
              <a:ext uri="{FF2B5EF4-FFF2-40B4-BE49-F238E27FC236}">
                <a16:creationId xmlns:a16="http://schemas.microsoft.com/office/drawing/2014/main" id="{47835411-2F02-7B4F-86C2-4AAFF1B98542}"/>
              </a:ext>
            </a:extLst>
          </p:cNvPr>
          <p:cNvSpPr/>
          <p:nvPr/>
        </p:nvSpPr>
        <p:spPr>
          <a:xfrm>
            <a:off x="10900983" y="5490053"/>
            <a:ext cx="1296000" cy="133360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9" name="1">
            <a:extLst>
              <a:ext uri="{FF2B5EF4-FFF2-40B4-BE49-F238E27FC236}">
                <a16:creationId xmlns:a16="http://schemas.microsoft.com/office/drawing/2014/main" id="{55FB65F2-345C-9743-A568-B722A38D2925}"/>
              </a:ext>
            </a:extLst>
          </p:cNvPr>
          <p:cNvSpPr/>
          <p:nvPr/>
        </p:nvSpPr>
        <p:spPr>
          <a:xfrm>
            <a:off x="1283755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sp>
        <p:nvSpPr>
          <p:cNvPr id="140" name="2">
            <a:extLst>
              <a:ext uri="{FF2B5EF4-FFF2-40B4-BE49-F238E27FC236}">
                <a16:creationId xmlns:a16="http://schemas.microsoft.com/office/drawing/2014/main" id="{3F51800F-C6A4-2C46-BEE8-87F43922257B}"/>
              </a:ext>
            </a:extLst>
          </p:cNvPr>
          <p:cNvSpPr/>
          <p:nvPr/>
        </p:nvSpPr>
        <p:spPr>
          <a:xfrm>
            <a:off x="2655829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141" name="3">
            <a:extLst>
              <a:ext uri="{FF2B5EF4-FFF2-40B4-BE49-F238E27FC236}">
                <a16:creationId xmlns:a16="http://schemas.microsoft.com/office/drawing/2014/main" id="{4AE573DC-5982-E24F-844D-4CD445DF5A84}"/>
              </a:ext>
            </a:extLst>
          </p:cNvPr>
          <p:cNvSpPr/>
          <p:nvPr/>
        </p:nvSpPr>
        <p:spPr>
          <a:xfrm>
            <a:off x="4027903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142" name="4">
            <a:extLst>
              <a:ext uri="{FF2B5EF4-FFF2-40B4-BE49-F238E27FC236}">
                <a16:creationId xmlns:a16="http://schemas.microsoft.com/office/drawing/2014/main" id="{64846070-382C-B24D-9544-E210A82A9ED8}"/>
              </a:ext>
            </a:extLst>
          </p:cNvPr>
          <p:cNvSpPr/>
          <p:nvPr/>
        </p:nvSpPr>
        <p:spPr>
          <a:xfrm>
            <a:off x="5399977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143" name="5">
            <a:extLst>
              <a:ext uri="{FF2B5EF4-FFF2-40B4-BE49-F238E27FC236}">
                <a16:creationId xmlns:a16="http://schemas.microsoft.com/office/drawing/2014/main" id="{12E0EB5E-F7A7-A349-993D-5CC43DD109A6}"/>
              </a:ext>
            </a:extLst>
          </p:cNvPr>
          <p:cNvSpPr/>
          <p:nvPr/>
        </p:nvSpPr>
        <p:spPr>
          <a:xfrm>
            <a:off x="6772051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</a:p>
        </p:txBody>
      </p:sp>
      <p:sp>
        <p:nvSpPr>
          <p:cNvPr id="144" name="6">
            <a:extLst>
              <a:ext uri="{FF2B5EF4-FFF2-40B4-BE49-F238E27FC236}">
                <a16:creationId xmlns:a16="http://schemas.microsoft.com/office/drawing/2014/main" id="{D8BD5E73-967F-134E-9786-8BFA1AEF383C}"/>
              </a:ext>
            </a:extLst>
          </p:cNvPr>
          <p:cNvSpPr/>
          <p:nvPr/>
        </p:nvSpPr>
        <p:spPr>
          <a:xfrm>
            <a:off x="8144125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</a:p>
        </p:txBody>
      </p:sp>
      <p:sp>
        <p:nvSpPr>
          <p:cNvPr id="145" name="7">
            <a:extLst>
              <a:ext uri="{FF2B5EF4-FFF2-40B4-BE49-F238E27FC236}">
                <a16:creationId xmlns:a16="http://schemas.microsoft.com/office/drawing/2014/main" id="{591D0216-8962-2B4D-BAD7-526313705268}"/>
              </a:ext>
            </a:extLst>
          </p:cNvPr>
          <p:cNvSpPr/>
          <p:nvPr/>
        </p:nvSpPr>
        <p:spPr>
          <a:xfrm>
            <a:off x="9516199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</a:p>
        </p:txBody>
      </p:sp>
      <p:sp>
        <p:nvSpPr>
          <p:cNvPr id="72" name="Word27">
            <a:extLst>
              <a:ext uri="{FF2B5EF4-FFF2-40B4-BE49-F238E27FC236}">
                <a16:creationId xmlns:a16="http://schemas.microsoft.com/office/drawing/2014/main" id="{844B59CD-4B62-9A40-8F3D-C0EA18BA0240}"/>
              </a:ext>
            </a:extLst>
          </p:cNvPr>
          <p:cNvSpPr/>
          <p:nvPr/>
        </p:nvSpPr>
        <p:spPr>
          <a:xfrm>
            <a:off x="1314783" y="4121798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Think!</a:t>
            </a:r>
          </a:p>
        </p:txBody>
      </p:sp>
      <p:sp>
        <p:nvSpPr>
          <p:cNvPr id="73" name="Word02">
            <a:extLst>
              <a:ext uri="{FF2B5EF4-FFF2-40B4-BE49-F238E27FC236}">
                <a16:creationId xmlns:a16="http://schemas.microsoft.com/office/drawing/2014/main" id="{4094A295-0ED2-D742-9F65-CDEEBCAEB18F}"/>
              </a:ext>
            </a:extLst>
          </p:cNvPr>
          <p:cNvSpPr/>
          <p:nvPr/>
        </p:nvSpPr>
        <p:spPr>
          <a:xfrm>
            <a:off x="2672822" y="4102599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Everyone quiet</a:t>
            </a:r>
          </a:p>
        </p:txBody>
      </p:sp>
      <p:sp>
        <p:nvSpPr>
          <p:cNvPr id="74" name="Word04">
            <a:extLst>
              <a:ext uri="{FF2B5EF4-FFF2-40B4-BE49-F238E27FC236}">
                <a16:creationId xmlns:a16="http://schemas.microsoft.com/office/drawing/2014/main" id="{3E603DCD-EA41-3241-8312-212FCB94CF13}"/>
              </a:ext>
            </a:extLst>
          </p:cNvPr>
          <p:cNvSpPr/>
          <p:nvPr/>
        </p:nvSpPr>
        <p:spPr>
          <a:xfrm>
            <a:off x="4045135" y="4113962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Be!</a:t>
            </a:r>
          </a:p>
        </p:txBody>
      </p:sp>
      <p:sp>
        <p:nvSpPr>
          <p:cNvPr id="75" name="Word18">
            <a:extLst>
              <a:ext uri="{FF2B5EF4-FFF2-40B4-BE49-F238E27FC236}">
                <a16:creationId xmlns:a16="http://schemas.microsoft.com/office/drawing/2014/main" id="{BE2BF5FB-0AE7-3647-9D31-FF559ED08B5D}"/>
              </a:ext>
            </a:extLst>
          </p:cNvPr>
          <p:cNvSpPr/>
          <p:nvPr/>
        </p:nvSpPr>
        <p:spPr>
          <a:xfrm>
            <a:off x="5402998" y="4083464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Will you?</a:t>
            </a:r>
          </a:p>
        </p:txBody>
      </p:sp>
      <p:sp>
        <p:nvSpPr>
          <p:cNvPr id="76" name="Word07">
            <a:extLst>
              <a:ext uri="{FF2B5EF4-FFF2-40B4-BE49-F238E27FC236}">
                <a16:creationId xmlns:a16="http://schemas.microsoft.com/office/drawing/2014/main" id="{3C833758-8E4D-4A45-BE83-7517516A1F75}"/>
              </a:ext>
            </a:extLst>
          </p:cNvPr>
          <p:cNvSpPr/>
          <p:nvPr/>
        </p:nvSpPr>
        <p:spPr>
          <a:xfrm>
            <a:off x="6804359" y="4128924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Walk!</a:t>
            </a:r>
          </a:p>
        </p:txBody>
      </p:sp>
      <p:sp>
        <p:nvSpPr>
          <p:cNvPr id="77" name="Word09">
            <a:extLst>
              <a:ext uri="{FF2B5EF4-FFF2-40B4-BE49-F238E27FC236}">
                <a16:creationId xmlns:a16="http://schemas.microsoft.com/office/drawing/2014/main" id="{773A6045-2E35-3D40-A424-3B645146A033}"/>
              </a:ext>
            </a:extLst>
          </p:cNvPr>
          <p:cNvSpPr/>
          <p:nvPr/>
        </p:nvSpPr>
        <p:spPr>
          <a:xfrm>
            <a:off x="8178299" y="4090901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I want you to think of…</a:t>
            </a:r>
          </a:p>
          <a:p>
            <a:pPr algn="ctr"/>
            <a:endParaRPr lang="en-GB" b="1" dirty="0">
              <a:solidFill>
                <a:schemeClr val="tx1"/>
              </a:solidFill>
              <a:latin typeface="Segoe Print" panose="02000800000000000000" pitchFamily="2" charset="0"/>
              <a:cs typeface="Arial" panose="020B0604020202020204" pitchFamily="34" charset="0"/>
            </a:endParaRPr>
          </a:p>
        </p:txBody>
      </p:sp>
      <p:sp>
        <p:nvSpPr>
          <p:cNvPr id="78" name="Word15">
            <a:extLst>
              <a:ext uri="{FF2B5EF4-FFF2-40B4-BE49-F238E27FC236}">
                <a16:creationId xmlns:a16="http://schemas.microsoft.com/office/drawing/2014/main" id="{61D299B1-B653-A54D-8A42-1F3F7465C875}"/>
              </a:ext>
            </a:extLst>
          </p:cNvPr>
          <p:cNvSpPr/>
          <p:nvPr/>
        </p:nvSpPr>
        <p:spPr>
          <a:xfrm>
            <a:off x="9560308" y="4097477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Who are you?</a:t>
            </a:r>
          </a:p>
          <a:p>
            <a:pPr algn="ctr"/>
            <a:endParaRPr lang="en-GB" b="1" dirty="0">
              <a:solidFill>
                <a:schemeClr val="tx1"/>
              </a:solidFill>
              <a:latin typeface="Segoe Print" panose="02000800000000000000" pitchFamily="2" charset="0"/>
              <a:cs typeface="Arial" panose="020B0604020202020204" pitchFamily="34" charset="0"/>
            </a:endParaRPr>
          </a:p>
        </p:txBody>
      </p:sp>
      <p:sp>
        <p:nvSpPr>
          <p:cNvPr id="79" name="Word27">
            <a:extLst>
              <a:ext uri="{FF2B5EF4-FFF2-40B4-BE49-F238E27FC236}">
                <a16:creationId xmlns:a16="http://schemas.microsoft.com/office/drawing/2014/main" id="{CBA6FE4A-F1E6-9745-88F4-277B3E0B69FF}"/>
              </a:ext>
            </a:extLst>
          </p:cNvPr>
          <p:cNvSpPr/>
          <p:nvPr/>
        </p:nvSpPr>
        <p:spPr>
          <a:xfrm>
            <a:off x="1302958" y="2759871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The aim of the lesson is…</a:t>
            </a:r>
          </a:p>
        </p:txBody>
      </p:sp>
      <p:sp>
        <p:nvSpPr>
          <p:cNvPr id="81" name="Word28">
            <a:extLst>
              <a:ext uri="{FF2B5EF4-FFF2-40B4-BE49-F238E27FC236}">
                <a16:creationId xmlns:a16="http://schemas.microsoft.com/office/drawing/2014/main" id="{C35DE69A-1B7C-5543-811B-5675EAF631B9}"/>
              </a:ext>
            </a:extLst>
          </p:cNvPr>
          <p:cNvSpPr/>
          <p:nvPr/>
        </p:nvSpPr>
        <p:spPr>
          <a:xfrm>
            <a:off x="2696572" y="2726000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Come here!</a:t>
            </a:r>
          </a:p>
        </p:txBody>
      </p:sp>
      <p:sp>
        <p:nvSpPr>
          <p:cNvPr id="83" name="Word26">
            <a:extLst>
              <a:ext uri="{FF2B5EF4-FFF2-40B4-BE49-F238E27FC236}">
                <a16:creationId xmlns:a16="http://schemas.microsoft.com/office/drawing/2014/main" id="{CAE23DC2-7173-E448-BB7D-ADA94746E962}"/>
              </a:ext>
            </a:extLst>
          </p:cNvPr>
          <p:cNvSpPr/>
          <p:nvPr/>
        </p:nvSpPr>
        <p:spPr>
          <a:xfrm>
            <a:off x="4077099" y="2724792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Do you remember?</a:t>
            </a:r>
          </a:p>
        </p:txBody>
      </p:sp>
      <p:sp>
        <p:nvSpPr>
          <p:cNvPr id="86" name="Word25">
            <a:extLst>
              <a:ext uri="{FF2B5EF4-FFF2-40B4-BE49-F238E27FC236}">
                <a16:creationId xmlns:a16="http://schemas.microsoft.com/office/drawing/2014/main" id="{7CFA9E6C-7E12-AA4D-B86A-26CAD75CCF46}"/>
              </a:ext>
            </a:extLst>
          </p:cNvPr>
          <p:cNvSpPr/>
          <p:nvPr/>
        </p:nvSpPr>
        <p:spPr>
          <a:xfrm>
            <a:off x="5435442" y="2705580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What have you enjoyed?</a:t>
            </a:r>
          </a:p>
        </p:txBody>
      </p:sp>
      <p:sp>
        <p:nvSpPr>
          <p:cNvPr id="88" name="Word03">
            <a:extLst>
              <a:ext uri="{FF2B5EF4-FFF2-40B4-BE49-F238E27FC236}">
                <a16:creationId xmlns:a16="http://schemas.microsoft.com/office/drawing/2014/main" id="{3EA68A16-0401-7E47-8600-BB7663917B33}"/>
              </a:ext>
            </a:extLst>
          </p:cNvPr>
          <p:cNvSpPr/>
          <p:nvPr/>
        </p:nvSpPr>
        <p:spPr>
          <a:xfrm>
            <a:off x="6840399" y="2698805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What’s ____ in Welsh?</a:t>
            </a:r>
          </a:p>
        </p:txBody>
      </p:sp>
      <p:sp>
        <p:nvSpPr>
          <p:cNvPr id="90" name="Word13">
            <a:extLst>
              <a:ext uri="{FF2B5EF4-FFF2-40B4-BE49-F238E27FC236}">
                <a16:creationId xmlns:a16="http://schemas.microsoft.com/office/drawing/2014/main" id="{E7043ED6-858D-9945-AE79-64605A8874BD}"/>
              </a:ext>
            </a:extLst>
          </p:cNvPr>
          <p:cNvSpPr/>
          <p:nvPr/>
        </p:nvSpPr>
        <p:spPr>
          <a:xfrm>
            <a:off x="9576918" y="1323076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I’m sorry</a:t>
            </a:r>
          </a:p>
        </p:txBody>
      </p:sp>
      <p:sp>
        <p:nvSpPr>
          <p:cNvPr id="91" name="Word08">
            <a:extLst>
              <a:ext uri="{FF2B5EF4-FFF2-40B4-BE49-F238E27FC236}">
                <a16:creationId xmlns:a16="http://schemas.microsoft.com/office/drawing/2014/main" id="{3A66D46E-487B-E440-8EA8-AF6E6834D9FB}"/>
              </a:ext>
            </a:extLst>
          </p:cNvPr>
          <p:cNvSpPr/>
          <p:nvPr/>
        </p:nvSpPr>
        <p:spPr>
          <a:xfrm>
            <a:off x="9597365" y="2688878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Sit!</a:t>
            </a:r>
          </a:p>
        </p:txBody>
      </p:sp>
      <p:sp>
        <p:nvSpPr>
          <p:cNvPr id="92" name="Word01">
            <a:extLst>
              <a:ext uri="{FF2B5EF4-FFF2-40B4-BE49-F238E27FC236}">
                <a16:creationId xmlns:a16="http://schemas.microsoft.com/office/drawing/2014/main" id="{551B5896-0E4C-8D49-8ED3-D961F52396B8}"/>
              </a:ext>
            </a:extLst>
          </p:cNvPr>
          <p:cNvSpPr/>
          <p:nvPr/>
        </p:nvSpPr>
        <p:spPr>
          <a:xfrm>
            <a:off x="8223324" y="2699424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Turn!</a:t>
            </a:r>
          </a:p>
        </p:txBody>
      </p:sp>
    </p:spTree>
    <p:extLst>
      <p:ext uri="{BB962C8B-B14F-4D97-AF65-F5344CB8AC3E}">
        <p14:creationId xmlns:p14="http://schemas.microsoft.com/office/powerpoint/2010/main" val="2653733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4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0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2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8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4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0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6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2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8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4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0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6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2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8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4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0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6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</p:childTnLst>
        </p:cTn>
      </p:par>
    </p:tnLst>
    <p:bldLst>
      <p:bldP spid="80" grpId="0" animBg="1"/>
      <p:bldP spid="82" grpId="0" animBg="1"/>
      <p:bldP spid="84" grpId="0" animBg="1"/>
      <p:bldP spid="85" grpId="0" animBg="1"/>
      <p:bldP spid="87" grpId="0" animBg="1"/>
      <p:bldP spid="89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1" grpId="0" animBg="1"/>
      <p:bldP spid="83" grpId="0" animBg="1"/>
      <p:bldP spid="86" grpId="0" animBg="1"/>
      <p:bldP spid="88" grpId="0" animBg="1"/>
      <p:bldP spid="90" grpId="0" animBg="1"/>
      <p:bldP spid="91" grpId="0" animBg="1"/>
      <p:bldP spid="9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072E9366-BEEF-2B47-89B0-0C631AE69E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182437">
            <a:off x="7516207" y="-109563"/>
            <a:ext cx="4096412" cy="289701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48A1012-4D82-894E-893D-8C9D98D62F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214700">
            <a:off x="8427685" y="2123062"/>
            <a:ext cx="3820646" cy="2676532"/>
          </a:xfrm>
          <a:prstGeom prst="rect">
            <a:avLst/>
          </a:prstGeom>
        </p:spPr>
      </p:pic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41B2AF81-A533-EB40-9690-600544B63E4E}"/>
              </a:ext>
            </a:extLst>
          </p:cNvPr>
          <p:cNvSpPr/>
          <p:nvPr/>
        </p:nvSpPr>
        <p:spPr>
          <a:xfrm>
            <a:off x="582464" y="483533"/>
            <a:ext cx="4051966" cy="816009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Gwersi</a:t>
            </a:r>
            <a:r>
              <a:rPr lang="en-US" sz="3200" b="1" dirty="0">
                <a:latin typeface="Cavolini" panose="03000502040302020204" pitchFamily="66" charset="0"/>
                <a:cs typeface="Cavolini" panose="03000502040302020204" pitchFamily="66" charset="0"/>
              </a:rPr>
              <a:t> mini </a:t>
            </a:r>
            <a:r>
              <a:rPr lang="en-US" sz="32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meicro</a:t>
            </a:r>
            <a:endParaRPr lang="en-US" sz="3200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6" name="Content Placeholder 8">
            <a:extLst>
              <a:ext uri="{FF2B5EF4-FFF2-40B4-BE49-F238E27FC236}">
                <a16:creationId xmlns:a16="http://schemas.microsoft.com/office/drawing/2014/main" id="{77971BD2-D522-0F45-80C8-0665DACA7BB1}"/>
              </a:ext>
            </a:extLst>
          </p:cNvPr>
          <p:cNvSpPr txBox="1">
            <a:spLocks/>
          </p:cNvSpPr>
          <p:nvPr/>
        </p:nvSpPr>
        <p:spPr>
          <a:xfrm>
            <a:off x="886336" y="1544699"/>
            <a:ext cx="3485486" cy="4884320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Mewn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grwpiau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dewiswch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fat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yr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un.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Defnyddiwch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patrymau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heddiw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holi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cwestiynau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i’r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‘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dysgwyr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’ am y mat. </a:t>
            </a:r>
          </a:p>
          <a:p>
            <a:pPr marL="0" indent="0" algn="just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indent="0" algn="just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In groups, choose one mat each. Use the patterns we have looked at today to ask the ’learners’ questions about the mat.</a:t>
            </a: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A5F6562-46DA-6F4F-8D2D-E79BED17B22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280278">
            <a:off x="4905009" y="883624"/>
            <a:ext cx="2753555" cy="388123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06F11A4-83FE-D448-8B41-AA4DE9031C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284458">
            <a:off x="6165975" y="3928210"/>
            <a:ext cx="4076845" cy="2899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9590566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2813</TotalTime>
  <Words>1168</Words>
  <Application>Microsoft Macintosh PowerPoint</Application>
  <PresentationFormat>Widescreen</PresentationFormat>
  <Paragraphs>354</Paragraphs>
  <Slides>11</Slides>
  <Notes>4</Notes>
  <HiddenSlides>0</HiddenSlides>
  <MMClips>1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11</vt:i4>
      </vt:variant>
    </vt:vector>
  </HeadingPairs>
  <TitlesOfParts>
    <vt:vector size="26" baseType="lpstr">
      <vt:lpstr>Arial Unicode MS</vt:lpstr>
      <vt:lpstr>Arial</vt:lpstr>
      <vt:lpstr>Arial Rounded MT Bold</vt:lpstr>
      <vt:lpstr>Calibri</vt:lpstr>
      <vt:lpstr>Calibri Light</vt:lpstr>
      <vt:lpstr>Cavolini</vt:lpstr>
      <vt:lpstr>Century Gothic</vt:lpstr>
      <vt:lpstr>SASSOON PRIMARY</vt:lpstr>
      <vt:lpstr>SASSOON PRIMARY ALT</vt:lpstr>
      <vt:lpstr>Segoe Print</vt:lpstr>
      <vt:lpstr>Tw Cen MT</vt:lpstr>
      <vt:lpstr>Wingdings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 E-Thomas</cp:lastModifiedBy>
  <cp:revision>102</cp:revision>
  <dcterms:created xsi:type="dcterms:W3CDTF">2020-10-16T10:30:34Z</dcterms:created>
  <dcterms:modified xsi:type="dcterms:W3CDTF">2021-10-06T21:26:23Z</dcterms:modified>
</cp:coreProperties>
</file>