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9"/>
  </p:notes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69" r:id="rId15"/>
    <p:sldId id="271" r:id="rId16"/>
    <p:sldId id="272"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9" autoAdjust="0"/>
    <p:restoredTop sz="74835" autoAdjust="0"/>
  </p:normalViewPr>
  <p:slideViewPr>
    <p:cSldViewPr snapToGrid="0">
      <p:cViewPr>
        <p:scale>
          <a:sx n="76" d="100"/>
          <a:sy n="76" d="100"/>
        </p:scale>
        <p:origin x="79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Slade" userId="8111b2c8-df5f-4978-8c54-12699a69998a" providerId="ADAL" clId="{6BECB1E3-5099-4117-8E7F-9606E073774A}"/>
    <pc:docChg chg="modSld">
      <pc:chgData name="Catherine Slade" userId="8111b2c8-df5f-4978-8c54-12699a69998a" providerId="ADAL" clId="{6BECB1E3-5099-4117-8E7F-9606E073774A}" dt="2023-09-27T15:49:06.030" v="10" actId="20577"/>
      <pc:docMkLst>
        <pc:docMk/>
      </pc:docMkLst>
      <pc:sldChg chg="modNotesTx">
        <pc:chgData name="Catherine Slade" userId="8111b2c8-df5f-4978-8c54-12699a69998a" providerId="ADAL" clId="{6BECB1E3-5099-4117-8E7F-9606E073774A}" dt="2023-09-27T15:48:15.702" v="0" actId="20577"/>
        <pc:sldMkLst>
          <pc:docMk/>
          <pc:sldMk cId="3147511525" sldId="257"/>
        </pc:sldMkLst>
      </pc:sldChg>
      <pc:sldChg chg="modNotesTx">
        <pc:chgData name="Catherine Slade" userId="8111b2c8-df5f-4978-8c54-12699a69998a" providerId="ADAL" clId="{6BECB1E3-5099-4117-8E7F-9606E073774A}" dt="2023-09-27T15:48:20.377" v="1" actId="20577"/>
        <pc:sldMkLst>
          <pc:docMk/>
          <pc:sldMk cId="1456542653" sldId="258"/>
        </pc:sldMkLst>
      </pc:sldChg>
      <pc:sldChg chg="modNotesTx">
        <pc:chgData name="Catherine Slade" userId="8111b2c8-df5f-4978-8c54-12699a69998a" providerId="ADAL" clId="{6BECB1E3-5099-4117-8E7F-9606E073774A}" dt="2023-09-27T15:48:25.335" v="2" actId="20577"/>
        <pc:sldMkLst>
          <pc:docMk/>
          <pc:sldMk cId="3700576021" sldId="259"/>
        </pc:sldMkLst>
      </pc:sldChg>
      <pc:sldChg chg="modNotesTx">
        <pc:chgData name="Catherine Slade" userId="8111b2c8-df5f-4978-8c54-12699a69998a" providerId="ADAL" clId="{6BECB1E3-5099-4117-8E7F-9606E073774A}" dt="2023-09-27T15:48:29.752" v="3" actId="20577"/>
        <pc:sldMkLst>
          <pc:docMk/>
          <pc:sldMk cId="808467028" sldId="260"/>
        </pc:sldMkLst>
      </pc:sldChg>
      <pc:sldChg chg="modNotesTx">
        <pc:chgData name="Catherine Slade" userId="8111b2c8-df5f-4978-8c54-12699a69998a" providerId="ADAL" clId="{6BECB1E3-5099-4117-8E7F-9606E073774A}" dt="2023-09-27T15:48:34.250" v="4" actId="20577"/>
        <pc:sldMkLst>
          <pc:docMk/>
          <pc:sldMk cId="1205698987" sldId="261"/>
        </pc:sldMkLst>
      </pc:sldChg>
      <pc:sldChg chg="modNotesTx">
        <pc:chgData name="Catherine Slade" userId="8111b2c8-df5f-4978-8c54-12699a69998a" providerId="ADAL" clId="{6BECB1E3-5099-4117-8E7F-9606E073774A}" dt="2023-09-27T15:48:37.939" v="5" actId="20577"/>
        <pc:sldMkLst>
          <pc:docMk/>
          <pc:sldMk cId="3710489781" sldId="262"/>
        </pc:sldMkLst>
      </pc:sldChg>
      <pc:sldChg chg="modNotesTx">
        <pc:chgData name="Catherine Slade" userId="8111b2c8-df5f-4978-8c54-12699a69998a" providerId="ADAL" clId="{6BECB1E3-5099-4117-8E7F-9606E073774A}" dt="2023-09-27T15:48:42.397" v="6" actId="20577"/>
        <pc:sldMkLst>
          <pc:docMk/>
          <pc:sldMk cId="3814316857" sldId="264"/>
        </pc:sldMkLst>
      </pc:sldChg>
      <pc:sldChg chg="modNotesTx">
        <pc:chgData name="Catherine Slade" userId="8111b2c8-df5f-4978-8c54-12699a69998a" providerId="ADAL" clId="{6BECB1E3-5099-4117-8E7F-9606E073774A}" dt="2023-09-27T15:48:48.583" v="7" actId="20577"/>
        <pc:sldMkLst>
          <pc:docMk/>
          <pc:sldMk cId="3375405256" sldId="265"/>
        </pc:sldMkLst>
      </pc:sldChg>
      <pc:sldChg chg="modNotesTx">
        <pc:chgData name="Catherine Slade" userId="8111b2c8-df5f-4978-8c54-12699a69998a" providerId="ADAL" clId="{6BECB1E3-5099-4117-8E7F-9606E073774A}" dt="2023-09-27T15:48:54.216" v="8" actId="20577"/>
        <pc:sldMkLst>
          <pc:docMk/>
          <pc:sldMk cId="3717578238" sldId="267"/>
        </pc:sldMkLst>
      </pc:sldChg>
      <pc:sldChg chg="modNotesTx">
        <pc:chgData name="Catherine Slade" userId="8111b2c8-df5f-4978-8c54-12699a69998a" providerId="ADAL" clId="{6BECB1E3-5099-4117-8E7F-9606E073774A}" dt="2023-09-27T15:48:59.556" v="9" actId="20577"/>
        <pc:sldMkLst>
          <pc:docMk/>
          <pc:sldMk cId="2379180855" sldId="268"/>
        </pc:sldMkLst>
      </pc:sldChg>
      <pc:sldChg chg="modNotesTx">
        <pc:chgData name="Catherine Slade" userId="8111b2c8-df5f-4978-8c54-12699a69998a" providerId="ADAL" clId="{6BECB1E3-5099-4117-8E7F-9606E073774A}" dt="2023-09-27T15:49:06.030" v="10" actId="20577"/>
        <pc:sldMkLst>
          <pc:docMk/>
          <pc:sldMk cId="3252455092" sldId="272"/>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ata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51411F-B45D-4CF1-8D66-11CB9A735C77}"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D848FD0-2499-463B-9270-0717538D5116}">
      <dgm:prSet/>
      <dgm:spPr/>
      <dgm:t>
        <a:bodyPr/>
        <a:lstStyle/>
        <a:p>
          <a:r>
            <a:rPr lang="en-GB"/>
            <a:t>What is your current understanding of the core conditions?</a:t>
          </a:r>
          <a:endParaRPr lang="en-US"/>
        </a:p>
      </dgm:t>
    </dgm:pt>
    <dgm:pt modelId="{E1A241BE-6ADB-4ABA-9B29-0FB24BEA5F73}" type="parTrans" cxnId="{D03DCAA6-11B1-4760-9D99-64498F040029}">
      <dgm:prSet/>
      <dgm:spPr/>
      <dgm:t>
        <a:bodyPr/>
        <a:lstStyle/>
        <a:p>
          <a:endParaRPr lang="en-US"/>
        </a:p>
      </dgm:t>
    </dgm:pt>
    <dgm:pt modelId="{597309DE-5E3C-4A98-AD1F-5DD31AA749AA}" type="sibTrans" cxnId="{D03DCAA6-11B1-4760-9D99-64498F040029}">
      <dgm:prSet/>
      <dgm:spPr/>
      <dgm:t>
        <a:bodyPr/>
        <a:lstStyle/>
        <a:p>
          <a:endParaRPr lang="en-US"/>
        </a:p>
      </dgm:t>
    </dgm:pt>
    <dgm:pt modelId="{600DB50D-0A64-42B2-B010-26BD09142A90}">
      <dgm:prSet/>
      <dgm:spPr/>
      <dgm:t>
        <a:bodyPr/>
        <a:lstStyle/>
        <a:p>
          <a:r>
            <a:rPr lang="en-GB"/>
            <a:t>Spend a few moments jotting down your ideas, and then share your thoughts with a partner.</a:t>
          </a:r>
          <a:endParaRPr lang="en-US"/>
        </a:p>
      </dgm:t>
    </dgm:pt>
    <dgm:pt modelId="{91AB3FEE-409A-4159-81C2-570B41A7FF92}" type="parTrans" cxnId="{72DBF030-8353-4149-823A-F11C7D40E7C3}">
      <dgm:prSet/>
      <dgm:spPr/>
      <dgm:t>
        <a:bodyPr/>
        <a:lstStyle/>
        <a:p>
          <a:endParaRPr lang="en-US"/>
        </a:p>
      </dgm:t>
    </dgm:pt>
    <dgm:pt modelId="{68012D8B-CB00-4E9B-8D31-BB9B48885EA6}" type="sibTrans" cxnId="{72DBF030-8353-4149-823A-F11C7D40E7C3}">
      <dgm:prSet/>
      <dgm:spPr/>
      <dgm:t>
        <a:bodyPr/>
        <a:lstStyle/>
        <a:p>
          <a:endParaRPr lang="en-US"/>
        </a:p>
      </dgm:t>
    </dgm:pt>
    <dgm:pt modelId="{15DED7AB-F82C-4351-B75C-A6FFECBBB92A}" type="pres">
      <dgm:prSet presAssocID="{5951411F-B45D-4CF1-8D66-11CB9A735C77}" presName="root" presStyleCnt="0">
        <dgm:presLayoutVars>
          <dgm:dir/>
          <dgm:resizeHandles val="exact"/>
        </dgm:presLayoutVars>
      </dgm:prSet>
      <dgm:spPr/>
    </dgm:pt>
    <dgm:pt modelId="{9D4ACD68-D08D-4F38-91C7-F3AC21381D61}" type="pres">
      <dgm:prSet presAssocID="{5951411F-B45D-4CF1-8D66-11CB9A735C77}" presName="container" presStyleCnt="0">
        <dgm:presLayoutVars>
          <dgm:dir/>
          <dgm:resizeHandles val="exact"/>
        </dgm:presLayoutVars>
      </dgm:prSet>
      <dgm:spPr/>
    </dgm:pt>
    <dgm:pt modelId="{0380398B-0065-4A8F-A508-BC4FC8DDE8AC}" type="pres">
      <dgm:prSet presAssocID="{3D848FD0-2499-463B-9270-0717538D5116}" presName="compNode" presStyleCnt="0"/>
      <dgm:spPr/>
    </dgm:pt>
    <dgm:pt modelId="{75C0C0C6-DE92-4A75-BF6E-7E68B034D081}" type="pres">
      <dgm:prSet presAssocID="{3D848FD0-2499-463B-9270-0717538D5116}" presName="iconBgRect" presStyleLbl="bgShp" presStyleIdx="0" presStyleCnt="2"/>
      <dgm:spPr/>
    </dgm:pt>
    <dgm:pt modelId="{6E291237-A0B9-4722-9553-7130038B780B}" type="pres">
      <dgm:prSet presAssocID="{3D848FD0-2499-463B-9270-0717538D511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CCC42773-67E4-4D5E-8A30-9FE5CA6A3C67}" type="pres">
      <dgm:prSet presAssocID="{3D848FD0-2499-463B-9270-0717538D5116}" presName="spaceRect" presStyleCnt="0"/>
      <dgm:spPr/>
    </dgm:pt>
    <dgm:pt modelId="{7F1EAB2D-1FF3-412F-A415-8CB5154C1F82}" type="pres">
      <dgm:prSet presAssocID="{3D848FD0-2499-463B-9270-0717538D5116}" presName="textRect" presStyleLbl="revTx" presStyleIdx="0" presStyleCnt="2">
        <dgm:presLayoutVars>
          <dgm:chMax val="1"/>
          <dgm:chPref val="1"/>
        </dgm:presLayoutVars>
      </dgm:prSet>
      <dgm:spPr/>
    </dgm:pt>
    <dgm:pt modelId="{9FC3BD09-FF3E-495F-BC3A-F5FAD5D48FFC}" type="pres">
      <dgm:prSet presAssocID="{597309DE-5E3C-4A98-AD1F-5DD31AA749AA}" presName="sibTrans" presStyleLbl="sibTrans2D1" presStyleIdx="0" presStyleCnt="0"/>
      <dgm:spPr/>
    </dgm:pt>
    <dgm:pt modelId="{D819B85E-9412-4970-AE79-CA1860B2177A}" type="pres">
      <dgm:prSet presAssocID="{600DB50D-0A64-42B2-B010-26BD09142A90}" presName="compNode" presStyleCnt="0"/>
      <dgm:spPr/>
    </dgm:pt>
    <dgm:pt modelId="{FD4B0BC2-F6E1-485A-AF44-38C6C2066D42}" type="pres">
      <dgm:prSet presAssocID="{600DB50D-0A64-42B2-B010-26BD09142A90}" presName="iconBgRect" presStyleLbl="bgShp" presStyleIdx="1" presStyleCnt="2"/>
      <dgm:spPr/>
    </dgm:pt>
    <dgm:pt modelId="{1D858DCB-1BEE-4C8C-9D1B-C9127325D349}" type="pres">
      <dgm:prSet presAssocID="{600DB50D-0A64-42B2-B010-26BD09142A9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E20781BC-4925-421E-9F1D-A22B76979D57}" type="pres">
      <dgm:prSet presAssocID="{600DB50D-0A64-42B2-B010-26BD09142A90}" presName="spaceRect" presStyleCnt="0"/>
      <dgm:spPr/>
    </dgm:pt>
    <dgm:pt modelId="{8C3CED74-9E64-486E-84A9-7274B4382046}" type="pres">
      <dgm:prSet presAssocID="{600DB50D-0A64-42B2-B010-26BD09142A90}" presName="textRect" presStyleLbl="revTx" presStyleIdx="1" presStyleCnt="2">
        <dgm:presLayoutVars>
          <dgm:chMax val="1"/>
          <dgm:chPref val="1"/>
        </dgm:presLayoutVars>
      </dgm:prSet>
      <dgm:spPr/>
    </dgm:pt>
  </dgm:ptLst>
  <dgm:cxnLst>
    <dgm:cxn modelId="{16DA030D-5230-4D89-8B66-F78B346161C4}" type="presOf" srcId="{597309DE-5E3C-4A98-AD1F-5DD31AA749AA}" destId="{9FC3BD09-FF3E-495F-BC3A-F5FAD5D48FFC}" srcOrd="0" destOrd="0" presId="urn:microsoft.com/office/officeart/2018/2/layout/IconCircleList"/>
    <dgm:cxn modelId="{72DBF030-8353-4149-823A-F11C7D40E7C3}" srcId="{5951411F-B45D-4CF1-8D66-11CB9A735C77}" destId="{600DB50D-0A64-42B2-B010-26BD09142A90}" srcOrd="1" destOrd="0" parTransId="{91AB3FEE-409A-4159-81C2-570B41A7FF92}" sibTransId="{68012D8B-CB00-4E9B-8D31-BB9B48885EA6}"/>
    <dgm:cxn modelId="{F7F5CA84-6F07-4263-9916-1DE3F17B1FE7}" type="presOf" srcId="{600DB50D-0A64-42B2-B010-26BD09142A90}" destId="{8C3CED74-9E64-486E-84A9-7274B4382046}" srcOrd="0" destOrd="0" presId="urn:microsoft.com/office/officeart/2018/2/layout/IconCircleList"/>
    <dgm:cxn modelId="{CDD0F48A-6928-429E-817E-E1AA6D6E05FC}" type="presOf" srcId="{5951411F-B45D-4CF1-8D66-11CB9A735C77}" destId="{15DED7AB-F82C-4351-B75C-A6FFECBBB92A}" srcOrd="0" destOrd="0" presId="urn:microsoft.com/office/officeart/2018/2/layout/IconCircleList"/>
    <dgm:cxn modelId="{D03DCAA6-11B1-4760-9D99-64498F040029}" srcId="{5951411F-B45D-4CF1-8D66-11CB9A735C77}" destId="{3D848FD0-2499-463B-9270-0717538D5116}" srcOrd="0" destOrd="0" parTransId="{E1A241BE-6ADB-4ABA-9B29-0FB24BEA5F73}" sibTransId="{597309DE-5E3C-4A98-AD1F-5DD31AA749AA}"/>
    <dgm:cxn modelId="{A08755EE-BF45-46A0-95F6-A7CC63E4DE5E}" type="presOf" srcId="{3D848FD0-2499-463B-9270-0717538D5116}" destId="{7F1EAB2D-1FF3-412F-A415-8CB5154C1F82}" srcOrd="0" destOrd="0" presId="urn:microsoft.com/office/officeart/2018/2/layout/IconCircleList"/>
    <dgm:cxn modelId="{2D4A886A-C216-4698-801F-3E72DDDFBC68}" type="presParOf" srcId="{15DED7AB-F82C-4351-B75C-A6FFECBBB92A}" destId="{9D4ACD68-D08D-4F38-91C7-F3AC21381D61}" srcOrd="0" destOrd="0" presId="urn:microsoft.com/office/officeart/2018/2/layout/IconCircleList"/>
    <dgm:cxn modelId="{DB56AB6B-1CC2-4419-8A19-C66C5E31291A}" type="presParOf" srcId="{9D4ACD68-D08D-4F38-91C7-F3AC21381D61}" destId="{0380398B-0065-4A8F-A508-BC4FC8DDE8AC}" srcOrd="0" destOrd="0" presId="urn:microsoft.com/office/officeart/2018/2/layout/IconCircleList"/>
    <dgm:cxn modelId="{8B628BE8-853E-46D2-9DCF-E34AED009CA8}" type="presParOf" srcId="{0380398B-0065-4A8F-A508-BC4FC8DDE8AC}" destId="{75C0C0C6-DE92-4A75-BF6E-7E68B034D081}" srcOrd="0" destOrd="0" presId="urn:microsoft.com/office/officeart/2018/2/layout/IconCircleList"/>
    <dgm:cxn modelId="{5331B866-FB6A-4A48-A791-48CA76BC4769}" type="presParOf" srcId="{0380398B-0065-4A8F-A508-BC4FC8DDE8AC}" destId="{6E291237-A0B9-4722-9553-7130038B780B}" srcOrd="1" destOrd="0" presId="urn:microsoft.com/office/officeart/2018/2/layout/IconCircleList"/>
    <dgm:cxn modelId="{1AB54A63-7046-4983-817A-D765B6B26947}" type="presParOf" srcId="{0380398B-0065-4A8F-A508-BC4FC8DDE8AC}" destId="{CCC42773-67E4-4D5E-8A30-9FE5CA6A3C67}" srcOrd="2" destOrd="0" presId="urn:microsoft.com/office/officeart/2018/2/layout/IconCircleList"/>
    <dgm:cxn modelId="{BC3B98D0-025C-4330-B7F1-FE96D6136A97}" type="presParOf" srcId="{0380398B-0065-4A8F-A508-BC4FC8DDE8AC}" destId="{7F1EAB2D-1FF3-412F-A415-8CB5154C1F82}" srcOrd="3" destOrd="0" presId="urn:microsoft.com/office/officeart/2018/2/layout/IconCircleList"/>
    <dgm:cxn modelId="{B58480C0-61D7-4BAC-8E67-23BB00579429}" type="presParOf" srcId="{9D4ACD68-D08D-4F38-91C7-F3AC21381D61}" destId="{9FC3BD09-FF3E-495F-BC3A-F5FAD5D48FFC}" srcOrd="1" destOrd="0" presId="urn:microsoft.com/office/officeart/2018/2/layout/IconCircleList"/>
    <dgm:cxn modelId="{B45578F6-DFA1-42A6-8A76-478C1308559B}" type="presParOf" srcId="{9D4ACD68-D08D-4F38-91C7-F3AC21381D61}" destId="{D819B85E-9412-4970-AE79-CA1860B2177A}" srcOrd="2" destOrd="0" presId="urn:microsoft.com/office/officeart/2018/2/layout/IconCircleList"/>
    <dgm:cxn modelId="{1593C807-E397-47EE-A7A7-92AA5D2CC860}" type="presParOf" srcId="{D819B85E-9412-4970-AE79-CA1860B2177A}" destId="{FD4B0BC2-F6E1-485A-AF44-38C6C2066D42}" srcOrd="0" destOrd="0" presId="urn:microsoft.com/office/officeart/2018/2/layout/IconCircleList"/>
    <dgm:cxn modelId="{4409AA3C-4706-4128-B1C5-444F964E1F75}" type="presParOf" srcId="{D819B85E-9412-4970-AE79-CA1860B2177A}" destId="{1D858DCB-1BEE-4C8C-9D1B-C9127325D349}" srcOrd="1" destOrd="0" presId="urn:microsoft.com/office/officeart/2018/2/layout/IconCircleList"/>
    <dgm:cxn modelId="{AC60E1DF-13B3-4E88-9354-3106186CB982}" type="presParOf" srcId="{D819B85E-9412-4970-AE79-CA1860B2177A}" destId="{E20781BC-4925-421E-9F1D-A22B76979D57}" srcOrd="2" destOrd="0" presId="urn:microsoft.com/office/officeart/2018/2/layout/IconCircleList"/>
    <dgm:cxn modelId="{19E45389-01BD-497F-8DE5-CF3CCBF5C65D}" type="presParOf" srcId="{D819B85E-9412-4970-AE79-CA1860B2177A}" destId="{8C3CED74-9E64-486E-84A9-7274B438204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F39BB7-7E3E-4215-9605-17191502DE2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1718486-D57A-4BF1-B25C-127A136B1032}">
      <dgm:prSet/>
      <dgm:spPr/>
      <dgm:t>
        <a:bodyPr/>
        <a:lstStyle/>
        <a:p>
          <a:r>
            <a:rPr lang="en-GB"/>
            <a:t>1. Psychological contact between counsellor and client </a:t>
          </a:r>
          <a:endParaRPr lang="en-US"/>
        </a:p>
      </dgm:t>
    </dgm:pt>
    <dgm:pt modelId="{2C1820BD-F334-44C0-B006-F94B8B96BAA1}" type="parTrans" cxnId="{E1C03162-0663-4D67-BA15-AF446C4EDF1B}">
      <dgm:prSet/>
      <dgm:spPr/>
      <dgm:t>
        <a:bodyPr/>
        <a:lstStyle/>
        <a:p>
          <a:endParaRPr lang="en-US"/>
        </a:p>
      </dgm:t>
    </dgm:pt>
    <dgm:pt modelId="{6873DDEC-CE6F-447D-943B-84C5D00EBD68}" type="sibTrans" cxnId="{E1C03162-0663-4D67-BA15-AF446C4EDF1B}">
      <dgm:prSet/>
      <dgm:spPr/>
      <dgm:t>
        <a:bodyPr/>
        <a:lstStyle/>
        <a:p>
          <a:endParaRPr lang="en-US"/>
        </a:p>
      </dgm:t>
    </dgm:pt>
    <dgm:pt modelId="{6A260ABB-5E08-4F6C-8626-D6CB4B8974DC}">
      <dgm:prSet/>
      <dgm:spPr/>
      <dgm:t>
        <a:bodyPr/>
        <a:lstStyle/>
        <a:p>
          <a:r>
            <a:rPr lang="en-GB"/>
            <a:t>2. The client is incongruent (anxious or vulnerable) </a:t>
          </a:r>
          <a:endParaRPr lang="en-US"/>
        </a:p>
      </dgm:t>
    </dgm:pt>
    <dgm:pt modelId="{A6FC0485-EEBB-4A84-83FC-ADBD9829E2B6}" type="parTrans" cxnId="{DBB31C49-EED7-42E2-B389-7532BB787AF0}">
      <dgm:prSet/>
      <dgm:spPr/>
      <dgm:t>
        <a:bodyPr/>
        <a:lstStyle/>
        <a:p>
          <a:endParaRPr lang="en-US"/>
        </a:p>
      </dgm:t>
    </dgm:pt>
    <dgm:pt modelId="{05E4EE23-4764-4EBA-B82E-EF91E4A27127}" type="sibTrans" cxnId="{DBB31C49-EED7-42E2-B389-7532BB787AF0}">
      <dgm:prSet/>
      <dgm:spPr/>
      <dgm:t>
        <a:bodyPr/>
        <a:lstStyle/>
        <a:p>
          <a:endParaRPr lang="en-US"/>
        </a:p>
      </dgm:t>
    </dgm:pt>
    <dgm:pt modelId="{925D731B-F979-427A-9C8B-46D4E668FED5}">
      <dgm:prSet/>
      <dgm:spPr/>
      <dgm:t>
        <a:bodyPr/>
        <a:lstStyle/>
        <a:p>
          <a:r>
            <a:rPr lang="en-GB" dirty="0"/>
            <a:t>3. The counsellor is </a:t>
          </a:r>
          <a:r>
            <a:rPr lang="en-GB" b="1" dirty="0">
              <a:solidFill>
                <a:srgbClr val="002060"/>
              </a:solidFill>
            </a:rPr>
            <a:t>congruent</a:t>
          </a:r>
          <a:r>
            <a:rPr lang="en-GB" dirty="0">
              <a:solidFill>
                <a:srgbClr val="002060"/>
              </a:solidFill>
            </a:rPr>
            <a:t> </a:t>
          </a:r>
          <a:endParaRPr lang="en-US" dirty="0">
            <a:solidFill>
              <a:srgbClr val="002060"/>
            </a:solidFill>
          </a:endParaRPr>
        </a:p>
      </dgm:t>
    </dgm:pt>
    <dgm:pt modelId="{8CA08003-A23C-455B-A9B8-D4842B2165E2}" type="parTrans" cxnId="{9A3B630D-5596-4E83-B79E-0B3B80534637}">
      <dgm:prSet/>
      <dgm:spPr/>
      <dgm:t>
        <a:bodyPr/>
        <a:lstStyle/>
        <a:p>
          <a:endParaRPr lang="en-US"/>
        </a:p>
      </dgm:t>
    </dgm:pt>
    <dgm:pt modelId="{BB30842D-706A-4681-B88D-4F1D392F39A6}" type="sibTrans" cxnId="{9A3B630D-5596-4E83-B79E-0B3B80534637}">
      <dgm:prSet/>
      <dgm:spPr/>
      <dgm:t>
        <a:bodyPr/>
        <a:lstStyle/>
        <a:p>
          <a:endParaRPr lang="en-US"/>
        </a:p>
      </dgm:t>
    </dgm:pt>
    <dgm:pt modelId="{2E13A369-B5FF-40B7-8681-95E6BDD6D985}">
      <dgm:prSet/>
      <dgm:spPr/>
      <dgm:t>
        <a:bodyPr/>
        <a:lstStyle/>
        <a:p>
          <a:r>
            <a:rPr lang="en-GB" dirty="0"/>
            <a:t>4. The counsellor shows </a:t>
          </a:r>
          <a:r>
            <a:rPr lang="en-GB" b="1" dirty="0">
              <a:solidFill>
                <a:srgbClr val="002060"/>
              </a:solidFill>
            </a:rPr>
            <a:t>unconditional positive regard </a:t>
          </a:r>
          <a:r>
            <a:rPr lang="en-GB" dirty="0"/>
            <a:t>towards the client </a:t>
          </a:r>
          <a:endParaRPr lang="en-US" dirty="0"/>
        </a:p>
      </dgm:t>
    </dgm:pt>
    <dgm:pt modelId="{C3F5B43F-ABAA-46E3-9B0D-77A21B96E4D5}" type="parTrans" cxnId="{5A231E36-A623-45C1-83A3-3B3ED5808C66}">
      <dgm:prSet/>
      <dgm:spPr/>
      <dgm:t>
        <a:bodyPr/>
        <a:lstStyle/>
        <a:p>
          <a:endParaRPr lang="en-US"/>
        </a:p>
      </dgm:t>
    </dgm:pt>
    <dgm:pt modelId="{DAFCEEC8-7BDB-4E33-9C57-A4FA264F8B5C}" type="sibTrans" cxnId="{5A231E36-A623-45C1-83A3-3B3ED5808C66}">
      <dgm:prSet/>
      <dgm:spPr/>
      <dgm:t>
        <a:bodyPr/>
        <a:lstStyle/>
        <a:p>
          <a:endParaRPr lang="en-US"/>
        </a:p>
      </dgm:t>
    </dgm:pt>
    <dgm:pt modelId="{FA940CDE-F39C-4832-AA4C-E13E2A1D586B}">
      <dgm:prSet/>
      <dgm:spPr/>
      <dgm:t>
        <a:bodyPr/>
        <a:lstStyle/>
        <a:p>
          <a:r>
            <a:rPr lang="en-GB" dirty="0"/>
            <a:t>5. The client receives </a:t>
          </a:r>
          <a:r>
            <a:rPr lang="en-GB" b="1" dirty="0">
              <a:solidFill>
                <a:srgbClr val="002060"/>
              </a:solidFill>
            </a:rPr>
            <a:t>empathy</a:t>
          </a:r>
          <a:r>
            <a:rPr lang="en-GB" dirty="0"/>
            <a:t> from the counsellor </a:t>
          </a:r>
          <a:endParaRPr lang="en-US" dirty="0"/>
        </a:p>
      </dgm:t>
    </dgm:pt>
    <dgm:pt modelId="{75FED801-EB5C-473B-A291-D57BCFE25ABC}" type="parTrans" cxnId="{605E2044-864F-4A3F-AB73-64439D36DC69}">
      <dgm:prSet/>
      <dgm:spPr/>
      <dgm:t>
        <a:bodyPr/>
        <a:lstStyle/>
        <a:p>
          <a:endParaRPr lang="en-US"/>
        </a:p>
      </dgm:t>
    </dgm:pt>
    <dgm:pt modelId="{276D552C-C5C1-4601-8F17-97069874CC6E}" type="sibTrans" cxnId="{605E2044-864F-4A3F-AB73-64439D36DC69}">
      <dgm:prSet/>
      <dgm:spPr/>
      <dgm:t>
        <a:bodyPr/>
        <a:lstStyle/>
        <a:p>
          <a:endParaRPr lang="en-US"/>
        </a:p>
      </dgm:t>
    </dgm:pt>
    <dgm:pt modelId="{5106850C-349C-4633-A3FE-CA8747449710}">
      <dgm:prSet/>
      <dgm:spPr/>
      <dgm:t>
        <a:bodyPr/>
        <a:lstStyle/>
        <a:p>
          <a:r>
            <a:rPr lang="en-GB"/>
            <a:t>6. Client perceives acceptance and unconditional positive regard </a:t>
          </a:r>
          <a:endParaRPr lang="en-US"/>
        </a:p>
      </dgm:t>
    </dgm:pt>
    <dgm:pt modelId="{913E6E15-94E3-4298-9DCE-3A739C51A02D}" type="parTrans" cxnId="{9D784408-C656-4D88-965F-072B806A6344}">
      <dgm:prSet/>
      <dgm:spPr/>
      <dgm:t>
        <a:bodyPr/>
        <a:lstStyle/>
        <a:p>
          <a:endParaRPr lang="en-US"/>
        </a:p>
      </dgm:t>
    </dgm:pt>
    <dgm:pt modelId="{FFD838F7-28CC-4534-8178-893B41B84C58}" type="sibTrans" cxnId="{9D784408-C656-4D88-965F-072B806A6344}">
      <dgm:prSet/>
      <dgm:spPr/>
      <dgm:t>
        <a:bodyPr/>
        <a:lstStyle/>
        <a:p>
          <a:endParaRPr lang="en-US"/>
        </a:p>
      </dgm:t>
    </dgm:pt>
    <dgm:pt modelId="{97B86EA0-A09E-4CC8-ADB5-144B3D60E9B4}" type="pres">
      <dgm:prSet presAssocID="{2AF39BB7-7E3E-4215-9605-17191502DE25}" presName="diagram" presStyleCnt="0">
        <dgm:presLayoutVars>
          <dgm:dir/>
          <dgm:resizeHandles val="exact"/>
        </dgm:presLayoutVars>
      </dgm:prSet>
      <dgm:spPr/>
    </dgm:pt>
    <dgm:pt modelId="{12186B76-9A37-44F7-A6B0-0B46DA75CCA6}" type="pres">
      <dgm:prSet presAssocID="{91718486-D57A-4BF1-B25C-127A136B1032}" presName="node" presStyleLbl="node1" presStyleIdx="0" presStyleCnt="6">
        <dgm:presLayoutVars>
          <dgm:bulletEnabled val="1"/>
        </dgm:presLayoutVars>
      </dgm:prSet>
      <dgm:spPr/>
    </dgm:pt>
    <dgm:pt modelId="{E5439389-D29A-48D0-BCAE-7CF10CB16C09}" type="pres">
      <dgm:prSet presAssocID="{6873DDEC-CE6F-447D-943B-84C5D00EBD68}" presName="sibTrans" presStyleCnt="0"/>
      <dgm:spPr/>
    </dgm:pt>
    <dgm:pt modelId="{921BB3F5-CB63-4E68-91CD-F15BC17F511D}" type="pres">
      <dgm:prSet presAssocID="{6A260ABB-5E08-4F6C-8626-D6CB4B8974DC}" presName="node" presStyleLbl="node1" presStyleIdx="1" presStyleCnt="6">
        <dgm:presLayoutVars>
          <dgm:bulletEnabled val="1"/>
        </dgm:presLayoutVars>
      </dgm:prSet>
      <dgm:spPr/>
    </dgm:pt>
    <dgm:pt modelId="{9F6D31EB-FF2A-4467-8EEB-F1CE4EAD503B}" type="pres">
      <dgm:prSet presAssocID="{05E4EE23-4764-4EBA-B82E-EF91E4A27127}" presName="sibTrans" presStyleCnt="0"/>
      <dgm:spPr/>
    </dgm:pt>
    <dgm:pt modelId="{68095226-20AB-4A98-A48D-C46A3E66B640}" type="pres">
      <dgm:prSet presAssocID="{925D731B-F979-427A-9C8B-46D4E668FED5}" presName="node" presStyleLbl="node1" presStyleIdx="2" presStyleCnt="6">
        <dgm:presLayoutVars>
          <dgm:bulletEnabled val="1"/>
        </dgm:presLayoutVars>
      </dgm:prSet>
      <dgm:spPr/>
    </dgm:pt>
    <dgm:pt modelId="{58B43380-5464-4BFE-8EDA-F0E36C3A113D}" type="pres">
      <dgm:prSet presAssocID="{BB30842D-706A-4681-B88D-4F1D392F39A6}" presName="sibTrans" presStyleCnt="0"/>
      <dgm:spPr/>
    </dgm:pt>
    <dgm:pt modelId="{109072A3-A378-47EC-98C2-55ED9F4458FA}" type="pres">
      <dgm:prSet presAssocID="{2E13A369-B5FF-40B7-8681-95E6BDD6D985}" presName="node" presStyleLbl="node1" presStyleIdx="3" presStyleCnt="6">
        <dgm:presLayoutVars>
          <dgm:bulletEnabled val="1"/>
        </dgm:presLayoutVars>
      </dgm:prSet>
      <dgm:spPr/>
    </dgm:pt>
    <dgm:pt modelId="{6E5E374D-C2E1-455D-9434-3C10146E4AD3}" type="pres">
      <dgm:prSet presAssocID="{DAFCEEC8-7BDB-4E33-9C57-A4FA264F8B5C}" presName="sibTrans" presStyleCnt="0"/>
      <dgm:spPr/>
    </dgm:pt>
    <dgm:pt modelId="{A7E9E545-EB1F-47D1-B1F4-734CDC4293B1}" type="pres">
      <dgm:prSet presAssocID="{FA940CDE-F39C-4832-AA4C-E13E2A1D586B}" presName="node" presStyleLbl="node1" presStyleIdx="4" presStyleCnt="6">
        <dgm:presLayoutVars>
          <dgm:bulletEnabled val="1"/>
        </dgm:presLayoutVars>
      </dgm:prSet>
      <dgm:spPr/>
    </dgm:pt>
    <dgm:pt modelId="{1DCBB987-0B29-4BC7-82D1-1E763278BDE8}" type="pres">
      <dgm:prSet presAssocID="{276D552C-C5C1-4601-8F17-97069874CC6E}" presName="sibTrans" presStyleCnt="0"/>
      <dgm:spPr/>
    </dgm:pt>
    <dgm:pt modelId="{34A81121-CF1A-4C23-90DF-62DA88BFA172}" type="pres">
      <dgm:prSet presAssocID="{5106850C-349C-4633-A3FE-CA8747449710}" presName="node" presStyleLbl="node1" presStyleIdx="5" presStyleCnt="6">
        <dgm:presLayoutVars>
          <dgm:bulletEnabled val="1"/>
        </dgm:presLayoutVars>
      </dgm:prSet>
      <dgm:spPr/>
    </dgm:pt>
  </dgm:ptLst>
  <dgm:cxnLst>
    <dgm:cxn modelId="{9D784408-C656-4D88-965F-072B806A6344}" srcId="{2AF39BB7-7E3E-4215-9605-17191502DE25}" destId="{5106850C-349C-4633-A3FE-CA8747449710}" srcOrd="5" destOrd="0" parTransId="{913E6E15-94E3-4298-9DCE-3A739C51A02D}" sibTransId="{FFD838F7-28CC-4534-8178-893B41B84C58}"/>
    <dgm:cxn modelId="{9A3B630D-5596-4E83-B79E-0B3B80534637}" srcId="{2AF39BB7-7E3E-4215-9605-17191502DE25}" destId="{925D731B-F979-427A-9C8B-46D4E668FED5}" srcOrd="2" destOrd="0" parTransId="{8CA08003-A23C-455B-A9B8-D4842B2165E2}" sibTransId="{BB30842D-706A-4681-B88D-4F1D392F39A6}"/>
    <dgm:cxn modelId="{5A231E36-A623-45C1-83A3-3B3ED5808C66}" srcId="{2AF39BB7-7E3E-4215-9605-17191502DE25}" destId="{2E13A369-B5FF-40B7-8681-95E6BDD6D985}" srcOrd="3" destOrd="0" parTransId="{C3F5B43F-ABAA-46E3-9B0D-77A21B96E4D5}" sibTransId="{DAFCEEC8-7BDB-4E33-9C57-A4FA264F8B5C}"/>
    <dgm:cxn modelId="{E1C03162-0663-4D67-BA15-AF446C4EDF1B}" srcId="{2AF39BB7-7E3E-4215-9605-17191502DE25}" destId="{91718486-D57A-4BF1-B25C-127A136B1032}" srcOrd="0" destOrd="0" parTransId="{2C1820BD-F334-44C0-B006-F94B8B96BAA1}" sibTransId="{6873DDEC-CE6F-447D-943B-84C5D00EBD68}"/>
    <dgm:cxn modelId="{605E2044-864F-4A3F-AB73-64439D36DC69}" srcId="{2AF39BB7-7E3E-4215-9605-17191502DE25}" destId="{FA940CDE-F39C-4832-AA4C-E13E2A1D586B}" srcOrd="4" destOrd="0" parTransId="{75FED801-EB5C-473B-A291-D57BCFE25ABC}" sibTransId="{276D552C-C5C1-4601-8F17-97069874CC6E}"/>
    <dgm:cxn modelId="{1F022746-30E1-4380-8A6E-A5A00D6AF392}" type="presOf" srcId="{2AF39BB7-7E3E-4215-9605-17191502DE25}" destId="{97B86EA0-A09E-4CC8-ADB5-144B3D60E9B4}" srcOrd="0" destOrd="0" presId="urn:microsoft.com/office/officeart/2005/8/layout/default"/>
    <dgm:cxn modelId="{DBB31C49-EED7-42E2-B389-7532BB787AF0}" srcId="{2AF39BB7-7E3E-4215-9605-17191502DE25}" destId="{6A260ABB-5E08-4F6C-8626-D6CB4B8974DC}" srcOrd="1" destOrd="0" parTransId="{A6FC0485-EEBB-4A84-83FC-ADBD9829E2B6}" sibTransId="{05E4EE23-4764-4EBA-B82E-EF91E4A27127}"/>
    <dgm:cxn modelId="{D0FB8E4B-2B53-45B1-9B4A-42E08E765C06}" type="presOf" srcId="{2E13A369-B5FF-40B7-8681-95E6BDD6D985}" destId="{109072A3-A378-47EC-98C2-55ED9F4458FA}" srcOrd="0" destOrd="0" presId="urn:microsoft.com/office/officeart/2005/8/layout/default"/>
    <dgm:cxn modelId="{950DFA74-76A7-4DA8-B06C-01C538E2673E}" type="presOf" srcId="{6A260ABB-5E08-4F6C-8626-D6CB4B8974DC}" destId="{921BB3F5-CB63-4E68-91CD-F15BC17F511D}" srcOrd="0" destOrd="0" presId="urn:microsoft.com/office/officeart/2005/8/layout/default"/>
    <dgm:cxn modelId="{61AF6859-1FB3-458D-B0A0-056535EE1183}" type="presOf" srcId="{925D731B-F979-427A-9C8B-46D4E668FED5}" destId="{68095226-20AB-4A98-A48D-C46A3E66B640}" srcOrd="0" destOrd="0" presId="urn:microsoft.com/office/officeart/2005/8/layout/default"/>
    <dgm:cxn modelId="{D1F6A580-37E1-4803-9489-E0AFE2D3A593}" type="presOf" srcId="{91718486-D57A-4BF1-B25C-127A136B1032}" destId="{12186B76-9A37-44F7-A6B0-0B46DA75CCA6}" srcOrd="0" destOrd="0" presId="urn:microsoft.com/office/officeart/2005/8/layout/default"/>
    <dgm:cxn modelId="{83EDF4ED-6C1A-4DE6-ABBC-D1550B6E9F99}" type="presOf" srcId="{FA940CDE-F39C-4832-AA4C-E13E2A1D586B}" destId="{A7E9E545-EB1F-47D1-B1F4-734CDC4293B1}" srcOrd="0" destOrd="0" presId="urn:microsoft.com/office/officeart/2005/8/layout/default"/>
    <dgm:cxn modelId="{0B68AEFA-9F2B-496F-9A87-78C41E6F1C78}" type="presOf" srcId="{5106850C-349C-4633-A3FE-CA8747449710}" destId="{34A81121-CF1A-4C23-90DF-62DA88BFA172}" srcOrd="0" destOrd="0" presId="urn:microsoft.com/office/officeart/2005/8/layout/default"/>
    <dgm:cxn modelId="{F54485A5-3280-42D0-8721-D1DF64DAE201}" type="presParOf" srcId="{97B86EA0-A09E-4CC8-ADB5-144B3D60E9B4}" destId="{12186B76-9A37-44F7-A6B0-0B46DA75CCA6}" srcOrd="0" destOrd="0" presId="urn:microsoft.com/office/officeart/2005/8/layout/default"/>
    <dgm:cxn modelId="{A3CDA7E4-359C-424D-976B-8F8705A985C1}" type="presParOf" srcId="{97B86EA0-A09E-4CC8-ADB5-144B3D60E9B4}" destId="{E5439389-D29A-48D0-BCAE-7CF10CB16C09}" srcOrd="1" destOrd="0" presId="urn:microsoft.com/office/officeart/2005/8/layout/default"/>
    <dgm:cxn modelId="{3E620642-FFED-4831-83F5-B941AA451C77}" type="presParOf" srcId="{97B86EA0-A09E-4CC8-ADB5-144B3D60E9B4}" destId="{921BB3F5-CB63-4E68-91CD-F15BC17F511D}" srcOrd="2" destOrd="0" presId="urn:microsoft.com/office/officeart/2005/8/layout/default"/>
    <dgm:cxn modelId="{0C949C09-FF20-4404-A0EF-E9EB61C3BD8A}" type="presParOf" srcId="{97B86EA0-A09E-4CC8-ADB5-144B3D60E9B4}" destId="{9F6D31EB-FF2A-4467-8EEB-F1CE4EAD503B}" srcOrd="3" destOrd="0" presId="urn:microsoft.com/office/officeart/2005/8/layout/default"/>
    <dgm:cxn modelId="{08B82E91-A5E7-447D-B237-4C93BBDDA7D3}" type="presParOf" srcId="{97B86EA0-A09E-4CC8-ADB5-144B3D60E9B4}" destId="{68095226-20AB-4A98-A48D-C46A3E66B640}" srcOrd="4" destOrd="0" presId="urn:microsoft.com/office/officeart/2005/8/layout/default"/>
    <dgm:cxn modelId="{7B0ABBBB-7B57-4306-947A-B60D76A7E103}" type="presParOf" srcId="{97B86EA0-A09E-4CC8-ADB5-144B3D60E9B4}" destId="{58B43380-5464-4BFE-8EDA-F0E36C3A113D}" srcOrd="5" destOrd="0" presId="urn:microsoft.com/office/officeart/2005/8/layout/default"/>
    <dgm:cxn modelId="{C0F28330-EA93-423E-9EBB-04CDFBBC08D4}" type="presParOf" srcId="{97B86EA0-A09E-4CC8-ADB5-144B3D60E9B4}" destId="{109072A3-A378-47EC-98C2-55ED9F4458FA}" srcOrd="6" destOrd="0" presId="urn:microsoft.com/office/officeart/2005/8/layout/default"/>
    <dgm:cxn modelId="{402FEB5D-1A99-4466-9FD4-0DC04CF83C08}" type="presParOf" srcId="{97B86EA0-A09E-4CC8-ADB5-144B3D60E9B4}" destId="{6E5E374D-C2E1-455D-9434-3C10146E4AD3}" srcOrd="7" destOrd="0" presId="urn:microsoft.com/office/officeart/2005/8/layout/default"/>
    <dgm:cxn modelId="{BF3D7F93-9F85-4C86-A7CD-18BB5EC0F275}" type="presParOf" srcId="{97B86EA0-A09E-4CC8-ADB5-144B3D60E9B4}" destId="{A7E9E545-EB1F-47D1-B1F4-734CDC4293B1}" srcOrd="8" destOrd="0" presId="urn:microsoft.com/office/officeart/2005/8/layout/default"/>
    <dgm:cxn modelId="{C0480E46-BBC6-4ED8-895C-CF75016099B1}" type="presParOf" srcId="{97B86EA0-A09E-4CC8-ADB5-144B3D60E9B4}" destId="{1DCBB987-0B29-4BC7-82D1-1E763278BDE8}" srcOrd="9" destOrd="0" presId="urn:microsoft.com/office/officeart/2005/8/layout/default"/>
    <dgm:cxn modelId="{14902922-2E54-4ED3-A67E-C34DFBA7FD40}" type="presParOf" srcId="{97B86EA0-A09E-4CC8-ADB5-144B3D60E9B4}" destId="{34A81121-CF1A-4C23-90DF-62DA88BFA17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060DE6-10B5-4A36-96B1-826BAE2B755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4E3D429-FDE7-4912-B863-8D293543AFDE}">
      <dgm:prSet/>
      <dgm:spPr/>
      <dgm:t>
        <a:bodyPr/>
        <a:lstStyle/>
        <a:p>
          <a:pPr>
            <a:defRPr cap="all"/>
          </a:pPr>
          <a:r>
            <a:rPr lang="en-GB"/>
            <a:t>What is congruence? Can you define it?</a:t>
          </a:r>
          <a:endParaRPr lang="en-US"/>
        </a:p>
      </dgm:t>
    </dgm:pt>
    <dgm:pt modelId="{65BA2F8E-10C1-4D09-9CEA-FFF74426129A}" type="parTrans" cxnId="{84718729-B06E-4F17-B2D0-4E9C0040ADB6}">
      <dgm:prSet/>
      <dgm:spPr/>
      <dgm:t>
        <a:bodyPr/>
        <a:lstStyle/>
        <a:p>
          <a:endParaRPr lang="en-US"/>
        </a:p>
      </dgm:t>
    </dgm:pt>
    <dgm:pt modelId="{1D33E411-4FA8-493C-99CF-C6E0A7450ACF}" type="sibTrans" cxnId="{84718729-B06E-4F17-B2D0-4E9C0040ADB6}">
      <dgm:prSet/>
      <dgm:spPr/>
      <dgm:t>
        <a:bodyPr/>
        <a:lstStyle/>
        <a:p>
          <a:endParaRPr lang="en-US"/>
        </a:p>
      </dgm:t>
    </dgm:pt>
    <dgm:pt modelId="{5F8813FF-A962-4522-A4E9-741D8A5BB907}">
      <dgm:prSet/>
      <dgm:spPr/>
      <dgm:t>
        <a:bodyPr/>
        <a:lstStyle/>
        <a:p>
          <a:pPr>
            <a:defRPr cap="all"/>
          </a:pPr>
          <a:r>
            <a:rPr lang="en-GB"/>
            <a:t>What is incongruence?</a:t>
          </a:r>
          <a:endParaRPr lang="en-US"/>
        </a:p>
      </dgm:t>
    </dgm:pt>
    <dgm:pt modelId="{9C828499-5910-4490-B126-7B936BA1E6DE}" type="parTrans" cxnId="{FE89978E-04A2-43BB-83AC-596CE7369FA3}">
      <dgm:prSet/>
      <dgm:spPr/>
      <dgm:t>
        <a:bodyPr/>
        <a:lstStyle/>
        <a:p>
          <a:endParaRPr lang="en-US"/>
        </a:p>
      </dgm:t>
    </dgm:pt>
    <dgm:pt modelId="{FCBA1521-75C5-431D-8771-572ACBE3CD00}" type="sibTrans" cxnId="{FE89978E-04A2-43BB-83AC-596CE7369FA3}">
      <dgm:prSet/>
      <dgm:spPr/>
      <dgm:t>
        <a:bodyPr/>
        <a:lstStyle/>
        <a:p>
          <a:endParaRPr lang="en-US"/>
        </a:p>
      </dgm:t>
    </dgm:pt>
    <dgm:pt modelId="{72A7C74D-1DF0-4D0E-8E5F-59395E7E6AAC}">
      <dgm:prSet/>
      <dgm:spPr/>
      <dgm:t>
        <a:bodyPr/>
        <a:lstStyle/>
        <a:p>
          <a:pPr>
            <a:defRPr cap="all"/>
          </a:pPr>
          <a:r>
            <a:rPr lang="en-GB"/>
            <a:t>How might it be connected to presence?</a:t>
          </a:r>
          <a:endParaRPr lang="en-US"/>
        </a:p>
      </dgm:t>
    </dgm:pt>
    <dgm:pt modelId="{BA602ED4-FCF1-400D-8FB3-2F30F606208F}" type="parTrans" cxnId="{5CF8A8C5-5E86-486D-9434-0D15AE7BA413}">
      <dgm:prSet/>
      <dgm:spPr/>
      <dgm:t>
        <a:bodyPr/>
        <a:lstStyle/>
        <a:p>
          <a:endParaRPr lang="en-US"/>
        </a:p>
      </dgm:t>
    </dgm:pt>
    <dgm:pt modelId="{6EEDADA7-D84B-4791-8DD0-FD6BB5A77FF8}" type="sibTrans" cxnId="{5CF8A8C5-5E86-486D-9434-0D15AE7BA413}">
      <dgm:prSet/>
      <dgm:spPr/>
      <dgm:t>
        <a:bodyPr/>
        <a:lstStyle/>
        <a:p>
          <a:endParaRPr lang="en-US"/>
        </a:p>
      </dgm:t>
    </dgm:pt>
    <dgm:pt modelId="{C849FCFC-DA9D-4CDA-BEF9-80D7A2649E36}" type="pres">
      <dgm:prSet presAssocID="{B8060DE6-10B5-4A36-96B1-826BAE2B7555}" presName="root" presStyleCnt="0">
        <dgm:presLayoutVars>
          <dgm:dir/>
          <dgm:resizeHandles val="exact"/>
        </dgm:presLayoutVars>
      </dgm:prSet>
      <dgm:spPr/>
    </dgm:pt>
    <dgm:pt modelId="{94F4A47D-C08A-46E9-A89A-26D09A782E6A}" type="pres">
      <dgm:prSet presAssocID="{84E3D429-FDE7-4912-B863-8D293543AFDE}" presName="compNode" presStyleCnt="0"/>
      <dgm:spPr/>
    </dgm:pt>
    <dgm:pt modelId="{209F82BA-07DD-4C26-A661-6C5DDA07A280}" type="pres">
      <dgm:prSet presAssocID="{84E3D429-FDE7-4912-B863-8D293543AFDE}" presName="iconBgRect" presStyleLbl="bgShp" presStyleIdx="0" presStyleCnt="3"/>
      <dgm:spPr/>
    </dgm:pt>
    <dgm:pt modelId="{4F546FB1-74AC-4341-9C98-5F6E3716813E}" type="pres">
      <dgm:prSet presAssocID="{84E3D429-FDE7-4912-B863-8D293543AF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2D534F38-C74A-41A4-A830-7E9781A312E9}" type="pres">
      <dgm:prSet presAssocID="{84E3D429-FDE7-4912-B863-8D293543AFDE}" presName="spaceRect" presStyleCnt="0"/>
      <dgm:spPr/>
    </dgm:pt>
    <dgm:pt modelId="{405E60C8-C611-43B7-8C2D-3D28788D5BF2}" type="pres">
      <dgm:prSet presAssocID="{84E3D429-FDE7-4912-B863-8D293543AFDE}" presName="textRect" presStyleLbl="revTx" presStyleIdx="0" presStyleCnt="3">
        <dgm:presLayoutVars>
          <dgm:chMax val="1"/>
          <dgm:chPref val="1"/>
        </dgm:presLayoutVars>
      </dgm:prSet>
      <dgm:spPr/>
    </dgm:pt>
    <dgm:pt modelId="{B7AA821C-C966-44AA-ABD2-08E6752EE65C}" type="pres">
      <dgm:prSet presAssocID="{1D33E411-4FA8-493C-99CF-C6E0A7450ACF}" presName="sibTrans" presStyleCnt="0"/>
      <dgm:spPr/>
    </dgm:pt>
    <dgm:pt modelId="{D530A6B9-C574-4CA8-85E0-39897632C9D2}" type="pres">
      <dgm:prSet presAssocID="{5F8813FF-A962-4522-A4E9-741D8A5BB907}" presName="compNode" presStyleCnt="0"/>
      <dgm:spPr/>
    </dgm:pt>
    <dgm:pt modelId="{9A9086BD-B5F1-41BB-AAA6-DC0BFF8FF0B7}" type="pres">
      <dgm:prSet presAssocID="{5F8813FF-A962-4522-A4E9-741D8A5BB907}" presName="iconBgRect" presStyleLbl="bgShp" presStyleIdx="1" presStyleCnt="3"/>
      <dgm:spPr/>
    </dgm:pt>
    <dgm:pt modelId="{5462E965-19BB-4BFE-911E-BD5CB5C1DBCD}" type="pres">
      <dgm:prSet presAssocID="{5F8813FF-A962-4522-A4E9-741D8A5BB90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1C5ACE84-571F-41DA-AFD1-037F83264B82}" type="pres">
      <dgm:prSet presAssocID="{5F8813FF-A962-4522-A4E9-741D8A5BB907}" presName="spaceRect" presStyleCnt="0"/>
      <dgm:spPr/>
    </dgm:pt>
    <dgm:pt modelId="{2F42D6A3-C710-47B4-8146-D7B166CFCDFB}" type="pres">
      <dgm:prSet presAssocID="{5F8813FF-A962-4522-A4E9-741D8A5BB907}" presName="textRect" presStyleLbl="revTx" presStyleIdx="1" presStyleCnt="3">
        <dgm:presLayoutVars>
          <dgm:chMax val="1"/>
          <dgm:chPref val="1"/>
        </dgm:presLayoutVars>
      </dgm:prSet>
      <dgm:spPr/>
    </dgm:pt>
    <dgm:pt modelId="{DA2F4AE3-9E55-4A55-AE44-6AB08161066C}" type="pres">
      <dgm:prSet presAssocID="{FCBA1521-75C5-431D-8771-572ACBE3CD00}" presName="sibTrans" presStyleCnt="0"/>
      <dgm:spPr/>
    </dgm:pt>
    <dgm:pt modelId="{012A223E-AB2E-4AA7-9D7F-CACDAFEAD613}" type="pres">
      <dgm:prSet presAssocID="{72A7C74D-1DF0-4D0E-8E5F-59395E7E6AAC}" presName="compNode" presStyleCnt="0"/>
      <dgm:spPr/>
    </dgm:pt>
    <dgm:pt modelId="{773BCBD4-508C-4889-875E-26264E0865EF}" type="pres">
      <dgm:prSet presAssocID="{72A7C74D-1DF0-4D0E-8E5F-59395E7E6AAC}" presName="iconBgRect" presStyleLbl="bgShp" presStyleIdx="2" presStyleCnt="3"/>
      <dgm:spPr/>
    </dgm:pt>
    <dgm:pt modelId="{A1123720-D412-4273-B917-F4645D643948}" type="pres">
      <dgm:prSet presAssocID="{72A7C74D-1DF0-4D0E-8E5F-59395E7E6A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45D6B0F8-AB55-4118-B0D3-A1B638C2329C}" type="pres">
      <dgm:prSet presAssocID="{72A7C74D-1DF0-4D0E-8E5F-59395E7E6AAC}" presName="spaceRect" presStyleCnt="0"/>
      <dgm:spPr/>
    </dgm:pt>
    <dgm:pt modelId="{7AAC2768-432B-4CA2-91C3-A764950E8CF6}" type="pres">
      <dgm:prSet presAssocID="{72A7C74D-1DF0-4D0E-8E5F-59395E7E6AAC}" presName="textRect" presStyleLbl="revTx" presStyleIdx="2" presStyleCnt="3">
        <dgm:presLayoutVars>
          <dgm:chMax val="1"/>
          <dgm:chPref val="1"/>
        </dgm:presLayoutVars>
      </dgm:prSet>
      <dgm:spPr/>
    </dgm:pt>
  </dgm:ptLst>
  <dgm:cxnLst>
    <dgm:cxn modelId="{84718729-B06E-4F17-B2D0-4E9C0040ADB6}" srcId="{B8060DE6-10B5-4A36-96B1-826BAE2B7555}" destId="{84E3D429-FDE7-4912-B863-8D293543AFDE}" srcOrd="0" destOrd="0" parTransId="{65BA2F8E-10C1-4D09-9CEA-FFF74426129A}" sibTransId="{1D33E411-4FA8-493C-99CF-C6E0A7450ACF}"/>
    <dgm:cxn modelId="{F35AD22B-640A-47EE-8383-06B380C08BCA}" type="presOf" srcId="{72A7C74D-1DF0-4D0E-8E5F-59395E7E6AAC}" destId="{7AAC2768-432B-4CA2-91C3-A764950E8CF6}" srcOrd="0" destOrd="0" presId="urn:microsoft.com/office/officeart/2018/5/layout/IconCircleLabelList"/>
    <dgm:cxn modelId="{A88C3F7C-1353-43FA-A7D7-1FF23AECE0D8}" type="presOf" srcId="{5F8813FF-A962-4522-A4E9-741D8A5BB907}" destId="{2F42D6A3-C710-47B4-8146-D7B166CFCDFB}" srcOrd="0" destOrd="0" presId="urn:microsoft.com/office/officeart/2018/5/layout/IconCircleLabelList"/>
    <dgm:cxn modelId="{FE89978E-04A2-43BB-83AC-596CE7369FA3}" srcId="{B8060DE6-10B5-4A36-96B1-826BAE2B7555}" destId="{5F8813FF-A962-4522-A4E9-741D8A5BB907}" srcOrd="1" destOrd="0" parTransId="{9C828499-5910-4490-B126-7B936BA1E6DE}" sibTransId="{FCBA1521-75C5-431D-8771-572ACBE3CD00}"/>
    <dgm:cxn modelId="{5CF8A8C5-5E86-486D-9434-0D15AE7BA413}" srcId="{B8060DE6-10B5-4A36-96B1-826BAE2B7555}" destId="{72A7C74D-1DF0-4D0E-8E5F-59395E7E6AAC}" srcOrd="2" destOrd="0" parTransId="{BA602ED4-FCF1-400D-8FB3-2F30F606208F}" sibTransId="{6EEDADA7-D84B-4791-8DD0-FD6BB5A77FF8}"/>
    <dgm:cxn modelId="{A83568CF-194F-45F7-9CBF-02BE9300498F}" type="presOf" srcId="{84E3D429-FDE7-4912-B863-8D293543AFDE}" destId="{405E60C8-C611-43B7-8C2D-3D28788D5BF2}" srcOrd="0" destOrd="0" presId="urn:microsoft.com/office/officeart/2018/5/layout/IconCircleLabelList"/>
    <dgm:cxn modelId="{245AF5D2-E574-4108-9DE0-CC9B8B9D2417}" type="presOf" srcId="{B8060DE6-10B5-4A36-96B1-826BAE2B7555}" destId="{C849FCFC-DA9D-4CDA-BEF9-80D7A2649E36}" srcOrd="0" destOrd="0" presId="urn:microsoft.com/office/officeart/2018/5/layout/IconCircleLabelList"/>
    <dgm:cxn modelId="{6520D67F-674E-4E91-97F0-C72D0B79FCE0}" type="presParOf" srcId="{C849FCFC-DA9D-4CDA-BEF9-80D7A2649E36}" destId="{94F4A47D-C08A-46E9-A89A-26D09A782E6A}" srcOrd="0" destOrd="0" presId="urn:microsoft.com/office/officeart/2018/5/layout/IconCircleLabelList"/>
    <dgm:cxn modelId="{DA491BB4-F622-418D-8571-0C1D85A8BA55}" type="presParOf" srcId="{94F4A47D-C08A-46E9-A89A-26D09A782E6A}" destId="{209F82BA-07DD-4C26-A661-6C5DDA07A280}" srcOrd="0" destOrd="0" presId="urn:microsoft.com/office/officeart/2018/5/layout/IconCircleLabelList"/>
    <dgm:cxn modelId="{79765890-79B2-4B66-9E59-5CD016273EDA}" type="presParOf" srcId="{94F4A47D-C08A-46E9-A89A-26D09A782E6A}" destId="{4F546FB1-74AC-4341-9C98-5F6E3716813E}" srcOrd="1" destOrd="0" presId="urn:microsoft.com/office/officeart/2018/5/layout/IconCircleLabelList"/>
    <dgm:cxn modelId="{6AE1E55B-89FD-4127-93CE-5F3B1278A6F9}" type="presParOf" srcId="{94F4A47D-C08A-46E9-A89A-26D09A782E6A}" destId="{2D534F38-C74A-41A4-A830-7E9781A312E9}" srcOrd="2" destOrd="0" presId="urn:microsoft.com/office/officeart/2018/5/layout/IconCircleLabelList"/>
    <dgm:cxn modelId="{4E325E1A-5DF4-421B-AE0F-E6D40FC566E1}" type="presParOf" srcId="{94F4A47D-C08A-46E9-A89A-26D09A782E6A}" destId="{405E60C8-C611-43B7-8C2D-3D28788D5BF2}" srcOrd="3" destOrd="0" presId="urn:microsoft.com/office/officeart/2018/5/layout/IconCircleLabelList"/>
    <dgm:cxn modelId="{0FC62378-777D-4181-8524-FF7FB9FECB97}" type="presParOf" srcId="{C849FCFC-DA9D-4CDA-BEF9-80D7A2649E36}" destId="{B7AA821C-C966-44AA-ABD2-08E6752EE65C}" srcOrd="1" destOrd="0" presId="urn:microsoft.com/office/officeart/2018/5/layout/IconCircleLabelList"/>
    <dgm:cxn modelId="{12618D55-000C-421E-BE7B-2DF0A5EF8857}" type="presParOf" srcId="{C849FCFC-DA9D-4CDA-BEF9-80D7A2649E36}" destId="{D530A6B9-C574-4CA8-85E0-39897632C9D2}" srcOrd="2" destOrd="0" presId="urn:microsoft.com/office/officeart/2018/5/layout/IconCircleLabelList"/>
    <dgm:cxn modelId="{1281207A-2B36-4BEE-8A46-70967FEBF572}" type="presParOf" srcId="{D530A6B9-C574-4CA8-85E0-39897632C9D2}" destId="{9A9086BD-B5F1-41BB-AAA6-DC0BFF8FF0B7}" srcOrd="0" destOrd="0" presId="urn:microsoft.com/office/officeart/2018/5/layout/IconCircleLabelList"/>
    <dgm:cxn modelId="{B2C9F700-6302-43E9-9811-D6D35F9FBE09}" type="presParOf" srcId="{D530A6B9-C574-4CA8-85E0-39897632C9D2}" destId="{5462E965-19BB-4BFE-911E-BD5CB5C1DBCD}" srcOrd="1" destOrd="0" presId="urn:microsoft.com/office/officeart/2018/5/layout/IconCircleLabelList"/>
    <dgm:cxn modelId="{11AD1A7B-7E2A-4943-92CB-E8F3649D7E8C}" type="presParOf" srcId="{D530A6B9-C574-4CA8-85E0-39897632C9D2}" destId="{1C5ACE84-571F-41DA-AFD1-037F83264B82}" srcOrd="2" destOrd="0" presId="urn:microsoft.com/office/officeart/2018/5/layout/IconCircleLabelList"/>
    <dgm:cxn modelId="{84F88AA9-113B-46A3-95A7-AA8C6A5181BB}" type="presParOf" srcId="{D530A6B9-C574-4CA8-85E0-39897632C9D2}" destId="{2F42D6A3-C710-47B4-8146-D7B166CFCDFB}" srcOrd="3" destOrd="0" presId="urn:microsoft.com/office/officeart/2018/5/layout/IconCircleLabelList"/>
    <dgm:cxn modelId="{CD38BE97-05F3-4533-82E4-EAEAFD177540}" type="presParOf" srcId="{C849FCFC-DA9D-4CDA-BEF9-80D7A2649E36}" destId="{DA2F4AE3-9E55-4A55-AE44-6AB08161066C}" srcOrd="3" destOrd="0" presId="urn:microsoft.com/office/officeart/2018/5/layout/IconCircleLabelList"/>
    <dgm:cxn modelId="{A867CF23-9F48-46A1-983F-73891AF58CC7}" type="presParOf" srcId="{C849FCFC-DA9D-4CDA-BEF9-80D7A2649E36}" destId="{012A223E-AB2E-4AA7-9D7F-CACDAFEAD613}" srcOrd="4" destOrd="0" presId="urn:microsoft.com/office/officeart/2018/5/layout/IconCircleLabelList"/>
    <dgm:cxn modelId="{6038AA5C-2B7C-40F3-BE84-C017C5405FED}" type="presParOf" srcId="{012A223E-AB2E-4AA7-9D7F-CACDAFEAD613}" destId="{773BCBD4-508C-4889-875E-26264E0865EF}" srcOrd="0" destOrd="0" presId="urn:microsoft.com/office/officeart/2018/5/layout/IconCircleLabelList"/>
    <dgm:cxn modelId="{9D7B116D-76F0-46DC-8533-892602A951D6}" type="presParOf" srcId="{012A223E-AB2E-4AA7-9D7F-CACDAFEAD613}" destId="{A1123720-D412-4273-B917-F4645D643948}" srcOrd="1" destOrd="0" presId="urn:microsoft.com/office/officeart/2018/5/layout/IconCircleLabelList"/>
    <dgm:cxn modelId="{2CF21BED-45EA-42F6-8A88-47EE7F41062D}" type="presParOf" srcId="{012A223E-AB2E-4AA7-9D7F-CACDAFEAD613}" destId="{45D6B0F8-AB55-4118-B0D3-A1B638C2329C}" srcOrd="2" destOrd="0" presId="urn:microsoft.com/office/officeart/2018/5/layout/IconCircleLabelList"/>
    <dgm:cxn modelId="{C11925B6-0692-4D94-9D6D-E770F6F4A87F}" type="presParOf" srcId="{012A223E-AB2E-4AA7-9D7F-CACDAFEAD613}" destId="{7AAC2768-432B-4CA2-91C3-A764950E8CF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8B4C907-6C96-4C2D-8CAA-568661834A4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B0EDBB2-7F5C-4805-8C6A-D0CC99583882}">
      <dgm:prSet/>
      <dgm:spPr/>
      <dgm:t>
        <a:bodyPr/>
        <a:lstStyle/>
        <a:p>
          <a:r>
            <a:rPr lang="en-GB"/>
            <a:t>As therapists we want to pay attention to what we are experiencing and what we might be noticing in our clients.</a:t>
          </a:r>
          <a:endParaRPr lang="en-US"/>
        </a:p>
      </dgm:t>
    </dgm:pt>
    <dgm:pt modelId="{02B39985-672F-40DA-BA3A-997789604E60}" type="parTrans" cxnId="{24CE8260-94D9-4229-B7BB-2E9B919309F4}">
      <dgm:prSet/>
      <dgm:spPr/>
      <dgm:t>
        <a:bodyPr/>
        <a:lstStyle/>
        <a:p>
          <a:endParaRPr lang="en-US"/>
        </a:p>
      </dgm:t>
    </dgm:pt>
    <dgm:pt modelId="{4ED79A87-9BD3-446D-A37F-7B07D7C9CEEF}" type="sibTrans" cxnId="{24CE8260-94D9-4229-B7BB-2E9B919309F4}">
      <dgm:prSet/>
      <dgm:spPr/>
      <dgm:t>
        <a:bodyPr/>
        <a:lstStyle/>
        <a:p>
          <a:endParaRPr lang="en-US"/>
        </a:p>
      </dgm:t>
    </dgm:pt>
    <dgm:pt modelId="{08D6B0D3-68DA-4265-BBB6-2B9139FB22EF}">
      <dgm:prSet/>
      <dgm:spPr/>
      <dgm:t>
        <a:bodyPr/>
        <a:lstStyle/>
        <a:p>
          <a:r>
            <a:rPr lang="en-GB"/>
            <a:t>Mindful breathing is one of the oldest methods in which we can become more aware of the mind-body connection and the sensations, feelings and experiences we are holding within our bodies.</a:t>
          </a:r>
          <a:endParaRPr lang="en-US"/>
        </a:p>
      </dgm:t>
    </dgm:pt>
    <dgm:pt modelId="{25BE76E1-B26E-4385-B0B3-FE4C91BC442B}" type="parTrans" cxnId="{213098D7-06F3-4867-A84C-7103DF413B25}">
      <dgm:prSet/>
      <dgm:spPr/>
      <dgm:t>
        <a:bodyPr/>
        <a:lstStyle/>
        <a:p>
          <a:endParaRPr lang="en-US"/>
        </a:p>
      </dgm:t>
    </dgm:pt>
    <dgm:pt modelId="{C421DA15-2EE4-4358-BA19-81446364B9B4}" type="sibTrans" cxnId="{213098D7-06F3-4867-A84C-7103DF413B25}">
      <dgm:prSet/>
      <dgm:spPr/>
      <dgm:t>
        <a:bodyPr/>
        <a:lstStyle/>
        <a:p>
          <a:endParaRPr lang="en-US"/>
        </a:p>
      </dgm:t>
    </dgm:pt>
    <dgm:pt modelId="{C24D35B6-0579-48D2-AC04-115F73868B96}" type="pres">
      <dgm:prSet presAssocID="{F8B4C907-6C96-4C2D-8CAA-568661834A4D}" presName="root" presStyleCnt="0">
        <dgm:presLayoutVars>
          <dgm:dir/>
          <dgm:resizeHandles val="exact"/>
        </dgm:presLayoutVars>
      </dgm:prSet>
      <dgm:spPr/>
    </dgm:pt>
    <dgm:pt modelId="{E5D72010-B935-4D77-877D-1737612B19F2}" type="pres">
      <dgm:prSet presAssocID="{3B0EDBB2-7F5C-4805-8C6A-D0CC99583882}" presName="compNode" presStyleCnt="0"/>
      <dgm:spPr/>
    </dgm:pt>
    <dgm:pt modelId="{94D0AF8A-6EB9-4077-A594-CB17F60F787D}" type="pres">
      <dgm:prSet presAssocID="{3B0EDBB2-7F5C-4805-8C6A-D0CC99583882}" presName="bgRect" presStyleLbl="bgShp" presStyleIdx="0" presStyleCnt="2"/>
      <dgm:spPr/>
    </dgm:pt>
    <dgm:pt modelId="{88E00B84-6F96-4629-8A89-4871BA5F5C45}" type="pres">
      <dgm:prSet presAssocID="{3B0EDBB2-7F5C-4805-8C6A-D0CC9958388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4B705D8B-01C1-4644-89D6-3AC3A1577433}" type="pres">
      <dgm:prSet presAssocID="{3B0EDBB2-7F5C-4805-8C6A-D0CC99583882}" presName="spaceRect" presStyleCnt="0"/>
      <dgm:spPr/>
    </dgm:pt>
    <dgm:pt modelId="{0E862E95-5A09-46B2-B63E-FABF7AFDF7E3}" type="pres">
      <dgm:prSet presAssocID="{3B0EDBB2-7F5C-4805-8C6A-D0CC99583882}" presName="parTx" presStyleLbl="revTx" presStyleIdx="0" presStyleCnt="2">
        <dgm:presLayoutVars>
          <dgm:chMax val="0"/>
          <dgm:chPref val="0"/>
        </dgm:presLayoutVars>
      </dgm:prSet>
      <dgm:spPr/>
    </dgm:pt>
    <dgm:pt modelId="{FEB0BFB2-C49D-4F8D-AA32-5BC9FBFC56A0}" type="pres">
      <dgm:prSet presAssocID="{4ED79A87-9BD3-446D-A37F-7B07D7C9CEEF}" presName="sibTrans" presStyleCnt="0"/>
      <dgm:spPr/>
    </dgm:pt>
    <dgm:pt modelId="{7027A7D6-FFA4-4899-923B-79C84AC8EB7E}" type="pres">
      <dgm:prSet presAssocID="{08D6B0D3-68DA-4265-BBB6-2B9139FB22EF}" presName="compNode" presStyleCnt="0"/>
      <dgm:spPr/>
    </dgm:pt>
    <dgm:pt modelId="{3FD19D5B-30F0-414B-BCD1-E14E847701F1}" type="pres">
      <dgm:prSet presAssocID="{08D6B0D3-68DA-4265-BBB6-2B9139FB22EF}" presName="bgRect" presStyleLbl="bgShp" presStyleIdx="1" presStyleCnt="2"/>
      <dgm:spPr/>
    </dgm:pt>
    <dgm:pt modelId="{22CB7DA7-8B34-44C5-B199-7249A362D5BA}" type="pres">
      <dgm:prSet presAssocID="{08D6B0D3-68DA-4265-BBB6-2B9139FB22E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606656C7-0A8F-477E-BEDE-9E611CCA19CE}" type="pres">
      <dgm:prSet presAssocID="{08D6B0D3-68DA-4265-BBB6-2B9139FB22EF}" presName="spaceRect" presStyleCnt="0"/>
      <dgm:spPr/>
    </dgm:pt>
    <dgm:pt modelId="{B768F793-DC97-4BFC-AC22-34270BCAF485}" type="pres">
      <dgm:prSet presAssocID="{08D6B0D3-68DA-4265-BBB6-2B9139FB22EF}" presName="parTx" presStyleLbl="revTx" presStyleIdx="1" presStyleCnt="2">
        <dgm:presLayoutVars>
          <dgm:chMax val="0"/>
          <dgm:chPref val="0"/>
        </dgm:presLayoutVars>
      </dgm:prSet>
      <dgm:spPr/>
    </dgm:pt>
  </dgm:ptLst>
  <dgm:cxnLst>
    <dgm:cxn modelId="{8B543E5C-8E9E-45ED-AEDB-C0DEF6E71108}" type="presOf" srcId="{F8B4C907-6C96-4C2D-8CAA-568661834A4D}" destId="{C24D35B6-0579-48D2-AC04-115F73868B96}" srcOrd="0" destOrd="0" presId="urn:microsoft.com/office/officeart/2018/2/layout/IconVerticalSolidList"/>
    <dgm:cxn modelId="{24CE8260-94D9-4229-B7BB-2E9B919309F4}" srcId="{F8B4C907-6C96-4C2D-8CAA-568661834A4D}" destId="{3B0EDBB2-7F5C-4805-8C6A-D0CC99583882}" srcOrd="0" destOrd="0" parTransId="{02B39985-672F-40DA-BA3A-997789604E60}" sibTransId="{4ED79A87-9BD3-446D-A37F-7B07D7C9CEEF}"/>
    <dgm:cxn modelId="{0319C0A0-B1DC-456E-AE37-5654A8616E70}" type="presOf" srcId="{3B0EDBB2-7F5C-4805-8C6A-D0CC99583882}" destId="{0E862E95-5A09-46B2-B63E-FABF7AFDF7E3}" srcOrd="0" destOrd="0" presId="urn:microsoft.com/office/officeart/2018/2/layout/IconVerticalSolidList"/>
    <dgm:cxn modelId="{94D582AB-130F-470D-A54D-31AABAEFF095}" type="presOf" srcId="{08D6B0D3-68DA-4265-BBB6-2B9139FB22EF}" destId="{B768F793-DC97-4BFC-AC22-34270BCAF485}" srcOrd="0" destOrd="0" presId="urn:microsoft.com/office/officeart/2018/2/layout/IconVerticalSolidList"/>
    <dgm:cxn modelId="{213098D7-06F3-4867-A84C-7103DF413B25}" srcId="{F8B4C907-6C96-4C2D-8CAA-568661834A4D}" destId="{08D6B0D3-68DA-4265-BBB6-2B9139FB22EF}" srcOrd="1" destOrd="0" parTransId="{25BE76E1-B26E-4385-B0B3-FE4C91BC442B}" sibTransId="{C421DA15-2EE4-4358-BA19-81446364B9B4}"/>
    <dgm:cxn modelId="{FB203C2D-2062-49E5-B8A8-EB05DFF103B9}" type="presParOf" srcId="{C24D35B6-0579-48D2-AC04-115F73868B96}" destId="{E5D72010-B935-4D77-877D-1737612B19F2}" srcOrd="0" destOrd="0" presId="urn:microsoft.com/office/officeart/2018/2/layout/IconVerticalSolidList"/>
    <dgm:cxn modelId="{7E449B0D-9D8C-4308-A538-E2DAD47C5CF1}" type="presParOf" srcId="{E5D72010-B935-4D77-877D-1737612B19F2}" destId="{94D0AF8A-6EB9-4077-A594-CB17F60F787D}" srcOrd="0" destOrd="0" presId="urn:microsoft.com/office/officeart/2018/2/layout/IconVerticalSolidList"/>
    <dgm:cxn modelId="{149ACE40-ED48-41E4-987C-03665D145919}" type="presParOf" srcId="{E5D72010-B935-4D77-877D-1737612B19F2}" destId="{88E00B84-6F96-4629-8A89-4871BA5F5C45}" srcOrd="1" destOrd="0" presId="urn:microsoft.com/office/officeart/2018/2/layout/IconVerticalSolidList"/>
    <dgm:cxn modelId="{B85DA51B-D15A-480F-B93D-1D137942BF92}" type="presParOf" srcId="{E5D72010-B935-4D77-877D-1737612B19F2}" destId="{4B705D8B-01C1-4644-89D6-3AC3A1577433}" srcOrd="2" destOrd="0" presId="urn:microsoft.com/office/officeart/2018/2/layout/IconVerticalSolidList"/>
    <dgm:cxn modelId="{9D5E4C0D-BD49-45D0-AD24-32DD10A609BF}" type="presParOf" srcId="{E5D72010-B935-4D77-877D-1737612B19F2}" destId="{0E862E95-5A09-46B2-B63E-FABF7AFDF7E3}" srcOrd="3" destOrd="0" presId="urn:microsoft.com/office/officeart/2018/2/layout/IconVerticalSolidList"/>
    <dgm:cxn modelId="{65C56C6B-B169-4092-8758-C0E93DC253D6}" type="presParOf" srcId="{C24D35B6-0579-48D2-AC04-115F73868B96}" destId="{FEB0BFB2-C49D-4F8D-AA32-5BC9FBFC56A0}" srcOrd="1" destOrd="0" presId="urn:microsoft.com/office/officeart/2018/2/layout/IconVerticalSolidList"/>
    <dgm:cxn modelId="{2E2D041A-FB85-4D8F-9431-A3A181F790B7}" type="presParOf" srcId="{C24D35B6-0579-48D2-AC04-115F73868B96}" destId="{7027A7D6-FFA4-4899-923B-79C84AC8EB7E}" srcOrd="2" destOrd="0" presId="urn:microsoft.com/office/officeart/2018/2/layout/IconVerticalSolidList"/>
    <dgm:cxn modelId="{33664243-3D06-4922-A030-4CCCDE7CB300}" type="presParOf" srcId="{7027A7D6-FFA4-4899-923B-79C84AC8EB7E}" destId="{3FD19D5B-30F0-414B-BCD1-E14E847701F1}" srcOrd="0" destOrd="0" presId="urn:microsoft.com/office/officeart/2018/2/layout/IconVerticalSolidList"/>
    <dgm:cxn modelId="{A1D2693A-711C-44C2-9A1B-6B7ADADC095F}" type="presParOf" srcId="{7027A7D6-FFA4-4899-923B-79C84AC8EB7E}" destId="{22CB7DA7-8B34-44C5-B199-7249A362D5BA}" srcOrd="1" destOrd="0" presId="urn:microsoft.com/office/officeart/2018/2/layout/IconVerticalSolidList"/>
    <dgm:cxn modelId="{37F49D49-58B8-4311-8361-442DC65F2084}" type="presParOf" srcId="{7027A7D6-FFA4-4899-923B-79C84AC8EB7E}" destId="{606656C7-0A8F-477E-BEDE-9E611CCA19CE}" srcOrd="2" destOrd="0" presId="urn:microsoft.com/office/officeart/2018/2/layout/IconVerticalSolidList"/>
    <dgm:cxn modelId="{370132BF-FD9F-4399-A075-1E1D7BB2DF34}" type="presParOf" srcId="{7027A7D6-FFA4-4899-923B-79C84AC8EB7E}" destId="{B768F793-DC97-4BFC-AC22-34270BCAF48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8D5A53A-A780-43A2-ABA4-BECCE9A0B819}" type="doc">
      <dgm:prSet loTypeId="urn:microsoft.com/office/officeart/2005/8/layout/hierarchy3" loCatId="hierarchy" qsTypeId="urn:microsoft.com/office/officeart/2005/8/quickstyle/simple1" qsCatId="simple" csTypeId="urn:microsoft.com/office/officeart/2005/8/colors/accent2_2" csCatId="accent2"/>
      <dgm:spPr/>
      <dgm:t>
        <a:bodyPr/>
        <a:lstStyle/>
        <a:p>
          <a:endParaRPr lang="en-US"/>
        </a:p>
      </dgm:t>
    </dgm:pt>
    <dgm:pt modelId="{24EC69EB-B753-4CBC-BFD9-B5A4C5DE10DC}">
      <dgm:prSet/>
      <dgm:spPr/>
      <dgm:t>
        <a:bodyPr/>
        <a:lstStyle/>
        <a:p>
          <a:r>
            <a:rPr lang="en-GB" dirty="0"/>
            <a:t>How would you describe a congruent therapist?</a:t>
          </a:r>
          <a:endParaRPr lang="en-US" dirty="0"/>
        </a:p>
      </dgm:t>
    </dgm:pt>
    <dgm:pt modelId="{459A7871-480D-44A2-9BBB-6521665E49C2}" type="parTrans" cxnId="{21CA26C2-0765-4475-8912-8D5F885211FF}">
      <dgm:prSet/>
      <dgm:spPr/>
      <dgm:t>
        <a:bodyPr/>
        <a:lstStyle/>
        <a:p>
          <a:endParaRPr lang="en-US"/>
        </a:p>
      </dgm:t>
    </dgm:pt>
    <dgm:pt modelId="{98BA83C9-C15B-4F7D-A620-FC995F24C4B0}" type="sibTrans" cxnId="{21CA26C2-0765-4475-8912-8D5F885211FF}">
      <dgm:prSet/>
      <dgm:spPr/>
      <dgm:t>
        <a:bodyPr/>
        <a:lstStyle/>
        <a:p>
          <a:endParaRPr lang="en-US"/>
        </a:p>
      </dgm:t>
    </dgm:pt>
    <dgm:pt modelId="{04F397E7-6E68-4D5C-BDDF-AA3EAE89F27C}">
      <dgm:prSet/>
      <dgm:spPr/>
      <dgm:t>
        <a:bodyPr/>
        <a:lstStyle/>
        <a:p>
          <a:r>
            <a:rPr lang="en-GB"/>
            <a:t>How might they need to interact with the world?</a:t>
          </a:r>
          <a:endParaRPr lang="en-US"/>
        </a:p>
      </dgm:t>
    </dgm:pt>
    <dgm:pt modelId="{55610FD6-1F72-4E5D-B1FE-D33C6C091421}" type="parTrans" cxnId="{88C9A507-B85F-49B8-8B5F-784DE6318DDC}">
      <dgm:prSet/>
      <dgm:spPr/>
      <dgm:t>
        <a:bodyPr/>
        <a:lstStyle/>
        <a:p>
          <a:endParaRPr lang="en-US"/>
        </a:p>
      </dgm:t>
    </dgm:pt>
    <dgm:pt modelId="{12CD838C-FED5-46C3-A067-3717D6F05A76}" type="sibTrans" cxnId="{88C9A507-B85F-49B8-8B5F-784DE6318DDC}">
      <dgm:prSet/>
      <dgm:spPr/>
      <dgm:t>
        <a:bodyPr/>
        <a:lstStyle/>
        <a:p>
          <a:endParaRPr lang="en-US"/>
        </a:p>
      </dgm:t>
    </dgm:pt>
    <dgm:pt modelId="{F6D2F1E4-4409-4DA2-A477-9FE182FD47FB}" type="pres">
      <dgm:prSet presAssocID="{48D5A53A-A780-43A2-ABA4-BECCE9A0B819}" presName="diagram" presStyleCnt="0">
        <dgm:presLayoutVars>
          <dgm:chPref val="1"/>
          <dgm:dir/>
          <dgm:animOne val="branch"/>
          <dgm:animLvl val="lvl"/>
          <dgm:resizeHandles/>
        </dgm:presLayoutVars>
      </dgm:prSet>
      <dgm:spPr/>
    </dgm:pt>
    <dgm:pt modelId="{0D088A78-DEC1-4403-8AA7-F01354C3AACE}" type="pres">
      <dgm:prSet presAssocID="{24EC69EB-B753-4CBC-BFD9-B5A4C5DE10DC}" presName="root" presStyleCnt="0"/>
      <dgm:spPr/>
    </dgm:pt>
    <dgm:pt modelId="{EE1FD7E9-8504-4710-B387-9576B2BFAF2F}" type="pres">
      <dgm:prSet presAssocID="{24EC69EB-B753-4CBC-BFD9-B5A4C5DE10DC}" presName="rootComposite" presStyleCnt="0"/>
      <dgm:spPr/>
    </dgm:pt>
    <dgm:pt modelId="{B8034B2F-3232-47EB-966D-32A58312863C}" type="pres">
      <dgm:prSet presAssocID="{24EC69EB-B753-4CBC-BFD9-B5A4C5DE10DC}" presName="rootText" presStyleLbl="node1" presStyleIdx="0" presStyleCnt="2"/>
      <dgm:spPr/>
    </dgm:pt>
    <dgm:pt modelId="{D1C09F21-2F41-48DD-841F-8805F7566B32}" type="pres">
      <dgm:prSet presAssocID="{24EC69EB-B753-4CBC-BFD9-B5A4C5DE10DC}" presName="rootConnector" presStyleLbl="node1" presStyleIdx="0" presStyleCnt="2"/>
      <dgm:spPr/>
    </dgm:pt>
    <dgm:pt modelId="{214E5727-185B-4C3B-93A3-D0A40A4FBE0D}" type="pres">
      <dgm:prSet presAssocID="{24EC69EB-B753-4CBC-BFD9-B5A4C5DE10DC}" presName="childShape" presStyleCnt="0"/>
      <dgm:spPr/>
    </dgm:pt>
    <dgm:pt modelId="{50F9AA52-494F-4FB3-A9CA-F9CD4407BE4A}" type="pres">
      <dgm:prSet presAssocID="{04F397E7-6E68-4D5C-BDDF-AA3EAE89F27C}" presName="root" presStyleCnt="0"/>
      <dgm:spPr/>
    </dgm:pt>
    <dgm:pt modelId="{D4F4CBA8-7D72-48EE-BFE0-D55621081FE0}" type="pres">
      <dgm:prSet presAssocID="{04F397E7-6E68-4D5C-BDDF-AA3EAE89F27C}" presName="rootComposite" presStyleCnt="0"/>
      <dgm:spPr/>
    </dgm:pt>
    <dgm:pt modelId="{94BCDB0C-9CF6-44C6-945B-D83F0322FB8F}" type="pres">
      <dgm:prSet presAssocID="{04F397E7-6E68-4D5C-BDDF-AA3EAE89F27C}" presName="rootText" presStyleLbl="node1" presStyleIdx="1" presStyleCnt="2"/>
      <dgm:spPr/>
    </dgm:pt>
    <dgm:pt modelId="{981AA6D2-B7CF-44C7-AAEC-EEF050FD87E6}" type="pres">
      <dgm:prSet presAssocID="{04F397E7-6E68-4D5C-BDDF-AA3EAE89F27C}" presName="rootConnector" presStyleLbl="node1" presStyleIdx="1" presStyleCnt="2"/>
      <dgm:spPr/>
    </dgm:pt>
    <dgm:pt modelId="{F6DD70D2-DA9C-4624-8607-0BBAE4A11DB5}" type="pres">
      <dgm:prSet presAssocID="{04F397E7-6E68-4D5C-BDDF-AA3EAE89F27C}" presName="childShape" presStyleCnt="0"/>
      <dgm:spPr/>
    </dgm:pt>
  </dgm:ptLst>
  <dgm:cxnLst>
    <dgm:cxn modelId="{88C9A507-B85F-49B8-8B5F-784DE6318DDC}" srcId="{48D5A53A-A780-43A2-ABA4-BECCE9A0B819}" destId="{04F397E7-6E68-4D5C-BDDF-AA3EAE89F27C}" srcOrd="1" destOrd="0" parTransId="{55610FD6-1F72-4E5D-B1FE-D33C6C091421}" sibTransId="{12CD838C-FED5-46C3-A067-3717D6F05A76}"/>
    <dgm:cxn modelId="{0E12E929-5A8D-4550-98B6-5138B4A58BE4}" type="presOf" srcId="{04F397E7-6E68-4D5C-BDDF-AA3EAE89F27C}" destId="{981AA6D2-B7CF-44C7-AAEC-EEF050FD87E6}" srcOrd="1" destOrd="0" presId="urn:microsoft.com/office/officeart/2005/8/layout/hierarchy3"/>
    <dgm:cxn modelId="{4D747486-51F6-45E3-BE71-BAF9A601203F}" type="presOf" srcId="{48D5A53A-A780-43A2-ABA4-BECCE9A0B819}" destId="{F6D2F1E4-4409-4DA2-A477-9FE182FD47FB}" srcOrd="0" destOrd="0" presId="urn:microsoft.com/office/officeart/2005/8/layout/hierarchy3"/>
    <dgm:cxn modelId="{8B5065A9-D66D-4DC9-9FEB-CE6A92B7E61B}" type="presOf" srcId="{24EC69EB-B753-4CBC-BFD9-B5A4C5DE10DC}" destId="{B8034B2F-3232-47EB-966D-32A58312863C}" srcOrd="0" destOrd="0" presId="urn:microsoft.com/office/officeart/2005/8/layout/hierarchy3"/>
    <dgm:cxn modelId="{21CA26C2-0765-4475-8912-8D5F885211FF}" srcId="{48D5A53A-A780-43A2-ABA4-BECCE9A0B819}" destId="{24EC69EB-B753-4CBC-BFD9-B5A4C5DE10DC}" srcOrd="0" destOrd="0" parTransId="{459A7871-480D-44A2-9BBB-6521665E49C2}" sibTransId="{98BA83C9-C15B-4F7D-A620-FC995F24C4B0}"/>
    <dgm:cxn modelId="{6BB319C9-CEFC-4F40-BBBF-B01287C43503}" type="presOf" srcId="{04F397E7-6E68-4D5C-BDDF-AA3EAE89F27C}" destId="{94BCDB0C-9CF6-44C6-945B-D83F0322FB8F}" srcOrd="0" destOrd="0" presId="urn:microsoft.com/office/officeart/2005/8/layout/hierarchy3"/>
    <dgm:cxn modelId="{A67407CF-2F9B-4676-84E0-B84C0F362AD4}" type="presOf" srcId="{24EC69EB-B753-4CBC-BFD9-B5A4C5DE10DC}" destId="{D1C09F21-2F41-48DD-841F-8805F7566B32}" srcOrd="1" destOrd="0" presId="urn:microsoft.com/office/officeart/2005/8/layout/hierarchy3"/>
    <dgm:cxn modelId="{57D524E1-5F80-48BE-B1B6-6F2D522961DF}" type="presParOf" srcId="{F6D2F1E4-4409-4DA2-A477-9FE182FD47FB}" destId="{0D088A78-DEC1-4403-8AA7-F01354C3AACE}" srcOrd="0" destOrd="0" presId="urn:microsoft.com/office/officeart/2005/8/layout/hierarchy3"/>
    <dgm:cxn modelId="{D3A9E23A-5D31-4185-BB87-4B63411DD072}" type="presParOf" srcId="{0D088A78-DEC1-4403-8AA7-F01354C3AACE}" destId="{EE1FD7E9-8504-4710-B387-9576B2BFAF2F}" srcOrd="0" destOrd="0" presId="urn:microsoft.com/office/officeart/2005/8/layout/hierarchy3"/>
    <dgm:cxn modelId="{9DA1445D-0A9A-4739-A00F-51492AE18ADB}" type="presParOf" srcId="{EE1FD7E9-8504-4710-B387-9576B2BFAF2F}" destId="{B8034B2F-3232-47EB-966D-32A58312863C}" srcOrd="0" destOrd="0" presId="urn:microsoft.com/office/officeart/2005/8/layout/hierarchy3"/>
    <dgm:cxn modelId="{EC4541AB-1F1E-42F7-A0D5-E1CDCD2246E6}" type="presParOf" srcId="{EE1FD7E9-8504-4710-B387-9576B2BFAF2F}" destId="{D1C09F21-2F41-48DD-841F-8805F7566B32}" srcOrd="1" destOrd="0" presId="urn:microsoft.com/office/officeart/2005/8/layout/hierarchy3"/>
    <dgm:cxn modelId="{0D18C08A-AE69-4B7D-8A7C-49EE0B43227C}" type="presParOf" srcId="{0D088A78-DEC1-4403-8AA7-F01354C3AACE}" destId="{214E5727-185B-4C3B-93A3-D0A40A4FBE0D}" srcOrd="1" destOrd="0" presId="urn:microsoft.com/office/officeart/2005/8/layout/hierarchy3"/>
    <dgm:cxn modelId="{E320DCDC-CC6C-4A01-9521-DA48D17895DE}" type="presParOf" srcId="{F6D2F1E4-4409-4DA2-A477-9FE182FD47FB}" destId="{50F9AA52-494F-4FB3-A9CA-F9CD4407BE4A}" srcOrd="1" destOrd="0" presId="urn:microsoft.com/office/officeart/2005/8/layout/hierarchy3"/>
    <dgm:cxn modelId="{42F31CE7-87B4-4ABE-A0DC-131BAED8F38D}" type="presParOf" srcId="{50F9AA52-494F-4FB3-A9CA-F9CD4407BE4A}" destId="{D4F4CBA8-7D72-48EE-BFE0-D55621081FE0}" srcOrd="0" destOrd="0" presId="urn:microsoft.com/office/officeart/2005/8/layout/hierarchy3"/>
    <dgm:cxn modelId="{0A3F7CC2-C320-4A17-9C72-01C7ED70F2BB}" type="presParOf" srcId="{D4F4CBA8-7D72-48EE-BFE0-D55621081FE0}" destId="{94BCDB0C-9CF6-44C6-945B-D83F0322FB8F}" srcOrd="0" destOrd="0" presId="urn:microsoft.com/office/officeart/2005/8/layout/hierarchy3"/>
    <dgm:cxn modelId="{95334809-BF6A-40D3-B7EC-72045A18AC55}" type="presParOf" srcId="{D4F4CBA8-7D72-48EE-BFE0-D55621081FE0}" destId="{981AA6D2-B7CF-44C7-AAEC-EEF050FD87E6}" srcOrd="1" destOrd="0" presId="urn:microsoft.com/office/officeart/2005/8/layout/hierarchy3"/>
    <dgm:cxn modelId="{D27DE92E-3A6B-42C2-BC65-7EDBB0DFA4C0}" type="presParOf" srcId="{50F9AA52-494F-4FB3-A9CA-F9CD4407BE4A}" destId="{F6DD70D2-DA9C-4624-8607-0BBAE4A11DB5}"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DF716B-9127-4CC3-918D-8F9812C10F8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4758D97-9C9D-4AA5-85FE-AF515AA12174}">
      <dgm:prSet/>
      <dgm:spPr/>
      <dgm:t>
        <a:bodyPr/>
        <a:lstStyle/>
        <a:p>
          <a:r>
            <a:rPr lang="en-GB"/>
            <a:t>As with congruence, consider your understanding of UPR.</a:t>
          </a:r>
          <a:endParaRPr lang="en-US"/>
        </a:p>
      </dgm:t>
    </dgm:pt>
    <dgm:pt modelId="{E32A130B-46FF-4B8C-BA18-09CC7450D13F}" type="parTrans" cxnId="{906DD604-60A9-481F-9423-E4602FC5E8E0}">
      <dgm:prSet/>
      <dgm:spPr/>
      <dgm:t>
        <a:bodyPr/>
        <a:lstStyle/>
        <a:p>
          <a:endParaRPr lang="en-US"/>
        </a:p>
      </dgm:t>
    </dgm:pt>
    <dgm:pt modelId="{DAFA987B-8859-43C4-B31E-CE609D4AAB8A}" type="sibTrans" cxnId="{906DD604-60A9-481F-9423-E4602FC5E8E0}">
      <dgm:prSet/>
      <dgm:spPr/>
      <dgm:t>
        <a:bodyPr/>
        <a:lstStyle/>
        <a:p>
          <a:endParaRPr lang="en-US"/>
        </a:p>
      </dgm:t>
    </dgm:pt>
    <dgm:pt modelId="{75409811-FF1B-4F05-9E97-20EE9E64A280}">
      <dgm:prSet/>
      <dgm:spPr/>
      <dgm:t>
        <a:bodyPr/>
        <a:lstStyle/>
        <a:p>
          <a:r>
            <a:rPr lang="en-GB"/>
            <a:t>What is your experience of it?</a:t>
          </a:r>
          <a:endParaRPr lang="en-US"/>
        </a:p>
      </dgm:t>
    </dgm:pt>
    <dgm:pt modelId="{EEFE241D-5A5D-48D1-B9C3-D4C59D0FF8A9}" type="parTrans" cxnId="{C0002950-60D7-4121-8A24-7162271F8C96}">
      <dgm:prSet/>
      <dgm:spPr/>
      <dgm:t>
        <a:bodyPr/>
        <a:lstStyle/>
        <a:p>
          <a:endParaRPr lang="en-US"/>
        </a:p>
      </dgm:t>
    </dgm:pt>
    <dgm:pt modelId="{F3ED6321-2E08-4C16-83EB-0EDE5C27DEAE}" type="sibTrans" cxnId="{C0002950-60D7-4121-8A24-7162271F8C96}">
      <dgm:prSet/>
      <dgm:spPr/>
      <dgm:t>
        <a:bodyPr/>
        <a:lstStyle/>
        <a:p>
          <a:endParaRPr lang="en-US"/>
        </a:p>
      </dgm:t>
    </dgm:pt>
    <dgm:pt modelId="{1673ABA2-E8E2-45AD-A4EF-F2E87A45D7F3}">
      <dgm:prSet/>
      <dgm:spPr/>
      <dgm:t>
        <a:bodyPr/>
        <a:lstStyle/>
        <a:p>
          <a:r>
            <a:rPr lang="en-GB" dirty="0"/>
            <a:t>When do you struggle to engage with it?</a:t>
          </a:r>
          <a:endParaRPr lang="en-US" dirty="0"/>
        </a:p>
      </dgm:t>
    </dgm:pt>
    <dgm:pt modelId="{4C63101A-264A-4D5E-862C-4B2B244DBF2D}" type="parTrans" cxnId="{E1169069-115D-4755-B6EA-76794802AF5C}">
      <dgm:prSet/>
      <dgm:spPr/>
      <dgm:t>
        <a:bodyPr/>
        <a:lstStyle/>
        <a:p>
          <a:endParaRPr lang="en-US"/>
        </a:p>
      </dgm:t>
    </dgm:pt>
    <dgm:pt modelId="{7E5292DF-D244-4D4E-B4E1-67E3C636D010}" type="sibTrans" cxnId="{E1169069-115D-4755-B6EA-76794802AF5C}">
      <dgm:prSet/>
      <dgm:spPr/>
      <dgm:t>
        <a:bodyPr/>
        <a:lstStyle/>
        <a:p>
          <a:endParaRPr lang="en-US"/>
        </a:p>
      </dgm:t>
    </dgm:pt>
    <dgm:pt modelId="{382BBF71-A160-4456-B50C-81A2919DA985}" type="pres">
      <dgm:prSet presAssocID="{ACDF716B-9127-4CC3-918D-8F9812C10F82}" presName="linear" presStyleCnt="0">
        <dgm:presLayoutVars>
          <dgm:animLvl val="lvl"/>
          <dgm:resizeHandles val="exact"/>
        </dgm:presLayoutVars>
      </dgm:prSet>
      <dgm:spPr/>
    </dgm:pt>
    <dgm:pt modelId="{D35D0011-C403-41D5-9096-C72C29E5F708}" type="pres">
      <dgm:prSet presAssocID="{04758D97-9C9D-4AA5-85FE-AF515AA12174}" presName="parentText" presStyleLbl="node1" presStyleIdx="0" presStyleCnt="3">
        <dgm:presLayoutVars>
          <dgm:chMax val="0"/>
          <dgm:bulletEnabled val="1"/>
        </dgm:presLayoutVars>
      </dgm:prSet>
      <dgm:spPr/>
    </dgm:pt>
    <dgm:pt modelId="{416B186C-7744-4DCE-AA07-7329B2303821}" type="pres">
      <dgm:prSet presAssocID="{DAFA987B-8859-43C4-B31E-CE609D4AAB8A}" presName="spacer" presStyleCnt="0"/>
      <dgm:spPr/>
    </dgm:pt>
    <dgm:pt modelId="{B7D2AD3A-D3C6-42A7-886E-35474BCF49B0}" type="pres">
      <dgm:prSet presAssocID="{75409811-FF1B-4F05-9E97-20EE9E64A280}" presName="parentText" presStyleLbl="node1" presStyleIdx="1" presStyleCnt="3">
        <dgm:presLayoutVars>
          <dgm:chMax val="0"/>
          <dgm:bulletEnabled val="1"/>
        </dgm:presLayoutVars>
      </dgm:prSet>
      <dgm:spPr/>
    </dgm:pt>
    <dgm:pt modelId="{DEC1B61E-2D0E-46C4-9D5F-EFA9033D599A}" type="pres">
      <dgm:prSet presAssocID="{F3ED6321-2E08-4C16-83EB-0EDE5C27DEAE}" presName="spacer" presStyleCnt="0"/>
      <dgm:spPr/>
    </dgm:pt>
    <dgm:pt modelId="{02BDFC2C-6F46-4AFF-AC17-FC24AA70DDF4}" type="pres">
      <dgm:prSet presAssocID="{1673ABA2-E8E2-45AD-A4EF-F2E87A45D7F3}" presName="parentText" presStyleLbl="node1" presStyleIdx="2" presStyleCnt="3">
        <dgm:presLayoutVars>
          <dgm:chMax val="0"/>
          <dgm:bulletEnabled val="1"/>
        </dgm:presLayoutVars>
      </dgm:prSet>
      <dgm:spPr/>
    </dgm:pt>
  </dgm:ptLst>
  <dgm:cxnLst>
    <dgm:cxn modelId="{906DD604-60A9-481F-9423-E4602FC5E8E0}" srcId="{ACDF716B-9127-4CC3-918D-8F9812C10F82}" destId="{04758D97-9C9D-4AA5-85FE-AF515AA12174}" srcOrd="0" destOrd="0" parTransId="{E32A130B-46FF-4B8C-BA18-09CC7450D13F}" sibTransId="{DAFA987B-8859-43C4-B31E-CE609D4AAB8A}"/>
    <dgm:cxn modelId="{9F0A4321-E725-4A06-9768-2B219793E758}" type="presOf" srcId="{1673ABA2-E8E2-45AD-A4EF-F2E87A45D7F3}" destId="{02BDFC2C-6F46-4AFF-AC17-FC24AA70DDF4}" srcOrd="0" destOrd="0" presId="urn:microsoft.com/office/officeart/2005/8/layout/vList2"/>
    <dgm:cxn modelId="{E1169069-115D-4755-B6EA-76794802AF5C}" srcId="{ACDF716B-9127-4CC3-918D-8F9812C10F82}" destId="{1673ABA2-E8E2-45AD-A4EF-F2E87A45D7F3}" srcOrd="2" destOrd="0" parTransId="{4C63101A-264A-4D5E-862C-4B2B244DBF2D}" sibTransId="{7E5292DF-D244-4D4E-B4E1-67E3C636D010}"/>
    <dgm:cxn modelId="{C0002950-60D7-4121-8A24-7162271F8C96}" srcId="{ACDF716B-9127-4CC3-918D-8F9812C10F82}" destId="{75409811-FF1B-4F05-9E97-20EE9E64A280}" srcOrd="1" destOrd="0" parTransId="{EEFE241D-5A5D-48D1-B9C3-D4C59D0FF8A9}" sibTransId="{F3ED6321-2E08-4C16-83EB-0EDE5C27DEAE}"/>
    <dgm:cxn modelId="{B4AFF391-E3B7-465F-A7B1-12EFCC51E7BE}" type="presOf" srcId="{75409811-FF1B-4F05-9E97-20EE9E64A280}" destId="{B7D2AD3A-D3C6-42A7-886E-35474BCF49B0}" srcOrd="0" destOrd="0" presId="urn:microsoft.com/office/officeart/2005/8/layout/vList2"/>
    <dgm:cxn modelId="{17BE2793-F8E3-417B-8436-D7ECDE6C6855}" type="presOf" srcId="{ACDF716B-9127-4CC3-918D-8F9812C10F82}" destId="{382BBF71-A160-4456-B50C-81A2919DA985}" srcOrd="0" destOrd="0" presId="urn:microsoft.com/office/officeart/2005/8/layout/vList2"/>
    <dgm:cxn modelId="{334CC9DA-5B9C-4667-9C7D-37F858AF29DB}" type="presOf" srcId="{04758D97-9C9D-4AA5-85FE-AF515AA12174}" destId="{D35D0011-C403-41D5-9096-C72C29E5F708}" srcOrd="0" destOrd="0" presId="urn:microsoft.com/office/officeart/2005/8/layout/vList2"/>
    <dgm:cxn modelId="{37B7451B-0ED3-4ABE-8BD8-3416F2F38AEF}" type="presParOf" srcId="{382BBF71-A160-4456-B50C-81A2919DA985}" destId="{D35D0011-C403-41D5-9096-C72C29E5F708}" srcOrd="0" destOrd="0" presId="urn:microsoft.com/office/officeart/2005/8/layout/vList2"/>
    <dgm:cxn modelId="{BEDC256F-DC6A-443B-A7ED-6B5BDE787C4E}" type="presParOf" srcId="{382BBF71-A160-4456-B50C-81A2919DA985}" destId="{416B186C-7744-4DCE-AA07-7329B2303821}" srcOrd="1" destOrd="0" presId="urn:microsoft.com/office/officeart/2005/8/layout/vList2"/>
    <dgm:cxn modelId="{A3D9571E-FEEB-422F-A9D2-C2A418E942C1}" type="presParOf" srcId="{382BBF71-A160-4456-B50C-81A2919DA985}" destId="{B7D2AD3A-D3C6-42A7-886E-35474BCF49B0}" srcOrd="2" destOrd="0" presId="urn:microsoft.com/office/officeart/2005/8/layout/vList2"/>
    <dgm:cxn modelId="{9D6EB700-B965-4133-AB73-826F3842279B}" type="presParOf" srcId="{382BBF71-A160-4456-B50C-81A2919DA985}" destId="{DEC1B61E-2D0E-46C4-9D5F-EFA9033D599A}" srcOrd="3" destOrd="0" presId="urn:microsoft.com/office/officeart/2005/8/layout/vList2"/>
    <dgm:cxn modelId="{89196827-10FD-48A9-868C-EC015BCD9C2A}" type="presParOf" srcId="{382BBF71-A160-4456-B50C-81A2919DA985}" destId="{02BDFC2C-6F46-4AFF-AC17-FC24AA70DDF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CECBB96-AED4-4276-95C7-EE9A770039FC}"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GB"/>
        </a:p>
      </dgm:t>
    </dgm:pt>
    <dgm:pt modelId="{1A7AEE03-A8CB-4771-B15E-AC67A8FC3FD2}">
      <dgm:prSet/>
      <dgm:spPr/>
      <dgm:t>
        <a:bodyPr/>
        <a:lstStyle/>
        <a:p>
          <a:r>
            <a:rPr lang="en-GB"/>
            <a:t>The idea of acceptance and respect was the forerunner to Rogers’ idea of unconditional positive regard, UPR became an integral aspect of person-centred or client-centred theory in 1959.</a:t>
          </a:r>
        </a:p>
      </dgm:t>
    </dgm:pt>
    <dgm:pt modelId="{1E51937C-405C-4994-8306-4834F0539E5D}" type="parTrans" cxnId="{E36F92D4-A7E1-4719-9919-1A0AFFA549BA}">
      <dgm:prSet/>
      <dgm:spPr/>
      <dgm:t>
        <a:bodyPr/>
        <a:lstStyle/>
        <a:p>
          <a:endParaRPr lang="en-GB"/>
        </a:p>
      </dgm:t>
    </dgm:pt>
    <dgm:pt modelId="{7C989D51-E8C6-499E-804B-FF799DBC0EE7}" type="sibTrans" cxnId="{E36F92D4-A7E1-4719-9919-1A0AFFA549BA}">
      <dgm:prSet/>
      <dgm:spPr/>
      <dgm:t>
        <a:bodyPr/>
        <a:lstStyle/>
        <a:p>
          <a:endParaRPr lang="en-GB"/>
        </a:p>
      </dgm:t>
    </dgm:pt>
    <dgm:pt modelId="{E6058594-0A75-4BB9-BA19-E9FB0BD3E6B7}">
      <dgm:prSet/>
      <dgm:spPr/>
      <dgm:t>
        <a:bodyPr/>
        <a:lstStyle/>
        <a:p>
          <a:r>
            <a:rPr lang="en-GB"/>
            <a:t>What does it mean when a client is incongruent?</a:t>
          </a:r>
        </a:p>
      </dgm:t>
    </dgm:pt>
    <dgm:pt modelId="{5F84C8D4-0365-4A81-99C7-DDD310DFD1E3}" type="parTrans" cxnId="{CD6F00C4-1FFB-4112-A3E4-264C7F717F0F}">
      <dgm:prSet/>
      <dgm:spPr/>
      <dgm:t>
        <a:bodyPr/>
        <a:lstStyle/>
        <a:p>
          <a:endParaRPr lang="en-GB"/>
        </a:p>
      </dgm:t>
    </dgm:pt>
    <dgm:pt modelId="{E910CA9E-C80A-4CC6-81A1-232536784C91}" type="sibTrans" cxnId="{CD6F00C4-1FFB-4112-A3E4-264C7F717F0F}">
      <dgm:prSet/>
      <dgm:spPr/>
      <dgm:t>
        <a:bodyPr/>
        <a:lstStyle/>
        <a:p>
          <a:endParaRPr lang="en-GB"/>
        </a:p>
      </dgm:t>
    </dgm:pt>
    <dgm:pt modelId="{467F294E-35D1-42AC-AF76-B5E3CB74C3B3}">
      <dgm:prSet/>
      <dgm:spPr/>
      <dgm:t>
        <a:bodyPr/>
        <a:lstStyle/>
        <a:p>
          <a:r>
            <a:rPr lang="en-GB"/>
            <a:t>And, conditions of worth?</a:t>
          </a:r>
        </a:p>
      </dgm:t>
    </dgm:pt>
    <dgm:pt modelId="{CE858372-4FC0-4F29-8466-971CF8509131}" type="parTrans" cxnId="{0E89DCB2-344B-4CA7-843E-CD0700920502}">
      <dgm:prSet/>
      <dgm:spPr/>
      <dgm:t>
        <a:bodyPr/>
        <a:lstStyle/>
        <a:p>
          <a:endParaRPr lang="en-GB"/>
        </a:p>
      </dgm:t>
    </dgm:pt>
    <dgm:pt modelId="{B532BDFD-12F2-4053-9FDA-701E09133BA7}" type="sibTrans" cxnId="{0E89DCB2-344B-4CA7-843E-CD0700920502}">
      <dgm:prSet/>
      <dgm:spPr/>
      <dgm:t>
        <a:bodyPr/>
        <a:lstStyle/>
        <a:p>
          <a:endParaRPr lang="en-GB"/>
        </a:p>
      </dgm:t>
    </dgm:pt>
    <dgm:pt modelId="{63D5A27D-86B0-4F49-8F46-5463DB3E124C}" type="pres">
      <dgm:prSet presAssocID="{5CECBB96-AED4-4276-95C7-EE9A770039FC}" presName="linear" presStyleCnt="0">
        <dgm:presLayoutVars>
          <dgm:animLvl val="lvl"/>
          <dgm:resizeHandles val="exact"/>
        </dgm:presLayoutVars>
      </dgm:prSet>
      <dgm:spPr/>
    </dgm:pt>
    <dgm:pt modelId="{D9971DD6-CD90-40BF-B664-C69CB3FF278A}" type="pres">
      <dgm:prSet presAssocID="{1A7AEE03-A8CB-4771-B15E-AC67A8FC3FD2}" presName="parentText" presStyleLbl="node1" presStyleIdx="0" presStyleCnt="3">
        <dgm:presLayoutVars>
          <dgm:chMax val="0"/>
          <dgm:bulletEnabled val="1"/>
        </dgm:presLayoutVars>
      </dgm:prSet>
      <dgm:spPr/>
    </dgm:pt>
    <dgm:pt modelId="{AB356ECB-B499-42B1-B4D1-52CE13C5882B}" type="pres">
      <dgm:prSet presAssocID="{7C989D51-E8C6-499E-804B-FF799DBC0EE7}" presName="spacer" presStyleCnt="0"/>
      <dgm:spPr/>
    </dgm:pt>
    <dgm:pt modelId="{08B21A5C-272C-40BA-ADDA-A04F78413DF9}" type="pres">
      <dgm:prSet presAssocID="{E6058594-0A75-4BB9-BA19-E9FB0BD3E6B7}" presName="parentText" presStyleLbl="node1" presStyleIdx="1" presStyleCnt="3">
        <dgm:presLayoutVars>
          <dgm:chMax val="0"/>
          <dgm:bulletEnabled val="1"/>
        </dgm:presLayoutVars>
      </dgm:prSet>
      <dgm:spPr/>
    </dgm:pt>
    <dgm:pt modelId="{C91E410B-D6CF-4A83-86FB-54D0044BCA09}" type="pres">
      <dgm:prSet presAssocID="{E910CA9E-C80A-4CC6-81A1-232536784C91}" presName="spacer" presStyleCnt="0"/>
      <dgm:spPr/>
    </dgm:pt>
    <dgm:pt modelId="{61D8C53F-2F41-46EC-840F-C37D585EA0B2}" type="pres">
      <dgm:prSet presAssocID="{467F294E-35D1-42AC-AF76-B5E3CB74C3B3}" presName="parentText" presStyleLbl="node1" presStyleIdx="2" presStyleCnt="3">
        <dgm:presLayoutVars>
          <dgm:chMax val="0"/>
          <dgm:bulletEnabled val="1"/>
        </dgm:presLayoutVars>
      </dgm:prSet>
      <dgm:spPr/>
    </dgm:pt>
  </dgm:ptLst>
  <dgm:cxnLst>
    <dgm:cxn modelId="{77A6E20B-08DD-4029-A452-703D7CCCEBAC}" type="presOf" srcId="{1A7AEE03-A8CB-4771-B15E-AC67A8FC3FD2}" destId="{D9971DD6-CD90-40BF-B664-C69CB3FF278A}" srcOrd="0" destOrd="0" presId="urn:microsoft.com/office/officeart/2005/8/layout/vList2"/>
    <dgm:cxn modelId="{3D3FB96E-7FB1-4648-AB76-BED5918D2DA1}" type="presOf" srcId="{5CECBB96-AED4-4276-95C7-EE9A770039FC}" destId="{63D5A27D-86B0-4F49-8F46-5463DB3E124C}" srcOrd="0" destOrd="0" presId="urn:microsoft.com/office/officeart/2005/8/layout/vList2"/>
    <dgm:cxn modelId="{C00F1B58-5CBC-43C6-B188-142D4232A791}" type="presOf" srcId="{467F294E-35D1-42AC-AF76-B5E3CB74C3B3}" destId="{61D8C53F-2F41-46EC-840F-C37D585EA0B2}" srcOrd="0" destOrd="0" presId="urn:microsoft.com/office/officeart/2005/8/layout/vList2"/>
    <dgm:cxn modelId="{0E89DCB2-344B-4CA7-843E-CD0700920502}" srcId="{5CECBB96-AED4-4276-95C7-EE9A770039FC}" destId="{467F294E-35D1-42AC-AF76-B5E3CB74C3B3}" srcOrd="2" destOrd="0" parTransId="{CE858372-4FC0-4F29-8466-971CF8509131}" sibTransId="{B532BDFD-12F2-4053-9FDA-701E09133BA7}"/>
    <dgm:cxn modelId="{CD6F00C4-1FFB-4112-A3E4-264C7F717F0F}" srcId="{5CECBB96-AED4-4276-95C7-EE9A770039FC}" destId="{E6058594-0A75-4BB9-BA19-E9FB0BD3E6B7}" srcOrd="1" destOrd="0" parTransId="{5F84C8D4-0365-4A81-99C7-DDD310DFD1E3}" sibTransId="{E910CA9E-C80A-4CC6-81A1-232536784C91}"/>
    <dgm:cxn modelId="{E36F92D4-A7E1-4719-9919-1A0AFFA549BA}" srcId="{5CECBB96-AED4-4276-95C7-EE9A770039FC}" destId="{1A7AEE03-A8CB-4771-B15E-AC67A8FC3FD2}" srcOrd="0" destOrd="0" parTransId="{1E51937C-405C-4994-8306-4834F0539E5D}" sibTransId="{7C989D51-E8C6-499E-804B-FF799DBC0EE7}"/>
    <dgm:cxn modelId="{DDD9EDF6-E3B3-4E1A-9D7C-7D8FF35FF1A5}" type="presOf" srcId="{E6058594-0A75-4BB9-BA19-E9FB0BD3E6B7}" destId="{08B21A5C-272C-40BA-ADDA-A04F78413DF9}" srcOrd="0" destOrd="0" presId="urn:microsoft.com/office/officeart/2005/8/layout/vList2"/>
    <dgm:cxn modelId="{85A13A04-8C1B-4CA7-B965-0AB9CB94DD54}" type="presParOf" srcId="{63D5A27D-86B0-4F49-8F46-5463DB3E124C}" destId="{D9971DD6-CD90-40BF-B664-C69CB3FF278A}" srcOrd="0" destOrd="0" presId="urn:microsoft.com/office/officeart/2005/8/layout/vList2"/>
    <dgm:cxn modelId="{A6ACFC86-B855-4518-A02C-8EBCB558E0CD}" type="presParOf" srcId="{63D5A27D-86B0-4F49-8F46-5463DB3E124C}" destId="{AB356ECB-B499-42B1-B4D1-52CE13C5882B}" srcOrd="1" destOrd="0" presId="urn:microsoft.com/office/officeart/2005/8/layout/vList2"/>
    <dgm:cxn modelId="{EB2621A1-8306-4AF4-A467-C5D3567B73D6}" type="presParOf" srcId="{63D5A27D-86B0-4F49-8F46-5463DB3E124C}" destId="{08B21A5C-272C-40BA-ADDA-A04F78413DF9}" srcOrd="2" destOrd="0" presId="urn:microsoft.com/office/officeart/2005/8/layout/vList2"/>
    <dgm:cxn modelId="{36A3BCC9-1122-4B6B-A0B6-4194C7EC0BDD}" type="presParOf" srcId="{63D5A27D-86B0-4F49-8F46-5463DB3E124C}" destId="{C91E410B-D6CF-4A83-86FB-54D0044BCA09}" srcOrd="3" destOrd="0" presId="urn:microsoft.com/office/officeart/2005/8/layout/vList2"/>
    <dgm:cxn modelId="{F13E44A8-0B7C-4E80-8CF2-0D8204E0CE74}" type="presParOf" srcId="{63D5A27D-86B0-4F49-8F46-5463DB3E124C}" destId="{61D8C53F-2F41-46EC-840F-C37D585EA0B2}"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6FBA211-91AC-40AF-B9A5-E4AFE1E63AE8}"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8B6F84BA-2275-4FC5-B6BF-C219E6272C73}">
      <dgm:prSet/>
      <dgm:spPr/>
      <dgm:t>
        <a:bodyPr/>
        <a:lstStyle/>
        <a:p>
          <a:r>
            <a:rPr lang="en-GB"/>
            <a:t>What are your thoughts about UPR?</a:t>
          </a:r>
          <a:endParaRPr lang="en-US"/>
        </a:p>
      </dgm:t>
    </dgm:pt>
    <dgm:pt modelId="{39CB57DD-D90A-4EB8-94FA-E40F5FFCE3A9}" type="parTrans" cxnId="{B8750E75-3A03-4819-A419-BAB4C33A32F2}">
      <dgm:prSet/>
      <dgm:spPr/>
      <dgm:t>
        <a:bodyPr/>
        <a:lstStyle/>
        <a:p>
          <a:endParaRPr lang="en-US"/>
        </a:p>
      </dgm:t>
    </dgm:pt>
    <dgm:pt modelId="{18BB7D68-34A8-434A-AD8C-6DA823470C71}" type="sibTrans" cxnId="{B8750E75-3A03-4819-A419-BAB4C33A32F2}">
      <dgm:prSet/>
      <dgm:spPr/>
      <dgm:t>
        <a:bodyPr/>
        <a:lstStyle/>
        <a:p>
          <a:endParaRPr lang="en-US"/>
        </a:p>
      </dgm:t>
    </dgm:pt>
    <dgm:pt modelId="{AB0F4C56-DAA2-4ED4-B684-C75F5CB77459}">
      <dgm:prSet/>
      <dgm:spPr/>
      <dgm:t>
        <a:bodyPr/>
        <a:lstStyle/>
        <a:p>
          <a:r>
            <a:rPr lang="en-GB"/>
            <a:t>Working in a small group, critically engage with the concept of UPR. </a:t>
          </a:r>
          <a:endParaRPr lang="en-US"/>
        </a:p>
      </dgm:t>
    </dgm:pt>
    <dgm:pt modelId="{AC74BFCE-2344-4C24-926E-11924B0C02D1}" type="parTrans" cxnId="{317580D1-C0C3-495A-92AE-FFC6987A4436}">
      <dgm:prSet/>
      <dgm:spPr/>
      <dgm:t>
        <a:bodyPr/>
        <a:lstStyle/>
        <a:p>
          <a:endParaRPr lang="en-US"/>
        </a:p>
      </dgm:t>
    </dgm:pt>
    <dgm:pt modelId="{CB3860AB-23B6-4CE2-8F0B-F0E6A84B3C81}" type="sibTrans" cxnId="{317580D1-C0C3-495A-92AE-FFC6987A4436}">
      <dgm:prSet/>
      <dgm:spPr/>
      <dgm:t>
        <a:bodyPr/>
        <a:lstStyle/>
        <a:p>
          <a:endParaRPr lang="en-US"/>
        </a:p>
      </dgm:t>
    </dgm:pt>
    <dgm:pt modelId="{AA957EF8-2226-4527-A16D-C14154035AEA}">
      <dgm:prSet/>
      <dgm:spPr/>
      <dgm:t>
        <a:bodyPr/>
        <a:lstStyle/>
        <a:p>
          <a:r>
            <a:rPr lang="en-GB" dirty="0"/>
            <a:t>Consider the strengths and limitations of the condition, consider if it is viable or impossible, and whether it can be curative.</a:t>
          </a:r>
          <a:endParaRPr lang="en-US" dirty="0"/>
        </a:p>
      </dgm:t>
    </dgm:pt>
    <dgm:pt modelId="{E9381E46-0ED9-4422-971B-BE4C43F20314}" type="parTrans" cxnId="{8789D183-121A-44B5-A559-60959FF48681}">
      <dgm:prSet/>
      <dgm:spPr/>
      <dgm:t>
        <a:bodyPr/>
        <a:lstStyle/>
        <a:p>
          <a:endParaRPr lang="en-US"/>
        </a:p>
      </dgm:t>
    </dgm:pt>
    <dgm:pt modelId="{AFAF70CE-9067-4B5D-A1F4-103F36D6F080}" type="sibTrans" cxnId="{8789D183-121A-44B5-A559-60959FF48681}">
      <dgm:prSet/>
      <dgm:spPr/>
      <dgm:t>
        <a:bodyPr/>
        <a:lstStyle/>
        <a:p>
          <a:endParaRPr lang="en-US"/>
        </a:p>
      </dgm:t>
    </dgm:pt>
    <dgm:pt modelId="{E9B9CB85-3E37-4DFC-B579-B36E3D922664}" type="pres">
      <dgm:prSet presAssocID="{26FBA211-91AC-40AF-B9A5-E4AFE1E63AE8}" presName="Name0" presStyleCnt="0">
        <dgm:presLayoutVars>
          <dgm:dir/>
          <dgm:animLvl val="lvl"/>
          <dgm:resizeHandles val="exact"/>
        </dgm:presLayoutVars>
      </dgm:prSet>
      <dgm:spPr/>
    </dgm:pt>
    <dgm:pt modelId="{8BE82C81-3970-4DE4-8185-5055857AEB86}" type="pres">
      <dgm:prSet presAssocID="{AB0F4C56-DAA2-4ED4-B684-C75F5CB77459}" presName="boxAndChildren" presStyleCnt="0"/>
      <dgm:spPr/>
    </dgm:pt>
    <dgm:pt modelId="{52C7FDB6-B11D-42D2-9460-7082295E425C}" type="pres">
      <dgm:prSet presAssocID="{AB0F4C56-DAA2-4ED4-B684-C75F5CB77459}" presName="parentTextBox" presStyleLbl="node1" presStyleIdx="0" presStyleCnt="2"/>
      <dgm:spPr/>
    </dgm:pt>
    <dgm:pt modelId="{6EC3CE5E-C92A-4653-8009-13A99456AFC1}" type="pres">
      <dgm:prSet presAssocID="{AB0F4C56-DAA2-4ED4-B684-C75F5CB77459}" presName="entireBox" presStyleLbl="node1" presStyleIdx="0" presStyleCnt="2"/>
      <dgm:spPr/>
    </dgm:pt>
    <dgm:pt modelId="{5A7CC807-C9C2-4E83-B1FF-8BFB412B29AB}" type="pres">
      <dgm:prSet presAssocID="{AB0F4C56-DAA2-4ED4-B684-C75F5CB77459}" presName="descendantBox" presStyleCnt="0"/>
      <dgm:spPr/>
    </dgm:pt>
    <dgm:pt modelId="{07F2BA76-D3B3-4B9F-9509-28B4185596C2}" type="pres">
      <dgm:prSet presAssocID="{AA957EF8-2226-4527-A16D-C14154035AEA}" presName="childTextBox" presStyleLbl="fgAccFollowNode1" presStyleIdx="0" presStyleCnt="1">
        <dgm:presLayoutVars>
          <dgm:bulletEnabled val="1"/>
        </dgm:presLayoutVars>
      </dgm:prSet>
      <dgm:spPr/>
    </dgm:pt>
    <dgm:pt modelId="{A6CFB5A6-2F33-4043-924F-84EA269C234B}" type="pres">
      <dgm:prSet presAssocID="{18BB7D68-34A8-434A-AD8C-6DA823470C71}" presName="sp" presStyleCnt="0"/>
      <dgm:spPr/>
    </dgm:pt>
    <dgm:pt modelId="{8242F6F7-5E6F-4851-A1C9-8F03C9A58BBF}" type="pres">
      <dgm:prSet presAssocID="{8B6F84BA-2275-4FC5-B6BF-C219E6272C73}" presName="arrowAndChildren" presStyleCnt="0"/>
      <dgm:spPr/>
    </dgm:pt>
    <dgm:pt modelId="{D3E4AAA8-3913-4089-9EE7-06236C91A0C8}" type="pres">
      <dgm:prSet presAssocID="{8B6F84BA-2275-4FC5-B6BF-C219E6272C73}" presName="parentTextArrow" presStyleLbl="node1" presStyleIdx="1" presStyleCnt="2"/>
      <dgm:spPr/>
    </dgm:pt>
  </dgm:ptLst>
  <dgm:cxnLst>
    <dgm:cxn modelId="{B7A7E31C-1FE3-42ED-B97A-277481F2B7DA}" type="presOf" srcId="{AA957EF8-2226-4527-A16D-C14154035AEA}" destId="{07F2BA76-D3B3-4B9F-9509-28B4185596C2}" srcOrd="0" destOrd="0" presId="urn:microsoft.com/office/officeart/2005/8/layout/process4"/>
    <dgm:cxn modelId="{36085024-52B9-4EF6-9C26-6084E6E683E6}" type="presOf" srcId="{AB0F4C56-DAA2-4ED4-B684-C75F5CB77459}" destId="{6EC3CE5E-C92A-4653-8009-13A99456AFC1}" srcOrd="1" destOrd="0" presId="urn:microsoft.com/office/officeart/2005/8/layout/process4"/>
    <dgm:cxn modelId="{FBE0C62E-663D-405F-88C2-0F686904C37F}" type="presOf" srcId="{8B6F84BA-2275-4FC5-B6BF-C219E6272C73}" destId="{D3E4AAA8-3913-4089-9EE7-06236C91A0C8}" srcOrd="0" destOrd="0" presId="urn:microsoft.com/office/officeart/2005/8/layout/process4"/>
    <dgm:cxn modelId="{34FB3F62-5C2F-4E3B-AA40-023E28C08587}" type="presOf" srcId="{AB0F4C56-DAA2-4ED4-B684-C75F5CB77459}" destId="{52C7FDB6-B11D-42D2-9460-7082295E425C}" srcOrd="0" destOrd="0" presId="urn:microsoft.com/office/officeart/2005/8/layout/process4"/>
    <dgm:cxn modelId="{B9B03452-A718-4FC3-8C2C-0DA39FAF88BF}" type="presOf" srcId="{26FBA211-91AC-40AF-B9A5-E4AFE1E63AE8}" destId="{E9B9CB85-3E37-4DFC-B579-B36E3D922664}" srcOrd="0" destOrd="0" presId="urn:microsoft.com/office/officeart/2005/8/layout/process4"/>
    <dgm:cxn modelId="{B8750E75-3A03-4819-A419-BAB4C33A32F2}" srcId="{26FBA211-91AC-40AF-B9A5-E4AFE1E63AE8}" destId="{8B6F84BA-2275-4FC5-B6BF-C219E6272C73}" srcOrd="0" destOrd="0" parTransId="{39CB57DD-D90A-4EB8-94FA-E40F5FFCE3A9}" sibTransId="{18BB7D68-34A8-434A-AD8C-6DA823470C71}"/>
    <dgm:cxn modelId="{8789D183-121A-44B5-A559-60959FF48681}" srcId="{AB0F4C56-DAA2-4ED4-B684-C75F5CB77459}" destId="{AA957EF8-2226-4527-A16D-C14154035AEA}" srcOrd="0" destOrd="0" parTransId="{E9381E46-0ED9-4422-971B-BE4C43F20314}" sibTransId="{AFAF70CE-9067-4B5D-A1F4-103F36D6F080}"/>
    <dgm:cxn modelId="{317580D1-C0C3-495A-92AE-FFC6987A4436}" srcId="{26FBA211-91AC-40AF-B9A5-E4AFE1E63AE8}" destId="{AB0F4C56-DAA2-4ED4-B684-C75F5CB77459}" srcOrd="1" destOrd="0" parTransId="{AC74BFCE-2344-4C24-926E-11924B0C02D1}" sibTransId="{CB3860AB-23B6-4CE2-8F0B-F0E6A84B3C81}"/>
    <dgm:cxn modelId="{9F86F597-F2E4-4BAE-9B6A-E09B121ECB84}" type="presParOf" srcId="{E9B9CB85-3E37-4DFC-B579-B36E3D922664}" destId="{8BE82C81-3970-4DE4-8185-5055857AEB86}" srcOrd="0" destOrd="0" presId="urn:microsoft.com/office/officeart/2005/8/layout/process4"/>
    <dgm:cxn modelId="{F51B8DE2-2326-486A-A92E-06723971BAF3}" type="presParOf" srcId="{8BE82C81-3970-4DE4-8185-5055857AEB86}" destId="{52C7FDB6-B11D-42D2-9460-7082295E425C}" srcOrd="0" destOrd="0" presId="urn:microsoft.com/office/officeart/2005/8/layout/process4"/>
    <dgm:cxn modelId="{CA3391D2-F797-4643-A3F4-70DA9CCC2473}" type="presParOf" srcId="{8BE82C81-3970-4DE4-8185-5055857AEB86}" destId="{6EC3CE5E-C92A-4653-8009-13A99456AFC1}" srcOrd="1" destOrd="0" presId="urn:microsoft.com/office/officeart/2005/8/layout/process4"/>
    <dgm:cxn modelId="{DD40F889-A855-49BB-A35C-11060A694D19}" type="presParOf" srcId="{8BE82C81-3970-4DE4-8185-5055857AEB86}" destId="{5A7CC807-C9C2-4E83-B1FF-8BFB412B29AB}" srcOrd="2" destOrd="0" presId="urn:microsoft.com/office/officeart/2005/8/layout/process4"/>
    <dgm:cxn modelId="{0573B79E-7117-4084-9F3A-534161BA65ED}" type="presParOf" srcId="{5A7CC807-C9C2-4E83-B1FF-8BFB412B29AB}" destId="{07F2BA76-D3B3-4B9F-9509-28B4185596C2}" srcOrd="0" destOrd="0" presId="urn:microsoft.com/office/officeart/2005/8/layout/process4"/>
    <dgm:cxn modelId="{4661E193-E4D9-4437-BFDC-EBE9A9E5D4D2}" type="presParOf" srcId="{E9B9CB85-3E37-4DFC-B579-B36E3D922664}" destId="{A6CFB5A6-2F33-4043-924F-84EA269C234B}" srcOrd="1" destOrd="0" presId="urn:microsoft.com/office/officeart/2005/8/layout/process4"/>
    <dgm:cxn modelId="{C2BD2E98-E5A0-410A-A837-DBAD8D78626B}" type="presParOf" srcId="{E9B9CB85-3E37-4DFC-B579-B36E3D922664}" destId="{8242F6F7-5E6F-4851-A1C9-8F03C9A58BBF}" srcOrd="2" destOrd="0" presId="urn:microsoft.com/office/officeart/2005/8/layout/process4"/>
    <dgm:cxn modelId="{00CED411-1734-4A0E-912E-7AE1ADD4AFBB}" type="presParOf" srcId="{8242F6F7-5E6F-4851-A1C9-8F03C9A58BBF}" destId="{D3E4AAA8-3913-4089-9EE7-06236C91A0C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7498E7B-033D-4786-ADBA-0AFF9E70C5DF}" type="doc">
      <dgm:prSet loTypeId="urn:microsoft.com/office/officeart/2005/8/layout/hierarchy3" loCatId="hierarchy" qsTypeId="urn:microsoft.com/office/officeart/2005/8/quickstyle/simple1" qsCatId="simple" csTypeId="urn:microsoft.com/office/officeart/2005/8/colors/colorful1" csCatId="colorful"/>
      <dgm:spPr/>
      <dgm:t>
        <a:bodyPr/>
        <a:lstStyle/>
        <a:p>
          <a:endParaRPr lang="en-US"/>
        </a:p>
      </dgm:t>
    </dgm:pt>
    <dgm:pt modelId="{E8BF1D75-C300-44E9-8894-3A98F77F7E56}">
      <dgm:prSet/>
      <dgm:spPr/>
      <dgm:t>
        <a:bodyPr/>
        <a:lstStyle/>
        <a:p>
          <a:r>
            <a:rPr lang="en-GB"/>
            <a:t>Empathy was first introduced by Rogers in 1951, in his seminal text </a:t>
          </a:r>
          <a:r>
            <a:rPr lang="en-GB" i="1"/>
            <a:t>Client Centred Therapy.</a:t>
          </a:r>
          <a:endParaRPr lang="en-US"/>
        </a:p>
      </dgm:t>
    </dgm:pt>
    <dgm:pt modelId="{39B1F6E1-6128-49B9-870B-732246B89E17}" type="parTrans" cxnId="{FBA3E368-A44B-4053-BC7D-EC3DB408FDD9}">
      <dgm:prSet/>
      <dgm:spPr/>
      <dgm:t>
        <a:bodyPr/>
        <a:lstStyle/>
        <a:p>
          <a:endParaRPr lang="en-US"/>
        </a:p>
      </dgm:t>
    </dgm:pt>
    <dgm:pt modelId="{421EA4C5-5A8E-4586-8225-954B997D877A}" type="sibTrans" cxnId="{FBA3E368-A44B-4053-BC7D-EC3DB408FDD9}">
      <dgm:prSet/>
      <dgm:spPr/>
      <dgm:t>
        <a:bodyPr/>
        <a:lstStyle/>
        <a:p>
          <a:endParaRPr lang="en-US"/>
        </a:p>
      </dgm:t>
    </dgm:pt>
    <dgm:pt modelId="{82DD99C6-B33A-47FD-B7D8-25F3E5017F2C}">
      <dgm:prSet/>
      <dgm:spPr/>
      <dgm:t>
        <a:bodyPr/>
        <a:lstStyle/>
        <a:p>
          <a:r>
            <a:rPr lang="en-GB"/>
            <a:t>But what exactly is it?</a:t>
          </a:r>
          <a:endParaRPr lang="en-US"/>
        </a:p>
      </dgm:t>
    </dgm:pt>
    <dgm:pt modelId="{796E6636-53D7-4781-AC41-2A11382E888D}" type="parTrans" cxnId="{94D42985-7C6A-4062-B8AC-C6D3919AB377}">
      <dgm:prSet/>
      <dgm:spPr/>
      <dgm:t>
        <a:bodyPr/>
        <a:lstStyle/>
        <a:p>
          <a:endParaRPr lang="en-US"/>
        </a:p>
      </dgm:t>
    </dgm:pt>
    <dgm:pt modelId="{BE5711E5-9FEF-4696-86E2-E52F7C0F3FAD}" type="sibTrans" cxnId="{94D42985-7C6A-4062-B8AC-C6D3919AB377}">
      <dgm:prSet/>
      <dgm:spPr/>
      <dgm:t>
        <a:bodyPr/>
        <a:lstStyle/>
        <a:p>
          <a:endParaRPr lang="en-US"/>
        </a:p>
      </dgm:t>
    </dgm:pt>
    <dgm:pt modelId="{810CB284-0DE0-42E1-8B53-EA318CA4D83B}" type="pres">
      <dgm:prSet presAssocID="{F7498E7B-033D-4786-ADBA-0AFF9E70C5DF}" presName="diagram" presStyleCnt="0">
        <dgm:presLayoutVars>
          <dgm:chPref val="1"/>
          <dgm:dir/>
          <dgm:animOne val="branch"/>
          <dgm:animLvl val="lvl"/>
          <dgm:resizeHandles/>
        </dgm:presLayoutVars>
      </dgm:prSet>
      <dgm:spPr/>
    </dgm:pt>
    <dgm:pt modelId="{9042E70D-C0A3-426E-AF77-067042A5FABF}" type="pres">
      <dgm:prSet presAssocID="{E8BF1D75-C300-44E9-8894-3A98F77F7E56}" presName="root" presStyleCnt="0"/>
      <dgm:spPr/>
    </dgm:pt>
    <dgm:pt modelId="{FE5F0A97-0C28-4C9D-A7E1-DA4A2022B56D}" type="pres">
      <dgm:prSet presAssocID="{E8BF1D75-C300-44E9-8894-3A98F77F7E56}" presName="rootComposite" presStyleCnt="0"/>
      <dgm:spPr/>
    </dgm:pt>
    <dgm:pt modelId="{E7157814-AB65-4852-B177-EC1BA47B7114}" type="pres">
      <dgm:prSet presAssocID="{E8BF1D75-C300-44E9-8894-3A98F77F7E56}" presName="rootText" presStyleLbl="node1" presStyleIdx="0" presStyleCnt="2"/>
      <dgm:spPr/>
    </dgm:pt>
    <dgm:pt modelId="{954383FD-1FC3-4A25-85F4-D225E0F3B7FB}" type="pres">
      <dgm:prSet presAssocID="{E8BF1D75-C300-44E9-8894-3A98F77F7E56}" presName="rootConnector" presStyleLbl="node1" presStyleIdx="0" presStyleCnt="2"/>
      <dgm:spPr/>
    </dgm:pt>
    <dgm:pt modelId="{57ECF444-A1FA-469A-A280-213DFB699D0B}" type="pres">
      <dgm:prSet presAssocID="{E8BF1D75-C300-44E9-8894-3A98F77F7E56}" presName="childShape" presStyleCnt="0"/>
      <dgm:spPr/>
    </dgm:pt>
    <dgm:pt modelId="{74CC1403-3B04-4470-9FFD-97D38250663A}" type="pres">
      <dgm:prSet presAssocID="{82DD99C6-B33A-47FD-B7D8-25F3E5017F2C}" presName="root" presStyleCnt="0"/>
      <dgm:spPr/>
    </dgm:pt>
    <dgm:pt modelId="{06112BB3-9FD3-4E3F-AC59-D6267452710B}" type="pres">
      <dgm:prSet presAssocID="{82DD99C6-B33A-47FD-B7D8-25F3E5017F2C}" presName="rootComposite" presStyleCnt="0"/>
      <dgm:spPr/>
    </dgm:pt>
    <dgm:pt modelId="{F866CE8B-D5A9-4649-AAEA-5B5B91908A78}" type="pres">
      <dgm:prSet presAssocID="{82DD99C6-B33A-47FD-B7D8-25F3E5017F2C}" presName="rootText" presStyleLbl="node1" presStyleIdx="1" presStyleCnt="2"/>
      <dgm:spPr/>
    </dgm:pt>
    <dgm:pt modelId="{05F8F1CB-612C-4468-B1DA-8C7EE92E568E}" type="pres">
      <dgm:prSet presAssocID="{82DD99C6-B33A-47FD-B7D8-25F3E5017F2C}" presName="rootConnector" presStyleLbl="node1" presStyleIdx="1" presStyleCnt="2"/>
      <dgm:spPr/>
    </dgm:pt>
    <dgm:pt modelId="{303A798F-D6AB-4ED8-B976-D126D7EA2D7C}" type="pres">
      <dgm:prSet presAssocID="{82DD99C6-B33A-47FD-B7D8-25F3E5017F2C}" presName="childShape" presStyleCnt="0"/>
      <dgm:spPr/>
    </dgm:pt>
  </dgm:ptLst>
  <dgm:cxnLst>
    <dgm:cxn modelId="{FFEF3F3F-6A19-471D-BA58-F3BCD5171A32}" type="presOf" srcId="{82DD99C6-B33A-47FD-B7D8-25F3E5017F2C}" destId="{F866CE8B-D5A9-4649-AAEA-5B5B91908A78}" srcOrd="0" destOrd="0" presId="urn:microsoft.com/office/officeart/2005/8/layout/hierarchy3"/>
    <dgm:cxn modelId="{FBA3E368-A44B-4053-BC7D-EC3DB408FDD9}" srcId="{F7498E7B-033D-4786-ADBA-0AFF9E70C5DF}" destId="{E8BF1D75-C300-44E9-8894-3A98F77F7E56}" srcOrd="0" destOrd="0" parTransId="{39B1F6E1-6128-49B9-870B-732246B89E17}" sibTransId="{421EA4C5-5A8E-4586-8225-954B997D877A}"/>
    <dgm:cxn modelId="{348D9369-96D8-4AB5-B366-074CBB309112}" type="presOf" srcId="{F7498E7B-033D-4786-ADBA-0AFF9E70C5DF}" destId="{810CB284-0DE0-42E1-8B53-EA318CA4D83B}" srcOrd="0" destOrd="0" presId="urn:microsoft.com/office/officeart/2005/8/layout/hierarchy3"/>
    <dgm:cxn modelId="{94D42985-7C6A-4062-B8AC-C6D3919AB377}" srcId="{F7498E7B-033D-4786-ADBA-0AFF9E70C5DF}" destId="{82DD99C6-B33A-47FD-B7D8-25F3E5017F2C}" srcOrd="1" destOrd="0" parTransId="{796E6636-53D7-4781-AC41-2A11382E888D}" sibTransId="{BE5711E5-9FEF-4696-86E2-E52F7C0F3FAD}"/>
    <dgm:cxn modelId="{E1DEDE91-A713-4C72-B69A-53DC21601AFF}" type="presOf" srcId="{E8BF1D75-C300-44E9-8894-3A98F77F7E56}" destId="{954383FD-1FC3-4A25-85F4-D225E0F3B7FB}" srcOrd="1" destOrd="0" presId="urn:microsoft.com/office/officeart/2005/8/layout/hierarchy3"/>
    <dgm:cxn modelId="{8EDEA9A8-A757-4F2F-A57C-553ABAF03F8B}" type="presOf" srcId="{82DD99C6-B33A-47FD-B7D8-25F3E5017F2C}" destId="{05F8F1CB-612C-4468-B1DA-8C7EE92E568E}" srcOrd="1" destOrd="0" presId="urn:microsoft.com/office/officeart/2005/8/layout/hierarchy3"/>
    <dgm:cxn modelId="{D7810FCD-8A5E-4288-BB05-41A7B9B41F63}" type="presOf" srcId="{E8BF1D75-C300-44E9-8894-3A98F77F7E56}" destId="{E7157814-AB65-4852-B177-EC1BA47B7114}" srcOrd="0" destOrd="0" presId="urn:microsoft.com/office/officeart/2005/8/layout/hierarchy3"/>
    <dgm:cxn modelId="{058BE184-ACAB-416B-9AD6-AD1211E3C56B}" type="presParOf" srcId="{810CB284-0DE0-42E1-8B53-EA318CA4D83B}" destId="{9042E70D-C0A3-426E-AF77-067042A5FABF}" srcOrd="0" destOrd="0" presId="urn:microsoft.com/office/officeart/2005/8/layout/hierarchy3"/>
    <dgm:cxn modelId="{5661563D-77B8-43F0-8D32-8AF6D42AB80D}" type="presParOf" srcId="{9042E70D-C0A3-426E-AF77-067042A5FABF}" destId="{FE5F0A97-0C28-4C9D-A7E1-DA4A2022B56D}" srcOrd="0" destOrd="0" presId="urn:microsoft.com/office/officeart/2005/8/layout/hierarchy3"/>
    <dgm:cxn modelId="{C0FB23FA-4337-41FB-A98F-E22353A2833E}" type="presParOf" srcId="{FE5F0A97-0C28-4C9D-A7E1-DA4A2022B56D}" destId="{E7157814-AB65-4852-B177-EC1BA47B7114}" srcOrd="0" destOrd="0" presId="urn:microsoft.com/office/officeart/2005/8/layout/hierarchy3"/>
    <dgm:cxn modelId="{F9B16FDC-00DF-48F0-B401-478F08146F95}" type="presParOf" srcId="{FE5F0A97-0C28-4C9D-A7E1-DA4A2022B56D}" destId="{954383FD-1FC3-4A25-85F4-D225E0F3B7FB}" srcOrd="1" destOrd="0" presId="urn:microsoft.com/office/officeart/2005/8/layout/hierarchy3"/>
    <dgm:cxn modelId="{C9E6B352-7680-44EF-9D3F-655866A68814}" type="presParOf" srcId="{9042E70D-C0A3-426E-AF77-067042A5FABF}" destId="{57ECF444-A1FA-469A-A280-213DFB699D0B}" srcOrd="1" destOrd="0" presId="urn:microsoft.com/office/officeart/2005/8/layout/hierarchy3"/>
    <dgm:cxn modelId="{E295B3F9-9925-462F-A280-9F0038265A51}" type="presParOf" srcId="{810CB284-0DE0-42E1-8B53-EA318CA4D83B}" destId="{74CC1403-3B04-4470-9FFD-97D38250663A}" srcOrd="1" destOrd="0" presId="urn:microsoft.com/office/officeart/2005/8/layout/hierarchy3"/>
    <dgm:cxn modelId="{4D0D62B9-B2AD-4B78-A409-73846315EE88}" type="presParOf" srcId="{74CC1403-3B04-4470-9FFD-97D38250663A}" destId="{06112BB3-9FD3-4E3F-AC59-D6267452710B}" srcOrd="0" destOrd="0" presId="urn:microsoft.com/office/officeart/2005/8/layout/hierarchy3"/>
    <dgm:cxn modelId="{89A61E70-9F09-422C-A64F-0811BD3D6A4D}" type="presParOf" srcId="{06112BB3-9FD3-4E3F-AC59-D6267452710B}" destId="{F866CE8B-D5A9-4649-AAEA-5B5B91908A78}" srcOrd="0" destOrd="0" presId="urn:microsoft.com/office/officeart/2005/8/layout/hierarchy3"/>
    <dgm:cxn modelId="{75F31968-0852-4E46-84AF-316841DA9FFF}" type="presParOf" srcId="{06112BB3-9FD3-4E3F-AC59-D6267452710B}" destId="{05F8F1CB-612C-4468-B1DA-8C7EE92E568E}" srcOrd="1" destOrd="0" presId="urn:microsoft.com/office/officeart/2005/8/layout/hierarchy3"/>
    <dgm:cxn modelId="{E00DE829-5B7E-467F-AC69-CC2CAEBD791A}" type="presParOf" srcId="{74CC1403-3B04-4470-9FFD-97D38250663A}" destId="{303A798F-D6AB-4ED8-B976-D126D7EA2D7C}"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D918DA1-C49B-4243-B78F-9493668C4E4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71014C6-92EF-4E28-BE1A-B0E72032C026}">
      <dgm:prSet/>
      <dgm:spPr/>
      <dgm:t>
        <a:bodyPr/>
        <a:lstStyle/>
        <a:p>
          <a:r>
            <a:rPr lang="en-GB"/>
            <a:t>“You feel sad and frustrated because no one listens to you, and you feel taken for granted”</a:t>
          </a:r>
          <a:endParaRPr lang="en-US"/>
        </a:p>
      </dgm:t>
    </dgm:pt>
    <dgm:pt modelId="{38D72483-A097-4048-B5DE-21A8E19A0B15}" type="parTrans" cxnId="{C198F73F-9870-4824-838F-8CB551A9A32A}">
      <dgm:prSet/>
      <dgm:spPr/>
      <dgm:t>
        <a:bodyPr/>
        <a:lstStyle/>
        <a:p>
          <a:endParaRPr lang="en-US"/>
        </a:p>
      </dgm:t>
    </dgm:pt>
    <dgm:pt modelId="{DA63203E-B382-4B06-BB30-E4BE73407EE9}" type="sibTrans" cxnId="{C198F73F-9870-4824-838F-8CB551A9A32A}">
      <dgm:prSet/>
      <dgm:spPr/>
      <dgm:t>
        <a:bodyPr/>
        <a:lstStyle/>
        <a:p>
          <a:endParaRPr lang="en-US"/>
        </a:p>
      </dgm:t>
    </dgm:pt>
    <dgm:pt modelId="{1BCDDD57-64C4-4827-8F92-441950D68AAA}">
      <dgm:prSet/>
      <dgm:spPr/>
      <dgm:t>
        <a:bodyPr/>
        <a:lstStyle/>
        <a:p>
          <a:r>
            <a:rPr lang="en-GB"/>
            <a:t>Being sensitive, moment by moment to the changing experience of the client in the therapeutic space. Understanding and experiencing the rage, anger, sadness, frustrations, the range of emotions that the client is processing at any given moment.</a:t>
          </a:r>
          <a:endParaRPr lang="en-US"/>
        </a:p>
      </dgm:t>
    </dgm:pt>
    <dgm:pt modelId="{25A7D174-3F06-4176-A867-2F54176700E6}" type="parTrans" cxnId="{55592498-27BB-4A77-84C4-16C6BBE3202B}">
      <dgm:prSet/>
      <dgm:spPr/>
      <dgm:t>
        <a:bodyPr/>
        <a:lstStyle/>
        <a:p>
          <a:endParaRPr lang="en-US"/>
        </a:p>
      </dgm:t>
    </dgm:pt>
    <dgm:pt modelId="{A7B72DB8-7E6B-42C3-9DDB-91D00442FA48}" type="sibTrans" cxnId="{55592498-27BB-4A77-84C4-16C6BBE3202B}">
      <dgm:prSet/>
      <dgm:spPr/>
      <dgm:t>
        <a:bodyPr/>
        <a:lstStyle/>
        <a:p>
          <a:endParaRPr lang="en-US"/>
        </a:p>
      </dgm:t>
    </dgm:pt>
    <dgm:pt modelId="{F0B80F50-CA10-4374-8E60-1D32C80E5EE4}" type="pres">
      <dgm:prSet presAssocID="{3D918DA1-C49B-4243-B78F-9493668C4E40}" presName="Name0" presStyleCnt="0">
        <dgm:presLayoutVars>
          <dgm:dir/>
          <dgm:animLvl val="lvl"/>
          <dgm:resizeHandles val="exact"/>
        </dgm:presLayoutVars>
      </dgm:prSet>
      <dgm:spPr/>
    </dgm:pt>
    <dgm:pt modelId="{D7297455-E8BB-4DF1-B476-4C1DDC8BE5D5}" type="pres">
      <dgm:prSet presAssocID="{1BCDDD57-64C4-4827-8F92-441950D68AAA}" presName="boxAndChildren" presStyleCnt="0"/>
      <dgm:spPr/>
    </dgm:pt>
    <dgm:pt modelId="{5C154088-440E-4D49-BBE9-D68A2D5D7EC9}" type="pres">
      <dgm:prSet presAssocID="{1BCDDD57-64C4-4827-8F92-441950D68AAA}" presName="parentTextBox" presStyleLbl="node1" presStyleIdx="0" presStyleCnt="2"/>
      <dgm:spPr/>
    </dgm:pt>
    <dgm:pt modelId="{768E7909-C752-4831-8CF7-78E9E065DB45}" type="pres">
      <dgm:prSet presAssocID="{DA63203E-B382-4B06-BB30-E4BE73407EE9}" presName="sp" presStyleCnt="0"/>
      <dgm:spPr/>
    </dgm:pt>
    <dgm:pt modelId="{1C4033FF-4CD6-4CCD-90BA-21173C53BB84}" type="pres">
      <dgm:prSet presAssocID="{B71014C6-92EF-4E28-BE1A-B0E72032C026}" presName="arrowAndChildren" presStyleCnt="0"/>
      <dgm:spPr/>
    </dgm:pt>
    <dgm:pt modelId="{E137DAF0-12D7-477C-AFF9-69E92B9C6F61}" type="pres">
      <dgm:prSet presAssocID="{B71014C6-92EF-4E28-BE1A-B0E72032C026}" presName="parentTextArrow" presStyleLbl="node1" presStyleIdx="1" presStyleCnt="2"/>
      <dgm:spPr/>
    </dgm:pt>
  </dgm:ptLst>
  <dgm:cxnLst>
    <dgm:cxn modelId="{B5F0E807-A9D3-4827-8C89-B7D402533AC1}" type="presOf" srcId="{B71014C6-92EF-4E28-BE1A-B0E72032C026}" destId="{E137DAF0-12D7-477C-AFF9-69E92B9C6F61}" srcOrd="0" destOrd="0" presId="urn:microsoft.com/office/officeart/2005/8/layout/process4"/>
    <dgm:cxn modelId="{7170990F-D8B3-4D54-BEA8-0EAE544D6DE8}" type="presOf" srcId="{3D918DA1-C49B-4243-B78F-9493668C4E40}" destId="{F0B80F50-CA10-4374-8E60-1D32C80E5EE4}" srcOrd="0" destOrd="0" presId="urn:microsoft.com/office/officeart/2005/8/layout/process4"/>
    <dgm:cxn modelId="{C198F73F-9870-4824-838F-8CB551A9A32A}" srcId="{3D918DA1-C49B-4243-B78F-9493668C4E40}" destId="{B71014C6-92EF-4E28-BE1A-B0E72032C026}" srcOrd="0" destOrd="0" parTransId="{38D72483-A097-4048-B5DE-21A8E19A0B15}" sibTransId="{DA63203E-B382-4B06-BB30-E4BE73407EE9}"/>
    <dgm:cxn modelId="{08E8C660-ED76-4BC8-AB1C-679CB69443D0}" type="presOf" srcId="{1BCDDD57-64C4-4827-8F92-441950D68AAA}" destId="{5C154088-440E-4D49-BBE9-D68A2D5D7EC9}" srcOrd="0" destOrd="0" presId="urn:microsoft.com/office/officeart/2005/8/layout/process4"/>
    <dgm:cxn modelId="{55592498-27BB-4A77-84C4-16C6BBE3202B}" srcId="{3D918DA1-C49B-4243-B78F-9493668C4E40}" destId="{1BCDDD57-64C4-4827-8F92-441950D68AAA}" srcOrd="1" destOrd="0" parTransId="{25A7D174-3F06-4176-A867-2F54176700E6}" sibTransId="{A7B72DB8-7E6B-42C3-9DDB-91D00442FA48}"/>
    <dgm:cxn modelId="{9E97D081-186B-40FF-9B79-7667D77EB9CF}" type="presParOf" srcId="{F0B80F50-CA10-4374-8E60-1D32C80E5EE4}" destId="{D7297455-E8BB-4DF1-B476-4C1DDC8BE5D5}" srcOrd="0" destOrd="0" presId="urn:microsoft.com/office/officeart/2005/8/layout/process4"/>
    <dgm:cxn modelId="{773B39B2-EBB1-4754-B42E-C1333438F2E7}" type="presParOf" srcId="{D7297455-E8BB-4DF1-B476-4C1DDC8BE5D5}" destId="{5C154088-440E-4D49-BBE9-D68A2D5D7EC9}" srcOrd="0" destOrd="0" presId="urn:microsoft.com/office/officeart/2005/8/layout/process4"/>
    <dgm:cxn modelId="{7DCBE9DD-5323-4FBE-A505-388458F1A7DB}" type="presParOf" srcId="{F0B80F50-CA10-4374-8E60-1D32C80E5EE4}" destId="{768E7909-C752-4831-8CF7-78E9E065DB45}" srcOrd="1" destOrd="0" presId="urn:microsoft.com/office/officeart/2005/8/layout/process4"/>
    <dgm:cxn modelId="{F214E8AD-B90B-4032-AB21-EA954148CA3F}" type="presParOf" srcId="{F0B80F50-CA10-4374-8E60-1D32C80E5EE4}" destId="{1C4033FF-4CD6-4CCD-90BA-21173C53BB84}" srcOrd="2" destOrd="0" presId="urn:microsoft.com/office/officeart/2005/8/layout/process4"/>
    <dgm:cxn modelId="{7EFD809C-16FD-40E9-A22F-EF5909940FDC}" type="presParOf" srcId="{1C4033FF-4CD6-4CCD-90BA-21173C53BB84}" destId="{E137DAF0-12D7-477C-AFF9-69E92B9C6F6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B3EB68C-5B18-4AD9-8060-B2E231FCD36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4C1DC42-1D4B-440C-9F46-521BACE286FE}">
      <dgm:prSet/>
      <dgm:spPr/>
      <dgm:t>
        <a:bodyPr/>
        <a:lstStyle/>
        <a:p>
          <a:r>
            <a:rPr lang="en-GB"/>
            <a:t>Can empathy work on it’s own?</a:t>
          </a:r>
          <a:endParaRPr lang="en-US"/>
        </a:p>
      </dgm:t>
    </dgm:pt>
    <dgm:pt modelId="{84BA5D59-ED03-4693-AE12-DC7CE7873CDD}" type="parTrans" cxnId="{73057609-6131-4D6B-A98E-DF299BB9FA7E}">
      <dgm:prSet/>
      <dgm:spPr/>
      <dgm:t>
        <a:bodyPr/>
        <a:lstStyle/>
        <a:p>
          <a:endParaRPr lang="en-US"/>
        </a:p>
      </dgm:t>
    </dgm:pt>
    <dgm:pt modelId="{4D234772-6A39-4646-BB14-A4CEAA28451D}" type="sibTrans" cxnId="{73057609-6131-4D6B-A98E-DF299BB9FA7E}">
      <dgm:prSet/>
      <dgm:spPr/>
      <dgm:t>
        <a:bodyPr/>
        <a:lstStyle/>
        <a:p>
          <a:endParaRPr lang="en-US"/>
        </a:p>
      </dgm:t>
    </dgm:pt>
    <dgm:pt modelId="{E807CE76-CC84-4596-B6D7-2C52B73AED35}">
      <dgm:prSet/>
      <dgm:spPr/>
      <dgm:t>
        <a:bodyPr/>
        <a:lstStyle/>
        <a:p>
          <a:r>
            <a:rPr lang="en-GB"/>
            <a:t>Carl Rogers believed that it had the potential to be one of the most essential elements of therapy and could wholly support a client in having self-empathy and compassion for themselves.</a:t>
          </a:r>
          <a:endParaRPr lang="en-US"/>
        </a:p>
      </dgm:t>
    </dgm:pt>
    <dgm:pt modelId="{FE37AED5-FDA5-4448-87F8-5370294802C8}" type="parTrans" cxnId="{F622F9DF-8FD6-4DB4-8C21-CD9E1D7F5684}">
      <dgm:prSet/>
      <dgm:spPr/>
      <dgm:t>
        <a:bodyPr/>
        <a:lstStyle/>
        <a:p>
          <a:endParaRPr lang="en-US"/>
        </a:p>
      </dgm:t>
    </dgm:pt>
    <dgm:pt modelId="{400A95AC-954E-4C21-8CBF-B92C5A00DF81}" type="sibTrans" cxnId="{F622F9DF-8FD6-4DB4-8C21-CD9E1D7F5684}">
      <dgm:prSet/>
      <dgm:spPr/>
      <dgm:t>
        <a:bodyPr/>
        <a:lstStyle/>
        <a:p>
          <a:endParaRPr lang="en-US"/>
        </a:p>
      </dgm:t>
    </dgm:pt>
    <dgm:pt modelId="{23D0CB54-6752-41FF-B664-1C70743B2292}">
      <dgm:prSet/>
      <dgm:spPr/>
      <dgm:t>
        <a:bodyPr/>
        <a:lstStyle/>
        <a:p>
          <a:r>
            <a:rPr lang="en-GB"/>
            <a:t>How might this happen?</a:t>
          </a:r>
          <a:endParaRPr lang="en-US"/>
        </a:p>
      </dgm:t>
    </dgm:pt>
    <dgm:pt modelId="{C10961F7-E59D-45EA-9E18-B69164D8AB9F}" type="parTrans" cxnId="{46F3671E-2A4A-4A15-8B93-B09865FFFF47}">
      <dgm:prSet/>
      <dgm:spPr/>
      <dgm:t>
        <a:bodyPr/>
        <a:lstStyle/>
        <a:p>
          <a:endParaRPr lang="en-US"/>
        </a:p>
      </dgm:t>
    </dgm:pt>
    <dgm:pt modelId="{07061EE5-F6DE-4A98-9AE5-2CC7B4A0689E}" type="sibTrans" cxnId="{46F3671E-2A4A-4A15-8B93-B09865FFFF47}">
      <dgm:prSet/>
      <dgm:spPr/>
      <dgm:t>
        <a:bodyPr/>
        <a:lstStyle/>
        <a:p>
          <a:endParaRPr lang="en-US"/>
        </a:p>
      </dgm:t>
    </dgm:pt>
    <dgm:pt modelId="{E40A0AAF-F7DE-4EA2-B488-E56F5588B83D}">
      <dgm:prSet/>
      <dgm:spPr/>
      <dgm:t>
        <a:bodyPr/>
        <a:lstStyle/>
        <a:p>
          <a:r>
            <a:rPr lang="en-GB"/>
            <a:t>Is it realistic to think this? </a:t>
          </a:r>
          <a:endParaRPr lang="en-US"/>
        </a:p>
      </dgm:t>
    </dgm:pt>
    <dgm:pt modelId="{22D26C3C-CBEF-425E-9E71-009979959A4C}" type="parTrans" cxnId="{D75BEDB7-3BEA-4533-84BB-2EBE0EED2EB5}">
      <dgm:prSet/>
      <dgm:spPr/>
      <dgm:t>
        <a:bodyPr/>
        <a:lstStyle/>
        <a:p>
          <a:endParaRPr lang="en-US"/>
        </a:p>
      </dgm:t>
    </dgm:pt>
    <dgm:pt modelId="{B8931035-2AB1-417C-BD89-FBD5CAB5BC55}" type="sibTrans" cxnId="{D75BEDB7-3BEA-4533-84BB-2EBE0EED2EB5}">
      <dgm:prSet/>
      <dgm:spPr/>
      <dgm:t>
        <a:bodyPr/>
        <a:lstStyle/>
        <a:p>
          <a:endParaRPr lang="en-US"/>
        </a:p>
      </dgm:t>
    </dgm:pt>
    <dgm:pt modelId="{7D43CF4A-3281-400E-ACAC-52B809A3E36D}" type="pres">
      <dgm:prSet presAssocID="{7B3EB68C-5B18-4AD9-8060-B2E231FCD36B}" presName="linear" presStyleCnt="0">
        <dgm:presLayoutVars>
          <dgm:animLvl val="lvl"/>
          <dgm:resizeHandles val="exact"/>
        </dgm:presLayoutVars>
      </dgm:prSet>
      <dgm:spPr/>
    </dgm:pt>
    <dgm:pt modelId="{B2F85ED4-3F4D-4319-981E-96570AFF3CEA}" type="pres">
      <dgm:prSet presAssocID="{44C1DC42-1D4B-440C-9F46-521BACE286FE}" presName="parentText" presStyleLbl="node1" presStyleIdx="0" presStyleCnt="4">
        <dgm:presLayoutVars>
          <dgm:chMax val="0"/>
          <dgm:bulletEnabled val="1"/>
        </dgm:presLayoutVars>
      </dgm:prSet>
      <dgm:spPr/>
    </dgm:pt>
    <dgm:pt modelId="{1FA38DDD-A89C-457A-8B0D-3F55A3F2827B}" type="pres">
      <dgm:prSet presAssocID="{4D234772-6A39-4646-BB14-A4CEAA28451D}" presName="spacer" presStyleCnt="0"/>
      <dgm:spPr/>
    </dgm:pt>
    <dgm:pt modelId="{B16B1727-A032-4EF5-AD9B-0EACCC3E51A1}" type="pres">
      <dgm:prSet presAssocID="{E807CE76-CC84-4596-B6D7-2C52B73AED35}" presName="parentText" presStyleLbl="node1" presStyleIdx="1" presStyleCnt="4">
        <dgm:presLayoutVars>
          <dgm:chMax val="0"/>
          <dgm:bulletEnabled val="1"/>
        </dgm:presLayoutVars>
      </dgm:prSet>
      <dgm:spPr/>
    </dgm:pt>
    <dgm:pt modelId="{089FAA25-7379-46EF-B9B8-4DFF760D7352}" type="pres">
      <dgm:prSet presAssocID="{400A95AC-954E-4C21-8CBF-B92C5A00DF81}" presName="spacer" presStyleCnt="0"/>
      <dgm:spPr/>
    </dgm:pt>
    <dgm:pt modelId="{5BB4122A-BE1E-42AE-9D5C-3BEC39E9D1AB}" type="pres">
      <dgm:prSet presAssocID="{23D0CB54-6752-41FF-B664-1C70743B2292}" presName="parentText" presStyleLbl="node1" presStyleIdx="2" presStyleCnt="4">
        <dgm:presLayoutVars>
          <dgm:chMax val="0"/>
          <dgm:bulletEnabled val="1"/>
        </dgm:presLayoutVars>
      </dgm:prSet>
      <dgm:spPr/>
    </dgm:pt>
    <dgm:pt modelId="{2623AE88-91BD-49A1-B985-46FB2A118D67}" type="pres">
      <dgm:prSet presAssocID="{07061EE5-F6DE-4A98-9AE5-2CC7B4A0689E}" presName="spacer" presStyleCnt="0"/>
      <dgm:spPr/>
    </dgm:pt>
    <dgm:pt modelId="{361DDFA0-FCA3-46BA-BC68-63B7B1126E73}" type="pres">
      <dgm:prSet presAssocID="{E40A0AAF-F7DE-4EA2-B488-E56F5588B83D}" presName="parentText" presStyleLbl="node1" presStyleIdx="3" presStyleCnt="4">
        <dgm:presLayoutVars>
          <dgm:chMax val="0"/>
          <dgm:bulletEnabled val="1"/>
        </dgm:presLayoutVars>
      </dgm:prSet>
      <dgm:spPr/>
    </dgm:pt>
  </dgm:ptLst>
  <dgm:cxnLst>
    <dgm:cxn modelId="{73057609-6131-4D6B-A98E-DF299BB9FA7E}" srcId="{7B3EB68C-5B18-4AD9-8060-B2E231FCD36B}" destId="{44C1DC42-1D4B-440C-9F46-521BACE286FE}" srcOrd="0" destOrd="0" parTransId="{84BA5D59-ED03-4693-AE12-DC7CE7873CDD}" sibTransId="{4D234772-6A39-4646-BB14-A4CEAA28451D}"/>
    <dgm:cxn modelId="{7E638B1C-0F25-46C9-9D77-63F88D580629}" type="presOf" srcId="{7B3EB68C-5B18-4AD9-8060-B2E231FCD36B}" destId="{7D43CF4A-3281-400E-ACAC-52B809A3E36D}" srcOrd="0" destOrd="0" presId="urn:microsoft.com/office/officeart/2005/8/layout/vList2"/>
    <dgm:cxn modelId="{46F3671E-2A4A-4A15-8B93-B09865FFFF47}" srcId="{7B3EB68C-5B18-4AD9-8060-B2E231FCD36B}" destId="{23D0CB54-6752-41FF-B664-1C70743B2292}" srcOrd="2" destOrd="0" parTransId="{C10961F7-E59D-45EA-9E18-B69164D8AB9F}" sibTransId="{07061EE5-F6DE-4A98-9AE5-2CC7B4A0689E}"/>
    <dgm:cxn modelId="{029E2820-435C-42FC-B823-3281BD0FF61C}" type="presOf" srcId="{44C1DC42-1D4B-440C-9F46-521BACE286FE}" destId="{B2F85ED4-3F4D-4319-981E-96570AFF3CEA}" srcOrd="0" destOrd="0" presId="urn:microsoft.com/office/officeart/2005/8/layout/vList2"/>
    <dgm:cxn modelId="{CB6F6F8B-795D-4142-BD83-7581241534EA}" type="presOf" srcId="{E807CE76-CC84-4596-B6D7-2C52B73AED35}" destId="{B16B1727-A032-4EF5-AD9B-0EACCC3E51A1}" srcOrd="0" destOrd="0" presId="urn:microsoft.com/office/officeart/2005/8/layout/vList2"/>
    <dgm:cxn modelId="{11E8F896-8FD8-4E34-85FF-6B28CC5E9C5F}" type="presOf" srcId="{23D0CB54-6752-41FF-B664-1C70743B2292}" destId="{5BB4122A-BE1E-42AE-9D5C-3BEC39E9D1AB}" srcOrd="0" destOrd="0" presId="urn:microsoft.com/office/officeart/2005/8/layout/vList2"/>
    <dgm:cxn modelId="{0561459E-A659-4AAF-8214-A60245EB858E}" type="presOf" srcId="{E40A0AAF-F7DE-4EA2-B488-E56F5588B83D}" destId="{361DDFA0-FCA3-46BA-BC68-63B7B1126E73}" srcOrd="0" destOrd="0" presId="urn:microsoft.com/office/officeart/2005/8/layout/vList2"/>
    <dgm:cxn modelId="{D75BEDB7-3BEA-4533-84BB-2EBE0EED2EB5}" srcId="{7B3EB68C-5B18-4AD9-8060-B2E231FCD36B}" destId="{E40A0AAF-F7DE-4EA2-B488-E56F5588B83D}" srcOrd="3" destOrd="0" parTransId="{22D26C3C-CBEF-425E-9E71-009979959A4C}" sibTransId="{B8931035-2AB1-417C-BD89-FBD5CAB5BC55}"/>
    <dgm:cxn modelId="{F622F9DF-8FD6-4DB4-8C21-CD9E1D7F5684}" srcId="{7B3EB68C-5B18-4AD9-8060-B2E231FCD36B}" destId="{E807CE76-CC84-4596-B6D7-2C52B73AED35}" srcOrd="1" destOrd="0" parTransId="{FE37AED5-FDA5-4448-87F8-5370294802C8}" sibTransId="{400A95AC-954E-4C21-8CBF-B92C5A00DF81}"/>
    <dgm:cxn modelId="{87CFFAE3-6719-45CB-BF5D-CF9ADF67EB59}" type="presParOf" srcId="{7D43CF4A-3281-400E-ACAC-52B809A3E36D}" destId="{B2F85ED4-3F4D-4319-981E-96570AFF3CEA}" srcOrd="0" destOrd="0" presId="urn:microsoft.com/office/officeart/2005/8/layout/vList2"/>
    <dgm:cxn modelId="{8C11F569-43C8-47DF-8B1B-5DB9D648608D}" type="presParOf" srcId="{7D43CF4A-3281-400E-ACAC-52B809A3E36D}" destId="{1FA38DDD-A89C-457A-8B0D-3F55A3F2827B}" srcOrd="1" destOrd="0" presId="urn:microsoft.com/office/officeart/2005/8/layout/vList2"/>
    <dgm:cxn modelId="{0CD41E0D-9D34-43C1-AE2E-B1E712C11E25}" type="presParOf" srcId="{7D43CF4A-3281-400E-ACAC-52B809A3E36D}" destId="{B16B1727-A032-4EF5-AD9B-0EACCC3E51A1}" srcOrd="2" destOrd="0" presId="urn:microsoft.com/office/officeart/2005/8/layout/vList2"/>
    <dgm:cxn modelId="{7986E010-2706-430D-9665-784B3E496251}" type="presParOf" srcId="{7D43CF4A-3281-400E-ACAC-52B809A3E36D}" destId="{089FAA25-7379-46EF-B9B8-4DFF760D7352}" srcOrd="3" destOrd="0" presId="urn:microsoft.com/office/officeart/2005/8/layout/vList2"/>
    <dgm:cxn modelId="{F9DB4311-35B2-4A54-8971-BA30B1734E8A}" type="presParOf" srcId="{7D43CF4A-3281-400E-ACAC-52B809A3E36D}" destId="{5BB4122A-BE1E-42AE-9D5C-3BEC39E9D1AB}" srcOrd="4" destOrd="0" presId="urn:microsoft.com/office/officeart/2005/8/layout/vList2"/>
    <dgm:cxn modelId="{DE560040-7CB3-41FB-8879-3BFBF75395BC}" type="presParOf" srcId="{7D43CF4A-3281-400E-ACAC-52B809A3E36D}" destId="{2623AE88-91BD-49A1-B985-46FB2A118D67}" srcOrd="5" destOrd="0" presId="urn:microsoft.com/office/officeart/2005/8/layout/vList2"/>
    <dgm:cxn modelId="{9A7F0A96-40DE-4318-B8D3-CD263F11262A}" type="presParOf" srcId="{7D43CF4A-3281-400E-ACAC-52B809A3E36D}" destId="{361DDFA0-FCA3-46BA-BC68-63B7B1126E7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395D264-B254-47ED-839F-AD0CAB36253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467EBEA-661F-43C3-8126-EF246514A93A}">
      <dgm:prSet/>
      <dgm:spPr/>
      <dgm:t>
        <a:bodyPr/>
        <a:lstStyle/>
        <a:p>
          <a:pPr>
            <a:lnSpc>
              <a:spcPct val="100000"/>
            </a:lnSpc>
          </a:pPr>
          <a:r>
            <a:rPr lang="en-GB" dirty="0"/>
            <a:t>Are the six conditions ‘necessary and sufficient as the classical perspective might state, or, as other orientations might suggest, the six conditions are necessary but not sufficient’. </a:t>
          </a:r>
          <a:endParaRPr lang="en-US" dirty="0"/>
        </a:p>
      </dgm:t>
    </dgm:pt>
    <dgm:pt modelId="{5EFD46F1-0D14-41E9-9061-62C35FEC5EAA}" type="parTrans" cxnId="{C4954B3D-D68E-4EFC-93E8-ECF5E99EA82E}">
      <dgm:prSet/>
      <dgm:spPr/>
      <dgm:t>
        <a:bodyPr/>
        <a:lstStyle/>
        <a:p>
          <a:endParaRPr lang="en-US"/>
        </a:p>
      </dgm:t>
    </dgm:pt>
    <dgm:pt modelId="{BFC6E85F-DDA0-4C22-A800-D28718B81AC1}" type="sibTrans" cxnId="{C4954B3D-D68E-4EFC-93E8-ECF5E99EA82E}">
      <dgm:prSet/>
      <dgm:spPr/>
      <dgm:t>
        <a:bodyPr/>
        <a:lstStyle/>
        <a:p>
          <a:endParaRPr lang="en-US"/>
        </a:p>
      </dgm:t>
    </dgm:pt>
    <dgm:pt modelId="{C26D1125-75C7-402C-942A-76AD2206BCDC}">
      <dgm:prSet/>
      <dgm:spPr/>
      <dgm:t>
        <a:bodyPr/>
        <a:lstStyle/>
        <a:p>
          <a:pPr>
            <a:lnSpc>
              <a:spcPct val="100000"/>
            </a:lnSpc>
          </a:pPr>
          <a:r>
            <a:rPr lang="en-GB"/>
            <a:t>What do you think?</a:t>
          </a:r>
          <a:endParaRPr lang="en-US"/>
        </a:p>
      </dgm:t>
    </dgm:pt>
    <dgm:pt modelId="{8350404A-A97A-4D61-A667-A4B7217DFDBF}" type="parTrans" cxnId="{3DE0EE60-506F-47F1-A23B-7B712D0A5839}">
      <dgm:prSet/>
      <dgm:spPr/>
      <dgm:t>
        <a:bodyPr/>
        <a:lstStyle/>
        <a:p>
          <a:endParaRPr lang="en-US"/>
        </a:p>
      </dgm:t>
    </dgm:pt>
    <dgm:pt modelId="{9288A2B8-8552-485A-86B9-44095AE8C434}" type="sibTrans" cxnId="{3DE0EE60-506F-47F1-A23B-7B712D0A5839}">
      <dgm:prSet/>
      <dgm:spPr/>
      <dgm:t>
        <a:bodyPr/>
        <a:lstStyle/>
        <a:p>
          <a:endParaRPr lang="en-US"/>
        </a:p>
      </dgm:t>
    </dgm:pt>
    <dgm:pt modelId="{F73F89B8-14A2-45C6-A971-9F50AD57B627}">
      <dgm:prSet/>
      <dgm:spPr/>
      <dgm:t>
        <a:bodyPr/>
        <a:lstStyle/>
        <a:p>
          <a:pPr>
            <a:lnSpc>
              <a:spcPct val="100000"/>
            </a:lnSpc>
          </a:pPr>
          <a:r>
            <a:rPr lang="en-GB"/>
            <a:t>This is one of the biggest questions within the person-centred approach. </a:t>
          </a:r>
          <a:endParaRPr lang="en-US"/>
        </a:p>
      </dgm:t>
    </dgm:pt>
    <dgm:pt modelId="{039989BF-5C9F-4160-9CB4-3E68E1F2058D}" type="parTrans" cxnId="{518F2FF5-D0C0-41C4-929E-ADD919AFA4CD}">
      <dgm:prSet/>
      <dgm:spPr/>
      <dgm:t>
        <a:bodyPr/>
        <a:lstStyle/>
        <a:p>
          <a:endParaRPr lang="en-US"/>
        </a:p>
      </dgm:t>
    </dgm:pt>
    <dgm:pt modelId="{FB3042B5-3462-4D88-80AB-34704E4823DA}" type="sibTrans" cxnId="{518F2FF5-D0C0-41C4-929E-ADD919AFA4CD}">
      <dgm:prSet/>
      <dgm:spPr/>
      <dgm:t>
        <a:bodyPr/>
        <a:lstStyle/>
        <a:p>
          <a:endParaRPr lang="en-US"/>
        </a:p>
      </dgm:t>
    </dgm:pt>
    <dgm:pt modelId="{7B7179B3-FE05-45A9-BFF4-FA30492D9263}" type="pres">
      <dgm:prSet presAssocID="{D395D264-B254-47ED-839F-AD0CAB36253B}" presName="root" presStyleCnt="0">
        <dgm:presLayoutVars>
          <dgm:dir/>
          <dgm:resizeHandles val="exact"/>
        </dgm:presLayoutVars>
      </dgm:prSet>
      <dgm:spPr/>
    </dgm:pt>
    <dgm:pt modelId="{EFFC97BD-BC10-4D04-B3EF-C948FA8F9EFF}" type="pres">
      <dgm:prSet presAssocID="{5467EBEA-661F-43C3-8126-EF246514A93A}" presName="compNode" presStyleCnt="0"/>
      <dgm:spPr/>
    </dgm:pt>
    <dgm:pt modelId="{E1875A21-B89F-4A4E-8240-52E42BE25FF4}" type="pres">
      <dgm:prSet presAssocID="{5467EBEA-661F-43C3-8126-EF246514A93A}" presName="bgRect" presStyleLbl="bgShp" presStyleIdx="0" presStyleCnt="3"/>
      <dgm:spPr/>
    </dgm:pt>
    <dgm:pt modelId="{85813F01-0822-4BD4-976B-32BF34AEC8FD}" type="pres">
      <dgm:prSet presAssocID="{5467EBEA-661F-43C3-8126-EF246514A93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EF4D1408-F444-4EC2-86B4-03C85DA1BFCF}" type="pres">
      <dgm:prSet presAssocID="{5467EBEA-661F-43C3-8126-EF246514A93A}" presName="spaceRect" presStyleCnt="0"/>
      <dgm:spPr/>
    </dgm:pt>
    <dgm:pt modelId="{A1860F19-9690-4E23-9951-91BC36A38DB0}" type="pres">
      <dgm:prSet presAssocID="{5467EBEA-661F-43C3-8126-EF246514A93A}" presName="parTx" presStyleLbl="revTx" presStyleIdx="0" presStyleCnt="3">
        <dgm:presLayoutVars>
          <dgm:chMax val="0"/>
          <dgm:chPref val="0"/>
        </dgm:presLayoutVars>
      </dgm:prSet>
      <dgm:spPr/>
    </dgm:pt>
    <dgm:pt modelId="{1ABFA8CD-6E8B-4FAA-BEC5-F2563BBD5822}" type="pres">
      <dgm:prSet presAssocID="{BFC6E85F-DDA0-4C22-A800-D28718B81AC1}" presName="sibTrans" presStyleCnt="0"/>
      <dgm:spPr/>
    </dgm:pt>
    <dgm:pt modelId="{44FBE9A5-7080-4369-81B3-E00A81251880}" type="pres">
      <dgm:prSet presAssocID="{C26D1125-75C7-402C-942A-76AD2206BCDC}" presName="compNode" presStyleCnt="0"/>
      <dgm:spPr/>
    </dgm:pt>
    <dgm:pt modelId="{1B2DB337-0A76-4270-99E8-9FF10170397C}" type="pres">
      <dgm:prSet presAssocID="{C26D1125-75C7-402C-942A-76AD2206BCDC}" presName="bgRect" presStyleLbl="bgShp" presStyleIdx="1" presStyleCnt="3"/>
      <dgm:spPr/>
    </dgm:pt>
    <dgm:pt modelId="{54794651-095E-4AE0-A70F-4F2E25DC0805}" type="pres">
      <dgm:prSet presAssocID="{C26D1125-75C7-402C-942A-76AD2206BCD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C7CC2DBE-1492-4A8E-B5BC-3F948715E1E3}" type="pres">
      <dgm:prSet presAssocID="{C26D1125-75C7-402C-942A-76AD2206BCDC}" presName="spaceRect" presStyleCnt="0"/>
      <dgm:spPr/>
    </dgm:pt>
    <dgm:pt modelId="{52803B4F-782D-4CC7-A997-B58967ED57DC}" type="pres">
      <dgm:prSet presAssocID="{C26D1125-75C7-402C-942A-76AD2206BCDC}" presName="parTx" presStyleLbl="revTx" presStyleIdx="1" presStyleCnt="3">
        <dgm:presLayoutVars>
          <dgm:chMax val="0"/>
          <dgm:chPref val="0"/>
        </dgm:presLayoutVars>
      </dgm:prSet>
      <dgm:spPr/>
    </dgm:pt>
    <dgm:pt modelId="{C8C003F1-E4A0-49BD-A2E2-AA46076EC525}" type="pres">
      <dgm:prSet presAssocID="{9288A2B8-8552-485A-86B9-44095AE8C434}" presName="sibTrans" presStyleCnt="0"/>
      <dgm:spPr/>
    </dgm:pt>
    <dgm:pt modelId="{07CC90F6-6D22-4A76-AAC1-BE9FC99D5EFF}" type="pres">
      <dgm:prSet presAssocID="{F73F89B8-14A2-45C6-A971-9F50AD57B627}" presName="compNode" presStyleCnt="0"/>
      <dgm:spPr/>
    </dgm:pt>
    <dgm:pt modelId="{E3847366-1509-4307-A3EC-2D0B41C01A8B}" type="pres">
      <dgm:prSet presAssocID="{F73F89B8-14A2-45C6-A971-9F50AD57B627}" presName="bgRect" presStyleLbl="bgShp" presStyleIdx="2" presStyleCnt="3"/>
      <dgm:spPr/>
    </dgm:pt>
    <dgm:pt modelId="{33496704-503E-4671-8002-7C2829168F37}" type="pres">
      <dgm:prSet presAssocID="{F73F89B8-14A2-45C6-A971-9F50AD57B62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C62689C1-7862-4809-906E-6D8AE79BEABD}" type="pres">
      <dgm:prSet presAssocID="{F73F89B8-14A2-45C6-A971-9F50AD57B627}" presName="spaceRect" presStyleCnt="0"/>
      <dgm:spPr/>
    </dgm:pt>
    <dgm:pt modelId="{3D2C74C1-E738-421F-8ED8-C2B9F145CF12}" type="pres">
      <dgm:prSet presAssocID="{F73F89B8-14A2-45C6-A971-9F50AD57B627}" presName="parTx" presStyleLbl="revTx" presStyleIdx="2" presStyleCnt="3">
        <dgm:presLayoutVars>
          <dgm:chMax val="0"/>
          <dgm:chPref val="0"/>
        </dgm:presLayoutVars>
      </dgm:prSet>
      <dgm:spPr/>
    </dgm:pt>
  </dgm:ptLst>
  <dgm:cxnLst>
    <dgm:cxn modelId="{C4954B3D-D68E-4EFC-93E8-ECF5E99EA82E}" srcId="{D395D264-B254-47ED-839F-AD0CAB36253B}" destId="{5467EBEA-661F-43C3-8126-EF246514A93A}" srcOrd="0" destOrd="0" parTransId="{5EFD46F1-0D14-41E9-9061-62C35FEC5EAA}" sibTransId="{BFC6E85F-DDA0-4C22-A800-D28718B81AC1}"/>
    <dgm:cxn modelId="{3DE0EE60-506F-47F1-A23B-7B712D0A5839}" srcId="{D395D264-B254-47ED-839F-AD0CAB36253B}" destId="{C26D1125-75C7-402C-942A-76AD2206BCDC}" srcOrd="1" destOrd="0" parTransId="{8350404A-A97A-4D61-A667-A4B7217DFDBF}" sibTransId="{9288A2B8-8552-485A-86B9-44095AE8C434}"/>
    <dgm:cxn modelId="{0EF2158C-1C5F-4B7D-B2AA-D8FDA50BE952}" type="presOf" srcId="{F73F89B8-14A2-45C6-A971-9F50AD57B627}" destId="{3D2C74C1-E738-421F-8ED8-C2B9F145CF12}" srcOrd="0" destOrd="0" presId="urn:microsoft.com/office/officeart/2018/2/layout/IconVerticalSolidList"/>
    <dgm:cxn modelId="{585A51B0-EDFF-4169-9748-3A7225E93EF2}" type="presOf" srcId="{D395D264-B254-47ED-839F-AD0CAB36253B}" destId="{7B7179B3-FE05-45A9-BFF4-FA30492D9263}" srcOrd="0" destOrd="0" presId="urn:microsoft.com/office/officeart/2018/2/layout/IconVerticalSolidList"/>
    <dgm:cxn modelId="{4293B0B1-8D61-4BE3-957E-6B62C006701D}" type="presOf" srcId="{5467EBEA-661F-43C3-8126-EF246514A93A}" destId="{A1860F19-9690-4E23-9951-91BC36A38DB0}" srcOrd="0" destOrd="0" presId="urn:microsoft.com/office/officeart/2018/2/layout/IconVerticalSolidList"/>
    <dgm:cxn modelId="{9F8C7DE8-3A2B-4D34-8093-3F3569E5ACBD}" type="presOf" srcId="{C26D1125-75C7-402C-942A-76AD2206BCDC}" destId="{52803B4F-782D-4CC7-A997-B58967ED57DC}" srcOrd="0" destOrd="0" presId="urn:microsoft.com/office/officeart/2018/2/layout/IconVerticalSolidList"/>
    <dgm:cxn modelId="{518F2FF5-D0C0-41C4-929E-ADD919AFA4CD}" srcId="{D395D264-B254-47ED-839F-AD0CAB36253B}" destId="{F73F89B8-14A2-45C6-A971-9F50AD57B627}" srcOrd="2" destOrd="0" parTransId="{039989BF-5C9F-4160-9CB4-3E68E1F2058D}" sibTransId="{FB3042B5-3462-4D88-80AB-34704E4823DA}"/>
    <dgm:cxn modelId="{E3ECE556-FD54-4D7E-810A-5974CDFA39C5}" type="presParOf" srcId="{7B7179B3-FE05-45A9-BFF4-FA30492D9263}" destId="{EFFC97BD-BC10-4D04-B3EF-C948FA8F9EFF}" srcOrd="0" destOrd="0" presId="urn:microsoft.com/office/officeart/2018/2/layout/IconVerticalSolidList"/>
    <dgm:cxn modelId="{87351A17-10FC-466B-8F08-547057E324ED}" type="presParOf" srcId="{EFFC97BD-BC10-4D04-B3EF-C948FA8F9EFF}" destId="{E1875A21-B89F-4A4E-8240-52E42BE25FF4}" srcOrd="0" destOrd="0" presId="urn:microsoft.com/office/officeart/2018/2/layout/IconVerticalSolidList"/>
    <dgm:cxn modelId="{47C8A0C9-3969-4E8A-B3CB-8AD22AF73F9E}" type="presParOf" srcId="{EFFC97BD-BC10-4D04-B3EF-C948FA8F9EFF}" destId="{85813F01-0822-4BD4-976B-32BF34AEC8FD}" srcOrd="1" destOrd="0" presId="urn:microsoft.com/office/officeart/2018/2/layout/IconVerticalSolidList"/>
    <dgm:cxn modelId="{1A4E729B-4561-40B1-BBF9-FCACF5C8AA6B}" type="presParOf" srcId="{EFFC97BD-BC10-4D04-B3EF-C948FA8F9EFF}" destId="{EF4D1408-F444-4EC2-86B4-03C85DA1BFCF}" srcOrd="2" destOrd="0" presId="urn:microsoft.com/office/officeart/2018/2/layout/IconVerticalSolidList"/>
    <dgm:cxn modelId="{71625F05-436A-4EB6-95DC-2760A5FFC07B}" type="presParOf" srcId="{EFFC97BD-BC10-4D04-B3EF-C948FA8F9EFF}" destId="{A1860F19-9690-4E23-9951-91BC36A38DB0}" srcOrd="3" destOrd="0" presId="urn:microsoft.com/office/officeart/2018/2/layout/IconVerticalSolidList"/>
    <dgm:cxn modelId="{2FC83990-620F-476D-B22F-C6E7EE3484F3}" type="presParOf" srcId="{7B7179B3-FE05-45A9-BFF4-FA30492D9263}" destId="{1ABFA8CD-6E8B-4FAA-BEC5-F2563BBD5822}" srcOrd="1" destOrd="0" presId="urn:microsoft.com/office/officeart/2018/2/layout/IconVerticalSolidList"/>
    <dgm:cxn modelId="{6A0C397C-0B7C-45CF-99D6-B4350D9A4096}" type="presParOf" srcId="{7B7179B3-FE05-45A9-BFF4-FA30492D9263}" destId="{44FBE9A5-7080-4369-81B3-E00A81251880}" srcOrd="2" destOrd="0" presId="urn:microsoft.com/office/officeart/2018/2/layout/IconVerticalSolidList"/>
    <dgm:cxn modelId="{6E915928-D0D1-4FA6-BF94-E4BEAAB1E133}" type="presParOf" srcId="{44FBE9A5-7080-4369-81B3-E00A81251880}" destId="{1B2DB337-0A76-4270-99E8-9FF10170397C}" srcOrd="0" destOrd="0" presId="urn:microsoft.com/office/officeart/2018/2/layout/IconVerticalSolidList"/>
    <dgm:cxn modelId="{F07BE4B0-8FE7-4E73-A618-6A0A5A24E20A}" type="presParOf" srcId="{44FBE9A5-7080-4369-81B3-E00A81251880}" destId="{54794651-095E-4AE0-A70F-4F2E25DC0805}" srcOrd="1" destOrd="0" presId="urn:microsoft.com/office/officeart/2018/2/layout/IconVerticalSolidList"/>
    <dgm:cxn modelId="{98DB8D41-1ADA-4402-9B5C-1C6A9D5DBC03}" type="presParOf" srcId="{44FBE9A5-7080-4369-81B3-E00A81251880}" destId="{C7CC2DBE-1492-4A8E-B5BC-3F948715E1E3}" srcOrd="2" destOrd="0" presId="urn:microsoft.com/office/officeart/2018/2/layout/IconVerticalSolidList"/>
    <dgm:cxn modelId="{E0913034-8BCE-4CAB-A5AA-121B2E7E9073}" type="presParOf" srcId="{44FBE9A5-7080-4369-81B3-E00A81251880}" destId="{52803B4F-782D-4CC7-A997-B58967ED57DC}" srcOrd="3" destOrd="0" presId="urn:microsoft.com/office/officeart/2018/2/layout/IconVerticalSolidList"/>
    <dgm:cxn modelId="{C983BA78-7F55-481F-8DC8-9F5553D45835}" type="presParOf" srcId="{7B7179B3-FE05-45A9-BFF4-FA30492D9263}" destId="{C8C003F1-E4A0-49BD-A2E2-AA46076EC525}" srcOrd="3" destOrd="0" presId="urn:microsoft.com/office/officeart/2018/2/layout/IconVerticalSolidList"/>
    <dgm:cxn modelId="{CD331B79-535E-4F6B-8034-C8A5AC25E27A}" type="presParOf" srcId="{7B7179B3-FE05-45A9-BFF4-FA30492D9263}" destId="{07CC90F6-6D22-4A76-AAC1-BE9FC99D5EFF}" srcOrd="4" destOrd="0" presId="urn:microsoft.com/office/officeart/2018/2/layout/IconVerticalSolidList"/>
    <dgm:cxn modelId="{2B881B63-1065-4591-A811-89C9B338433B}" type="presParOf" srcId="{07CC90F6-6D22-4A76-AAC1-BE9FC99D5EFF}" destId="{E3847366-1509-4307-A3EC-2D0B41C01A8B}" srcOrd="0" destOrd="0" presId="urn:microsoft.com/office/officeart/2018/2/layout/IconVerticalSolidList"/>
    <dgm:cxn modelId="{FFF83607-D7B2-44F6-B955-A1D7D081B16E}" type="presParOf" srcId="{07CC90F6-6D22-4A76-AAC1-BE9FC99D5EFF}" destId="{33496704-503E-4671-8002-7C2829168F37}" srcOrd="1" destOrd="0" presId="urn:microsoft.com/office/officeart/2018/2/layout/IconVerticalSolidList"/>
    <dgm:cxn modelId="{92330FE1-E842-4F24-BB9C-0DD42C9E9931}" type="presParOf" srcId="{07CC90F6-6D22-4A76-AAC1-BE9FC99D5EFF}" destId="{C62689C1-7862-4809-906E-6D8AE79BEABD}" srcOrd="2" destOrd="0" presId="urn:microsoft.com/office/officeart/2018/2/layout/IconVerticalSolidList"/>
    <dgm:cxn modelId="{3A6D5553-BEC3-4B63-9DA1-565C8D55DEED}" type="presParOf" srcId="{07CC90F6-6D22-4A76-AAC1-BE9FC99D5EFF}" destId="{3D2C74C1-E738-421F-8ED8-C2B9F145CF1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0C0C6-DE92-4A75-BF6E-7E68B034D081}">
      <dsp:nvSpPr>
        <dsp:cNvPr id="0" name=""/>
        <dsp:cNvSpPr/>
      </dsp:nvSpPr>
      <dsp:spPr>
        <a:xfrm>
          <a:off x="10526" y="1236389"/>
          <a:ext cx="1461435" cy="146143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291237-A0B9-4722-9553-7130038B780B}">
      <dsp:nvSpPr>
        <dsp:cNvPr id="0" name=""/>
        <dsp:cNvSpPr/>
      </dsp:nvSpPr>
      <dsp:spPr>
        <a:xfrm>
          <a:off x="317427" y="1543291"/>
          <a:ext cx="847632" cy="8476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1EAB2D-1FF3-412F-A415-8CB5154C1F82}">
      <dsp:nvSpPr>
        <dsp:cNvPr id="0" name=""/>
        <dsp:cNvSpPr/>
      </dsp:nvSpPr>
      <dsp:spPr>
        <a:xfrm>
          <a:off x="1785127" y="1236389"/>
          <a:ext cx="3444813" cy="1461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What is your current understanding of the core conditions?</a:t>
          </a:r>
          <a:endParaRPr lang="en-US" sz="2400" kern="1200"/>
        </a:p>
      </dsp:txBody>
      <dsp:txXfrm>
        <a:off x="1785127" y="1236389"/>
        <a:ext cx="3444813" cy="1461435"/>
      </dsp:txXfrm>
    </dsp:sp>
    <dsp:sp modelId="{FD4B0BC2-F6E1-485A-AF44-38C6C2066D42}">
      <dsp:nvSpPr>
        <dsp:cNvPr id="0" name=""/>
        <dsp:cNvSpPr/>
      </dsp:nvSpPr>
      <dsp:spPr>
        <a:xfrm>
          <a:off x="5830172" y="1236389"/>
          <a:ext cx="1461435" cy="146143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858DCB-1BEE-4C8C-9D1B-C9127325D349}">
      <dsp:nvSpPr>
        <dsp:cNvPr id="0" name=""/>
        <dsp:cNvSpPr/>
      </dsp:nvSpPr>
      <dsp:spPr>
        <a:xfrm>
          <a:off x="6137074" y="1543291"/>
          <a:ext cx="847632" cy="8476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3CED74-9E64-486E-84A9-7274B4382046}">
      <dsp:nvSpPr>
        <dsp:cNvPr id="0" name=""/>
        <dsp:cNvSpPr/>
      </dsp:nvSpPr>
      <dsp:spPr>
        <a:xfrm>
          <a:off x="7604773" y="1236389"/>
          <a:ext cx="3444813" cy="1461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Spend a few moments jotting down your ideas, and then share your thoughts with a partner.</a:t>
          </a:r>
          <a:endParaRPr lang="en-US" sz="2400" kern="1200"/>
        </a:p>
      </dsp:txBody>
      <dsp:txXfrm>
        <a:off x="7604773" y="1236389"/>
        <a:ext cx="3444813" cy="14614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86B76-9A37-44F7-A6B0-0B46DA75CCA6}">
      <dsp:nvSpPr>
        <dsp:cNvPr id="0" name=""/>
        <dsp:cNvSpPr/>
      </dsp:nvSpPr>
      <dsp:spPr>
        <a:xfrm>
          <a:off x="691257" y="1345"/>
          <a:ext cx="3024249" cy="18145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1. Psychological contact between counsellor and client </a:t>
          </a:r>
          <a:endParaRPr lang="en-US" sz="2400" kern="1200"/>
        </a:p>
      </dsp:txBody>
      <dsp:txXfrm>
        <a:off x="691257" y="1345"/>
        <a:ext cx="3024249" cy="1814549"/>
      </dsp:txXfrm>
    </dsp:sp>
    <dsp:sp modelId="{921BB3F5-CB63-4E68-91CD-F15BC17F511D}">
      <dsp:nvSpPr>
        <dsp:cNvPr id="0" name=""/>
        <dsp:cNvSpPr/>
      </dsp:nvSpPr>
      <dsp:spPr>
        <a:xfrm>
          <a:off x="4017931" y="1345"/>
          <a:ext cx="3024249" cy="18145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2. The client is incongruent (anxious or vulnerable) </a:t>
          </a:r>
          <a:endParaRPr lang="en-US" sz="2400" kern="1200"/>
        </a:p>
      </dsp:txBody>
      <dsp:txXfrm>
        <a:off x="4017931" y="1345"/>
        <a:ext cx="3024249" cy="1814549"/>
      </dsp:txXfrm>
    </dsp:sp>
    <dsp:sp modelId="{68095226-20AB-4A98-A48D-C46A3E66B640}">
      <dsp:nvSpPr>
        <dsp:cNvPr id="0" name=""/>
        <dsp:cNvSpPr/>
      </dsp:nvSpPr>
      <dsp:spPr>
        <a:xfrm>
          <a:off x="7344606" y="1345"/>
          <a:ext cx="3024249" cy="18145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3. The counsellor is </a:t>
          </a:r>
          <a:r>
            <a:rPr lang="en-GB" sz="2400" b="1" kern="1200" dirty="0">
              <a:solidFill>
                <a:srgbClr val="002060"/>
              </a:solidFill>
            </a:rPr>
            <a:t>congruent</a:t>
          </a:r>
          <a:r>
            <a:rPr lang="en-GB" sz="2400" kern="1200" dirty="0">
              <a:solidFill>
                <a:srgbClr val="002060"/>
              </a:solidFill>
            </a:rPr>
            <a:t> </a:t>
          </a:r>
          <a:endParaRPr lang="en-US" sz="2400" kern="1200" dirty="0">
            <a:solidFill>
              <a:srgbClr val="002060"/>
            </a:solidFill>
          </a:endParaRPr>
        </a:p>
      </dsp:txBody>
      <dsp:txXfrm>
        <a:off x="7344606" y="1345"/>
        <a:ext cx="3024249" cy="1814549"/>
      </dsp:txXfrm>
    </dsp:sp>
    <dsp:sp modelId="{109072A3-A378-47EC-98C2-55ED9F4458FA}">
      <dsp:nvSpPr>
        <dsp:cNvPr id="0" name=""/>
        <dsp:cNvSpPr/>
      </dsp:nvSpPr>
      <dsp:spPr>
        <a:xfrm>
          <a:off x="691257" y="2118319"/>
          <a:ext cx="3024249" cy="18145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4. The counsellor shows </a:t>
          </a:r>
          <a:r>
            <a:rPr lang="en-GB" sz="2400" b="1" kern="1200" dirty="0">
              <a:solidFill>
                <a:srgbClr val="002060"/>
              </a:solidFill>
            </a:rPr>
            <a:t>unconditional positive regard </a:t>
          </a:r>
          <a:r>
            <a:rPr lang="en-GB" sz="2400" kern="1200" dirty="0"/>
            <a:t>towards the client </a:t>
          </a:r>
          <a:endParaRPr lang="en-US" sz="2400" kern="1200" dirty="0"/>
        </a:p>
      </dsp:txBody>
      <dsp:txXfrm>
        <a:off x="691257" y="2118319"/>
        <a:ext cx="3024249" cy="1814549"/>
      </dsp:txXfrm>
    </dsp:sp>
    <dsp:sp modelId="{A7E9E545-EB1F-47D1-B1F4-734CDC4293B1}">
      <dsp:nvSpPr>
        <dsp:cNvPr id="0" name=""/>
        <dsp:cNvSpPr/>
      </dsp:nvSpPr>
      <dsp:spPr>
        <a:xfrm>
          <a:off x="4017931" y="2118319"/>
          <a:ext cx="3024249" cy="18145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5. The client receives </a:t>
          </a:r>
          <a:r>
            <a:rPr lang="en-GB" sz="2400" b="1" kern="1200" dirty="0">
              <a:solidFill>
                <a:srgbClr val="002060"/>
              </a:solidFill>
            </a:rPr>
            <a:t>empathy</a:t>
          </a:r>
          <a:r>
            <a:rPr lang="en-GB" sz="2400" kern="1200" dirty="0"/>
            <a:t> from the counsellor </a:t>
          </a:r>
          <a:endParaRPr lang="en-US" sz="2400" kern="1200" dirty="0"/>
        </a:p>
      </dsp:txBody>
      <dsp:txXfrm>
        <a:off x="4017931" y="2118319"/>
        <a:ext cx="3024249" cy="1814549"/>
      </dsp:txXfrm>
    </dsp:sp>
    <dsp:sp modelId="{34A81121-CF1A-4C23-90DF-62DA88BFA172}">
      <dsp:nvSpPr>
        <dsp:cNvPr id="0" name=""/>
        <dsp:cNvSpPr/>
      </dsp:nvSpPr>
      <dsp:spPr>
        <a:xfrm>
          <a:off x="7344606" y="2118319"/>
          <a:ext cx="3024249" cy="18145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6. Client perceives acceptance and unconditional positive regard </a:t>
          </a:r>
          <a:endParaRPr lang="en-US" sz="2400" kern="1200"/>
        </a:p>
      </dsp:txBody>
      <dsp:txXfrm>
        <a:off x="7344606" y="2118319"/>
        <a:ext cx="3024249" cy="18145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F82BA-07DD-4C26-A661-6C5DDA07A280}">
      <dsp:nvSpPr>
        <dsp:cNvPr id="0" name=""/>
        <dsp:cNvSpPr/>
      </dsp:nvSpPr>
      <dsp:spPr>
        <a:xfrm>
          <a:off x="701556" y="302107"/>
          <a:ext cx="1990125" cy="19901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546FB1-74AC-4341-9C98-5F6E3716813E}">
      <dsp:nvSpPr>
        <dsp:cNvPr id="0" name=""/>
        <dsp:cNvSpPr/>
      </dsp:nvSpPr>
      <dsp:spPr>
        <a:xfrm>
          <a:off x="1125681" y="726232"/>
          <a:ext cx="1141875" cy="1141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5E60C8-C611-43B7-8C2D-3D28788D5BF2}">
      <dsp:nvSpPr>
        <dsp:cNvPr id="0" name=""/>
        <dsp:cNvSpPr/>
      </dsp:nvSpPr>
      <dsp:spPr>
        <a:xfrm>
          <a:off x="65369" y="2912107"/>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What is congruence? Can you define it?</a:t>
          </a:r>
          <a:endParaRPr lang="en-US" sz="1800" kern="1200"/>
        </a:p>
      </dsp:txBody>
      <dsp:txXfrm>
        <a:off x="65369" y="2912107"/>
        <a:ext cx="3262500" cy="720000"/>
      </dsp:txXfrm>
    </dsp:sp>
    <dsp:sp modelId="{9A9086BD-B5F1-41BB-AAA6-DC0BFF8FF0B7}">
      <dsp:nvSpPr>
        <dsp:cNvPr id="0" name=""/>
        <dsp:cNvSpPr/>
      </dsp:nvSpPr>
      <dsp:spPr>
        <a:xfrm>
          <a:off x="4534994" y="302107"/>
          <a:ext cx="1990125" cy="19901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62E965-19BB-4BFE-911E-BD5CB5C1DBCD}">
      <dsp:nvSpPr>
        <dsp:cNvPr id="0" name=""/>
        <dsp:cNvSpPr/>
      </dsp:nvSpPr>
      <dsp:spPr>
        <a:xfrm>
          <a:off x="4959119" y="726232"/>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42D6A3-C710-47B4-8146-D7B166CFCDFB}">
      <dsp:nvSpPr>
        <dsp:cNvPr id="0" name=""/>
        <dsp:cNvSpPr/>
      </dsp:nvSpPr>
      <dsp:spPr>
        <a:xfrm>
          <a:off x="3898806" y="2912107"/>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What is incongruence?</a:t>
          </a:r>
          <a:endParaRPr lang="en-US" sz="1800" kern="1200"/>
        </a:p>
      </dsp:txBody>
      <dsp:txXfrm>
        <a:off x="3898806" y="2912107"/>
        <a:ext cx="3262500" cy="720000"/>
      </dsp:txXfrm>
    </dsp:sp>
    <dsp:sp modelId="{773BCBD4-508C-4889-875E-26264E0865EF}">
      <dsp:nvSpPr>
        <dsp:cNvPr id="0" name=""/>
        <dsp:cNvSpPr/>
      </dsp:nvSpPr>
      <dsp:spPr>
        <a:xfrm>
          <a:off x="8368431" y="302107"/>
          <a:ext cx="1990125" cy="19901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123720-D412-4273-B917-F4645D643948}">
      <dsp:nvSpPr>
        <dsp:cNvPr id="0" name=""/>
        <dsp:cNvSpPr/>
      </dsp:nvSpPr>
      <dsp:spPr>
        <a:xfrm>
          <a:off x="8792556" y="726232"/>
          <a:ext cx="1141875" cy="1141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AC2768-432B-4CA2-91C3-A764950E8CF6}">
      <dsp:nvSpPr>
        <dsp:cNvPr id="0" name=""/>
        <dsp:cNvSpPr/>
      </dsp:nvSpPr>
      <dsp:spPr>
        <a:xfrm>
          <a:off x="7732244" y="2912107"/>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How might it be connected to presence?</a:t>
          </a:r>
          <a:endParaRPr lang="en-US" sz="1800" kern="1200"/>
        </a:p>
      </dsp:txBody>
      <dsp:txXfrm>
        <a:off x="7732244" y="2912107"/>
        <a:ext cx="32625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D0AF8A-6EB9-4077-A594-CB17F60F787D}">
      <dsp:nvSpPr>
        <dsp:cNvPr id="0" name=""/>
        <dsp:cNvSpPr/>
      </dsp:nvSpPr>
      <dsp:spPr>
        <a:xfrm>
          <a:off x="0" y="639309"/>
          <a:ext cx="11060113" cy="118026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E00B84-6F96-4629-8A89-4871BA5F5C45}">
      <dsp:nvSpPr>
        <dsp:cNvPr id="0" name=""/>
        <dsp:cNvSpPr/>
      </dsp:nvSpPr>
      <dsp:spPr>
        <a:xfrm>
          <a:off x="357030" y="904869"/>
          <a:ext cx="649145" cy="6491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862E95-5A09-46B2-B63E-FABF7AFDF7E3}">
      <dsp:nvSpPr>
        <dsp:cNvPr id="0" name=""/>
        <dsp:cNvSpPr/>
      </dsp:nvSpPr>
      <dsp:spPr>
        <a:xfrm>
          <a:off x="1363205" y="639309"/>
          <a:ext cx="9696907" cy="1180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911" tIns="124911" rIns="124911" bIns="124911" numCol="1" spcCol="1270" anchor="ctr" anchorCtr="0">
          <a:noAutofit/>
        </a:bodyPr>
        <a:lstStyle/>
        <a:p>
          <a:pPr marL="0" lvl="0" indent="0" algn="l" defTabSz="977900">
            <a:lnSpc>
              <a:spcPct val="90000"/>
            </a:lnSpc>
            <a:spcBef>
              <a:spcPct val="0"/>
            </a:spcBef>
            <a:spcAft>
              <a:spcPct val="35000"/>
            </a:spcAft>
            <a:buNone/>
          </a:pPr>
          <a:r>
            <a:rPr lang="en-GB" sz="2200" kern="1200"/>
            <a:t>As therapists we want to pay attention to what we are experiencing and what we might be noticing in our clients.</a:t>
          </a:r>
          <a:endParaRPr lang="en-US" sz="2200" kern="1200"/>
        </a:p>
      </dsp:txBody>
      <dsp:txXfrm>
        <a:off x="1363205" y="639309"/>
        <a:ext cx="9696907" cy="1180264"/>
      </dsp:txXfrm>
    </dsp:sp>
    <dsp:sp modelId="{3FD19D5B-30F0-414B-BCD1-E14E847701F1}">
      <dsp:nvSpPr>
        <dsp:cNvPr id="0" name=""/>
        <dsp:cNvSpPr/>
      </dsp:nvSpPr>
      <dsp:spPr>
        <a:xfrm>
          <a:off x="0" y="2114640"/>
          <a:ext cx="11060113" cy="11802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CB7DA7-8B34-44C5-B199-7249A362D5BA}">
      <dsp:nvSpPr>
        <dsp:cNvPr id="0" name=""/>
        <dsp:cNvSpPr/>
      </dsp:nvSpPr>
      <dsp:spPr>
        <a:xfrm>
          <a:off x="357030" y="2380200"/>
          <a:ext cx="649145" cy="6491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68F793-DC97-4BFC-AC22-34270BCAF485}">
      <dsp:nvSpPr>
        <dsp:cNvPr id="0" name=""/>
        <dsp:cNvSpPr/>
      </dsp:nvSpPr>
      <dsp:spPr>
        <a:xfrm>
          <a:off x="1363205" y="2114640"/>
          <a:ext cx="9696907" cy="1180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911" tIns="124911" rIns="124911" bIns="124911" numCol="1" spcCol="1270" anchor="ctr" anchorCtr="0">
          <a:noAutofit/>
        </a:bodyPr>
        <a:lstStyle/>
        <a:p>
          <a:pPr marL="0" lvl="0" indent="0" algn="l" defTabSz="977900">
            <a:lnSpc>
              <a:spcPct val="90000"/>
            </a:lnSpc>
            <a:spcBef>
              <a:spcPct val="0"/>
            </a:spcBef>
            <a:spcAft>
              <a:spcPct val="35000"/>
            </a:spcAft>
            <a:buNone/>
          </a:pPr>
          <a:r>
            <a:rPr lang="en-GB" sz="2200" kern="1200"/>
            <a:t>Mindful breathing is one of the oldest methods in which we can become more aware of the mind-body connection and the sensations, feelings and experiences we are holding within our bodies.</a:t>
          </a:r>
          <a:endParaRPr lang="en-US" sz="2200" kern="1200"/>
        </a:p>
      </dsp:txBody>
      <dsp:txXfrm>
        <a:off x="1363205" y="2114640"/>
        <a:ext cx="9696907" cy="11802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34B2F-3232-47EB-966D-32A58312863C}">
      <dsp:nvSpPr>
        <dsp:cNvPr id="0" name=""/>
        <dsp:cNvSpPr/>
      </dsp:nvSpPr>
      <dsp:spPr>
        <a:xfrm>
          <a:off x="1350" y="738506"/>
          <a:ext cx="4914405" cy="24572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295" tIns="49530" rIns="74295" bIns="49530" numCol="1" spcCol="1270" anchor="ctr" anchorCtr="0">
          <a:noAutofit/>
        </a:bodyPr>
        <a:lstStyle/>
        <a:p>
          <a:pPr marL="0" lvl="0" indent="0" algn="ctr" defTabSz="1733550">
            <a:lnSpc>
              <a:spcPct val="90000"/>
            </a:lnSpc>
            <a:spcBef>
              <a:spcPct val="0"/>
            </a:spcBef>
            <a:spcAft>
              <a:spcPct val="35000"/>
            </a:spcAft>
            <a:buNone/>
          </a:pPr>
          <a:r>
            <a:rPr lang="en-GB" sz="3900" kern="1200" dirty="0"/>
            <a:t>How would you describe a congruent therapist?</a:t>
          </a:r>
          <a:endParaRPr lang="en-US" sz="3900" kern="1200" dirty="0"/>
        </a:p>
      </dsp:txBody>
      <dsp:txXfrm>
        <a:off x="73319" y="810475"/>
        <a:ext cx="4770467" cy="2313264"/>
      </dsp:txXfrm>
    </dsp:sp>
    <dsp:sp modelId="{94BCDB0C-9CF6-44C6-945B-D83F0322FB8F}">
      <dsp:nvSpPr>
        <dsp:cNvPr id="0" name=""/>
        <dsp:cNvSpPr/>
      </dsp:nvSpPr>
      <dsp:spPr>
        <a:xfrm>
          <a:off x="6144357" y="738506"/>
          <a:ext cx="4914405" cy="24572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295" tIns="49530" rIns="74295" bIns="49530" numCol="1" spcCol="1270" anchor="ctr" anchorCtr="0">
          <a:noAutofit/>
        </a:bodyPr>
        <a:lstStyle/>
        <a:p>
          <a:pPr marL="0" lvl="0" indent="0" algn="ctr" defTabSz="1733550">
            <a:lnSpc>
              <a:spcPct val="90000"/>
            </a:lnSpc>
            <a:spcBef>
              <a:spcPct val="0"/>
            </a:spcBef>
            <a:spcAft>
              <a:spcPct val="35000"/>
            </a:spcAft>
            <a:buNone/>
          </a:pPr>
          <a:r>
            <a:rPr lang="en-GB" sz="3900" kern="1200"/>
            <a:t>How might they need to interact with the world?</a:t>
          </a:r>
          <a:endParaRPr lang="en-US" sz="3900" kern="1200"/>
        </a:p>
      </dsp:txBody>
      <dsp:txXfrm>
        <a:off x="6216326" y="810475"/>
        <a:ext cx="4770467" cy="23132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D0011-C403-41D5-9096-C72C29E5F708}">
      <dsp:nvSpPr>
        <dsp:cNvPr id="0" name=""/>
        <dsp:cNvSpPr/>
      </dsp:nvSpPr>
      <dsp:spPr>
        <a:xfrm>
          <a:off x="0" y="207933"/>
          <a:ext cx="6762434" cy="1471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As with congruence, consider your understanding of UPR.</a:t>
          </a:r>
          <a:endParaRPr lang="en-US" sz="3700" kern="1200"/>
        </a:p>
      </dsp:txBody>
      <dsp:txXfrm>
        <a:off x="71850" y="279783"/>
        <a:ext cx="6618734" cy="1328160"/>
      </dsp:txXfrm>
    </dsp:sp>
    <dsp:sp modelId="{B7D2AD3A-D3C6-42A7-886E-35474BCF49B0}">
      <dsp:nvSpPr>
        <dsp:cNvPr id="0" name=""/>
        <dsp:cNvSpPr/>
      </dsp:nvSpPr>
      <dsp:spPr>
        <a:xfrm>
          <a:off x="0" y="1786354"/>
          <a:ext cx="6762434" cy="1471860"/>
        </a:xfrm>
        <a:prstGeom prst="roundRect">
          <a:avLst/>
        </a:prstGeom>
        <a:solidFill>
          <a:schemeClr val="accent2">
            <a:hueOff val="-389174"/>
            <a:satOff val="-10757"/>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What is your experience of it?</a:t>
          </a:r>
          <a:endParaRPr lang="en-US" sz="3700" kern="1200"/>
        </a:p>
      </dsp:txBody>
      <dsp:txXfrm>
        <a:off x="71850" y="1858204"/>
        <a:ext cx="6618734" cy="1328160"/>
      </dsp:txXfrm>
    </dsp:sp>
    <dsp:sp modelId="{02BDFC2C-6F46-4AFF-AC17-FC24AA70DDF4}">
      <dsp:nvSpPr>
        <dsp:cNvPr id="0" name=""/>
        <dsp:cNvSpPr/>
      </dsp:nvSpPr>
      <dsp:spPr>
        <a:xfrm>
          <a:off x="0" y="3364774"/>
          <a:ext cx="6762434" cy="1471860"/>
        </a:xfrm>
        <a:prstGeom prst="roundRect">
          <a:avLst/>
        </a:prstGeom>
        <a:solidFill>
          <a:schemeClr val="accent2">
            <a:hueOff val="-778347"/>
            <a:satOff val="-21515"/>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When do you struggle to engage with it?</a:t>
          </a:r>
          <a:endParaRPr lang="en-US" sz="3700" kern="1200" dirty="0"/>
        </a:p>
      </dsp:txBody>
      <dsp:txXfrm>
        <a:off x="71850" y="3436624"/>
        <a:ext cx="6618734" cy="13281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71DD6-CD90-40BF-B664-C69CB3FF278A}">
      <dsp:nvSpPr>
        <dsp:cNvPr id="0" name=""/>
        <dsp:cNvSpPr/>
      </dsp:nvSpPr>
      <dsp:spPr>
        <a:xfrm>
          <a:off x="0" y="24184"/>
          <a:ext cx="6131953" cy="11232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idea of acceptance and respect was the forerunner to Rogers’ idea of unconditional positive regard, UPR became an integral aspect of person-centred or client-centred theory in 1959.</a:t>
          </a:r>
        </a:p>
      </dsp:txBody>
      <dsp:txXfrm>
        <a:off x="54830" y="79014"/>
        <a:ext cx="6022293" cy="1013540"/>
      </dsp:txXfrm>
    </dsp:sp>
    <dsp:sp modelId="{08B21A5C-272C-40BA-ADDA-A04F78413DF9}">
      <dsp:nvSpPr>
        <dsp:cNvPr id="0" name=""/>
        <dsp:cNvSpPr/>
      </dsp:nvSpPr>
      <dsp:spPr>
        <a:xfrm>
          <a:off x="0" y="1193464"/>
          <a:ext cx="6131953" cy="11232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What does it mean when a client is incongruent?</a:t>
          </a:r>
        </a:p>
      </dsp:txBody>
      <dsp:txXfrm>
        <a:off x="54830" y="1248294"/>
        <a:ext cx="6022293" cy="1013540"/>
      </dsp:txXfrm>
    </dsp:sp>
    <dsp:sp modelId="{61D8C53F-2F41-46EC-840F-C37D585EA0B2}">
      <dsp:nvSpPr>
        <dsp:cNvPr id="0" name=""/>
        <dsp:cNvSpPr/>
      </dsp:nvSpPr>
      <dsp:spPr>
        <a:xfrm>
          <a:off x="0" y="2362744"/>
          <a:ext cx="6131953" cy="11232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And, conditions of worth?</a:t>
          </a:r>
        </a:p>
      </dsp:txBody>
      <dsp:txXfrm>
        <a:off x="54830" y="2417574"/>
        <a:ext cx="6022293" cy="10135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C3CE5E-C92A-4653-8009-13A99456AFC1}">
      <dsp:nvSpPr>
        <dsp:cNvPr id="0" name=""/>
        <dsp:cNvSpPr/>
      </dsp:nvSpPr>
      <dsp:spPr>
        <a:xfrm>
          <a:off x="0" y="3044664"/>
          <a:ext cx="6762434" cy="199762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Working in a small group, critically engage with the concept of UPR. </a:t>
          </a:r>
          <a:endParaRPr lang="en-US" sz="2500" kern="1200"/>
        </a:p>
      </dsp:txBody>
      <dsp:txXfrm>
        <a:off x="0" y="3044664"/>
        <a:ext cx="6762434" cy="1078719"/>
      </dsp:txXfrm>
    </dsp:sp>
    <dsp:sp modelId="{07F2BA76-D3B3-4B9F-9509-28B4185596C2}">
      <dsp:nvSpPr>
        <dsp:cNvPr id="0" name=""/>
        <dsp:cNvSpPr/>
      </dsp:nvSpPr>
      <dsp:spPr>
        <a:xfrm>
          <a:off x="0" y="4083431"/>
          <a:ext cx="6762434" cy="91890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t>Consider the strengths and limitations of the condition, consider if it is viable or impossible, and whether it can be curative.</a:t>
          </a:r>
          <a:endParaRPr lang="en-US" sz="2000" kern="1200" dirty="0"/>
        </a:p>
      </dsp:txBody>
      <dsp:txXfrm>
        <a:off x="0" y="4083431"/>
        <a:ext cx="6762434" cy="918909"/>
      </dsp:txXfrm>
    </dsp:sp>
    <dsp:sp modelId="{D3E4AAA8-3913-4089-9EE7-06236C91A0C8}">
      <dsp:nvSpPr>
        <dsp:cNvPr id="0" name=""/>
        <dsp:cNvSpPr/>
      </dsp:nvSpPr>
      <dsp:spPr>
        <a:xfrm rot="10800000">
          <a:off x="0" y="2274"/>
          <a:ext cx="6762434" cy="3072353"/>
        </a:xfrm>
        <a:prstGeom prst="upArrowCallout">
          <a:avLst/>
        </a:prstGeom>
        <a:solidFill>
          <a:schemeClr val="accent2">
            <a:hueOff val="-778347"/>
            <a:satOff val="-21515"/>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What are your thoughts about UPR?</a:t>
          </a:r>
          <a:endParaRPr lang="en-US" sz="2500" kern="1200"/>
        </a:p>
      </dsp:txBody>
      <dsp:txXfrm rot="10800000">
        <a:off x="0" y="2274"/>
        <a:ext cx="6762434" cy="199632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157814-AB65-4852-B177-EC1BA47B7114}">
      <dsp:nvSpPr>
        <dsp:cNvPr id="0" name=""/>
        <dsp:cNvSpPr/>
      </dsp:nvSpPr>
      <dsp:spPr>
        <a:xfrm>
          <a:off x="961" y="1505732"/>
          <a:ext cx="3501555" cy="175077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Empathy was first introduced by Rogers in 1951, in his seminal text </a:t>
          </a:r>
          <a:r>
            <a:rPr lang="en-GB" sz="2400" i="1" kern="1200"/>
            <a:t>Client Centred Therapy.</a:t>
          </a:r>
          <a:endParaRPr lang="en-US" sz="2400" kern="1200"/>
        </a:p>
      </dsp:txBody>
      <dsp:txXfrm>
        <a:off x="52240" y="1557011"/>
        <a:ext cx="3398997" cy="1648219"/>
      </dsp:txXfrm>
    </dsp:sp>
    <dsp:sp modelId="{F866CE8B-D5A9-4649-AAEA-5B5B91908A78}">
      <dsp:nvSpPr>
        <dsp:cNvPr id="0" name=""/>
        <dsp:cNvSpPr/>
      </dsp:nvSpPr>
      <dsp:spPr>
        <a:xfrm>
          <a:off x="4377905" y="1505732"/>
          <a:ext cx="3501555" cy="175077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But what exactly is it?</a:t>
          </a:r>
          <a:endParaRPr lang="en-US" sz="2400" kern="1200"/>
        </a:p>
      </dsp:txBody>
      <dsp:txXfrm>
        <a:off x="4429184" y="1557011"/>
        <a:ext cx="3398997" cy="164821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154088-440E-4D49-BBE9-D68A2D5D7EC9}">
      <dsp:nvSpPr>
        <dsp:cNvPr id="0" name=""/>
        <dsp:cNvSpPr/>
      </dsp:nvSpPr>
      <dsp:spPr>
        <a:xfrm>
          <a:off x="0" y="3044664"/>
          <a:ext cx="6762434" cy="199762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Being sensitive, moment by moment to the changing experience of the client in the therapeutic space. Understanding and experiencing the rage, anger, sadness, frustrations, the range of emotions that the client is processing at any given moment.</a:t>
          </a:r>
          <a:endParaRPr lang="en-US" sz="2100" kern="1200"/>
        </a:p>
      </dsp:txBody>
      <dsp:txXfrm>
        <a:off x="0" y="3044664"/>
        <a:ext cx="6762434" cy="1997629"/>
      </dsp:txXfrm>
    </dsp:sp>
    <dsp:sp modelId="{E137DAF0-12D7-477C-AFF9-69E92B9C6F61}">
      <dsp:nvSpPr>
        <dsp:cNvPr id="0" name=""/>
        <dsp:cNvSpPr/>
      </dsp:nvSpPr>
      <dsp:spPr>
        <a:xfrm rot="10800000">
          <a:off x="0" y="2274"/>
          <a:ext cx="6762434" cy="3072353"/>
        </a:xfrm>
        <a:prstGeom prst="upArrowCallout">
          <a:avLst/>
        </a:prstGeom>
        <a:solidFill>
          <a:schemeClr val="accent2">
            <a:hueOff val="-778347"/>
            <a:satOff val="-21515"/>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“You feel sad and frustrated because no one listens to you, and you feel taken for granted”</a:t>
          </a:r>
          <a:endParaRPr lang="en-US" sz="2100" kern="1200"/>
        </a:p>
      </dsp:txBody>
      <dsp:txXfrm rot="10800000">
        <a:off x="0" y="2274"/>
        <a:ext cx="6762434" cy="199632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F85ED4-3F4D-4319-981E-96570AFF3CEA}">
      <dsp:nvSpPr>
        <dsp:cNvPr id="0" name=""/>
        <dsp:cNvSpPr/>
      </dsp:nvSpPr>
      <dsp:spPr>
        <a:xfrm>
          <a:off x="0" y="421860"/>
          <a:ext cx="6593202" cy="9429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Can empathy work on it’s own?</a:t>
          </a:r>
          <a:endParaRPr lang="en-US" sz="1700" kern="1200"/>
        </a:p>
      </dsp:txBody>
      <dsp:txXfrm>
        <a:off x="46029" y="467889"/>
        <a:ext cx="6501144" cy="850852"/>
      </dsp:txXfrm>
    </dsp:sp>
    <dsp:sp modelId="{B16B1727-A032-4EF5-AD9B-0EACCC3E51A1}">
      <dsp:nvSpPr>
        <dsp:cNvPr id="0" name=""/>
        <dsp:cNvSpPr/>
      </dsp:nvSpPr>
      <dsp:spPr>
        <a:xfrm>
          <a:off x="0" y="1413731"/>
          <a:ext cx="6593202" cy="942910"/>
        </a:xfrm>
        <a:prstGeom prst="roundRect">
          <a:avLst/>
        </a:prstGeom>
        <a:solidFill>
          <a:schemeClr val="accent2">
            <a:hueOff val="-259449"/>
            <a:satOff val="-7172"/>
            <a:lumOff val="1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Carl Rogers believed that it had the potential to be one of the most essential elements of therapy and could wholly support a client in having self-empathy and compassion for themselves.</a:t>
          </a:r>
          <a:endParaRPr lang="en-US" sz="1700" kern="1200"/>
        </a:p>
      </dsp:txBody>
      <dsp:txXfrm>
        <a:off x="46029" y="1459760"/>
        <a:ext cx="6501144" cy="850852"/>
      </dsp:txXfrm>
    </dsp:sp>
    <dsp:sp modelId="{5BB4122A-BE1E-42AE-9D5C-3BEC39E9D1AB}">
      <dsp:nvSpPr>
        <dsp:cNvPr id="0" name=""/>
        <dsp:cNvSpPr/>
      </dsp:nvSpPr>
      <dsp:spPr>
        <a:xfrm>
          <a:off x="0" y="2405601"/>
          <a:ext cx="6593202" cy="942910"/>
        </a:xfrm>
        <a:prstGeom prst="roundRect">
          <a:avLst/>
        </a:prstGeom>
        <a:solidFill>
          <a:schemeClr val="accent2">
            <a:hueOff val="-518898"/>
            <a:satOff val="-14343"/>
            <a:lumOff val="2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How might this happen?</a:t>
          </a:r>
          <a:endParaRPr lang="en-US" sz="1700" kern="1200"/>
        </a:p>
      </dsp:txBody>
      <dsp:txXfrm>
        <a:off x="46029" y="2451630"/>
        <a:ext cx="6501144" cy="850852"/>
      </dsp:txXfrm>
    </dsp:sp>
    <dsp:sp modelId="{361DDFA0-FCA3-46BA-BC68-63B7B1126E73}">
      <dsp:nvSpPr>
        <dsp:cNvPr id="0" name=""/>
        <dsp:cNvSpPr/>
      </dsp:nvSpPr>
      <dsp:spPr>
        <a:xfrm>
          <a:off x="0" y="3397471"/>
          <a:ext cx="6593202" cy="942910"/>
        </a:xfrm>
        <a:prstGeom prst="roundRect">
          <a:avLst/>
        </a:prstGeom>
        <a:solidFill>
          <a:schemeClr val="accent2">
            <a:hueOff val="-778347"/>
            <a:satOff val="-21515"/>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Is it realistic to think this? </a:t>
          </a:r>
          <a:endParaRPr lang="en-US" sz="1700" kern="1200"/>
        </a:p>
      </dsp:txBody>
      <dsp:txXfrm>
        <a:off x="46029" y="3443500"/>
        <a:ext cx="6501144" cy="85085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875A21-B89F-4A4E-8240-52E42BE25FF4}">
      <dsp:nvSpPr>
        <dsp:cNvPr id="0" name=""/>
        <dsp:cNvSpPr/>
      </dsp:nvSpPr>
      <dsp:spPr>
        <a:xfrm>
          <a:off x="0" y="615"/>
          <a:ext cx="6762434" cy="14409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813F01-0822-4BD4-976B-32BF34AEC8FD}">
      <dsp:nvSpPr>
        <dsp:cNvPr id="0" name=""/>
        <dsp:cNvSpPr/>
      </dsp:nvSpPr>
      <dsp:spPr>
        <a:xfrm>
          <a:off x="435888" y="324830"/>
          <a:ext cx="792524" cy="7925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860F19-9690-4E23-9951-91BC36A38DB0}">
      <dsp:nvSpPr>
        <dsp:cNvPr id="0" name=""/>
        <dsp:cNvSpPr/>
      </dsp:nvSpPr>
      <dsp:spPr>
        <a:xfrm>
          <a:off x="1664301" y="615"/>
          <a:ext cx="5098132" cy="1440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501" tIns="152501" rIns="152501" bIns="152501" numCol="1" spcCol="1270" anchor="ctr" anchorCtr="0">
          <a:noAutofit/>
        </a:bodyPr>
        <a:lstStyle/>
        <a:p>
          <a:pPr marL="0" lvl="0" indent="0" algn="l" defTabSz="755650">
            <a:lnSpc>
              <a:spcPct val="100000"/>
            </a:lnSpc>
            <a:spcBef>
              <a:spcPct val="0"/>
            </a:spcBef>
            <a:spcAft>
              <a:spcPct val="35000"/>
            </a:spcAft>
            <a:buNone/>
          </a:pPr>
          <a:r>
            <a:rPr lang="en-GB" sz="1700" kern="1200" dirty="0"/>
            <a:t>Are the six conditions ‘necessary and sufficient as the classical perspective might state, or, as other orientations might suggest, the six conditions are necessary but not sufficient’. </a:t>
          </a:r>
          <a:endParaRPr lang="en-US" sz="1700" kern="1200" dirty="0"/>
        </a:p>
      </dsp:txBody>
      <dsp:txXfrm>
        <a:off x="1664301" y="615"/>
        <a:ext cx="5098132" cy="1440953"/>
      </dsp:txXfrm>
    </dsp:sp>
    <dsp:sp modelId="{1B2DB337-0A76-4270-99E8-9FF10170397C}">
      <dsp:nvSpPr>
        <dsp:cNvPr id="0" name=""/>
        <dsp:cNvSpPr/>
      </dsp:nvSpPr>
      <dsp:spPr>
        <a:xfrm>
          <a:off x="0" y="1801807"/>
          <a:ext cx="6762434" cy="14409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794651-095E-4AE0-A70F-4F2E25DC0805}">
      <dsp:nvSpPr>
        <dsp:cNvPr id="0" name=""/>
        <dsp:cNvSpPr/>
      </dsp:nvSpPr>
      <dsp:spPr>
        <a:xfrm>
          <a:off x="435888" y="2126021"/>
          <a:ext cx="792524" cy="7925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803B4F-782D-4CC7-A997-B58967ED57DC}">
      <dsp:nvSpPr>
        <dsp:cNvPr id="0" name=""/>
        <dsp:cNvSpPr/>
      </dsp:nvSpPr>
      <dsp:spPr>
        <a:xfrm>
          <a:off x="1664301" y="1801807"/>
          <a:ext cx="5098132" cy="1440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501" tIns="152501" rIns="152501" bIns="152501" numCol="1" spcCol="1270" anchor="ctr" anchorCtr="0">
          <a:noAutofit/>
        </a:bodyPr>
        <a:lstStyle/>
        <a:p>
          <a:pPr marL="0" lvl="0" indent="0" algn="l" defTabSz="755650">
            <a:lnSpc>
              <a:spcPct val="100000"/>
            </a:lnSpc>
            <a:spcBef>
              <a:spcPct val="0"/>
            </a:spcBef>
            <a:spcAft>
              <a:spcPct val="35000"/>
            </a:spcAft>
            <a:buNone/>
          </a:pPr>
          <a:r>
            <a:rPr lang="en-GB" sz="1700" kern="1200"/>
            <a:t>What do you think?</a:t>
          </a:r>
          <a:endParaRPr lang="en-US" sz="1700" kern="1200"/>
        </a:p>
      </dsp:txBody>
      <dsp:txXfrm>
        <a:off x="1664301" y="1801807"/>
        <a:ext cx="5098132" cy="1440953"/>
      </dsp:txXfrm>
    </dsp:sp>
    <dsp:sp modelId="{E3847366-1509-4307-A3EC-2D0B41C01A8B}">
      <dsp:nvSpPr>
        <dsp:cNvPr id="0" name=""/>
        <dsp:cNvSpPr/>
      </dsp:nvSpPr>
      <dsp:spPr>
        <a:xfrm>
          <a:off x="0" y="3602998"/>
          <a:ext cx="6762434" cy="14409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496704-503E-4671-8002-7C2829168F37}">
      <dsp:nvSpPr>
        <dsp:cNvPr id="0" name=""/>
        <dsp:cNvSpPr/>
      </dsp:nvSpPr>
      <dsp:spPr>
        <a:xfrm>
          <a:off x="435888" y="3927213"/>
          <a:ext cx="792524" cy="7925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2C74C1-E738-421F-8ED8-C2B9F145CF12}">
      <dsp:nvSpPr>
        <dsp:cNvPr id="0" name=""/>
        <dsp:cNvSpPr/>
      </dsp:nvSpPr>
      <dsp:spPr>
        <a:xfrm>
          <a:off x="1664301" y="3602998"/>
          <a:ext cx="5098132" cy="1440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501" tIns="152501" rIns="152501" bIns="152501" numCol="1" spcCol="1270" anchor="ctr" anchorCtr="0">
          <a:noAutofit/>
        </a:bodyPr>
        <a:lstStyle/>
        <a:p>
          <a:pPr marL="0" lvl="0" indent="0" algn="l" defTabSz="755650">
            <a:lnSpc>
              <a:spcPct val="100000"/>
            </a:lnSpc>
            <a:spcBef>
              <a:spcPct val="0"/>
            </a:spcBef>
            <a:spcAft>
              <a:spcPct val="35000"/>
            </a:spcAft>
            <a:buNone/>
          </a:pPr>
          <a:r>
            <a:rPr lang="en-GB" sz="1700" kern="1200"/>
            <a:t>This is one of the biggest questions within the person-centred approach. </a:t>
          </a:r>
          <a:endParaRPr lang="en-US" sz="1700" kern="1200"/>
        </a:p>
      </dsp:txBody>
      <dsp:txXfrm>
        <a:off x="1664301" y="3602998"/>
        <a:ext cx="5098132" cy="144095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5556EF-7F09-4A5E-9978-7922B850AE8C}" type="datetimeFigureOut">
              <a:rPr lang="en-GB" smtClean="0"/>
              <a:t>26/09/2023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15A917-DCEC-4D99-9C63-11DE898FC022}" type="slidenum">
              <a:rPr lang="en-GB" smtClean="0"/>
              <a:t>‹#›</a:t>
            </a:fld>
            <a:endParaRPr lang="en-GB"/>
          </a:p>
        </p:txBody>
      </p:sp>
    </p:spTree>
    <p:extLst>
      <p:ext uri="{BB962C8B-B14F-4D97-AF65-F5344CB8AC3E}">
        <p14:creationId xmlns:p14="http://schemas.microsoft.com/office/powerpoint/2010/main" val="3146164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15A917-DCEC-4D99-9C63-11DE898FC022}" type="slidenum">
              <a:rPr lang="en-GB" smtClean="0"/>
              <a:t>2</a:t>
            </a:fld>
            <a:endParaRPr lang="en-GB"/>
          </a:p>
        </p:txBody>
      </p:sp>
    </p:spTree>
    <p:extLst>
      <p:ext uri="{BB962C8B-B14F-4D97-AF65-F5344CB8AC3E}">
        <p14:creationId xmlns:p14="http://schemas.microsoft.com/office/powerpoint/2010/main" val="1879538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6615A917-DCEC-4D99-9C63-11DE898FC022}" type="slidenum">
              <a:rPr lang="en-GB" smtClean="0"/>
              <a:t>3</a:t>
            </a:fld>
            <a:endParaRPr lang="en-GB"/>
          </a:p>
        </p:txBody>
      </p:sp>
    </p:spTree>
    <p:extLst>
      <p:ext uri="{BB962C8B-B14F-4D97-AF65-F5344CB8AC3E}">
        <p14:creationId xmlns:p14="http://schemas.microsoft.com/office/powerpoint/2010/main" val="1694182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15A917-DCEC-4D99-9C63-11DE898FC022}" type="slidenum">
              <a:rPr lang="en-GB" smtClean="0"/>
              <a:t>4</a:t>
            </a:fld>
            <a:endParaRPr lang="en-GB"/>
          </a:p>
        </p:txBody>
      </p:sp>
    </p:spTree>
    <p:extLst>
      <p:ext uri="{BB962C8B-B14F-4D97-AF65-F5344CB8AC3E}">
        <p14:creationId xmlns:p14="http://schemas.microsoft.com/office/powerpoint/2010/main" val="585202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15A917-DCEC-4D99-9C63-11DE898FC022}" type="slidenum">
              <a:rPr lang="en-GB" smtClean="0"/>
              <a:t>5</a:t>
            </a:fld>
            <a:endParaRPr lang="en-GB"/>
          </a:p>
        </p:txBody>
      </p:sp>
    </p:spTree>
    <p:extLst>
      <p:ext uri="{BB962C8B-B14F-4D97-AF65-F5344CB8AC3E}">
        <p14:creationId xmlns:p14="http://schemas.microsoft.com/office/powerpoint/2010/main" val="2268958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15A917-DCEC-4D99-9C63-11DE898FC022}" type="slidenum">
              <a:rPr lang="en-GB" smtClean="0"/>
              <a:t>6</a:t>
            </a:fld>
            <a:endParaRPr lang="en-GB"/>
          </a:p>
        </p:txBody>
      </p:sp>
    </p:spTree>
    <p:extLst>
      <p:ext uri="{BB962C8B-B14F-4D97-AF65-F5344CB8AC3E}">
        <p14:creationId xmlns:p14="http://schemas.microsoft.com/office/powerpoint/2010/main" val="250245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15A917-DCEC-4D99-9C63-11DE898FC022}" type="slidenum">
              <a:rPr lang="en-GB" smtClean="0"/>
              <a:t>7</a:t>
            </a:fld>
            <a:endParaRPr lang="en-GB"/>
          </a:p>
        </p:txBody>
      </p:sp>
    </p:spTree>
    <p:extLst>
      <p:ext uri="{BB962C8B-B14F-4D97-AF65-F5344CB8AC3E}">
        <p14:creationId xmlns:p14="http://schemas.microsoft.com/office/powerpoint/2010/main" val="2661452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15A917-DCEC-4D99-9C63-11DE898FC022}" type="slidenum">
              <a:rPr lang="en-GB" smtClean="0"/>
              <a:t>8</a:t>
            </a:fld>
            <a:endParaRPr lang="en-GB"/>
          </a:p>
        </p:txBody>
      </p:sp>
    </p:spTree>
    <p:extLst>
      <p:ext uri="{BB962C8B-B14F-4D97-AF65-F5344CB8AC3E}">
        <p14:creationId xmlns:p14="http://schemas.microsoft.com/office/powerpoint/2010/main" val="2701534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15A917-DCEC-4D99-9C63-11DE898FC022}" type="slidenum">
              <a:rPr lang="en-GB" smtClean="0"/>
              <a:t>10</a:t>
            </a:fld>
            <a:endParaRPr lang="en-GB"/>
          </a:p>
        </p:txBody>
      </p:sp>
    </p:spTree>
    <p:extLst>
      <p:ext uri="{BB962C8B-B14F-4D97-AF65-F5344CB8AC3E}">
        <p14:creationId xmlns:p14="http://schemas.microsoft.com/office/powerpoint/2010/main" val="23950833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15A917-DCEC-4D99-9C63-11DE898FC022}" type="slidenum">
              <a:rPr lang="en-GB" smtClean="0"/>
              <a:t>12</a:t>
            </a:fld>
            <a:endParaRPr lang="en-GB"/>
          </a:p>
        </p:txBody>
      </p:sp>
    </p:spTree>
    <p:extLst>
      <p:ext uri="{BB962C8B-B14F-4D97-AF65-F5344CB8AC3E}">
        <p14:creationId xmlns:p14="http://schemas.microsoft.com/office/powerpoint/2010/main" val="13511150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15A917-DCEC-4D99-9C63-11DE898FC022}" type="slidenum">
              <a:rPr lang="en-GB" smtClean="0"/>
              <a:t>13</a:t>
            </a:fld>
            <a:endParaRPr lang="en-GB"/>
          </a:p>
        </p:txBody>
      </p:sp>
    </p:spTree>
    <p:extLst>
      <p:ext uri="{BB962C8B-B14F-4D97-AF65-F5344CB8AC3E}">
        <p14:creationId xmlns:p14="http://schemas.microsoft.com/office/powerpoint/2010/main" val="2364375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15A917-DCEC-4D99-9C63-11DE898FC022}" type="slidenum">
              <a:rPr lang="en-GB" smtClean="0"/>
              <a:t>15</a:t>
            </a:fld>
            <a:endParaRPr lang="en-GB"/>
          </a:p>
        </p:txBody>
      </p:sp>
    </p:spTree>
    <p:extLst>
      <p:ext uri="{BB962C8B-B14F-4D97-AF65-F5344CB8AC3E}">
        <p14:creationId xmlns:p14="http://schemas.microsoft.com/office/powerpoint/2010/main" val="19615792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15A917-DCEC-4D99-9C63-11DE898FC022}" type="slidenum">
              <a:rPr lang="en-GB" smtClean="0"/>
              <a:t>16</a:t>
            </a:fld>
            <a:endParaRPr lang="en-GB"/>
          </a:p>
        </p:txBody>
      </p:sp>
    </p:spTree>
    <p:extLst>
      <p:ext uri="{BB962C8B-B14F-4D97-AF65-F5344CB8AC3E}">
        <p14:creationId xmlns:p14="http://schemas.microsoft.com/office/powerpoint/2010/main" val="3013086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8E5E-745C-407D-B425-C78EBF08DF96}"/>
              </a:ext>
            </a:extLst>
          </p:cNvPr>
          <p:cNvSpPr>
            <a:spLocks noGrp="1"/>
          </p:cNvSpPr>
          <p:nvPr>
            <p:ph type="ctrTitle"/>
          </p:nvPr>
        </p:nvSpPr>
        <p:spPr>
          <a:xfrm>
            <a:off x="571501" y="822960"/>
            <a:ext cx="6057899" cy="5015169"/>
          </a:xfrm>
        </p:spPr>
        <p:txBody>
          <a:bodyPr anchor="t">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D07A4D5-56F4-4287-B174-56C55B18FD68}"/>
              </a:ext>
            </a:extLst>
          </p:cNvPr>
          <p:cNvSpPr>
            <a:spLocks noGrp="1"/>
          </p:cNvSpPr>
          <p:nvPr>
            <p:ph type="subTitle" idx="1"/>
          </p:nvPr>
        </p:nvSpPr>
        <p:spPr>
          <a:xfrm>
            <a:off x="8109113" y="3003642"/>
            <a:ext cx="3522199" cy="2900274"/>
          </a:xfrm>
        </p:spPr>
        <p:txBody>
          <a:bodyPr anchor="b">
            <a:normAutofit/>
          </a:bodyPr>
          <a:lstStyle>
            <a:lvl1pPr marL="0" indent="0" algn="l">
              <a:lnSpc>
                <a:spcPct val="130000"/>
              </a:lnSpc>
              <a:buNone/>
              <a:defRPr sz="1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AEB9C19-FEE0-4852-B181-14A0DD77F40D}"/>
              </a:ext>
            </a:extLst>
          </p:cNvPr>
          <p:cNvSpPr>
            <a:spLocks noGrp="1"/>
          </p:cNvSpPr>
          <p:nvPr>
            <p:ph type="dt" sz="half" idx="10"/>
          </p:nvPr>
        </p:nvSpPr>
        <p:spPr/>
        <p:txBody>
          <a:bodyPr/>
          <a:lstStyle/>
          <a:p>
            <a:fld id="{1C8322F6-1C60-46CF-968C-BC20E470F443}" type="datetimeFigureOut">
              <a:rPr lang="en-US" smtClean="0"/>
              <a:t>9/27/2023</a:t>
            </a:fld>
            <a:endParaRPr lang="en-US"/>
          </a:p>
        </p:txBody>
      </p:sp>
      <p:sp>
        <p:nvSpPr>
          <p:cNvPr id="5" name="Footer Placeholder 4">
            <a:extLst>
              <a:ext uri="{FF2B5EF4-FFF2-40B4-BE49-F238E27FC236}">
                <a16:creationId xmlns:a16="http://schemas.microsoft.com/office/drawing/2014/main" id="{11127DDF-01B7-463C-82BC-BBF4296182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B2056A-C3EE-4809-B1F3-1CEEEA266F7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9" name="Straight Connector 8">
            <a:extLst>
              <a:ext uri="{FF2B5EF4-FFF2-40B4-BE49-F238E27FC236}">
                <a16:creationId xmlns:a16="http://schemas.microsoft.com/office/drawing/2014/main" id="{A240FCEE-B6E2-46D0-9BB0-F45F79545E9D}"/>
              </a:ext>
            </a:extLst>
          </p:cNvPr>
          <p:cNvCxnSpPr>
            <a:cxnSpLocks/>
          </p:cNvCxnSpPr>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D2FB83-3783-4477-80B5-DA5BF10BAF57}"/>
              </a:ext>
            </a:extLst>
          </p:cNvPr>
          <p:cNvCxnSpPr>
            <a:cxnSpLocks/>
          </p:cNvCxnSpPr>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83EA203-71D5-49C0-9626-FFA8E46787B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9150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2ED8-7F53-4C03-A740-493E5079849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5611087-99A9-4100-B5F7-520880DE322E}"/>
              </a:ext>
            </a:extLst>
          </p:cNvPr>
          <p:cNvSpPr>
            <a:spLocks noGrp="1"/>
          </p:cNvSpPr>
          <p:nvPr>
            <p:ph idx="1"/>
          </p:nvPr>
        </p:nvSpPr>
        <p:spPr>
          <a:xfrm>
            <a:off x="571499" y="2075688"/>
            <a:ext cx="11059811" cy="3910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7B4B20-1A65-4A26-B11E-6095083A1645}"/>
              </a:ext>
            </a:extLst>
          </p:cNvPr>
          <p:cNvSpPr>
            <a:spLocks noGrp="1"/>
          </p:cNvSpPr>
          <p:nvPr>
            <p:ph type="dt" sz="half" idx="10"/>
          </p:nvPr>
        </p:nvSpPr>
        <p:spPr/>
        <p:txBody>
          <a:bodyPr/>
          <a:lstStyle/>
          <a:p>
            <a:fld id="{1C8322F6-1C60-46CF-968C-BC20E470F443}" type="datetimeFigureOut">
              <a:rPr lang="en-US" smtClean="0"/>
              <a:t>9/27/2023</a:t>
            </a:fld>
            <a:endParaRPr lang="en-US"/>
          </a:p>
        </p:txBody>
      </p:sp>
      <p:sp>
        <p:nvSpPr>
          <p:cNvPr id="5" name="Footer Placeholder 4">
            <a:extLst>
              <a:ext uri="{FF2B5EF4-FFF2-40B4-BE49-F238E27FC236}">
                <a16:creationId xmlns:a16="http://schemas.microsoft.com/office/drawing/2014/main" id="{FB0D52D3-E985-4FEB-89B9-57C754711C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EA751A-C72D-47C1-A7A6-E8510A40CE9A}"/>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52285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81F78-07BF-45A9-92D4-E4E0A1E88D7A}"/>
              </a:ext>
            </a:extLst>
          </p:cNvPr>
          <p:cNvSpPr>
            <a:spLocks noGrp="1"/>
          </p:cNvSpPr>
          <p:nvPr>
            <p:ph type="title"/>
          </p:nvPr>
        </p:nvSpPr>
        <p:spPr>
          <a:xfrm>
            <a:off x="571500" y="914255"/>
            <a:ext cx="6867115" cy="5009471"/>
          </a:xfrm>
        </p:spPr>
        <p:txBody>
          <a:bodyPr anchor="b">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ECC2A83-A380-4828-BC68-C065C8BC5AD5}"/>
              </a:ext>
            </a:extLst>
          </p:cNvPr>
          <p:cNvSpPr>
            <a:spLocks noGrp="1"/>
          </p:cNvSpPr>
          <p:nvPr>
            <p:ph type="body" idx="1"/>
          </p:nvPr>
        </p:nvSpPr>
        <p:spPr>
          <a:xfrm>
            <a:off x="9239817" y="914399"/>
            <a:ext cx="2370268" cy="2670273"/>
          </a:xfrm>
        </p:spPr>
        <p:txBody>
          <a:bodyPr anchor="t">
            <a:normAutofit/>
          </a:bodyPr>
          <a:lstStyle>
            <a:lvl1pPr marL="0" indent="0">
              <a:lnSpc>
                <a:spcPct val="130000"/>
              </a:lnSpc>
              <a:buNone/>
              <a:defRPr sz="14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F92B2F-8804-4195-A779-F5C67C25CBBE}"/>
              </a:ext>
            </a:extLst>
          </p:cNvPr>
          <p:cNvSpPr>
            <a:spLocks noGrp="1"/>
          </p:cNvSpPr>
          <p:nvPr>
            <p:ph type="dt" sz="half" idx="10"/>
          </p:nvPr>
        </p:nvSpPr>
        <p:spPr/>
        <p:txBody>
          <a:bodyPr/>
          <a:lstStyle/>
          <a:p>
            <a:fld id="{1C8322F6-1C60-46CF-968C-BC20E470F443}" type="datetimeFigureOut">
              <a:rPr lang="en-US" smtClean="0"/>
              <a:t>9/27/2023</a:t>
            </a:fld>
            <a:endParaRPr lang="en-US"/>
          </a:p>
        </p:txBody>
      </p:sp>
      <p:sp>
        <p:nvSpPr>
          <p:cNvPr id="5" name="Footer Placeholder 4">
            <a:extLst>
              <a:ext uri="{FF2B5EF4-FFF2-40B4-BE49-F238E27FC236}">
                <a16:creationId xmlns:a16="http://schemas.microsoft.com/office/drawing/2014/main" id="{25099C26-4411-4833-A917-A45E62D56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68C7C7-F862-434D-A87A-DECE9FD2E1E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A40BAA4B-C4C0-40C1-8DC8-B4E2F8A68E12}"/>
              </a:ext>
            </a:extLst>
          </p:cNvPr>
          <p:cNvCxnSpPr>
            <a:cxnSpLocks/>
          </p:cNvCxnSpPr>
          <p:nvPr/>
        </p:nvCxnSpPr>
        <p:spPr>
          <a:xfrm>
            <a:off x="8872625"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0A2259-2540-4B32-A999-2B46A6790E3D}"/>
              </a:ext>
            </a:extLst>
          </p:cNvPr>
          <p:cNvCxnSpPr>
            <a:cxnSpLocks/>
          </p:cNvCxnSpPr>
          <p:nvPr/>
        </p:nvCxnSpPr>
        <p:spPr>
          <a:xfrm flipH="1">
            <a:off x="566094"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CEFB0ED-3F76-4403-AD0B-E738DD9D8CB6}"/>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0190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D5F-CF53-4DD5-B8C5-27BBA2BB8860}"/>
              </a:ext>
            </a:extLst>
          </p:cNvPr>
          <p:cNvSpPr>
            <a:spLocks noGrp="1"/>
          </p:cNvSpPr>
          <p:nvPr>
            <p:ph type="title"/>
          </p:nvPr>
        </p:nvSpPr>
        <p:spPr>
          <a:xfrm>
            <a:off x="571500" y="709684"/>
            <a:ext cx="11049000" cy="1057160"/>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76C2E1-5D5E-409F-BEE8-F48CE86F55C9}"/>
              </a:ext>
            </a:extLst>
          </p:cNvPr>
          <p:cNvSpPr>
            <a:spLocks noGrp="1"/>
          </p:cNvSpPr>
          <p:nvPr>
            <p:ph sz="half" idx="1"/>
          </p:nvPr>
        </p:nvSpPr>
        <p:spPr>
          <a:xfrm>
            <a:off x="579447"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FBBF823-1BFB-4CF0-BAF4-D660C8F1AFC0}"/>
              </a:ext>
            </a:extLst>
          </p:cNvPr>
          <p:cNvSpPr>
            <a:spLocks noGrp="1"/>
          </p:cNvSpPr>
          <p:nvPr>
            <p:ph sz="half" idx="2"/>
          </p:nvPr>
        </p:nvSpPr>
        <p:spPr>
          <a:xfrm>
            <a:off x="6447082"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6FF816E-EE02-44A4-8B81-B324ECFD74DF}"/>
              </a:ext>
            </a:extLst>
          </p:cNvPr>
          <p:cNvSpPr>
            <a:spLocks noGrp="1"/>
          </p:cNvSpPr>
          <p:nvPr>
            <p:ph type="dt" sz="half" idx="10"/>
          </p:nvPr>
        </p:nvSpPr>
        <p:spPr/>
        <p:txBody>
          <a:bodyPr/>
          <a:lstStyle/>
          <a:p>
            <a:fld id="{1C8322F6-1C60-46CF-968C-BC20E470F443}" type="datetimeFigureOut">
              <a:rPr lang="en-US" smtClean="0"/>
              <a:t>9/27/2023</a:t>
            </a:fld>
            <a:endParaRPr lang="en-US"/>
          </a:p>
        </p:txBody>
      </p:sp>
      <p:sp>
        <p:nvSpPr>
          <p:cNvPr id="6" name="Footer Placeholder 5">
            <a:extLst>
              <a:ext uri="{FF2B5EF4-FFF2-40B4-BE49-F238E27FC236}">
                <a16:creationId xmlns:a16="http://schemas.microsoft.com/office/drawing/2014/main" id="{F134D9E4-A693-44D2-A3E8-E3AABC9052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4F669F-4B8E-415D-A9BF-AD451F452C6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720AF959-FCDC-4B92-9324-06A06C0D56F2}"/>
              </a:ext>
            </a:extLst>
          </p:cNvPr>
          <p:cNvCxnSpPr>
            <a:cxnSpLocks/>
          </p:cNvCxnSpPr>
          <p:nvPr/>
        </p:nvCxnSpPr>
        <p:spPr>
          <a:xfrm flipV="1">
            <a:off x="6101405" y="1883336"/>
            <a:ext cx="0" cy="439965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4162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F85E5-82C4-4BAE-B2B0-A078ABD6C69C}"/>
              </a:ext>
            </a:extLst>
          </p:cNvPr>
          <p:cNvSpPr>
            <a:spLocks noGrp="1"/>
          </p:cNvSpPr>
          <p:nvPr>
            <p:ph type="title"/>
          </p:nvPr>
        </p:nvSpPr>
        <p:spPr>
          <a:xfrm>
            <a:off x="583469" y="699118"/>
            <a:ext cx="11025062" cy="1063601"/>
          </a:xfrm>
        </p:spPr>
        <p:txBody>
          <a:bodyPr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12D15C7-F445-40F7-88F6-FD6526269CD7}"/>
              </a:ext>
            </a:extLst>
          </p:cNvPr>
          <p:cNvSpPr>
            <a:spLocks noGrp="1"/>
          </p:cNvSpPr>
          <p:nvPr>
            <p:ph type="body" idx="1"/>
          </p:nvPr>
        </p:nvSpPr>
        <p:spPr>
          <a:xfrm>
            <a:off x="583468" y="2022883"/>
            <a:ext cx="5230469" cy="564079"/>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652C35-AA8E-4154-8A78-7DE9590E1F38}"/>
              </a:ext>
            </a:extLst>
          </p:cNvPr>
          <p:cNvSpPr>
            <a:spLocks noGrp="1"/>
          </p:cNvSpPr>
          <p:nvPr>
            <p:ph sz="half" idx="2"/>
          </p:nvPr>
        </p:nvSpPr>
        <p:spPr>
          <a:xfrm>
            <a:off x="583469" y="2866031"/>
            <a:ext cx="5157787"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557EAC6-567C-4A4A-BB10-57EC14B97DDF}"/>
              </a:ext>
            </a:extLst>
          </p:cNvPr>
          <p:cNvSpPr>
            <a:spLocks noGrp="1"/>
          </p:cNvSpPr>
          <p:nvPr>
            <p:ph type="body" sz="quarter" idx="3"/>
          </p:nvPr>
        </p:nvSpPr>
        <p:spPr>
          <a:xfrm>
            <a:off x="6441470" y="2022883"/>
            <a:ext cx="5183188" cy="564080"/>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9A083F-AD60-4437-B32A-44035D78AF63}"/>
              </a:ext>
            </a:extLst>
          </p:cNvPr>
          <p:cNvSpPr>
            <a:spLocks noGrp="1"/>
          </p:cNvSpPr>
          <p:nvPr>
            <p:ph sz="quarter" idx="4"/>
          </p:nvPr>
        </p:nvSpPr>
        <p:spPr>
          <a:xfrm>
            <a:off x="6441470" y="2866031"/>
            <a:ext cx="5183188"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DBF86F-3266-4551-B680-06F401FFE665}"/>
              </a:ext>
            </a:extLst>
          </p:cNvPr>
          <p:cNvSpPr>
            <a:spLocks noGrp="1"/>
          </p:cNvSpPr>
          <p:nvPr>
            <p:ph type="dt" sz="half" idx="10"/>
          </p:nvPr>
        </p:nvSpPr>
        <p:spPr/>
        <p:txBody>
          <a:bodyPr/>
          <a:lstStyle/>
          <a:p>
            <a:fld id="{1C8322F6-1C60-46CF-968C-BC20E470F443}" type="datetimeFigureOut">
              <a:rPr lang="en-US" smtClean="0"/>
              <a:t>9/27/2023</a:t>
            </a:fld>
            <a:endParaRPr lang="en-US"/>
          </a:p>
        </p:txBody>
      </p:sp>
      <p:sp>
        <p:nvSpPr>
          <p:cNvPr id="8" name="Footer Placeholder 7">
            <a:extLst>
              <a:ext uri="{FF2B5EF4-FFF2-40B4-BE49-F238E27FC236}">
                <a16:creationId xmlns:a16="http://schemas.microsoft.com/office/drawing/2014/main" id="{755B38FE-80F9-4582-B2E1-B067C288DE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7BEF32-F637-47A1-9ED3-AFC4F79F373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E0C508D4-7C99-4B8D-BCDE-F0001BD345D9}"/>
              </a:ext>
            </a:extLst>
          </p:cNvPr>
          <p:cNvCxnSpPr>
            <a:cxnSpLocks/>
          </p:cNvCxnSpPr>
          <p:nvPr/>
        </p:nvCxnSpPr>
        <p:spPr>
          <a:xfrm flipV="1">
            <a:off x="6101405" y="1883336"/>
            <a:ext cx="0" cy="43996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9BF61B-7951-48F4-982B-9401A483FFBF}"/>
              </a:ext>
            </a:extLst>
          </p:cNvPr>
          <p:cNvCxnSpPr>
            <a:cxnSpLocks/>
          </p:cNvCxnSpPr>
          <p:nvPr/>
        </p:nvCxnSpPr>
        <p:spPr>
          <a:xfrm flipH="1">
            <a:off x="577485" y="273859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4672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94CB-6BE5-4B9E-B0A6-54F83B201A64}"/>
              </a:ext>
            </a:extLst>
          </p:cNvPr>
          <p:cNvSpPr>
            <a:spLocks noGrp="1"/>
          </p:cNvSpPr>
          <p:nvPr>
            <p:ph type="title"/>
          </p:nvPr>
        </p:nvSpPr>
        <p:spPr>
          <a:xfrm>
            <a:off x="571500" y="717452"/>
            <a:ext cx="11049000" cy="1161836"/>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5E8643C-1A5D-4F23-B0D7-5B46F5E456B4}"/>
              </a:ext>
            </a:extLst>
          </p:cNvPr>
          <p:cNvSpPr>
            <a:spLocks noGrp="1"/>
          </p:cNvSpPr>
          <p:nvPr>
            <p:ph type="dt" sz="half" idx="10"/>
          </p:nvPr>
        </p:nvSpPr>
        <p:spPr/>
        <p:txBody>
          <a:bodyPr/>
          <a:lstStyle/>
          <a:p>
            <a:fld id="{1C8322F6-1C60-46CF-968C-BC20E470F443}" type="datetimeFigureOut">
              <a:rPr lang="en-US" smtClean="0"/>
              <a:t>9/27/2023</a:t>
            </a:fld>
            <a:endParaRPr lang="en-US"/>
          </a:p>
        </p:txBody>
      </p:sp>
      <p:sp>
        <p:nvSpPr>
          <p:cNvPr id="4" name="Footer Placeholder 3">
            <a:extLst>
              <a:ext uri="{FF2B5EF4-FFF2-40B4-BE49-F238E27FC236}">
                <a16:creationId xmlns:a16="http://schemas.microsoft.com/office/drawing/2014/main" id="{0C1A3394-78CC-43B0-9762-5E826F8BBF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347F0A-1980-4E13-AB22-AE3B8AA4405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4E9D858B-8A9C-4235-B151-81C99A3D20D2}"/>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6C7798B-3ECB-4076-8955-A82116BB0D2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0908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61D85-3E72-406F-AB26-B4ED94918442}"/>
              </a:ext>
            </a:extLst>
          </p:cNvPr>
          <p:cNvSpPr>
            <a:spLocks noGrp="1"/>
          </p:cNvSpPr>
          <p:nvPr>
            <p:ph type="dt" sz="half" idx="10"/>
          </p:nvPr>
        </p:nvSpPr>
        <p:spPr/>
        <p:txBody>
          <a:bodyPr/>
          <a:lstStyle/>
          <a:p>
            <a:fld id="{1C8322F6-1C60-46CF-968C-BC20E470F443}" type="datetimeFigureOut">
              <a:rPr lang="en-US" smtClean="0"/>
              <a:t>9/27/2023</a:t>
            </a:fld>
            <a:endParaRPr lang="en-US"/>
          </a:p>
        </p:txBody>
      </p:sp>
      <p:sp>
        <p:nvSpPr>
          <p:cNvPr id="3" name="Footer Placeholder 2">
            <a:extLst>
              <a:ext uri="{FF2B5EF4-FFF2-40B4-BE49-F238E27FC236}">
                <a16:creationId xmlns:a16="http://schemas.microsoft.com/office/drawing/2014/main" id="{499C831E-4321-467E-9090-C89C48CF2F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8A9556-B3D8-4403-835F-11AE2D4098E9}"/>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792346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0AA48-D521-423D-B185-6490EF57B935}"/>
              </a:ext>
            </a:extLst>
          </p:cNvPr>
          <p:cNvSpPr>
            <a:spLocks noGrp="1"/>
          </p:cNvSpPr>
          <p:nvPr>
            <p:ph type="title"/>
          </p:nvPr>
        </p:nvSpPr>
        <p:spPr>
          <a:xfrm>
            <a:off x="572201" y="810344"/>
            <a:ext cx="3478084" cy="1408062"/>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B64E6DD-DDD2-4ED6-B8A9-A8B6D7656549}"/>
              </a:ext>
            </a:extLst>
          </p:cNvPr>
          <p:cNvSpPr>
            <a:spLocks noGrp="1"/>
          </p:cNvSpPr>
          <p:nvPr>
            <p:ph idx="1"/>
          </p:nvPr>
        </p:nvSpPr>
        <p:spPr>
          <a:xfrm>
            <a:off x="4919809" y="931232"/>
            <a:ext cx="6700679" cy="507936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A3F08F5E-AD33-4ACF-84C9-78B0FF6BE3AC}"/>
              </a:ext>
            </a:extLst>
          </p:cNvPr>
          <p:cNvSpPr>
            <a:spLocks noGrp="1"/>
          </p:cNvSpPr>
          <p:nvPr>
            <p:ph type="body" sz="half" idx="2"/>
          </p:nvPr>
        </p:nvSpPr>
        <p:spPr>
          <a:xfrm>
            <a:off x="571500" y="2578608"/>
            <a:ext cx="3478783" cy="34172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D7604E-7DD4-4497-B325-74F899E8ACC6}"/>
              </a:ext>
            </a:extLst>
          </p:cNvPr>
          <p:cNvSpPr>
            <a:spLocks noGrp="1"/>
          </p:cNvSpPr>
          <p:nvPr>
            <p:ph type="dt" sz="half" idx="10"/>
          </p:nvPr>
        </p:nvSpPr>
        <p:spPr/>
        <p:txBody>
          <a:bodyPr/>
          <a:lstStyle/>
          <a:p>
            <a:fld id="{1C8322F6-1C60-46CF-968C-BC20E470F443}" type="datetimeFigureOut">
              <a:rPr lang="en-US" smtClean="0"/>
              <a:t>9/27/2023</a:t>
            </a:fld>
            <a:endParaRPr lang="en-US"/>
          </a:p>
        </p:txBody>
      </p:sp>
      <p:sp>
        <p:nvSpPr>
          <p:cNvPr id="6" name="Footer Placeholder 5">
            <a:extLst>
              <a:ext uri="{FF2B5EF4-FFF2-40B4-BE49-F238E27FC236}">
                <a16:creationId xmlns:a16="http://schemas.microsoft.com/office/drawing/2014/main" id="{3F02BEED-A8F6-4256-9539-4434694AA1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EA1AA6-EE0B-48FD-A7DE-6CEE6A8C7DE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B3F35B32-9A23-4805-94A6-96826D202139}"/>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62BA7DA-3944-40D4-91CD-40CA24DBB79B}"/>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BEA0B78-39E7-4039-B8BE-4F425688C6DF}"/>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D68B99C-0744-42EE-9713-AB0CEC3F5D8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162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12732-5D39-4B30-A499-D51BABC882EF}"/>
              </a:ext>
            </a:extLst>
          </p:cNvPr>
          <p:cNvSpPr>
            <a:spLocks noGrp="1"/>
          </p:cNvSpPr>
          <p:nvPr>
            <p:ph type="title"/>
          </p:nvPr>
        </p:nvSpPr>
        <p:spPr>
          <a:xfrm>
            <a:off x="571499" y="802204"/>
            <a:ext cx="3478787" cy="1408062"/>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23AF5AEC-77BC-4A52-8A56-C6479CA6A29D}"/>
              </a:ext>
            </a:extLst>
          </p:cNvPr>
          <p:cNvSpPr>
            <a:spLocks noGrp="1"/>
          </p:cNvSpPr>
          <p:nvPr>
            <p:ph type="pic" idx="1"/>
          </p:nvPr>
        </p:nvSpPr>
        <p:spPr>
          <a:xfrm>
            <a:off x="4723467" y="847384"/>
            <a:ext cx="6907844" cy="521681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60A9240-8762-4C7D-AF22-A844CB2EC871}"/>
              </a:ext>
            </a:extLst>
          </p:cNvPr>
          <p:cNvSpPr>
            <a:spLocks noGrp="1"/>
          </p:cNvSpPr>
          <p:nvPr>
            <p:ph type="body" sz="half" idx="2"/>
          </p:nvPr>
        </p:nvSpPr>
        <p:spPr>
          <a:xfrm>
            <a:off x="571498" y="2574906"/>
            <a:ext cx="3478787" cy="343571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995685-E45D-4E74-8B78-D3B8E85C434D}"/>
              </a:ext>
            </a:extLst>
          </p:cNvPr>
          <p:cNvSpPr>
            <a:spLocks noGrp="1"/>
          </p:cNvSpPr>
          <p:nvPr>
            <p:ph type="dt" sz="half" idx="10"/>
          </p:nvPr>
        </p:nvSpPr>
        <p:spPr/>
        <p:txBody>
          <a:bodyPr/>
          <a:lstStyle/>
          <a:p>
            <a:fld id="{1C8322F6-1C60-46CF-968C-BC20E470F443}" type="datetimeFigureOut">
              <a:rPr lang="en-US" smtClean="0"/>
              <a:t>9/27/2023</a:t>
            </a:fld>
            <a:endParaRPr lang="en-US"/>
          </a:p>
        </p:txBody>
      </p:sp>
      <p:sp>
        <p:nvSpPr>
          <p:cNvPr id="6" name="Footer Placeholder 5">
            <a:extLst>
              <a:ext uri="{FF2B5EF4-FFF2-40B4-BE49-F238E27FC236}">
                <a16:creationId xmlns:a16="http://schemas.microsoft.com/office/drawing/2014/main" id="{321FCBA3-0FF5-47C2-901A-645F6185D2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030381-5320-46AD-A0B9-7C04B3E5A202}"/>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5357A432-D933-402A-8657-216EE20450EE}"/>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B1E0F3-D71B-436F-A10B-B6EA7125F684}"/>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DEE64F5-2B48-4A2E-BA5E-1D37F1A7C9A3}"/>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9BF9AA-A2C8-4233-B597-EB11C6D6A0E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896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99A0A-70FC-426A-8B3B-60FAF9806EB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EF47EC6-9753-4ABC-BB66-64CCC8BA0808}"/>
              </a:ext>
            </a:extLst>
          </p:cNvPr>
          <p:cNvSpPr>
            <a:spLocks noGrp="1"/>
          </p:cNvSpPr>
          <p:nvPr>
            <p:ph type="body" orient="vert" idx="1"/>
          </p:nvPr>
        </p:nvSpPr>
        <p:spPr>
          <a:xfrm>
            <a:off x="571499" y="2036363"/>
            <a:ext cx="11059811" cy="38707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8884D9F-DC99-4B4C-98CF-178BBBB76646}"/>
              </a:ext>
            </a:extLst>
          </p:cNvPr>
          <p:cNvSpPr>
            <a:spLocks noGrp="1"/>
          </p:cNvSpPr>
          <p:nvPr>
            <p:ph type="dt" sz="half" idx="10"/>
          </p:nvPr>
        </p:nvSpPr>
        <p:spPr/>
        <p:txBody>
          <a:bodyPr/>
          <a:lstStyle/>
          <a:p>
            <a:fld id="{1C8322F6-1C60-46CF-968C-BC20E470F443}" type="datetimeFigureOut">
              <a:rPr lang="en-US" smtClean="0"/>
              <a:t>9/27/2023</a:t>
            </a:fld>
            <a:endParaRPr lang="en-US"/>
          </a:p>
        </p:txBody>
      </p:sp>
      <p:sp>
        <p:nvSpPr>
          <p:cNvPr id="5" name="Footer Placeholder 4">
            <a:extLst>
              <a:ext uri="{FF2B5EF4-FFF2-40B4-BE49-F238E27FC236}">
                <a16:creationId xmlns:a16="http://schemas.microsoft.com/office/drawing/2014/main" id="{1A7A6840-AC0B-4260-8368-08E0A22D22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A5DAB8-EC07-4CCF-96EA-5D8ACDAE6E4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0438F1AC-9961-4786-A189-20863DD97F68}"/>
              </a:ext>
            </a:extLst>
          </p:cNvPr>
          <p:cNvCxnSpPr>
            <a:cxnSpLocks/>
          </p:cNvCxnSpPr>
          <p:nvPr/>
        </p:nvCxnSpPr>
        <p:spPr>
          <a:xfrm flipH="1">
            <a:off x="571500" y="1780979"/>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8697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75F678-EC03-4845-A51B-C90FA6A15491}"/>
              </a:ext>
            </a:extLst>
          </p:cNvPr>
          <p:cNvSpPr>
            <a:spLocks noGrp="1"/>
          </p:cNvSpPr>
          <p:nvPr>
            <p:ph type="title" orient="vert"/>
          </p:nvPr>
        </p:nvSpPr>
        <p:spPr>
          <a:xfrm>
            <a:off x="9177953" y="797251"/>
            <a:ext cx="2483929" cy="528378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4A8B4D-A39F-4528-975A-9C84BEE778DF}"/>
              </a:ext>
            </a:extLst>
          </p:cNvPr>
          <p:cNvSpPr>
            <a:spLocks noGrp="1"/>
          </p:cNvSpPr>
          <p:nvPr>
            <p:ph type="body" orient="vert" idx="1"/>
          </p:nvPr>
        </p:nvSpPr>
        <p:spPr>
          <a:xfrm>
            <a:off x="566094" y="797251"/>
            <a:ext cx="8101072" cy="528378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5E4A23-6984-4AD1-A51D-600EDC263543}"/>
              </a:ext>
            </a:extLst>
          </p:cNvPr>
          <p:cNvSpPr>
            <a:spLocks noGrp="1"/>
          </p:cNvSpPr>
          <p:nvPr>
            <p:ph type="dt" sz="half" idx="10"/>
          </p:nvPr>
        </p:nvSpPr>
        <p:spPr/>
        <p:txBody>
          <a:bodyPr/>
          <a:lstStyle/>
          <a:p>
            <a:fld id="{1C8322F6-1C60-46CF-968C-BC20E470F443}" type="datetimeFigureOut">
              <a:rPr lang="en-US" smtClean="0"/>
              <a:t>9/27/2023</a:t>
            </a:fld>
            <a:endParaRPr lang="en-US"/>
          </a:p>
        </p:txBody>
      </p:sp>
      <p:sp>
        <p:nvSpPr>
          <p:cNvPr id="5" name="Footer Placeholder 4">
            <a:extLst>
              <a:ext uri="{FF2B5EF4-FFF2-40B4-BE49-F238E27FC236}">
                <a16:creationId xmlns:a16="http://schemas.microsoft.com/office/drawing/2014/main" id="{A9273E28-C341-49CC-BAAB-0C0D198212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6D54A-8E86-4026-8DD0-5B0979BB8C7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1CB05DA4-DF32-4D7A-9E4D-36309C90C5BB}"/>
              </a:ext>
            </a:extLst>
          </p:cNvPr>
          <p:cNvCxnSpPr>
            <a:cxnSpLocks/>
          </p:cNvCxnSpPr>
          <p:nvPr/>
        </p:nvCxnSpPr>
        <p:spPr>
          <a:xfrm flipH="1">
            <a:off x="566094" y="57711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7CC7262-4997-41E4-976D-BA82E148280F}"/>
              </a:ext>
            </a:extLst>
          </p:cNvPr>
          <p:cNvCxnSpPr>
            <a:cxnSpLocks/>
          </p:cNvCxnSpPr>
          <p:nvPr/>
        </p:nvCxnSpPr>
        <p:spPr>
          <a:xfrm flipV="1">
            <a:off x="8875226" y="571500"/>
            <a:ext cx="0" cy="57114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F5063B5-E478-4C41-AD40-49A39AE07429}"/>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3995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E1467D-9ED1-4211-A71E-41C91C755C9D}"/>
              </a:ext>
            </a:extLst>
          </p:cNvPr>
          <p:cNvSpPr>
            <a:spLocks noGrp="1"/>
          </p:cNvSpPr>
          <p:nvPr>
            <p:ph type="title"/>
          </p:nvPr>
        </p:nvSpPr>
        <p:spPr>
          <a:xfrm>
            <a:off x="571500" y="689289"/>
            <a:ext cx="11049000" cy="108410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1F8A6A1-C9C7-4FDF-B4DA-1E86B6A355F8}"/>
              </a:ext>
            </a:extLst>
          </p:cNvPr>
          <p:cNvSpPr>
            <a:spLocks noGrp="1"/>
          </p:cNvSpPr>
          <p:nvPr>
            <p:ph type="body" idx="1"/>
          </p:nvPr>
        </p:nvSpPr>
        <p:spPr>
          <a:xfrm>
            <a:off x="571499" y="2075688"/>
            <a:ext cx="11059811" cy="38180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AACC44A-C635-4CD0-90E9-D9503AF4CCF2}"/>
              </a:ext>
            </a:extLst>
          </p:cNvPr>
          <p:cNvSpPr>
            <a:spLocks noGrp="1"/>
          </p:cNvSpPr>
          <p:nvPr>
            <p:ph type="dt" sz="half" idx="2"/>
          </p:nvPr>
        </p:nvSpPr>
        <p:spPr>
          <a:xfrm>
            <a:off x="8036732" y="6397103"/>
            <a:ext cx="3091928" cy="365125"/>
          </a:xfrm>
          <a:prstGeom prst="rect">
            <a:avLst/>
          </a:prstGeom>
        </p:spPr>
        <p:txBody>
          <a:bodyPr vert="horz" lIns="91440" tIns="45720" rIns="91440" bIns="45720" rtlCol="0" anchor="ctr"/>
          <a:lstStyle>
            <a:lvl1pPr algn="r">
              <a:defRPr sz="800" cap="all" spc="200" baseline="0">
                <a:solidFill>
                  <a:schemeClr val="tx1"/>
                </a:solidFill>
              </a:defRPr>
            </a:lvl1pPr>
          </a:lstStyle>
          <a:p>
            <a:fld id="{1C8322F6-1C60-46CF-968C-BC20E470F443}" type="datetimeFigureOut">
              <a:rPr lang="en-US" smtClean="0"/>
              <a:t>9/27/2023</a:t>
            </a:fld>
            <a:endParaRPr lang="en-US"/>
          </a:p>
        </p:txBody>
      </p:sp>
      <p:sp>
        <p:nvSpPr>
          <p:cNvPr id="5" name="Footer Placeholder 4">
            <a:extLst>
              <a:ext uri="{FF2B5EF4-FFF2-40B4-BE49-F238E27FC236}">
                <a16:creationId xmlns:a16="http://schemas.microsoft.com/office/drawing/2014/main" id="{58ABF682-1A47-492C-81E3-9DB0A50ECB1F}"/>
              </a:ext>
            </a:extLst>
          </p:cNvPr>
          <p:cNvSpPr>
            <a:spLocks noGrp="1"/>
          </p:cNvSpPr>
          <p:nvPr>
            <p:ph type="ftr" sz="quarter" idx="3"/>
          </p:nvPr>
        </p:nvSpPr>
        <p:spPr>
          <a:xfrm>
            <a:off x="475782" y="6397103"/>
            <a:ext cx="4114800" cy="365125"/>
          </a:xfrm>
          <a:prstGeom prst="rect">
            <a:avLst/>
          </a:prstGeom>
        </p:spPr>
        <p:txBody>
          <a:bodyPr vert="horz" lIns="91440" tIns="45720" rIns="91440" bIns="45720" rtlCol="0" anchor="ctr"/>
          <a:lstStyle>
            <a:lvl1pPr algn="l">
              <a:defRPr sz="800" cap="all" spc="2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CCC814B-9105-44ED-98A9-D326B2E2605C}"/>
              </a:ext>
            </a:extLst>
          </p:cNvPr>
          <p:cNvSpPr>
            <a:spLocks noGrp="1"/>
          </p:cNvSpPr>
          <p:nvPr>
            <p:ph type="sldNum" sz="quarter" idx="4"/>
          </p:nvPr>
        </p:nvSpPr>
        <p:spPr>
          <a:xfrm>
            <a:off x="11024553" y="6397103"/>
            <a:ext cx="700775" cy="365125"/>
          </a:xfrm>
          <a:prstGeom prst="rect">
            <a:avLst/>
          </a:prstGeom>
        </p:spPr>
        <p:txBody>
          <a:bodyPr vert="horz" lIns="91440" tIns="45720" rIns="91440" bIns="45720" rtlCol="0" anchor="ctr"/>
          <a:lstStyle>
            <a:lvl1pPr algn="r">
              <a:defRPr sz="800">
                <a:solidFill>
                  <a:schemeClr val="tx1"/>
                </a:solidFill>
              </a:defRPr>
            </a:lvl1pPr>
          </a:lstStyle>
          <a:p>
            <a:fld id="{5EEB83C2-341F-4C28-A243-1C56DDDA54D3}" type="slidenum">
              <a:rPr lang="en-US" smtClean="0"/>
              <a:t>‹#›</a:t>
            </a:fld>
            <a:endParaRPr lang="en-US"/>
          </a:p>
        </p:txBody>
      </p:sp>
      <p:cxnSp>
        <p:nvCxnSpPr>
          <p:cNvPr id="20" name="Straight Connector 19">
            <a:extLst>
              <a:ext uri="{FF2B5EF4-FFF2-40B4-BE49-F238E27FC236}">
                <a16:creationId xmlns:a16="http://schemas.microsoft.com/office/drawing/2014/main" id="{A6814345-41DE-42C5-8657-66C1417DF81A}"/>
              </a:ext>
            </a:extLst>
          </p:cNvPr>
          <p:cNvCxnSpPr>
            <a:cxnSpLocks/>
          </p:cNvCxnSpPr>
          <p:nvPr/>
        </p:nvCxnSpPr>
        <p:spPr>
          <a:xfrm flipH="1">
            <a:off x="566094" y="6286347"/>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E68E419-3727-4F5E-8840-AF149B33B0B7}"/>
              </a:ext>
            </a:extLst>
          </p:cNvPr>
          <p:cNvCxnSpPr>
            <a:cxnSpLocks/>
          </p:cNvCxnSpPr>
          <p:nvPr/>
        </p:nvCxnSpPr>
        <p:spPr>
          <a:xfrm flipH="1">
            <a:off x="577485" y="1883336"/>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19B6EC-D7AE-452F-8D0C-D11BD3377F3E}"/>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3998010"/>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43" r:id="rId6"/>
    <p:sldLayoutId id="2147483739" r:id="rId7"/>
    <p:sldLayoutId id="2147483740" r:id="rId8"/>
    <p:sldLayoutId id="2147483741" r:id="rId9"/>
    <p:sldLayoutId id="2147483742" r:id="rId10"/>
    <p:sldLayoutId id="2147483744" r:id="rId11"/>
  </p:sldLayoutIdLst>
  <p:txStyles>
    <p:titleStyle>
      <a:lvl1pPr algn="l" defTabSz="914400" rtl="0" eaLnBrk="1" latinLnBrk="0" hangingPunct="1">
        <a:lnSpc>
          <a:spcPct val="90000"/>
        </a:lnSpc>
        <a:spcBef>
          <a:spcPct val="0"/>
        </a:spcBef>
        <a:buNone/>
        <a:defRPr sz="4000" kern="1200" spc="-100" baseline="0">
          <a:solidFill>
            <a:schemeClr val="tx1"/>
          </a:solidFill>
          <a:latin typeface="Batang" panose="02030600000101010101" pitchFamily="18" charset="-127"/>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8.jpe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0220DBA-8988-4873-8FCD-3FFAC3CF1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3" descr="A colorful smoke in a blue and yellow sky&#10;&#10;Description automatically generated">
            <a:extLst>
              <a:ext uri="{FF2B5EF4-FFF2-40B4-BE49-F238E27FC236}">
                <a16:creationId xmlns:a16="http://schemas.microsoft.com/office/drawing/2014/main" id="{268C84A7-5E7F-3E8B-DF24-97501D48D499}"/>
              </a:ext>
            </a:extLst>
          </p:cNvPr>
          <p:cNvPicPr>
            <a:picLocks noChangeAspect="1"/>
          </p:cNvPicPr>
          <p:nvPr/>
        </p:nvPicPr>
        <p:blipFill rotWithShape="1">
          <a:blip r:embed="rId2">
            <a:alphaModFix amt="60000"/>
          </a:blip>
          <a:srcRect t="20213"/>
          <a:stretch/>
        </p:blipFill>
        <p:spPr>
          <a:xfrm>
            <a:off x="20" y="10"/>
            <a:ext cx="12191980" cy="6857990"/>
          </a:xfrm>
          <a:prstGeom prst="rect">
            <a:avLst/>
          </a:prstGeom>
        </p:spPr>
      </p:pic>
      <p:sp>
        <p:nvSpPr>
          <p:cNvPr id="2" name="Title 1">
            <a:extLst>
              <a:ext uri="{FF2B5EF4-FFF2-40B4-BE49-F238E27FC236}">
                <a16:creationId xmlns:a16="http://schemas.microsoft.com/office/drawing/2014/main" id="{FB79B058-4B1A-C153-5480-1D7BC2A9BC33}"/>
              </a:ext>
            </a:extLst>
          </p:cNvPr>
          <p:cNvSpPr>
            <a:spLocks noGrp="1"/>
          </p:cNvSpPr>
          <p:nvPr>
            <p:ph type="ctrTitle"/>
          </p:nvPr>
        </p:nvSpPr>
        <p:spPr>
          <a:xfrm>
            <a:off x="521208" y="4819615"/>
            <a:ext cx="6817836" cy="1264936"/>
          </a:xfrm>
        </p:spPr>
        <p:txBody>
          <a:bodyPr anchor="ctr">
            <a:normAutofit/>
          </a:bodyPr>
          <a:lstStyle/>
          <a:p>
            <a:r>
              <a:rPr lang="en-GB">
                <a:solidFill>
                  <a:srgbClr val="FFFFFF"/>
                </a:solidFill>
              </a:rPr>
              <a:t>The Core Conditions</a:t>
            </a:r>
          </a:p>
        </p:txBody>
      </p:sp>
      <p:sp>
        <p:nvSpPr>
          <p:cNvPr id="3" name="Subtitle 2">
            <a:extLst>
              <a:ext uri="{FF2B5EF4-FFF2-40B4-BE49-F238E27FC236}">
                <a16:creationId xmlns:a16="http://schemas.microsoft.com/office/drawing/2014/main" id="{7092A818-F2DE-DC92-0DB2-F59DC56A18F8}"/>
              </a:ext>
            </a:extLst>
          </p:cNvPr>
          <p:cNvSpPr>
            <a:spLocks noGrp="1"/>
          </p:cNvSpPr>
          <p:nvPr>
            <p:ph type="subTitle" idx="1"/>
          </p:nvPr>
        </p:nvSpPr>
        <p:spPr>
          <a:xfrm>
            <a:off x="8142516" y="4901919"/>
            <a:ext cx="3483615" cy="1100329"/>
          </a:xfrm>
        </p:spPr>
        <p:txBody>
          <a:bodyPr anchor="ctr">
            <a:normAutofit/>
          </a:bodyPr>
          <a:lstStyle/>
          <a:p>
            <a:r>
              <a:rPr lang="en-GB" sz="1600" dirty="0">
                <a:solidFill>
                  <a:srgbClr val="FFFFFF"/>
                </a:solidFill>
              </a:rPr>
              <a:t>Humanistic counselling</a:t>
            </a:r>
          </a:p>
        </p:txBody>
      </p:sp>
      <p:cxnSp>
        <p:nvCxnSpPr>
          <p:cNvPr id="35" name="Straight Connector 34">
            <a:extLst>
              <a:ext uri="{FF2B5EF4-FFF2-40B4-BE49-F238E27FC236}">
                <a16:creationId xmlns:a16="http://schemas.microsoft.com/office/drawing/2014/main" id="{F1981B13-F880-47D1-BA19-C2C84FC754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9889C86-81F5-4E2B-A1BF-3DC57716B5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2" name="Straight Connector 38">
            <a:extLst>
              <a:ext uri="{FF2B5EF4-FFF2-40B4-BE49-F238E27FC236}">
                <a16:creationId xmlns:a16="http://schemas.microsoft.com/office/drawing/2014/main" id="{0D1651B2-663F-4ED2-A7D2-9D74A5DFD1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1133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4314D2-D2A1-4CD8-AC61-D3A862409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740079-5549-5232-1108-8954FFD79202}"/>
              </a:ext>
            </a:extLst>
          </p:cNvPr>
          <p:cNvSpPr>
            <a:spLocks noGrp="1"/>
          </p:cNvSpPr>
          <p:nvPr>
            <p:ph type="title"/>
          </p:nvPr>
        </p:nvSpPr>
        <p:spPr>
          <a:xfrm>
            <a:off x="521207" y="789567"/>
            <a:ext cx="11110405" cy="1054864"/>
          </a:xfrm>
        </p:spPr>
        <p:txBody>
          <a:bodyPr anchor="t">
            <a:normAutofit/>
          </a:bodyPr>
          <a:lstStyle/>
          <a:p>
            <a:r>
              <a:rPr lang="en-GB" dirty="0"/>
              <a:t>Check your understanding</a:t>
            </a:r>
          </a:p>
        </p:txBody>
      </p:sp>
      <p:cxnSp>
        <p:nvCxnSpPr>
          <p:cNvPr id="11" name="Straight Connector 10">
            <a:extLst>
              <a:ext uri="{FF2B5EF4-FFF2-40B4-BE49-F238E27FC236}">
                <a16:creationId xmlns:a16="http://schemas.microsoft.com/office/drawing/2014/main" id="{989C9033-50A6-4C0D-A434-1DA417B55C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56775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E77119D-632B-44FE-918A-65D2788D00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0FB49DD-24F1-9322-ABC3-3D49B4C006FE}"/>
              </a:ext>
            </a:extLst>
          </p:cNvPr>
          <p:cNvGraphicFramePr>
            <a:graphicFrameLocks noGrp="1"/>
          </p:cNvGraphicFramePr>
          <p:nvPr>
            <p:ph idx="1"/>
            <p:extLst>
              <p:ext uri="{D42A27DB-BD31-4B8C-83A1-F6EECF244321}">
                <p14:modId xmlns:p14="http://schemas.microsoft.com/office/powerpoint/2010/main" val="4160066395"/>
              </p:ext>
            </p:extLst>
          </p:nvPr>
        </p:nvGraphicFramePr>
        <p:xfrm>
          <a:off x="571500" y="1936417"/>
          <a:ext cx="11060113" cy="3934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7511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4314D2-D2A1-4CD8-AC61-D3A862409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0F5A5-3B33-2E87-D35C-B72BCD6496DD}"/>
              </a:ext>
            </a:extLst>
          </p:cNvPr>
          <p:cNvSpPr>
            <a:spLocks noGrp="1"/>
          </p:cNvSpPr>
          <p:nvPr>
            <p:ph type="title"/>
          </p:nvPr>
        </p:nvSpPr>
        <p:spPr>
          <a:xfrm>
            <a:off x="521207" y="789567"/>
            <a:ext cx="11110405" cy="1054864"/>
          </a:xfrm>
        </p:spPr>
        <p:txBody>
          <a:bodyPr anchor="t">
            <a:normAutofit/>
          </a:bodyPr>
          <a:lstStyle/>
          <a:p>
            <a:r>
              <a:rPr lang="en-GB" dirty="0"/>
              <a:t>Six necessary and sufficient conditions</a:t>
            </a:r>
          </a:p>
        </p:txBody>
      </p:sp>
      <p:cxnSp>
        <p:nvCxnSpPr>
          <p:cNvPr id="11" name="Straight Connector 10">
            <a:extLst>
              <a:ext uri="{FF2B5EF4-FFF2-40B4-BE49-F238E27FC236}">
                <a16:creationId xmlns:a16="http://schemas.microsoft.com/office/drawing/2014/main" id="{989C9033-50A6-4C0D-A434-1DA417B55C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56775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E77119D-632B-44FE-918A-65D2788D00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87342FB-D331-772E-682E-97BBD7C89A65}"/>
              </a:ext>
            </a:extLst>
          </p:cNvPr>
          <p:cNvGraphicFramePr>
            <a:graphicFrameLocks noGrp="1"/>
          </p:cNvGraphicFramePr>
          <p:nvPr>
            <p:ph idx="1"/>
            <p:extLst>
              <p:ext uri="{D42A27DB-BD31-4B8C-83A1-F6EECF244321}">
                <p14:modId xmlns:p14="http://schemas.microsoft.com/office/powerpoint/2010/main" val="4030935264"/>
              </p:ext>
            </p:extLst>
          </p:nvPr>
        </p:nvGraphicFramePr>
        <p:xfrm>
          <a:off x="571500" y="1936417"/>
          <a:ext cx="11060113" cy="3934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6542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4314D2-D2A1-4CD8-AC61-D3A862409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76984-23CC-FE4E-07E1-7B7E79ED7C50}"/>
              </a:ext>
            </a:extLst>
          </p:cNvPr>
          <p:cNvSpPr>
            <a:spLocks noGrp="1"/>
          </p:cNvSpPr>
          <p:nvPr>
            <p:ph type="title"/>
          </p:nvPr>
        </p:nvSpPr>
        <p:spPr>
          <a:xfrm>
            <a:off x="521207" y="789567"/>
            <a:ext cx="11110405" cy="1054864"/>
          </a:xfrm>
        </p:spPr>
        <p:txBody>
          <a:bodyPr anchor="t">
            <a:normAutofit/>
          </a:bodyPr>
          <a:lstStyle/>
          <a:p>
            <a:r>
              <a:rPr lang="en-GB" dirty="0"/>
              <a:t>Congruence</a:t>
            </a:r>
          </a:p>
        </p:txBody>
      </p:sp>
      <p:cxnSp>
        <p:nvCxnSpPr>
          <p:cNvPr id="11" name="Straight Connector 10">
            <a:extLst>
              <a:ext uri="{FF2B5EF4-FFF2-40B4-BE49-F238E27FC236}">
                <a16:creationId xmlns:a16="http://schemas.microsoft.com/office/drawing/2014/main" id="{989C9033-50A6-4C0D-A434-1DA417B55C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56775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E77119D-632B-44FE-918A-65D2788D00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8CD8B07-0238-9E90-701A-01C7BA7253D0}"/>
              </a:ext>
            </a:extLst>
          </p:cNvPr>
          <p:cNvGraphicFramePr>
            <a:graphicFrameLocks noGrp="1"/>
          </p:cNvGraphicFramePr>
          <p:nvPr>
            <p:ph idx="1"/>
            <p:extLst>
              <p:ext uri="{D42A27DB-BD31-4B8C-83A1-F6EECF244321}">
                <p14:modId xmlns:p14="http://schemas.microsoft.com/office/powerpoint/2010/main" val="1105670806"/>
              </p:ext>
            </p:extLst>
          </p:nvPr>
        </p:nvGraphicFramePr>
        <p:xfrm>
          <a:off x="571500" y="1936417"/>
          <a:ext cx="11060113" cy="3934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0576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A240FCEE-B6E2-46D0-9BB0-F45F79545E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BD2FB83-3783-4477-80B5-DA5BF10BAF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83EA203-71D5-49C0-9626-FFA8E46787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60220DBA-8988-4873-8FCD-3FFAC3CF1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op view of a wooden block with the number one written on it and the block is on a yellow surface">
            <a:extLst>
              <a:ext uri="{FF2B5EF4-FFF2-40B4-BE49-F238E27FC236}">
                <a16:creationId xmlns:a16="http://schemas.microsoft.com/office/drawing/2014/main" id="{7AC2D382-D3C6-C593-ABB9-26EF35333ECA}"/>
              </a:ext>
            </a:extLst>
          </p:cNvPr>
          <p:cNvPicPr>
            <a:picLocks noGrp="1" noChangeAspect="1"/>
          </p:cNvPicPr>
          <p:nvPr>
            <p:ph idx="1"/>
          </p:nvPr>
        </p:nvPicPr>
        <p:blipFill rotWithShape="1">
          <a:blip r:embed="rId3">
            <a:alphaModFix amt="60000"/>
            <a:extLst>
              <a:ext uri="{28A0092B-C50C-407E-A947-70E740481C1C}">
                <a14:useLocalDpi xmlns:a14="http://schemas.microsoft.com/office/drawing/2010/main" val="0"/>
              </a:ext>
            </a:extLst>
          </a:blip>
          <a:srcRect t="13818" b="1912"/>
          <a:stretch/>
        </p:blipFill>
        <p:spPr>
          <a:xfrm>
            <a:off x="20" y="10"/>
            <a:ext cx="12191980" cy="6857990"/>
          </a:xfrm>
          <a:prstGeom prst="rect">
            <a:avLst/>
          </a:prstGeom>
        </p:spPr>
      </p:pic>
      <p:sp>
        <p:nvSpPr>
          <p:cNvPr id="2" name="Title 1">
            <a:extLst>
              <a:ext uri="{FF2B5EF4-FFF2-40B4-BE49-F238E27FC236}">
                <a16:creationId xmlns:a16="http://schemas.microsoft.com/office/drawing/2014/main" id="{B32F0E11-111B-2995-5B3B-7146B10A77B1}"/>
              </a:ext>
            </a:extLst>
          </p:cNvPr>
          <p:cNvSpPr>
            <a:spLocks noGrp="1"/>
          </p:cNvSpPr>
          <p:nvPr>
            <p:ph type="title"/>
          </p:nvPr>
        </p:nvSpPr>
        <p:spPr>
          <a:xfrm>
            <a:off x="521208" y="4819615"/>
            <a:ext cx="6817836" cy="1264936"/>
          </a:xfrm>
        </p:spPr>
        <p:txBody>
          <a:bodyPr vert="horz" lIns="91440" tIns="45720" rIns="91440" bIns="45720" rtlCol="0" anchor="ctr">
            <a:normAutofit/>
          </a:bodyPr>
          <a:lstStyle/>
          <a:p>
            <a:r>
              <a:rPr lang="en-US" sz="4800">
                <a:solidFill>
                  <a:srgbClr val="FFFFFF"/>
                </a:solidFill>
              </a:rPr>
              <a:t>Activity One</a:t>
            </a:r>
          </a:p>
        </p:txBody>
      </p:sp>
      <p:cxnSp>
        <p:nvCxnSpPr>
          <p:cNvPr id="18" name="Straight Connector 17">
            <a:extLst>
              <a:ext uri="{FF2B5EF4-FFF2-40B4-BE49-F238E27FC236}">
                <a16:creationId xmlns:a16="http://schemas.microsoft.com/office/drawing/2014/main" id="{F1981B13-F880-47D1-BA19-C2C84FC754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9889C86-81F5-4E2B-A1BF-3DC57716B5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4614653"/>
            <a:ext cx="0" cy="1674861"/>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D1651B2-663F-4ED2-A7D2-9D74A5DFD1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8467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4314D2-D2A1-4CD8-AC61-D3A862409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3D3BC-2AF9-42D0-81DF-88A1259AF1C4}"/>
              </a:ext>
            </a:extLst>
          </p:cNvPr>
          <p:cNvSpPr>
            <a:spLocks noGrp="1"/>
          </p:cNvSpPr>
          <p:nvPr>
            <p:ph type="title"/>
          </p:nvPr>
        </p:nvSpPr>
        <p:spPr>
          <a:xfrm>
            <a:off x="521207" y="789567"/>
            <a:ext cx="11110405" cy="1054864"/>
          </a:xfrm>
        </p:spPr>
        <p:txBody>
          <a:bodyPr anchor="t">
            <a:normAutofit/>
          </a:bodyPr>
          <a:lstStyle/>
          <a:p>
            <a:r>
              <a:rPr lang="en-GB" dirty="0"/>
              <a:t>Bodily felt congruence</a:t>
            </a:r>
          </a:p>
        </p:txBody>
      </p:sp>
      <p:cxnSp>
        <p:nvCxnSpPr>
          <p:cNvPr id="11" name="Straight Connector 10">
            <a:extLst>
              <a:ext uri="{FF2B5EF4-FFF2-40B4-BE49-F238E27FC236}">
                <a16:creationId xmlns:a16="http://schemas.microsoft.com/office/drawing/2014/main" id="{989C9033-50A6-4C0D-A434-1DA417B55C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56775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E77119D-632B-44FE-918A-65D2788D00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7154F76-140F-5D01-5CD8-C61EF0811599}"/>
              </a:ext>
            </a:extLst>
          </p:cNvPr>
          <p:cNvGraphicFramePr>
            <a:graphicFrameLocks noGrp="1"/>
          </p:cNvGraphicFramePr>
          <p:nvPr>
            <p:ph idx="1"/>
            <p:extLst>
              <p:ext uri="{D42A27DB-BD31-4B8C-83A1-F6EECF244321}">
                <p14:modId xmlns:p14="http://schemas.microsoft.com/office/powerpoint/2010/main" val="1065861534"/>
              </p:ext>
            </p:extLst>
          </p:nvPr>
        </p:nvGraphicFramePr>
        <p:xfrm>
          <a:off x="571500" y="1936417"/>
          <a:ext cx="11060113" cy="3934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5698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4314D2-D2A1-4CD8-AC61-D3A862409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B369DB-8310-6BD5-3427-57556C81830C}"/>
              </a:ext>
            </a:extLst>
          </p:cNvPr>
          <p:cNvSpPr>
            <a:spLocks noGrp="1"/>
          </p:cNvSpPr>
          <p:nvPr>
            <p:ph type="title"/>
          </p:nvPr>
        </p:nvSpPr>
        <p:spPr>
          <a:xfrm>
            <a:off x="521207" y="789567"/>
            <a:ext cx="11110405" cy="1054864"/>
          </a:xfrm>
        </p:spPr>
        <p:txBody>
          <a:bodyPr anchor="t">
            <a:normAutofit/>
          </a:bodyPr>
          <a:lstStyle/>
          <a:p>
            <a:r>
              <a:rPr lang="en-GB" dirty="0"/>
              <a:t>A congruent therapist</a:t>
            </a:r>
          </a:p>
        </p:txBody>
      </p:sp>
      <p:cxnSp>
        <p:nvCxnSpPr>
          <p:cNvPr id="11" name="Straight Connector 10">
            <a:extLst>
              <a:ext uri="{FF2B5EF4-FFF2-40B4-BE49-F238E27FC236}">
                <a16:creationId xmlns:a16="http://schemas.microsoft.com/office/drawing/2014/main" id="{989C9033-50A6-4C0D-A434-1DA417B55C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56775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E77119D-632B-44FE-918A-65D2788D00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7064580-A6D5-B31F-A5D1-32024A305E0C}"/>
              </a:ext>
            </a:extLst>
          </p:cNvPr>
          <p:cNvGraphicFramePr>
            <a:graphicFrameLocks noGrp="1"/>
          </p:cNvGraphicFramePr>
          <p:nvPr>
            <p:ph idx="1"/>
            <p:extLst>
              <p:ext uri="{D42A27DB-BD31-4B8C-83A1-F6EECF244321}">
                <p14:modId xmlns:p14="http://schemas.microsoft.com/office/powerpoint/2010/main" val="2331799606"/>
              </p:ext>
            </p:extLst>
          </p:nvPr>
        </p:nvGraphicFramePr>
        <p:xfrm>
          <a:off x="571500" y="1936417"/>
          <a:ext cx="11060113" cy="3934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0489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AF395E-7D52-496C-ACDD-468AEC1AD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C91DDB-F378-9C06-1D0E-30339D859F57}"/>
              </a:ext>
            </a:extLst>
          </p:cNvPr>
          <p:cNvSpPr>
            <a:spLocks noGrp="1"/>
          </p:cNvSpPr>
          <p:nvPr>
            <p:ph type="title"/>
          </p:nvPr>
        </p:nvSpPr>
        <p:spPr>
          <a:xfrm>
            <a:off x="521208" y="786384"/>
            <a:ext cx="3509192" cy="2008193"/>
          </a:xfrm>
        </p:spPr>
        <p:txBody>
          <a:bodyPr anchor="t">
            <a:normAutofit/>
          </a:bodyPr>
          <a:lstStyle/>
          <a:p>
            <a:r>
              <a:rPr lang="en-GB" dirty="0"/>
              <a:t>Challenges?</a:t>
            </a:r>
          </a:p>
        </p:txBody>
      </p:sp>
      <p:cxnSp>
        <p:nvCxnSpPr>
          <p:cNvPr id="12" name="Straight Connector 11">
            <a:extLst>
              <a:ext uri="{FF2B5EF4-FFF2-40B4-BE49-F238E27FC236}">
                <a16:creationId xmlns:a16="http://schemas.microsoft.com/office/drawing/2014/main" id="{56BAADB1-054E-4A82-8D07-643BD1F433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8602" y="57620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DD616A-967E-E072-B303-A9E2E15AAB5A}"/>
              </a:ext>
            </a:extLst>
          </p:cNvPr>
          <p:cNvSpPr>
            <a:spLocks noGrp="1"/>
          </p:cNvSpPr>
          <p:nvPr>
            <p:ph idx="1"/>
          </p:nvPr>
        </p:nvSpPr>
        <p:spPr>
          <a:xfrm>
            <a:off x="571502" y="3066892"/>
            <a:ext cx="3276598" cy="2856476"/>
          </a:xfrm>
        </p:spPr>
        <p:txBody>
          <a:bodyPr anchor="b">
            <a:normAutofit/>
          </a:bodyPr>
          <a:lstStyle/>
          <a:p>
            <a:r>
              <a:rPr lang="en-GB" sz="1800"/>
              <a:t>Why might congruence perhaps be the most challenging concept to understand, facilitate or engage with?</a:t>
            </a:r>
          </a:p>
        </p:txBody>
      </p:sp>
      <p:cxnSp>
        <p:nvCxnSpPr>
          <p:cNvPr id="14" name="Straight Connector 13">
            <a:extLst>
              <a:ext uri="{FF2B5EF4-FFF2-40B4-BE49-F238E27FC236}">
                <a16:creationId xmlns:a16="http://schemas.microsoft.com/office/drawing/2014/main" id="{B3121654-FB13-441C-AB60-76710D917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19600" y="588336"/>
            <a:ext cx="0" cy="569816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Puzzles in brain">
            <a:extLst>
              <a:ext uri="{FF2B5EF4-FFF2-40B4-BE49-F238E27FC236}">
                <a16:creationId xmlns:a16="http://schemas.microsoft.com/office/drawing/2014/main" id="{8EF2C728-C568-EACC-7267-20438D1F85DA}"/>
              </a:ext>
            </a:extLst>
          </p:cNvPr>
          <p:cNvPicPr>
            <a:picLocks noChangeAspect="1"/>
          </p:cNvPicPr>
          <p:nvPr/>
        </p:nvPicPr>
        <p:blipFill rotWithShape="1">
          <a:blip r:embed="rId3">
            <a:duotone>
              <a:schemeClr val="accent3">
                <a:shade val="45000"/>
                <a:satMod val="135000"/>
              </a:schemeClr>
              <a:prstClr val="white"/>
            </a:duotone>
            <a:extLst>
              <a:ext uri="{28A0092B-C50C-407E-A947-70E740481C1C}">
                <a14:useLocalDpi xmlns:a14="http://schemas.microsoft.com/office/drawing/2010/main" val="0"/>
              </a:ext>
            </a:extLst>
          </a:blip>
          <a:srcRect l="10432" r="-3" b="-3"/>
          <a:stretch/>
        </p:blipFill>
        <p:spPr>
          <a:xfrm>
            <a:off x="4699208" y="849338"/>
            <a:ext cx="6921292" cy="5158038"/>
          </a:xfrm>
          <a:prstGeom prst="rect">
            <a:avLst/>
          </a:prstGeom>
        </p:spPr>
      </p:pic>
      <p:cxnSp>
        <p:nvCxnSpPr>
          <p:cNvPr id="16" name="Straight Connector 15">
            <a:extLst>
              <a:ext uri="{FF2B5EF4-FFF2-40B4-BE49-F238E27FC236}">
                <a16:creationId xmlns:a16="http://schemas.microsoft.com/office/drawing/2014/main" id="{C58D2D3E-B980-4D6F-BBFB-DF7A3A9472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4316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93B728-EF8E-4747-9825-F8D7FEEE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57C130-4C5E-7CF0-A071-AC2942B28F5F}"/>
              </a:ext>
            </a:extLst>
          </p:cNvPr>
          <p:cNvSpPr>
            <a:spLocks noGrp="1"/>
          </p:cNvSpPr>
          <p:nvPr>
            <p:ph type="title"/>
          </p:nvPr>
        </p:nvSpPr>
        <p:spPr>
          <a:xfrm>
            <a:off x="521208" y="783863"/>
            <a:ext cx="3448812" cy="5048339"/>
          </a:xfrm>
        </p:spPr>
        <p:txBody>
          <a:bodyPr anchor="t">
            <a:normAutofit/>
          </a:bodyPr>
          <a:lstStyle/>
          <a:p>
            <a:r>
              <a:rPr lang="en-GB" dirty="0"/>
              <a:t>Unconditional Positive Regard (UPR)</a:t>
            </a:r>
          </a:p>
        </p:txBody>
      </p:sp>
      <p:cxnSp>
        <p:nvCxnSpPr>
          <p:cNvPr id="11" name="Straight Connector 10">
            <a:extLst>
              <a:ext uri="{FF2B5EF4-FFF2-40B4-BE49-F238E27FC236}">
                <a16:creationId xmlns:a16="http://schemas.microsoft.com/office/drawing/2014/main" id="{D138B8C1-129C-418D-BEA5-984B1F6A32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EE0F901-22C5-405D-919A-D48167CEAD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196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87C62E1-2E42-4DD6-9ECF-39FB001D5B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DFDFAAB-934C-CD5F-C7C7-0108BE6AAF6B}"/>
              </a:ext>
            </a:extLst>
          </p:cNvPr>
          <p:cNvGraphicFramePr>
            <a:graphicFrameLocks noGrp="1"/>
          </p:cNvGraphicFramePr>
          <p:nvPr>
            <p:ph idx="1"/>
            <p:extLst>
              <p:ext uri="{D42A27DB-BD31-4B8C-83A1-F6EECF244321}">
                <p14:modId xmlns:p14="http://schemas.microsoft.com/office/powerpoint/2010/main" val="1235187603"/>
              </p:ext>
            </p:extLst>
          </p:nvPr>
        </p:nvGraphicFramePr>
        <p:xfrm>
          <a:off x="4869180" y="899033"/>
          <a:ext cx="6762434" cy="5044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1499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63" name="Rectangle 1062">
            <a:extLst>
              <a:ext uri="{FF2B5EF4-FFF2-40B4-BE49-F238E27FC236}">
                <a16:creationId xmlns:a16="http://schemas.microsoft.com/office/drawing/2014/main" id="{EBAF395E-7D52-496C-ACDD-468AEC1AD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23F6DA-00F7-A265-C9C9-A3871290EA94}"/>
              </a:ext>
            </a:extLst>
          </p:cNvPr>
          <p:cNvSpPr>
            <a:spLocks noGrp="1"/>
          </p:cNvSpPr>
          <p:nvPr>
            <p:ph type="title"/>
          </p:nvPr>
        </p:nvSpPr>
        <p:spPr>
          <a:xfrm>
            <a:off x="521207" y="786384"/>
            <a:ext cx="6233755" cy="1707775"/>
          </a:xfrm>
        </p:spPr>
        <p:txBody>
          <a:bodyPr anchor="t">
            <a:normAutofit/>
          </a:bodyPr>
          <a:lstStyle/>
          <a:p>
            <a:r>
              <a:rPr lang="en-GB" dirty="0"/>
              <a:t>Acceptance and Respect </a:t>
            </a:r>
          </a:p>
        </p:txBody>
      </p:sp>
      <p:cxnSp>
        <p:nvCxnSpPr>
          <p:cNvPr id="1065" name="Straight Connector 1064">
            <a:extLst>
              <a:ext uri="{FF2B5EF4-FFF2-40B4-BE49-F238E27FC236}">
                <a16:creationId xmlns:a16="http://schemas.microsoft.com/office/drawing/2014/main" id="{56BAADB1-054E-4A82-8D07-643BD1F433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8602" y="57620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67" name="Straight Connector 1066">
            <a:extLst>
              <a:ext uri="{FF2B5EF4-FFF2-40B4-BE49-F238E27FC236}">
                <a16:creationId xmlns:a16="http://schemas.microsoft.com/office/drawing/2014/main" id="{B3121654-FB13-441C-AB60-76710D917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576201"/>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026" name="Picture 2" descr="Free Photo Of Acrylic Paint Stock Photo">
            <a:extLst>
              <a:ext uri="{FF2B5EF4-FFF2-40B4-BE49-F238E27FC236}">
                <a16:creationId xmlns:a16="http://schemas.microsoft.com/office/drawing/2014/main" id="{76EAE95C-FB64-ADC9-AE6B-4A91ED4D3ADC}"/>
              </a:ext>
            </a:extLst>
          </p:cNvPr>
          <p:cNvPicPr>
            <a:picLocks noChangeAspect="1" noChangeArrowheads="1"/>
          </p:cNvPicPr>
          <p:nvPr/>
        </p:nvPicPr>
        <p:blipFill rotWithShape="1">
          <a:blip r:embed="rId3">
            <a:duotone>
              <a:schemeClr val="accent2">
                <a:shade val="45000"/>
                <a:satMod val="135000"/>
              </a:schemeClr>
              <a:prstClr val="white"/>
            </a:duotone>
            <a:extLst>
              <a:ext uri="{28A0092B-C50C-407E-A947-70E740481C1C}">
                <a14:useLocalDpi xmlns:a14="http://schemas.microsoft.com/office/drawing/2010/main" val="0"/>
              </a:ext>
            </a:extLst>
          </a:blip>
          <a:srcRect r="7224" b="-3"/>
          <a:stretch/>
        </p:blipFill>
        <p:spPr bwMode="auto">
          <a:xfrm>
            <a:off x="8036732" y="853712"/>
            <a:ext cx="3583768" cy="5150567"/>
          </a:xfrm>
          <a:prstGeom prst="rect">
            <a:avLst/>
          </a:prstGeom>
          <a:noFill/>
          <a:extLst>
            <a:ext uri="{909E8E84-426E-40DD-AFC4-6F175D3DCCD1}">
              <a14:hiddenFill xmlns:a14="http://schemas.microsoft.com/office/drawing/2010/main">
                <a:solidFill>
                  <a:srgbClr val="FFFFFF"/>
                </a:solidFill>
              </a14:hiddenFill>
            </a:ext>
          </a:extLst>
        </p:spPr>
      </p:pic>
      <p:cxnSp>
        <p:nvCxnSpPr>
          <p:cNvPr id="1069" name="Straight Connector 1068">
            <a:extLst>
              <a:ext uri="{FF2B5EF4-FFF2-40B4-BE49-F238E27FC236}">
                <a16:creationId xmlns:a16="http://schemas.microsoft.com/office/drawing/2014/main" id="{C58D2D3E-B980-4D6F-BBFB-DF7A3A9472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F4B4618F-673A-F6A9-7FA9-8A96580E1A96}"/>
              </a:ext>
            </a:extLst>
          </p:cNvPr>
          <p:cNvGraphicFramePr>
            <a:graphicFrameLocks noGrp="1"/>
          </p:cNvGraphicFramePr>
          <p:nvPr>
            <p:ph idx="1"/>
            <p:extLst>
              <p:ext uri="{D42A27DB-BD31-4B8C-83A1-F6EECF244321}">
                <p14:modId xmlns:p14="http://schemas.microsoft.com/office/powerpoint/2010/main" val="4171041108"/>
              </p:ext>
            </p:extLst>
          </p:nvPr>
        </p:nvGraphicFramePr>
        <p:xfrm>
          <a:off x="571501" y="2494159"/>
          <a:ext cx="6131953" cy="35101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75405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93B728-EF8E-4747-9825-F8D7FEEE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32051A-5DEE-B0BE-6432-9B7B78C86B0C}"/>
              </a:ext>
            </a:extLst>
          </p:cNvPr>
          <p:cNvSpPr>
            <a:spLocks noGrp="1"/>
          </p:cNvSpPr>
          <p:nvPr>
            <p:ph type="title"/>
          </p:nvPr>
        </p:nvSpPr>
        <p:spPr>
          <a:xfrm>
            <a:off x="521208" y="783863"/>
            <a:ext cx="3448812" cy="5048339"/>
          </a:xfrm>
        </p:spPr>
        <p:txBody>
          <a:bodyPr anchor="t">
            <a:normAutofit/>
          </a:bodyPr>
          <a:lstStyle/>
          <a:p>
            <a:r>
              <a:rPr lang="en-GB" dirty="0"/>
              <a:t>Activity Two</a:t>
            </a:r>
          </a:p>
        </p:txBody>
      </p:sp>
      <p:cxnSp>
        <p:nvCxnSpPr>
          <p:cNvPr id="11" name="Straight Connector 10">
            <a:extLst>
              <a:ext uri="{FF2B5EF4-FFF2-40B4-BE49-F238E27FC236}">
                <a16:creationId xmlns:a16="http://schemas.microsoft.com/office/drawing/2014/main" id="{D138B8C1-129C-418D-BEA5-984B1F6A32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EE0F901-22C5-405D-919A-D48167CEAD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196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4">
            <a:extLst>
              <a:ext uri="{FF2B5EF4-FFF2-40B4-BE49-F238E27FC236}">
                <a16:creationId xmlns:a16="http://schemas.microsoft.com/office/drawing/2014/main" id="{587C62E1-2E42-4DD6-9ECF-39FB001D5B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AAC7FF9-3AC8-BF4B-9267-B960BC72AD9F}"/>
              </a:ext>
            </a:extLst>
          </p:cNvPr>
          <p:cNvGraphicFramePr>
            <a:graphicFrameLocks noGrp="1"/>
          </p:cNvGraphicFramePr>
          <p:nvPr>
            <p:ph idx="1"/>
            <p:extLst>
              <p:ext uri="{D42A27DB-BD31-4B8C-83A1-F6EECF244321}">
                <p14:modId xmlns:p14="http://schemas.microsoft.com/office/powerpoint/2010/main" val="4157199504"/>
              </p:ext>
            </p:extLst>
          </p:nvPr>
        </p:nvGraphicFramePr>
        <p:xfrm>
          <a:off x="4869180" y="899033"/>
          <a:ext cx="6762434" cy="5044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7616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0B1846-6CE5-47AE-B0D0-7202A39CE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29DCB4-0139-D210-6C6C-22528D5912B1}"/>
              </a:ext>
            </a:extLst>
          </p:cNvPr>
          <p:cNvSpPr>
            <a:spLocks noGrp="1"/>
          </p:cNvSpPr>
          <p:nvPr>
            <p:ph type="title"/>
          </p:nvPr>
        </p:nvSpPr>
        <p:spPr>
          <a:xfrm>
            <a:off x="521208" y="822960"/>
            <a:ext cx="2483246" cy="5296270"/>
          </a:xfrm>
        </p:spPr>
        <p:txBody>
          <a:bodyPr anchor="t">
            <a:normAutofit/>
          </a:bodyPr>
          <a:lstStyle/>
          <a:p>
            <a:r>
              <a:rPr lang="en-GB" dirty="0"/>
              <a:t>Empathy</a:t>
            </a:r>
          </a:p>
        </p:txBody>
      </p:sp>
      <p:cxnSp>
        <p:nvCxnSpPr>
          <p:cNvPr id="11" name="Straight Connector 10">
            <a:extLst>
              <a:ext uri="{FF2B5EF4-FFF2-40B4-BE49-F238E27FC236}">
                <a16:creationId xmlns:a16="http://schemas.microsoft.com/office/drawing/2014/main" id="{4B706659-8817-44F5-87F5-B7804F1CBE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E7E0E66-59D6-4A3A-B1A2-84B9078432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147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14">
            <a:extLst>
              <a:ext uri="{FF2B5EF4-FFF2-40B4-BE49-F238E27FC236}">
                <a16:creationId xmlns:a16="http://schemas.microsoft.com/office/drawing/2014/main" id="{C64F6F91-27E3-4BF5-9BD7-E5923D27CC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48ABA36-805C-6118-C55E-D1F24A5B9FB8}"/>
              </a:ext>
            </a:extLst>
          </p:cNvPr>
          <p:cNvGraphicFramePr>
            <a:graphicFrameLocks noGrp="1"/>
          </p:cNvGraphicFramePr>
          <p:nvPr>
            <p:ph idx="1"/>
            <p:extLst>
              <p:ext uri="{D42A27DB-BD31-4B8C-83A1-F6EECF244321}">
                <p14:modId xmlns:p14="http://schemas.microsoft.com/office/powerpoint/2010/main" val="218399242"/>
              </p:ext>
            </p:extLst>
          </p:nvPr>
        </p:nvGraphicFramePr>
        <p:xfrm>
          <a:off x="3751189" y="1061686"/>
          <a:ext cx="7880423" cy="47622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75782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93B728-EF8E-4747-9825-F8D7FEEE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E2061-1205-CE61-C848-A197A8A06E93}"/>
              </a:ext>
            </a:extLst>
          </p:cNvPr>
          <p:cNvSpPr>
            <a:spLocks noGrp="1"/>
          </p:cNvSpPr>
          <p:nvPr>
            <p:ph type="title"/>
          </p:nvPr>
        </p:nvSpPr>
        <p:spPr>
          <a:xfrm>
            <a:off x="521208" y="783863"/>
            <a:ext cx="3448812" cy="5048339"/>
          </a:xfrm>
        </p:spPr>
        <p:txBody>
          <a:bodyPr anchor="t">
            <a:normAutofit/>
          </a:bodyPr>
          <a:lstStyle/>
          <a:p>
            <a:r>
              <a:rPr lang="en-GB" dirty="0"/>
              <a:t>Empathy: mechanistic or process</a:t>
            </a:r>
          </a:p>
        </p:txBody>
      </p:sp>
      <p:cxnSp>
        <p:nvCxnSpPr>
          <p:cNvPr id="11" name="Straight Connector 10">
            <a:extLst>
              <a:ext uri="{FF2B5EF4-FFF2-40B4-BE49-F238E27FC236}">
                <a16:creationId xmlns:a16="http://schemas.microsoft.com/office/drawing/2014/main" id="{D138B8C1-129C-418D-BEA5-984B1F6A32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EE0F901-22C5-405D-919A-D48167CEAD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196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87C62E1-2E42-4DD6-9ECF-39FB001D5B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F670025-5B9F-A5DD-229D-BE0D2719E7BB}"/>
              </a:ext>
            </a:extLst>
          </p:cNvPr>
          <p:cNvGraphicFramePr>
            <a:graphicFrameLocks noGrp="1"/>
          </p:cNvGraphicFramePr>
          <p:nvPr>
            <p:ph idx="1"/>
            <p:extLst>
              <p:ext uri="{D42A27DB-BD31-4B8C-83A1-F6EECF244321}">
                <p14:modId xmlns:p14="http://schemas.microsoft.com/office/powerpoint/2010/main" val="3712171978"/>
              </p:ext>
            </p:extLst>
          </p:nvPr>
        </p:nvGraphicFramePr>
        <p:xfrm>
          <a:off x="4869180" y="899033"/>
          <a:ext cx="6762434" cy="5044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91808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889F449-A8C1-4223-8D3F-453A7C93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D53032-9EED-1809-B143-52F9C4C94B21}"/>
              </a:ext>
            </a:extLst>
          </p:cNvPr>
          <p:cNvSpPr>
            <a:spLocks noGrp="1"/>
          </p:cNvSpPr>
          <p:nvPr>
            <p:ph type="title"/>
          </p:nvPr>
        </p:nvSpPr>
        <p:spPr>
          <a:xfrm>
            <a:off x="521209" y="786384"/>
            <a:ext cx="3390158" cy="5105761"/>
          </a:xfrm>
        </p:spPr>
        <p:txBody>
          <a:bodyPr anchor="t">
            <a:normAutofit/>
          </a:bodyPr>
          <a:lstStyle/>
          <a:p>
            <a:r>
              <a:rPr lang="en-GB" dirty="0"/>
              <a:t>Schmid (2001)</a:t>
            </a:r>
          </a:p>
        </p:txBody>
      </p:sp>
      <p:cxnSp>
        <p:nvCxnSpPr>
          <p:cNvPr id="21" name="Straight Connector 20">
            <a:extLst>
              <a:ext uri="{FF2B5EF4-FFF2-40B4-BE49-F238E27FC236}">
                <a16:creationId xmlns:a16="http://schemas.microsoft.com/office/drawing/2014/main" id="{C8F3C27F-5DD1-4734-BC17-6CA4460264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F090CEE-42FF-4CEE-ABF8-11F35C2908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196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B483DE6-F425-4CA0-9983-0778A131FA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Content Placeholder 2">
            <a:extLst>
              <a:ext uri="{FF2B5EF4-FFF2-40B4-BE49-F238E27FC236}">
                <a16:creationId xmlns:a16="http://schemas.microsoft.com/office/drawing/2014/main" id="{908F5DA5-EFDA-947E-1838-E37ACFDAB835}"/>
              </a:ext>
            </a:extLst>
          </p:cNvPr>
          <p:cNvSpPr>
            <a:spLocks noGrp="1"/>
          </p:cNvSpPr>
          <p:nvPr>
            <p:ph idx="1"/>
          </p:nvPr>
        </p:nvSpPr>
        <p:spPr>
          <a:xfrm>
            <a:off x="4927835" y="920376"/>
            <a:ext cx="6692666" cy="4971770"/>
          </a:xfrm>
        </p:spPr>
        <p:txBody>
          <a:bodyPr>
            <a:normAutofit/>
          </a:bodyPr>
          <a:lstStyle/>
          <a:p>
            <a:r>
              <a:rPr lang="en-GB" sz="1800"/>
              <a:t>‘Empathy is the art of not-knowing. It is the art of being curious, being open to being surprised, being kept awake by an enigma’ (Schmid, 2001).</a:t>
            </a:r>
          </a:p>
          <a:p>
            <a:endParaRPr lang="en-GB" sz="1800"/>
          </a:p>
          <a:p>
            <a:r>
              <a:rPr lang="en-GB" sz="1800"/>
              <a:t>What are your thoughts about this quotation? Spend a few moments considering whether you agree or disagree with this statement and support your discussion with reasons why.</a:t>
            </a:r>
          </a:p>
          <a:p>
            <a:pPr marL="0" indent="0">
              <a:buNone/>
            </a:pPr>
            <a:endParaRPr lang="en-GB" sz="1800"/>
          </a:p>
        </p:txBody>
      </p:sp>
    </p:spTree>
    <p:extLst>
      <p:ext uri="{BB962C8B-B14F-4D97-AF65-F5344CB8AC3E}">
        <p14:creationId xmlns:p14="http://schemas.microsoft.com/office/powerpoint/2010/main" val="273845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22">
            <a:extLst>
              <a:ext uri="{FF2B5EF4-FFF2-40B4-BE49-F238E27FC236}">
                <a16:creationId xmlns:a16="http://schemas.microsoft.com/office/drawing/2014/main" id="{9F0B1846-6CE5-47AE-B0D0-7202A39CE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31343-3178-ED5D-1EEC-76BF6D9EE6D0}"/>
              </a:ext>
            </a:extLst>
          </p:cNvPr>
          <p:cNvSpPr>
            <a:spLocks noGrp="1"/>
          </p:cNvSpPr>
          <p:nvPr>
            <p:ph type="title"/>
          </p:nvPr>
        </p:nvSpPr>
        <p:spPr>
          <a:xfrm>
            <a:off x="521208" y="908006"/>
            <a:ext cx="3503409" cy="5070171"/>
          </a:xfrm>
        </p:spPr>
        <p:txBody>
          <a:bodyPr anchor="b">
            <a:normAutofit/>
          </a:bodyPr>
          <a:lstStyle/>
          <a:p>
            <a:r>
              <a:rPr lang="en-GB" dirty="0"/>
              <a:t>The impact of empathy</a:t>
            </a:r>
          </a:p>
        </p:txBody>
      </p:sp>
      <p:cxnSp>
        <p:nvCxnSpPr>
          <p:cNvPr id="32" name="Straight Connector 24">
            <a:extLst>
              <a:ext uri="{FF2B5EF4-FFF2-40B4-BE49-F238E27FC236}">
                <a16:creationId xmlns:a16="http://schemas.microsoft.com/office/drawing/2014/main" id="{4B706659-8817-44F5-87F5-B7804F1CBE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26">
            <a:extLst>
              <a:ext uri="{FF2B5EF4-FFF2-40B4-BE49-F238E27FC236}">
                <a16:creationId xmlns:a16="http://schemas.microsoft.com/office/drawing/2014/main" id="{CE7E0E66-59D6-4A3A-B1A2-84B9078432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196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28">
            <a:extLst>
              <a:ext uri="{FF2B5EF4-FFF2-40B4-BE49-F238E27FC236}">
                <a16:creationId xmlns:a16="http://schemas.microsoft.com/office/drawing/2014/main" id="{C64F6F91-27E3-4BF5-9BD7-E5923D27CC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35" name="Content Placeholder 2">
            <a:extLst>
              <a:ext uri="{FF2B5EF4-FFF2-40B4-BE49-F238E27FC236}">
                <a16:creationId xmlns:a16="http://schemas.microsoft.com/office/drawing/2014/main" id="{F58C56A6-9DD9-554B-9161-28C495605D7F}"/>
              </a:ext>
            </a:extLst>
          </p:cNvPr>
          <p:cNvGraphicFramePr>
            <a:graphicFrameLocks noGrp="1"/>
          </p:cNvGraphicFramePr>
          <p:nvPr>
            <p:ph idx="1"/>
            <p:extLst>
              <p:ext uri="{D42A27DB-BD31-4B8C-83A1-F6EECF244321}">
                <p14:modId xmlns:p14="http://schemas.microsoft.com/office/powerpoint/2010/main" val="1212058125"/>
              </p:ext>
            </p:extLst>
          </p:nvPr>
        </p:nvGraphicFramePr>
        <p:xfrm>
          <a:off x="5038410" y="1061686"/>
          <a:ext cx="6593202" cy="47622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24619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19">
            <a:extLst>
              <a:ext uri="{FF2B5EF4-FFF2-40B4-BE49-F238E27FC236}">
                <a16:creationId xmlns:a16="http://schemas.microsoft.com/office/drawing/2014/main" id="{B593B728-EF8E-4747-9825-F8D7FEEE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CCDC23-9F5C-C721-489B-B5E69C351792}"/>
              </a:ext>
            </a:extLst>
          </p:cNvPr>
          <p:cNvSpPr>
            <a:spLocks noGrp="1"/>
          </p:cNvSpPr>
          <p:nvPr>
            <p:ph type="title"/>
          </p:nvPr>
        </p:nvSpPr>
        <p:spPr>
          <a:xfrm>
            <a:off x="521208" y="783863"/>
            <a:ext cx="3448812" cy="5048339"/>
          </a:xfrm>
        </p:spPr>
        <p:txBody>
          <a:bodyPr anchor="t">
            <a:normAutofit/>
          </a:bodyPr>
          <a:lstStyle/>
          <a:p>
            <a:r>
              <a:rPr lang="en-GB" dirty="0"/>
              <a:t>The big question</a:t>
            </a:r>
          </a:p>
        </p:txBody>
      </p:sp>
      <p:cxnSp>
        <p:nvCxnSpPr>
          <p:cNvPr id="28" name="Straight Connector 21">
            <a:extLst>
              <a:ext uri="{FF2B5EF4-FFF2-40B4-BE49-F238E27FC236}">
                <a16:creationId xmlns:a16="http://schemas.microsoft.com/office/drawing/2014/main" id="{D138B8C1-129C-418D-BEA5-984B1F6A32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3">
            <a:extLst>
              <a:ext uri="{FF2B5EF4-FFF2-40B4-BE49-F238E27FC236}">
                <a16:creationId xmlns:a16="http://schemas.microsoft.com/office/drawing/2014/main" id="{EEE0F901-22C5-405D-919A-D48167CEAD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196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87C62E1-2E42-4DD6-9ECF-39FB001D5B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9FC9F68-61CC-A8C7-76A7-6C29450918CD}"/>
              </a:ext>
            </a:extLst>
          </p:cNvPr>
          <p:cNvGraphicFramePr>
            <a:graphicFrameLocks noGrp="1"/>
          </p:cNvGraphicFramePr>
          <p:nvPr>
            <p:ph idx="1"/>
            <p:extLst>
              <p:ext uri="{D42A27DB-BD31-4B8C-83A1-F6EECF244321}">
                <p14:modId xmlns:p14="http://schemas.microsoft.com/office/powerpoint/2010/main" val="3702410531"/>
              </p:ext>
            </p:extLst>
          </p:nvPr>
        </p:nvGraphicFramePr>
        <p:xfrm>
          <a:off x="4869180" y="899033"/>
          <a:ext cx="6762434" cy="5044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2455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8EB0C-241B-87D4-52BB-5DA31789158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F8BBE33-2EB9-0A54-5563-5EFC5E19034A}"/>
              </a:ext>
            </a:extLst>
          </p:cNvPr>
          <p:cNvSpPr>
            <a:spLocks noGrp="1"/>
          </p:cNvSpPr>
          <p:nvPr>
            <p:ph idx="1"/>
          </p:nvPr>
        </p:nvSpPr>
        <p:spPr/>
        <p:txBody>
          <a:bodyPr/>
          <a:lstStyle/>
          <a:p>
            <a:r>
              <a:rPr lang="en-GB" dirty="0"/>
              <a:t>Schmid, P.F. (2001). Comprehension: the art of not knowing. Dialogical and ethical perspectives on empathy as dialogue in personal and person-centred relationships. In S. Haigh and T. Merry (eds), </a:t>
            </a:r>
            <a:r>
              <a:rPr lang="en-GB" i="1" dirty="0"/>
              <a:t>Rogers’ Therapeutic Conditions: evolution, theory and practice. </a:t>
            </a:r>
            <a:r>
              <a:rPr lang="en-GB" dirty="0"/>
              <a:t>Volume 2. </a:t>
            </a:r>
            <a:r>
              <a:rPr lang="en-GB" i="1" dirty="0"/>
              <a:t>Empathy (</a:t>
            </a:r>
            <a:r>
              <a:rPr lang="en-GB" dirty="0"/>
              <a:t>pp 53-71).</a:t>
            </a:r>
          </a:p>
        </p:txBody>
      </p:sp>
    </p:spTree>
    <p:extLst>
      <p:ext uri="{BB962C8B-B14F-4D97-AF65-F5344CB8AC3E}">
        <p14:creationId xmlns:p14="http://schemas.microsoft.com/office/powerpoint/2010/main" val="623750353"/>
      </p:ext>
    </p:extLst>
  </p:cSld>
  <p:clrMapOvr>
    <a:masterClrMapping/>
  </p:clrMapOvr>
</p:sld>
</file>

<file path=ppt/theme/theme1.xml><?xml version="1.0" encoding="utf-8"?>
<a:theme xmlns:a="http://schemas.openxmlformats.org/drawingml/2006/main" name="AlignmentVTI">
  <a:themeElements>
    <a:clrScheme name="Alignment">
      <a:dk1>
        <a:sysClr val="windowText" lastClr="000000"/>
      </a:dk1>
      <a:lt1>
        <a:sysClr val="window" lastClr="FFFFFF"/>
      </a:lt1>
      <a:dk2>
        <a:srgbClr val="3B3D38"/>
      </a:dk2>
      <a:lt2>
        <a:srgbClr val="F7F2EE"/>
      </a:lt2>
      <a:accent1>
        <a:srgbClr val="928A63"/>
      </a:accent1>
      <a:accent2>
        <a:srgbClr val="B57B6B"/>
      </a:accent2>
      <a:accent3>
        <a:srgbClr val="9E8484"/>
      </a:accent3>
      <a:accent4>
        <a:srgbClr val="7C8A75"/>
      </a:accent4>
      <a:accent5>
        <a:srgbClr val="8C8578"/>
      </a:accent5>
      <a:accent6>
        <a:srgbClr val="A18563"/>
      </a:accent6>
      <a:hlink>
        <a:srgbClr val="B57B6B"/>
      </a:hlink>
      <a:folHlink>
        <a:srgbClr val="7C8A75"/>
      </a:folHlink>
    </a:clrScheme>
    <a:fontScheme name="Custom 1">
      <a:majorFont>
        <a:latin typeface="Bata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ignmentVTI" id="{606D7720-FAA0-4ADC-B967-3239DA8ECA1A}" vid="{10074623-6FCC-4A3C-AAA5-58644BD8FF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687</Words>
  <Application>Microsoft Office PowerPoint</Application>
  <PresentationFormat>Widescreen</PresentationFormat>
  <Paragraphs>70</Paragraphs>
  <Slides>17</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Batang</vt:lpstr>
      <vt:lpstr>Arial</vt:lpstr>
      <vt:lpstr>Avenir Next LT Pro Light</vt:lpstr>
      <vt:lpstr>Calibri</vt:lpstr>
      <vt:lpstr>AlignmentVTI</vt:lpstr>
      <vt:lpstr>The Core Conditions</vt:lpstr>
      <vt:lpstr>Check your understanding</vt:lpstr>
      <vt:lpstr>Six necessary and sufficient conditions</vt:lpstr>
      <vt:lpstr>Congruence</vt:lpstr>
      <vt:lpstr>Activity One</vt:lpstr>
      <vt:lpstr>Bodily felt congruence</vt:lpstr>
      <vt:lpstr>A congruent therapist</vt:lpstr>
      <vt:lpstr>Challenges?</vt:lpstr>
      <vt:lpstr>Unconditional Positive Regard (UPR)</vt:lpstr>
      <vt:lpstr>Acceptance and Respect </vt:lpstr>
      <vt:lpstr>Activity Two</vt:lpstr>
      <vt:lpstr>Empathy</vt:lpstr>
      <vt:lpstr>Empathy: mechanistic or process</vt:lpstr>
      <vt:lpstr>Schmid (2001)</vt:lpstr>
      <vt:lpstr>The impact of empathy</vt:lpstr>
      <vt:lpstr>The big question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Conditions</dc:title>
  <dc:creator>Catherine Slade</dc:creator>
  <cp:lastModifiedBy>Catherine Slade</cp:lastModifiedBy>
  <cp:revision>1</cp:revision>
  <dcterms:created xsi:type="dcterms:W3CDTF">2023-09-26T13:44:24Z</dcterms:created>
  <dcterms:modified xsi:type="dcterms:W3CDTF">2023-09-27T15:49:10Z</dcterms:modified>
</cp:coreProperties>
</file>