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4"/>
    <p:sldMasterId id="2147483827" r:id="rId5"/>
  </p:sldMasterIdLst>
  <p:sldIdLst>
    <p:sldId id="270" r:id="rId6"/>
    <p:sldId id="271" r:id="rId7"/>
    <p:sldId id="272" r:id="rId8"/>
    <p:sldId id="274" r:id="rId9"/>
    <p:sldId id="336" r:id="rId10"/>
    <p:sldId id="273" r:id="rId11"/>
    <p:sldId id="261" r:id="rId12"/>
    <p:sldId id="337" r:id="rId13"/>
    <p:sldId id="362" r:id="rId14"/>
    <p:sldId id="265" r:id="rId15"/>
    <p:sldId id="263" r:id="rId16"/>
    <p:sldId id="266"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100" d="100"/>
          <a:sy n="100" d="100"/>
        </p:scale>
        <p:origin x="58" y="-8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Gelder (2504532)" userId="410fe147-09d2-40e1-bb11-b9a8a9f8d248" providerId="ADAL" clId="{492DCBA6-4371-418E-9021-4CFE10D46636}"/>
    <pc:docChg chg="undo custSel addSld delSld modSld sldOrd">
      <pc:chgData name="Ashley Gelder (2504532)" userId="410fe147-09d2-40e1-bb11-b9a8a9f8d248" providerId="ADAL" clId="{492DCBA6-4371-418E-9021-4CFE10D46636}" dt="2026-02-20T09:19:19.813" v="10737" actId="20577"/>
      <pc:docMkLst>
        <pc:docMk/>
      </pc:docMkLst>
      <pc:sldChg chg="addSp delSp modSp mod">
        <pc:chgData name="Ashley Gelder (2504532)" userId="410fe147-09d2-40e1-bb11-b9a8a9f8d248" providerId="ADAL" clId="{492DCBA6-4371-418E-9021-4CFE10D46636}" dt="2026-02-13T12:12:16.059" v="8319" actId="14734"/>
        <pc:sldMkLst>
          <pc:docMk/>
          <pc:sldMk cId="764605052" sldId="261"/>
        </pc:sldMkLst>
        <pc:spChg chg="mod">
          <ac:chgData name="Ashley Gelder (2504532)" userId="410fe147-09d2-40e1-bb11-b9a8a9f8d248" providerId="ADAL" clId="{492DCBA6-4371-418E-9021-4CFE10D46636}" dt="2026-02-13T12:11:20.262" v="8311" actId="14100"/>
          <ac:spMkLst>
            <pc:docMk/>
            <pc:sldMk cId="764605052" sldId="261"/>
            <ac:spMk id="2" creationId="{68A8AF1C-86E0-7043-44A2-DA950ED42D52}"/>
          </ac:spMkLst>
        </pc:spChg>
        <pc:graphicFrameChg chg="mod modGraphic">
          <ac:chgData name="Ashley Gelder (2504532)" userId="410fe147-09d2-40e1-bb11-b9a8a9f8d248" providerId="ADAL" clId="{492DCBA6-4371-418E-9021-4CFE10D46636}" dt="2026-02-13T12:12:16.059" v="8319" actId="14734"/>
          <ac:graphicFrameMkLst>
            <pc:docMk/>
            <pc:sldMk cId="764605052" sldId="261"/>
            <ac:graphicFrameMk id="7" creationId="{108D2D3F-BBD3-F859-AF29-5BEF174F1637}"/>
          </ac:graphicFrameMkLst>
        </pc:graphicFrameChg>
      </pc:sldChg>
      <pc:sldChg chg="modSp mod">
        <pc:chgData name="Ashley Gelder (2504532)" userId="410fe147-09d2-40e1-bb11-b9a8a9f8d248" providerId="ADAL" clId="{492DCBA6-4371-418E-9021-4CFE10D46636}" dt="2026-02-14T17:27:58.527" v="10468" actId="20577"/>
        <pc:sldMkLst>
          <pc:docMk/>
          <pc:sldMk cId="2451324015" sldId="263"/>
        </pc:sldMkLst>
        <pc:spChg chg="mod">
          <ac:chgData name="Ashley Gelder (2504532)" userId="410fe147-09d2-40e1-bb11-b9a8a9f8d248" providerId="ADAL" clId="{492DCBA6-4371-418E-9021-4CFE10D46636}" dt="2026-02-13T12:50:26.423" v="8539" actId="122"/>
          <ac:spMkLst>
            <pc:docMk/>
            <pc:sldMk cId="2451324015" sldId="263"/>
            <ac:spMk id="2" creationId="{68A8AF1C-86E0-7043-44A2-DA950ED42D52}"/>
          </ac:spMkLst>
        </pc:spChg>
        <pc:spChg chg="mod">
          <ac:chgData name="Ashley Gelder (2504532)" userId="410fe147-09d2-40e1-bb11-b9a8a9f8d248" providerId="ADAL" clId="{492DCBA6-4371-418E-9021-4CFE10D46636}" dt="2026-02-14T17:27:58.527" v="10468" actId="20577"/>
          <ac:spMkLst>
            <pc:docMk/>
            <pc:sldMk cId="2451324015" sldId="263"/>
            <ac:spMk id="3" creationId="{E04C29E1-0FF6-7114-4118-5B68E71110F6}"/>
          </ac:spMkLst>
        </pc:spChg>
      </pc:sldChg>
      <pc:sldChg chg="modSp mod">
        <pc:chgData name="Ashley Gelder (2504532)" userId="410fe147-09d2-40e1-bb11-b9a8a9f8d248" providerId="ADAL" clId="{492DCBA6-4371-418E-9021-4CFE10D46636}" dt="2026-02-13T12:50:06.147" v="8537" actId="1076"/>
        <pc:sldMkLst>
          <pc:docMk/>
          <pc:sldMk cId="1037257886" sldId="265"/>
        </pc:sldMkLst>
        <pc:spChg chg="mod">
          <ac:chgData name="Ashley Gelder (2504532)" userId="410fe147-09d2-40e1-bb11-b9a8a9f8d248" providerId="ADAL" clId="{492DCBA6-4371-418E-9021-4CFE10D46636}" dt="2026-02-13T12:50:01.291" v="8536" actId="122"/>
          <ac:spMkLst>
            <pc:docMk/>
            <pc:sldMk cId="1037257886" sldId="265"/>
            <ac:spMk id="2" creationId="{68A8AF1C-86E0-7043-44A2-DA950ED42D52}"/>
          </ac:spMkLst>
        </pc:spChg>
        <pc:spChg chg="mod">
          <ac:chgData name="Ashley Gelder (2504532)" userId="410fe147-09d2-40e1-bb11-b9a8a9f8d248" providerId="ADAL" clId="{492DCBA6-4371-418E-9021-4CFE10D46636}" dt="2026-02-13T12:50:06.147" v="8537" actId="1076"/>
          <ac:spMkLst>
            <pc:docMk/>
            <pc:sldMk cId="1037257886" sldId="265"/>
            <ac:spMk id="3" creationId="{E04C29E1-0FF6-7114-4118-5B68E71110F6}"/>
          </ac:spMkLst>
        </pc:spChg>
      </pc:sldChg>
      <pc:sldChg chg="modSp">
        <pc:chgData name="Ashley Gelder (2504532)" userId="410fe147-09d2-40e1-bb11-b9a8a9f8d248" providerId="ADAL" clId="{492DCBA6-4371-418E-9021-4CFE10D46636}" dt="2026-01-30T09:38:59.074" v="2"/>
        <pc:sldMkLst>
          <pc:docMk/>
          <pc:sldMk cId="3258301802" sldId="266"/>
        </pc:sldMkLst>
        <pc:spChg chg="mod">
          <ac:chgData name="Ashley Gelder (2504532)" userId="410fe147-09d2-40e1-bb11-b9a8a9f8d248" providerId="ADAL" clId="{492DCBA6-4371-418E-9021-4CFE10D46636}" dt="2026-01-30T09:38:59.074" v="2"/>
          <ac:spMkLst>
            <pc:docMk/>
            <pc:sldMk cId="3258301802" sldId="266"/>
            <ac:spMk id="2" creationId="{68A8AF1C-86E0-7043-44A2-DA950ED42D52}"/>
          </ac:spMkLst>
        </pc:spChg>
      </pc:sldChg>
      <pc:sldChg chg="addSp delSp modSp mod">
        <pc:chgData name="Ashley Gelder (2504532)" userId="410fe147-09d2-40e1-bb11-b9a8a9f8d248" providerId="ADAL" clId="{492DCBA6-4371-418E-9021-4CFE10D46636}" dt="2026-02-13T11:52:22.832" v="7696" actId="255"/>
        <pc:sldMkLst>
          <pc:docMk/>
          <pc:sldMk cId="702059637" sldId="270"/>
        </pc:sldMkLst>
        <pc:spChg chg="mod">
          <ac:chgData name="Ashley Gelder (2504532)" userId="410fe147-09d2-40e1-bb11-b9a8a9f8d248" providerId="ADAL" clId="{492DCBA6-4371-418E-9021-4CFE10D46636}" dt="2026-02-13T11:52:22.832" v="7696" actId="255"/>
          <ac:spMkLst>
            <pc:docMk/>
            <pc:sldMk cId="702059637" sldId="270"/>
            <ac:spMk id="4" creationId="{0275301B-F9FE-639C-99FA-5A78A9B0F8AC}"/>
          </ac:spMkLst>
        </pc:spChg>
        <pc:graphicFrameChg chg="add mod modGraphic">
          <ac:chgData name="Ashley Gelder (2504532)" userId="410fe147-09d2-40e1-bb11-b9a8a9f8d248" providerId="ADAL" clId="{492DCBA6-4371-418E-9021-4CFE10D46636}" dt="2026-02-13T11:36:45.079" v="7693" actId="1076"/>
          <ac:graphicFrameMkLst>
            <pc:docMk/>
            <pc:sldMk cId="702059637" sldId="270"/>
            <ac:graphicFrameMk id="2" creationId="{5FA397AE-E80B-21C3-1C13-0CD5817A32C0}"/>
          </ac:graphicFrameMkLst>
        </pc:graphicFrameChg>
      </pc:sldChg>
      <pc:sldChg chg="modSp mod ord">
        <pc:chgData name="Ashley Gelder (2504532)" userId="410fe147-09d2-40e1-bb11-b9a8a9f8d248" providerId="ADAL" clId="{492DCBA6-4371-418E-9021-4CFE10D46636}" dt="2026-02-14T13:06:42.631" v="9726" actId="20577"/>
        <pc:sldMkLst>
          <pc:docMk/>
          <pc:sldMk cId="3321023050" sldId="271"/>
        </pc:sldMkLst>
        <pc:spChg chg="mod">
          <ac:chgData name="Ashley Gelder (2504532)" userId="410fe147-09d2-40e1-bb11-b9a8a9f8d248" providerId="ADAL" clId="{492DCBA6-4371-418E-9021-4CFE10D46636}" dt="2026-02-06T17:30:33.300" v="21" actId="1076"/>
          <ac:spMkLst>
            <pc:docMk/>
            <pc:sldMk cId="3321023050" sldId="271"/>
            <ac:spMk id="2" creationId="{23379A11-1CF0-5125-F775-02C08085203B}"/>
          </ac:spMkLst>
        </pc:spChg>
        <pc:spChg chg="mod">
          <ac:chgData name="Ashley Gelder (2504532)" userId="410fe147-09d2-40e1-bb11-b9a8a9f8d248" providerId="ADAL" clId="{492DCBA6-4371-418E-9021-4CFE10D46636}" dt="2026-02-14T13:06:42.631" v="9726" actId="20577"/>
          <ac:spMkLst>
            <pc:docMk/>
            <pc:sldMk cId="3321023050" sldId="271"/>
            <ac:spMk id="3" creationId="{04A3744F-9B08-5DB9-23DC-76B7A65F7E67}"/>
          </ac:spMkLst>
        </pc:spChg>
      </pc:sldChg>
      <pc:sldChg chg="modSp mod">
        <pc:chgData name="Ashley Gelder (2504532)" userId="410fe147-09d2-40e1-bb11-b9a8a9f8d248" providerId="ADAL" clId="{492DCBA6-4371-418E-9021-4CFE10D46636}" dt="2026-02-13T11:56:03.637" v="7825" actId="20577"/>
        <pc:sldMkLst>
          <pc:docMk/>
          <pc:sldMk cId="1027608494" sldId="272"/>
        </pc:sldMkLst>
        <pc:spChg chg="mod">
          <ac:chgData name="Ashley Gelder (2504532)" userId="410fe147-09d2-40e1-bb11-b9a8a9f8d248" providerId="ADAL" clId="{492DCBA6-4371-418E-9021-4CFE10D46636}" dt="2026-02-13T11:54:59.579" v="7745" actId="14100"/>
          <ac:spMkLst>
            <pc:docMk/>
            <pc:sldMk cId="1027608494" sldId="272"/>
            <ac:spMk id="2" creationId="{8A50C2D0-4F0F-32FA-368C-29CAACE5786E}"/>
          </ac:spMkLst>
        </pc:spChg>
        <pc:spChg chg="mod">
          <ac:chgData name="Ashley Gelder (2504532)" userId="410fe147-09d2-40e1-bb11-b9a8a9f8d248" providerId="ADAL" clId="{492DCBA6-4371-418E-9021-4CFE10D46636}" dt="2026-02-13T11:56:03.637" v="7825" actId="20577"/>
          <ac:spMkLst>
            <pc:docMk/>
            <pc:sldMk cId="1027608494" sldId="272"/>
            <ac:spMk id="3" creationId="{E292113E-450D-CB08-601E-E45AB99509E7}"/>
          </ac:spMkLst>
        </pc:spChg>
        <pc:picChg chg="mod">
          <ac:chgData name="Ashley Gelder (2504532)" userId="410fe147-09d2-40e1-bb11-b9a8a9f8d248" providerId="ADAL" clId="{492DCBA6-4371-418E-9021-4CFE10D46636}" dt="2026-02-13T11:53:01.033" v="7697" actId="14100"/>
          <ac:picMkLst>
            <pc:docMk/>
            <pc:sldMk cId="1027608494" sldId="272"/>
            <ac:picMk id="6" creationId="{EABC65F4-BD03-F100-D92F-75B2885444A0}"/>
          </ac:picMkLst>
        </pc:picChg>
      </pc:sldChg>
      <pc:sldChg chg="modSp mod">
        <pc:chgData name="Ashley Gelder (2504532)" userId="410fe147-09d2-40e1-bb11-b9a8a9f8d248" providerId="ADAL" clId="{492DCBA6-4371-418E-9021-4CFE10D46636}" dt="2026-02-13T12:39:32.902" v="8438" actId="14100"/>
        <pc:sldMkLst>
          <pc:docMk/>
          <pc:sldMk cId="2661610389" sldId="273"/>
        </pc:sldMkLst>
        <pc:spChg chg="mod">
          <ac:chgData name="Ashley Gelder (2504532)" userId="410fe147-09d2-40e1-bb11-b9a8a9f8d248" providerId="ADAL" clId="{492DCBA6-4371-418E-9021-4CFE10D46636}" dt="2026-02-13T12:08:04.502" v="8153" actId="27636"/>
          <ac:spMkLst>
            <pc:docMk/>
            <pc:sldMk cId="2661610389" sldId="273"/>
            <ac:spMk id="2" creationId="{F1DF348C-F75E-75E9-74BA-22A65FB9E02F}"/>
          </ac:spMkLst>
        </pc:spChg>
        <pc:spChg chg="mod">
          <ac:chgData name="Ashley Gelder (2504532)" userId="410fe147-09d2-40e1-bb11-b9a8a9f8d248" providerId="ADAL" clId="{492DCBA6-4371-418E-9021-4CFE10D46636}" dt="2026-02-13T12:39:32.902" v="8438" actId="14100"/>
          <ac:spMkLst>
            <pc:docMk/>
            <pc:sldMk cId="2661610389" sldId="273"/>
            <ac:spMk id="3" creationId="{881B820E-B9B3-5CF2-E1AE-F54AA3FA003E}"/>
          </ac:spMkLst>
        </pc:spChg>
      </pc:sldChg>
      <pc:sldChg chg="modSp mod">
        <pc:chgData name="Ashley Gelder (2504532)" userId="410fe147-09d2-40e1-bb11-b9a8a9f8d248" providerId="ADAL" clId="{492DCBA6-4371-418E-9021-4CFE10D46636}" dt="2026-02-13T12:30:43.043" v="8401" actId="20577"/>
        <pc:sldMkLst>
          <pc:docMk/>
          <pc:sldMk cId="860344735" sldId="274"/>
        </pc:sldMkLst>
        <pc:spChg chg="mod">
          <ac:chgData name="Ashley Gelder (2504532)" userId="410fe147-09d2-40e1-bb11-b9a8a9f8d248" providerId="ADAL" clId="{492DCBA6-4371-418E-9021-4CFE10D46636}" dt="2026-02-13T11:59:36.320" v="7929" actId="122"/>
          <ac:spMkLst>
            <pc:docMk/>
            <pc:sldMk cId="860344735" sldId="274"/>
            <ac:spMk id="2" creationId="{A4625D9A-89A8-7973-B86A-02BB98C95A4B}"/>
          </ac:spMkLst>
        </pc:spChg>
        <pc:spChg chg="mod">
          <ac:chgData name="Ashley Gelder (2504532)" userId="410fe147-09d2-40e1-bb11-b9a8a9f8d248" providerId="ADAL" clId="{492DCBA6-4371-418E-9021-4CFE10D46636}" dt="2026-02-13T11:01:22.636" v="7689" actId="1076"/>
          <ac:spMkLst>
            <pc:docMk/>
            <pc:sldMk cId="860344735" sldId="274"/>
            <ac:spMk id="3" creationId="{5A83545D-6FBE-2985-5F35-4C84283CFC53}"/>
          </ac:spMkLst>
        </pc:spChg>
        <pc:spChg chg="mod">
          <ac:chgData name="Ashley Gelder (2504532)" userId="410fe147-09d2-40e1-bb11-b9a8a9f8d248" providerId="ADAL" clId="{492DCBA6-4371-418E-9021-4CFE10D46636}" dt="2026-02-13T12:30:43.043" v="8401" actId="20577"/>
          <ac:spMkLst>
            <pc:docMk/>
            <pc:sldMk cId="860344735" sldId="274"/>
            <ac:spMk id="4" creationId="{7F4DC422-3530-BC99-3F0D-1ED3CD2D8B83}"/>
          </ac:spMkLst>
        </pc:spChg>
        <pc:picChg chg="mod">
          <ac:chgData name="Ashley Gelder (2504532)" userId="410fe147-09d2-40e1-bb11-b9a8a9f8d248" providerId="ADAL" clId="{492DCBA6-4371-418E-9021-4CFE10D46636}" dt="2026-02-13T11:57:39.614" v="7832" actId="14100"/>
          <ac:picMkLst>
            <pc:docMk/>
            <pc:sldMk cId="860344735" sldId="274"/>
            <ac:picMk id="5" creationId="{660FCDB8-4C22-A5DA-CB19-BD8DABDF19FA}"/>
          </ac:picMkLst>
        </pc:picChg>
      </pc:sldChg>
      <pc:sldChg chg="delSp modSp mod">
        <pc:chgData name="Ashley Gelder (2504532)" userId="410fe147-09d2-40e1-bb11-b9a8a9f8d248" providerId="ADAL" clId="{492DCBA6-4371-418E-9021-4CFE10D46636}" dt="2026-02-20T09:19:19.813" v="10737" actId="20577"/>
        <pc:sldMkLst>
          <pc:docMk/>
          <pc:sldMk cId="2496961718" sldId="336"/>
        </pc:sldMkLst>
        <pc:spChg chg="mod">
          <ac:chgData name="Ashley Gelder (2504532)" userId="410fe147-09d2-40e1-bb11-b9a8a9f8d248" providerId="ADAL" clId="{492DCBA6-4371-418E-9021-4CFE10D46636}" dt="2026-02-13T12:05:11.551" v="8115" actId="1076"/>
          <ac:spMkLst>
            <pc:docMk/>
            <pc:sldMk cId="2496961718" sldId="336"/>
            <ac:spMk id="6" creationId="{BF06D522-2E79-CDE6-025D-40436EF041A1}"/>
          </ac:spMkLst>
        </pc:spChg>
        <pc:graphicFrameChg chg="mod modGraphic">
          <ac:chgData name="Ashley Gelder (2504532)" userId="410fe147-09d2-40e1-bb11-b9a8a9f8d248" providerId="ADAL" clId="{492DCBA6-4371-418E-9021-4CFE10D46636}" dt="2026-02-20T09:19:19.813" v="10737" actId="20577"/>
          <ac:graphicFrameMkLst>
            <pc:docMk/>
            <pc:sldMk cId="2496961718" sldId="336"/>
            <ac:graphicFrameMk id="5" creationId="{A2EE408F-2C4B-7EA4-C94A-EC225621176C}"/>
          </ac:graphicFrameMkLst>
        </pc:graphicFrameChg>
      </pc:sldChg>
      <pc:sldChg chg="addSp delSp modSp mod ord">
        <pc:chgData name="Ashley Gelder (2504532)" userId="410fe147-09d2-40e1-bb11-b9a8a9f8d248" providerId="ADAL" clId="{492DCBA6-4371-418E-9021-4CFE10D46636}" dt="2026-02-13T12:49:36.105" v="8501" actId="1076"/>
        <pc:sldMkLst>
          <pc:docMk/>
          <pc:sldMk cId="2319079123" sldId="337"/>
        </pc:sldMkLst>
        <pc:spChg chg="mod">
          <ac:chgData name="Ashley Gelder (2504532)" userId="410fe147-09d2-40e1-bb11-b9a8a9f8d248" providerId="ADAL" clId="{492DCBA6-4371-418E-9021-4CFE10D46636}" dt="2026-02-13T12:49:28.470" v="8500" actId="122"/>
          <ac:spMkLst>
            <pc:docMk/>
            <pc:sldMk cId="2319079123" sldId="337"/>
            <ac:spMk id="2" creationId="{F6A380E8-2AC0-F0B7-9432-FB8903B92FD6}"/>
          </ac:spMkLst>
        </pc:spChg>
        <pc:spChg chg="mod">
          <ac:chgData name="Ashley Gelder (2504532)" userId="410fe147-09d2-40e1-bb11-b9a8a9f8d248" providerId="ADAL" clId="{492DCBA6-4371-418E-9021-4CFE10D46636}" dt="2026-02-13T12:49:36.105" v="8501" actId="1076"/>
          <ac:spMkLst>
            <pc:docMk/>
            <pc:sldMk cId="2319079123" sldId="337"/>
            <ac:spMk id="3" creationId="{1B4D8426-20C5-630E-80E5-EAB06B11CCD5}"/>
          </ac:spMkLst>
        </pc:spChg>
      </pc:sldChg>
      <pc:sldChg chg="modSp add mod">
        <pc:chgData name="Ashley Gelder (2504532)" userId="410fe147-09d2-40e1-bb11-b9a8a9f8d248" providerId="ADAL" clId="{492DCBA6-4371-418E-9021-4CFE10D46636}" dt="2026-02-14T17:18:04.345" v="10298" actId="20577"/>
        <pc:sldMkLst>
          <pc:docMk/>
          <pc:sldMk cId="531635527" sldId="362"/>
        </pc:sldMkLst>
        <pc:spChg chg="mod">
          <ac:chgData name="Ashley Gelder (2504532)" userId="410fe147-09d2-40e1-bb11-b9a8a9f8d248" providerId="ADAL" clId="{492DCBA6-4371-418E-9021-4CFE10D46636}" dt="2026-02-14T17:11:13.352" v="9777" actId="20577"/>
          <ac:spMkLst>
            <pc:docMk/>
            <pc:sldMk cId="531635527" sldId="362"/>
            <ac:spMk id="2" creationId="{4123C5DD-9135-EA5A-0C12-57ABF0012AEF}"/>
          </ac:spMkLst>
        </pc:spChg>
        <pc:spChg chg="mod">
          <ac:chgData name="Ashley Gelder (2504532)" userId="410fe147-09d2-40e1-bb11-b9a8a9f8d248" providerId="ADAL" clId="{492DCBA6-4371-418E-9021-4CFE10D46636}" dt="2026-02-14T17:18:04.345" v="10298" actId="20577"/>
          <ac:spMkLst>
            <pc:docMk/>
            <pc:sldMk cId="531635527" sldId="362"/>
            <ac:spMk id="22" creationId="{280A6708-DF3B-47D7-80AD-BED7584E4872}"/>
          </ac:spMkLst>
        </pc:spChg>
        <pc:spChg chg="mod">
          <ac:chgData name="Ashley Gelder (2504532)" userId="410fe147-09d2-40e1-bb11-b9a8a9f8d248" providerId="ADAL" clId="{492DCBA6-4371-418E-9021-4CFE10D46636}" dt="2026-02-14T17:17:46.083" v="10276" actId="20577"/>
          <ac:spMkLst>
            <pc:docMk/>
            <pc:sldMk cId="531635527" sldId="362"/>
            <ac:spMk id="23" creationId="{8F167E83-1CE4-F3CA-7557-1CDDF3628DBE}"/>
          </ac:spMkLst>
        </pc:spChg>
        <pc:spChg chg="mod">
          <ac:chgData name="Ashley Gelder (2504532)" userId="410fe147-09d2-40e1-bb11-b9a8a9f8d248" providerId="ADAL" clId="{492DCBA6-4371-418E-9021-4CFE10D46636}" dt="2026-02-14T17:16:01.409" v="10096" actId="20577"/>
          <ac:spMkLst>
            <pc:docMk/>
            <pc:sldMk cId="531635527" sldId="362"/>
            <ac:spMk id="24" creationId="{B2F0A62B-BCD1-8AD8-F315-6F09A31F7FFE}"/>
          </ac:spMkLst>
        </pc:spChg>
        <pc:spChg chg="mod">
          <ac:chgData name="Ashley Gelder (2504532)" userId="410fe147-09d2-40e1-bb11-b9a8a9f8d248" providerId="ADAL" clId="{492DCBA6-4371-418E-9021-4CFE10D46636}" dt="2026-02-14T17:16:15.284" v="10120" actId="20577"/>
          <ac:spMkLst>
            <pc:docMk/>
            <pc:sldMk cId="531635527" sldId="362"/>
            <ac:spMk id="25" creationId="{2A30538D-67ED-A3A1-CFA1-39377D70B9B9}"/>
          </ac:spMkLst>
        </pc:spChg>
        <pc:spChg chg="mod">
          <ac:chgData name="Ashley Gelder (2504532)" userId="410fe147-09d2-40e1-bb11-b9a8a9f8d248" providerId="ADAL" clId="{492DCBA6-4371-418E-9021-4CFE10D46636}" dt="2026-02-14T17:17:33.882" v="10252" actId="20577"/>
          <ac:spMkLst>
            <pc:docMk/>
            <pc:sldMk cId="531635527" sldId="362"/>
            <ac:spMk id="26" creationId="{19E1DBE5-167E-78C1-BCD0-8D2DCE9A4F68}"/>
          </ac:spMkLst>
        </pc:spChg>
        <pc:spChg chg="mod">
          <ac:chgData name="Ashley Gelder (2504532)" userId="410fe147-09d2-40e1-bb11-b9a8a9f8d248" providerId="ADAL" clId="{492DCBA6-4371-418E-9021-4CFE10D46636}" dt="2026-02-14T17:16:52.299" v="10174" actId="20577"/>
          <ac:spMkLst>
            <pc:docMk/>
            <pc:sldMk cId="531635527" sldId="362"/>
            <ac:spMk id="27" creationId="{BDD08689-6B7D-0F8F-480D-F4AAD7FE2D5B}"/>
          </ac:spMkLst>
        </pc:spChg>
        <pc:spChg chg="mod">
          <ac:chgData name="Ashley Gelder (2504532)" userId="410fe147-09d2-40e1-bb11-b9a8a9f8d248" providerId="ADAL" clId="{492DCBA6-4371-418E-9021-4CFE10D46636}" dt="2026-02-14T17:14:56.928" v="10016" actId="20577"/>
          <ac:spMkLst>
            <pc:docMk/>
            <pc:sldMk cId="531635527" sldId="362"/>
            <ac:spMk id="29" creationId="{327A92EC-E2CD-E0BC-131F-C601B5DE7C4F}"/>
          </ac:spMkLst>
        </pc:spChg>
        <pc:spChg chg="mod">
          <ac:chgData name="Ashley Gelder (2504532)" userId="410fe147-09d2-40e1-bb11-b9a8a9f8d248" providerId="ADAL" clId="{492DCBA6-4371-418E-9021-4CFE10D46636}" dt="2026-02-14T17:15:28.295" v="10062" actId="20577"/>
          <ac:spMkLst>
            <pc:docMk/>
            <pc:sldMk cId="531635527" sldId="362"/>
            <ac:spMk id="30" creationId="{93894965-CBAF-C3E0-3A1E-98F25A8DA3BD}"/>
          </ac:spMkLst>
        </pc:spChg>
        <pc:spChg chg="mod">
          <ac:chgData name="Ashley Gelder (2504532)" userId="410fe147-09d2-40e1-bb11-b9a8a9f8d248" providerId="ADAL" clId="{492DCBA6-4371-418E-9021-4CFE10D46636}" dt="2026-02-14T17:10:46.113" v="9746" actId="20577"/>
          <ac:spMkLst>
            <pc:docMk/>
            <pc:sldMk cId="531635527" sldId="362"/>
            <ac:spMk id="31" creationId="{D3B994F6-BB20-88F1-925A-272C4C1BB063}"/>
          </ac:spMkLst>
        </pc:spChg>
        <pc:spChg chg="mod">
          <ac:chgData name="Ashley Gelder (2504532)" userId="410fe147-09d2-40e1-bb11-b9a8a9f8d248" providerId="ADAL" clId="{492DCBA6-4371-418E-9021-4CFE10D46636}" dt="2026-02-14T17:10:58.451" v="9760" actId="5793"/>
          <ac:spMkLst>
            <pc:docMk/>
            <pc:sldMk cId="531635527" sldId="362"/>
            <ac:spMk id="32" creationId="{5DB6A20C-CFF4-B26B-E98B-7BE2AD6107BC}"/>
          </ac:spMkLst>
        </pc:spChg>
        <pc:spChg chg="mod">
          <ac:chgData name="Ashley Gelder (2504532)" userId="410fe147-09d2-40e1-bb11-b9a8a9f8d248" providerId="ADAL" clId="{492DCBA6-4371-418E-9021-4CFE10D46636}" dt="2026-02-14T17:11:17.179" v="9779" actId="20577"/>
          <ac:spMkLst>
            <pc:docMk/>
            <pc:sldMk cId="531635527" sldId="362"/>
            <ac:spMk id="33" creationId="{41489ABC-2CE6-75F6-77BF-F7A56B625F65}"/>
          </ac:spMkLst>
        </pc:spChg>
        <pc:spChg chg="mod">
          <ac:chgData name="Ashley Gelder (2504532)" userId="410fe147-09d2-40e1-bb11-b9a8a9f8d248" providerId="ADAL" clId="{492DCBA6-4371-418E-9021-4CFE10D46636}" dt="2026-02-14T17:11:30.434" v="9798" actId="5793"/>
          <ac:spMkLst>
            <pc:docMk/>
            <pc:sldMk cId="531635527" sldId="362"/>
            <ac:spMk id="34" creationId="{18A0BA3C-0398-33B0-8A61-9B6B82677B43}"/>
          </ac:spMkLst>
        </pc:spChg>
        <pc:spChg chg="mod">
          <ac:chgData name="Ashley Gelder (2504532)" userId="410fe147-09d2-40e1-bb11-b9a8a9f8d248" providerId="ADAL" clId="{492DCBA6-4371-418E-9021-4CFE10D46636}" dt="2026-02-14T17:11:41.865" v="9817" actId="20577"/>
          <ac:spMkLst>
            <pc:docMk/>
            <pc:sldMk cId="531635527" sldId="362"/>
            <ac:spMk id="35" creationId="{25280725-B1FF-C78B-7A5D-9000F381FF02}"/>
          </ac:spMkLst>
        </pc:spChg>
        <pc:spChg chg="mod">
          <ac:chgData name="Ashley Gelder (2504532)" userId="410fe147-09d2-40e1-bb11-b9a8a9f8d248" providerId="ADAL" clId="{492DCBA6-4371-418E-9021-4CFE10D46636}" dt="2026-02-14T17:11:53.094" v="9840" actId="5793"/>
          <ac:spMkLst>
            <pc:docMk/>
            <pc:sldMk cId="531635527" sldId="362"/>
            <ac:spMk id="36" creationId="{182A6F30-A98D-AA4B-6D38-F12F52305694}"/>
          </ac:spMkLst>
        </pc:spChg>
        <pc:spChg chg="mod">
          <ac:chgData name="Ashley Gelder (2504532)" userId="410fe147-09d2-40e1-bb11-b9a8a9f8d248" providerId="ADAL" clId="{492DCBA6-4371-418E-9021-4CFE10D46636}" dt="2026-02-14T17:16:38.152" v="10146" actId="20577"/>
          <ac:spMkLst>
            <pc:docMk/>
            <pc:sldMk cId="531635527" sldId="362"/>
            <ac:spMk id="37" creationId="{B1E4133F-2751-3952-C07B-9EBB9CE035BD}"/>
          </ac:spMkLst>
        </pc:spChg>
        <pc:spChg chg="mod">
          <ac:chgData name="Ashley Gelder (2504532)" userId="410fe147-09d2-40e1-bb11-b9a8a9f8d248" providerId="ADAL" clId="{492DCBA6-4371-418E-9021-4CFE10D46636}" dt="2026-02-14T17:12:34.148" v="9884" actId="20577"/>
          <ac:spMkLst>
            <pc:docMk/>
            <pc:sldMk cId="531635527" sldId="362"/>
            <ac:spMk id="38" creationId="{CE1BD776-63C4-D3EE-069C-C9BBE2DC4B45}"/>
          </ac:spMkLst>
        </pc:spChg>
        <pc:spChg chg="mod">
          <ac:chgData name="Ashley Gelder (2504532)" userId="410fe147-09d2-40e1-bb11-b9a8a9f8d248" providerId="ADAL" clId="{492DCBA6-4371-418E-9021-4CFE10D46636}" dt="2026-02-14T17:13:33.203" v="9930" actId="20577"/>
          <ac:spMkLst>
            <pc:docMk/>
            <pc:sldMk cId="531635527" sldId="362"/>
            <ac:spMk id="39" creationId="{D9B946EB-160F-14E8-6E65-A3ACFE53BA8E}"/>
          </ac:spMkLst>
        </pc:spChg>
      </pc:sldChg>
    </pc:docChg>
  </pc:docChgLst>
  <pc:docChgLst>
    <pc:chgData name="Ashley Gelder (2504532)" userId="S::2504532@student.uwtsd.ac.uk::410fe147-09d2-40e1-bb11-b9a8a9f8d248" providerId="AD" clId="Web-{E68AA819-3DFD-76DA-31F5-ECDEE06DDB87}"/>
    <pc:docChg chg="modSld">
      <pc:chgData name="Ashley Gelder (2504532)" userId="S::2504532@student.uwtsd.ac.uk::410fe147-09d2-40e1-bb11-b9a8a9f8d248" providerId="AD" clId="Web-{E68AA819-3DFD-76DA-31F5-ECDEE06DDB87}" dt="2026-02-01T18:27:50.506" v="1" actId="20577"/>
      <pc:docMkLst>
        <pc:docMk/>
      </pc:docMkLst>
      <pc:sldChg chg="modSp">
        <pc:chgData name="Ashley Gelder (2504532)" userId="S::2504532@student.uwtsd.ac.uk::410fe147-09d2-40e1-bb11-b9a8a9f8d248" providerId="AD" clId="Web-{E68AA819-3DFD-76DA-31F5-ECDEE06DDB87}" dt="2026-02-01T18:27:50.506" v="1" actId="20577"/>
        <pc:sldMkLst>
          <pc:docMk/>
          <pc:sldMk cId="1027608494" sldId="272"/>
        </pc:sldMkLst>
        <pc:spChg chg="mod">
          <ac:chgData name="Ashley Gelder (2504532)" userId="S::2504532@student.uwtsd.ac.uk::410fe147-09d2-40e1-bb11-b9a8a9f8d248" providerId="AD" clId="Web-{E68AA819-3DFD-76DA-31F5-ECDEE06DDB87}" dt="2026-02-01T18:27:50.506" v="1" actId="20577"/>
          <ac:spMkLst>
            <pc:docMk/>
            <pc:sldMk cId="1027608494" sldId="272"/>
            <ac:spMk id="3" creationId="{E292113E-450D-CB08-601E-E45AB99509E7}"/>
          </ac:spMkLst>
        </pc:spChg>
      </pc:sldChg>
    </pc:docChg>
  </pc:docChgLst>
  <pc:docChgLst>
    <pc:chgData name="Ashley Gelder (2504532)" userId="S::2504532@student.uwtsd.ac.uk::410fe147-09d2-40e1-bb11-b9a8a9f8d248" providerId="AD" clId="Web-{7B26E4AB-6775-6599-20B2-77119205D20D}"/>
    <pc:docChg chg="mod modSld addMainMaster delMainMaster">
      <pc:chgData name="Ashley Gelder (2504532)" userId="S::2504532@student.uwtsd.ac.uk::410fe147-09d2-40e1-bb11-b9a8a9f8d248" providerId="AD" clId="Web-{7B26E4AB-6775-6599-20B2-77119205D20D}" dt="2026-01-31T17:55:30.636" v="1645"/>
      <pc:docMkLst>
        <pc:docMk/>
      </pc:docMkLst>
      <pc:sldChg chg="modSp mod modClrScheme chgLayout">
        <pc:chgData name="Ashley Gelder (2504532)" userId="S::2504532@student.uwtsd.ac.uk::410fe147-09d2-40e1-bb11-b9a8a9f8d248" providerId="AD" clId="Web-{7B26E4AB-6775-6599-20B2-77119205D20D}" dt="2026-01-31T17:41:40.397" v="769"/>
        <pc:sldMkLst>
          <pc:docMk/>
          <pc:sldMk cId="764605052" sldId="261"/>
        </pc:sldMkLst>
        <pc:spChg chg="mod ord">
          <ac:chgData name="Ashley Gelder (2504532)" userId="S::2504532@student.uwtsd.ac.uk::410fe147-09d2-40e1-bb11-b9a8a9f8d248" providerId="AD" clId="Web-{7B26E4AB-6775-6599-20B2-77119205D20D}" dt="2026-01-31T17:41:40.397" v="769"/>
          <ac:spMkLst>
            <pc:docMk/>
            <pc:sldMk cId="764605052" sldId="261"/>
            <ac:spMk id="2" creationId="{68A8AF1C-86E0-7043-44A2-DA950ED42D52}"/>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2451324015" sldId="263"/>
        </pc:sldMkLst>
        <pc:spChg chg="mod ord">
          <ac:chgData name="Ashley Gelder (2504532)" userId="S::2504532@student.uwtsd.ac.uk::410fe147-09d2-40e1-bb11-b9a8a9f8d248" providerId="AD" clId="Web-{7B26E4AB-6775-6599-20B2-77119205D20D}" dt="2026-01-31T17:41:40.397" v="769"/>
          <ac:spMkLst>
            <pc:docMk/>
            <pc:sldMk cId="2451324015" sldId="263"/>
            <ac:spMk id="2" creationId="{68A8AF1C-86E0-7043-44A2-DA950ED42D52}"/>
          </ac:spMkLst>
        </pc:spChg>
        <pc:spChg chg="mod ord">
          <ac:chgData name="Ashley Gelder (2504532)" userId="S::2504532@student.uwtsd.ac.uk::410fe147-09d2-40e1-bb11-b9a8a9f8d248" providerId="AD" clId="Web-{7B26E4AB-6775-6599-20B2-77119205D20D}" dt="2026-01-31T17:41:40.397" v="769"/>
          <ac:spMkLst>
            <pc:docMk/>
            <pc:sldMk cId="2451324015" sldId="263"/>
            <ac:spMk id="3" creationId="{E04C29E1-0FF6-7114-4118-5B68E71110F6}"/>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1037257886" sldId="265"/>
        </pc:sldMkLst>
        <pc:spChg chg="mod ord">
          <ac:chgData name="Ashley Gelder (2504532)" userId="S::2504532@student.uwtsd.ac.uk::410fe147-09d2-40e1-bb11-b9a8a9f8d248" providerId="AD" clId="Web-{7B26E4AB-6775-6599-20B2-77119205D20D}" dt="2026-01-31T17:41:40.397" v="769"/>
          <ac:spMkLst>
            <pc:docMk/>
            <pc:sldMk cId="1037257886" sldId="265"/>
            <ac:spMk id="2" creationId="{68A8AF1C-86E0-7043-44A2-DA950ED42D52}"/>
          </ac:spMkLst>
        </pc:spChg>
        <pc:spChg chg="mod ord">
          <ac:chgData name="Ashley Gelder (2504532)" userId="S::2504532@student.uwtsd.ac.uk::410fe147-09d2-40e1-bb11-b9a8a9f8d248" providerId="AD" clId="Web-{7B26E4AB-6775-6599-20B2-77119205D20D}" dt="2026-01-31T17:41:40.397" v="769"/>
          <ac:spMkLst>
            <pc:docMk/>
            <pc:sldMk cId="1037257886" sldId="265"/>
            <ac:spMk id="3" creationId="{E04C29E1-0FF6-7114-4118-5B68E71110F6}"/>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3258301802" sldId="266"/>
        </pc:sldMkLst>
        <pc:spChg chg="mod ord">
          <ac:chgData name="Ashley Gelder (2504532)" userId="S::2504532@student.uwtsd.ac.uk::410fe147-09d2-40e1-bb11-b9a8a9f8d248" providerId="AD" clId="Web-{7B26E4AB-6775-6599-20B2-77119205D20D}" dt="2026-01-31T17:41:40.397" v="769"/>
          <ac:spMkLst>
            <pc:docMk/>
            <pc:sldMk cId="3258301802" sldId="266"/>
            <ac:spMk id="2" creationId="{68A8AF1C-86E0-7043-44A2-DA950ED42D52}"/>
          </ac:spMkLst>
        </pc:spChg>
        <pc:spChg chg="mod ord">
          <ac:chgData name="Ashley Gelder (2504532)" userId="S::2504532@student.uwtsd.ac.uk::410fe147-09d2-40e1-bb11-b9a8a9f8d248" providerId="AD" clId="Web-{7B26E4AB-6775-6599-20B2-77119205D20D}" dt="2026-01-31T17:41:40.397" v="769"/>
          <ac:spMkLst>
            <pc:docMk/>
            <pc:sldMk cId="3258301802" sldId="266"/>
            <ac:spMk id="3" creationId="{E04C29E1-0FF6-7114-4118-5B68E71110F6}"/>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3206334785" sldId="268"/>
        </pc:sldMkLst>
        <pc:spChg chg="mod ord">
          <ac:chgData name="Ashley Gelder (2504532)" userId="S::2504532@student.uwtsd.ac.uk::410fe147-09d2-40e1-bb11-b9a8a9f8d248" providerId="AD" clId="Web-{7B26E4AB-6775-6599-20B2-77119205D20D}" dt="2026-01-31T17:41:40.397" v="769"/>
          <ac:spMkLst>
            <pc:docMk/>
            <pc:sldMk cId="3206334785" sldId="268"/>
            <ac:spMk id="3" creationId="{AB6873B1-82D2-71A9-F5A9-13A8B7E33DE2}"/>
          </ac:spMkLst>
        </pc:spChg>
      </pc:sldChg>
      <pc:sldChg chg="mod modClrScheme chgLayout">
        <pc:chgData name="Ashley Gelder (2504532)" userId="S::2504532@student.uwtsd.ac.uk::410fe147-09d2-40e1-bb11-b9a8a9f8d248" providerId="AD" clId="Web-{7B26E4AB-6775-6599-20B2-77119205D20D}" dt="2026-01-31T17:41:40.397" v="769"/>
        <pc:sldMkLst>
          <pc:docMk/>
          <pc:sldMk cId="702059637" sldId="270"/>
        </pc:sldMkLst>
      </pc:sldChg>
      <pc:sldChg chg="addSp delSp modSp mod modClrScheme chgLayout">
        <pc:chgData name="Ashley Gelder (2504532)" userId="S::2504532@student.uwtsd.ac.uk::410fe147-09d2-40e1-bb11-b9a8a9f8d248" providerId="AD" clId="Web-{7B26E4AB-6775-6599-20B2-77119205D20D}" dt="2026-01-31T17:55:30.636" v="1645"/>
        <pc:sldMkLst>
          <pc:docMk/>
          <pc:sldMk cId="3321023050" sldId="271"/>
        </pc:sldMkLst>
        <pc:spChg chg="mod ord">
          <ac:chgData name="Ashley Gelder (2504532)" userId="S::2504532@student.uwtsd.ac.uk::410fe147-09d2-40e1-bb11-b9a8a9f8d248" providerId="AD" clId="Web-{7B26E4AB-6775-6599-20B2-77119205D20D}" dt="2026-01-31T17:41:40.397" v="769"/>
          <ac:spMkLst>
            <pc:docMk/>
            <pc:sldMk cId="3321023050" sldId="271"/>
            <ac:spMk id="2" creationId="{23379A11-1CF0-5125-F775-02C08085203B}"/>
          </ac:spMkLst>
        </pc:spChg>
        <pc:spChg chg="mod ord">
          <ac:chgData name="Ashley Gelder (2504532)" userId="S::2504532@student.uwtsd.ac.uk::410fe147-09d2-40e1-bb11-b9a8a9f8d248" providerId="AD" clId="Web-{7B26E4AB-6775-6599-20B2-77119205D20D}" dt="2026-01-31T17:41:40.397" v="769"/>
          <ac:spMkLst>
            <pc:docMk/>
            <pc:sldMk cId="3321023050" sldId="271"/>
            <ac:spMk id="3" creationId="{04A3744F-9B08-5DB9-23DC-76B7A65F7E67}"/>
          </ac:spMkLst>
        </pc:spChg>
      </pc:sldChg>
      <pc:sldChg chg="addSp delSp modSp mod setBg modClrScheme delDesignElem chgLayout">
        <pc:chgData name="Ashley Gelder (2504532)" userId="S::2504532@student.uwtsd.ac.uk::410fe147-09d2-40e1-bb11-b9a8a9f8d248" providerId="AD" clId="Web-{7B26E4AB-6775-6599-20B2-77119205D20D}" dt="2026-01-31T17:53:57.868" v="1443" actId="20577"/>
        <pc:sldMkLst>
          <pc:docMk/>
          <pc:sldMk cId="1027608494" sldId="272"/>
        </pc:sldMkLst>
        <pc:spChg chg="mod ord">
          <ac:chgData name="Ashley Gelder (2504532)" userId="S::2504532@student.uwtsd.ac.uk::410fe147-09d2-40e1-bb11-b9a8a9f8d248" providerId="AD" clId="Web-{7B26E4AB-6775-6599-20B2-77119205D20D}" dt="2026-01-31T17:41:40.397" v="769"/>
          <ac:spMkLst>
            <pc:docMk/>
            <pc:sldMk cId="1027608494" sldId="272"/>
            <ac:spMk id="2" creationId="{8A50C2D0-4F0F-32FA-368C-29CAACE5786E}"/>
          </ac:spMkLst>
        </pc:spChg>
        <pc:spChg chg="mod ord">
          <ac:chgData name="Ashley Gelder (2504532)" userId="S::2504532@student.uwtsd.ac.uk::410fe147-09d2-40e1-bb11-b9a8a9f8d248" providerId="AD" clId="Web-{7B26E4AB-6775-6599-20B2-77119205D20D}" dt="2026-01-31T17:53:57.868" v="1443" actId="20577"/>
          <ac:spMkLst>
            <pc:docMk/>
            <pc:sldMk cId="1027608494" sldId="272"/>
            <ac:spMk id="3" creationId="{E292113E-450D-CB08-601E-E45AB99509E7}"/>
          </ac:spMkLst>
        </pc:spChg>
        <pc:picChg chg="add mod">
          <ac:chgData name="Ashley Gelder (2504532)" userId="S::2504532@student.uwtsd.ac.uk::410fe147-09d2-40e1-bb11-b9a8a9f8d248" providerId="AD" clId="Web-{7B26E4AB-6775-6599-20B2-77119205D20D}" dt="2026-01-31T17:00:54.906" v="96"/>
          <ac:picMkLst>
            <pc:docMk/>
            <pc:sldMk cId="1027608494" sldId="272"/>
            <ac:picMk id="6" creationId="{EABC65F4-BD03-F100-D92F-75B2885444A0}"/>
          </ac:picMkLst>
        </pc:picChg>
      </pc:sldChg>
      <pc:sldChg chg="modSp mod modClrScheme chgLayout">
        <pc:chgData name="Ashley Gelder (2504532)" userId="S::2504532@student.uwtsd.ac.uk::410fe147-09d2-40e1-bb11-b9a8a9f8d248" providerId="AD" clId="Web-{7B26E4AB-6775-6599-20B2-77119205D20D}" dt="2026-01-31T17:41:40.397" v="769"/>
        <pc:sldMkLst>
          <pc:docMk/>
          <pc:sldMk cId="2661610389" sldId="273"/>
        </pc:sldMkLst>
        <pc:spChg chg="mod ord">
          <ac:chgData name="Ashley Gelder (2504532)" userId="S::2504532@student.uwtsd.ac.uk::410fe147-09d2-40e1-bb11-b9a8a9f8d248" providerId="AD" clId="Web-{7B26E4AB-6775-6599-20B2-77119205D20D}" dt="2026-01-31T17:41:40.397" v="769"/>
          <ac:spMkLst>
            <pc:docMk/>
            <pc:sldMk cId="2661610389" sldId="273"/>
            <ac:spMk id="2" creationId="{F1DF348C-F75E-75E9-74BA-22A65FB9E02F}"/>
          </ac:spMkLst>
        </pc:spChg>
        <pc:spChg chg="mod ord">
          <ac:chgData name="Ashley Gelder (2504532)" userId="S::2504532@student.uwtsd.ac.uk::410fe147-09d2-40e1-bb11-b9a8a9f8d248" providerId="AD" clId="Web-{7B26E4AB-6775-6599-20B2-77119205D20D}" dt="2026-01-31T17:41:40.397" v="769"/>
          <ac:spMkLst>
            <pc:docMk/>
            <pc:sldMk cId="2661610389" sldId="273"/>
            <ac:spMk id="3" creationId="{881B820E-B9B3-5CF2-E1AE-F54AA3FA003E}"/>
          </ac:spMkLst>
        </pc:spChg>
      </pc:sldChg>
      <pc:sldChg chg="addSp delSp modSp mod setBg modClrScheme delDesignElem chgLayout">
        <pc:chgData name="Ashley Gelder (2504532)" userId="S::2504532@student.uwtsd.ac.uk::410fe147-09d2-40e1-bb11-b9a8a9f8d248" providerId="AD" clId="Web-{7B26E4AB-6775-6599-20B2-77119205D20D}" dt="2026-01-31T17:52:38.459" v="1438" actId="20577"/>
        <pc:sldMkLst>
          <pc:docMk/>
          <pc:sldMk cId="860344735" sldId="274"/>
        </pc:sldMkLst>
        <pc:spChg chg="mod ord">
          <ac:chgData name="Ashley Gelder (2504532)" userId="S::2504532@student.uwtsd.ac.uk::410fe147-09d2-40e1-bb11-b9a8a9f8d248" providerId="AD" clId="Web-{7B26E4AB-6775-6599-20B2-77119205D20D}" dt="2026-01-31T17:41:40.397" v="769"/>
          <ac:spMkLst>
            <pc:docMk/>
            <pc:sldMk cId="860344735" sldId="274"/>
            <ac:spMk id="2" creationId="{A4625D9A-89A8-7973-B86A-02BB98C95A4B}"/>
          </ac:spMkLst>
        </pc:spChg>
        <pc:spChg chg="mod ord">
          <ac:chgData name="Ashley Gelder (2504532)" userId="S::2504532@student.uwtsd.ac.uk::410fe147-09d2-40e1-bb11-b9a8a9f8d248" providerId="AD" clId="Web-{7B26E4AB-6775-6599-20B2-77119205D20D}" dt="2026-01-31T17:44:19.579" v="909" actId="20577"/>
          <ac:spMkLst>
            <pc:docMk/>
            <pc:sldMk cId="860344735" sldId="274"/>
            <ac:spMk id="3" creationId="{5A83545D-6FBE-2985-5F35-4C84283CFC53}"/>
          </ac:spMkLst>
        </pc:spChg>
        <pc:spChg chg="add mod">
          <ac:chgData name="Ashley Gelder (2504532)" userId="S::2504532@student.uwtsd.ac.uk::410fe147-09d2-40e1-bb11-b9a8a9f8d248" providerId="AD" clId="Web-{7B26E4AB-6775-6599-20B2-77119205D20D}" dt="2026-01-31T17:52:38.459" v="1438" actId="20577"/>
          <ac:spMkLst>
            <pc:docMk/>
            <pc:sldMk cId="860344735" sldId="274"/>
            <ac:spMk id="4" creationId="{7F4DC422-3530-BC99-3F0D-1ED3CD2D8B83}"/>
          </ac:spMkLst>
        </pc:spChg>
        <pc:picChg chg="add">
          <ac:chgData name="Ashley Gelder (2504532)" userId="S::2504532@student.uwtsd.ac.uk::410fe147-09d2-40e1-bb11-b9a8a9f8d248" providerId="AD" clId="Web-{7B26E4AB-6775-6599-20B2-77119205D20D}" dt="2026-01-31T17:03:23.424" v="99"/>
          <ac:picMkLst>
            <pc:docMk/>
            <pc:sldMk cId="860344735" sldId="274"/>
            <ac:picMk id="5" creationId="{660FCDB8-4C22-A5DA-CB19-BD8DABDF19FA}"/>
          </ac:picMkLst>
        </pc:picChg>
      </pc:sldChg>
      <pc:sldChg chg="modSp mod modClrScheme chgLayout">
        <pc:chgData name="Ashley Gelder (2504532)" userId="S::2504532@student.uwtsd.ac.uk::410fe147-09d2-40e1-bb11-b9a8a9f8d248" providerId="AD" clId="Web-{7B26E4AB-6775-6599-20B2-77119205D20D}" dt="2026-01-31T17:41:40.397" v="769"/>
        <pc:sldMkLst>
          <pc:docMk/>
          <pc:sldMk cId="2496961718" sldId="336"/>
        </pc:sldMkLst>
      </pc:sldChg>
      <pc:sldChg chg="modSp mod modClrScheme chgLayout">
        <pc:chgData name="Ashley Gelder (2504532)" userId="S::2504532@student.uwtsd.ac.uk::410fe147-09d2-40e1-bb11-b9a8a9f8d248" providerId="AD" clId="Web-{7B26E4AB-6775-6599-20B2-77119205D20D}" dt="2026-01-31T17:41:40.397" v="769"/>
        <pc:sldMkLst>
          <pc:docMk/>
          <pc:sldMk cId="2319079123" sldId="337"/>
        </pc:sldMkLst>
        <pc:spChg chg="mod ord">
          <ac:chgData name="Ashley Gelder (2504532)" userId="S::2504532@student.uwtsd.ac.uk::410fe147-09d2-40e1-bb11-b9a8a9f8d248" providerId="AD" clId="Web-{7B26E4AB-6775-6599-20B2-77119205D20D}" dt="2026-01-31T17:41:40.397" v="769"/>
          <ac:spMkLst>
            <pc:docMk/>
            <pc:sldMk cId="2319079123" sldId="337"/>
            <ac:spMk id="2" creationId="{F6A380E8-2AC0-F0B7-9432-FB8903B92FD6}"/>
          </ac:spMkLst>
        </pc:spChg>
        <pc:spChg chg="mod ord">
          <ac:chgData name="Ashley Gelder (2504532)" userId="S::2504532@student.uwtsd.ac.uk::410fe147-09d2-40e1-bb11-b9a8a9f8d248" providerId="AD" clId="Web-{7B26E4AB-6775-6599-20B2-77119205D20D}" dt="2026-01-31T17:41:40.397" v="769"/>
          <ac:spMkLst>
            <pc:docMk/>
            <pc:sldMk cId="2319079123" sldId="337"/>
            <ac:spMk id="3" creationId="{1B4D8426-20C5-630E-80E5-EAB06B11CCD5}"/>
          </ac:spMkLst>
        </pc:spChg>
      </pc:sldChg>
      <pc:sldMasterChg chg="add addSldLayout modSldLayout">
        <pc:chgData name="Ashley Gelder (2504532)" userId="S::2504532@student.uwtsd.ac.uk::410fe147-09d2-40e1-bb11-b9a8a9f8d248" providerId="AD" clId="Web-{7B26E4AB-6775-6599-20B2-77119205D20D}" dt="2026-01-31T17:41:40.397" v="769"/>
        <pc:sldMasterMkLst>
          <pc:docMk/>
          <pc:sldMasterMk cId="3564853436" sldId="2147483808"/>
        </pc:sldMasterMkLst>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595032255" sldId="2147483809"/>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805009397" sldId="2147483810"/>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04587394" sldId="2147483811"/>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080682015" sldId="2147483812"/>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2647660423" sldId="2147483813"/>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74242672" sldId="2147483814"/>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524379105" sldId="2147483815"/>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846484443" sldId="2147483816"/>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698880037" sldId="2147483817"/>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144252291" sldId="2147483818"/>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437321202" sldId="2147483819"/>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921921489" sldId="2147483820"/>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913203983" sldId="2147483821"/>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4136462135" sldId="2147483822"/>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708217247" sldId="2147483823"/>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052353080" sldId="2147483824"/>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2385579192" sldId="2147483825"/>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696754529" sldId="214748382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95032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5009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587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0682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47660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242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437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6484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8880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4252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7321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921921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3203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13646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8217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52353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55791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6754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8EB5-EF97-312D-96AD-1B71E52B71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281BBE3-2B77-2959-030A-AE9CA8F125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A1442A2-BA09-1FD8-69E1-181C085B2688}"/>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CBDAC320-93E5-2E16-2353-772290D8C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733F6F-F22A-672D-6AD2-B8CD1A55DE9F}"/>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7727704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22EE6-59B8-5B43-2511-A75365CA7D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968D65E-F00C-5E5C-DC1F-B4D6E8309C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F3CD01-A3B8-6BBA-84D5-6D62252D5740}"/>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E79FC5EC-426A-F050-AB6A-EFC7B63C7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17D89-22E5-02E0-0559-792C2EF4763C}"/>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180619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3D42-CDE3-781E-2E0C-8D783F48AF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995AE6F-1EA9-61CE-D6B7-6EF6584768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C1A930-5189-DDC4-6230-27CABEAEC3AC}"/>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72A52F67-E7A0-4A1A-E07F-207C2395BD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9C5F05-2714-86D8-DA9C-B41EB754676A}"/>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40440594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86BD7-4ACC-E4B3-E602-C2896B4289B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14385C-F1F1-8DCB-607B-56B6EEED52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FE08C09-833E-CA94-DE1B-E50475FB0E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EF98502-5280-397C-5FCD-F853240727B6}"/>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6" name="Footer Placeholder 5">
            <a:extLst>
              <a:ext uri="{FF2B5EF4-FFF2-40B4-BE49-F238E27FC236}">
                <a16:creationId xmlns:a16="http://schemas.microsoft.com/office/drawing/2014/main" id="{2EB91E98-10C7-D2C2-C7F9-C1146879DA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14B3A2-906F-0D00-020A-17383C1857AE}"/>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1298300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6821-F5CA-C125-DC7C-AC0A834D172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DB46C9C-ED81-89E9-A091-AF2A8326B1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C50D01-E705-73CA-6213-BC15EDFD2A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CAD61C6-D163-88C2-0F84-26F54173A8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B5F889-7C43-199E-0A19-D81630C77E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3A802F1-C2AF-16F0-8652-A8BAC6DF574B}"/>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8" name="Footer Placeholder 7">
            <a:extLst>
              <a:ext uri="{FF2B5EF4-FFF2-40B4-BE49-F238E27FC236}">
                <a16:creationId xmlns:a16="http://schemas.microsoft.com/office/drawing/2014/main" id="{603EDFF6-A0AD-C2AB-2C7B-1CD459CF2E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DAB1CB-6810-5E7C-1A45-9789244D96A9}"/>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4851946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D16B-EFD3-8676-FDBA-42F684189BA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4583E5F-D266-B36E-17B8-DD27901653A2}"/>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4" name="Footer Placeholder 3">
            <a:extLst>
              <a:ext uri="{FF2B5EF4-FFF2-40B4-BE49-F238E27FC236}">
                <a16:creationId xmlns:a16="http://schemas.microsoft.com/office/drawing/2014/main" id="{03C7C7CE-F65B-AF82-9059-C1102050C3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8E095E-9E76-BF44-D533-1B0569AC5A20}"/>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33544236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5B9754-DC2D-4258-093E-1FD4F7D0FDBE}"/>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3" name="Footer Placeholder 2">
            <a:extLst>
              <a:ext uri="{FF2B5EF4-FFF2-40B4-BE49-F238E27FC236}">
                <a16:creationId xmlns:a16="http://schemas.microsoft.com/office/drawing/2014/main" id="{718B6B16-EEEC-A636-13C1-B8ADFD4E67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CFFA08-181D-28D0-170D-126CC56FE0F3}"/>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41186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0CA4D-DC91-FCEA-0A3E-8F913E1F04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1527B61-A711-5B25-B0FA-E2DA0F9D26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F5106FB-3CEF-4AE7-62E8-7B0114C969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E3F2C4-1140-FF6C-F73B-43E3FB3E8FAF}"/>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6" name="Footer Placeholder 5">
            <a:extLst>
              <a:ext uri="{FF2B5EF4-FFF2-40B4-BE49-F238E27FC236}">
                <a16:creationId xmlns:a16="http://schemas.microsoft.com/office/drawing/2014/main" id="{9860EB9E-0090-0663-6F53-ABE25354AB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95D0A-5D90-0D48-02D2-50898820B333}"/>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35743505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60DF3-EF61-95DE-5605-C52F1DDCB7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048ACB-42CD-8949-C20F-3E44989BB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81F0DB-DEA7-BCCD-0322-F36C47DE1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3528D8-A71B-07C1-9D8D-48CA4113FD73}"/>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6" name="Footer Placeholder 5">
            <a:extLst>
              <a:ext uri="{FF2B5EF4-FFF2-40B4-BE49-F238E27FC236}">
                <a16:creationId xmlns:a16="http://schemas.microsoft.com/office/drawing/2014/main" id="{7EFFB108-F747-56FB-2CE4-38759DBAD0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9F95A-C8C2-D3FF-418B-49CC78A321DE}"/>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9692916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50617-6392-89E5-991C-1E9408AB30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5286FA-82FF-C414-D7C9-D99A7E0590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E80EE6-22EE-75F4-9BB5-FCBFC85D8A5B}"/>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7288794E-A724-9348-6873-629914C21D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B92C2-F684-1C6A-5870-A6F7B49A6BF5}"/>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0091195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E66FDB-FBCD-18FE-E231-009B0D1F00B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41C211-EBF9-E2C1-AFF3-D823AB9A02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C86A4E-FC42-814B-D44B-D6BC526281CD}"/>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0355D6C4-9DD7-F640-0DC0-00E6059323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5E7B1C-8B42-E73E-6875-D83DED364930}"/>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6902900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11739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1/31/2026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64853436"/>
      </p:ext>
    </p:extLst>
  </p:cSld>
  <p:clrMap bg1="dk1" tx1="lt1" bg2="dk2" tx2="lt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AE192-23A2-B8B8-6CA1-90C41116C2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47B5705-7CDA-05DE-9452-A24C57BDB1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15EF49-C100-5154-48CB-69E0432688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CF5D68CE-5882-C469-BD08-11D0BA76E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5A8ED3-B0DD-59CE-CB96-E63076D75E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128C0C-BF40-42FA-BF79-48676C7A9918}" type="slidenum">
              <a:rPr lang="en-GB" smtClean="0"/>
              <a:t>‹#›</a:t>
            </a:fld>
            <a:endParaRPr lang="en-GB"/>
          </a:p>
        </p:txBody>
      </p:sp>
    </p:spTree>
    <p:extLst>
      <p:ext uri="{BB962C8B-B14F-4D97-AF65-F5344CB8AC3E}">
        <p14:creationId xmlns:p14="http://schemas.microsoft.com/office/powerpoint/2010/main" val="2389474811"/>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 id="214748383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15498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Name: Ashley Gelder</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2504532</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Lecturer’s Name: Deji </a:t>
            </a:r>
            <a:r>
              <a:rPr lang="en-GB" sz="2400" b="1" dirty="0" err="1">
                <a:latin typeface="Arial" panose="020B0604020202020204" pitchFamily="34" charset="0"/>
                <a:cs typeface="Arial" panose="020B0604020202020204" pitchFamily="34" charset="0"/>
              </a:rPr>
              <a:t>Olagboye</a:t>
            </a:r>
            <a:r>
              <a:rPr lang="en-GB" sz="2400" b="1"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LCLM 4004</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Name: 	</a:t>
            </a:r>
            <a:r>
              <a:rPr lang="en-GB" sz="2400" dirty="0">
                <a:latin typeface="Arial" panose="020B0604020202020204" pitchFamily="34" charset="0"/>
                <a:cs typeface="Arial" panose="020B0604020202020204" pitchFamily="34" charset="0"/>
              </a:rPr>
              <a:t>Problem Solving and Decision-Making</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Component 1: 	</a:t>
            </a:r>
            <a:r>
              <a:rPr lang="en-GB" sz="2400" dirty="0">
                <a:latin typeface="Arial" panose="020B0604020202020204" pitchFamily="34" charset="0"/>
                <a:cs typeface="Arial" panose="020B0604020202020204" pitchFamily="34" charset="0"/>
              </a:rPr>
              <a:t>Green Haven Florists</a:t>
            </a:r>
          </a:p>
        </p:txBody>
      </p:sp>
      <mc:AlternateContent xmlns:mc="http://schemas.openxmlformats.org/markup-compatibility/2006">
        <mc:Choice xmlns:am3d="http://schemas.microsoft.com/office/drawing/2017/model3d" Requires="am3d">
          <p:graphicFrame>
            <p:nvGraphicFramePr>
              <p:cNvPr id="2" name="3D Model 1" descr="Landscape with Waterfall">
                <a:extLst>
                  <a:ext uri="{FF2B5EF4-FFF2-40B4-BE49-F238E27FC236}">
                    <a16:creationId xmlns:a16="http://schemas.microsoft.com/office/drawing/2014/main" id="{5FA397AE-E80B-21C3-1C13-0CD5817A32C0}"/>
                  </a:ext>
                </a:extLst>
              </p:cNvPr>
              <p:cNvGraphicFramePr/>
              <p:nvPr>
                <p:extLst>
                  <p:ext uri="{D42A27DB-BD31-4B8C-83A1-F6EECF244321}">
                    <p14:modId xmlns:p14="http://schemas.microsoft.com/office/powerpoint/2010/main" val="2127301879"/>
                  </p:ext>
                </p:extLst>
              </p:nvPr>
            </p:nvGraphicFramePr>
            <p:xfrm>
              <a:off x="8081058" y="1285507"/>
              <a:ext cx="3924203" cy="2023958"/>
            </p:xfrm>
            <a:graphic>
              <a:graphicData uri="http://schemas.microsoft.com/office/drawing/2017/model3d">
                <am3d:model3d r:embed="rId2">
                  <am3d:spPr>
                    <a:xfrm>
                      <a:off x="0" y="0"/>
                      <a:ext cx="3924203" cy="2023958"/>
                    </a:xfrm>
                    <a:prstGeom prst="rect">
                      <a:avLst/>
                    </a:prstGeom>
                  </am3d:spPr>
                  <am3d:camera>
                    <am3d:pos x="0" y="0" z="68635681"/>
                    <am3d:up dx="0" dy="36000000" dz="0"/>
                    <am3d:lookAt x="0" y="0" z="0"/>
                    <am3d:perspective fov="2700000"/>
                  </am3d:camera>
                  <am3d:trans>
                    <am3d:meterPerModelUnit n="6205847" d="1000000"/>
                    <am3d:preTrans dx="642278" dy="-9268046" dz="3515223"/>
                    <am3d:scale>
                      <am3d:sx n="1000000" d="1000000"/>
                      <am3d:sy n="1000000" d="1000000"/>
                      <am3d:sz n="1000000" d="1000000"/>
                    </am3d:scale>
                    <am3d:rot/>
                    <am3d:postTrans dx="0" dy="0" dz="0"/>
                  </am3d:trans>
                  <am3d:raster rName="Office3DRenderer" rVer="16.0.8326">
                    <am3d:blip r:embed="rId3"/>
                  </am3d:raster>
                  <am3d:objViewport viewportSz="527942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Landscape with Waterfall">
                <a:extLst>
                  <a:ext uri="{FF2B5EF4-FFF2-40B4-BE49-F238E27FC236}">
                    <a16:creationId xmlns:a16="http://schemas.microsoft.com/office/drawing/2014/main" id="{5FA397AE-E80B-21C3-1C13-0CD5817A32C0}"/>
                  </a:ext>
                </a:extLst>
              </p:cNvPr>
              <p:cNvPicPr>
                <a:picLocks noGrp="1" noRot="1" noChangeAspect="1" noMove="1" noResize="1" noEditPoints="1" noAdjustHandles="1" noChangeArrowheads="1" noChangeShapeType="1" noCrop="1"/>
              </p:cNvPicPr>
              <p:nvPr/>
            </p:nvPicPr>
            <p:blipFill>
              <a:blip r:embed="rId3"/>
              <a:stretch>
                <a:fillRect/>
              </a:stretch>
            </p:blipFill>
            <p:spPr>
              <a:xfrm>
                <a:off x="8081058" y="1285507"/>
                <a:ext cx="3924203" cy="2023958"/>
              </a:xfrm>
              <a:prstGeom prst="rect">
                <a:avLst/>
              </a:prstGeom>
            </p:spPr>
          </p:pic>
        </mc:Fallback>
      </mc:AlternateContent>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84831" y="570927"/>
            <a:ext cx="11326483" cy="747682"/>
          </a:xfrm>
        </p:spPr>
        <p:txBody>
          <a:bodyPr>
            <a:normAutofit fontScale="90000"/>
          </a:bodyPr>
          <a:lstStyle/>
          <a:p>
            <a:r>
              <a:rPr lang="en-GB" sz="3200" b="1" u="sng" dirty="0">
                <a:latin typeface="Arial"/>
                <a:cs typeface="Arial"/>
              </a:rPr>
              <a:t>Introduction</a:t>
            </a:r>
            <a:br>
              <a:rPr lang="en-GB" sz="3200" b="1" u="sng" dirty="0">
                <a:latin typeface="Arial"/>
                <a:cs typeface="Arial"/>
              </a:rPr>
            </a:br>
            <a:endParaRPr lang="en-GB" sz="3200" b="1" u="sng" dirty="0">
              <a:latin typeface="Arial"/>
              <a:cs typeface="Arial"/>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04972" y="944768"/>
            <a:ext cx="11102197" cy="5451893"/>
          </a:xfrm>
        </p:spPr>
        <p:txBody>
          <a:bodyPr vert="horz" lIns="45720" tIns="45720" rIns="45720" bIns="45720" rtlCol="0" anchor="t">
            <a:normAutofit/>
          </a:bodyPr>
          <a:lstStyle/>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Tw Cen MT" panose="020B0602020104020603"/>
                <a:cs typeface="Arial" panose="020B0604020202020204" pitchFamily="34" charset="0"/>
              </a:rPr>
              <a:t>The Green Havan florists is a small family run business that is starting to have some issues with </a:t>
            </a:r>
            <a:r>
              <a:rPr lang="en-GB" dirty="0" err="1">
                <a:latin typeface="Tw Cen MT" panose="020B0602020104020603"/>
                <a:cs typeface="Arial" panose="020B0604020202020204" pitchFamily="34" charset="0"/>
              </a:rPr>
              <a:t>with</a:t>
            </a:r>
            <a:r>
              <a:rPr lang="en-GB" dirty="0">
                <a:latin typeface="Tw Cen MT" panose="020B0602020104020603"/>
                <a:cs typeface="Arial" panose="020B0604020202020204" pitchFamily="34" charset="0"/>
              </a:rPr>
              <a:t> revenue as they are Loosing 30% decline in sales through out this Assignment I will show how they should deal with this sort of problems if its internal or external to the business by using the 5w2h model, and PESTEL model and is also the </a:t>
            </a:r>
            <a:r>
              <a:rPr lang="en-GB" dirty="0" err="1">
                <a:latin typeface="Tw Cen MT" panose="020B0602020104020603"/>
                <a:cs typeface="Arial" panose="020B0604020202020204" pitchFamily="34" charset="0"/>
              </a:rPr>
              <a:t>Fishbonediagram</a:t>
            </a:r>
            <a:r>
              <a:rPr lang="en-GB" dirty="0">
                <a:latin typeface="Tw Cen MT" panose="020B0602020104020603"/>
                <a:cs typeface="Arial" panose="020B0604020202020204" pitchFamily="34" charset="0"/>
              </a:rPr>
              <a:t>. If the problem is internal to the business there are a team of supervisors who </a:t>
            </a:r>
            <a:r>
              <a:rPr lang="en-GB" dirty="0" err="1">
                <a:latin typeface="Tw Cen MT" panose="020B0602020104020603"/>
                <a:cs typeface="Arial" panose="020B0604020202020204" pitchFamily="34" charset="0"/>
              </a:rPr>
              <a:t>nos</a:t>
            </a:r>
            <a:r>
              <a:rPr lang="en-GB" dirty="0">
                <a:latin typeface="Tw Cen MT" panose="020B0602020104020603"/>
                <a:cs typeface="Arial" panose="020B0604020202020204" pitchFamily="34" charset="0"/>
              </a:rPr>
              <a:t> who to go to, to sort the situation out.</a:t>
            </a:r>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88848" y="341376"/>
            <a:ext cx="7182612" cy="1190244"/>
          </a:xfrm>
        </p:spPr>
        <p:txBody>
          <a:bodyPr vert="horz" lIns="91440" tIns="45720" rIns="91440" bIns="45720" rtlCol="0" anchor="ctr">
            <a:normAutofit/>
          </a:bodyPr>
          <a:lstStyle/>
          <a:p>
            <a:pPr algn="ctr"/>
            <a:r>
              <a:rPr lang="en-US" sz="3500" b="1" u="sng" spc="100" dirty="0"/>
              <a:t>overview of Green Havan Florists</a:t>
            </a:r>
            <a:endParaRPr lang="en-US" sz="3500" u="sng" spc="1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type="body" sz="half" idx="2"/>
          </p:nvPr>
        </p:nvSpPr>
        <p:spPr>
          <a:xfrm>
            <a:off x="264414" y="1627632"/>
            <a:ext cx="8031480" cy="3790188"/>
          </a:xfrm>
        </p:spPr>
        <p:txBody>
          <a:bodyPr vert="horz" lIns="45720" tIns="45720" rIns="45720" bIns="45720" rtlCol="0">
            <a:normAutofit lnSpcReduction="10000"/>
          </a:bodyPr>
          <a:lstStyle/>
          <a:p>
            <a:pPr algn="just">
              <a:spcBef>
                <a:spcPts val="0"/>
              </a:spcBef>
              <a:spcAft>
                <a:spcPts val="0"/>
              </a:spcAft>
            </a:pPr>
            <a:r>
              <a:rPr lang="en-GB" dirty="0">
                <a:solidFill>
                  <a:schemeClr val="tx1"/>
                </a:solidFill>
              </a:rPr>
              <a:t>The Green Haven Florists is a independent flower shop established in Norwich in 2016 and is known for its unique arrangements and eco friendly approach. Although the shop as been well liked.</a:t>
            </a:r>
          </a:p>
          <a:p>
            <a:pPr algn="just">
              <a:spcBef>
                <a:spcPts val="0"/>
              </a:spcBef>
              <a:spcAft>
                <a:spcPts val="0"/>
              </a:spcAft>
            </a:pPr>
            <a:r>
              <a:rPr lang="en-GB" dirty="0">
                <a:solidFill>
                  <a:schemeClr val="tx1"/>
                </a:solidFill>
              </a:rPr>
              <a:t> </a:t>
            </a:r>
            <a:endParaRPr lang="en-US" dirty="0">
              <a:solidFill>
                <a:schemeClr val="tx1"/>
              </a:solidFill>
            </a:endParaRPr>
          </a:p>
          <a:p>
            <a:pPr algn="just">
              <a:spcBef>
                <a:spcPts val="0"/>
              </a:spcBef>
              <a:spcAft>
                <a:spcPts val="0"/>
              </a:spcAft>
            </a:pPr>
            <a:r>
              <a:rPr lang="en-GB" dirty="0">
                <a:solidFill>
                  <a:schemeClr val="tx1"/>
                </a:solidFill>
              </a:rPr>
              <a:t>In the community, it as recently started to struggle. Foot traffic as dropped, costs have gone up and new competitors both online and local are drawing customers away. The website and marketing also have not kept up with what shoppers expect today, which  as affected sales even more. Because of this, the owners, Liam, Priya, want a clearer understanding of what’s going wrong and need help figuring in out how to move the business forward.</a:t>
            </a:r>
          </a:p>
          <a:p>
            <a:pPr algn="just">
              <a:spcBef>
                <a:spcPts val="0"/>
              </a:spcBef>
              <a:spcAft>
                <a:spcPts val="0"/>
              </a:spcAft>
            </a:pPr>
            <a:endParaRPr lang="en-GB" dirty="0">
              <a:solidFill>
                <a:schemeClr val="tx1"/>
              </a:solidFill>
            </a:endParaRPr>
          </a:p>
          <a:p>
            <a:pPr algn="just">
              <a:spcBef>
                <a:spcPts val="0"/>
              </a:spcBef>
              <a:spcAft>
                <a:spcPts val="0"/>
              </a:spcAft>
            </a:pPr>
            <a:r>
              <a:rPr lang="en-US" dirty="0">
                <a:solidFill>
                  <a:schemeClr val="tx1"/>
                </a:solidFill>
              </a:rPr>
              <a:t>This presentation will identify some of the possible causes of the problem.</a:t>
            </a:r>
          </a:p>
          <a:p>
            <a:pPr algn="just">
              <a:lnSpc>
                <a:spcPct val="90000"/>
              </a:lnSpc>
            </a:pPr>
            <a:endParaRPr lang="en-US" dirty="0">
              <a:solidFill>
                <a:schemeClr val="tx1"/>
              </a:solidFill>
            </a:endParaRPr>
          </a:p>
          <a:p>
            <a:pPr marL="0" indent="0" algn="just">
              <a:lnSpc>
                <a:spcPct val="90000"/>
              </a:lnSpc>
              <a:buNone/>
            </a:pPr>
            <a:endParaRPr lang="en-US" dirty="0">
              <a:solidFill>
                <a:schemeClr val="tx1"/>
              </a:solidFill>
            </a:endParaRPr>
          </a:p>
        </p:txBody>
      </p:sp>
      <p:pic>
        <p:nvPicPr>
          <p:cNvPr id="6" name="Picture 5" descr="Close-up of a spiky plant">
            <a:extLst>
              <a:ext uri="{FF2B5EF4-FFF2-40B4-BE49-F238E27FC236}">
                <a16:creationId xmlns:a16="http://schemas.microsoft.com/office/drawing/2014/main" id="{EABC65F4-BD03-F100-D92F-75B2885444A0}"/>
              </a:ext>
            </a:extLst>
          </p:cNvPr>
          <p:cNvPicPr>
            <a:picLocks noChangeAspect="1"/>
          </p:cNvPicPr>
          <p:nvPr/>
        </p:nvPicPr>
        <p:blipFill>
          <a:blip r:embed="rId2"/>
          <a:srcRect r="55010"/>
          <a:stretch>
            <a:fillRect/>
          </a:stretch>
        </p:blipFill>
        <p:spPr>
          <a:xfrm>
            <a:off x="8519160" y="10"/>
            <a:ext cx="3672839" cy="6857990"/>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251460" y="167640"/>
            <a:ext cx="8498807" cy="1029188"/>
          </a:xfrm>
        </p:spPr>
        <p:txBody>
          <a:bodyPr>
            <a:normAutofit/>
          </a:bodyPr>
          <a:lstStyle/>
          <a:p>
            <a:pPr algn="ctr"/>
            <a:r>
              <a:rPr lang="en-GB" sz="2800" b="1" u="sng" dirty="0">
                <a:latin typeface="Arial" panose="020B0604020202020204" pitchFamily="34" charset="0"/>
                <a:cs typeface="Arial" panose="020B0604020202020204" pitchFamily="34" charset="0"/>
              </a:rPr>
              <a:t>Identification of the problems of Green Haven Florists.</a:t>
            </a:r>
            <a:endParaRPr lang="en-GB" sz="28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597408" y="2506980"/>
            <a:ext cx="6066818" cy="4023360"/>
          </a:xfrm>
        </p:spPr>
        <p:txBody>
          <a:bodyPr>
            <a:normAutofit/>
          </a:bodyPr>
          <a:lstStyle/>
          <a:p>
            <a:pPr marL="0" indent="0">
              <a:buNone/>
            </a:pPr>
            <a:endParaRPr lang="en-GB" sz="1700" dirty="0">
              <a:latin typeface="Arial"/>
              <a:cs typeface="Arial"/>
            </a:endParaRPr>
          </a:p>
          <a:p>
            <a:endParaRPr lang="en-GB" sz="1700" dirty="0">
              <a:latin typeface="Arial" panose="020B0604020202020204" pitchFamily="34" charset="0"/>
              <a:cs typeface="Arial" panose="020B0604020202020204" pitchFamily="34" charset="0"/>
            </a:endParaRPr>
          </a:p>
        </p:txBody>
      </p:sp>
      <p:pic>
        <p:nvPicPr>
          <p:cNvPr id="5" name="Picture 4" descr="Green flower bud">
            <a:extLst>
              <a:ext uri="{FF2B5EF4-FFF2-40B4-BE49-F238E27FC236}">
                <a16:creationId xmlns:a16="http://schemas.microsoft.com/office/drawing/2014/main" id="{660FCDB8-4C22-A5DA-CB19-BD8DABDF19FA}"/>
              </a:ext>
            </a:extLst>
          </p:cNvPr>
          <p:cNvPicPr>
            <a:picLocks noChangeAspect="1"/>
          </p:cNvPicPr>
          <p:nvPr/>
        </p:nvPicPr>
        <p:blipFill>
          <a:blip r:embed="rId2"/>
          <a:srcRect l="5010" r="4803" b="-3"/>
          <a:stretch>
            <a:fillRect/>
          </a:stretch>
        </p:blipFill>
        <p:spPr>
          <a:xfrm>
            <a:off x="8808720" y="10"/>
            <a:ext cx="3383279" cy="6857990"/>
          </a:xfrm>
          <a:prstGeom prst="rect">
            <a:avLst/>
          </a:prstGeom>
        </p:spPr>
      </p:pic>
      <p:sp>
        <p:nvSpPr>
          <p:cNvPr id="4" name="TextBox 3">
            <a:extLst>
              <a:ext uri="{FF2B5EF4-FFF2-40B4-BE49-F238E27FC236}">
                <a16:creationId xmlns:a16="http://schemas.microsoft.com/office/drawing/2014/main" id="{7F4DC422-3530-BC99-3F0D-1ED3CD2D8B83}"/>
              </a:ext>
            </a:extLst>
          </p:cNvPr>
          <p:cNvSpPr txBox="1"/>
          <p:nvPr/>
        </p:nvSpPr>
        <p:spPr>
          <a:xfrm>
            <a:off x="1508760" y="3032760"/>
            <a:ext cx="646938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All the food orders were all going out wrong and late then all the customers were all complaining to the boss but he didn’t seem to interested about the situation the boss was asked to hire more staff as they thought it needed the extra support but the boss did not want to hire more staff as he was already losing a lot of business as it was down by 30% then all the staff was all getting fed up with the situation it all comes down to poor management and supervision all this was noticed when all the complaints started to come in all the workers and the boss are all affected by how </a:t>
            </a:r>
            <a:r>
              <a:rPr lang="en-GB" dirty="0" err="1"/>
              <a:t>seroiouse</a:t>
            </a:r>
            <a:r>
              <a:rPr lang="en-GB" dirty="0"/>
              <a:t> the situation is as it’s a big loss of business which is a lot for the company we provide.</a:t>
            </a:r>
          </a:p>
          <a:p>
            <a:r>
              <a:rPr lang="en-GB" dirty="0"/>
              <a:t> </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212863591"/>
              </p:ext>
            </p:extLst>
          </p:nvPr>
        </p:nvGraphicFramePr>
        <p:xfrm>
          <a:off x="525779" y="1456019"/>
          <a:ext cx="10797539" cy="5166377"/>
        </p:xfrm>
        <a:graphic>
          <a:graphicData uri="http://schemas.openxmlformats.org/drawingml/2006/table">
            <a:tbl>
              <a:tblPr firstRow="1" bandRow="1">
                <a:tableStyleId>{93296810-A885-4BE3-A3E7-6D5BEEA58F35}</a:tableStyleId>
              </a:tblPr>
              <a:tblGrid>
                <a:gridCol w="1374443">
                  <a:extLst>
                    <a:ext uri="{9D8B030D-6E8A-4147-A177-3AD203B41FA5}">
                      <a16:colId xmlns:a16="http://schemas.microsoft.com/office/drawing/2014/main" val="516700139"/>
                    </a:ext>
                  </a:extLst>
                </a:gridCol>
                <a:gridCol w="1374443">
                  <a:extLst>
                    <a:ext uri="{9D8B030D-6E8A-4147-A177-3AD203B41FA5}">
                      <a16:colId xmlns:a16="http://schemas.microsoft.com/office/drawing/2014/main" val="1482979515"/>
                    </a:ext>
                  </a:extLst>
                </a:gridCol>
                <a:gridCol w="1374443">
                  <a:extLst>
                    <a:ext uri="{9D8B030D-6E8A-4147-A177-3AD203B41FA5}">
                      <a16:colId xmlns:a16="http://schemas.microsoft.com/office/drawing/2014/main" val="1537974666"/>
                    </a:ext>
                  </a:extLst>
                </a:gridCol>
                <a:gridCol w="1374443">
                  <a:extLst>
                    <a:ext uri="{9D8B030D-6E8A-4147-A177-3AD203B41FA5}">
                      <a16:colId xmlns:a16="http://schemas.microsoft.com/office/drawing/2014/main" val="2616223528"/>
                    </a:ext>
                  </a:extLst>
                </a:gridCol>
                <a:gridCol w="1374443">
                  <a:extLst>
                    <a:ext uri="{9D8B030D-6E8A-4147-A177-3AD203B41FA5}">
                      <a16:colId xmlns:a16="http://schemas.microsoft.com/office/drawing/2014/main" val="3425015451"/>
                    </a:ext>
                  </a:extLst>
                </a:gridCol>
                <a:gridCol w="1374443">
                  <a:extLst>
                    <a:ext uri="{9D8B030D-6E8A-4147-A177-3AD203B41FA5}">
                      <a16:colId xmlns:a16="http://schemas.microsoft.com/office/drawing/2014/main" val="1430925739"/>
                    </a:ext>
                  </a:extLst>
                </a:gridCol>
                <a:gridCol w="2550881">
                  <a:extLst>
                    <a:ext uri="{9D8B030D-6E8A-4147-A177-3AD203B41FA5}">
                      <a16:colId xmlns:a16="http://schemas.microsoft.com/office/drawing/2014/main" val="283900714"/>
                    </a:ext>
                  </a:extLst>
                </a:gridCol>
              </a:tblGrid>
              <a:tr h="389467">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30%loss of salary</a:t>
                      </a:r>
                    </a:p>
                  </a:txBody>
                  <a:tcPr>
                    <a:solidFill>
                      <a:srgbClr val="FF0000"/>
                    </a:solidFill>
                  </a:tcPr>
                </a:tc>
                <a:tc>
                  <a:txBody>
                    <a:bodyPr/>
                    <a:lstStyle/>
                    <a:p>
                      <a:r>
                        <a:rPr lang="en-GB" dirty="0"/>
                        <a:t>At the Green Haven florists businesses</a:t>
                      </a:r>
                    </a:p>
                  </a:txBody>
                  <a:tcPr>
                    <a:solidFill>
                      <a:srgbClr val="FFC000"/>
                    </a:solidFill>
                  </a:tcPr>
                </a:tc>
                <a:tc>
                  <a:txBody>
                    <a:bodyPr/>
                    <a:lstStyle/>
                    <a:p>
                      <a:r>
                        <a:rPr lang="en-GB" dirty="0"/>
                        <a:t>Over the last year</a:t>
                      </a:r>
                    </a:p>
                  </a:txBody>
                  <a:tcPr>
                    <a:solidFill>
                      <a:srgbClr val="FFFF00"/>
                    </a:solidFill>
                  </a:tcPr>
                </a:tc>
                <a:tc>
                  <a:txBody>
                    <a:bodyPr/>
                    <a:lstStyle/>
                    <a:p>
                      <a:r>
                        <a:rPr lang="en-GB" dirty="0"/>
                        <a:t>Every one the boss the customers workers</a:t>
                      </a:r>
                    </a:p>
                  </a:txBody>
                  <a:tcPr>
                    <a:solidFill>
                      <a:srgbClr val="92D050"/>
                    </a:solidFill>
                  </a:tcPr>
                </a:tc>
                <a:tc>
                  <a:txBody>
                    <a:bodyPr/>
                    <a:lstStyle/>
                    <a:p>
                      <a:r>
                        <a:rPr lang="en-GB" dirty="0"/>
                        <a:t>It’s a lot of things like a rise in inflation and you got all the products</a:t>
                      </a:r>
                    </a:p>
                  </a:txBody>
                  <a:tcPr>
                    <a:solidFill>
                      <a:srgbClr val="00B0F0"/>
                    </a:solidFill>
                  </a:tcPr>
                </a:tc>
                <a:tc>
                  <a:txBody>
                    <a:bodyPr/>
                    <a:lstStyle/>
                    <a:p>
                      <a:r>
                        <a:rPr lang="en-GB" dirty="0"/>
                        <a:t>The problem is very serious as it’s a big loss to a small business</a:t>
                      </a:r>
                    </a:p>
                  </a:txBody>
                  <a:tcPr>
                    <a:solidFill>
                      <a:srgbClr val="0070C0"/>
                    </a:solidFill>
                  </a:tcPr>
                </a:tc>
                <a:tc>
                  <a:txBody>
                    <a:bodyPr/>
                    <a:lstStyle/>
                    <a:p>
                      <a:r>
                        <a:rPr lang="en-GB" dirty="0"/>
                        <a:t>30% in salary losses over the 12 months</a:t>
                      </a:r>
                    </a:p>
                  </a:txBody>
                  <a:tcPr>
                    <a:solidFill>
                      <a:srgbClr val="7030A0"/>
                    </a:solidFill>
                  </a:tcPr>
                </a:tc>
                <a:extLst>
                  <a:ext uri="{0D108BD9-81ED-4DB2-BD59-A6C34878D82A}">
                    <a16:rowId xmlns:a16="http://schemas.microsoft.com/office/drawing/2014/main" val="2046650194"/>
                  </a:ext>
                </a:extLst>
              </a:tr>
              <a:tr h="309041">
                <a:tc>
                  <a:txBody>
                    <a:bodyPr/>
                    <a:lstStyle/>
                    <a:p>
                      <a:pPr marL="0" indent="0">
                        <a:buFont typeface="Arial" panose="020B0604020202020204" pitchFamily="34" charset="0"/>
                        <a:buNone/>
                      </a:pPr>
                      <a:endParaRPr lang="en-GB" sz="1800"/>
                    </a:p>
                    <a:p>
                      <a:pPr marL="0" indent="0">
                        <a:buFont typeface="Arial" panose="020B0604020202020204" pitchFamily="34" charset="0"/>
                        <a:buNone/>
                      </a:pPr>
                      <a:endParaRPr lang="en-GB" sz="1800" dirty="0"/>
                    </a:p>
                  </a:txBody>
                  <a:tcPr>
                    <a:solidFill>
                      <a:srgbClr val="FF0000"/>
                    </a:solidFill>
                  </a:tcPr>
                </a:tc>
                <a:tc>
                  <a:txBody>
                    <a:bodyPr/>
                    <a:lstStyle/>
                    <a:p>
                      <a:pPr marL="0" indent="0">
                        <a:buFont typeface="Arial" panose="020B0604020202020204" pitchFamily="34" charset="0"/>
                        <a:buNone/>
                      </a:pPr>
                      <a:r>
                        <a:rPr lang="en-GB" dirty="0"/>
                        <a:t>All the businesses they run.</a:t>
                      </a:r>
                    </a:p>
                  </a:txBody>
                  <a:tcPr>
                    <a:solidFill>
                      <a:srgbClr val="FFC000"/>
                    </a:solidFill>
                  </a:tcPr>
                </a:tc>
                <a:tc>
                  <a:txBody>
                    <a:bodyPr/>
                    <a:lstStyle/>
                    <a:p>
                      <a:pPr marL="0" indent="0">
                        <a:buFont typeface="Arial" panose="020B0604020202020204" pitchFamily="34" charset="0"/>
                        <a:buNone/>
                      </a:pPr>
                      <a:r>
                        <a:rPr lang="en-GB" dirty="0"/>
                        <a:t>Over the last 12 months.</a:t>
                      </a:r>
                    </a:p>
                  </a:txBody>
                  <a:tcPr>
                    <a:solidFill>
                      <a:srgbClr val="FFFF00"/>
                    </a:solidFill>
                  </a:tcPr>
                </a:tc>
                <a:tc>
                  <a:txBody>
                    <a:bodyPr/>
                    <a:lstStyle/>
                    <a:p>
                      <a:pPr marL="0" indent="0">
                        <a:buFont typeface="Arial" panose="020B0604020202020204" pitchFamily="34" charset="0"/>
                        <a:buNone/>
                      </a:pPr>
                      <a:r>
                        <a:rPr lang="en-GB" dirty="0"/>
                        <a:t>All the staff was all affected by the situation.</a:t>
                      </a:r>
                    </a:p>
                  </a:txBody>
                  <a:tcPr>
                    <a:solidFill>
                      <a:srgbClr val="92D050"/>
                    </a:solidFill>
                  </a:tcPr>
                </a:tc>
                <a:tc>
                  <a:txBody>
                    <a:bodyPr/>
                    <a:lstStyle/>
                    <a:p>
                      <a:pPr marL="0" indent="0">
                        <a:buFont typeface="Arial" panose="020B0604020202020204" pitchFamily="34" charset="0"/>
                        <a:buNone/>
                      </a:pPr>
                      <a:r>
                        <a:rPr lang="en-GB" dirty="0" err="1"/>
                        <a:t>Biograded</a:t>
                      </a:r>
                      <a:r>
                        <a:rPr lang="en-GB" dirty="0"/>
                        <a:t> wrapping all was priced very high.</a:t>
                      </a:r>
                    </a:p>
                  </a:txBody>
                  <a:tcPr>
                    <a:solidFill>
                      <a:srgbClr val="00B0F0"/>
                    </a:solidFill>
                  </a:tcPr>
                </a:tc>
                <a:tc>
                  <a:txBody>
                    <a:bodyPr/>
                    <a:lstStyle/>
                    <a:p>
                      <a:pPr marL="0" indent="0">
                        <a:buFont typeface="Arial" panose="020B0604020202020204" pitchFamily="34" charset="0"/>
                        <a:buNone/>
                      </a:pPr>
                      <a:r>
                        <a:rPr lang="en-GB" dirty="0"/>
                        <a:t>Big loss of funds.</a:t>
                      </a:r>
                    </a:p>
                  </a:txBody>
                  <a:tcPr>
                    <a:solidFill>
                      <a:srgbClr val="0070C0"/>
                    </a:solidFill>
                  </a:tcPr>
                </a:tc>
                <a:tc>
                  <a:txBody>
                    <a:bodyPr/>
                    <a:lstStyle/>
                    <a:p>
                      <a:pPr marL="0" indent="0">
                        <a:buFont typeface="Arial" panose="020B0604020202020204" pitchFamily="34" charset="0"/>
                        <a:buNone/>
                      </a:pPr>
                      <a:r>
                        <a:rPr lang="en-GB" dirty="0"/>
                        <a:t>When all the complaints was coming in.</a:t>
                      </a:r>
                    </a:p>
                  </a:txBody>
                  <a:tcPr>
                    <a:solidFill>
                      <a:srgbClr val="7030A0"/>
                    </a:solidFill>
                  </a:tcPr>
                </a:tc>
                <a:extLst>
                  <a:ext uri="{0D108BD9-81ED-4DB2-BD59-A6C34878D82A}">
                    <a16:rowId xmlns:a16="http://schemas.microsoft.com/office/drawing/2014/main" val="886584623"/>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342900" y="426104"/>
            <a:ext cx="11163299" cy="523220"/>
          </a:xfrm>
          <a:prstGeom prst="rect">
            <a:avLst/>
          </a:prstGeom>
          <a:noFill/>
        </p:spPr>
        <p:txBody>
          <a:bodyPr wrap="square">
            <a:spAutoFit/>
          </a:bodyPr>
          <a:lstStyle/>
          <a:p>
            <a:r>
              <a:rPr lang="en-GB" sz="2800" b="1" u="sng" dirty="0">
                <a:solidFill>
                  <a:schemeClr val="bg1"/>
                </a:solidFill>
                <a:latin typeface="Arial" panose="020B0604020202020204" pitchFamily="34" charset="0"/>
                <a:cs typeface="Arial" panose="020B0604020202020204" pitchFamily="34" charset="0"/>
              </a:rPr>
              <a:t>Analysis of Green Haven Florist Problem Using the 5W2H model.</a:t>
            </a: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662940" y="343415"/>
            <a:ext cx="10515600" cy="578605"/>
          </a:xfrm>
        </p:spPr>
        <p:txBody>
          <a:bodyPr>
            <a:normAutofit fontScale="90000"/>
          </a:bodyPr>
          <a:lstStyle/>
          <a:p>
            <a:pPr algn="ctr"/>
            <a:r>
              <a:rPr lang="en-GB" sz="3200" b="1" u="sng" dirty="0">
                <a:latin typeface="Arial" panose="020B0604020202020204" pitchFamily="34" charset="0"/>
                <a:cs typeface="Arial" panose="020B0604020202020204" pitchFamily="34" charset="0"/>
              </a:rPr>
              <a:t>a critique of the 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762000" y="3299460"/>
            <a:ext cx="10866120" cy="3680460"/>
          </a:xfrm>
        </p:spPr>
        <p:txBody>
          <a:bodyPr>
            <a:noAutofit/>
          </a:bodyPr>
          <a:lstStyle/>
          <a:p>
            <a:pPr>
              <a:lnSpc>
                <a:spcPct val="100000"/>
              </a:lnSpc>
            </a:pPr>
            <a:r>
              <a:rPr lang="en-GB" sz="1400" dirty="0">
                <a:latin typeface="Arial" panose="020B0604020202020204" pitchFamily="34" charset="0"/>
                <a:cs typeface="Arial" panose="020B0604020202020204" pitchFamily="34" charset="0"/>
              </a:rPr>
              <a:t>For example:</a:t>
            </a:r>
          </a:p>
          <a:p>
            <a:pPr lvl="1">
              <a:lnSpc>
                <a:spcPct val="100000"/>
              </a:lnSpc>
            </a:pPr>
            <a:r>
              <a:rPr lang="en-GB" sz="1400" dirty="0">
                <a:latin typeface="Arial" panose="020B0604020202020204" pitchFamily="34" charset="0"/>
                <a:cs typeface="Arial" panose="020B0604020202020204" pitchFamily="34" charset="0"/>
              </a:rPr>
              <a:t>Explain what a PESTEL Framework is.</a:t>
            </a:r>
          </a:p>
          <a:p>
            <a:pPr marL="457200" lvl="1" indent="0">
              <a:lnSpc>
                <a:spcPct val="100000"/>
              </a:lnSpc>
              <a:buNone/>
            </a:pPr>
            <a:r>
              <a:rPr lang="en-GB" sz="1400" dirty="0">
                <a:latin typeface="Arial" panose="020B0604020202020204" pitchFamily="34" charset="0"/>
                <a:cs typeface="Arial" panose="020B0604020202020204" pitchFamily="34" charset="0"/>
              </a:rPr>
              <a:t>A </a:t>
            </a:r>
            <a:r>
              <a:rPr lang="en-GB" sz="1400" dirty="0" err="1">
                <a:latin typeface="Arial" panose="020B0604020202020204" pitchFamily="34" charset="0"/>
                <a:cs typeface="Arial" panose="020B0604020202020204" pitchFamily="34" charset="0"/>
              </a:rPr>
              <a:t>pestel</a:t>
            </a:r>
            <a:r>
              <a:rPr lang="en-GB" sz="1400" dirty="0">
                <a:latin typeface="Arial" panose="020B0604020202020204" pitchFamily="34" charset="0"/>
                <a:cs typeface="Arial" panose="020B0604020202020204" pitchFamily="34" charset="0"/>
              </a:rPr>
              <a:t> analysis, which many refer to as a deeper approach to the marketing environment, consists of the political, economic, social, and technological features of a market. A more prolonged form of this analysis is called PESTEL, which incorporates the aspect of the legal and environmental factors affecting the market place.</a:t>
            </a:r>
          </a:p>
          <a:p>
            <a:pPr marL="457200" lvl="1" indent="0">
              <a:lnSpc>
                <a:spcPct val="100000"/>
              </a:lnSpc>
              <a:buNone/>
            </a:pPr>
            <a:endParaRPr lang="en-GB" sz="1400" dirty="0">
              <a:latin typeface="Arial" panose="020B0604020202020204" pitchFamily="34" charset="0"/>
              <a:cs typeface="Arial" panose="020B0604020202020204" pitchFamily="34" charset="0"/>
            </a:endParaRPr>
          </a:p>
          <a:p>
            <a:pPr marL="457200" lvl="1" indent="0">
              <a:lnSpc>
                <a:spcPct val="100000"/>
              </a:lnSpc>
              <a:buNone/>
            </a:pPr>
            <a:r>
              <a:rPr lang="en-GB" sz="1400" dirty="0">
                <a:latin typeface="Arial" panose="020B0604020202020204" pitchFamily="34" charset="0"/>
                <a:cs typeface="Arial" panose="020B0604020202020204" pitchFamily="34" charset="0"/>
              </a:rPr>
              <a:t>A </a:t>
            </a:r>
            <a:r>
              <a:rPr lang="en-GB" sz="1400" dirty="0" err="1">
                <a:latin typeface="Arial" panose="020B0604020202020204" pitchFamily="34" charset="0"/>
                <a:cs typeface="Arial" panose="020B0604020202020204" pitchFamily="34" charset="0"/>
              </a:rPr>
              <a:t>pestel</a:t>
            </a:r>
            <a:r>
              <a:rPr lang="en-GB" sz="1400" dirty="0">
                <a:latin typeface="Arial" panose="020B0604020202020204" pitchFamily="34" charset="0"/>
                <a:cs typeface="Arial" panose="020B0604020202020204" pitchFamily="34" charset="0"/>
              </a:rPr>
              <a:t> analysis is like using a telescope to scan and horizon far and wide. It stands for political, economic,  social, technological, legal, and environmental factors. This tool encourages you to consider broader forces that might impact your </a:t>
            </a:r>
            <a:r>
              <a:rPr lang="en-GB" sz="1400" dirty="0" err="1">
                <a:latin typeface="Arial" panose="020B0604020202020204" pitchFamily="34" charset="0"/>
                <a:cs typeface="Arial" panose="020B0604020202020204" pitchFamily="34" charset="0"/>
              </a:rPr>
              <a:t>business,from</a:t>
            </a:r>
            <a:r>
              <a:rPr lang="en-GB" sz="1400" dirty="0">
                <a:latin typeface="Arial" panose="020B0604020202020204" pitchFamily="34" charset="0"/>
                <a:cs typeface="Arial" panose="020B0604020202020204" pitchFamily="34" charset="0"/>
              </a:rPr>
              <a:t> global economic trends and legal regulations to social changes and technological advancements.</a:t>
            </a:r>
          </a:p>
          <a:p>
            <a:pPr lvl="1">
              <a:lnSpc>
                <a:spcPct val="100000"/>
              </a:lnSpc>
            </a:pPr>
            <a:r>
              <a:rPr lang="en-GB" sz="1400" dirty="0">
                <a:latin typeface="Arial" panose="020B0604020202020204" pitchFamily="34" charset="0"/>
                <a:cs typeface="Arial" panose="020B0604020202020204" pitchFamily="34" charset="0"/>
              </a:rPr>
              <a:t>The </a:t>
            </a:r>
            <a:r>
              <a:rPr lang="en-GB" sz="1400" dirty="0" err="1">
                <a:latin typeface="Arial" panose="020B0604020202020204" pitchFamily="34" charset="0"/>
                <a:cs typeface="Arial" panose="020B0604020202020204" pitchFamily="34" charset="0"/>
              </a:rPr>
              <a:t>critisms</a:t>
            </a:r>
            <a:r>
              <a:rPr lang="en-GB" sz="1400" dirty="0">
                <a:latin typeface="Arial" panose="020B0604020202020204" pitchFamily="34" charset="0"/>
                <a:cs typeface="Arial" panose="020B0604020202020204" pitchFamily="34" charset="0"/>
              </a:rPr>
              <a:t> comes with a broader </a:t>
            </a:r>
            <a:r>
              <a:rPr lang="en-GB" sz="1400" dirty="0" err="1">
                <a:latin typeface="Arial" panose="020B0604020202020204" pitchFamily="34" charset="0"/>
                <a:cs typeface="Arial" panose="020B0604020202020204" pitchFamily="34" charset="0"/>
              </a:rPr>
              <a:t>prespective</a:t>
            </a:r>
            <a:r>
              <a:rPr lang="en-GB" sz="1400" dirty="0">
                <a:latin typeface="Arial" panose="020B0604020202020204" pitchFamily="34" charset="0"/>
                <a:cs typeface="Arial" panose="020B0604020202020204" pitchFamily="34" charset="0"/>
              </a:rPr>
              <a:t>, you can identify potential risks more efficiency PESTLE can highlight external risks you had not considered while SWOT can help you access your readiness to tackle those challenges.</a:t>
            </a:r>
          </a:p>
          <a:p>
            <a:pPr lvl="1">
              <a:lnSpc>
                <a:spcPct val="100000"/>
              </a:lnSpc>
            </a:pPr>
            <a:endParaRPr lang="en-GB" sz="1400" dirty="0">
              <a:latin typeface="Arial" panose="020B0604020202020204" pitchFamily="34" charset="0"/>
              <a:cs typeface="Arial" panose="020B0604020202020204" pitchFamily="34" charset="0"/>
            </a:endParaRPr>
          </a:p>
          <a:p>
            <a:pPr lvl="1">
              <a:lnSpc>
                <a:spcPct val="100000"/>
              </a:lnSpc>
            </a:pPr>
            <a:r>
              <a:rPr lang="en-GB" sz="1400" dirty="0">
                <a:latin typeface="Arial" panose="020B0604020202020204" pitchFamily="34" charset="0"/>
                <a:cs typeface="Arial" panose="020B0604020202020204" pitchFamily="34" charset="0"/>
              </a:rPr>
              <a:t>PESTLE analysis, (2026) </a:t>
            </a:r>
            <a:r>
              <a:rPr lang="en-GB" sz="1400" i="1" dirty="0">
                <a:latin typeface="Arial" panose="020B0604020202020204" pitchFamily="34" charset="0"/>
                <a:cs typeface="Arial" panose="020B0604020202020204" pitchFamily="34" charset="0"/>
              </a:rPr>
              <a:t>SWOT and PESTEL Analysis: 5 important</a:t>
            </a:r>
          </a:p>
          <a:p>
            <a:pPr lvl="1">
              <a:lnSpc>
                <a:spcPct val="100000"/>
              </a:lnSpc>
            </a:pPr>
            <a:r>
              <a:rPr lang="en-GB" sz="1400" i="1" dirty="0">
                <a:latin typeface="Arial" panose="020B0604020202020204" pitchFamily="34" charset="0"/>
                <a:cs typeface="Arial" panose="020B0604020202020204" pitchFamily="34" charset="0"/>
              </a:rPr>
              <a:t>Questions answered. Available at: https: //pestleanalysis.com/swot-and-</a:t>
            </a:r>
            <a:r>
              <a:rPr lang="en-GB" sz="1400" i="1" dirty="0" err="1">
                <a:latin typeface="Arial" panose="020B0604020202020204" pitchFamily="34" charset="0"/>
                <a:cs typeface="Arial" panose="020B0604020202020204" pitchFamily="34" charset="0"/>
              </a:rPr>
              <a:t>pestel</a:t>
            </a:r>
            <a:r>
              <a:rPr lang="en-GB" sz="1400" i="1" dirty="0">
                <a:latin typeface="Arial" panose="020B0604020202020204" pitchFamily="34" charset="0"/>
                <a:cs typeface="Arial" panose="020B0604020202020204" pitchFamily="34" charset="0"/>
              </a:rPr>
              <a:t>-analysis (Accessed on:08.02.2026).</a:t>
            </a:r>
          </a:p>
          <a:p>
            <a:pPr lvl="1">
              <a:lnSpc>
                <a:spcPct val="100000"/>
              </a:lnSpc>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43840" y="120319"/>
            <a:ext cx="11430000" cy="976961"/>
          </a:xfrm>
        </p:spPr>
        <p:txBody>
          <a:bodyPr>
            <a:noAutofit/>
          </a:bodyPr>
          <a:lstStyle/>
          <a:p>
            <a:pPr algn="ct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r>
              <a:rPr lang="en-GB" sz="2400" b="1" u="sng" dirty="0">
                <a:latin typeface="Arial" panose="020B0604020202020204" pitchFamily="34" charset="0"/>
                <a:cs typeface="Arial" panose="020B0604020202020204" pitchFamily="34" charset="0"/>
              </a:rPr>
              <a:t>APPLICATION OF PESTEL Framework TO THE PROBLEMS FACING GREEN HAVEN FLORIST</a:t>
            </a:r>
            <a:br>
              <a:rPr lang="en-GB" sz="2400" b="1" u="sng" dirty="0"/>
            </a:br>
            <a:br>
              <a:rPr lang="en-GB" sz="2400" b="1" dirty="0">
                <a:latin typeface="Arial" panose="020B0604020202020204" pitchFamily="34" charset="0"/>
                <a:cs typeface="Arial" panose="020B0604020202020204" pitchFamily="34" charset="0"/>
              </a:rPr>
            </a:br>
            <a:endParaRPr lang="en-GB" sz="2400"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547964048"/>
              </p:ext>
            </p:extLst>
          </p:nvPr>
        </p:nvGraphicFramePr>
        <p:xfrm>
          <a:off x="373380" y="1097280"/>
          <a:ext cx="11109959" cy="6023216"/>
        </p:xfrm>
        <a:graphic>
          <a:graphicData uri="http://schemas.openxmlformats.org/drawingml/2006/table">
            <a:tbl>
              <a:tblPr firstRow="1" bandRow="1">
                <a:tableStyleId>{5C22544A-7EE6-4342-B048-85BDC9FD1C3A}</a:tableStyleId>
              </a:tblPr>
              <a:tblGrid>
                <a:gridCol w="1811271">
                  <a:extLst>
                    <a:ext uri="{9D8B030D-6E8A-4147-A177-3AD203B41FA5}">
                      <a16:colId xmlns:a16="http://schemas.microsoft.com/office/drawing/2014/main" val="1284065850"/>
                    </a:ext>
                  </a:extLst>
                </a:gridCol>
                <a:gridCol w="1901715">
                  <a:extLst>
                    <a:ext uri="{9D8B030D-6E8A-4147-A177-3AD203B41FA5}">
                      <a16:colId xmlns:a16="http://schemas.microsoft.com/office/drawing/2014/main" val="1858564028"/>
                    </a:ext>
                  </a:extLst>
                </a:gridCol>
                <a:gridCol w="1742934">
                  <a:extLst>
                    <a:ext uri="{9D8B030D-6E8A-4147-A177-3AD203B41FA5}">
                      <a16:colId xmlns:a16="http://schemas.microsoft.com/office/drawing/2014/main" val="1949424782"/>
                    </a:ext>
                  </a:extLst>
                </a:gridCol>
                <a:gridCol w="2033162">
                  <a:extLst>
                    <a:ext uri="{9D8B030D-6E8A-4147-A177-3AD203B41FA5}">
                      <a16:colId xmlns:a16="http://schemas.microsoft.com/office/drawing/2014/main" val="446382655"/>
                    </a:ext>
                  </a:extLst>
                </a:gridCol>
                <a:gridCol w="1563479">
                  <a:extLst>
                    <a:ext uri="{9D8B030D-6E8A-4147-A177-3AD203B41FA5}">
                      <a16:colId xmlns:a16="http://schemas.microsoft.com/office/drawing/2014/main" val="3644160467"/>
                    </a:ext>
                  </a:extLst>
                </a:gridCol>
                <a:gridCol w="2057398">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a:t>
                      </a:r>
                      <a:r>
                        <a:rPr lang="en-GB" sz="2400" dirty="0" err="1">
                          <a:solidFill>
                            <a:schemeClr val="tx1"/>
                          </a:solidFill>
                        </a:rPr>
                        <a:t>Factorss</a:t>
                      </a:r>
                      <a:endParaRPr lang="en-GB" sz="2400" dirty="0">
                        <a:solidFill>
                          <a:schemeClr val="tx1"/>
                        </a:solidFill>
                      </a:endParaRP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indent="0">
                        <a:buFont typeface="Wingdings" panose="05000000000000000000" pitchFamily="2" charset="2"/>
                        <a:buNone/>
                      </a:pPr>
                      <a:r>
                        <a:rPr lang="en-GB" sz="1400" b="1" dirty="0"/>
                        <a:t>National and European government transport policies following privatisation.</a:t>
                      </a:r>
                    </a:p>
                    <a:p>
                      <a:pPr marL="0" indent="0">
                        <a:buFont typeface="Wingdings" panose="05000000000000000000" pitchFamily="2" charset="2"/>
                        <a:buNone/>
                      </a:pPr>
                      <a:r>
                        <a:rPr lang="en-GB" sz="1400" b="1" dirty="0" err="1"/>
                        <a:t>Exercice</a:t>
                      </a:r>
                      <a:r>
                        <a:rPr lang="en-GB" sz="1400" b="1" dirty="0"/>
                        <a:t> duty on </a:t>
                      </a:r>
                      <a:r>
                        <a:rPr lang="en-GB" sz="1400" b="1" dirty="0" err="1"/>
                        <a:t>disel</a:t>
                      </a:r>
                      <a:r>
                        <a:rPr lang="en-GB" sz="1400" b="1" dirty="0"/>
                        <a:t>; levels of road tax on trucks.</a:t>
                      </a:r>
                    </a:p>
                  </a:txBody>
                  <a:tcPr>
                    <a:pattFill prst="pct40">
                      <a:fgClr>
                        <a:srgbClr val="FF0000"/>
                      </a:fgClr>
                      <a:bgClr>
                        <a:schemeClr val="bg1"/>
                      </a:bgClr>
                    </a:pattFill>
                  </a:tcPr>
                </a:tc>
                <a:tc>
                  <a:txBody>
                    <a:bodyPr/>
                    <a:lstStyle/>
                    <a:p>
                      <a:pPr marL="0" indent="0">
                        <a:buFont typeface="Wingdings" panose="05000000000000000000" pitchFamily="2" charset="2"/>
                        <a:buNone/>
                      </a:pPr>
                      <a:r>
                        <a:rPr lang="en-GB" sz="1400" b="1" dirty="0"/>
                        <a:t>Effects of economic cycles are pronounced in this industry dramatically </a:t>
                      </a:r>
                    </a:p>
                    <a:p>
                      <a:r>
                        <a:rPr lang="en-GB" sz="1400" b="1" dirty="0" err="1"/>
                        <a:t>Facting</a:t>
                      </a:r>
                      <a:r>
                        <a:rPr lang="en-GB" sz="1400" b="1" dirty="0"/>
                        <a:t> new truck sales which plummeted in 2008 and 2009 threatening the existence of scenario as a separate branded entity. Many truck purchased on </a:t>
                      </a:r>
                      <a:r>
                        <a:rPr lang="en-GB" sz="1400" b="1" dirty="0" err="1"/>
                        <a:t>financeing</a:t>
                      </a:r>
                      <a:r>
                        <a:rPr lang="en-GB" sz="1400" b="1" dirty="0"/>
                        <a:t> arrangements often organised through </a:t>
                      </a:r>
                      <a:r>
                        <a:rPr lang="en-GB" sz="1400" b="1" dirty="0" err="1"/>
                        <a:t>scanoria</a:t>
                      </a:r>
                      <a:r>
                        <a:rPr lang="en-GB" sz="1400" b="1" dirty="0"/>
                        <a:t> finance ltd the lower the rates, the higher the sales.</a:t>
                      </a:r>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1" dirty="0"/>
                        <a:t>Societal lobby of </a:t>
                      </a:r>
                      <a:r>
                        <a:rPr lang="en-GB" sz="1400" b="1" dirty="0" err="1"/>
                        <a:t>goverments</a:t>
                      </a:r>
                      <a:r>
                        <a:rPr lang="en-GB" sz="1400" b="1" dirty="0"/>
                        <a:t> to reduce or control road traffic and congestion. Changing shopping </a:t>
                      </a:r>
                      <a:r>
                        <a:rPr lang="en-GB" sz="1400" b="1" dirty="0" err="1"/>
                        <a:t>habbits</a:t>
                      </a:r>
                      <a:r>
                        <a:rPr lang="en-GB" sz="1400" b="1" dirty="0"/>
                        <a:t> influencing rates of growth and geographical distributions of retailers.</a:t>
                      </a:r>
                    </a:p>
                    <a:p>
                      <a:endParaRPr lang="en-GB" sz="1400" b="1" dirty="0"/>
                    </a:p>
                  </a:txBody>
                  <a:tcPr>
                    <a:pattFill prst="pct40">
                      <a:fgClr>
                        <a:srgbClr val="FFFF00"/>
                      </a:fgClr>
                      <a:bgClr>
                        <a:schemeClr val="bg1"/>
                      </a:bgClr>
                    </a:pattFill>
                  </a:tcPr>
                </a:tc>
                <a:tc>
                  <a:txBody>
                    <a:bodyPr/>
                    <a:lstStyle/>
                    <a:p>
                      <a:pPr marL="0" indent="0">
                        <a:buFont typeface="Wingdings" panose="05000000000000000000" pitchFamily="2" charset="2"/>
                        <a:buNone/>
                      </a:pPr>
                      <a:r>
                        <a:rPr lang="en-GB" sz="1400" b="1" dirty="0"/>
                        <a:t>Complexity in truck design and on board aids </a:t>
                      </a:r>
                      <a:r>
                        <a:rPr lang="en-GB" sz="1400" b="1" dirty="0" err="1"/>
                        <a:t>e.g.on</a:t>
                      </a:r>
                      <a:r>
                        <a:rPr lang="en-GB" sz="1400" b="1" dirty="0"/>
                        <a:t> </a:t>
                      </a:r>
                      <a:r>
                        <a:rPr lang="en-GB" sz="1400" b="1" dirty="0" err="1"/>
                        <a:t>bourd</a:t>
                      </a:r>
                      <a:r>
                        <a:rPr lang="en-GB" sz="1400" b="1" dirty="0"/>
                        <a:t> </a:t>
                      </a:r>
                      <a:r>
                        <a:rPr lang="en-GB" sz="1400" b="1" dirty="0" err="1"/>
                        <a:t>computers,engine</a:t>
                      </a:r>
                      <a:r>
                        <a:rPr lang="en-GB" sz="1400" b="1" dirty="0"/>
                        <a:t> management systems.</a:t>
                      </a:r>
                    </a:p>
                    <a:p>
                      <a:pPr marL="0" indent="0">
                        <a:buFont typeface="Wingdings" panose="05000000000000000000" pitchFamily="2" charset="2"/>
                        <a:buNone/>
                      </a:pPr>
                      <a:r>
                        <a:rPr lang="en-GB" sz="1400" b="1" dirty="0"/>
                        <a:t>Continual improvements in fuel </a:t>
                      </a:r>
                      <a:r>
                        <a:rPr lang="en-GB" sz="1400" b="1" dirty="0" err="1"/>
                        <a:t>comsumstion</a:t>
                      </a:r>
                      <a:r>
                        <a:rPr lang="en-GB" sz="1400" b="1" dirty="0"/>
                        <a:t> </a:t>
                      </a:r>
                      <a:r>
                        <a:rPr lang="en-GB" sz="1400" b="1" dirty="0" err="1"/>
                        <a:t>ans</a:t>
                      </a:r>
                      <a:r>
                        <a:rPr lang="en-GB" sz="1400" b="1" dirty="0"/>
                        <a:t> emissions control as manufactures seek competitive advantages.</a:t>
                      </a:r>
                    </a:p>
                    <a:p>
                      <a:endParaRPr lang="en-GB" sz="1400" b="1" dirty="0"/>
                    </a:p>
                  </a:txBody>
                  <a:tcPr>
                    <a:pattFill prst="pct40">
                      <a:fgClr>
                        <a:srgbClr val="92D050"/>
                      </a:fgClr>
                      <a:bgClr>
                        <a:schemeClr val="bg1"/>
                      </a:bgClr>
                    </a:pattFill>
                  </a:tcPr>
                </a:tc>
                <a:tc>
                  <a:txBody>
                    <a:bodyPr/>
                    <a:lstStyle/>
                    <a:p>
                      <a:pPr marL="0" indent="0">
                        <a:buFont typeface="Wingdings" panose="05000000000000000000" pitchFamily="2" charset="2"/>
                        <a:buNone/>
                      </a:pPr>
                      <a:r>
                        <a:rPr lang="en-GB" sz="1400" b="1" dirty="0"/>
                        <a:t>Maximum legal truck sizes </a:t>
                      </a:r>
                      <a:r>
                        <a:rPr lang="en-GB" sz="1400" b="1" dirty="0" err="1"/>
                        <a:t>likily</a:t>
                      </a:r>
                      <a:r>
                        <a:rPr lang="en-GB" sz="1400" b="1" dirty="0"/>
                        <a:t> to increase, may reduce truck demand due to scale efficiencies.</a:t>
                      </a:r>
                    </a:p>
                    <a:p>
                      <a:pPr marL="0" indent="0">
                        <a:buFont typeface="Wingdings" panose="05000000000000000000" pitchFamily="2" charset="2"/>
                        <a:buNone/>
                      </a:pPr>
                      <a:r>
                        <a:rPr lang="en-GB" sz="1400" b="1" dirty="0"/>
                        <a:t>European union(</a:t>
                      </a:r>
                      <a:r>
                        <a:rPr lang="en-GB" sz="1400" b="1" dirty="0" err="1"/>
                        <a:t>eu</a:t>
                      </a:r>
                      <a:r>
                        <a:rPr lang="en-GB" sz="1400" b="1" dirty="0"/>
                        <a:t>)transport regulations/harmonisation.</a:t>
                      </a:r>
                    </a:p>
                    <a:p>
                      <a:pPr marL="0" indent="0">
                        <a:buFont typeface="Wingdings" panose="05000000000000000000" pitchFamily="2" charset="2"/>
                        <a:buNone/>
                      </a:pPr>
                      <a:r>
                        <a:rPr lang="en-GB" sz="1400" b="1" dirty="0"/>
                        <a:t>Working hours directly (drivers);emissions standards euro1,2,3,4,5 maximum truck sizes.</a:t>
                      </a:r>
                    </a:p>
                    <a:p>
                      <a:endParaRPr lang="en-GB" sz="1400" b="1" dirty="0"/>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dirty="0"/>
                        <a:t>Johnson et al.(2008) explain that the aim of such analysis is to develop an understanding of opportunities that can be built upon and by </a:t>
                      </a:r>
                      <a:r>
                        <a:rPr lang="en-GB" sz="1400" b="1" dirty="0" err="1"/>
                        <a:t>activily</a:t>
                      </a:r>
                      <a:r>
                        <a:rPr lang="en-GB" sz="1400" b="1" dirty="0"/>
                        <a:t> managing environmental relationships.</a:t>
                      </a:r>
                    </a:p>
                    <a:p>
                      <a:pPr marL="0" indent="0">
                        <a:buFont typeface="Wingdings" panose="05000000000000000000" pitchFamily="2" charset="2"/>
                        <a:buNone/>
                      </a:pPr>
                      <a:r>
                        <a:rPr lang="en-GB" sz="1400" b="1" dirty="0"/>
                        <a:t>(Grant,1995). Says that </a:t>
                      </a:r>
                      <a:r>
                        <a:rPr lang="en-GB" sz="1400" b="1" dirty="0" err="1"/>
                        <a:t>traditionaly</a:t>
                      </a:r>
                      <a:r>
                        <a:rPr lang="en-GB" sz="1400" b="1" dirty="0"/>
                        <a:t> micro economics approach of eco systems to that problem.</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45820" y="205740"/>
            <a:ext cx="10226039" cy="533400"/>
          </a:xfrm>
        </p:spPr>
        <p:txBody>
          <a:bodyPr>
            <a:normAutofit fontScale="90000"/>
          </a:bodyPr>
          <a:lstStyle/>
          <a:p>
            <a:pPr algn="ctr"/>
            <a:r>
              <a:rPr lang="en-GB" sz="3200" b="1" u="sng" dirty="0">
                <a:latin typeface="Arial" panose="020B0604020202020204" pitchFamily="34" charset="0"/>
                <a:cs typeface="Arial" panose="020B0604020202020204" pitchFamily="34" charset="0"/>
              </a:rPr>
              <a:t>critique of the 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845820" y="998220"/>
            <a:ext cx="9814560" cy="3810000"/>
          </a:xfrm>
        </p:spPr>
        <p:txBody>
          <a:bodyPr>
            <a:normAutofit/>
          </a:bodyPr>
          <a:lstStyle/>
          <a:p>
            <a:pPr>
              <a:lnSpc>
                <a:spcPct val="100000"/>
              </a:lnSpc>
            </a:pPr>
            <a:r>
              <a:rPr lang="en-GB" sz="1600" dirty="0">
                <a:latin typeface="Arial" panose="020B0604020202020204" pitchFamily="34" charset="0"/>
                <a:cs typeface="Arial" panose="020B0604020202020204" pitchFamily="34" charset="0"/>
              </a:rPr>
              <a:t>For example, discuss:</a:t>
            </a:r>
          </a:p>
          <a:p>
            <a:pPr marL="457200" lvl="1" indent="0">
              <a:lnSpc>
                <a:spcPct val="100000"/>
              </a:lnSpc>
              <a:buNone/>
            </a:pPr>
            <a:r>
              <a:rPr lang="en-GB" sz="1600" dirty="0">
                <a:latin typeface="Arial" panose="020B0604020202020204" pitchFamily="34" charset="0"/>
                <a:cs typeface="Arial" panose="020B0604020202020204" pitchFamily="34" charset="0"/>
              </a:rPr>
              <a:t>Due to poor management </a:t>
            </a:r>
          </a:p>
          <a:p>
            <a:pPr marL="457200" lvl="1" indent="0">
              <a:lnSpc>
                <a:spcPct val="100000"/>
              </a:lnSpc>
              <a:buNone/>
            </a:pPr>
            <a:r>
              <a:rPr lang="en-GB" sz="1600" dirty="0">
                <a:latin typeface="Arial" panose="020B0604020202020204" pitchFamily="34" charset="0"/>
                <a:cs typeface="Arial" panose="020B0604020202020204" pitchFamily="34" charset="0"/>
              </a:rPr>
              <a:t>Its happening at the salons,</a:t>
            </a:r>
          </a:p>
          <a:p>
            <a:pPr marL="457200" lvl="1" indent="0">
              <a:lnSpc>
                <a:spcPct val="100000"/>
              </a:lnSpc>
              <a:buNone/>
            </a:pPr>
            <a:r>
              <a:rPr lang="en-GB" sz="1600" dirty="0">
                <a:latin typeface="Arial" panose="020B0604020202020204" pitchFamily="34" charset="0"/>
                <a:cs typeface="Arial" panose="020B0604020202020204" pitchFamily="34" charset="0"/>
              </a:rPr>
              <a:t>To identify the situation and what we got to do to fix the issues they are facing.</a:t>
            </a:r>
          </a:p>
          <a:p>
            <a:pPr marL="457200" lvl="1" indent="0">
              <a:lnSpc>
                <a:spcPct val="100000"/>
              </a:lnSpc>
              <a:buNone/>
            </a:pPr>
            <a:r>
              <a:rPr lang="en-GB" sz="1600" dirty="0">
                <a:latin typeface="Arial" panose="020B0604020202020204" pitchFamily="34" charset="0"/>
                <a:cs typeface="Arial" panose="020B0604020202020204" pitchFamily="34" charset="0"/>
              </a:rPr>
              <a:t>To identify the situation and figure out a </a:t>
            </a:r>
            <a:r>
              <a:rPr lang="en-GB" sz="1600" dirty="0" err="1">
                <a:latin typeface="Arial" panose="020B0604020202020204" pitchFamily="34" charset="0"/>
                <a:cs typeface="Arial" panose="020B0604020202020204" pitchFamily="34" charset="0"/>
              </a:rPr>
              <a:t>sulluution</a:t>
            </a:r>
            <a:r>
              <a:rPr lang="en-GB" sz="1600" dirty="0">
                <a:latin typeface="Arial" panose="020B0604020202020204" pitchFamily="34" charset="0"/>
                <a:cs typeface="Arial" panose="020B0604020202020204" pitchFamily="34" charset="0"/>
              </a:rPr>
              <a:t> to solve the problem</a:t>
            </a:r>
          </a:p>
          <a:p>
            <a:pPr lvl="1">
              <a:lnSpc>
                <a:spcPct val="100000"/>
              </a:lnSpc>
            </a:pPr>
            <a:r>
              <a:rPr lang="en-GB" sz="1600" dirty="0">
                <a:latin typeface="Arial" panose="020B0604020202020204" pitchFamily="34" charset="0"/>
                <a:cs typeface="Arial" panose="020B0604020202020204" pitchFamily="34" charset="0"/>
              </a:rPr>
              <a:t>Explain what the Cause-and-Effect Model is.</a:t>
            </a:r>
          </a:p>
          <a:p>
            <a:pPr marL="457200" lvl="1" indent="0">
              <a:lnSpc>
                <a:spcPct val="100000"/>
              </a:lnSpc>
              <a:buNone/>
            </a:pPr>
            <a:r>
              <a:rPr lang="en-GB" sz="1600" dirty="0">
                <a:latin typeface="Arial" panose="020B0604020202020204" pitchFamily="34" charset="0"/>
                <a:cs typeface="Arial" panose="020B0604020202020204" pitchFamily="34" charset="0"/>
              </a:rPr>
              <a:t>(Grant,1995). Says the traditional microeconomics approach of eco systems to that problem.</a:t>
            </a: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solidFill>
                  <a:srgbClr val="FFC000"/>
                </a:solidFill>
                <a:latin typeface="Arial" panose="020B0604020202020204" pitchFamily="34" charset="0"/>
                <a:cs typeface="Arial" panose="020B0604020202020204" pitchFamily="34" charset="0"/>
              </a:rPr>
              <a:t>People/staff</a:t>
            </a:r>
            <a:endParaRPr kumimoji="0" lang="en-GB" sz="24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solidFill>
                  <a:srgbClr val="FF0000"/>
                </a:solidFill>
                <a:latin typeface="Arial" panose="020B0604020202020204" pitchFamily="34" charset="0"/>
                <a:cs typeface="Arial" panose="020B0604020202020204" pitchFamily="34" charset="0"/>
              </a:rPr>
              <a:t>Time </a:t>
            </a:r>
            <a:endParaRPr kumimoji="0" lang="en-GB" sz="24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err="1">
                <a:solidFill>
                  <a:srgbClr val="C00000"/>
                </a:solidFill>
                <a:latin typeface="Arial" panose="020B0604020202020204" pitchFamily="34" charset="0"/>
                <a:cs typeface="Arial" panose="020B0604020202020204" pitchFamily="34" charset="0"/>
              </a:rPr>
              <a:t>Enviroment</a:t>
            </a:r>
            <a:endParaRPr kumimoji="0" lang="en-GB" sz="2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solidFill>
                  <a:srgbClr val="7030A0"/>
                </a:solidFill>
                <a:latin typeface="Arial" panose="020B0604020202020204" pitchFamily="34" charset="0"/>
                <a:cs typeface="Arial" panose="020B0604020202020204" pitchFamily="34" charset="0"/>
              </a:rPr>
              <a:t>Machines </a:t>
            </a:r>
            <a:endParaRPr kumimoji="0" lang="en-GB" sz="2400" b="1"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Management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err="1">
                <a:solidFill>
                  <a:srgbClr val="00B050"/>
                </a:solidFill>
                <a:latin typeface="Arial" panose="020B0604020202020204" pitchFamily="34" charset="0"/>
                <a:cs typeface="Arial" panose="020B0604020202020204" pitchFamily="34" charset="0"/>
              </a:rPr>
              <a:t>Matierials</a:t>
            </a:r>
            <a:r>
              <a:rPr lang="en-GB" sz="2400" b="1" dirty="0">
                <a:solidFill>
                  <a:srgbClr val="00B050"/>
                </a:solidFill>
                <a:latin typeface="Arial" panose="020B0604020202020204" pitchFamily="34" charset="0"/>
                <a:cs typeface="Arial" panose="020B0604020202020204" pitchFamily="34" charset="0"/>
              </a:rPr>
              <a:t> </a:t>
            </a:r>
            <a:endParaRPr kumimoji="0" lang="en-GB" sz="2400" b="1"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endParaRP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 The problems with the green </a:t>
            </a:r>
            <a:r>
              <a:rPr kumimoji="0" lang="en-GB"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havan</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florists </a:t>
            </a: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Fishbone Diagram Exercise: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Damaged packaging</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Not enough products</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Bad weather, traffic</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Road works change route</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646331"/>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Boss ignores he needs more workers to help get </a:t>
            </a:r>
            <a:r>
              <a:rPr lang="en-GB" sz="1200" dirty="0" err="1">
                <a:solidFill>
                  <a:prstClr val="black"/>
                </a:solidFill>
                <a:latin typeface="Arial" panose="020B0604020202020204" pitchFamily="34" charset="0"/>
                <a:cs typeface="Arial" panose="020B0604020202020204" pitchFamily="34" charset="0"/>
              </a:rPr>
              <a:t>aall</a:t>
            </a:r>
            <a:r>
              <a:rPr lang="en-GB" sz="1200" dirty="0">
                <a:solidFill>
                  <a:prstClr val="black"/>
                </a:solidFill>
                <a:latin typeface="Arial" panose="020B0604020202020204" pitchFamily="34" charset="0"/>
                <a:cs typeface="Arial" panose="020B0604020202020204" pitchFamily="34" charset="0"/>
              </a:rPr>
              <a:t> the orders on time.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Poor work load planning</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830997"/>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 delivery vans broken down, the delivery vans not available due to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macanicl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faults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Deliveries not on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Too many orders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Need mor</a:t>
            </a:r>
            <a:r>
              <a:rPr lang="en-GB" sz="1200" dirty="0">
                <a:solidFill>
                  <a:prstClr val="black"/>
                </a:solidFill>
                <a:latin typeface="Arial" panose="020B0604020202020204" pitchFamily="34" charset="0"/>
                <a:cs typeface="Arial" panose="020B0604020202020204" pitchFamily="34" charset="0"/>
              </a:rPr>
              <a:t>e staff</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646331"/>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 supervisors 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Not enough staff</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a:t>
            </a:r>
          </a:p>
        </p:txBody>
      </p:sp>
      <p:sp>
        <p:nvSpPr>
          <p:cNvPr id="3" name="TextBox 2">
            <a:extLst>
              <a:ext uri="{FF2B5EF4-FFF2-40B4-BE49-F238E27FC236}">
                <a16:creationId xmlns:a16="http://schemas.microsoft.com/office/drawing/2014/main" id="{D54AEE61-BE19-EF1C-D668-8E9E075D20CB}"/>
              </a:ext>
            </a:extLst>
          </p:cNvPr>
          <p:cNvSpPr txBox="1"/>
          <p:nvPr/>
        </p:nvSpPr>
        <p:spPr>
          <a:xfrm>
            <a:off x="5135462" y="5703748"/>
            <a:ext cx="695498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Adapted from: Super series Solving Problems and Making Decisions (2013, page 31</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531635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rot="10800000" flipV="1">
            <a:off x="1584960" y="350520"/>
            <a:ext cx="8465820" cy="373380"/>
          </a:xfrm>
        </p:spPr>
        <p:txBody>
          <a:bodyPr>
            <a:noAutofit/>
          </a:bodyPr>
          <a:lstStyle/>
          <a:p>
            <a:pPr algn="ctr"/>
            <a:r>
              <a:rPr lang="en-GB" sz="3200" b="1" u="sng" dirty="0">
                <a:latin typeface="Arial" panose="020B0604020202020204" pitchFamily="34" charset="0"/>
                <a:cs typeface="Arial" panose="020B0604020202020204" pitchFamily="34" charset="0"/>
              </a:rPr>
              <a:t>summary of your 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63880" y="1676400"/>
            <a:ext cx="9936480" cy="1752600"/>
          </a:xfrm>
        </p:spPr>
        <p:txBody>
          <a:bodyPr>
            <a:normAutofit fontScale="40000" lnSpcReduction="20000"/>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Loosing 30%loss off profits</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The boss and staff all got fed up with the situation</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Who has been affected with the situation</a:t>
            </a: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What they got to do as a team to figure out how to solve the problem.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6"/>
            <a:ext cx="10515600" cy="681172"/>
          </a:xfrm>
        </p:spPr>
        <p:txBody>
          <a:bodyPr>
            <a:normAutofit/>
          </a:bodyPr>
          <a:lstStyle/>
          <a:p>
            <a:pPr algn="ctr"/>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Johnson et al.(2008)</a:t>
            </a:r>
          </a:p>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Explaining that the aim of such analysis is to develop an understanding of opportunities</a:t>
            </a:r>
          </a:p>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That can be built upon by actively managing environmental relationships. </a:t>
            </a:r>
          </a:p>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Ian Brooks, Jamie Weatherston and Graham Wilkinson.,2</a:t>
            </a:r>
            <a:r>
              <a:rPr lang="en-GB" baseline="30000" dirty="0">
                <a:latin typeface="Arial" panose="020B0604020202020204" pitchFamily="34" charset="0"/>
                <a:ea typeface="DengXian" panose="02010600030101010101" pitchFamily="2" charset="-122"/>
                <a:cs typeface="Arial" panose="020B0604020202020204" pitchFamily="34" charset="0"/>
              </a:rPr>
              <a:t>nd</a:t>
            </a:r>
            <a:r>
              <a:rPr lang="en-GB" dirty="0">
                <a:latin typeface="Arial" panose="020B0604020202020204" pitchFamily="34" charset="0"/>
                <a:ea typeface="DengXian" panose="02010600030101010101" pitchFamily="2" charset="-122"/>
                <a:cs typeface="Arial" panose="020B0604020202020204" pitchFamily="34" charset="0"/>
              </a:rPr>
              <a:t> ed Harlow, England;; New York; Financial times/ pronticehall,2011.,p23/30</a:t>
            </a:r>
          </a:p>
          <a:p>
            <a:pPr marL="0" indent="0" algn="just">
              <a:buNone/>
            </a:pP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b722d6cc3b6e06fab53786dd703ec739">
  <xsd:schema xmlns:xsd="http://www.w3.org/2001/XMLSchema" xmlns:xs="http://www.w3.org/2001/XMLSchema" xmlns:p="http://schemas.microsoft.com/office/2006/metadata/properties" xmlns:ns3="3ef5847a-e696-4fee-a2c0-6c3f87568321" targetNamespace="http://schemas.microsoft.com/office/2006/metadata/properties" ma:root="true" ma:fieldsID="d355bd6ec5a674b5c54837581e75ef13"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openxmlformats.org/package/2006/metadata/core-properties"/>
    <ds:schemaRef ds:uri="http://www.w3.org/XML/1998/namespace"/>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purl.org/dc/dcmitype/"/>
    <ds:schemaRef ds:uri="3ef5847a-e696-4fee-a2c0-6c3f87568321"/>
    <ds:schemaRef ds:uri="http://purl.org/dc/term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47493D09-6C16-4BC7-B78D-E8E8372D27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1348</Words>
  <Application>Microsoft Office PowerPoint</Application>
  <PresentationFormat>Widescreen</PresentationFormat>
  <Paragraphs>135</Paragraphs>
  <Slides>13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13</vt:i4>
      </vt:variant>
    </vt:vector>
  </HeadingPairs>
  <TitlesOfParts>
    <vt:vector size="22" baseType="lpstr">
      <vt:lpstr>Aptos</vt:lpstr>
      <vt:lpstr>Aptos Display</vt:lpstr>
      <vt:lpstr>Arial</vt:lpstr>
      <vt:lpstr>Century Gothic</vt:lpstr>
      <vt:lpstr>Tw Cen MT</vt:lpstr>
      <vt:lpstr>Wingdings</vt:lpstr>
      <vt:lpstr>Wingdings 3</vt:lpstr>
      <vt:lpstr>Slice</vt:lpstr>
      <vt:lpstr>Office Theme</vt:lpstr>
      <vt:lpstr>PowerPoint Presentation</vt:lpstr>
      <vt:lpstr>Introduction </vt:lpstr>
      <vt:lpstr>overview of Green Havan Florists</vt:lpstr>
      <vt:lpstr>Identification of the problems of Green Haven Florists.</vt:lpstr>
      <vt:lpstr>PowerPoint Presentation</vt:lpstr>
      <vt:lpstr>a critique of the PESTEL Framework</vt:lpstr>
      <vt:lpstr>  APPLICATION OF PESTEL Framework TO THE PROBLEMS FACING GREEN HAVEN FLORIST  </vt:lpstr>
      <vt:lpstr>critique of the Cause-and-Effect model.</vt:lpstr>
      <vt:lpstr>PowerPoint Presentation</vt:lpstr>
      <vt:lpstr>summary of your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Ashley Gelder (2504532)</cp:lastModifiedBy>
  <cp:revision>91</cp:revision>
  <dcterms:created xsi:type="dcterms:W3CDTF">2024-01-29T11:42:05Z</dcterms:created>
  <dcterms:modified xsi:type="dcterms:W3CDTF">2026-02-20T09:19:28Z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