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2" r:id="rId7"/>
    <p:sldId id="258" r:id="rId8"/>
    <p:sldId id="261" r:id="rId9"/>
    <p:sldId id="259" r:id="rId10"/>
    <p:sldId id="260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C4B70-2E92-D967-20CC-BDAD8C82B8D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485900" y="1122361"/>
            <a:ext cx="8609322" cy="3744211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0B2B1C-19FB-5004-521E-FAA44DBCA2E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485900" y="5230130"/>
            <a:ext cx="4610103" cy="94206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29C35-3298-4EFA-CD17-768B7F87C5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545785-F67D-4CFB-965A-6321BDA637F9}" type="datetime1">
              <a:rPr lang="en-US"/>
              <a:pPr lvl="0"/>
              <a:t>12/13/2025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0096-CFC3-8F58-7715-2E1EF7F63D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82D7B1-741D-3F11-30BE-A6E0579BE34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5F2259-6969-4C75-A355-28B829D170C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92813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79DBD-5C9B-14E8-361B-6569D906EE7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62E37-B955-ADB7-8B9A-25E56C3707F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3C90F-A05C-684E-6B28-A9E3E38AC1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36F848-49F0-4271-B300-CE0E40C5DC52}" type="datetime1">
              <a:rPr lang="en-US"/>
              <a:pPr lvl="0"/>
              <a:t>12/13/2025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0D36D4-7717-D876-6190-F3101AE9A4D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F8F34-75A8-E401-ED56-54C86756F9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3D0FFF-4751-4726-A4E7-C7355CE83DE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11562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2D466-EA8C-EB15-FB02-92E5ACDF38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19196" y="1368865"/>
            <a:ext cx="9486900" cy="3679655"/>
          </a:xfrm>
        </p:spPr>
        <p:txBody>
          <a:bodyPr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B0C438-F445-7D72-41C7-3C9A7FAD237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19196" y="5318973"/>
            <a:ext cx="9486900" cy="853226"/>
          </a:xfrm>
        </p:spPr>
        <p:txBody>
          <a:bodyPr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F5506-B77A-B305-3A2C-0C7B9AB358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1D199E-5CB0-4E39-8360-71532C4CFC8A}" type="datetime1">
              <a:rPr lang="en-US"/>
              <a:pPr lvl="0"/>
              <a:t>12/13/2025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60B67F-5E0C-01A2-F1D5-0456B01965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842B62-6B7B-D4BA-5CA4-A25F596CC84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7EB94F-1CA2-4CBF-9A57-CB3024EF210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639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3D1A6-942B-5924-B6D7-DD72267FF5E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730C0-17ED-ABE4-8C79-64D16BE1839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19196" y="2168280"/>
            <a:ext cx="4702923" cy="40086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2E52D6-578D-63AC-869E-54939158D99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69876" y="2168280"/>
            <a:ext cx="4782696" cy="40086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9AE4D1-8F5E-9CD2-4827-92126060FB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EC88AC-76E7-4B3B-A93B-0F595AC97532}" type="datetime1">
              <a:rPr lang="en-US"/>
              <a:pPr lvl="0"/>
              <a:t>12/13/2025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75DB32-5A95-8629-91F7-61FA7E663F0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797772-2EA8-77B4-B302-A27C263747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1FF218-98FD-42A0-B07E-B236A4400C0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923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B09C1-E124-7063-4615-E758707DBB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19196" y="365129"/>
            <a:ext cx="9753603" cy="157797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1D9940-98C7-00A3-71A9-48277FDBF75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19196" y="2109785"/>
            <a:ext cx="4507927" cy="837261"/>
          </a:xfrm>
        </p:spPr>
        <p:txBody>
          <a:bodyPr anchor="b"/>
          <a:lstStyle>
            <a:lvl1pPr marL="0" indent="0">
              <a:buNone/>
              <a:defRPr sz="2000" b="1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13C3AC-1E3C-1E6A-ED3E-CC4BE591B80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219196" y="3063532"/>
            <a:ext cx="4507927" cy="31261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DBEC9A-553F-6FF8-D219-8A2BA4C3D66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64862" y="2109785"/>
            <a:ext cx="4507927" cy="837261"/>
          </a:xfrm>
        </p:spPr>
        <p:txBody>
          <a:bodyPr anchor="b"/>
          <a:lstStyle>
            <a:lvl1pPr marL="0" indent="0">
              <a:buNone/>
              <a:defRPr sz="2000" b="1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9AD191-3630-B6A2-B246-C72355A8E121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64862" y="3063532"/>
            <a:ext cx="4507927" cy="31261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70A298-9AC8-3AA4-7643-CD38FBAE6C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2D6B7E-B90B-4B4D-B80F-CA64BD5C06DC}" type="datetime1">
              <a:rPr lang="en-US"/>
              <a:pPr lvl="0"/>
              <a:t>12/13/2025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234E0B-982F-7338-28B5-ED6AD71BAC2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F4731C-E762-2083-F40C-B1BFF658DAE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610E64-E0F4-456D-A017-8BF0997DB2C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837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BB406-C5B7-A549-10D2-A82E25D43E6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6F7C3C-DA25-3283-7B92-FCE491D831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326269-D2A3-4E13-B561-89C981ACDD21}" type="datetime1">
              <a:rPr lang="en-US"/>
              <a:pPr lvl="0"/>
              <a:t>12/13/2025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24D340-B22A-141B-7601-78CEF882D3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DDF514-9EBC-AFA8-D66B-3382A3321A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5BC604-8988-468A-AB11-D35A80B46F9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947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5B8EFD-F09A-B65E-9261-AC7DD967F57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A18799-BF75-4566-9252-53A242A37B4F}" type="datetime1">
              <a:rPr lang="en-US"/>
              <a:pPr lvl="0"/>
              <a:t>12/13/2025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E411A0-2A95-A180-6A14-FA7EBFA7E3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B3FCC8-3CEC-EC55-2EA7-D0C05AA3BF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99833C-364F-471F-83BD-1CAABC9DACE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409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BCC57-38FA-955E-62FA-038F5496D3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19196" y="457200"/>
            <a:ext cx="3776472" cy="285292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3B75-B355-7801-FB23-95E7E00F528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557586" y="987423"/>
            <a:ext cx="5948620" cy="487362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CB577-B5BC-7E24-F21E-CDBE08C5369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219196" y="3484211"/>
            <a:ext cx="3768937" cy="238477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1B779F-36BE-C458-AEC8-8CF5D24EB6F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E9FD81-4F65-4D78-B462-48C5EC7E7A20}" type="datetime1">
              <a:rPr lang="en-US"/>
              <a:pPr lvl="0"/>
              <a:t>12/13/2025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335F71-C617-02BE-7EF3-22EEDC42F6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159EE5-3B47-A677-B86B-F47697058A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74FC2F-757D-4C52-9553-050813ADCAF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72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C29F4-FBF9-DE76-8F39-527A5DCDA6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19196" y="457200"/>
            <a:ext cx="3932349" cy="2852671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5C5D4E-31C2-99CD-54B9-98FC6866BE0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674812" y="657051"/>
            <a:ext cx="5831384" cy="5515148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EC9CF8-AB59-41D3-C821-165E9C2CC5E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219196" y="3484211"/>
            <a:ext cx="3768937" cy="237683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69E9D-DE33-9E35-0A97-9CFD93C5AD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F0C72A-6FD1-4684-9E34-7E7EB193F998}" type="datetime1">
              <a:rPr lang="en-US"/>
              <a:pPr lvl="0"/>
              <a:t>12/13/2025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8B820F-A0F3-3B78-E9D1-DD253646D7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E9B865-57D1-1A73-F595-DBA84D6F39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A32A79-FC1A-4A7D-A594-B6C3FA66265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140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F9799-CEBF-9EFC-182A-8D96847871D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584488-CB99-300F-65CD-237AEE67595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B3FDC5-94EE-6AF5-4A4A-754ED4A0FA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4A9549-9382-4DCA-A1D9-FB999A5FD304}" type="datetime1">
              <a:rPr lang="en-US"/>
              <a:pPr lvl="0"/>
              <a:t>12/13/2025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648008-138B-0D95-E519-072191FC21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9239-E32B-1261-7296-9832582012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F46770-0D10-46ED-82D8-5287D166795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40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551151-5EDC-429B-5347-09611945570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831896" y="897977"/>
            <a:ext cx="2674299" cy="5278986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AA3167-6ADC-1E88-EE4F-1C51C208136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854168"/>
            <a:ext cx="7734296" cy="5322795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BC3E6-6FDF-B565-3489-FF3F1DE455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9442C6-F1BB-4EA8-A1AE-377689A40C6B}" type="datetime1">
              <a:rPr lang="en-US"/>
              <a:pPr lvl="0"/>
              <a:t>12/13/2025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A56AA-42F2-EF10-0282-8D927F06C90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F3232-1C59-A64B-6DD1-52768F1115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1B3526-B98A-4756-A4F8-406FE427414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004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2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E0BD53-46A5-5ADF-3BB5-343C1B4D0E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19196" y="365129"/>
            <a:ext cx="9493245" cy="15779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E4483-D6C9-3099-4D4F-9091ABD3ECD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19196" y="2318031"/>
            <a:ext cx="9493245" cy="38541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8EA81F-393A-04AE-F594-C185ECF6501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16200004">
            <a:off x="-1029202" y="4680804"/>
            <a:ext cx="275833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Consolas"/>
              </a:defRPr>
            </a:lvl1pPr>
          </a:lstStyle>
          <a:p>
            <a:pPr lvl="0"/>
            <a:fld id="{D1F59CC6-DFAE-4001-961C-B3021535BBD1}" type="datetime1">
              <a:rPr lang="en-US"/>
              <a:pPr lvl="0"/>
              <a:t>12/13/2025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06211B-4E06-0B83-3CBF-C552D64C572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61111" y="6356351"/>
            <a:ext cx="550968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Consolas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27EC11-A385-26A0-F6F1-F51AD70D4F3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905481" y="6356351"/>
            <a:ext cx="1112084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Consolas"/>
              </a:defRPr>
            </a:lvl1pPr>
          </a:lstStyle>
          <a:p>
            <a:pPr lvl="0"/>
            <a:fld id="{71EDDFAF-BB04-4F8D-9538-F6C39D7B6A0C}" type="slidenum"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6806B3A-DAAF-E3E0-671E-48968C7422FC}"/>
              </a:ext>
            </a:extLst>
          </p:cNvPr>
          <p:cNvGrpSpPr/>
          <p:nvPr/>
        </p:nvGrpSpPr>
        <p:grpSpPr>
          <a:xfrm>
            <a:off x="174440" y="6356002"/>
            <a:ext cx="358079" cy="358079"/>
            <a:chOff x="174440" y="6356002"/>
            <a:chExt cx="358079" cy="358079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338BFA57-E5C4-7BC7-B273-7226078B80C9}"/>
                </a:ext>
              </a:extLst>
            </p:cNvPr>
            <p:cNvGrpSpPr/>
            <p:nvPr/>
          </p:nvGrpSpPr>
          <p:grpSpPr>
            <a:xfrm>
              <a:off x="174440" y="6356002"/>
              <a:ext cx="358079" cy="358079"/>
              <a:chOff x="174440" y="6356002"/>
              <a:chExt cx="358079" cy="358079"/>
            </a:xfrm>
          </p:grpSpPr>
          <p:cxnSp>
            <p:nvCxnSpPr>
              <p:cNvPr id="9" name="Straight Connector 9">
                <a:extLst>
                  <a:ext uri="{FF2B5EF4-FFF2-40B4-BE49-F238E27FC236}">
                    <a16:creationId xmlns:a16="http://schemas.microsoft.com/office/drawing/2014/main" id="{514C79ED-8EE7-0801-4F70-5E937D438814}"/>
                  </a:ext>
                </a:extLst>
              </p:cNvPr>
              <p:cNvCxnSpPr/>
              <p:nvPr/>
            </p:nvCxnSpPr>
            <p:spPr>
              <a:xfrm>
                <a:off x="174440" y="6535043"/>
                <a:ext cx="358079" cy="0"/>
              </a:xfrm>
              <a:prstGeom prst="straightConnector1">
                <a:avLst/>
              </a:prstGeom>
              <a:noFill/>
              <a:ln w="9528" cap="flat">
                <a:solidFill>
                  <a:srgbClr val="000000"/>
                </a:solidFill>
                <a:prstDash val="solid"/>
                <a:miter/>
              </a:ln>
            </p:spPr>
          </p:cxnSp>
          <p:cxnSp>
            <p:nvCxnSpPr>
              <p:cNvPr id="10" name="Straight Connector 10">
                <a:extLst>
                  <a:ext uri="{FF2B5EF4-FFF2-40B4-BE49-F238E27FC236}">
                    <a16:creationId xmlns:a16="http://schemas.microsoft.com/office/drawing/2014/main" id="{DE590752-AE71-2BA1-3B79-72BC09E80E6F}"/>
                  </a:ext>
                </a:extLst>
              </p:cNvPr>
              <p:cNvCxnSpPr/>
              <p:nvPr/>
            </p:nvCxnSpPr>
            <p:spPr>
              <a:xfrm rot="16200004">
                <a:off x="174440" y="6535042"/>
                <a:ext cx="358079" cy="0"/>
              </a:xfrm>
              <a:prstGeom prst="straightConnector1">
                <a:avLst/>
              </a:prstGeom>
              <a:noFill/>
              <a:ln w="9528" cap="flat">
                <a:solidFill>
                  <a:srgbClr val="000000"/>
                </a:solidFill>
                <a:prstDash val="solid"/>
                <a:miter/>
              </a:ln>
            </p:spPr>
          </p:cxnSp>
        </p:grpSp>
        <p:sp>
          <p:nvSpPr>
            <p:cNvPr id="11" name="Oval 8">
              <a:extLst>
                <a:ext uri="{FF2B5EF4-FFF2-40B4-BE49-F238E27FC236}">
                  <a16:creationId xmlns:a16="http://schemas.microsoft.com/office/drawing/2014/main" id="{109033B9-DBCA-5BE8-072E-416C76D5A7E1}"/>
                </a:ext>
              </a:extLst>
            </p:cNvPr>
            <p:cNvSpPr/>
            <p:nvPr/>
          </p:nvSpPr>
          <p:spPr>
            <a:xfrm>
              <a:off x="303032" y="6484595"/>
              <a:ext cx="100894" cy="10089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9528" cap="flat">
              <a:solidFill>
                <a:srgbClr val="000000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onsola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20000"/>
        </a:lnSpc>
        <a:spcBef>
          <a:spcPts val="0"/>
        </a:spcBef>
        <a:spcAft>
          <a:spcPts val="0"/>
        </a:spcAft>
        <a:buNone/>
        <a:tabLst/>
        <a:defRPr lang="en-US" sz="4000" b="0" i="1" u="none" strike="noStrike" kern="1200" cap="none" spc="0" baseline="0">
          <a:solidFill>
            <a:srgbClr val="000000"/>
          </a:solidFill>
          <a:highlight>
            <a:srgbClr val="FFFF00"/>
          </a:highlight>
          <a:uFillTx/>
          <a:latin typeface="Franklin Gothic Heavy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Consolas"/>
        </a:defRPr>
      </a:lvl1pPr>
      <a:lvl2pPr marL="4572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Consolas" pitchFamily="49"/>
        <a:buChar char="+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Consolas"/>
        </a:defRPr>
      </a:lvl2pPr>
      <a:lvl3pPr marL="64008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Consolas"/>
        </a:defRPr>
      </a:lvl3pPr>
      <a:lvl4pPr marL="82296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Consolas" pitchFamily="49"/>
        <a:buChar char="+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Consolas"/>
        </a:defRPr>
      </a:lvl4pPr>
      <a:lvl5pPr marL="100584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Consola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3F2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7D62F207-6E2E-61AF-4335-783A663FC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3F2E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nsolas"/>
            </a:endParaRPr>
          </a:p>
        </p:txBody>
      </p:sp>
      <p:sp>
        <p:nvSpPr>
          <p:cNvPr id="3" name="Freeform: Shape 10">
            <a:extLst>
              <a:ext uri="{FF2B5EF4-FFF2-40B4-BE49-F238E27FC236}">
                <a16:creationId xmlns:a16="http://schemas.microsoft.com/office/drawing/2014/main" id="{F4F0BA39-3ACD-9314-EC9C-3314350BE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0961580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61581"/>
              <a:gd name="f7" fmla="val 6858000"/>
              <a:gd name="f8" fmla="val 9527267"/>
              <a:gd name="f9" fmla="val 10729569"/>
              <a:gd name="f10" fmla="val 6604757"/>
              <a:gd name="f11" fmla="val 3198981"/>
              <a:gd name="f12" fmla="val 356579"/>
              <a:gd name="f13" fmla="+- 0 0 -90"/>
              <a:gd name="f14" fmla="*/ f3 1 10961581"/>
              <a:gd name="f15" fmla="*/ f4 1 6858000"/>
              <a:gd name="f16" fmla="val f5"/>
              <a:gd name="f17" fmla="val f6"/>
              <a:gd name="f18" fmla="val f7"/>
              <a:gd name="f19" fmla="*/ f13 f0 1"/>
              <a:gd name="f20" fmla="+- f18 0 f16"/>
              <a:gd name="f21" fmla="+- f17 0 f16"/>
              <a:gd name="f22" fmla="*/ f19 1 f2"/>
              <a:gd name="f23" fmla="*/ f21 1 10961581"/>
              <a:gd name="f24" fmla="*/ f20 1 6858000"/>
              <a:gd name="f25" fmla="*/ 0 f20 1"/>
              <a:gd name="f26" fmla="*/ 10729569 f21 1"/>
              <a:gd name="f27" fmla="*/ 10961581 f21 1"/>
              <a:gd name="f28" fmla="*/ 6604757 f20 1"/>
              <a:gd name="f29" fmla="*/ 3198981 f21 1"/>
              <a:gd name="f30" fmla="*/ 6858000 f20 1"/>
              <a:gd name="f31" fmla="*/ 0 f21 1"/>
              <a:gd name="f32" fmla="*/ 356579 f20 1"/>
              <a:gd name="f33" fmla="*/ 9527267 f21 1"/>
              <a:gd name="f34" fmla="+- f22 0 f1"/>
              <a:gd name="f35" fmla="*/ f25 1 6858000"/>
              <a:gd name="f36" fmla="*/ f26 1 10961581"/>
              <a:gd name="f37" fmla="*/ f27 1 10961581"/>
              <a:gd name="f38" fmla="*/ f28 1 6858000"/>
              <a:gd name="f39" fmla="*/ f29 1 10961581"/>
              <a:gd name="f40" fmla="*/ f30 1 6858000"/>
              <a:gd name="f41" fmla="*/ f31 1 10961581"/>
              <a:gd name="f42" fmla="*/ f32 1 6858000"/>
              <a:gd name="f43" fmla="*/ f33 1 10961581"/>
              <a:gd name="f44" fmla="*/ f16 1 f23"/>
              <a:gd name="f45" fmla="*/ f17 1 f23"/>
              <a:gd name="f46" fmla="*/ f16 1 f24"/>
              <a:gd name="f47" fmla="*/ f18 1 f24"/>
              <a:gd name="f48" fmla="*/ f43 1 f23"/>
              <a:gd name="f49" fmla="*/ f35 1 f24"/>
              <a:gd name="f50" fmla="*/ f36 1 f23"/>
              <a:gd name="f51" fmla="*/ f37 1 f23"/>
              <a:gd name="f52" fmla="*/ f38 1 f24"/>
              <a:gd name="f53" fmla="*/ f39 1 f23"/>
              <a:gd name="f54" fmla="*/ f40 1 f24"/>
              <a:gd name="f55" fmla="*/ f41 1 f23"/>
              <a:gd name="f56" fmla="*/ f42 1 f24"/>
              <a:gd name="f57" fmla="*/ f44 f14 1"/>
              <a:gd name="f58" fmla="*/ f45 f14 1"/>
              <a:gd name="f59" fmla="*/ f47 f15 1"/>
              <a:gd name="f60" fmla="*/ f46 f15 1"/>
              <a:gd name="f61" fmla="*/ f48 f14 1"/>
              <a:gd name="f62" fmla="*/ f49 f15 1"/>
              <a:gd name="f63" fmla="*/ f50 f14 1"/>
              <a:gd name="f64" fmla="*/ f51 f14 1"/>
              <a:gd name="f65" fmla="*/ f52 f15 1"/>
              <a:gd name="f66" fmla="*/ f53 f14 1"/>
              <a:gd name="f67" fmla="*/ f54 f15 1"/>
              <a:gd name="f68" fmla="*/ f55 f14 1"/>
              <a:gd name="f69" fmla="*/ f56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61" y="f62"/>
              </a:cxn>
              <a:cxn ang="f34">
                <a:pos x="f63" y="f62"/>
              </a:cxn>
              <a:cxn ang="f34">
                <a:pos x="f64" y="f65"/>
              </a:cxn>
              <a:cxn ang="f34">
                <a:pos x="f66" y="f67"/>
              </a:cxn>
              <a:cxn ang="f34">
                <a:pos x="f68" y="f67"/>
              </a:cxn>
              <a:cxn ang="f34">
                <a:pos x="f68" y="f69"/>
              </a:cxn>
              <a:cxn ang="f34">
                <a:pos x="f61" y="f62"/>
              </a:cxn>
            </a:cxnLst>
            <a:rect l="f57" t="f60" r="f58" b="f59"/>
            <a:pathLst>
              <a:path w="10961581" h="6858000">
                <a:moveTo>
                  <a:pt x="f8" y="f5"/>
                </a:moveTo>
                <a:lnTo>
                  <a:pt x="f9" y="f5"/>
                </a:lnTo>
                <a:lnTo>
                  <a:pt x="f6" y="f10"/>
                </a:lnTo>
                <a:lnTo>
                  <a:pt x="f11" y="f7"/>
                </a:lnTo>
                <a:lnTo>
                  <a:pt x="f5" y="f7"/>
                </a:lnTo>
                <a:lnTo>
                  <a:pt x="f5" y="f12"/>
                </a:lnTo>
                <a:lnTo>
                  <a:pt x="f8" y="f5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  <a:effectLst>
            <a:outerShdw dist="38096" dir="2700000" algn="tl">
              <a:srgbClr val="000000">
                <a:alpha val="40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nsolas"/>
            </a:endParaRPr>
          </a:p>
        </p:txBody>
      </p:sp>
      <p:sp>
        <p:nvSpPr>
          <p:cNvPr id="4" name="Freeform: Shape 12">
            <a:extLst>
              <a:ext uri="{FF2B5EF4-FFF2-40B4-BE49-F238E27FC236}">
                <a16:creationId xmlns:a16="http://schemas.microsoft.com/office/drawing/2014/main" id="{AA20EABA-7AE7-1B6B-AC74-4248A0F00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97328"/>
            <a:ext cx="10836069" cy="678631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87215"/>
              <a:gd name="f7" fmla="val 6755717"/>
              <a:gd name="f8" fmla="val 10525984"/>
              <a:gd name="f9" fmla="val 10547044"/>
              <a:gd name="f10" fmla="val 8337"/>
              <a:gd name="f11" fmla="val 10550472"/>
              <a:gd name="f12" fmla="val 10713"/>
              <a:gd name="f13" fmla="val 10563060"/>
              <a:gd name="f14" fmla="val 25925"/>
              <a:gd name="f15" fmla="val 10568511"/>
              <a:gd name="f16" fmla="val 48223"/>
              <a:gd name="f17" fmla="val 10585764"/>
              <a:gd name="f18" fmla="val 542122"/>
              <a:gd name="f19" fmla="val 10652457"/>
              <a:gd name="f20" fmla="val 2451271"/>
              <a:gd name="f21" fmla="val 10671688"/>
              <a:gd name="f22" fmla="val 3001804"/>
              <a:gd name="f23" fmla="val 10683897"/>
              <a:gd name="f24" fmla="val 3351424"/>
              <a:gd name="f25" fmla="val 10787035"/>
              <a:gd name="f26" fmla="val 6304910"/>
              <a:gd name="f27" fmla="val 10787034"/>
              <a:gd name="f28" fmla="val 6304912"/>
              <a:gd name="f29" fmla="val 10787033"/>
              <a:gd name="f30" fmla="val 6304913"/>
              <a:gd name="f31" fmla="val 10787032"/>
              <a:gd name="f32" fmla="val 6304915"/>
              <a:gd name="f33" fmla="val 10787093"/>
              <a:gd name="f34" fmla="val 6306633"/>
              <a:gd name="f35" fmla="val 10787154"/>
              <a:gd name="f36" fmla="val 6308352"/>
              <a:gd name="f37" fmla="val 6310070"/>
              <a:gd name="f38" fmla="val 10779134"/>
              <a:gd name="f39" fmla="val 6324066"/>
              <a:gd name="f40" fmla="val 10772641"/>
              <a:gd name="f41" fmla="val 6339804"/>
              <a:gd name="f42" fmla="val 10767163"/>
              <a:gd name="f43" fmla="val 6344794"/>
              <a:gd name="f44" fmla="val 10761538"/>
              <a:gd name="f45" fmla="val 6354534"/>
              <a:gd name="f46" fmla="val 10753020"/>
              <a:gd name="f47" fmla="val 6354826"/>
              <a:gd name="f48" fmla="val 10742859"/>
              <a:gd name="f49" fmla="val 6358485"/>
              <a:gd name="f50" fmla="val 10717371"/>
              <a:gd name="f51" fmla="val 6359376"/>
              <a:gd name="f52" fmla="val 10716864"/>
              <a:gd name="f53" fmla="val 6360582"/>
              <a:gd name="f54" fmla="val 10715793"/>
              <a:gd name="f55" fmla="val 6375139"/>
              <a:gd name="f56" fmla="val 10734400"/>
              <a:gd name="f57" fmla="val 6387188"/>
              <a:gd name="f58" fmla="val 10676656"/>
              <a:gd name="f59" fmla="val 6389205"/>
              <a:gd name="f60" fmla="val 10597111"/>
              <a:gd name="f61" fmla="val 6363575"/>
              <a:gd name="f62" fmla="val 9820767"/>
              <a:gd name="f63" fmla="val 6390686"/>
              <a:gd name="f64" fmla="val 9807405"/>
              <a:gd name="f65" fmla="val 6395341"/>
              <a:gd name="f66" fmla="val 9800223"/>
              <a:gd name="f67" fmla="val 6397336"/>
              <a:gd name="f68" fmla="val 9790323"/>
              <a:gd name="f69" fmla="val 6399300"/>
              <a:gd name="f70" fmla="val 9775284"/>
              <a:gd name="f71" fmla="val 6400669"/>
              <a:gd name="f72" fmla="val 9737352"/>
              <a:gd name="f73" fmla="val 6388020"/>
              <a:gd name="f74" fmla="val 9689923"/>
              <a:gd name="f75" fmla="val 6423409"/>
              <a:gd name="f76" fmla="val 9642733"/>
              <a:gd name="f77" fmla="val 6406266"/>
              <a:gd name="f78" fmla="val 9625581"/>
              <a:gd name="f79" fmla="val 6402315"/>
              <a:gd name="f80" fmla="val 9573710"/>
              <a:gd name="f81" fmla="val 6404482"/>
              <a:gd name="f82" fmla="val 9564655"/>
              <a:gd name="f83" fmla="val 6413661"/>
              <a:gd name="f84" fmla="val 9553995"/>
              <a:gd name="f85" fmla="val 6415919"/>
              <a:gd name="f86" fmla="val 9541098"/>
              <a:gd name="f87" fmla="val 6413167"/>
              <a:gd name="f88" fmla="val 9536921"/>
              <a:gd name="f89" fmla="val 6422825"/>
              <a:gd name="f90" fmla="val 9529648"/>
              <a:gd name="f91" fmla="val 6434516"/>
              <a:gd name="f92" fmla="val 9490341"/>
              <a:gd name="f93" fmla="val 6418021"/>
              <a:gd name="f94" fmla="val 9496893"/>
              <a:gd name="f95" fmla="val 6431347"/>
              <a:gd name="f96" fmla="val 9469017"/>
              <a:gd name="f97" fmla="val 6420076"/>
              <a:gd name="f98" fmla="val 9449776"/>
              <a:gd name="f99" fmla="val 6444692"/>
              <a:gd name="f100" fmla="val 9427742"/>
              <a:gd name="f101" fmla="val 6451312"/>
              <a:gd name="f102" fmla="val 9360781"/>
              <a:gd name="f103" fmla="val 6461217"/>
              <a:gd name="f104" fmla="val 9315635"/>
              <a:gd name="f105" fmla="val 6464259"/>
              <a:gd name="f106" fmla="val 9309069"/>
              <a:gd name="f107" fmla="val 6464198"/>
              <a:gd name="f108" fmla="val 9254486"/>
              <a:gd name="f109" fmla="val 6455747"/>
              <a:gd name="f110" fmla="val 9253289"/>
              <a:gd name="f111" fmla="val 6457680"/>
              <a:gd name="f112" fmla="val 9251650"/>
              <a:gd name="f113" fmla="val 6459495"/>
              <a:gd name="f114" fmla="val 9249615"/>
              <a:gd name="f115" fmla="val 6461132"/>
              <a:gd name="f116" fmla="val 9232811"/>
              <a:gd name="f117" fmla="val 6467037"/>
              <a:gd name="f118" fmla="val 9218036"/>
              <a:gd name="f119" fmla="val 6461328"/>
              <a:gd name="f120" fmla="val 9149486"/>
              <a:gd name="f121" fmla="val 6452624"/>
              <a:gd name="f122" fmla="val 9049412"/>
              <a:gd name="f123" fmla="val 6445894"/>
              <a:gd name="f124" fmla="val 9034119"/>
              <a:gd name="f125" fmla="val 6440025"/>
              <a:gd name="f126" fmla="val 8999480"/>
              <a:gd name="f127" fmla="val 6434206"/>
              <a:gd name="f128" fmla="val 8958258"/>
              <a:gd name="f129" fmla="val 6442933"/>
              <a:gd name="f130" fmla="val 8935776"/>
              <a:gd name="f131" fmla="val 6427814"/>
              <a:gd name="f132" fmla="val 8884376"/>
              <a:gd name="f133" fmla="val 6427190"/>
              <a:gd name="f134" fmla="val 8878872"/>
              <a:gd name="f135" fmla="val 6433234"/>
              <a:gd name="f136" fmla="val 8863669"/>
              <a:gd name="f137" fmla="val 6432221"/>
              <a:gd name="f138" fmla="val 8859625"/>
              <a:gd name="f139" fmla="val 6433232"/>
              <a:gd name="f140" fmla="val 8851908"/>
              <a:gd name="f141" fmla="val 6435193"/>
              <a:gd name="f142" fmla="val 8844245"/>
              <a:gd name="f143" fmla="val 6436925"/>
              <a:gd name="f144" fmla="val 8836444"/>
              <a:gd name="f145" fmla="val 6437751"/>
              <a:gd name="f146" fmla="val 8837077"/>
              <a:gd name="f147" fmla="val 6432204"/>
              <a:gd name="f148" fmla="val 8835160"/>
              <a:gd name="f149" fmla="val 6428812"/>
              <a:gd name="f150" fmla="val 8831733"/>
              <a:gd name="f151" fmla="val 6426801"/>
              <a:gd name="f152" fmla="val 8824805"/>
              <a:gd name="f153" fmla="val 6425465"/>
              <a:gd name="f154" fmla="val 8573061"/>
              <a:gd name="f155" fmla="val 6434256"/>
              <a:gd name="f156" fmla="val 8551836"/>
              <a:gd name="f157" fmla="val 6445197"/>
              <a:gd name="f158" fmla="val 8484874"/>
              <a:gd name="f159" fmla="val 6455103"/>
              <a:gd name="f160" fmla="val 8439729"/>
              <a:gd name="f161" fmla="val 6458145"/>
              <a:gd name="f162" fmla="val 8433162"/>
              <a:gd name="f163" fmla="val 6458083"/>
              <a:gd name="f164" fmla="val 8378580"/>
              <a:gd name="f165" fmla="val 6449632"/>
              <a:gd name="f166" fmla="val 8377382"/>
              <a:gd name="f167" fmla="val 6451564"/>
              <a:gd name="f168" fmla="val 8375743"/>
              <a:gd name="f169" fmla="val 6453381"/>
              <a:gd name="f170" fmla="val 8373709"/>
              <a:gd name="f171" fmla="val 6455018"/>
              <a:gd name="f172" fmla="val 8356905"/>
              <a:gd name="f173" fmla="val 6460922"/>
              <a:gd name="f174" fmla="val 8342130"/>
              <a:gd name="f175" fmla="val 6455214"/>
              <a:gd name="f176" fmla="val 8273578"/>
              <a:gd name="f177" fmla="val 6446510"/>
              <a:gd name="f178" fmla="val 8256015"/>
              <a:gd name="f179" fmla="val 6445328"/>
              <a:gd name="f180" fmla="val 7524878"/>
              <a:gd name="f181" fmla="val 6470860"/>
              <a:gd name="f182" fmla="val 6892841"/>
              <a:gd name="f183" fmla="val 6492931"/>
              <a:gd name="f184" fmla="val 6476543"/>
              <a:gd name="f185" fmla="val 6507469"/>
              <a:gd name="f186" fmla="val 6443282"/>
              <a:gd name="f187" fmla="val 6508810"/>
              <a:gd name="f188" fmla="val 6450945"/>
              <a:gd name="f189" fmla="val 6516774"/>
              <a:gd name="f190" fmla="val 6296920"/>
              <a:gd name="f191" fmla="val 6520781"/>
              <a:gd name="f192" fmla="val 6241132"/>
              <a:gd name="f193" fmla="val 6515954"/>
              <a:gd name="f194" fmla="val 6239723"/>
              <a:gd name="f195" fmla="val 6515738"/>
              <a:gd name="f196" fmla="val 3903363"/>
              <a:gd name="f197" fmla="val 6597326"/>
              <a:gd name="f198" fmla="val 488708"/>
              <a:gd name="f199" fmla="val 376860"/>
              <a:gd name="f200" fmla="val 1459259"/>
              <a:gd name="f201" fmla="val 325901"/>
              <a:gd name="f202" fmla="val 1511989"/>
              <a:gd name="f203" fmla="val 312691"/>
              <a:gd name="f204" fmla="val 1541823"/>
              <a:gd name="f205" fmla="val 312150"/>
              <a:gd name="f206" fmla="val 1548684"/>
              <a:gd name="f207" fmla="val 318989"/>
              <a:gd name="f208" fmla="val 1567031"/>
              <a:gd name="f209" fmla="val 322138"/>
              <a:gd name="f210" fmla="val 2295246"/>
              <a:gd name="f211" fmla="val 296708"/>
              <a:gd name="f212" fmla="val 2391907"/>
              <a:gd name="f213" fmla="val 293333"/>
              <a:gd name="f214" fmla="val 2445474"/>
              <a:gd name="f215" fmla="val 279345"/>
              <a:gd name="f216" fmla="val 2467530"/>
              <a:gd name="f217" fmla="val 288263"/>
              <a:gd name="f218" fmla="val 2482756"/>
              <a:gd name="f219" fmla="val 268786"/>
              <a:gd name="f220" fmla="val 2500189"/>
              <a:gd name="f221" fmla="val 263547"/>
              <a:gd name="f222" fmla="val 2553172"/>
              <a:gd name="f223" fmla="val 255710"/>
              <a:gd name="f224" fmla="val 2594089"/>
              <a:gd name="f225" fmla="val 253351"/>
              <a:gd name="f226" fmla="val 2637277"/>
              <a:gd name="f227" fmla="val 260039"/>
              <a:gd name="f228" fmla="val 2649282"/>
              <a:gd name="f229" fmla="val 260417"/>
              <a:gd name="f230" fmla="val 2652271"/>
              <a:gd name="f231" fmla="val 255211"/>
              <a:gd name="f232" fmla="val 2666118"/>
              <a:gd name="f233" fmla="val 255623"/>
              <a:gd name="f234" fmla="val 2720359"/>
              <a:gd name="f235" fmla="val 262510"/>
              <a:gd name="f236" fmla="val 2799543"/>
              <a:gd name="f237" fmla="val 267835"/>
              <a:gd name="f238" fmla="val 2854155"/>
              <a:gd name="f239" fmla="val 274551"/>
              <a:gd name="f240" fmla="val 2864721"/>
              <a:gd name="f241" fmla="val 276822"/>
              <a:gd name="f242" fmla="val 3220117"/>
              <a:gd name="f243" fmla="val 264411"/>
              <a:gd name="f244" fmla="val 3246230"/>
              <a:gd name="f245" fmla="val 260548"/>
              <a:gd name="f246" fmla="val 3334781"/>
              <a:gd name="f247" fmla="val 260407"/>
              <a:gd name="f248" fmla="val 3347486"/>
              <a:gd name="f249" fmla="val 255944"/>
              <a:gd name="f250" fmla="val 3434099"/>
              <a:gd name="f251" fmla="val 256939"/>
              <a:gd name="f252" fmla="val 3462714"/>
              <a:gd name="f253" fmla="val 255371"/>
              <a:gd name="f254" fmla="val 3512366"/>
              <a:gd name="f255" fmla="val 254534"/>
              <a:gd name="f256" fmla="val 3528723"/>
              <a:gd name="f257" fmla="val 250220"/>
              <a:gd name="f258" fmla="val 3535478"/>
              <a:gd name="f259" fmla="val 240807"/>
              <a:gd name="f260" fmla="val 3556228"/>
              <a:gd name="f261" fmla="val 239277"/>
              <a:gd name="f262" fmla="val 3557772"/>
              <a:gd name="f263" fmla="val 239926"/>
              <a:gd name="f264" fmla="val 3587707"/>
              <a:gd name="f265" fmla="val 238294"/>
              <a:gd name="f266" fmla="val 3588945"/>
              <a:gd name="f267" fmla="val 238310"/>
              <a:gd name="f268" fmla="val 3662553"/>
              <a:gd name="f269" fmla="val 245371"/>
              <a:gd name="f270" fmla="+- 0 0 -90"/>
              <a:gd name="f271" fmla="*/ f3 1 10787215"/>
              <a:gd name="f272" fmla="*/ f4 1 6755717"/>
              <a:gd name="f273" fmla="val f5"/>
              <a:gd name="f274" fmla="val f6"/>
              <a:gd name="f275" fmla="val f7"/>
              <a:gd name="f276" fmla="*/ f270 f0 1"/>
              <a:gd name="f277" fmla="+- f275 0 f273"/>
              <a:gd name="f278" fmla="+- f274 0 f273"/>
              <a:gd name="f279" fmla="*/ f276 1 f2"/>
              <a:gd name="f280" fmla="*/ f278 1 10787215"/>
              <a:gd name="f281" fmla="*/ f277 1 6755717"/>
              <a:gd name="f282" fmla="*/ 10525984 f278 1"/>
              <a:gd name="f283" fmla="*/ 0 f277 1"/>
              <a:gd name="f284" fmla="*/ 10563060 f278 1"/>
              <a:gd name="f285" fmla="*/ 25925 f277 1"/>
              <a:gd name="f286" fmla="*/ 10568511 f278 1"/>
              <a:gd name="f287" fmla="*/ 48223 f277 1"/>
              <a:gd name="f288" fmla="*/ 10671688 f278 1"/>
              <a:gd name="f289" fmla="*/ 3001804 f277 1"/>
              <a:gd name="f290" fmla="*/ 10683897 f278 1"/>
              <a:gd name="f291" fmla="*/ 3351424 f277 1"/>
              <a:gd name="f292" fmla="*/ 10787035 f278 1"/>
              <a:gd name="f293" fmla="*/ 6304910 f277 1"/>
              <a:gd name="f294" fmla="*/ 10787032 f278 1"/>
              <a:gd name="f295" fmla="*/ 6304915 f277 1"/>
              <a:gd name="f296" fmla="*/ 10787215 f278 1"/>
              <a:gd name="f297" fmla="*/ 6310070 f277 1"/>
              <a:gd name="f298" fmla="*/ 10779134 f278 1"/>
              <a:gd name="f299" fmla="*/ 6324066 f277 1"/>
              <a:gd name="f300" fmla="*/ 10772641 f278 1"/>
              <a:gd name="f301" fmla="*/ 6339804 f277 1"/>
              <a:gd name="f302" fmla="*/ 10767163 f278 1"/>
              <a:gd name="f303" fmla="*/ 6344794 f277 1"/>
              <a:gd name="f304" fmla="*/ 10761538 f278 1"/>
              <a:gd name="f305" fmla="*/ 6354534 f277 1"/>
              <a:gd name="f306" fmla="*/ 10753020 f278 1"/>
              <a:gd name="f307" fmla="*/ 6354826 f277 1"/>
              <a:gd name="f308" fmla="*/ 10742859 f278 1"/>
              <a:gd name="f309" fmla="*/ 6358485 f277 1"/>
              <a:gd name="f310" fmla="*/ 10717371 f278 1"/>
              <a:gd name="f311" fmla="*/ 6359376 f277 1"/>
              <a:gd name="f312" fmla="*/ 10716864 f278 1"/>
              <a:gd name="f313" fmla="*/ 6360582 f277 1"/>
              <a:gd name="f314" fmla="*/ 10676656 f278 1"/>
              <a:gd name="f315" fmla="*/ 6389205 f277 1"/>
              <a:gd name="f316" fmla="*/ 10597111 f278 1"/>
              <a:gd name="f317" fmla="*/ 6363575 f277 1"/>
              <a:gd name="f318" fmla="*/ 9820767 f278 1"/>
              <a:gd name="f319" fmla="*/ 6390686 f277 1"/>
              <a:gd name="f320" fmla="*/ 9807405 f278 1"/>
              <a:gd name="f321" fmla="*/ 6395341 f277 1"/>
              <a:gd name="f322" fmla="*/ 9775284 f278 1"/>
              <a:gd name="f323" fmla="*/ 6400669 f277 1"/>
              <a:gd name="f324" fmla="*/ 9642733 f278 1"/>
              <a:gd name="f325" fmla="*/ 6406266 f277 1"/>
              <a:gd name="f326" fmla="*/ 9564655 f278 1"/>
              <a:gd name="f327" fmla="*/ 6413661 f277 1"/>
              <a:gd name="f328" fmla="*/ 9536921 f278 1"/>
              <a:gd name="f329" fmla="*/ 6422825 f277 1"/>
              <a:gd name="f330" fmla="*/ 9496893 f278 1"/>
              <a:gd name="f331" fmla="*/ 6431347 f277 1"/>
              <a:gd name="f332" fmla="*/ 9427742 f278 1"/>
              <a:gd name="f333" fmla="*/ 6451312 f277 1"/>
              <a:gd name="f334" fmla="*/ 9360781 f278 1"/>
              <a:gd name="f335" fmla="*/ 6461217 f277 1"/>
              <a:gd name="f336" fmla="*/ 9315635 f278 1"/>
              <a:gd name="f337" fmla="*/ 6464259 f277 1"/>
              <a:gd name="f338" fmla="*/ 9309069 f278 1"/>
              <a:gd name="f339" fmla="*/ 6464198 f277 1"/>
              <a:gd name="f340" fmla="*/ 9254486 f278 1"/>
              <a:gd name="f341" fmla="*/ 6455747 f277 1"/>
              <a:gd name="f342" fmla="*/ 9249615 f278 1"/>
              <a:gd name="f343" fmla="*/ 6461132 f277 1"/>
              <a:gd name="f344" fmla="*/ 9232811 f278 1"/>
              <a:gd name="f345" fmla="*/ 6467037 f277 1"/>
              <a:gd name="f346" fmla="*/ 9218036 f278 1"/>
              <a:gd name="f347" fmla="*/ 6461328 f277 1"/>
              <a:gd name="f348" fmla="*/ 9149486 f278 1"/>
              <a:gd name="f349" fmla="*/ 6452624 f277 1"/>
              <a:gd name="f350" fmla="*/ 9049412 f278 1"/>
              <a:gd name="f351" fmla="*/ 6445894 f277 1"/>
              <a:gd name="f352" fmla="*/ 9034119 f278 1"/>
              <a:gd name="f353" fmla="*/ 6440025 f277 1"/>
              <a:gd name="f354" fmla="*/ 8935776 f278 1"/>
              <a:gd name="f355" fmla="*/ 6427814 f277 1"/>
              <a:gd name="f356" fmla="*/ 8884376 f278 1"/>
              <a:gd name="f357" fmla="*/ 6427190 f277 1"/>
              <a:gd name="f358" fmla="*/ 8878872 f278 1"/>
              <a:gd name="f359" fmla="*/ 6433234 f277 1"/>
              <a:gd name="f360" fmla="*/ 8863669 f278 1"/>
              <a:gd name="f361" fmla="*/ 6432221 f277 1"/>
              <a:gd name="f362" fmla="*/ 8859625 f278 1"/>
              <a:gd name="f363" fmla="*/ 6433232 f277 1"/>
              <a:gd name="f364" fmla="*/ 8836444 f278 1"/>
              <a:gd name="f365" fmla="*/ 6437751 f277 1"/>
              <a:gd name="f366" fmla="*/ 8831733 f278 1"/>
              <a:gd name="f367" fmla="*/ 6426801 f277 1"/>
              <a:gd name="f368" fmla="*/ 8824805 f278 1"/>
              <a:gd name="f369" fmla="*/ 6425465 f277 1"/>
              <a:gd name="f370" fmla="*/ 8573061 f278 1"/>
              <a:gd name="f371" fmla="*/ 6434256 f277 1"/>
              <a:gd name="f372" fmla="*/ 8551836 f278 1"/>
              <a:gd name="f373" fmla="*/ 6445197 f277 1"/>
              <a:gd name="f374" fmla="*/ 8484874 f278 1"/>
              <a:gd name="f375" fmla="*/ 6455103 f277 1"/>
              <a:gd name="f376" fmla="*/ 8439729 f278 1"/>
              <a:gd name="f377" fmla="*/ 6458145 f277 1"/>
              <a:gd name="f378" fmla="*/ 8433162 f278 1"/>
              <a:gd name="f379" fmla="*/ 6458083 f277 1"/>
              <a:gd name="f380" fmla="*/ 8378580 f278 1"/>
              <a:gd name="f381" fmla="*/ 6449632 f277 1"/>
              <a:gd name="f382" fmla="*/ 8373709 f278 1"/>
              <a:gd name="f383" fmla="*/ 6455018 f277 1"/>
              <a:gd name="f384" fmla="*/ 8356905 f278 1"/>
              <a:gd name="f385" fmla="*/ 6460922 f277 1"/>
              <a:gd name="f386" fmla="*/ 8342130 f278 1"/>
              <a:gd name="f387" fmla="*/ 6455214 f277 1"/>
              <a:gd name="f388" fmla="*/ 8273578 f278 1"/>
              <a:gd name="f389" fmla="*/ 6446510 f277 1"/>
              <a:gd name="f390" fmla="*/ 8256015 f278 1"/>
              <a:gd name="f391" fmla="*/ 6445328 f277 1"/>
              <a:gd name="f392" fmla="*/ 7524878 f278 1"/>
              <a:gd name="f393" fmla="*/ 6470860 f277 1"/>
              <a:gd name="f394" fmla="*/ 6892841 f278 1"/>
              <a:gd name="f395" fmla="*/ 6492931 f277 1"/>
              <a:gd name="f396" fmla="*/ 6476543 f278 1"/>
              <a:gd name="f397" fmla="*/ 6507469 f277 1"/>
              <a:gd name="f398" fmla="*/ 6443282 f278 1"/>
              <a:gd name="f399" fmla="*/ 6508810 f277 1"/>
              <a:gd name="f400" fmla="*/ 6241132 f278 1"/>
              <a:gd name="f401" fmla="*/ 6515954 f277 1"/>
              <a:gd name="f402" fmla="*/ 6239723 f278 1"/>
              <a:gd name="f403" fmla="*/ 6515738 f277 1"/>
              <a:gd name="f404" fmla="*/ 3903363 f278 1"/>
              <a:gd name="f405" fmla="*/ 6597326 f277 1"/>
              <a:gd name="f406" fmla="*/ 488708 f278 1"/>
              <a:gd name="f407" fmla="*/ 6755717 f277 1"/>
              <a:gd name="f408" fmla="*/ 0 f278 1"/>
              <a:gd name="f409" fmla="*/ 376860 f277 1"/>
              <a:gd name="f410" fmla="*/ 1459259 f278 1"/>
              <a:gd name="f411" fmla="*/ 325901 f277 1"/>
              <a:gd name="f412" fmla="*/ 1511989 f278 1"/>
              <a:gd name="f413" fmla="*/ 312691 f277 1"/>
              <a:gd name="f414" fmla="*/ 1567031 f278 1"/>
              <a:gd name="f415" fmla="*/ 322138 f277 1"/>
              <a:gd name="f416" fmla="*/ 2295246 f278 1"/>
              <a:gd name="f417" fmla="*/ 296708 f277 1"/>
              <a:gd name="f418" fmla="*/ 2391907 f278 1"/>
              <a:gd name="f419" fmla="*/ 293333 f277 1"/>
              <a:gd name="f420" fmla="*/ 2445474 f278 1"/>
              <a:gd name="f421" fmla="*/ 279345 f277 1"/>
              <a:gd name="f422" fmla="*/ 2500189 f278 1"/>
              <a:gd name="f423" fmla="*/ 263547 f277 1"/>
              <a:gd name="f424" fmla="*/ 2553172 f278 1"/>
              <a:gd name="f425" fmla="*/ 255710 f277 1"/>
              <a:gd name="f426" fmla="*/ 2594089 f278 1"/>
              <a:gd name="f427" fmla="*/ 253351 f277 1"/>
              <a:gd name="f428" fmla="*/ 2637277 f278 1"/>
              <a:gd name="f429" fmla="*/ 260039 f277 1"/>
              <a:gd name="f430" fmla="*/ 2666118 f278 1"/>
              <a:gd name="f431" fmla="*/ 255623 f277 1"/>
              <a:gd name="f432" fmla="*/ 2720359 f278 1"/>
              <a:gd name="f433" fmla="*/ 262510 f277 1"/>
              <a:gd name="f434" fmla="*/ 2799543 f278 1"/>
              <a:gd name="f435" fmla="*/ 267835 f277 1"/>
              <a:gd name="f436" fmla="*/ 2854155 f278 1"/>
              <a:gd name="f437" fmla="*/ 274551 f277 1"/>
              <a:gd name="f438" fmla="*/ 2864721 f278 1"/>
              <a:gd name="f439" fmla="*/ 276822 f277 1"/>
              <a:gd name="f440" fmla="*/ 3220117 f278 1"/>
              <a:gd name="f441" fmla="*/ 264411 f277 1"/>
              <a:gd name="f442" fmla="*/ 3246230 f278 1"/>
              <a:gd name="f443" fmla="*/ 260548 f277 1"/>
              <a:gd name="f444" fmla="*/ 3334781 f278 1"/>
              <a:gd name="f445" fmla="*/ 260407 f277 1"/>
              <a:gd name="f446" fmla="*/ 3347486 f278 1"/>
              <a:gd name="f447" fmla="*/ 255944 f277 1"/>
              <a:gd name="f448" fmla="*/ 3434099 f278 1"/>
              <a:gd name="f449" fmla="*/ 256939 f277 1"/>
              <a:gd name="f450" fmla="*/ 3528723 f278 1"/>
              <a:gd name="f451" fmla="*/ 250220 f277 1"/>
              <a:gd name="f452" fmla="*/ 3535478 f278 1"/>
              <a:gd name="f453" fmla="*/ 240807 f277 1"/>
              <a:gd name="f454" fmla="*/ 3556228 f278 1"/>
              <a:gd name="f455" fmla="*/ 239277 f277 1"/>
              <a:gd name="f456" fmla="*/ 3588945 f278 1"/>
              <a:gd name="f457" fmla="*/ 238310 f277 1"/>
              <a:gd name="f458" fmla="*/ 3662553 f278 1"/>
              <a:gd name="f459" fmla="*/ 245371 f277 1"/>
              <a:gd name="f460" fmla="+- f279 0 f1"/>
              <a:gd name="f461" fmla="*/ f282 1 10787215"/>
              <a:gd name="f462" fmla="*/ f283 1 6755717"/>
              <a:gd name="f463" fmla="*/ f284 1 10787215"/>
              <a:gd name="f464" fmla="*/ f285 1 6755717"/>
              <a:gd name="f465" fmla="*/ f286 1 10787215"/>
              <a:gd name="f466" fmla="*/ f287 1 6755717"/>
              <a:gd name="f467" fmla="*/ f288 1 10787215"/>
              <a:gd name="f468" fmla="*/ f289 1 6755717"/>
              <a:gd name="f469" fmla="*/ f290 1 10787215"/>
              <a:gd name="f470" fmla="*/ f291 1 6755717"/>
              <a:gd name="f471" fmla="*/ f292 1 10787215"/>
              <a:gd name="f472" fmla="*/ f293 1 6755717"/>
              <a:gd name="f473" fmla="*/ f294 1 10787215"/>
              <a:gd name="f474" fmla="*/ f295 1 6755717"/>
              <a:gd name="f475" fmla="*/ f296 1 10787215"/>
              <a:gd name="f476" fmla="*/ f297 1 6755717"/>
              <a:gd name="f477" fmla="*/ f298 1 10787215"/>
              <a:gd name="f478" fmla="*/ f299 1 6755717"/>
              <a:gd name="f479" fmla="*/ f300 1 10787215"/>
              <a:gd name="f480" fmla="*/ f301 1 6755717"/>
              <a:gd name="f481" fmla="*/ f302 1 10787215"/>
              <a:gd name="f482" fmla="*/ f303 1 6755717"/>
              <a:gd name="f483" fmla="*/ f304 1 10787215"/>
              <a:gd name="f484" fmla="*/ f305 1 6755717"/>
              <a:gd name="f485" fmla="*/ f306 1 10787215"/>
              <a:gd name="f486" fmla="*/ f307 1 6755717"/>
              <a:gd name="f487" fmla="*/ f308 1 10787215"/>
              <a:gd name="f488" fmla="*/ f309 1 6755717"/>
              <a:gd name="f489" fmla="*/ f310 1 10787215"/>
              <a:gd name="f490" fmla="*/ f311 1 6755717"/>
              <a:gd name="f491" fmla="*/ f312 1 10787215"/>
              <a:gd name="f492" fmla="*/ f313 1 6755717"/>
              <a:gd name="f493" fmla="*/ f314 1 10787215"/>
              <a:gd name="f494" fmla="*/ f315 1 6755717"/>
              <a:gd name="f495" fmla="*/ f316 1 10787215"/>
              <a:gd name="f496" fmla="*/ f317 1 6755717"/>
              <a:gd name="f497" fmla="*/ f318 1 10787215"/>
              <a:gd name="f498" fmla="*/ f319 1 6755717"/>
              <a:gd name="f499" fmla="*/ f320 1 10787215"/>
              <a:gd name="f500" fmla="*/ f321 1 6755717"/>
              <a:gd name="f501" fmla="*/ f322 1 10787215"/>
              <a:gd name="f502" fmla="*/ f323 1 6755717"/>
              <a:gd name="f503" fmla="*/ f324 1 10787215"/>
              <a:gd name="f504" fmla="*/ f325 1 6755717"/>
              <a:gd name="f505" fmla="*/ f326 1 10787215"/>
              <a:gd name="f506" fmla="*/ f327 1 6755717"/>
              <a:gd name="f507" fmla="*/ f328 1 10787215"/>
              <a:gd name="f508" fmla="*/ f329 1 6755717"/>
              <a:gd name="f509" fmla="*/ f330 1 10787215"/>
              <a:gd name="f510" fmla="*/ f331 1 6755717"/>
              <a:gd name="f511" fmla="*/ f332 1 10787215"/>
              <a:gd name="f512" fmla="*/ f333 1 6755717"/>
              <a:gd name="f513" fmla="*/ f334 1 10787215"/>
              <a:gd name="f514" fmla="*/ f335 1 6755717"/>
              <a:gd name="f515" fmla="*/ f336 1 10787215"/>
              <a:gd name="f516" fmla="*/ f337 1 6755717"/>
              <a:gd name="f517" fmla="*/ f338 1 10787215"/>
              <a:gd name="f518" fmla="*/ f339 1 6755717"/>
              <a:gd name="f519" fmla="*/ f340 1 10787215"/>
              <a:gd name="f520" fmla="*/ f341 1 6755717"/>
              <a:gd name="f521" fmla="*/ f342 1 10787215"/>
              <a:gd name="f522" fmla="*/ f343 1 6755717"/>
              <a:gd name="f523" fmla="*/ f344 1 10787215"/>
              <a:gd name="f524" fmla="*/ f345 1 6755717"/>
              <a:gd name="f525" fmla="*/ f346 1 10787215"/>
              <a:gd name="f526" fmla="*/ f347 1 6755717"/>
              <a:gd name="f527" fmla="*/ f348 1 10787215"/>
              <a:gd name="f528" fmla="*/ f349 1 6755717"/>
              <a:gd name="f529" fmla="*/ f350 1 10787215"/>
              <a:gd name="f530" fmla="*/ f351 1 6755717"/>
              <a:gd name="f531" fmla="*/ f352 1 10787215"/>
              <a:gd name="f532" fmla="*/ f353 1 6755717"/>
              <a:gd name="f533" fmla="*/ f354 1 10787215"/>
              <a:gd name="f534" fmla="*/ f355 1 6755717"/>
              <a:gd name="f535" fmla="*/ f356 1 10787215"/>
              <a:gd name="f536" fmla="*/ f357 1 6755717"/>
              <a:gd name="f537" fmla="*/ f358 1 10787215"/>
              <a:gd name="f538" fmla="*/ f359 1 6755717"/>
              <a:gd name="f539" fmla="*/ f360 1 10787215"/>
              <a:gd name="f540" fmla="*/ f361 1 6755717"/>
              <a:gd name="f541" fmla="*/ f362 1 10787215"/>
              <a:gd name="f542" fmla="*/ f363 1 6755717"/>
              <a:gd name="f543" fmla="*/ f364 1 10787215"/>
              <a:gd name="f544" fmla="*/ f365 1 6755717"/>
              <a:gd name="f545" fmla="*/ f366 1 10787215"/>
              <a:gd name="f546" fmla="*/ f367 1 6755717"/>
              <a:gd name="f547" fmla="*/ f368 1 10787215"/>
              <a:gd name="f548" fmla="*/ f369 1 6755717"/>
              <a:gd name="f549" fmla="*/ f370 1 10787215"/>
              <a:gd name="f550" fmla="*/ f371 1 6755717"/>
              <a:gd name="f551" fmla="*/ f372 1 10787215"/>
              <a:gd name="f552" fmla="*/ f373 1 6755717"/>
              <a:gd name="f553" fmla="*/ f374 1 10787215"/>
              <a:gd name="f554" fmla="*/ f375 1 6755717"/>
              <a:gd name="f555" fmla="*/ f376 1 10787215"/>
              <a:gd name="f556" fmla="*/ f377 1 6755717"/>
              <a:gd name="f557" fmla="*/ f378 1 10787215"/>
              <a:gd name="f558" fmla="*/ f379 1 6755717"/>
              <a:gd name="f559" fmla="*/ f380 1 10787215"/>
              <a:gd name="f560" fmla="*/ f381 1 6755717"/>
              <a:gd name="f561" fmla="*/ f382 1 10787215"/>
              <a:gd name="f562" fmla="*/ f383 1 6755717"/>
              <a:gd name="f563" fmla="*/ f384 1 10787215"/>
              <a:gd name="f564" fmla="*/ f385 1 6755717"/>
              <a:gd name="f565" fmla="*/ f386 1 10787215"/>
              <a:gd name="f566" fmla="*/ f387 1 6755717"/>
              <a:gd name="f567" fmla="*/ f388 1 10787215"/>
              <a:gd name="f568" fmla="*/ f389 1 6755717"/>
              <a:gd name="f569" fmla="*/ f390 1 10787215"/>
              <a:gd name="f570" fmla="*/ f391 1 6755717"/>
              <a:gd name="f571" fmla="*/ f392 1 10787215"/>
              <a:gd name="f572" fmla="*/ f393 1 6755717"/>
              <a:gd name="f573" fmla="*/ f394 1 10787215"/>
              <a:gd name="f574" fmla="*/ f395 1 6755717"/>
              <a:gd name="f575" fmla="*/ f396 1 10787215"/>
              <a:gd name="f576" fmla="*/ f397 1 6755717"/>
              <a:gd name="f577" fmla="*/ f398 1 10787215"/>
              <a:gd name="f578" fmla="*/ f399 1 6755717"/>
              <a:gd name="f579" fmla="*/ f400 1 10787215"/>
              <a:gd name="f580" fmla="*/ f401 1 6755717"/>
              <a:gd name="f581" fmla="*/ f402 1 10787215"/>
              <a:gd name="f582" fmla="*/ f403 1 6755717"/>
              <a:gd name="f583" fmla="*/ f404 1 10787215"/>
              <a:gd name="f584" fmla="*/ f405 1 6755717"/>
              <a:gd name="f585" fmla="*/ f406 1 10787215"/>
              <a:gd name="f586" fmla="*/ f407 1 6755717"/>
              <a:gd name="f587" fmla="*/ f408 1 10787215"/>
              <a:gd name="f588" fmla="*/ f409 1 6755717"/>
              <a:gd name="f589" fmla="*/ f410 1 10787215"/>
              <a:gd name="f590" fmla="*/ f411 1 6755717"/>
              <a:gd name="f591" fmla="*/ f412 1 10787215"/>
              <a:gd name="f592" fmla="*/ f413 1 6755717"/>
              <a:gd name="f593" fmla="*/ f414 1 10787215"/>
              <a:gd name="f594" fmla="*/ f415 1 6755717"/>
              <a:gd name="f595" fmla="*/ f416 1 10787215"/>
              <a:gd name="f596" fmla="*/ f417 1 6755717"/>
              <a:gd name="f597" fmla="*/ f418 1 10787215"/>
              <a:gd name="f598" fmla="*/ f419 1 6755717"/>
              <a:gd name="f599" fmla="*/ f420 1 10787215"/>
              <a:gd name="f600" fmla="*/ f421 1 6755717"/>
              <a:gd name="f601" fmla="*/ f422 1 10787215"/>
              <a:gd name="f602" fmla="*/ f423 1 6755717"/>
              <a:gd name="f603" fmla="*/ f424 1 10787215"/>
              <a:gd name="f604" fmla="*/ f425 1 6755717"/>
              <a:gd name="f605" fmla="*/ f426 1 10787215"/>
              <a:gd name="f606" fmla="*/ f427 1 6755717"/>
              <a:gd name="f607" fmla="*/ f428 1 10787215"/>
              <a:gd name="f608" fmla="*/ f429 1 6755717"/>
              <a:gd name="f609" fmla="*/ f430 1 10787215"/>
              <a:gd name="f610" fmla="*/ f431 1 6755717"/>
              <a:gd name="f611" fmla="*/ f432 1 10787215"/>
              <a:gd name="f612" fmla="*/ f433 1 6755717"/>
              <a:gd name="f613" fmla="*/ f434 1 10787215"/>
              <a:gd name="f614" fmla="*/ f435 1 6755717"/>
              <a:gd name="f615" fmla="*/ f436 1 10787215"/>
              <a:gd name="f616" fmla="*/ f437 1 6755717"/>
              <a:gd name="f617" fmla="*/ f438 1 10787215"/>
              <a:gd name="f618" fmla="*/ f439 1 6755717"/>
              <a:gd name="f619" fmla="*/ f440 1 10787215"/>
              <a:gd name="f620" fmla="*/ f441 1 6755717"/>
              <a:gd name="f621" fmla="*/ f442 1 10787215"/>
              <a:gd name="f622" fmla="*/ f443 1 6755717"/>
              <a:gd name="f623" fmla="*/ f444 1 10787215"/>
              <a:gd name="f624" fmla="*/ f445 1 6755717"/>
              <a:gd name="f625" fmla="*/ f446 1 10787215"/>
              <a:gd name="f626" fmla="*/ f447 1 6755717"/>
              <a:gd name="f627" fmla="*/ f448 1 10787215"/>
              <a:gd name="f628" fmla="*/ f449 1 6755717"/>
              <a:gd name="f629" fmla="*/ f450 1 10787215"/>
              <a:gd name="f630" fmla="*/ f451 1 6755717"/>
              <a:gd name="f631" fmla="*/ f452 1 10787215"/>
              <a:gd name="f632" fmla="*/ f453 1 6755717"/>
              <a:gd name="f633" fmla="*/ f454 1 10787215"/>
              <a:gd name="f634" fmla="*/ f455 1 6755717"/>
              <a:gd name="f635" fmla="*/ f456 1 10787215"/>
              <a:gd name="f636" fmla="*/ f457 1 6755717"/>
              <a:gd name="f637" fmla="*/ f458 1 10787215"/>
              <a:gd name="f638" fmla="*/ f459 1 6755717"/>
              <a:gd name="f639" fmla="*/ f273 1 f280"/>
              <a:gd name="f640" fmla="*/ f274 1 f280"/>
              <a:gd name="f641" fmla="*/ f273 1 f281"/>
              <a:gd name="f642" fmla="*/ f275 1 f281"/>
              <a:gd name="f643" fmla="*/ f461 1 f280"/>
              <a:gd name="f644" fmla="*/ f462 1 f281"/>
              <a:gd name="f645" fmla="*/ f463 1 f280"/>
              <a:gd name="f646" fmla="*/ f464 1 f281"/>
              <a:gd name="f647" fmla="*/ f465 1 f280"/>
              <a:gd name="f648" fmla="*/ f466 1 f281"/>
              <a:gd name="f649" fmla="*/ f467 1 f280"/>
              <a:gd name="f650" fmla="*/ f468 1 f281"/>
              <a:gd name="f651" fmla="*/ f469 1 f280"/>
              <a:gd name="f652" fmla="*/ f470 1 f281"/>
              <a:gd name="f653" fmla="*/ f471 1 f280"/>
              <a:gd name="f654" fmla="*/ f472 1 f281"/>
              <a:gd name="f655" fmla="*/ f473 1 f280"/>
              <a:gd name="f656" fmla="*/ f474 1 f281"/>
              <a:gd name="f657" fmla="*/ f475 1 f280"/>
              <a:gd name="f658" fmla="*/ f476 1 f281"/>
              <a:gd name="f659" fmla="*/ f477 1 f280"/>
              <a:gd name="f660" fmla="*/ f478 1 f281"/>
              <a:gd name="f661" fmla="*/ f479 1 f280"/>
              <a:gd name="f662" fmla="*/ f480 1 f281"/>
              <a:gd name="f663" fmla="*/ f481 1 f280"/>
              <a:gd name="f664" fmla="*/ f482 1 f281"/>
              <a:gd name="f665" fmla="*/ f483 1 f280"/>
              <a:gd name="f666" fmla="*/ f484 1 f281"/>
              <a:gd name="f667" fmla="*/ f485 1 f280"/>
              <a:gd name="f668" fmla="*/ f486 1 f281"/>
              <a:gd name="f669" fmla="*/ f487 1 f280"/>
              <a:gd name="f670" fmla="*/ f488 1 f281"/>
              <a:gd name="f671" fmla="*/ f489 1 f280"/>
              <a:gd name="f672" fmla="*/ f490 1 f281"/>
              <a:gd name="f673" fmla="*/ f491 1 f280"/>
              <a:gd name="f674" fmla="*/ f492 1 f281"/>
              <a:gd name="f675" fmla="*/ f493 1 f280"/>
              <a:gd name="f676" fmla="*/ f494 1 f281"/>
              <a:gd name="f677" fmla="*/ f495 1 f280"/>
              <a:gd name="f678" fmla="*/ f496 1 f281"/>
              <a:gd name="f679" fmla="*/ f497 1 f280"/>
              <a:gd name="f680" fmla="*/ f498 1 f281"/>
              <a:gd name="f681" fmla="*/ f499 1 f280"/>
              <a:gd name="f682" fmla="*/ f500 1 f281"/>
              <a:gd name="f683" fmla="*/ f501 1 f280"/>
              <a:gd name="f684" fmla="*/ f502 1 f281"/>
              <a:gd name="f685" fmla="*/ f503 1 f280"/>
              <a:gd name="f686" fmla="*/ f504 1 f281"/>
              <a:gd name="f687" fmla="*/ f505 1 f280"/>
              <a:gd name="f688" fmla="*/ f506 1 f281"/>
              <a:gd name="f689" fmla="*/ f507 1 f280"/>
              <a:gd name="f690" fmla="*/ f508 1 f281"/>
              <a:gd name="f691" fmla="*/ f509 1 f280"/>
              <a:gd name="f692" fmla="*/ f510 1 f281"/>
              <a:gd name="f693" fmla="*/ f511 1 f280"/>
              <a:gd name="f694" fmla="*/ f512 1 f281"/>
              <a:gd name="f695" fmla="*/ f513 1 f280"/>
              <a:gd name="f696" fmla="*/ f514 1 f281"/>
              <a:gd name="f697" fmla="*/ f515 1 f280"/>
              <a:gd name="f698" fmla="*/ f516 1 f281"/>
              <a:gd name="f699" fmla="*/ f517 1 f280"/>
              <a:gd name="f700" fmla="*/ f518 1 f281"/>
              <a:gd name="f701" fmla="*/ f519 1 f280"/>
              <a:gd name="f702" fmla="*/ f520 1 f281"/>
              <a:gd name="f703" fmla="*/ f521 1 f280"/>
              <a:gd name="f704" fmla="*/ f522 1 f281"/>
              <a:gd name="f705" fmla="*/ f523 1 f280"/>
              <a:gd name="f706" fmla="*/ f524 1 f281"/>
              <a:gd name="f707" fmla="*/ f525 1 f280"/>
              <a:gd name="f708" fmla="*/ f526 1 f281"/>
              <a:gd name="f709" fmla="*/ f527 1 f280"/>
              <a:gd name="f710" fmla="*/ f528 1 f281"/>
              <a:gd name="f711" fmla="*/ f529 1 f280"/>
              <a:gd name="f712" fmla="*/ f530 1 f281"/>
              <a:gd name="f713" fmla="*/ f531 1 f280"/>
              <a:gd name="f714" fmla="*/ f532 1 f281"/>
              <a:gd name="f715" fmla="*/ f533 1 f280"/>
              <a:gd name="f716" fmla="*/ f534 1 f281"/>
              <a:gd name="f717" fmla="*/ f535 1 f280"/>
              <a:gd name="f718" fmla="*/ f536 1 f281"/>
              <a:gd name="f719" fmla="*/ f537 1 f280"/>
              <a:gd name="f720" fmla="*/ f538 1 f281"/>
              <a:gd name="f721" fmla="*/ f539 1 f280"/>
              <a:gd name="f722" fmla="*/ f540 1 f281"/>
              <a:gd name="f723" fmla="*/ f541 1 f280"/>
              <a:gd name="f724" fmla="*/ f542 1 f281"/>
              <a:gd name="f725" fmla="*/ f543 1 f280"/>
              <a:gd name="f726" fmla="*/ f544 1 f281"/>
              <a:gd name="f727" fmla="*/ f545 1 f280"/>
              <a:gd name="f728" fmla="*/ f546 1 f281"/>
              <a:gd name="f729" fmla="*/ f547 1 f280"/>
              <a:gd name="f730" fmla="*/ f548 1 f281"/>
              <a:gd name="f731" fmla="*/ f549 1 f280"/>
              <a:gd name="f732" fmla="*/ f550 1 f281"/>
              <a:gd name="f733" fmla="*/ f551 1 f280"/>
              <a:gd name="f734" fmla="*/ f552 1 f281"/>
              <a:gd name="f735" fmla="*/ f553 1 f280"/>
              <a:gd name="f736" fmla="*/ f554 1 f281"/>
              <a:gd name="f737" fmla="*/ f555 1 f280"/>
              <a:gd name="f738" fmla="*/ f556 1 f281"/>
              <a:gd name="f739" fmla="*/ f557 1 f280"/>
              <a:gd name="f740" fmla="*/ f558 1 f281"/>
              <a:gd name="f741" fmla="*/ f559 1 f280"/>
              <a:gd name="f742" fmla="*/ f560 1 f281"/>
              <a:gd name="f743" fmla="*/ f561 1 f280"/>
              <a:gd name="f744" fmla="*/ f562 1 f281"/>
              <a:gd name="f745" fmla="*/ f563 1 f280"/>
              <a:gd name="f746" fmla="*/ f564 1 f281"/>
              <a:gd name="f747" fmla="*/ f565 1 f280"/>
              <a:gd name="f748" fmla="*/ f566 1 f281"/>
              <a:gd name="f749" fmla="*/ f567 1 f280"/>
              <a:gd name="f750" fmla="*/ f568 1 f281"/>
              <a:gd name="f751" fmla="*/ f569 1 f280"/>
              <a:gd name="f752" fmla="*/ f570 1 f281"/>
              <a:gd name="f753" fmla="*/ f571 1 f280"/>
              <a:gd name="f754" fmla="*/ f572 1 f281"/>
              <a:gd name="f755" fmla="*/ f573 1 f280"/>
              <a:gd name="f756" fmla="*/ f574 1 f281"/>
              <a:gd name="f757" fmla="*/ f575 1 f280"/>
              <a:gd name="f758" fmla="*/ f576 1 f281"/>
              <a:gd name="f759" fmla="*/ f577 1 f280"/>
              <a:gd name="f760" fmla="*/ f578 1 f281"/>
              <a:gd name="f761" fmla="*/ f579 1 f280"/>
              <a:gd name="f762" fmla="*/ f580 1 f281"/>
              <a:gd name="f763" fmla="*/ f581 1 f280"/>
              <a:gd name="f764" fmla="*/ f582 1 f281"/>
              <a:gd name="f765" fmla="*/ f583 1 f280"/>
              <a:gd name="f766" fmla="*/ f584 1 f281"/>
              <a:gd name="f767" fmla="*/ f585 1 f280"/>
              <a:gd name="f768" fmla="*/ f586 1 f281"/>
              <a:gd name="f769" fmla="*/ f587 1 f280"/>
              <a:gd name="f770" fmla="*/ f588 1 f281"/>
              <a:gd name="f771" fmla="*/ f589 1 f280"/>
              <a:gd name="f772" fmla="*/ f590 1 f281"/>
              <a:gd name="f773" fmla="*/ f591 1 f280"/>
              <a:gd name="f774" fmla="*/ f592 1 f281"/>
              <a:gd name="f775" fmla="*/ f593 1 f280"/>
              <a:gd name="f776" fmla="*/ f594 1 f281"/>
              <a:gd name="f777" fmla="*/ f595 1 f280"/>
              <a:gd name="f778" fmla="*/ f596 1 f281"/>
              <a:gd name="f779" fmla="*/ f597 1 f280"/>
              <a:gd name="f780" fmla="*/ f598 1 f281"/>
              <a:gd name="f781" fmla="*/ f599 1 f280"/>
              <a:gd name="f782" fmla="*/ f600 1 f281"/>
              <a:gd name="f783" fmla="*/ f601 1 f280"/>
              <a:gd name="f784" fmla="*/ f602 1 f281"/>
              <a:gd name="f785" fmla="*/ f603 1 f280"/>
              <a:gd name="f786" fmla="*/ f604 1 f281"/>
              <a:gd name="f787" fmla="*/ f605 1 f280"/>
              <a:gd name="f788" fmla="*/ f606 1 f281"/>
              <a:gd name="f789" fmla="*/ f607 1 f280"/>
              <a:gd name="f790" fmla="*/ f608 1 f281"/>
              <a:gd name="f791" fmla="*/ f609 1 f280"/>
              <a:gd name="f792" fmla="*/ f610 1 f281"/>
              <a:gd name="f793" fmla="*/ f611 1 f280"/>
              <a:gd name="f794" fmla="*/ f612 1 f281"/>
              <a:gd name="f795" fmla="*/ f613 1 f280"/>
              <a:gd name="f796" fmla="*/ f614 1 f281"/>
              <a:gd name="f797" fmla="*/ f615 1 f280"/>
              <a:gd name="f798" fmla="*/ f616 1 f281"/>
              <a:gd name="f799" fmla="*/ f617 1 f280"/>
              <a:gd name="f800" fmla="*/ f618 1 f281"/>
              <a:gd name="f801" fmla="*/ f619 1 f280"/>
              <a:gd name="f802" fmla="*/ f620 1 f281"/>
              <a:gd name="f803" fmla="*/ f621 1 f280"/>
              <a:gd name="f804" fmla="*/ f622 1 f281"/>
              <a:gd name="f805" fmla="*/ f623 1 f280"/>
              <a:gd name="f806" fmla="*/ f624 1 f281"/>
              <a:gd name="f807" fmla="*/ f625 1 f280"/>
              <a:gd name="f808" fmla="*/ f626 1 f281"/>
              <a:gd name="f809" fmla="*/ f627 1 f280"/>
              <a:gd name="f810" fmla="*/ f628 1 f281"/>
              <a:gd name="f811" fmla="*/ f629 1 f280"/>
              <a:gd name="f812" fmla="*/ f630 1 f281"/>
              <a:gd name="f813" fmla="*/ f631 1 f280"/>
              <a:gd name="f814" fmla="*/ f632 1 f281"/>
              <a:gd name="f815" fmla="*/ f633 1 f280"/>
              <a:gd name="f816" fmla="*/ f634 1 f281"/>
              <a:gd name="f817" fmla="*/ f635 1 f280"/>
              <a:gd name="f818" fmla="*/ f636 1 f281"/>
              <a:gd name="f819" fmla="*/ f637 1 f280"/>
              <a:gd name="f820" fmla="*/ f638 1 f281"/>
              <a:gd name="f821" fmla="*/ f639 f271 1"/>
              <a:gd name="f822" fmla="*/ f640 f271 1"/>
              <a:gd name="f823" fmla="*/ f642 f272 1"/>
              <a:gd name="f824" fmla="*/ f641 f272 1"/>
              <a:gd name="f825" fmla="*/ f643 f271 1"/>
              <a:gd name="f826" fmla="*/ f644 f272 1"/>
              <a:gd name="f827" fmla="*/ f645 f271 1"/>
              <a:gd name="f828" fmla="*/ f646 f272 1"/>
              <a:gd name="f829" fmla="*/ f647 f271 1"/>
              <a:gd name="f830" fmla="*/ f648 f272 1"/>
              <a:gd name="f831" fmla="*/ f649 f271 1"/>
              <a:gd name="f832" fmla="*/ f650 f272 1"/>
              <a:gd name="f833" fmla="*/ f651 f271 1"/>
              <a:gd name="f834" fmla="*/ f652 f272 1"/>
              <a:gd name="f835" fmla="*/ f653 f271 1"/>
              <a:gd name="f836" fmla="*/ f654 f272 1"/>
              <a:gd name="f837" fmla="*/ f655 f271 1"/>
              <a:gd name="f838" fmla="*/ f656 f272 1"/>
              <a:gd name="f839" fmla="*/ f657 f271 1"/>
              <a:gd name="f840" fmla="*/ f658 f272 1"/>
              <a:gd name="f841" fmla="*/ f659 f271 1"/>
              <a:gd name="f842" fmla="*/ f660 f272 1"/>
              <a:gd name="f843" fmla="*/ f661 f271 1"/>
              <a:gd name="f844" fmla="*/ f662 f272 1"/>
              <a:gd name="f845" fmla="*/ f663 f271 1"/>
              <a:gd name="f846" fmla="*/ f664 f272 1"/>
              <a:gd name="f847" fmla="*/ f665 f271 1"/>
              <a:gd name="f848" fmla="*/ f666 f272 1"/>
              <a:gd name="f849" fmla="*/ f667 f271 1"/>
              <a:gd name="f850" fmla="*/ f668 f272 1"/>
              <a:gd name="f851" fmla="*/ f669 f271 1"/>
              <a:gd name="f852" fmla="*/ f670 f272 1"/>
              <a:gd name="f853" fmla="*/ f671 f271 1"/>
              <a:gd name="f854" fmla="*/ f672 f272 1"/>
              <a:gd name="f855" fmla="*/ f673 f271 1"/>
              <a:gd name="f856" fmla="*/ f674 f272 1"/>
              <a:gd name="f857" fmla="*/ f675 f271 1"/>
              <a:gd name="f858" fmla="*/ f676 f272 1"/>
              <a:gd name="f859" fmla="*/ f677 f271 1"/>
              <a:gd name="f860" fmla="*/ f678 f272 1"/>
              <a:gd name="f861" fmla="*/ f679 f271 1"/>
              <a:gd name="f862" fmla="*/ f680 f272 1"/>
              <a:gd name="f863" fmla="*/ f681 f271 1"/>
              <a:gd name="f864" fmla="*/ f682 f272 1"/>
              <a:gd name="f865" fmla="*/ f683 f271 1"/>
              <a:gd name="f866" fmla="*/ f684 f272 1"/>
              <a:gd name="f867" fmla="*/ f685 f271 1"/>
              <a:gd name="f868" fmla="*/ f686 f272 1"/>
              <a:gd name="f869" fmla="*/ f687 f271 1"/>
              <a:gd name="f870" fmla="*/ f688 f272 1"/>
              <a:gd name="f871" fmla="*/ f689 f271 1"/>
              <a:gd name="f872" fmla="*/ f690 f272 1"/>
              <a:gd name="f873" fmla="*/ f691 f271 1"/>
              <a:gd name="f874" fmla="*/ f692 f272 1"/>
              <a:gd name="f875" fmla="*/ f693 f271 1"/>
              <a:gd name="f876" fmla="*/ f694 f272 1"/>
              <a:gd name="f877" fmla="*/ f695 f271 1"/>
              <a:gd name="f878" fmla="*/ f696 f272 1"/>
              <a:gd name="f879" fmla="*/ f697 f271 1"/>
              <a:gd name="f880" fmla="*/ f698 f272 1"/>
              <a:gd name="f881" fmla="*/ f699 f271 1"/>
              <a:gd name="f882" fmla="*/ f700 f272 1"/>
              <a:gd name="f883" fmla="*/ f701 f271 1"/>
              <a:gd name="f884" fmla="*/ f702 f272 1"/>
              <a:gd name="f885" fmla="*/ f703 f271 1"/>
              <a:gd name="f886" fmla="*/ f704 f272 1"/>
              <a:gd name="f887" fmla="*/ f705 f271 1"/>
              <a:gd name="f888" fmla="*/ f706 f272 1"/>
              <a:gd name="f889" fmla="*/ f707 f271 1"/>
              <a:gd name="f890" fmla="*/ f708 f272 1"/>
              <a:gd name="f891" fmla="*/ f709 f271 1"/>
              <a:gd name="f892" fmla="*/ f710 f272 1"/>
              <a:gd name="f893" fmla="*/ f711 f271 1"/>
              <a:gd name="f894" fmla="*/ f712 f272 1"/>
              <a:gd name="f895" fmla="*/ f713 f271 1"/>
              <a:gd name="f896" fmla="*/ f714 f272 1"/>
              <a:gd name="f897" fmla="*/ f715 f271 1"/>
              <a:gd name="f898" fmla="*/ f716 f272 1"/>
              <a:gd name="f899" fmla="*/ f717 f271 1"/>
              <a:gd name="f900" fmla="*/ f718 f272 1"/>
              <a:gd name="f901" fmla="*/ f719 f271 1"/>
              <a:gd name="f902" fmla="*/ f720 f272 1"/>
              <a:gd name="f903" fmla="*/ f721 f271 1"/>
              <a:gd name="f904" fmla="*/ f722 f272 1"/>
              <a:gd name="f905" fmla="*/ f723 f271 1"/>
              <a:gd name="f906" fmla="*/ f724 f272 1"/>
              <a:gd name="f907" fmla="*/ f725 f271 1"/>
              <a:gd name="f908" fmla="*/ f726 f272 1"/>
              <a:gd name="f909" fmla="*/ f727 f271 1"/>
              <a:gd name="f910" fmla="*/ f728 f272 1"/>
              <a:gd name="f911" fmla="*/ f729 f271 1"/>
              <a:gd name="f912" fmla="*/ f730 f272 1"/>
              <a:gd name="f913" fmla="*/ f731 f271 1"/>
              <a:gd name="f914" fmla="*/ f732 f272 1"/>
              <a:gd name="f915" fmla="*/ f733 f271 1"/>
              <a:gd name="f916" fmla="*/ f734 f272 1"/>
              <a:gd name="f917" fmla="*/ f735 f271 1"/>
              <a:gd name="f918" fmla="*/ f736 f272 1"/>
              <a:gd name="f919" fmla="*/ f737 f271 1"/>
              <a:gd name="f920" fmla="*/ f738 f272 1"/>
              <a:gd name="f921" fmla="*/ f739 f271 1"/>
              <a:gd name="f922" fmla="*/ f740 f272 1"/>
              <a:gd name="f923" fmla="*/ f741 f271 1"/>
              <a:gd name="f924" fmla="*/ f742 f272 1"/>
              <a:gd name="f925" fmla="*/ f743 f271 1"/>
              <a:gd name="f926" fmla="*/ f744 f272 1"/>
              <a:gd name="f927" fmla="*/ f745 f271 1"/>
              <a:gd name="f928" fmla="*/ f746 f272 1"/>
              <a:gd name="f929" fmla="*/ f747 f271 1"/>
              <a:gd name="f930" fmla="*/ f748 f272 1"/>
              <a:gd name="f931" fmla="*/ f749 f271 1"/>
              <a:gd name="f932" fmla="*/ f750 f272 1"/>
              <a:gd name="f933" fmla="*/ f751 f271 1"/>
              <a:gd name="f934" fmla="*/ f752 f272 1"/>
              <a:gd name="f935" fmla="*/ f753 f271 1"/>
              <a:gd name="f936" fmla="*/ f754 f272 1"/>
              <a:gd name="f937" fmla="*/ f755 f271 1"/>
              <a:gd name="f938" fmla="*/ f756 f272 1"/>
              <a:gd name="f939" fmla="*/ f757 f271 1"/>
              <a:gd name="f940" fmla="*/ f758 f272 1"/>
              <a:gd name="f941" fmla="*/ f759 f271 1"/>
              <a:gd name="f942" fmla="*/ f760 f272 1"/>
              <a:gd name="f943" fmla="*/ f761 f271 1"/>
              <a:gd name="f944" fmla="*/ f762 f272 1"/>
              <a:gd name="f945" fmla="*/ f763 f271 1"/>
              <a:gd name="f946" fmla="*/ f764 f272 1"/>
              <a:gd name="f947" fmla="*/ f765 f271 1"/>
              <a:gd name="f948" fmla="*/ f766 f272 1"/>
              <a:gd name="f949" fmla="*/ f767 f271 1"/>
              <a:gd name="f950" fmla="*/ f768 f272 1"/>
              <a:gd name="f951" fmla="*/ f769 f271 1"/>
              <a:gd name="f952" fmla="*/ f770 f272 1"/>
              <a:gd name="f953" fmla="*/ f771 f271 1"/>
              <a:gd name="f954" fmla="*/ f772 f272 1"/>
              <a:gd name="f955" fmla="*/ f773 f271 1"/>
              <a:gd name="f956" fmla="*/ f774 f272 1"/>
              <a:gd name="f957" fmla="*/ f775 f271 1"/>
              <a:gd name="f958" fmla="*/ f776 f272 1"/>
              <a:gd name="f959" fmla="*/ f777 f271 1"/>
              <a:gd name="f960" fmla="*/ f778 f272 1"/>
              <a:gd name="f961" fmla="*/ f779 f271 1"/>
              <a:gd name="f962" fmla="*/ f780 f272 1"/>
              <a:gd name="f963" fmla="*/ f781 f271 1"/>
              <a:gd name="f964" fmla="*/ f782 f272 1"/>
              <a:gd name="f965" fmla="*/ f783 f271 1"/>
              <a:gd name="f966" fmla="*/ f784 f272 1"/>
              <a:gd name="f967" fmla="*/ f785 f271 1"/>
              <a:gd name="f968" fmla="*/ f786 f272 1"/>
              <a:gd name="f969" fmla="*/ f787 f271 1"/>
              <a:gd name="f970" fmla="*/ f788 f272 1"/>
              <a:gd name="f971" fmla="*/ f789 f271 1"/>
              <a:gd name="f972" fmla="*/ f790 f272 1"/>
              <a:gd name="f973" fmla="*/ f791 f271 1"/>
              <a:gd name="f974" fmla="*/ f792 f272 1"/>
              <a:gd name="f975" fmla="*/ f793 f271 1"/>
              <a:gd name="f976" fmla="*/ f794 f272 1"/>
              <a:gd name="f977" fmla="*/ f795 f271 1"/>
              <a:gd name="f978" fmla="*/ f796 f272 1"/>
              <a:gd name="f979" fmla="*/ f797 f271 1"/>
              <a:gd name="f980" fmla="*/ f798 f272 1"/>
              <a:gd name="f981" fmla="*/ f799 f271 1"/>
              <a:gd name="f982" fmla="*/ f800 f272 1"/>
              <a:gd name="f983" fmla="*/ f801 f271 1"/>
              <a:gd name="f984" fmla="*/ f802 f272 1"/>
              <a:gd name="f985" fmla="*/ f803 f271 1"/>
              <a:gd name="f986" fmla="*/ f804 f272 1"/>
              <a:gd name="f987" fmla="*/ f805 f271 1"/>
              <a:gd name="f988" fmla="*/ f806 f272 1"/>
              <a:gd name="f989" fmla="*/ f807 f271 1"/>
              <a:gd name="f990" fmla="*/ f808 f272 1"/>
              <a:gd name="f991" fmla="*/ f809 f271 1"/>
              <a:gd name="f992" fmla="*/ f810 f272 1"/>
              <a:gd name="f993" fmla="*/ f811 f271 1"/>
              <a:gd name="f994" fmla="*/ f812 f272 1"/>
              <a:gd name="f995" fmla="*/ f813 f271 1"/>
              <a:gd name="f996" fmla="*/ f814 f272 1"/>
              <a:gd name="f997" fmla="*/ f815 f271 1"/>
              <a:gd name="f998" fmla="*/ f816 f272 1"/>
              <a:gd name="f999" fmla="*/ f817 f271 1"/>
              <a:gd name="f1000" fmla="*/ f818 f272 1"/>
              <a:gd name="f1001" fmla="*/ f819 f271 1"/>
              <a:gd name="f1002" fmla="*/ f820 f27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60">
                <a:pos x="f825" y="f826"/>
              </a:cxn>
              <a:cxn ang="f460">
                <a:pos x="f827" y="f828"/>
              </a:cxn>
              <a:cxn ang="f460">
                <a:pos x="f829" y="f830"/>
              </a:cxn>
              <a:cxn ang="f460">
                <a:pos x="f831" y="f832"/>
              </a:cxn>
              <a:cxn ang="f460">
                <a:pos x="f833" y="f834"/>
              </a:cxn>
              <a:cxn ang="f460">
                <a:pos x="f835" y="f836"/>
              </a:cxn>
              <a:cxn ang="f460">
                <a:pos x="f837" y="f838"/>
              </a:cxn>
              <a:cxn ang="f460">
                <a:pos x="f839" y="f840"/>
              </a:cxn>
              <a:cxn ang="f460">
                <a:pos x="f841" y="f842"/>
              </a:cxn>
              <a:cxn ang="f460">
                <a:pos x="f843" y="f844"/>
              </a:cxn>
              <a:cxn ang="f460">
                <a:pos x="f845" y="f846"/>
              </a:cxn>
              <a:cxn ang="f460">
                <a:pos x="f847" y="f848"/>
              </a:cxn>
              <a:cxn ang="f460">
                <a:pos x="f849" y="f850"/>
              </a:cxn>
              <a:cxn ang="f460">
                <a:pos x="f851" y="f852"/>
              </a:cxn>
              <a:cxn ang="f460">
                <a:pos x="f853" y="f854"/>
              </a:cxn>
              <a:cxn ang="f460">
                <a:pos x="f855" y="f856"/>
              </a:cxn>
              <a:cxn ang="f460">
                <a:pos x="f857" y="f858"/>
              </a:cxn>
              <a:cxn ang="f460">
                <a:pos x="f859" y="f860"/>
              </a:cxn>
              <a:cxn ang="f460">
                <a:pos x="f861" y="f862"/>
              </a:cxn>
              <a:cxn ang="f460">
                <a:pos x="f863" y="f864"/>
              </a:cxn>
              <a:cxn ang="f460">
                <a:pos x="f865" y="f866"/>
              </a:cxn>
              <a:cxn ang="f460">
                <a:pos x="f867" y="f868"/>
              </a:cxn>
              <a:cxn ang="f460">
                <a:pos x="f869" y="f870"/>
              </a:cxn>
              <a:cxn ang="f460">
                <a:pos x="f871" y="f872"/>
              </a:cxn>
              <a:cxn ang="f460">
                <a:pos x="f873" y="f874"/>
              </a:cxn>
              <a:cxn ang="f460">
                <a:pos x="f875" y="f876"/>
              </a:cxn>
              <a:cxn ang="f460">
                <a:pos x="f877" y="f878"/>
              </a:cxn>
              <a:cxn ang="f460">
                <a:pos x="f879" y="f880"/>
              </a:cxn>
              <a:cxn ang="f460">
                <a:pos x="f881" y="f882"/>
              </a:cxn>
              <a:cxn ang="f460">
                <a:pos x="f883" y="f884"/>
              </a:cxn>
              <a:cxn ang="f460">
                <a:pos x="f885" y="f886"/>
              </a:cxn>
              <a:cxn ang="f460">
                <a:pos x="f887" y="f888"/>
              </a:cxn>
              <a:cxn ang="f460">
                <a:pos x="f889" y="f890"/>
              </a:cxn>
              <a:cxn ang="f460">
                <a:pos x="f891" y="f892"/>
              </a:cxn>
              <a:cxn ang="f460">
                <a:pos x="f893" y="f894"/>
              </a:cxn>
              <a:cxn ang="f460">
                <a:pos x="f895" y="f896"/>
              </a:cxn>
              <a:cxn ang="f460">
                <a:pos x="f897" y="f898"/>
              </a:cxn>
              <a:cxn ang="f460">
                <a:pos x="f899" y="f900"/>
              </a:cxn>
              <a:cxn ang="f460">
                <a:pos x="f901" y="f902"/>
              </a:cxn>
              <a:cxn ang="f460">
                <a:pos x="f903" y="f904"/>
              </a:cxn>
              <a:cxn ang="f460">
                <a:pos x="f905" y="f906"/>
              </a:cxn>
              <a:cxn ang="f460">
                <a:pos x="f907" y="f908"/>
              </a:cxn>
              <a:cxn ang="f460">
                <a:pos x="f909" y="f910"/>
              </a:cxn>
              <a:cxn ang="f460">
                <a:pos x="f911" y="f912"/>
              </a:cxn>
              <a:cxn ang="f460">
                <a:pos x="f913" y="f914"/>
              </a:cxn>
              <a:cxn ang="f460">
                <a:pos x="f915" y="f916"/>
              </a:cxn>
              <a:cxn ang="f460">
                <a:pos x="f917" y="f918"/>
              </a:cxn>
              <a:cxn ang="f460">
                <a:pos x="f919" y="f920"/>
              </a:cxn>
              <a:cxn ang="f460">
                <a:pos x="f921" y="f922"/>
              </a:cxn>
              <a:cxn ang="f460">
                <a:pos x="f923" y="f924"/>
              </a:cxn>
              <a:cxn ang="f460">
                <a:pos x="f925" y="f926"/>
              </a:cxn>
              <a:cxn ang="f460">
                <a:pos x="f927" y="f928"/>
              </a:cxn>
              <a:cxn ang="f460">
                <a:pos x="f929" y="f930"/>
              </a:cxn>
              <a:cxn ang="f460">
                <a:pos x="f931" y="f932"/>
              </a:cxn>
              <a:cxn ang="f460">
                <a:pos x="f933" y="f934"/>
              </a:cxn>
              <a:cxn ang="f460">
                <a:pos x="f935" y="f936"/>
              </a:cxn>
              <a:cxn ang="f460">
                <a:pos x="f937" y="f938"/>
              </a:cxn>
              <a:cxn ang="f460">
                <a:pos x="f939" y="f940"/>
              </a:cxn>
              <a:cxn ang="f460">
                <a:pos x="f941" y="f942"/>
              </a:cxn>
              <a:cxn ang="f460">
                <a:pos x="f943" y="f944"/>
              </a:cxn>
              <a:cxn ang="f460">
                <a:pos x="f945" y="f946"/>
              </a:cxn>
              <a:cxn ang="f460">
                <a:pos x="f947" y="f948"/>
              </a:cxn>
              <a:cxn ang="f460">
                <a:pos x="f949" y="f950"/>
              </a:cxn>
              <a:cxn ang="f460">
                <a:pos x="f951" y="f950"/>
              </a:cxn>
              <a:cxn ang="f460">
                <a:pos x="f951" y="f952"/>
              </a:cxn>
              <a:cxn ang="f460">
                <a:pos x="f953" y="f954"/>
              </a:cxn>
              <a:cxn ang="f460">
                <a:pos x="f955" y="f956"/>
              </a:cxn>
              <a:cxn ang="f460">
                <a:pos x="f957" y="f958"/>
              </a:cxn>
              <a:cxn ang="f460">
                <a:pos x="f959" y="f960"/>
              </a:cxn>
              <a:cxn ang="f460">
                <a:pos x="f961" y="f962"/>
              </a:cxn>
              <a:cxn ang="f460">
                <a:pos x="f963" y="f964"/>
              </a:cxn>
              <a:cxn ang="f460">
                <a:pos x="f965" y="f966"/>
              </a:cxn>
              <a:cxn ang="f460">
                <a:pos x="f967" y="f968"/>
              </a:cxn>
              <a:cxn ang="f460">
                <a:pos x="f969" y="f970"/>
              </a:cxn>
              <a:cxn ang="f460">
                <a:pos x="f971" y="f972"/>
              </a:cxn>
              <a:cxn ang="f460">
                <a:pos x="f973" y="f974"/>
              </a:cxn>
              <a:cxn ang="f460">
                <a:pos x="f975" y="f976"/>
              </a:cxn>
              <a:cxn ang="f460">
                <a:pos x="f977" y="f978"/>
              </a:cxn>
              <a:cxn ang="f460">
                <a:pos x="f979" y="f980"/>
              </a:cxn>
              <a:cxn ang="f460">
                <a:pos x="f981" y="f982"/>
              </a:cxn>
              <a:cxn ang="f460">
                <a:pos x="f983" y="f984"/>
              </a:cxn>
              <a:cxn ang="f460">
                <a:pos x="f985" y="f986"/>
              </a:cxn>
              <a:cxn ang="f460">
                <a:pos x="f987" y="f988"/>
              </a:cxn>
              <a:cxn ang="f460">
                <a:pos x="f989" y="f990"/>
              </a:cxn>
              <a:cxn ang="f460">
                <a:pos x="f991" y="f992"/>
              </a:cxn>
              <a:cxn ang="f460">
                <a:pos x="f993" y="f994"/>
              </a:cxn>
              <a:cxn ang="f460">
                <a:pos x="f995" y="f996"/>
              </a:cxn>
              <a:cxn ang="f460">
                <a:pos x="f997" y="f998"/>
              </a:cxn>
              <a:cxn ang="f460">
                <a:pos x="f999" y="f1000"/>
              </a:cxn>
              <a:cxn ang="f460">
                <a:pos x="f1001" y="f1002"/>
              </a:cxn>
            </a:cxnLst>
            <a:rect l="f821" t="f824" r="f822" b="f823"/>
            <a:pathLst>
              <a:path w="10787215" h="6755717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lnTo>
                  <a:pt x="f15" y="f16"/>
                </a:lnTo>
                <a:cubicBezTo>
                  <a:pt x="f17" y="f18"/>
                  <a:pt x="f19" y="f20"/>
                  <a:pt x="f21" y="f22"/>
                </a:cubicBezTo>
                <a:lnTo>
                  <a:pt x="f23" y="f24"/>
                </a:lnTo>
                <a:lnTo>
                  <a:pt x="f25" y="f26"/>
                </a:lnTo>
                <a:cubicBezTo>
                  <a:pt x="f27" y="f28"/>
                  <a:pt x="f29" y="f30"/>
                  <a:pt x="f31" y="f32"/>
                </a:cubicBezTo>
                <a:cubicBezTo>
                  <a:pt x="f33" y="f34"/>
                  <a:pt x="f35" y="f36"/>
                  <a:pt x="f6" y="f37"/>
                </a:cubicBez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44" y="f45"/>
                </a:lnTo>
                <a:lnTo>
                  <a:pt x="f46" y="f47"/>
                </a:lnTo>
                <a:lnTo>
                  <a:pt x="f48" y="f49"/>
                </a:lnTo>
                <a:lnTo>
                  <a:pt x="f50" y="f51"/>
                </a:lnTo>
                <a:lnTo>
                  <a:pt x="f52" y="f53"/>
                </a:lnTo>
                <a:cubicBezTo>
                  <a:pt x="f54" y="f55"/>
                  <a:pt x="f56" y="f57"/>
                  <a:pt x="f58" y="f59"/>
                </a:cubicBezTo>
                <a:lnTo>
                  <a:pt x="f60" y="f61"/>
                </a:lnTo>
                <a:lnTo>
                  <a:pt x="f62" y="f63"/>
                </a:lnTo>
                <a:lnTo>
                  <a:pt x="f64" y="f65"/>
                </a:lnTo>
                <a:cubicBezTo>
                  <a:pt x="f66" y="f67"/>
                  <a:pt x="f68" y="f69"/>
                  <a:pt x="f70" y="f71"/>
                </a:cubicBezTo>
                <a:cubicBezTo>
                  <a:pt x="f72" y="f73"/>
                  <a:pt x="f74" y="f75"/>
                  <a:pt x="f76" y="f77"/>
                </a:cubicBezTo>
                <a:cubicBezTo>
                  <a:pt x="f78" y="f79"/>
                  <a:pt x="f80" y="f81"/>
                  <a:pt x="f82" y="f83"/>
                </a:cubicBez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lnTo>
                  <a:pt x="f102" y="f103"/>
                </a:lnTo>
                <a:lnTo>
                  <a:pt x="f104" y="f105"/>
                </a:lnTo>
                <a:lnTo>
                  <a:pt x="f106" y="f107"/>
                </a:lnTo>
                <a:lnTo>
                  <a:pt x="f108" y="f109"/>
                </a:lnTo>
                <a:cubicBezTo>
                  <a:pt x="f110" y="f111"/>
                  <a:pt x="f112" y="f113"/>
                  <a:pt x="f114" y="f115"/>
                </a:cubicBezTo>
                <a:lnTo>
                  <a:pt x="f116" y="f117"/>
                </a:lnTo>
                <a:lnTo>
                  <a:pt x="f118" y="f119"/>
                </a:lnTo>
                <a:lnTo>
                  <a:pt x="f120" y="f121"/>
                </a:lnTo>
                <a:lnTo>
                  <a:pt x="f122" y="f123"/>
                </a:lnTo>
                <a:lnTo>
                  <a:pt x="f124" y="f125"/>
                </a:lnTo>
                <a:cubicBezTo>
                  <a:pt x="f126" y="f127"/>
                  <a:pt x="f128" y="f129"/>
                  <a:pt x="f130" y="f131"/>
                </a:cubicBezTo>
                <a:lnTo>
                  <a:pt x="f132" y="f133"/>
                </a:lnTo>
                <a:lnTo>
                  <a:pt x="f134" y="f135"/>
                </a:lnTo>
                <a:lnTo>
                  <a:pt x="f136" y="f137"/>
                </a:lnTo>
                <a:lnTo>
                  <a:pt x="f138" y="f139"/>
                </a:ln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lnTo>
                  <a:pt x="f152" y="f153"/>
                </a:lnTo>
                <a:lnTo>
                  <a:pt x="f154" y="f155"/>
                </a:lnTo>
                <a:lnTo>
                  <a:pt x="f156" y="f157"/>
                </a:lnTo>
                <a:lnTo>
                  <a:pt x="f158" y="f159"/>
                </a:lnTo>
                <a:lnTo>
                  <a:pt x="f160" y="f161"/>
                </a:lnTo>
                <a:lnTo>
                  <a:pt x="f162" y="f163"/>
                </a:lnTo>
                <a:lnTo>
                  <a:pt x="f164" y="f165"/>
                </a:lnTo>
                <a:cubicBezTo>
                  <a:pt x="f166" y="f167"/>
                  <a:pt x="f168" y="f169"/>
                  <a:pt x="f170" y="f171"/>
                </a:cubicBezTo>
                <a:lnTo>
                  <a:pt x="f172" y="f173"/>
                </a:lnTo>
                <a:lnTo>
                  <a:pt x="f174" y="f175"/>
                </a:lnTo>
                <a:lnTo>
                  <a:pt x="f176" y="f177"/>
                </a:lnTo>
                <a:lnTo>
                  <a:pt x="f178" y="f179"/>
                </a:lnTo>
                <a:lnTo>
                  <a:pt x="f180" y="f181"/>
                </a:lnTo>
                <a:lnTo>
                  <a:pt x="f182" y="f183"/>
                </a:lnTo>
                <a:lnTo>
                  <a:pt x="f184" y="f185"/>
                </a:lnTo>
                <a:lnTo>
                  <a:pt x="f186" y="f187"/>
                </a:lnTo>
                <a:cubicBezTo>
                  <a:pt x="f188" y="f189"/>
                  <a:pt x="f190" y="f191"/>
                  <a:pt x="f192" y="f193"/>
                </a:cubicBezTo>
                <a:lnTo>
                  <a:pt x="f194" y="f195"/>
                </a:lnTo>
                <a:lnTo>
                  <a:pt x="f196" y="f197"/>
                </a:lnTo>
                <a:lnTo>
                  <a:pt x="f198" y="f7"/>
                </a:lnTo>
                <a:lnTo>
                  <a:pt x="f5" y="f7"/>
                </a:lnTo>
                <a:lnTo>
                  <a:pt x="f5" y="f199"/>
                </a:lnTo>
                <a:lnTo>
                  <a:pt x="f200" y="f201"/>
                </a:lnTo>
                <a:lnTo>
                  <a:pt x="f202" y="f203"/>
                </a:lnTo>
                <a:cubicBezTo>
                  <a:pt x="f204" y="f205"/>
                  <a:pt x="f206" y="f207"/>
                  <a:pt x="f208" y="f209"/>
                </a:cubicBezTo>
                <a:lnTo>
                  <a:pt x="f210" y="f211"/>
                </a:lnTo>
                <a:lnTo>
                  <a:pt x="f212" y="f213"/>
                </a:lnTo>
                <a:lnTo>
                  <a:pt x="f214" y="f215"/>
                </a:lnTo>
                <a:cubicBezTo>
                  <a:pt x="f216" y="f217"/>
                  <a:pt x="f218" y="f219"/>
                  <a:pt x="f220" y="f221"/>
                </a:cubicBezTo>
                <a:lnTo>
                  <a:pt x="f222" y="f223"/>
                </a:lnTo>
                <a:lnTo>
                  <a:pt x="f224" y="f225"/>
                </a:lnTo>
                <a:lnTo>
                  <a:pt x="f226" y="f227"/>
                </a:lnTo>
                <a:cubicBezTo>
                  <a:pt x="f228" y="f229"/>
                  <a:pt x="f230" y="f231"/>
                  <a:pt x="f232" y="f233"/>
                </a:cubicBezTo>
                <a:lnTo>
                  <a:pt x="f234" y="f235"/>
                </a:lnTo>
                <a:lnTo>
                  <a:pt x="f236" y="f237"/>
                </a:lnTo>
                <a:lnTo>
                  <a:pt x="f238" y="f239"/>
                </a:lnTo>
                <a:lnTo>
                  <a:pt x="f240" y="f241"/>
                </a:lnTo>
                <a:lnTo>
                  <a:pt x="f242" y="f243"/>
                </a:lnTo>
                <a:lnTo>
                  <a:pt x="f244" y="f245"/>
                </a:lnTo>
                <a:lnTo>
                  <a:pt x="f246" y="f247"/>
                </a:lnTo>
                <a:lnTo>
                  <a:pt x="f248" y="f249"/>
                </a:lnTo>
                <a:lnTo>
                  <a:pt x="f250" y="f251"/>
                </a:lnTo>
                <a:cubicBezTo>
                  <a:pt x="f252" y="f253"/>
                  <a:pt x="f254" y="f255"/>
                  <a:pt x="f256" y="f257"/>
                </a:cubicBezTo>
                <a:lnTo>
                  <a:pt x="f258" y="f259"/>
                </a:lnTo>
                <a:lnTo>
                  <a:pt x="f260" y="f261"/>
                </a:lnTo>
                <a:cubicBezTo>
                  <a:pt x="f262" y="f263"/>
                  <a:pt x="f264" y="f265"/>
                  <a:pt x="f266" y="f267"/>
                </a:cubicBezTo>
                <a:lnTo>
                  <a:pt x="f268" y="f269"/>
                </a:lnTo>
                <a:close/>
              </a:path>
            </a:pathLst>
          </a:custGeom>
          <a:blipFill>
            <a:blip r:embed="rId2">
              <a:alphaModFix/>
            </a:blip>
            <a:tile sx="100000" sy="100000" algn="tl"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nsolas"/>
            </a:endParaRPr>
          </a:p>
        </p:txBody>
      </p:sp>
      <p:pic>
        <p:nvPicPr>
          <p:cNvPr id="5" name="Picture 13">
            <a:extLst>
              <a:ext uri="{FF2B5EF4-FFF2-40B4-BE49-F238E27FC236}">
                <a16:creationId xmlns:a16="http://schemas.microsoft.com/office/drawing/2014/main" id="{51B0E72E-7BA5-FBD6-F362-703F71C5627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4000"/>
          </a:blip>
          <a:srcRect t="21716" r="-1" b="-1"/>
          <a:stretch>
            <a:fillRect/>
          </a:stretch>
        </p:blipFill>
        <p:spPr>
          <a:xfrm>
            <a:off x="0" y="97328"/>
            <a:ext cx="10836069" cy="678631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Freeform: Shape 14">
            <a:extLst>
              <a:ext uri="{FF2B5EF4-FFF2-40B4-BE49-F238E27FC236}">
                <a16:creationId xmlns:a16="http://schemas.microsoft.com/office/drawing/2014/main" id="{B76CFE09-CC6F-28BD-9BD0-B09FD343D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-117354" y="3081674"/>
            <a:ext cx="10951265" cy="380196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01897"/>
              <a:gd name="f7" fmla="val 3784822"/>
              <a:gd name="f8" fmla="val 10786370"/>
              <a:gd name="f9" fmla="val 54839"/>
              <a:gd name="f10" fmla="val 10798579"/>
              <a:gd name="f11" fmla="val 404459"/>
              <a:gd name="f12" fmla="val 10901717"/>
              <a:gd name="f13" fmla="val 3357944"/>
              <a:gd name="f14" fmla="val 10901716"/>
              <a:gd name="f15" fmla="val 3357946"/>
              <a:gd name="f16" fmla="val 10901715"/>
              <a:gd name="f17" fmla="val 3357947"/>
              <a:gd name="f18" fmla="val 10901714"/>
              <a:gd name="f19" fmla="val 3357949"/>
              <a:gd name="f20" fmla="val 3363104"/>
              <a:gd name="f21" fmla="val 10893816"/>
              <a:gd name="f22" fmla="val 3377100"/>
              <a:gd name="f23" fmla="val 10887323"/>
              <a:gd name="f24" fmla="val 3392838"/>
              <a:gd name="f25" fmla="val 10881845"/>
              <a:gd name="f26" fmla="val 3397828"/>
              <a:gd name="f27" fmla="val 10876220"/>
              <a:gd name="f28" fmla="val 3407568"/>
              <a:gd name="f29" fmla="val 10867702"/>
              <a:gd name="f30" fmla="val 3407860"/>
              <a:gd name="f31" fmla="val 10857541"/>
              <a:gd name="f32" fmla="val 3411520"/>
              <a:gd name="f33" fmla="val 10832053"/>
              <a:gd name="f34" fmla="val 3412410"/>
              <a:gd name="f35" fmla="val 10831546"/>
              <a:gd name="f36" fmla="val 3413616"/>
              <a:gd name="f37" fmla="val 10830474"/>
              <a:gd name="f38" fmla="val 3428173"/>
              <a:gd name="f39" fmla="val 10849082"/>
              <a:gd name="f40" fmla="val 3440222"/>
              <a:gd name="f41" fmla="val 10791337"/>
              <a:gd name="f42" fmla="val 3442239"/>
              <a:gd name="f43" fmla="val 10711793"/>
              <a:gd name="f44" fmla="val 3416609"/>
              <a:gd name="f45" fmla="val 9935449"/>
              <a:gd name="f46" fmla="val 3443720"/>
              <a:gd name="f47" fmla="val 9922087"/>
              <a:gd name="f48" fmla="val 3448375"/>
              <a:gd name="f49" fmla="val 9914905"/>
              <a:gd name="f50" fmla="val 3450370"/>
              <a:gd name="f51" fmla="val 9905005"/>
              <a:gd name="f52" fmla="val 3452335"/>
              <a:gd name="f53" fmla="val 9889965"/>
              <a:gd name="f54" fmla="val 3453703"/>
              <a:gd name="f55" fmla="val 9852034"/>
              <a:gd name="f56" fmla="val 3441054"/>
              <a:gd name="f57" fmla="val 9804605"/>
              <a:gd name="f58" fmla="val 3476443"/>
              <a:gd name="f59" fmla="val 9757415"/>
              <a:gd name="f60" fmla="val 3459301"/>
              <a:gd name="f61" fmla="val 9740263"/>
              <a:gd name="f62" fmla="val 3455349"/>
              <a:gd name="f63" fmla="val 9688392"/>
              <a:gd name="f64" fmla="val 3457516"/>
              <a:gd name="f65" fmla="val 9679337"/>
              <a:gd name="f66" fmla="val 3466695"/>
              <a:gd name="f67" fmla="val 9668677"/>
              <a:gd name="f68" fmla="val 3468953"/>
              <a:gd name="f69" fmla="val 9655780"/>
              <a:gd name="f70" fmla="val 3466201"/>
              <a:gd name="f71" fmla="val 9651603"/>
              <a:gd name="f72" fmla="val 3475859"/>
              <a:gd name="f73" fmla="val 9644330"/>
              <a:gd name="f74" fmla="val 3487550"/>
              <a:gd name="f75" fmla="val 9605022"/>
              <a:gd name="f76" fmla="val 3471055"/>
              <a:gd name="f77" fmla="val 9611575"/>
              <a:gd name="f78" fmla="val 3484382"/>
              <a:gd name="f79" fmla="val 9583699"/>
              <a:gd name="f80" fmla="val 3473111"/>
              <a:gd name="f81" fmla="val 9564458"/>
              <a:gd name="f82" fmla="val 3497726"/>
              <a:gd name="f83" fmla="val 9542424"/>
              <a:gd name="f84" fmla="val 3504346"/>
              <a:gd name="f85" fmla="val 9475463"/>
              <a:gd name="f86" fmla="val 3514251"/>
              <a:gd name="f87" fmla="val 9430317"/>
              <a:gd name="f88" fmla="val 3517293"/>
              <a:gd name="f89" fmla="val 9423751"/>
              <a:gd name="f90" fmla="val 3517233"/>
              <a:gd name="f91" fmla="val 9369168"/>
              <a:gd name="f92" fmla="val 3508781"/>
              <a:gd name="f93" fmla="val 9367971"/>
              <a:gd name="f94" fmla="val 3510714"/>
              <a:gd name="f95" fmla="val 9366331"/>
              <a:gd name="f96" fmla="val 3512530"/>
              <a:gd name="f97" fmla="val 9364297"/>
              <a:gd name="f98" fmla="val 3514167"/>
              <a:gd name="f99" fmla="val 9347493"/>
              <a:gd name="f100" fmla="val 3520072"/>
              <a:gd name="f101" fmla="val 9332718"/>
              <a:gd name="f102" fmla="val 3514362"/>
              <a:gd name="f103" fmla="val 9264167"/>
              <a:gd name="f104" fmla="val 3505658"/>
              <a:gd name="f105" fmla="val 9164094"/>
              <a:gd name="f106" fmla="val 3498928"/>
              <a:gd name="f107" fmla="val 9148800"/>
              <a:gd name="f108" fmla="val 3493060"/>
              <a:gd name="f109" fmla="val 9114162"/>
              <a:gd name="f110" fmla="val 3487240"/>
              <a:gd name="f111" fmla="val 9072940"/>
              <a:gd name="f112" fmla="val 3495967"/>
              <a:gd name="f113" fmla="val 9050458"/>
              <a:gd name="f114" fmla="val 3480848"/>
              <a:gd name="f115" fmla="val 8999058"/>
              <a:gd name="f116" fmla="val 3480225"/>
              <a:gd name="f117" fmla="val 8993554"/>
              <a:gd name="f118" fmla="val 3486268"/>
              <a:gd name="f119" fmla="val 8978351"/>
              <a:gd name="f120" fmla="val 3485255"/>
              <a:gd name="f121" fmla="val 8974307"/>
              <a:gd name="f122" fmla="val 3486266"/>
              <a:gd name="f123" fmla="val 8966590"/>
              <a:gd name="f124" fmla="val 3488228"/>
              <a:gd name="f125" fmla="val 8958927"/>
              <a:gd name="f126" fmla="val 3489959"/>
              <a:gd name="f127" fmla="val 8951126"/>
              <a:gd name="f128" fmla="val 3490785"/>
              <a:gd name="f129" fmla="val 8951758"/>
              <a:gd name="f130" fmla="val 3485238"/>
              <a:gd name="f131" fmla="val 8949842"/>
              <a:gd name="f132" fmla="val 3481846"/>
              <a:gd name="f133" fmla="val 8946415"/>
              <a:gd name="f134" fmla="val 3479836"/>
              <a:gd name="f135" fmla="val 8939487"/>
              <a:gd name="f136" fmla="val 3478500"/>
              <a:gd name="f137" fmla="val 8687743"/>
              <a:gd name="f138" fmla="val 3487291"/>
              <a:gd name="f139" fmla="val 8666518"/>
              <a:gd name="f140" fmla="val 3498231"/>
              <a:gd name="f141" fmla="val 8599556"/>
              <a:gd name="f142" fmla="val 3508137"/>
              <a:gd name="f143" fmla="val 8554411"/>
              <a:gd name="f144" fmla="val 3511179"/>
              <a:gd name="f145" fmla="val 8547844"/>
              <a:gd name="f146" fmla="val 3511118"/>
              <a:gd name="f147" fmla="val 8493261"/>
              <a:gd name="f148" fmla="val 3502666"/>
              <a:gd name="f149" fmla="val 8492064"/>
              <a:gd name="f150" fmla="val 3504598"/>
              <a:gd name="f151" fmla="val 8490425"/>
              <a:gd name="f152" fmla="val 3506416"/>
              <a:gd name="f153" fmla="val 8488390"/>
              <a:gd name="f154" fmla="val 3508053"/>
              <a:gd name="f155" fmla="val 8471586"/>
              <a:gd name="f156" fmla="val 3513957"/>
              <a:gd name="f157" fmla="val 8456812"/>
              <a:gd name="f158" fmla="val 3508248"/>
              <a:gd name="f159" fmla="val 8388259"/>
              <a:gd name="f160" fmla="val 3499544"/>
              <a:gd name="f161" fmla="val 8370697"/>
              <a:gd name="f162" fmla="val 3498362"/>
              <a:gd name="f163" fmla="val 7639559"/>
              <a:gd name="f164" fmla="val 3523894"/>
              <a:gd name="f165" fmla="val 7007522"/>
              <a:gd name="f166" fmla="val 3545965"/>
              <a:gd name="f167" fmla="val 6591224"/>
              <a:gd name="f168" fmla="val 3560503"/>
              <a:gd name="f169" fmla="val 6557964"/>
              <a:gd name="f170" fmla="val 3561844"/>
              <a:gd name="f171" fmla="val 6565626"/>
              <a:gd name="f172" fmla="val 3569808"/>
              <a:gd name="f173" fmla="val 6411601"/>
              <a:gd name="f174" fmla="val 3573816"/>
              <a:gd name="f175" fmla="val 6355814"/>
              <a:gd name="f176" fmla="val 3568989"/>
              <a:gd name="f177" fmla="val 6354404"/>
              <a:gd name="f178" fmla="val 3568773"/>
              <a:gd name="f179" fmla="val 4018045"/>
              <a:gd name="f180" fmla="val 3650360"/>
              <a:gd name="f181" fmla="val 168026"/>
              <a:gd name="f182" fmla="val 3784806"/>
              <a:gd name="f183" fmla="val 148265"/>
              <a:gd name="f184" fmla="val 3785434"/>
              <a:gd name="f185" fmla="val 131630"/>
              <a:gd name="f186" fmla="val 3767909"/>
              <a:gd name="f187" fmla="val 130799"/>
              <a:gd name="f188" fmla="val 3745583"/>
              <a:gd name="f189" fmla="val 27661"/>
              <a:gd name="f190" fmla="val 792099"/>
              <a:gd name="f191" fmla="val 15046"/>
              <a:gd name="f192" fmla="val 430868"/>
              <a:gd name="f193" fmla="+- 0 0 -90"/>
              <a:gd name="f194" fmla="*/ f3 1 10901897"/>
              <a:gd name="f195" fmla="*/ f4 1 3784822"/>
              <a:gd name="f196" fmla="val f5"/>
              <a:gd name="f197" fmla="val f6"/>
              <a:gd name="f198" fmla="val f7"/>
              <a:gd name="f199" fmla="*/ f193 f0 1"/>
              <a:gd name="f200" fmla="+- f198 0 f196"/>
              <a:gd name="f201" fmla="+- f197 0 f196"/>
              <a:gd name="f202" fmla="*/ f199 1 f2"/>
              <a:gd name="f203" fmla="*/ f201 1 10901897"/>
              <a:gd name="f204" fmla="*/ f200 1 3784822"/>
              <a:gd name="f205" fmla="*/ 10786370 f201 1"/>
              <a:gd name="f206" fmla="*/ 10798579 f201 1"/>
              <a:gd name="f207" fmla="*/ 10901717 f201 1"/>
              <a:gd name="f208" fmla="*/ 10901714 f201 1"/>
              <a:gd name="f209" fmla="*/ 10901897 f201 1"/>
              <a:gd name="f210" fmla="*/ 10893816 f201 1"/>
              <a:gd name="f211" fmla="*/ 10887323 f201 1"/>
              <a:gd name="f212" fmla="*/ 10881845 f201 1"/>
              <a:gd name="f213" fmla="*/ 10876220 f201 1"/>
              <a:gd name="f214" fmla="*/ 10867702 f201 1"/>
              <a:gd name="f215" fmla="*/ 10857541 f201 1"/>
              <a:gd name="f216" fmla="*/ 10832053 f201 1"/>
              <a:gd name="f217" fmla="*/ 10831546 f201 1"/>
              <a:gd name="f218" fmla="*/ 10791337 f201 1"/>
              <a:gd name="f219" fmla="*/ 10711793 f201 1"/>
              <a:gd name="f220" fmla="*/ 9935449 f201 1"/>
              <a:gd name="f221" fmla="*/ 9922087 f201 1"/>
              <a:gd name="f222" fmla="*/ 9889965 f201 1"/>
              <a:gd name="f223" fmla="*/ 9757415 f201 1"/>
              <a:gd name="f224" fmla="*/ 9679337 f201 1"/>
              <a:gd name="f225" fmla="*/ 9651603 f201 1"/>
              <a:gd name="f226" fmla="*/ 9611575 f201 1"/>
              <a:gd name="f227" fmla="*/ 9542424 f201 1"/>
              <a:gd name="f228" fmla="*/ 9475463 f201 1"/>
              <a:gd name="f229" fmla="*/ 9430317 f201 1"/>
              <a:gd name="f230" fmla="*/ 9423751 f201 1"/>
              <a:gd name="f231" fmla="*/ 9369168 f201 1"/>
              <a:gd name="f232" fmla="*/ 9364297 f201 1"/>
              <a:gd name="f233" fmla="*/ 9347493 f201 1"/>
              <a:gd name="f234" fmla="*/ 9332718 f201 1"/>
              <a:gd name="f235" fmla="*/ 9264167 f201 1"/>
              <a:gd name="f236" fmla="*/ 9164094 f201 1"/>
              <a:gd name="f237" fmla="*/ 9148800 f201 1"/>
              <a:gd name="f238" fmla="*/ 9050458 f201 1"/>
              <a:gd name="f239" fmla="*/ 8999058 f201 1"/>
              <a:gd name="f240" fmla="*/ 8993554 f201 1"/>
              <a:gd name="f241" fmla="*/ 8978351 f201 1"/>
              <a:gd name="f242" fmla="*/ 8974307 f201 1"/>
              <a:gd name="f243" fmla="*/ 8951126 f201 1"/>
              <a:gd name="f244" fmla="*/ 8946415 f201 1"/>
              <a:gd name="f245" fmla="*/ 8939487 f201 1"/>
              <a:gd name="f246" fmla="*/ 8687743 f201 1"/>
              <a:gd name="f247" fmla="*/ 8666518 f201 1"/>
              <a:gd name="f248" fmla="*/ 8599556 f201 1"/>
              <a:gd name="f249" fmla="*/ 8554411 f201 1"/>
              <a:gd name="f250" fmla="*/ 8547844 f201 1"/>
              <a:gd name="f251" fmla="*/ 8493261 f201 1"/>
              <a:gd name="f252" fmla="*/ 8488390 f201 1"/>
              <a:gd name="f253" fmla="*/ 8471586 f201 1"/>
              <a:gd name="f254" fmla="*/ 8456812 f201 1"/>
              <a:gd name="f255" fmla="*/ 8388259 f201 1"/>
              <a:gd name="f256" fmla="*/ 8370697 f201 1"/>
              <a:gd name="f257" fmla="*/ 7639559 f201 1"/>
              <a:gd name="f258" fmla="*/ 7007522 f201 1"/>
              <a:gd name="f259" fmla="*/ 6591224 f201 1"/>
              <a:gd name="f260" fmla="*/ 6557964 f201 1"/>
              <a:gd name="f261" fmla="*/ 6355814 f201 1"/>
              <a:gd name="f262" fmla="*/ 6354404 f201 1"/>
              <a:gd name="f263" fmla="*/ 4018045 f201 1"/>
              <a:gd name="f264" fmla="*/ 168026 f201 1"/>
              <a:gd name="f265" fmla="*/ 130799 f201 1"/>
              <a:gd name="f266" fmla="*/ 27661 f201 1"/>
              <a:gd name="f267" fmla="*/ 15046 f201 1"/>
              <a:gd name="f268" fmla="*/ 0 f201 1"/>
              <a:gd name="f269" fmla="*/ 0 f200 1"/>
              <a:gd name="f270" fmla="*/ 54839 f200 1"/>
              <a:gd name="f271" fmla="*/ 404459 f200 1"/>
              <a:gd name="f272" fmla="*/ 3357944 f200 1"/>
              <a:gd name="f273" fmla="*/ 3357949 f200 1"/>
              <a:gd name="f274" fmla="*/ 3363104 f200 1"/>
              <a:gd name="f275" fmla="*/ 3377100 f200 1"/>
              <a:gd name="f276" fmla="*/ 3392838 f200 1"/>
              <a:gd name="f277" fmla="*/ 3397828 f200 1"/>
              <a:gd name="f278" fmla="*/ 3407568 f200 1"/>
              <a:gd name="f279" fmla="*/ 3407860 f200 1"/>
              <a:gd name="f280" fmla="*/ 3411520 f200 1"/>
              <a:gd name="f281" fmla="*/ 3412410 f200 1"/>
              <a:gd name="f282" fmla="*/ 3413616 f200 1"/>
              <a:gd name="f283" fmla="*/ 3442239 f200 1"/>
              <a:gd name="f284" fmla="*/ 3416609 f200 1"/>
              <a:gd name="f285" fmla="*/ 3443720 f200 1"/>
              <a:gd name="f286" fmla="*/ 3448375 f200 1"/>
              <a:gd name="f287" fmla="*/ 3453703 f200 1"/>
              <a:gd name="f288" fmla="*/ 3459301 f200 1"/>
              <a:gd name="f289" fmla="*/ 3466695 f200 1"/>
              <a:gd name="f290" fmla="*/ 3475859 f200 1"/>
              <a:gd name="f291" fmla="*/ 3484382 f200 1"/>
              <a:gd name="f292" fmla="*/ 3504346 f200 1"/>
              <a:gd name="f293" fmla="*/ 3514251 f200 1"/>
              <a:gd name="f294" fmla="*/ 3517293 f200 1"/>
              <a:gd name="f295" fmla="*/ 3517233 f200 1"/>
              <a:gd name="f296" fmla="*/ 3508781 f200 1"/>
              <a:gd name="f297" fmla="*/ 3514167 f200 1"/>
              <a:gd name="f298" fmla="*/ 3520072 f200 1"/>
              <a:gd name="f299" fmla="*/ 3514362 f200 1"/>
              <a:gd name="f300" fmla="*/ 3505658 f200 1"/>
              <a:gd name="f301" fmla="*/ 3498928 f200 1"/>
              <a:gd name="f302" fmla="*/ 3493060 f200 1"/>
              <a:gd name="f303" fmla="*/ 3480848 f200 1"/>
              <a:gd name="f304" fmla="*/ 3480225 f200 1"/>
              <a:gd name="f305" fmla="*/ 3486268 f200 1"/>
              <a:gd name="f306" fmla="*/ 3485255 f200 1"/>
              <a:gd name="f307" fmla="*/ 3486266 f200 1"/>
              <a:gd name="f308" fmla="*/ 3490785 f200 1"/>
              <a:gd name="f309" fmla="*/ 3479836 f200 1"/>
              <a:gd name="f310" fmla="*/ 3478500 f200 1"/>
              <a:gd name="f311" fmla="*/ 3487291 f200 1"/>
              <a:gd name="f312" fmla="*/ 3498231 f200 1"/>
              <a:gd name="f313" fmla="*/ 3508137 f200 1"/>
              <a:gd name="f314" fmla="*/ 3511179 f200 1"/>
              <a:gd name="f315" fmla="*/ 3511118 f200 1"/>
              <a:gd name="f316" fmla="*/ 3502666 f200 1"/>
              <a:gd name="f317" fmla="*/ 3508053 f200 1"/>
              <a:gd name="f318" fmla="*/ 3513957 f200 1"/>
              <a:gd name="f319" fmla="*/ 3508248 f200 1"/>
              <a:gd name="f320" fmla="*/ 3499544 f200 1"/>
              <a:gd name="f321" fmla="*/ 3498362 f200 1"/>
              <a:gd name="f322" fmla="*/ 3523894 f200 1"/>
              <a:gd name="f323" fmla="*/ 3545965 f200 1"/>
              <a:gd name="f324" fmla="*/ 3560503 f200 1"/>
              <a:gd name="f325" fmla="*/ 3561844 f200 1"/>
              <a:gd name="f326" fmla="*/ 3568989 f200 1"/>
              <a:gd name="f327" fmla="*/ 3568773 f200 1"/>
              <a:gd name="f328" fmla="*/ 3650360 f200 1"/>
              <a:gd name="f329" fmla="*/ 3784806 f200 1"/>
              <a:gd name="f330" fmla="*/ 3745583 f200 1"/>
              <a:gd name="f331" fmla="*/ 792099 f200 1"/>
              <a:gd name="f332" fmla="*/ 430868 f200 1"/>
              <a:gd name="f333" fmla="+- f202 0 f1"/>
              <a:gd name="f334" fmla="*/ f205 1 10901897"/>
              <a:gd name="f335" fmla="*/ f206 1 10901897"/>
              <a:gd name="f336" fmla="*/ f207 1 10901897"/>
              <a:gd name="f337" fmla="*/ f208 1 10901897"/>
              <a:gd name="f338" fmla="*/ f209 1 10901897"/>
              <a:gd name="f339" fmla="*/ f210 1 10901897"/>
              <a:gd name="f340" fmla="*/ f211 1 10901897"/>
              <a:gd name="f341" fmla="*/ f212 1 10901897"/>
              <a:gd name="f342" fmla="*/ f213 1 10901897"/>
              <a:gd name="f343" fmla="*/ f214 1 10901897"/>
              <a:gd name="f344" fmla="*/ f215 1 10901897"/>
              <a:gd name="f345" fmla="*/ f216 1 10901897"/>
              <a:gd name="f346" fmla="*/ f217 1 10901897"/>
              <a:gd name="f347" fmla="*/ f218 1 10901897"/>
              <a:gd name="f348" fmla="*/ f219 1 10901897"/>
              <a:gd name="f349" fmla="*/ f220 1 10901897"/>
              <a:gd name="f350" fmla="*/ f221 1 10901897"/>
              <a:gd name="f351" fmla="*/ f222 1 10901897"/>
              <a:gd name="f352" fmla="*/ f223 1 10901897"/>
              <a:gd name="f353" fmla="*/ f224 1 10901897"/>
              <a:gd name="f354" fmla="*/ f225 1 10901897"/>
              <a:gd name="f355" fmla="*/ f226 1 10901897"/>
              <a:gd name="f356" fmla="*/ f227 1 10901897"/>
              <a:gd name="f357" fmla="*/ f228 1 10901897"/>
              <a:gd name="f358" fmla="*/ f229 1 10901897"/>
              <a:gd name="f359" fmla="*/ f230 1 10901897"/>
              <a:gd name="f360" fmla="*/ f231 1 10901897"/>
              <a:gd name="f361" fmla="*/ f232 1 10901897"/>
              <a:gd name="f362" fmla="*/ f233 1 10901897"/>
              <a:gd name="f363" fmla="*/ f234 1 10901897"/>
              <a:gd name="f364" fmla="*/ f235 1 10901897"/>
              <a:gd name="f365" fmla="*/ f236 1 10901897"/>
              <a:gd name="f366" fmla="*/ f237 1 10901897"/>
              <a:gd name="f367" fmla="*/ f238 1 10901897"/>
              <a:gd name="f368" fmla="*/ f239 1 10901897"/>
              <a:gd name="f369" fmla="*/ f240 1 10901897"/>
              <a:gd name="f370" fmla="*/ f241 1 10901897"/>
              <a:gd name="f371" fmla="*/ f242 1 10901897"/>
              <a:gd name="f372" fmla="*/ f243 1 10901897"/>
              <a:gd name="f373" fmla="*/ f244 1 10901897"/>
              <a:gd name="f374" fmla="*/ f245 1 10901897"/>
              <a:gd name="f375" fmla="*/ f246 1 10901897"/>
              <a:gd name="f376" fmla="*/ f247 1 10901897"/>
              <a:gd name="f377" fmla="*/ f248 1 10901897"/>
              <a:gd name="f378" fmla="*/ f249 1 10901897"/>
              <a:gd name="f379" fmla="*/ f250 1 10901897"/>
              <a:gd name="f380" fmla="*/ f251 1 10901897"/>
              <a:gd name="f381" fmla="*/ f252 1 10901897"/>
              <a:gd name="f382" fmla="*/ f253 1 10901897"/>
              <a:gd name="f383" fmla="*/ f254 1 10901897"/>
              <a:gd name="f384" fmla="*/ f255 1 10901897"/>
              <a:gd name="f385" fmla="*/ f256 1 10901897"/>
              <a:gd name="f386" fmla="*/ f257 1 10901897"/>
              <a:gd name="f387" fmla="*/ f258 1 10901897"/>
              <a:gd name="f388" fmla="*/ f259 1 10901897"/>
              <a:gd name="f389" fmla="*/ f260 1 10901897"/>
              <a:gd name="f390" fmla="*/ f261 1 10901897"/>
              <a:gd name="f391" fmla="*/ f262 1 10901897"/>
              <a:gd name="f392" fmla="*/ f263 1 10901897"/>
              <a:gd name="f393" fmla="*/ f264 1 10901897"/>
              <a:gd name="f394" fmla="*/ f265 1 10901897"/>
              <a:gd name="f395" fmla="*/ f266 1 10901897"/>
              <a:gd name="f396" fmla="*/ f267 1 10901897"/>
              <a:gd name="f397" fmla="*/ f268 1 10901897"/>
              <a:gd name="f398" fmla="*/ f269 1 3784822"/>
              <a:gd name="f399" fmla="*/ f270 1 3784822"/>
              <a:gd name="f400" fmla="*/ f271 1 3784822"/>
              <a:gd name="f401" fmla="*/ f272 1 3784822"/>
              <a:gd name="f402" fmla="*/ f273 1 3784822"/>
              <a:gd name="f403" fmla="*/ f274 1 3784822"/>
              <a:gd name="f404" fmla="*/ f275 1 3784822"/>
              <a:gd name="f405" fmla="*/ f276 1 3784822"/>
              <a:gd name="f406" fmla="*/ f277 1 3784822"/>
              <a:gd name="f407" fmla="*/ f278 1 3784822"/>
              <a:gd name="f408" fmla="*/ f279 1 3784822"/>
              <a:gd name="f409" fmla="*/ f280 1 3784822"/>
              <a:gd name="f410" fmla="*/ f281 1 3784822"/>
              <a:gd name="f411" fmla="*/ f282 1 3784822"/>
              <a:gd name="f412" fmla="*/ f283 1 3784822"/>
              <a:gd name="f413" fmla="*/ f284 1 3784822"/>
              <a:gd name="f414" fmla="*/ f285 1 3784822"/>
              <a:gd name="f415" fmla="*/ f286 1 3784822"/>
              <a:gd name="f416" fmla="*/ f287 1 3784822"/>
              <a:gd name="f417" fmla="*/ f288 1 3784822"/>
              <a:gd name="f418" fmla="*/ f289 1 3784822"/>
              <a:gd name="f419" fmla="*/ f290 1 3784822"/>
              <a:gd name="f420" fmla="*/ f291 1 3784822"/>
              <a:gd name="f421" fmla="*/ f292 1 3784822"/>
              <a:gd name="f422" fmla="*/ f293 1 3784822"/>
              <a:gd name="f423" fmla="*/ f294 1 3784822"/>
              <a:gd name="f424" fmla="*/ f295 1 3784822"/>
              <a:gd name="f425" fmla="*/ f296 1 3784822"/>
              <a:gd name="f426" fmla="*/ f297 1 3784822"/>
              <a:gd name="f427" fmla="*/ f298 1 3784822"/>
              <a:gd name="f428" fmla="*/ f299 1 3784822"/>
              <a:gd name="f429" fmla="*/ f300 1 3784822"/>
              <a:gd name="f430" fmla="*/ f301 1 3784822"/>
              <a:gd name="f431" fmla="*/ f302 1 3784822"/>
              <a:gd name="f432" fmla="*/ f303 1 3784822"/>
              <a:gd name="f433" fmla="*/ f304 1 3784822"/>
              <a:gd name="f434" fmla="*/ f305 1 3784822"/>
              <a:gd name="f435" fmla="*/ f306 1 3784822"/>
              <a:gd name="f436" fmla="*/ f307 1 3784822"/>
              <a:gd name="f437" fmla="*/ f308 1 3784822"/>
              <a:gd name="f438" fmla="*/ f309 1 3784822"/>
              <a:gd name="f439" fmla="*/ f310 1 3784822"/>
              <a:gd name="f440" fmla="*/ f311 1 3784822"/>
              <a:gd name="f441" fmla="*/ f312 1 3784822"/>
              <a:gd name="f442" fmla="*/ f313 1 3784822"/>
              <a:gd name="f443" fmla="*/ f314 1 3784822"/>
              <a:gd name="f444" fmla="*/ f315 1 3784822"/>
              <a:gd name="f445" fmla="*/ f316 1 3784822"/>
              <a:gd name="f446" fmla="*/ f317 1 3784822"/>
              <a:gd name="f447" fmla="*/ f318 1 3784822"/>
              <a:gd name="f448" fmla="*/ f319 1 3784822"/>
              <a:gd name="f449" fmla="*/ f320 1 3784822"/>
              <a:gd name="f450" fmla="*/ f321 1 3784822"/>
              <a:gd name="f451" fmla="*/ f322 1 3784822"/>
              <a:gd name="f452" fmla="*/ f323 1 3784822"/>
              <a:gd name="f453" fmla="*/ f324 1 3784822"/>
              <a:gd name="f454" fmla="*/ f325 1 3784822"/>
              <a:gd name="f455" fmla="*/ f326 1 3784822"/>
              <a:gd name="f456" fmla="*/ f327 1 3784822"/>
              <a:gd name="f457" fmla="*/ f328 1 3784822"/>
              <a:gd name="f458" fmla="*/ f329 1 3784822"/>
              <a:gd name="f459" fmla="*/ f330 1 3784822"/>
              <a:gd name="f460" fmla="*/ f331 1 3784822"/>
              <a:gd name="f461" fmla="*/ f332 1 3784822"/>
              <a:gd name="f462" fmla="*/ f196 1 f203"/>
              <a:gd name="f463" fmla="*/ f197 1 f203"/>
              <a:gd name="f464" fmla="*/ f196 1 f204"/>
              <a:gd name="f465" fmla="*/ f198 1 f204"/>
              <a:gd name="f466" fmla="*/ f397 1 f203"/>
              <a:gd name="f467" fmla="*/ f398 1 f204"/>
              <a:gd name="f468" fmla="*/ f334 1 f203"/>
              <a:gd name="f469" fmla="*/ f399 1 f204"/>
              <a:gd name="f470" fmla="*/ f335 1 f203"/>
              <a:gd name="f471" fmla="*/ f400 1 f204"/>
              <a:gd name="f472" fmla="*/ f336 1 f203"/>
              <a:gd name="f473" fmla="*/ f401 1 f204"/>
              <a:gd name="f474" fmla="*/ f337 1 f203"/>
              <a:gd name="f475" fmla="*/ f402 1 f204"/>
              <a:gd name="f476" fmla="*/ f338 1 f203"/>
              <a:gd name="f477" fmla="*/ f403 1 f204"/>
              <a:gd name="f478" fmla="*/ f339 1 f203"/>
              <a:gd name="f479" fmla="*/ f404 1 f204"/>
              <a:gd name="f480" fmla="*/ f340 1 f203"/>
              <a:gd name="f481" fmla="*/ f405 1 f204"/>
              <a:gd name="f482" fmla="*/ f341 1 f203"/>
              <a:gd name="f483" fmla="*/ f406 1 f204"/>
              <a:gd name="f484" fmla="*/ f342 1 f203"/>
              <a:gd name="f485" fmla="*/ f407 1 f204"/>
              <a:gd name="f486" fmla="*/ f343 1 f203"/>
              <a:gd name="f487" fmla="*/ f408 1 f204"/>
              <a:gd name="f488" fmla="*/ f344 1 f203"/>
              <a:gd name="f489" fmla="*/ f409 1 f204"/>
              <a:gd name="f490" fmla="*/ f345 1 f203"/>
              <a:gd name="f491" fmla="*/ f410 1 f204"/>
              <a:gd name="f492" fmla="*/ f346 1 f203"/>
              <a:gd name="f493" fmla="*/ f411 1 f204"/>
              <a:gd name="f494" fmla="*/ f347 1 f203"/>
              <a:gd name="f495" fmla="*/ f412 1 f204"/>
              <a:gd name="f496" fmla="*/ f348 1 f203"/>
              <a:gd name="f497" fmla="*/ f413 1 f204"/>
              <a:gd name="f498" fmla="*/ f349 1 f203"/>
              <a:gd name="f499" fmla="*/ f414 1 f204"/>
              <a:gd name="f500" fmla="*/ f350 1 f203"/>
              <a:gd name="f501" fmla="*/ f415 1 f204"/>
              <a:gd name="f502" fmla="*/ f351 1 f203"/>
              <a:gd name="f503" fmla="*/ f416 1 f204"/>
              <a:gd name="f504" fmla="*/ f352 1 f203"/>
              <a:gd name="f505" fmla="*/ f417 1 f204"/>
              <a:gd name="f506" fmla="*/ f353 1 f203"/>
              <a:gd name="f507" fmla="*/ f418 1 f204"/>
              <a:gd name="f508" fmla="*/ f354 1 f203"/>
              <a:gd name="f509" fmla="*/ f419 1 f204"/>
              <a:gd name="f510" fmla="*/ f355 1 f203"/>
              <a:gd name="f511" fmla="*/ f420 1 f204"/>
              <a:gd name="f512" fmla="*/ f356 1 f203"/>
              <a:gd name="f513" fmla="*/ f421 1 f204"/>
              <a:gd name="f514" fmla="*/ f357 1 f203"/>
              <a:gd name="f515" fmla="*/ f422 1 f204"/>
              <a:gd name="f516" fmla="*/ f358 1 f203"/>
              <a:gd name="f517" fmla="*/ f423 1 f204"/>
              <a:gd name="f518" fmla="*/ f359 1 f203"/>
              <a:gd name="f519" fmla="*/ f424 1 f204"/>
              <a:gd name="f520" fmla="*/ f360 1 f203"/>
              <a:gd name="f521" fmla="*/ f425 1 f204"/>
              <a:gd name="f522" fmla="*/ f361 1 f203"/>
              <a:gd name="f523" fmla="*/ f426 1 f204"/>
              <a:gd name="f524" fmla="*/ f362 1 f203"/>
              <a:gd name="f525" fmla="*/ f427 1 f204"/>
              <a:gd name="f526" fmla="*/ f363 1 f203"/>
              <a:gd name="f527" fmla="*/ f428 1 f204"/>
              <a:gd name="f528" fmla="*/ f364 1 f203"/>
              <a:gd name="f529" fmla="*/ f429 1 f204"/>
              <a:gd name="f530" fmla="*/ f365 1 f203"/>
              <a:gd name="f531" fmla="*/ f430 1 f204"/>
              <a:gd name="f532" fmla="*/ f366 1 f203"/>
              <a:gd name="f533" fmla="*/ f431 1 f204"/>
              <a:gd name="f534" fmla="*/ f367 1 f203"/>
              <a:gd name="f535" fmla="*/ f432 1 f204"/>
              <a:gd name="f536" fmla="*/ f368 1 f203"/>
              <a:gd name="f537" fmla="*/ f433 1 f204"/>
              <a:gd name="f538" fmla="*/ f369 1 f203"/>
              <a:gd name="f539" fmla="*/ f434 1 f204"/>
              <a:gd name="f540" fmla="*/ f370 1 f203"/>
              <a:gd name="f541" fmla="*/ f435 1 f204"/>
              <a:gd name="f542" fmla="*/ f371 1 f203"/>
              <a:gd name="f543" fmla="*/ f436 1 f204"/>
              <a:gd name="f544" fmla="*/ f372 1 f203"/>
              <a:gd name="f545" fmla="*/ f437 1 f204"/>
              <a:gd name="f546" fmla="*/ f373 1 f203"/>
              <a:gd name="f547" fmla="*/ f438 1 f204"/>
              <a:gd name="f548" fmla="*/ f374 1 f203"/>
              <a:gd name="f549" fmla="*/ f439 1 f204"/>
              <a:gd name="f550" fmla="*/ f375 1 f203"/>
              <a:gd name="f551" fmla="*/ f440 1 f204"/>
              <a:gd name="f552" fmla="*/ f376 1 f203"/>
              <a:gd name="f553" fmla="*/ f441 1 f204"/>
              <a:gd name="f554" fmla="*/ f377 1 f203"/>
              <a:gd name="f555" fmla="*/ f442 1 f204"/>
              <a:gd name="f556" fmla="*/ f378 1 f203"/>
              <a:gd name="f557" fmla="*/ f443 1 f204"/>
              <a:gd name="f558" fmla="*/ f379 1 f203"/>
              <a:gd name="f559" fmla="*/ f444 1 f204"/>
              <a:gd name="f560" fmla="*/ f380 1 f203"/>
              <a:gd name="f561" fmla="*/ f445 1 f204"/>
              <a:gd name="f562" fmla="*/ f381 1 f203"/>
              <a:gd name="f563" fmla="*/ f446 1 f204"/>
              <a:gd name="f564" fmla="*/ f382 1 f203"/>
              <a:gd name="f565" fmla="*/ f447 1 f204"/>
              <a:gd name="f566" fmla="*/ f383 1 f203"/>
              <a:gd name="f567" fmla="*/ f448 1 f204"/>
              <a:gd name="f568" fmla="*/ f384 1 f203"/>
              <a:gd name="f569" fmla="*/ f449 1 f204"/>
              <a:gd name="f570" fmla="*/ f385 1 f203"/>
              <a:gd name="f571" fmla="*/ f450 1 f204"/>
              <a:gd name="f572" fmla="*/ f386 1 f203"/>
              <a:gd name="f573" fmla="*/ f451 1 f204"/>
              <a:gd name="f574" fmla="*/ f387 1 f203"/>
              <a:gd name="f575" fmla="*/ f452 1 f204"/>
              <a:gd name="f576" fmla="*/ f388 1 f203"/>
              <a:gd name="f577" fmla="*/ f453 1 f204"/>
              <a:gd name="f578" fmla="*/ f389 1 f203"/>
              <a:gd name="f579" fmla="*/ f454 1 f204"/>
              <a:gd name="f580" fmla="*/ f390 1 f203"/>
              <a:gd name="f581" fmla="*/ f455 1 f204"/>
              <a:gd name="f582" fmla="*/ f391 1 f203"/>
              <a:gd name="f583" fmla="*/ f456 1 f204"/>
              <a:gd name="f584" fmla="*/ f392 1 f203"/>
              <a:gd name="f585" fmla="*/ f457 1 f204"/>
              <a:gd name="f586" fmla="*/ f393 1 f203"/>
              <a:gd name="f587" fmla="*/ f458 1 f204"/>
              <a:gd name="f588" fmla="*/ f394 1 f203"/>
              <a:gd name="f589" fmla="*/ f459 1 f204"/>
              <a:gd name="f590" fmla="*/ f395 1 f203"/>
              <a:gd name="f591" fmla="*/ f460 1 f204"/>
              <a:gd name="f592" fmla="*/ f396 1 f203"/>
              <a:gd name="f593" fmla="*/ f461 1 f204"/>
              <a:gd name="f594" fmla="*/ f462 f194 1"/>
              <a:gd name="f595" fmla="*/ f463 f194 1"/>
              <a:gd name="f596" fmla="*/ f465 f195 1"/>
              <a:gd name="f597" fmla="*/ f464 f195 1"/>
              <a:gd name="f598" fmla="*/ f466 f194 1"/>
              <a:gd name="f599" fmla="*/ f467 f195 1"/>
              <a:gd name="f600" fmla="*/ f468 f194 1"/>
              <a:gd name="f601" fmla="*/ f469 f195 1"/>
              <a:gd name="f602" fmla="*/ f470 f194 1"/>
              <a:gd name="f603" fmla="*/ f471 f195 1"/>
              <a:gd name="f604" fmla="*/ f472 f194 1"/>
              <a:gd name="f605" fmla="*/ f473 f195 1"/>
              <a:gd name="f606" fmla="*/ f474 f194 1"/>
              <a:gd name="f607" fmla="*/ f475 f195 1"/>
              <a:gd name="f608" fmla="*/ f476 f194 1"/>
              <a:gd name="f609" fmla="*/ f477 f195 1"/>
              <a:gd name="f610" fmla="*/ f478 f194 1"/>
              <a:gd name="f611" fmla="*/ f479 f195 1"/>
              <a:gd name="f612" fmla="*/ f480 f194 1"/>
              <a:gd name="f613" fmla="*/ f481 f195 1"/>
              <a:gd name="f614" fmla="*/ f482 f194 1"/>
              <a:gd name="f615" fmla="*/ f483 f195 1"/>
              <a:gd name="f616" fmla="*/ f484 f194 1"/>
              <a:gd name="f617" fmla="*/ f485 f195 1"/>
              <a:gd name="f618" fmla="*/ f486 f194 1"/>
              <a:gd name="f619" fmla="*/ f487 f195 1"/>
              <a:gd name="f620" fmla="*/ f488 f194 1"/>
              <a:gd name="f621" fmla="*/ f489 f195 1"/>
              <a:gd name="f622" fmla="*/ f490 f194 1"/>
              <a:gd name="f623" fmla="*/ f491 f195 1"/>
              <a:gd name="f624" fmla="*/ f492 f194 1"/>
              <a:gd name="f625" fmla="*/ f493 f195 1"/>
              <a:gd name="f626" fmla="*/ f494 f194 1"/>
              <a:gd name="f627" fmla="*/ f495 f195 1"/>
              <a:gd name="f628" fmla="*/ f496 f194 1"/>
              <a:gd name="f629" fmla="*/ f497 f195 1"/>
              <a:gd name="f630" fmla="*/ f498 f194 1"/>
              <a:gd name="f631" fmla="*/ f499 f195 1"/>
              <a:gd name="f632" fmla="*/ f500 f194 1"/>
              <a:gd name="f633" fmla="*/ f501 f195 1"/>
              <a:gd name="f634" fmla="*/ f502 f194 1"/>
              <a:gd name="f635" fmla="*/ f503 f195 1"/>
              <a:gd name="f636" fmla="*/ f504 f194 1"/>
              <a:gd name="f637" fmla="*/ f505 f195 1"/>
              <a:gd name="f638" fmla="*/ f506 f194 1"/>
              <a:gd name="f639" fmla="*/ f507 f195 1"/>
              <a:gd name="f640" fmla="*/ f508 f194 1"/>
              <a:gd name="f641" fmla="*/ f509 f195 1"/>
              <a:gd name="f642" fmla="*/ f510 f194 1"/>
              <a:gd name="f643" fmla="*/ f511 f195 1"/>
              <a:gd name="f644" fmla="*/ f512 f194 1"/>
              <a:gd name="f645" fmla="*/ f513 f195 1"/>
              <a:gd name="f646" fmla="*/ f514 f194 1"/>
              <a:gd name="f647" fmla="*/ f515 f195 1"/>
              <a:gd name="f648" fmla="*/ f516 f194 1"/>
              <a:gd name="f649" fmla="*/ f517 f195 1"/>
              <a:gd name="f650" fmla="*/ f518 f194 1"/>
              <a:gd name="f651" fmla="*/ f519 f195 1"/>
              <a:gd name="f652" fmla="*/ f520 f194 1"/>
              <a:gd name="f653" fmla="*/ f521 f195 1"/>
              <a:gd name="f654" fmla="*/ f522 f194 1"/>
              <a:gd name="f655" fmla="*/ f523 f195 1"/>
              <a:gd name="f656" fmla="*/ f524 f194 1"/>
              <a:gd name="f657" fmla="*/ f525 f195 1"/>
              <a:gd name="f658" fmla="*/ f526 f194 1"/>
              <a:gd name="f659" fmla="*/ f527 f195 1"/>
              <a:gd name="f660" fmla="*/ f528 f194 1"/>
              <a:gd name="f661" fmla="*/ f529 f195 1"/>
              <a:gd name="f662" fmla="*/ f530 f194 1"/>
              <a:gd name="f663" fmla="*/ f531 f195 1"/>
              <a:gd name="f664" fmla="*/ f532 f194 1"/>
              <a:gd name="f665" fmla="*/ f533 f195 1"/>
              <a:gd name="f666" fmla="*/ f534 f194 1"/>
              <a:gd name="f667" fmla="*/ f535 f195 1"/>
              <a:gd name="f668" fmla="*/ f536 f194 1"/>
              <a:gd name="f669" fmla="*/ f537 f195 1"/>
              <a:gd name="f670" fmla="*/ f538 f194 1"/>
              <a:gd name="f671" fmla="*/ f539 f195 1"/>
              <a:gd name="f672" fmla="*/ f540 f194 1"/>
              <a:gd name="f673" fmla="*/ f541 f195 1"/>
              <a:gd name="f674" fmla="*/ f542 f194 1"/>
              <a:gd name="f675" fmla="*/ f543 f195 1"/>
              <a:gd name="f676" fmla="*/ f544 f194 1"/>
              <a:gd name="f677" fmla="*/ f545 f195 1"/>
              <a:gd name="f678" fmla="*/ f546 f194 1"/>
              <a:gd name="f679" fmla="*/ f547 f195 1"/>
              <a:gd name="f680" fmla="*/ f548 f194 1"/>
              <a:gd name="f681" fmla="*/ f549 f195 1"/>
              <a:gd name="f682" fmla="*/ f550 f194 1"/>
              <a:gd name="f683" fmla="*/ f551 f195 1"/>
              <a:gd name="f684" fmla="*/ f552 f194 1"/>
              <a:gd name="f685" fmla="*/ f553 f195 1"/>
              <a:gd name="f686" fmla="*/ f554 f194 1"/>
              <a:gd name="f687" fmla="*/ f555 f195 1"/>
              <a:gd name="f688" fmla="*/ f556 f194 1"/>
              <a:gd name="f689" fmla="*/ f557 f195 1"/>
              <a:gd name="f690" fmla="*/ f558 f194 1"/>
              <a:gd name="f691" fmla="*/ f559 f195 1"/>
              <a:gd name="f692" fmla="*/ f560 f194 1"/>
              <a:gd name="f693" fmla="*/ f561 f195 1"/>
              <a:gd name="f694" fmla="*/ f562 f194 1"/>
              <a:gd name="f695" fmla="*/ f563 f195 1"/>
              <a:gd name="f696" fmla="*/ f564 f194 1"/>
              <a:gd name="f697" fmla="*/ f565 f195 1"/>
              <a:gd name="f698" fmla="*/ f566 f194 1"/>
              <a:gd name="f699" fmla="*/ f567 f195 1"/>
              <a:gd name="f700" fmla="*/ f568 f194 1"/>
              <a:gd name="f701" fmla="*/ f569 f195 1"/>
              <a:gd name="f702" fmla="*/ f570 f194 1"/>
              <a:gd name="f703" fmla="*/ f571 f195 1"/>
              <a:gd name="f704" fmla="*/ f572 f194 1"/>
              <a:gd name="f705" fmla="*/ f573 f195 1"/>
              <a:gd name="f706" fmla="*/ f574 f194 1"/>
              <a:gd name="f707" fmla="*/ f575 f195 1"/>
              <a:gd name="f708" fmla="*/ f576 f194 1"/>
              <a:gd name="f709" fmla="*/ f577 f195 1"/>
              <a:gd name="f710" fmla="*/ f578 f194 1"/>
              <a:gd name="f711" fmla="*/ f579 f195 1"/>
              <a:gd name="f712" fmla="*/ f580 f194 1"/>
              <a:gd name="f713" fmla="*/ f581 f195 1"/>
              <a:gd name="f714" fmla="*/ f582 f194 1"/>
              <a:gd name="f715" fmla="*/ f583 f195 1"/>
              <a:gd name="f716" fmla="*/ f584 f194 1"/>
              <a:gd name="f717" fmla="*/ f585 f195 1"/>
              <a:gd name="f718" fmla="*/ f586 f194 1"/>
              <a:gd name="f719" fmla="*/ f587 f195 1"/>
              <a:gd name="f720" fmla="*/ f588 f194 1"/>
              <a:gd name="f721" fmla="*/ f589 f195 1"/>
              <a:gd name="f722" fmla="*/ f590 f194 1"/>
              <a:gd name="f723" fmla="*/ f591 f195 1"/>
              <a:gd name="f724" fmla="*/ f592 f194 1"/>
              <a:gd name="f725" fmla="*/ f593 f19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3">
                <a:pos x="f598" y="f599"/>
              </a:cxn>
              <a:cxn ang="f333">
                <a:pos x="f600" y="f601"/>
              </a:cxn>
              <a:cxn ang="f333">
                <a:pos x="f602" y="f603"/>
              </a:cxn>
              <a:cxn ang="f333">
                <a:pos x="f604" y="f605"/>
              </a:cxn>
              <a:cxn ang="f333">
                <a:pos x="f606" y="f607"/>
              </a:cxn>
              <a:cxn ang="f333">
                <a:pos x="f608" y="f609"/>
              </a:cxn>
              <a:cxn ang="f333">
                <a:pos x="f610" y="f611"/>
              </a:cxn>
              <a:cxn ang="f333">
                <a:pos x="f612" y="f613"/>
              </a:cxn>
              <a:cxn ang="f333">
                <a:pos x="f614" y="f615"/>
              </a:cxn>
              <a:cxn ang="f333">
                <a:pos x="f616" y="f617"/>
              </a:cxn>
              <a:cxn ang="f333">
                <a:pos x="f618" y="f619"/>
              </a:cxn>
              <a:cxn ang="f333">
                <a:pos x="f620" y="f621"/>
              </a:cxn>
              <a:cxn ang="f333">
                <a:pos x="f622" y="f623"/>
              </a:cxn>
              <a:cxn ang="f333">
                <a:pos x="f624" y="f625"/>
              </a:cxn>
              <a:cxn ang="f333">
                <a:pos x="f626" y="f627"/>
              </a:cxn>
              <a:cxn ang="f333">
                <a:pos x="f628" y="f629"/>
              </a:cxn>
              <a:cxn ang="f333">
                <a:pos x="f630" y="f631"/>
              </a:cxn>
              <a:cxn ang="f333">
                <a:pos x="f632" y="f633"/>
              </a:cxn>
              <a:cxn ang="f333">
                <a:pos x="f634" y="f635"/>
              </a:cxn>
              <a:cxn ang="f333">
                <a:pos x="f636" y="f637"/>
              </a:cxn>
              <a:cxn ang="f333">
                <a:pos x="f638" y="f639"/>
              </a:cxn>
              <a:cxn ang="f333">
                <a:pos x="f640" y="f641"/>
              </a:cxn>
              <a:cxn ang="f333">
                <a:pos x="f642" y="f643"/>
              </a:cxn>
              <a:cxn ang="f333">
                <a:pos x="f644" y="f645"/>
              </a:cxn>
              <a:cxn ang="f333">
                <a:pos x="f646" y="f647"/>
              </a:cxn>
              <a:cxn ang="f333">
                <a:pos x="f648" y="f649"/>
              </a:cxn>
              <a:cxn ang="f333">
                <a:pos x="f650" y="f651"/>
              </a:cxn>
              <a:cxn ang="f333">
                <a:pos x="f652" y="f653"/>
              </a:cxn>
              <a:cxn ang="f333">
                <a:pos x="f654" y="f655"/>
              </a:cxn>
              <a:cxn ang="f333">
                <a:pos x="f656" y="f657"/>
              </a:cxn>
              <a:cxn ang="f333">
                <a:pos x="f658" y="f659"/>
              </a:cxn>
              <a:cxn ang="f333">
                <a:pos x="f660" y="f661"/>
              </a:cxn>
              <a:cxn ang="f333">
                <a:pos x="f662" y="f663"/>
              </a:cxn>
              <a:cxn ang="f333">
                <a:pos x="f664" y="f665"/>
              </a:cxn>
              <a:cxn ang="f333">
                <a:pos x="f666" y="f667"/>
              </a:cxn>
              <a:cxn ang="f333">
                <a:pos x="f668" y="f669"/>
              </a:cxn>
              <a:cxn ang="f333">
                <a:pos x="f670" y="f671"/>
              </a:cxn>
              <a:cxn ang="f333">
                <a:pos x="f672" y="f673"/>
              </a:cxn>
              <a:cxn ang="f333">
                <a:pos x="f674" y="f675"/>
              </a:cxn>
              <a:cxn ang="f333">
                <a:pos x="f676" y="f677"/>
              </a:cxn>
              <a:cxn ang="f333">
                <a:pos x="f678" y="f679"/>
              </a:cxn>
              <a:cxn ang="f333">
                <a:pos x="f680" y="f681"/>
              </a:cxn>
              <a:cxn ang="f333">
                <a:pos x="f682" y="f683"/>
              </a:cxn>
              <a:cxn ang="f333">
                <a:pos x="f684" y="f685"/>
              </a:cxn>
              <a:cxn ang="f333">
                <a:pos x="f686" y="f687"/>
              </a:cxn>
              <a:cxn ang="f333">
                <a:pos x="f688" y="f689"/>
              </a:cxn>
              <a:cxn ang="f333">
                <a:pos x="f690" y="f691"/>
              </a:cxn>
              <a:cxn ang="f333">
                <a:pos x="f692" y="f693"/>
              </a:cxn>
              <a:cxn ang="f333">
                <a:pos x="f694" y="f695"/>
              </a:cxn>
              <a:cxn ang="f333">
                <a:pos x="f696" y="f697"/>
              </a:cxn>
              <a:cxn ang="f333">
                <a:pos x="f698" y="f699"/>
              </a:cxn>
              <a:cxn ang="f333">
                <a:pos x="f700" y="f701"/>
              </a:cxn>
              <a:cxn ang="f333">
                <a:pos x="f702" y="f703"/>
              </a:cxn>
              <a:cxn ang="f333">
                <a:pos x="f704" y="f705"/>
              </a:cxn>
              <a:cxn ang="f333">
                <a:pos x="f706" y="f707"/>
              </a:cxn>
              <a:cxn ang="f333">
                <a:pos x="f708" y="f709"/>
              </a:cxn>
              <a:cxn ang="f333">
                <a:pos x="f710" y="f711"/>
              </a:cxn>
              <a:cxn ang="f333">
                <a:pos x="f712" y="f713"/>
              </a:cxn>
              <a:cxn ang="f333">
                <a:pos x="f714" y="f715"/>
              </a:cxn>
              <a:cxn ang="f333">
                <a:pos x="f716" y="f717"/>
              </a:cxn>
              <a:cxn ang="f333">
                <a:pos x="f718" y="f719"/>
              </a:cxn>
              <a:cxn ang="f333">
                <a:pos x="f720" y="f721"/>
              </a:cxn>
              <a:cxn ang="f333">
                <a:pos x="f722" y="f723"/>
              </a:cxn>
              <a:cxn ang="f333">
                <a:pos x="f724" y="f725"/>
              </a:cxn>
              <a:cxn ang="f333">
                <a:pos x="f598" y="f599"/>
              </a:cxn>
            </a:cxnLst>
            <a:rect l="f594" t="f597" r="f595" b="f596"/>
            <a:pathLst>
              <a:path w="10901897" h="3784822">
                <a:moveTo>
                  <a:pt x="f5" y="f5"/>
                </a:moveTo>
                <a:lnTo>
                  <a:pt x="f8" y="f9"/>
                </a:lnTo>
                <a:lnTo>
                  <a:pt x="f10" y="f11"/>
                </a:lnTo>
                <a:lnTo>
                  <a:pt x="f12" y="f13"/>
                </a:lnTo>
                <a:cubicBezTo>
                  <a:pt x="f14" y="f15"/>
                  <a:pt x="f16" y="f17"/>
                  <a:pt x="f18" y="f19"/>
                </a:cubicBezTo>
                <a:lnTo>
                  <a:pt x="f6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cubicBezTo>
                  <a:pt x="f37" y="f38"/>
                  <a:pt x="f39" y="f40"/>
                  <a:pt x="f41" y="f42"/>
                </a:cubicBez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59" y="f60"/>
                </a:cubicBezTo>
                <a:cubicBezTo>
                  <a:pt x="f61" y="f62"/>
                  <a:pt x="f63" y="f64"/>
                  <a:pt x="f65" y="f66"/>
                </a:cubicBezTo>
                <a:cubicBezTo>
                  <a:pt x="f67" y="f68"/>
                  <a:pt x="f69" y="f70"/>
                  <a:pt x="f71" y="f72"/>
                </a:cubicBezTo>
                <a:cubicBezTo>
                  <a:pt x="f73" y="f74"/>
                  <a:pt x="f75" y="f76"/>
                  <a:pt x="f77" y="f78"/>
                </a:cubicBezTo>
                <a:cubicBezTo>
                  <a:pt x="f79" y="f80"/>
                  <a:pt x="f81" y="f82"/>
                  <a:pt x="f83" y="f84"/>
                </a:cubicBezTo>
                <a:lnTo>
                  <a:pt x="f85" y="f86"/>
                </a:lnTo>
                <a:lnTo>
                  <a:pt x="f87" y="f88"/>
                </a:lnTo>
                <a:lnTo>
                  <a:pt x="f89" y="f90"/>
                </a:lnTo>
                <a:lnTo>
                  <a:pt x="f91" y="f92"/>
                </a:lnTo>
                <a:cubicBezTo>
                  <a:pt x="f93" y="f94"/>
                  <a:pt x="f95" y="f96"/>
                  <a:pt x="f97" y="f98"/>
                </a:cubicBezTo>
                <a:lnTo>
                  <a:pt x="f99" y="f100"/>
                </a:lnTo>
                <a:lnTo>
                  <a:pt x="f101" y="f102"/>
                </a:lnTo>
                <a:lnTo>
                  <a:pt x="f103" y="f104"/>
                </a:lnTo>
                <a:lnTo>
                  <a:pt x="f105" y="f106"/>
                </a:lnTo>
                <a:lnTo>
                  <a:pt x="f107" y="f108"/>
                </a:lnTo>
                <a:cubicBezTo>
                  <a:pt x="f109" y="f110"/>
                  <a:pt x="f111" y="f112"/>
                  <a:pt x="f113" y="f114"/>
                </a:cubicBezTo>
                <a:lnTo>
                  <a:pt x="f115" y="f116"/>
                </a:lnTo>
                <a:lnTo>
                  <a:pt x="f117" y="f118"/>
                </a:lnTo>
                <a:lnTo>
                  <a:pt x="f119" y="f120"/>
                </a:lnTo>
                <a:lnTo>
                  <a:pt x="f121" y="f122"/>
                </a:ln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133" y="f134"/>
                </a:cubicBezTo>
                <a:lnTo>
                  <a:pt x="f135" y="f136"/>
                </a:lnTo>
                <a:lnTo>
                  <a:pt x="f137" y="f138"/>
                </a:lnTo>
                <a:lnTo>
                  <a:pt x="f139" y="f140"/>
                </a:lnTo>
                <a:lnTo>
                  <a:pt x="f141" y="f142"/>
                </a:lnTo>
                <a:lnTo>
                  <a:pt x="f143" y="f144"/>
                </a:lnTo>
                <a:lnTo>
                  <a:pt x="f145" y="f146"/>
                </a:lnTo>
                <a:lnTo>
                  <a:pt x="f147" y="f148"/>
                </a:lnTo>
                <a:cubicBezTo>
                  <a:pt x="f149" y="f150"/>
                  <a:pt x="f151" y="f152"/>
                  <a:pt x="f153" y="f154"/>
                </a:cubicBezTo>
                <a:lnTo>
                  <a:pt x="f155" y="f156"/>
                </a:lnTo>
                <a:lnTo>
                  <a:pt x="f157" y="f158"/>
                </a:lnTo>
                <a:lnTo>
                  <a:pt x="f159" y="f160"/>
                </a:lnTo>
                <a:lnTo>
                  <a:pt x="f161" y="f162"/>
                </a:lnTo>
                <a:lnTo>
                  <a:pt x="f163" y="f164"/>
                </a:lnTo>
                <a:lnTo>
                  <a:pt x="f165" y="f166"/>
                </a:lnTo>
                <a:lnTo>
                  <a:pt x="f167" y="f168"/>
                </a:lnTo>
                <a:lnTo>
                  <a:pt x="f169" y="f170"/>
                </a:lnTo>
                <a:cubicBezTo>
                  <a:pt x="f171" y="f172"/>
                  <a:pt x="f173" y="f174"/>
                  <a:pt x="f175" y="f176"/>
                </a:cubicBezTo>
                <a:lnTo>
                  <a:pt x="f177" y="f178"/>
                </a:lnTo>
                <a:lnTo>
                  <a:pt x="f179" y="f180"/>
                </a:lnTo>
                <a:lnTo>
                  <a:pt x="f181" y="f182"/>
                </a:lnTo>
                <a:cubicBezTo>
                  <a:pt x="f183" y="f184"/>
                  <a:pt x="f185" y="f186"/>
                  <a:pt x="f187" y="f188"/>
                </a:cubicBezTo>
                <a:lnTo>
                  <a:pt x="f189" y="f190"/>
                </a:lnTo>
                <a:lnTo>
                  <a:pt x="f191" y="f192"/>
                </a:lnTo>
                <a:lnTo>
                  <a:pt x="f5" y="f5"/>
                </a:lnTo>
                <a:close/>
              </a:path>
            </a:pathLst>
          </a:custGeom>
          <a:gradFill>
            <a:gsLst>
              <a:gs pos="0">
                <a:srgbClr val="000000">
                  <a:alpha val="50000"/>
                </a:srgbClr>
              </a:gs>
              <a:gs pos="100000">
                <a:srgbClr val="000000">
                  <a:alpha val="37000"/>
                </a:srgbClr>
              </a:gs>
            </a:gsLst>
            <a:lin ang="156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nsolas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3887C32-F02A-F1F1-0F48-265805F4EE8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096003" y="1943100"/>
            <a:ext cx="5410203" cy="3184242"/>
          </a:xfrm>
        </p:spPr>
        <p:txBody>
          <a:bodyPr/>
          <a:lstStyle/>
          <a:p>
            <a:pPr lvl="0" algn="r">
              <a:lnSpc>
                <a:spcPct val="110000"/>
              </a:lnSpc>
            </a:pPr>
            <a:r>
              <a:rPr lang="en-GB" sz="4600"/>
              <a:t>LCLM4003 Effective teamwork and communication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FD4253C0-7243-AE00-CAE5-686E58AD6CB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187409" y="5390543"/>
            <a:ext cx="6394984" cy="993166"/>
          </a:xfrm>
        </p:spPr>
        <p:txBody>
          <a:bodyPr/>
          <a:lstStyle/>
          <a:p>
            <a:pPr lvl="0" algn="r"/>
            <a:r>
              <a:rPr lang="en-GB" sz="2800">
                <a:solidFill>
                  <a:srgbClr val="0D0D0D"/>
                </a:solidFill>
                <a:latin typeface="ADLaM Display" pitchFamily="2"/>
                <a:ea typeface="ADLaM Display" pitchFamily="2"/>
                <a:cs typeface="ADLaM Display" pitchFamily="2"/>
              </a:rPr>
              <a:t>assignment 2 : group presentation</a:t>
            </a:r>
          </a:p>
        </p:txBody>
      </p:sp>
      <p:grpSp>
        <p:nvGrpSpPr>
          <p:cNvPr id="9" name="Group 16">
            <a:extLst>
              <a:ext uri="{FF2B5EF4-FFF2-40B4-BE49-F238E27FC236}">
                <a16:creationId xmlns:a16="http://schemas.microsoft.com/office/drawing/2014/main" id="{A3AA032D-25D6-86CD-0DB9-822D39467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74440" y="6388263"/>
            <a:ext cx="358079" cy="368960"/>
            <a:chOff x="174440" y="6388263"/>
            <a:chExt cx="358079" cy="368960"/>
          </a:xfrm>
        </p:grpSpPr>
        <p:grpSp>
          <p:nvGrpSpPr>
            <p:cNvPr id="10" name="Group 17">
              <a:extLst>
                <a:ext uri="{FF2B5EF4-FFF2-40B4-BE49-F238E27FC236}">
                  <a16:creationId xmlns:a16="http://schemas.microsoft.com/office/drawing/2014/main" id="{23B43E61-770F-8A4B-4082-B9CEA6E12409}"/>
                </a:ext>
              </a:extLst>
            </p:cNvPr>
            <p:cNvGrpSpPr/>
            <p:nvPr/>
          </p:nvGrpSpPr>
          <p:grpSpPr>
            <a:xfrm>
              <a:off x="174440" y="6388263"/>
              <a:ext cx="358079" cy="368960"/>
              <a:chOff x="174440" y="6388263"/>
              <a:chExt cx="358079" cy="368960"/>
            </a:xfrm>
          </p:grpSpPr>
          <p:cxnSp>
            <p:nvCxnSpPr>
              <p:cNvPr id="11" name="Straight Connector 19">
                <a:extLst>
                  <a:ext uri="{FF2B5EF4-FFF2-40B4-BE49-F238E27FC236}">
                    <a16:creationId xmlns:a16="http://schemas.microsoft.com/office/drawing/2014/main" id="{56D19559-CBBC-DC96-4874-9115787BA3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/>
            </p:nvCxnSpPr>
            <p:spPr>
              <a:xfrm>
                <a:off x="174440" y="6572743"/>
                <a:ext cx="358079" cy="0"/>
              </a:xfrm>
              <a:prstGeom prst="straightConnector1">
                <a:avLst/>
              </a:prstGeom>
              <a:noFill/>
              <a:ln w="9528" cap="flat">
                <a:solidFill>
                  <a:srgbClr val="FFFFFF"/>
                </a:solidFill>
                <a:prstDash val="solid"/>
                <a:miter/>
              </a:ln>
            </p:spPr>
          </p:cxnSp>
          <p:cxnSp>
            <p:nvCxnSpPr>
              <p:cNvPr id="12" name="Straight Connector 20">
                <a:extLst>
                  <a:ext uri="{FF2B5EF4-FFF2-40B4-BE49-F238E27FC236}">
                    <a16:creationId xmlns:a16="http://schemas.microsoft.com/office/drawing/2014/main" id="{4DFEE7B7-9B27-5909-E4E7-4EA91F1B1E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/>
            </p:nvCxnSpPr>
            <p:spPr>
              <a:xfrm rot="16200004">
                <a:off x="168999" y="6572743"/>
                <a:ext cx="368960" cy="0"/>
              </a:xfrm>
              <a:prstGeom prst="straightConnector1">
                <a:avLst/>
              </a:prstGeom>
              <a:noFill/>
              <a:ln w="9528" cap="flat">
                <a:solidFill>
                  <a:srgbClr val="FFFFFF"/>
                </a:solidFill>
                <a:prstDash val="solid"/>
                <a:miter/>
              </a:ln>
            </p:spPr>
          </p:cxnSp>
        </p:grpSp>
        <p:sp>
          <p:nvSpPr>
            <p:cNvPr id="13" name="Oval 18">
              <a:extLst>
                <a:ext uri="{FF2B5EF4-FFF2-40B4-BE49-F238E27FC236}">
                  <a16:creationId xmlns:a16="http://schemas.microsoft.com/office/drawing/2014/main" id="{0A974310-FA65-716D-9A3D-10CC395E9C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03032" y="6484595"/>
              <a:ext cx="100894" cy="10089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9528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onsola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3F2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E8431408-86E4-F090-D7CE-C0B0200A2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3F2E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nsola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82A92C4-E265-1848-D389-9810800D92B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Overview </a:t>
            </a:r>
          </a:p>
        </p:txBody>
      </p:sp>
      <p:grpSp>
        <p:nvGrpSpPr>
          <p:cNvPr id="4" name="Group 10">
            <a:extLst>
              <a:ext uri="{FF2B5EF4-FFF2-40B4-BE49-F238E27FC236}">
                <a16:creationId xmlns:a16="http://schemas.microsoft.com/office/drawing/2014/main" id="{67FFFD3E-BD71-4EF4-159A-EB46E71D5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74440" y="6388263"/>
            <a:ext cx="358079" cy="368960"/>
            <a:chOff x="174440" y="6388263"/>
            <a:chExt cx="358079" cy="368960"/>
          </a:xfrm>
        </p:grpSpPr>
        <p:grpSp>
          <p:nvGrpSpPr>
            <p:cNvPr id="5" name="Group 11">
              <a:extLst>
                <a:ext uri="{FF2B5EF4-FFF2-40B4-BE49-F238E27FC236}">
                  <a16:creationId xmlns:a16="http://schemas.microsoft.com/office/drawing/2014/main" id="{832E6851-918E-E741-4CE0-8ABF5F1B177F}"/>
                </a:ext>
              </a:extLst>
            </p:cNvPr>
            <p:cNvGrpSpPr/>
            <p:nvPr/>
          </p:nvGrpSpPr>
          <p:grpSpPr>
            <a:xfrm>
              <a:off x="174440" y="6388263"/>
              <a:ext cx="358079" cy="368960"/>
              <a:chOff x="174440" y="6388263"/>
              <a:chExt cx="358079" cy="368960"/>
            </a:xfrm>
          </p:grpSpPr>
          <p:cxnSp>
            <p:nvCxnSpPr>
              <p:cNvPr id="6" name="Straight Connector 13">
                <a:extLst>
                  <a:ext uri="{FF2B5EF4-FFF2-40B4-BE49-F238E27FC236}">
                    <a16:creationId xmlns:a16="http://schemas.microsoft.com/office/drawing/2014/main" id="{3F136D2C-F0CC-5F7F-4FB4-C56994AB22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/>
            </p:nvCxnSpPr>
            <p:spPr>
              <a:xfrm>
                <a:off x="174440" y="6572743"/>
                <a:ext cx="358079" cy="0"/>
              </a:xfrm>
              <a:prstGeom prst="straightConnector1">
                <a:avLst/>
              </a:prstGeom>
              <a:noFill/>
              <a:ln w="9528" cap="flat">
                <a:solidFill>
                  <a:srgbClr val="000000"/>
                </a:solidFill>
                <a:prstDash val="solid"/>
                <a:miter/>
              </a:ln>
            </p:spPr>
          </p:cxnSp>
          <p:cxnSp>
            <p:nvCxnSpPr>
              <p:cNvPr id="7" name="Straight Connector 14">
                <a:extLst>
                  <a:ext uri="{FF2B5EF4-FFF2-40B4-BE49-F238E27FC236}">
                    <a16:creationId xmlns:a16="http://schemas.microsoft.com/office/drawing/2014/main" id="{2198DE16-4632-CBAC-1FFC-FAE95314F4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/>
            </p:nvCxnSpPr>
            <p:spPr>
              <a:xfrm rot="16200004">
                <a:off x="168999" y="6572743"/>
                <a:ext cx="368960" cy="0"/>
              </a:xfrm>
              <a:prstGeom prst="straightConnector1">
                <a:avLst/>
              </a:prstGeom>
              <a:noFill/>
              <a:ln w="9528" cap="flat">
                <a:solidFill>
                  <a:srgbClr val="000000"/>
                </a:solidFill>
                <a:prstDash val="solid"/>
                <a:miter/>
              </a:ln>
            </p:spPr>
          </p:cxnSp>
        </p:grpSp>
        <p:sp>
          <p:nvSpPr>
            <p:cNvPr id="8" name="Oval 12">
              <a:extLst>
                <a:ext uri="{FF2B5EF4-FFF2-40B4-BE49-F238E27FC236}">
                  <a16:creationId xmlns:a16="http://schemas.microsoft.com/office/drawing/2014/main" id="{9BB7A93B-7BD8-E335-5F52-AA2CBD936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03032" y="6484595"/>
              <a:ext cx="100894" cy="10089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9528" cap="flat">
              <a:solidFill>
                <a:srgbClr val="000000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onsolas"/>
              </a:endParaRPr>
            </a:p>
          </p:txBody>
        </p:sp>
      </p:grpSp>
      <p:grpSp>
        <p:nvGrpSpPr>
          <p:cNvPr id="9" name="Content Placeholder 2">
            <a:extLst>
              <a:ext uri="{FF2B5EF4-FFF2-40B4-BE49-F238E27FC236}">
                <a16:creationId xmlns:a16="http://schemas.microsoft.com/office/drawing/2014/main" id="{F9F3313E-C9FE-AAB4-C0B8-D71830CB7A47}"/>
              </a:ext>
            </a:extLst>
          </p:cNvPr>
          <p:cNvGrpSpPr/>
          <p:nvPr/>
        </p:nvGrpSpPr>
        <p:grpSpPr>
          <a:xfrm>
            <a:off x="1063922" y="2317747"/>
            <a:ext cx="10224564" cy="3669396"/>
            <a:chOff x="1063922" y="2317747"/>
            <a:chExt cx="9496309" cy="3064292"/>
          </a:xfrm>
        </p:grpSpPr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DDD1A18B-0265-D28E-594C-B1ACD90687FF}"/>
                </a:ext>
              </a:extLst>
            </p:cNvPr>
            <p:cNvSpPr/>
            <p:nvPr/>
          </p:nvSpPr>
          <p:spPr>
            <a:xfrm>
              <a:off x="1063922" y="2317747"/>
              <a:ext cx="7758254" cy="6938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58251"/>
                <a:gd name="f7" fmla="val 693801"/>
                <a:gd name="f8" fmla="val 69380"/>
                <a:gd name="f9" fmla="val 31062"/>
                <a:gd name="f10" fmla="val 7688871"/>
                <a:gd name="f11" fmla="val 7727189"/>
                <a:gd name="f12" fmla="val 624421"/>
                <a:gd name="f13" fmla="val 662739"/>
                <a:gd name="f14" fmla="+- 0 0 -90"/>
                <a:gd name="f15" fmla="*/ f3 1 7758251"/>
                <a:gd name="f16" fmla="*/ f4 1 693801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7758251"/>
                <a:gd name="f25" fmla="*/ f21 1 693801"/>
                <a:gd name="f26" fmla="*/ 0 f22 1"/>
                <a:gd name="f27" fmla="*/ 69380 f21 1"/>
                <a:gd name="f28" fmla="*/ 69380 f22 1"/>
                <a:gd name="f29" fmla="*/ 0 f21 1"/>
                <a:gd name="f30" fmla="*/ 7688871 f22 1"/>
                <a:gd name="f31" fmla="*/ 7758251 f22 1"/>
                <a:gd name="f32" fmla="*/ 624421 f21 1"/>
                <a:gd name="f33" fmla="*/ 693801 f21 1"/>
                <a:gd name="f34" fmla="+- f23 0 f1"/>
                <a:gd name="f35" fmla="*/ f26 1 7758251"/>
                <a:gd name="f36" fmla="*/ f27 1 693801"/>
                <a:gd name="f37" fmla="*/ f28 1 7758251"/>
                <a:gd name="f38" fmla="*/ f29 1 693801"/>
                <a:gd name="f39" fmla="*/ f30 1 7758251"/>
                <a:gd name="f40" fmla="*/ f31 1 7758251"/>
                <a:gd name="f41" fmla="*/ f32 1 693801"/>
                <a:gd name="f42" fmla="*/ f33 1 693801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7758251" h="69380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627C58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38431" tIns="138431" rIns="927631" bIns="138431" anchor="ctr" anchorCtr="0" compatLnSpc="1">
              <a:noAutofit/>
            </a:bodyPr>
            <a:lstStyle/>
            <a:p>
              <a:pPr marL="0" marR="0" lvl="0" indent="0" algn="l" defTabSz="13779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100" b="0" i="0" u="none" strike="noStrike" kern="1200" cap="none" spc="0" baseline="0">
                  <a:solidFill>
                    <a:srgbClr val="FFFFFF"/>
                  </a:solidFill>
                  <a:uFillTx/>
                  <a:latin typeface="Consolas"/>
                </a:rPr>
                <a:t>Introduction </a:t>
              </a:r>
              <a:endParaRPr lang="en-US" sz="3100" b="0" i="0" u="none" strike="noStrike" kern="1200" cap="none" spc="0" baseline="0">
                <a:solidFill>
                  <a:srgbClr val="FFFFFF"/>
                </a:solidFill>
                <a:uFillTx/>
                <a:latin typeface="Consolas"/>
              </a:endParaRP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C400827C-569F-BE86-2105-5DCB6DE176B2}"/>
                </a:ext>
              </a:extLst>
            </p:cNvPr>
            <p:cNvSpPr/>
            <p:nvPr/>
          </p:nvSpPr>
          <p:spPr>
            <a:xfrm>
              <a:off x="1643277" y="3107908"/>
              <a:ext cx="7758254" cy="6938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58251"/>
                <a:gd name="f7" fmla="val 693801"/>
                <a:gd name="f8" fmla="val 69380"/>
                <a:gd name="f9" fmla="val 31062"/>
                <a:gd name="f10" fmla="val 7688871"/>
                <a:gd name="f11" fmla="val 7727189"/>
                <a:gd name="f12" fmla="val 624421"/>
                <a:gd name="f13" fmla="val 662739"/>
                <a:gd name="f14" fmla="+- 0 0 -90"/>
                <a:gd name="f15" fmla="*/ f3 1 7758251"/>
                <a:gd name="f16" fmla="*/ f4 1 693801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7758251"/>
                <a:gd name="f25" fmla="*/ f21 1 693801"/>
                <a:gd name="f26" fmla="*/ 0 f22 1"/>
                <a:gd name="f27" fmla="*/ 69380 f21 1"/>
                <a:gd name="f28" fmla="*/ 69380 f22 1"/>
                <a:gd name="f29" fmla="*/ 0 f21 1"/>
                <a:gd name="f30" fmla="*/ 7688871 f22 1"/>
                <a:gd name="f31" fmla="*/ 7758251 f22 1"/>
                <a:gd name="f32" fmla="*/ 624421 f21 1"/>
                <a:gd name="f33" fmla="*/ 693801 f21 1"/>
                <a:gd name="f34" fmla="+- f23 0 f1"/>
                <a:gd name="f35" fmla="*/ f26 1 7758251"/>
                <a:gd name="f36" fmla="*/ f27 1 693801"/>
                <a:gd name="f37" fmla="*/ f28 1 7758251"/>
                <a:gd name="f38" fmla="*/ f29 1 693801"/>
                <a:gd name="f39" fmla="*/ f30 1 7758251"/>
                <a:gd name="f40" fmla="*/ f31 1 7758251"/>
                <a:gd name="f41" fmla="*/ f32 1 693801"/>
                <a:gd name="f42" fmla="*/ f33 1 693801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7758251" h="69380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6A7E58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38431" tIns="138431" rIns="1168749" bIns="138431" anchor="ctr" anchorCtr="0" compatLnSpc="1">
              <a:noAutofit/>
            </a:bodyPr>
            <a:lstStyle/>
            <a:p>
              <a:pPr marL="0" marR="0" lvl="0" indent="0" algn="l" defTabSz="13779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100" b="0" i="0" u="none" strike="noStrike" kern="1200" cap="none" spc="0" baseline="0">
                  <a:solidFill>
                    <a:srgbClr val="FFFFFF"/>
                  </a:solidFill>
                  <a:uFillTx/>
                  <a:latin typeface="Consolas"/>
                </a:rPr>
                <a:t>Barrier 1 - Solution 1</a:t>
              </a:r>
              <a:endParaRPr lang="en-US" sz="3100" b="0" i="0" u="none" strike="noStrike" kern="1200" cap="none" spc="0" baseline="0">
                <a:solidFill>
                  <a:srgbClr val="FFFFFF"/>
                </a:solidFill>
                <a:uFillTx/>
                <a:latin typeface="Consolas"/>
              </a:endParaRP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FB0ECE9F-853E-7D64-80D6-32A774804598}"/>
                </a:ext>
              </a:extLst>
            </p:cNvPr>
            <p:cNvSpPr/>
            <p:nvPr/>
          </p:nvSpPr>
          <p:spPr>
            <a:xfrm>
              <a:off x="2222622" y="3898078"/>
              <a:ext cx="7758254" cy="6938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58251"/>
                <a:gd name="f7" fmla="val 693801"/>
                <a:gd name="f8" fmla="val 69380"/>
                <a:gd name="f9" fmla="val 31062"/>
                <a:gd name="f10" fmla="val 7688871"/>
                <a:gd name="f11" fmla="val 7727189"/>
                <a:gd name="f12" fmla="val 624421"/>
                <a:gd name="f13" fmla="val 662739"/>
                <a:gd name="f14" fmla="+- 0 0 -90"/>
                <a:gd name="f15" fmla="*/ f3 1 7758251"/>
                <a:gd name="f16" fmla="*/ f4 1 693801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7758251"/>
                <a:gd name="f25" fmla="*/ f21 1 693801"/>
                <a:gd name="f26" fmla="*/ 0 f22 1"/>
                <a:gd name="f27" fmla="*/ 69380 f21 1"/>
                <a:gd name="f28" fmla="*/ 69380 f22 1"/>
                <a:gd name="f29" fmla="*/ 0 f21 1"/>
                <a:gd name="f30" fmla="*/ 7688871 f22 1"/>
                <a:gd name="f31" fmla="*/ 7758251 f22 1"/>
                <a:gd name="f32" fmla="*/ 624421 f21 1"/>
                <a:gd name="f33" fmla="*/ 693801 f21 1"/>
                <a:gd name="f34" fmla="+- f23 0 f1"/>
                <a:gd name="f35" fmla="*/ f26 1 7758251"/>
                <a:gd name="f36" fmla="*/ f27 1 693801"/>
                <a:gd name="f37" fmla="*/ f28 1 7758251"/>
                <a:gd name="f38" fmla="*/ f29 1 693801"/>
                <a:gd name="f39" fmla="*/ f30 1 7758251"/>
                <a:gd name="f40" fmla="*/ f31 1 7758251"/>
                <a:gd name="f41" fmla="*/ f32 1 693801"/>
                <a:gd name="f42" fmla="*/ f33 1 693801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7758251" h="69380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728058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38431" tIns="138431" rIns="1168749" bIns="138431" anchor="ctr" anchorCtr="0" compatLnSpc="1">
              <a:noAutofit/>
            </a:bodyPr>
            <a:lstStyle/>
            <a:p>
              <a:pPr marL="0" marR="0" lvl="0" indent="0" algn="l" defTabSz="13779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100" b="0" i="0" u="none" strike="noStrike" kern="1200" cap="none" spc="0" baseline="0">
                  <a:solidFill>
                    <a:srgbClr val="FFFFFF"/>
                  </a:solidFill>
                  <a:uFillTx/>
                  <a:latin typeface="Consolas"/>
                </a:rPr>
                <a:t>Barrier 2 – Solution 2</a:t>
              </a:r>
              <a:endParaRPr lang="en-US" sz="3100" b="0" i="0" u="none" strike="noStrike" kern="1200" cap="none" spc="0" baseline="0">
                <a:solidFill>
                  <a:srgbClr val="FFFFFF"/>
                </a:solidFill>
                <a:uFillTx/>
                <a:latin typeface="Consolas"/>
              </a:endParaRP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9BC6F7FF-38F8-F78D-37F9-C558A7ECA1E5}"/>
                </a:ext>
              </a:extLst>
            </p:cNvPr>
            <p:cNvSpPr/>
            <p:nvPr/>
          </p:nvSpPr>
          <p:spPr>
            <a:xfrm>
              <a:off x="2801977" y="4688238"/>
              <a:ext cx="7758254" cy="6938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58251"/>
                <a:gd name="f7" fmla="val 693801"/>
                <a:gd name="f8" fmla="val 69380"/>
                <a:gd name="f9" fmla="val 31062"/>
                <a:gd name="f10" fmla="val 7688871"/>
                <a:gd name="f11" fmla="val 7727189"/>
                <a:gd name="f12" fmla="val 624421"/>
                <a:gd name="f13" fmla="val 662739"/>
                <a:gd name="f14" fmla="+- 0 0 -90"/>
                <a:gd name="f15" fmla="*/ f3 1 7758251"/>
                <a:gd name="f16" fmla="*/ f4 1 693801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7758251"/>
                <a:gd name="f25" fmla="*/ f21 1 693801"/>
                <a:gd name="f26" fmla="*/ 0 f22 1"/>
                <a:gd name="f27" fmla="*/ 69380 f21 1"/>
                <a:gd name="f28" fmla="*/ 69380 f22 1"/>
                <a:gd name="f29" fmla="*/ 0 f21 1"/>
                <a:gd name="f30" fmla="*/ 7688871 f22 1"/>
                <a:gd name="f31" fmla="*/ 7758251 f22 1"/>
                <a:gd name="f32" fmla="*/ 624421 f21 1"/>
                <a:gd name="f33" fmla="*/ 693801 f21 1"/>
                <a:gd name="f34" fmla="+- f23 0 f1"/>
                <a:gd name="f35" fmla="*/ f26 1 7758251"/>
                <a:gd name="f36" fmla="*/ f27 1 693801"/>
                <a:gd name="f37" fmla="*/ f28 1 7758251"/>
                <a:gd name="f38" fmla="*/ f29 1 693801"/>
                <a:gd name="f39" fmla="*/ f30 1 7758251"/>
                <a:gd name="f40" fmla="*/ f31 1 7758251"/>
                <a:gd name="f41" fmla="*/ f32 1 693801"/>
                <a:gd name="f42" fmla="*/ f33 1 693801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7758251" h="69380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7B8258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38431" tIns="138431" rIns="1168749" bIns="138431" anchor="ctr" anchorCtr="0" compatLnSpc="1">
              <a:noAutofit/>
            </a:bodyPr>
            <a:lstStyle/>
            <a:p>
              <a:pPr marL="0" marR="0" lvl="0" indent="0" algn="l" defTabSz="13779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100" b="0" i="0" u="none" strike="noStrike" kern="1200" cap="none" spc="0" baseline="0" dirty="0">
                  <a:solidFill>
                    <a:srgbClr val="FFFFFF"/>
                  </a:solidFill>
                  <a:uFillTx/>
                  <a:latin typeface="Consolas"/>
                </a:rPr>
                <a:t>Conclusion </a:t>
              </a:r>
              <a:endParaRPr lang="en-US" sz="3100" b="0" i="0" u="none" strike="noStrike" kern="1200" cap="none" spc="0" baseline="0" dirty="0">
                <a:solidFill>
                  <a:srgbClr val="FFFFFF"/>
                </a:solidFill>
                <a:uFillTx/>
                <a:latin typeface="Consolas"/>
              </a:endParaRP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D32D9D9A-645F-C10B-F209-915BD936ACF0}"/>
                </a:ext>
              </a:extLst>
            </p:cNvPr>
            <p:cNvSpPr/>
            <p:nvPr/>
          </p:nvSpPr>
          <p:spPr>
            <a:xfrm>
              <a:off x="8371203" y="2824609"/>
              <a:ext cx="450972" cy="45097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0970"/>
                <a:gd name="f7" fmla="val 248034"/>
                <a:gd name="f8" fmla="val 101468"/>
                <a:gd name="f9" fmla="val 349502"/>
                <a:gd name="f10" fmla="val 225485"/>
                <a:gd name="f11" fmla="+- 0 0 -90"/>
                <a:gd name="f12" fmla="*/ f3 1 450970"/>
                <a:gd name="f13" fmla="*/ f4 1 450970"/>
                <a:gd name="f14" fmla="val f5"/>
                <a:gd name="f15" fmla="val f6"/>
                <a:gd name="f16" fmla="*/ f11 f0 1"/>
                <a:gd name="f17" fmla="+- f15 0 f14"/>
                <a:gd name="f18" fmla="*/ f16 1 f2"/>
                <a:gd name="f19" fmla="*/ f17 1 450970"/>
                <a:gd name="f20" fmla="*/ 0 f17 1"/>
                <a:gd name="f21" fmla="*/ 248034 f17 1"/>
                <a:gd name="f22" fmla="*/ 101468 f17 1"/>
                <a:gd name="f23" fmla="*/ 349502 f17 1"/>
                <a:gd name="f24" fmla="*/ 450970 f17 1"/>
                <a:gd name="f25" fmla="*/ 225485 f17 1"/>
                <a:gd name="f26" fmla="+- f18 0 f1"/>
                <a:gd name="f27" fmla="*/ f20 1 450970"/>
                <a:gd name="f28" fmla="*/ f21 1 450970"/>
                <a:gd name="f29" fmla="*/ f22 1 450970"/>
                <a:gd name="f30" fmla="*/ f23 1 450970"/>
                <a:gd name="f31" fmla="*/ f24 1 450970"/>
                <a:gd name="f32" fmla="*/ f25 1 450970"/>
                <a:gd name="f33" fmla="*/ f14 1 f19"/>
                <a:gd name="f34" fmla="*/ f15 1 f19"/>
                <a:gd name="f35" fmla="*/ f27 1 f19"/>
                <a:gd name="f36" fmla="*/ f28 1 f19"/>
                <a:gd name="f37" fmla="*/ f29 1 f19"/>
                <a:gd name="f38" fmla="*/ f30 1 f19"/>
                <a:gd name="f39" fmla="*/ f31 1 f19"/>
                <a:gd name="f40" fmla="*/ f32 1 f19"/>
                <a:gd name="f41" fmla="*/ f33 f12 1"/>
                <a:gd name="f42" fmla="*/ f34 f12 1"/>
                <a:gd name="f43" fmla="*/ f34 f13 1"/>
                <a:gd name="f44" fmla="*/ f33 f13 1"/>
                <a:gd name="f45" fmla="*/ f35 f12 1"/>
                <a:gd name="f46" fmla="*/ f36 f13 1"/>
                <a:gd name="f47" fmla="*/ f37 f12 1"/>
                <a:gd name="f48" fmla="*/ f35 f13 1"/>
                <a:gd name="f49" fmla="*/ f38 f12 1"/>
                <a:gd name="f50" fmla="*/ f39 f12 1"/>
                <a:gd name="f51" fmla="*/ f40 f12 1"/>
                <a:gd name="f52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5" y="f46"/>
                </a:cxn>
                <a:cxn ang="f26">
                  <a:pos x="f47" y="f46"/>
                </a:cxn>
                <a:cxn ang="f26">
                  <a:pos x="f47" y="f48"/>
                </a:cxn>
                <a:cxn ang="f26">
                  <a:pos x="f49" y="f48"/>
                </a:cxn>
                <a:cxn ang="f26">
                  <a:pos x="f49" y="f46"/>
                </a:cxn>
                <a:cxn ang="f26">
                  <a:pos x="f50" y="f46"/>
                </a:cxn>
                <a:cxn ang="f26">
                  <a:pos x="f51" y="f52"/>
                </a:cxn>
                <a:cxn ang="f26">
                  <a:pos x="f45" y="f46"/>
                </a:cxn>
              </a:cxnLst>
              <a:rect l="f41" t="f44" r="f42" b="f43"/>
              <a:pathLst>
                <a:path w="450970" h="450970">
                  <a:moveTo>
                    <a:pt x="f5" y="f7"/>
                  </a:moveTo>
                  <a:lnTo>
                    <a:pt x="f8" y="f7"/>
                  </a:lnTo>
                  <a:lnTo>
                    <a:pt x="f8" y="f5"/>
                  </a:lnTo>
                  <a:lnTo>
                    <a:pt x="f9" y="f5"/>
                  </a:lnTo>
                  <a:lnTo>
                    <a:pt x="f9" y="f7"/>
                  </a:lnTo>
                  <a:lnTo>
                    <a:pt x="f6" y="f7"/>
                  </a:lnTo>
                  <a:lnTo>
                    <a:pt x="f10" y="f6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D3D7D1">
                <a:alpha val="90000"/>
              </a:srgbClr>
            </a:solidFill>
            <a:ln w="12701" cap="flat">
              <a:solidFill>
                <a:srgbClr val="D3D7D1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28134" tIns="26673" rIns="128134" bIns="138284" anchor="ctr" anchorCtr="1" compatLnSpc="1">
              <a:noAutofit/>
            </a:bodyPr>
            <a:lstStyle/>
            <a:p>
              <a:pPr marL="0" marR="0" lvl="0" indent="0" algn="ctr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00" b="0" i="0" u="none" strike="noStrike" kern="1200" cap="none" spc="0" baseline="0">
                <a:solidFill>
                  <a:srgbClr val="000000"/>
                </a:solidFill>
                <a:uFillTx/>
                <a:latin typeface="Consolas"/>
              </a:endParaRPr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33462CA7-E705-11BA-8976-DBD63211BEE3}"/>
                </a:ext>
              </a:extLst>
            </p:cNvPr>
            <p:cNvSpPr/>
            <p:nvPr/>
          </p:nvSpPr>
          <p:spPr>
            <a:xfrm>
              <a:off x="8950558" y="3614769"/>
              <a:ext cx="450972" cy="45097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0970"/>
                <a:gd name="f7" fmla="val 248034"/>
                <a:gd name="f8" fmla="val 101468"/>
                <a:gd name="f9" fmla="val 349502"/>
                <a:gd name="f10" fmla="val 225485"/>
                <a:gd name="f11" fmla="+- 0 0 -90"/>
                <a:gd name="f12" fmla="*/ f3 1 450970"/>
                <a:gd name="f13" fmla="*/ f4 1 450970"/>
                <a:gd name="f14" fmla="val f5"/>
                <a:gd name="f15" fmla="val f6"/>
                <a:gd name="f16" fmla="*/ f11 f0 1"/>
                <a:gd name="f17" fmla="+- f15 0 f14"/>
                <a:gd name="f18" fmla="*/ f16 1 f2"/>
                <a:gd name="f19" fmla="*/ f17 1 450970"/>
                <a:gd name="f20" fmla="*/ 0 f17 1"/>
                <a:gd name="f21" fmla="*/ 248034 f17 1"/>
                <a:gd name="f22" fmla="*/ 101468 f17 1"/>
                <a:gd name="f23" fmla="*/ 349502 f17 1"/>
                <a:gd name="f24" fmla="*/ 450970 f17 1"/>
                <a:gd name="f25" fmla="*/ 225485 f17 1"/>
                <a:gd name="f26" fmla="+- f18 0 f1"/>
                <a:gd name="f27" fmla="*/ f20 1 450970"/>
                <a:gd name="f28" fmla="*/ f21 1 450970"/>
                <a:gd name="f29" fmla="*/ f22 1 450970"/>
                <a:gd name="f30" fmla="*/ f23 1 450970"/>
                <a:gd name="f31" fmla="*/ f24 1 450970"/>
                <a:gd name="f32" fmla="*/ f25 1 450970"/>
                <a:gd name="f33" fmla="*/ f14 1 f19"/>
                <a:gd name="f34" fmla="*/ f15 1 f19"/>
                <a:gd name="f35" fmla="*/ f27 1 f19"/>
                <a:gd name="f36" fmla="*/ f28 1 f19"/>
                <a:gd name="f37" fmla="*/ f29 1 f19"/>
                <a:gd name="f38" fmla="*/ f30 1 f19"/>
                <a:gd name="f39" fmla="*/ f31 1 f19"/>
                <a:gd name="f40" fmla="*/ f32 1 f19"/>
                <a:gd name="f41" fmla="*/ f33 f12 1"/>
                <a:gd name="f42" fmla="*/ f34 f12 1"/>
                <a:gd name="f43" fmla="*/ f34 f13 1"/>
                <a:gd name="f44" fmla="*/ f33 f13 1"/>
                <a:gd name="f45" fmla="*/ f35 f12 1"/>
                <a:gd name="f46" fmla="*/ f36 f13 1"/>
                <a:gd name="f47" fmla="*/ f37 f12 1"/>
                <a:gd name="f48" fmla="*/ f35 f13 1"/>
                <a:gd name="f49" fmla="*/ f38 f12 1"/>
                <a:gd name="f50" fmla="*/ f39 f12 1"/>
                <a:gd name="f51" fmla="*/ f40 f12 1"/>
                <a:gd name="f52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5" y="f46"/>
                </a:cxn>
                <a:cxn ang="f26">
                  <a:pos x="f47" y="f46"/>
                </a:cxn>
                <a:cxn ang="f26">
                  <a:pos x="f47" y="f48"/>
                </a:cxn>
                <a:cxn ang="f26">
                  <a:pos x="f49" y="f48"/>
                </a:cxn>
                <a:cxn ang="f26">
                  <a:pos x="f49" y="f46"/>
                </a:cxn>
                <a:cxn ang="f26">
                  <a:pos x="f50" y="f46"/>
                </a:cxn>
                <a:cxn ang="f26">
                  <a:pos x="f51" y="f52"/>
                </a:cxn>
                <a:cxn ang="f26">
                  <a:pos x="f45" y="f46"/>
                </a:cxn>
              </a:cxnLst>
              <a:rect l="f41" t="f44" r="f42" b="f43"/>
              <a:pathLst>
                <a:path w="450970" h="450970">
                  <a:moveTo>
                    <a:pt x="f5" y="f7"/>
                  </a:moveTo>
                  <a:lnTo>
                    <a:pt x="f8" y="f7"/>
                  </a:lnTo>
                  <a:lnTo>
                    <a:pt x="f8" y="f5"/>
                  </a:lnTo>
                  <a:lnTo>
                    <a:pt x="f9" y="f5"/>
                  </a:lnTo>
                  <a:lnTo>
                    <a:pt x="f9" y="f7"/>
                  </a:lnTo>
                  <a:lnTo>
                    <a:pt x="f6" y="f7"/>
                  </a:lnTo>
                  <a:lnTo>
                    <a:pt x="f10" y="f6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D4D8D1">
                <a:alpha val="90000"/>
              </a:srgbClr>
            </a:solidFill>
            <a:ln w="12701" cap="flat">
              <a:solidFill>
                <a:srgbClr val="D4D8D1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28134" tIns="26673" rIns="128134" bIns="138284" anchor="ctr" anchorCtr="1" compatLnSpc="1">
              <a:noAutofit/>
            </a:bodyPr>
            <a:lstStyle/>
            <a:p>
              <a:pPr marL="0" marR="0" lvl="0" indent="0" algn="ctr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00" b="0" i="0" u="none" strike="noStrike" kern="1200" cap="none" spc="0" baseline="0">
                <a:solidFill>
                  <a:srgbClr val="000000"/>
                </a:solidFill>
                <a:uFillTx/>
                <a:latin typeface="Consolas"/>
              </a:endParaRPr>
            </a:p>
          </p:txBody>
        </p:sp>
        <p:sp>
          <p:nvSpPr>
            <p:cNvPr id="17" name="Free-form: Shape 16">
              <a:extLst>
                <a:ext uri="{FF2B5EF4-FFF2-40B4-BE49-F238E27FC236}">
                  <a16:creationId xmlns:a16="http://schemas.microsoft.com/office/drawing/2014/main" id="{B76C2A8E-D24F-546D-4E32-2C19DC271082}"/>
                </a:ext>
              </a:extLst>
            </p:cNvPr>
            <p:cNvSpPr/>
            <p:nvPr/>
          </p:nvSpPr>
          <p:spPr>
            <a:xfrm>
              <a:off x="9529904" y="4393371"/>
              <a:ext cx="450972" cy="45097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0970"/>
                <a:gd name="f7" fmla="val 248034"/>
                <a:gd name="f8" fmla="val 101468"/>
                <a:gd name="f9" fmla="val 349502"/>
                <a:gd name="f10" fmla="val 225485"/>
                <a:gd name="f11" fmla="+- 0 0 -90"/>
                <a:gd name="f12" fmla="*/ f3 1 450970"/>
                <a:gd name="f13" fmla="*/ f4 1 450970"/>
                <a:gd name="f14" fmla="val f5"/>
                <a:gd name="f15" fmla="val f6"/>
                <a:gd name="f16" fmla="*/ f11 f0 1"/>
                <a:gd name="f17" fmla="+- f15 0 f14"/>
                <a:gd name="f18" fmla="*/ f16 1 f2"/>
                <a:gd name="f19" fmla="*/ f17 1 450970"/>
                <a:gd name="f20" fmla="*/ 0 f17 1"/>
                <a:gd name="f21" fmla="*/ 248034 f17 1"/>
                <a:gd name="f22" fmla="*/ 101468 f17 1"/>
                <a:gd name="f23" fmla="*/ 349502 f17 1"/>
                <a:gd name="f24" fmla="*/ 450970 f17 1"/>
                <a:gd name="f25" fmla="*/ 225485 f17 1"/>
                <a:gd name="f26" fmla="+- f18 0 f1"/>
                <a:gd name="f27" fmla="*/ f20 1 450970"/>
                <a:gd name="f28" fmla="*/ f21 1 450970"/>
                <a:gd name="f29" fmla="*/ f22 1 450970"/>
                <a:gd name="f30" fmla="*/ f23 1 450970"/>
                <a:gd name="f31" fmla="*/ f24 1 450970"/>
                <a:gd name="f32" fmla="*/ f25 1 450970"/>
                <a:gd name="f33" fmla="*/ f14 1 f19"/>
                <a:gd name="f34" fmla="*/ f15 1 f19"/>
                <a:gd name="f35" fmla="*/ f27 1 f19"/>
                <a:gd name="f36" fmla="*/ f28 1 f19"/>
                <a:gd name="f37" fmla="*/ f29 1 f19"/>
                <a:gd name="f38" fmla="*/ f30 1 f19"/>
                <a:gd name="f39" fmla="*/ f31 1 f19"/>
                <a:gd name="f40" fmla="*/ f32 1 f19"/>
                <a:gd name="f41" fmla="*/ f33 f12 1"/>
                <a:gd name="f42" fmla="*/ f34 f12 1"/>
                <a:gd name="f43" fmla="*/ f34 f13 1"/>
                <a:gd name="f44" fmla="*/ f33 f13 1"/>
                <a:gd name="f45" fmla="*/ f35 f12 1"/>
                <a:gd name="f46" fmla="*/ f36 f13 1"/>
                <a:gd name="f47" fmla="*/ f37 f12 1"/>
                <a:gd name="f48" fmla="*/ f35 f13 1"/>
                <a:gd name="f49" fmla="*/ f38 f12 1"/>
                <a:gd name="f50" fmla="*/ f39 f12 1"/>
                <a:gd name="f51" fmla="*/ f40 f12 1"/>
                <a:gd name="f52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5" y="f46"/>
                </a:cxn>
                <a:cxn ang="f26">
                  <a:pos x="f47" y="f46"/>
                </a:cxn>
                <a:cxn ang="f26">
                  <a:pos x="f47" y="f48"/>
                </a:cxn>
                <a:cxn ang="f26">
                  <a:pos x="f49" y="f48"/>
                </a:cxn>
                <a:cxn ang="f26">
                  <a:pos x="f49" y="f46"/>
                </a:cxn>
                <a:cxn ang="f26">
                  <a:pos x="f50" y="f46"/>
                </a:cxn>
                <a:cxn ang="f26">
                  <a:pos x="f51" y="f52"/>
                </a:cxn>
                <a:cxn ang="f26">
                  <a:pos x="f45" y="f46"/>
                </a:cxn>
              </a:cxnLst>
              <a:rect l="f41" t="f44" r="f42" b="f43"/>
              <a:pathLst>
                <a:path w="450970" h="450970">
                  <a:moveTo>
                    <a:pt x="f5" y="f7"/>
                  </a:moveTo>
                  <a:lnTo>
                    <a:pt x="f8" y="f7"/>
                  </a:lnTo>
                  <a:lnTo>
                    <a:pt x="f8" y="f5"/>
                  </a:lnTo>
                  <a:lnTo>
                    <a:pt x="f9" y="f5"/>
                  </a:lnTo>
                  <a:lnTo>
                    <a:pt x="f9" y="f7"/>
                  </a:lnTo>
                  <a:lnTo>
                    <a:pt x="f6" y="f7"/>
                  </a:lnTo>
                  <a:lnTo>
                    <a:pt x="f10" y="f6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D7D8D1">
                <a:alpha val="90000"/>
              </a:srgbClr>
            </a:solidFill>
            <a:ln w="12701" cap="flat">
              <a:solidFill>
                <a:srgbClr val="D7D8D1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28134" tIns="26673" rIns="128134" bIns="138284" anchor="ctr" anchorCtr="1" compatLnSpc="1">
              <a:noAutofit/>
            </a:bodyPr>
            <a:lstStyle/>
            <a:p>
              <a:pPr marL="0" marR="0" lvl="0" indent="0" algn="ctr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100" b="0" i="0" u="none" strike="noStrike" kern="1200" cap="none" spc="0" baseline="0">
                <a:solidFill>
                  <a:srgbClr val="000000"/>
                </a:solidFill>
                <a:uFillTx/>
                <a:latin typeface="Consolas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4A39-A27F-7142-1223-5AE016FEA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711C9-193A-5D98-721F-4AA5CECBA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196" y="2557517"/>
            <a:ext cx="9493245" cy="3854168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Aptos Body "/>
              </a:rPr>
              <a:t>Flight foods Ltd supplies ready meals to airlines.</a:t>
            </a:r>
          </a:p>
          <a:p>
            <a:r>
              <a:rPr lang="en-GB" sz="2000" b="1" dirty="0">
                <a:solidFill>
                  <a:schemeClr val="tx1"/>
                </a:solidFill>
                <a:latin typeface="Aptos Body "/>
              </a:rPr>
              <a:t>The company in experiencing quality problems.</a:t>
            </a:r>
          </a:p>
          <a:p>
            <a:r>
              <a:rPr lang="en-GB" sz="2000" b="1" dirty="0">
                <a:solidFill>
                  <a:schemeClr val="tx1"/>
                </a:solidFill>
                <a:latin typeface="Aptos Body "/>
              </a:rPr>
              <a:t>Issues include poor packaging and meat in vegetarian meals.</a:t>
            </a:r>
          </a:p>
          <a:p>
            <a:r>
              <a:rPr lang="en-GB" sz="2000" b="1" dirty="0">
                <a:solidFill>
                  <a:schemeClr val="tx1"/>
                </a:solidFill>
                <a:latin typeface="Aptos Body "/>
              </a:rPr>
              <a:t>Problems appear to be caused by age, psychological and emotional barriers.</a:t>
            </a:r>
          </a:p>
          <a:p>
            <a:r>
              <a:rPr lang="en-GB" sz="2000" b="1" dirty="0">
                <a:solidFill>
                  <a:schemeClr val="tx1"/>
                </a:solidFill>
                <a:latin typeface="Aptos Body "/>
              </a:rPr>
              <a:t>This case study identifies barriers and suggests improvements. </a:t>
            </a:r>
          </a:p>
        </p:txBody>
      </p:sp>
    </p:spTree>
    <p:extLst>
      <p:ext uri="{BB962C8B-B14F-4D97-AF65-F5344CB8AC3E}">
        <p14:creationId xmlns:p14="http://schemas.microsoft.com/office/powerpoint/2010/main" val="2432597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9169D-008E-8634-6675-45066E04574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49377" y="381000"/>
            <a:ext cx="9493245" cy="919840"/>
          </a:xfrm>
        </p:spPr>
        <p:txBody>
          <a:bodyPr anchorCtr="1">
            <a:normAutofit/>
          </a:bodyPr>
          <a:lstStyle/>
          <a:p>
            <a:pPr lvl="0" algn="ctr"/>
            <a:r>
              <a:rPr lang="en-GB" sz="4900" dirty="0"/>
              <a:t>-AGE BARRIER- </a:t>
            </a:r>
            <a:r>
              <a:rPr lang="en-GB" sz="1800" dirty="0"/>
              <a:t>Safayet Sojib Sheikh</a:t>
            </a:r>
            <a:endParaRPr lang="en-GB" sz="4900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83F0CF8-9408-1F29-9502-661DA8DFA4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7812992"/>
              </p:ext>
            </p:extLst>
          </p:nvPr>
        </p:nvGraphicFramePr>
        <p:xfrm>
          <a:off x="424543" y="1523092"/>
          <a:ext cx="11277600" cy="4953908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2844994">
                  <a:extLst>
                    <a:ext uri="{9D8B030D-6E8A-4147-A177-3AD203B41FA5}">
                      <a16:colId xmlns:a16="http://schemas.microsoft.com/office/drawing/2014/main" val="4065264784"/>
                    </a:ext>
                  </a:extLst>
                </a:gridCol>
                <a:gridCol w="8432606">
                  <a:extLst>
                    <a:ext uri="{9D8B030D-6E8A-4147-A177-3AD203B41FA5}">
                      <a16:colId xmlns:a16="http://schemas.microsoft.com/office/drawing/2014/main" val="187777560"/>
                    </a:ext>
                  </a:extLst>
                </a:gridCol>
              </a:tblGrid>
              <a:tr h="1594932">
                <a:tc>
                  <a:txBody>
                    <a:bodyPr/>
                    <a:lstStyle/>
                    <a:p>
                      <a:r>
                        <a:rPr lang="en-GB" dirty="0"/>
                        <a:t>What is age barrier?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Workers are different ages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Different age groups prefer different ways of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132851"/>
                  </a:ext>
                </a:extLst>
              </a:tr>
              <a:tr h="1679488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In this case study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Employees range from 18 to 60 years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Younger workers prefer messages or quick instructions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Older workers prefer face to face explanations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2587075"/>
                  </a:ext>
                </a:extLst>
              </a:tr>
              <a:tr h="1679488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Why this is a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Massages are not always understood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Important instructions can be missed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This leads to mistakes in food handling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537708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DF8ED-E770-18D0-D5DB-5C3EC3F26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 for age barrier - </a:t>
            </a:r>
            <a:r>
              <a:rPr lang="en-GB" sz="1600" dirty="0"/>
              <a:t>Safayet Sojib Sheikh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28E45-A1F4-2D17-795B-93FBD3EFEE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Aptos Body "/>
              </a:rPr>
              <a:t>Use different communication methods</a:t>
            </a:r>
          </a:p>
          <a:p>
            <a:r>
              <a:rPr lang="en-GB" sz="2000" b="1" dirty="0">
                <a:latin typeface="Aptos Body "/>
              </a:rPr>
              <a:t>Combine face to face, written, and visual instructions </a:t>
            </a:r>
          </a:p>
          <a:p>
            <a:r>
              <a:rPr lang="en-GB" sz="2000" b="1" dirty="0">
                <a:latin typeface="Aptos Body "/>
              </a:rPr>
              <a:t>Avoid relying on only one method (example verbal only)</a:t>
            </a:r>
          </a:p>
          <a:p>
            <a:r>
              <a:rPr lang="en-GB" sz="2000" b="1" dirty="0">
                <a:latin typeface="Aptos Body "/>
              </a:rPr>
              <a:t>Check understanding across all age groups </a:t>
            </a:r>
          </a:p>
          <a:p>
            <a:r>
              <a:rPr lang="en-GB" sz="2000" b="1" dirty="0">
                <a:latin typeface="Aptos Body "/>
              </a:rPr>
              <a:t>Adapt communication to suit employee preferences </a:t>
            </a:r>
          </a:p>
        </p:txBody>
      </p:sp>
    </p:spTree>
    <p:extLst>
      <p:ext uri="{BB962C8B-B14F-4D97-AF65-F5344CB8AC3E}">
        <p14:creationId xmlns:p14="http://schemas.microsoft.com/office/powerpoint/2010/main" val="467926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4D411-0FCE-21D2-CED8-0045F011E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6" y="452215"/>
            <a:ext cx="10755090" cy="1577970"/>
          </a:xfrm>
        </p:spPr>
        <p:txBody>
          <a:bodyPr/>
          <a:lstStyle/>
          <a:p>
            <a:r>
              <a:rPr lang="en-GB" dirty="0"/>
              <a:t>Psychological &amp; Emotional Barriers - </a:t>
            </a:r>
            <a:r>
              <a:rPr lang="en-GB" sz="2800" dirty="0"/>
              <a:t>Ilja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F7D12-80DD-28EC-E631-D39380643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0082" y="2551617"/>
            <a:ext cx="9493245" cy="3854168"/>
          </a:xfrm>
        </p:spPr>
        <p:txBody>
          <a:bodyPr/>
          <a:lstStyle/>
          <a:p>
            <a:r>
              <a:rPr lang="en-GB" sz="2400" b="1" dirty="0">
                <a:latin typeface="Aptos (Body)"/>
              </a:rPr>
              <a:t>Stress &amp; fatigue impacting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>
                <a:latin typeface="Aptos (Body)"/>
              </a:rPr>
              <a:t> Frustration &amp; emotional noise disrupting message clarity</a:t>
            </a:r>
          </a:p>
          <a:p>
            <a:r>
              <a:rPr lang="en-GB" sz="2400" b="1" dirty="0">
                <a:latin typeface="Aptos (Body)"/>
              </a:rPr>
              <a:t>Low motivation &amp; anxiety affecting message decoding</a:t>
            </a:r>
          </a:p>
          <a:p>
            <a:r>
              <a:rPr lang="en-GB" sz="2400" b="1" dirty="0">
                <a:latin typeface="Aptos (Body)"/>
              </a:rPr>
              <a:t> Linked Theory: Schramm’s Model &amp; Shannon–Weaver 'noise'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3719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844CE-C631-1AD6-9630-248766254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501" y="593729"/>
            <a:ext cx="10036633" cy="1577970"/>
          </a:xfrm>
        </p:spPr>
        <p:txBody>
          <a:bodyPr/>
          <a:lstStyle/>
          <a:p>
            <a:r>
              <a:rPr lang="en-GB" dirty="0"/>
              <a:t>Solutions for psychological &amp; emotional barrier - </a:t>
            </a:r>
            <a:r>
              <a:rPr lang="en-GB" sz="2800" dirty="0"/>
              <a:t>Ilja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63844-CC9F-3590-341B-9826D179CF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ptos Body"/>
              </a:rPr>
              <a:t>Manage stress and fatigue before giving instructions </a:t>
            </a:r>
          </a:p>
          <a:p>
            <a:r>
              <a:rPr lang="en-GB" sz="2400" b="1" dirty="0">
                <a:latin typeface="Aptos Body"/>
              </a:rPr>
              <a:t>Stay calm to reduce emotional noise </a:t>
            </a:r>
          </a:p>
          <a:p>
            <a:r>
              <a:rPr lang="en-GB" sz="2400" b="1" dirty="0">
                <a:latin typeface="Aptos Body"/>
              </a:rPr>
              <a:t>Use clear and simple language </a:t>
            </a:r>
          </a:p>
          <a:p>
            <a:r>
              <a:rPr lang="en-GB" sz="2400" b="1" dirty="0">
                <a:latin typeface="Aptos Body"/>
              </a:rPr>
              <a:t>Encourage questions and feedback </a:t>
            </a:r>
          </a:p>
          <a:p>
            <a:r>
              <a:rPr lang="en-GB" sz="2400" b="1" dirty="0">
                <a:latin typeface="Aptos Body"/>
              </a:rPr>
              <a:t>Create a positive and supportive workplace</a:t>
            </a:r>
          </a:p>
        </p:txBody>
      </p:sp>
    </p:spTree>
    <p:extLst>
      <p:ext uri="{BB962C8B-B14F-4D97-AF65-F5344CB8AC3E}">
        <p14:creationId xmlns:p14="http://schemas.microsoft.com/office/powerpoint/2010/main" val="10654255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B3234-6587-6F10-8AB8-808C79959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B12EA-9773-A0A1-DDD8-75665159A6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Aptos Body "/>
              </a:rPr>
              <a:t>Flight foods Ltd problems are caused by communication barriers.</a:t>
            </a:r>
          </a:p>
          <a:p>
            <a:r>
              <a:rPr lang="en-GB" sz="2000" b="1" dirty="0">
                <a:solidFill>
                  <a:schemeClr val="tx1"/>
                </a:solidFill>
                <a:latin typeface="Aptos Body "/>
              </a:rPr>
              <a:t>Key barriers include age, noise, and emotional barriers.</a:t>
            </a:r>
          </a:p>
          <a:p>
            <a:r>
              <a:rPr lang="en-GB" sz="2000" b="1" dirty="0">
                <a:solidFill>
                  <a:schemeClr val="tx1"/>
                </a:solidFill>
                <a:latin typeface="Aptos Body "/>
              </a:rPr>
              <a:t>Poor communication leads to mistakes and food safety issues.</a:t>
            </a:r>
          </a:p>
          <a:p>
            <a:r>
              <a:rPr lang="en-GB" sz="2000" b="1" dirty="0">
                <a:solidFill>
                  <a:schemeClr val="tx1"/>
                </a:solidFill>
                <a:latin typeface="Aptos Body "/>
              </a:rPr>
              <a:t>Improving communication will reduce errors and improve quality.</a:t>
            </a:r>
          </a:p>
          <a:p>
            <a:r>
              <a:rPr lang="en-GB" sz="2000" b="1" dirty="0">
                <a:solidFill>
                  <a:schemeClr val="tx1"/>
                </a:solidFill>
                <a:latin typeface="Aptos Body "/>
              </a:rPr>
              <a:t>Clear, calm and inclusive communication is essential.</a:t>
            </a:r>
          </a:p>
        </p:txBody>
      </p:sp>
    </p:spTree>
    <p:extLst>
      <p:ext uri="{BB962C8B-B14F-4D97-AF65-F5344CB8AC3E}">
        <p14:creationId xmlns:p14="http://schemas.microsoft.com/office/powerpoint/2010/main" val="548462913"/>
      </p:ext>
    </p:extLst>
  </p:cSld>
  <p:clrMapOvr>
    <a:masterClrMapping/>
  </p:clrMapOvr>
</p:sld>
</file>

<file path=ppt/theme/theme1.xml><?xml version="1.0" encoding="utf-8"?>
<a:theme xmlns:a="http://schemas.openxmlformats.org/drawingml/2006/main" name="Streetscape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1481d1912df1ec882ce672d2fe00dd97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ced3474d8fdd247f964921b678d5e249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8DEAD716-98A9-4187-BB06-8D0E7778B98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4158F64-2408-4F9F-AB70-035B7AD250B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D373BF7-C6F5-4B02-84D6-211AA14B4D84}">
  <ds:schemaRefs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terms/"/>
    <ds:schemaRef ds:uri="04d956d8-1ffd-4dba-87ce-03f615e16f58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1380</TotalTime>
  <Words>311</Words>
  <Application>Microsoft Office PowerPoint</Application>
  <PresentationFormat>Widescreen</PresentationFormat>
  <Paragraphs>48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ADLaM Display</vt:lpstr>
      <vt:lpstr>Aptos (Body)</vt:lpstr>
      <vt:lpstr>Aptos Body</vt:lpstr>
      <vt:lpstr>Aptos Body </vt:lpstr>
      <vt:lpstr>Arial</vt:lpstr>
      <vt:lpstr>Consolas</vt:lpstr>
      <vt:lpstr>Franklin Gothic Heavy</vt:lpstr>
      <vt:lpstr>StreetscapeVTI</vt:lpstr>
      <vt:lpstr>LCLM4003 Effective teamwork and communication</vt:lpstr>
      <vt:lpstr>Overview </vt:lpstr>
      <vt:lpstr>Introduction </vt:lpstr>
      <vt:lpstr>-AGE BARRIER- Safayet Sojib Sheikh</vt:lpstr>
      <vt:lpstr>Solutions for age barrier - Safayet Sojib Sheikh</vt:lpstr>
      <vt:lpstr>Psychological &amp; Emotional Barriers - Ilja</vt:lpstr>
      <vt:lpstr>Solutions for psychological &amp; emotional barrier - Ilja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Safayet Sojib Sheikh (2431467)</dc:creator>
  <cp:lastModifiedBy>Safayet Sojib Sheikh (2431467)</cp:lastModifiedBy>
  <cp:revision>6</cp:revision>
  <dcterms:created xsi:type="dcterms:W3CDTF">2025-12-04T23:02:54Z</dcterms:created>
  <dcterms:modified xsi:type="dcterms:W3CDTF">2025-12-13T02:47:40Z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