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59" r:id="rId5"/>
    <p:sldId id="260" r:id="rId6"/>
    <p:sldId id="261" r:id="rId7"/>
    <p:sldId id="262" r:id="rId8"/>
    <p:sldId id="264" r:id="rId9"/>
    <p:sldId id="265" r:id="rId10"/>
    <p:sldId id="266" r:id="rId11"/>
    <p:sldId id="267"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2A958C-41F3-4841-9664-F6027AFDCB86}" v="565" dt="2020-11-13T13:54:44.995"/>
    <p1510:client id="{9CCC053C-D376-2DDD-3C85-8F28EE3C76A5}" v="2090" dt="2020-11-14T14:40:18.557"/>
    <p1510:client id="{9CFFB82C-A75C-244D-8D59-BAA5C46DE7A7}" v="349" dt="2020-11-14T22:08:53.923"/>
    <p1510:client id="{D8408BE3-9F72-19F9-FDD9-95BB42B4DE46}" v="2083" dt="2020-11-14T21:00:16.3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e Oluwakemi Awolumate (2005237)" userId="S::2005237@student.uwtsd.ac.uk::70918c75-2fcb-446f-81dd-897ef841f765" providerId="AD" clId="Web-{302A958C-41F3-4841-9664-F6027AFDCB86}"/>
    <pc:docChg chg="addSld modSld addMainMaster delMainMaster">
      <pc:chgData name="Rose Oluwakemi Awolumate (2005237)" userId="S::2005237@student.uwtsd.ac.uk::70918c75-2fcb-446f-81dd-897ef841f765" providerId="AD" clId="Web-{302A958C-41F3-4841-9664-F6027AFDCB86}" dt="2020-11-13T13:54:44.995" v="557" actId="1076"/>
      <pc:docMkLst>
        <pc:docMk/>
      </pc:docMkLst>
      <pc:sldChg chg="addSp delSp modSp mod setBg modClrScheme delDesignElem chgLayout">
        <pc:chgData name="Rose Oluwakemi Awolumate (2005237)" userId="S::2005237@student.uwtsd.ac.uk::70918c75-2fcb-446f-81dd-897ef841f765" providerId="AD" clId="Web-{302A958C-41F3-4841-9664-F6027AFDCB86}" dt="2020-11-13T13:05:13.498" v="200"/>
        <pc:sldMkLst>
          <pc:docMk/>
          <pc:sldMk cId="109857222" sldId="256"/>
        </pc:sldMkLst>
        <pc:spChg chg="mod ord">
          <ac:chgData name="Rose Oluwakemi Awolumate (2005237)" userId="S::2005237@student.uwtsd.ac.uk::70918c75-2fcb-446f-81dd-897ef841f765" providerId="AD" clId="Web-{302A958C-41F3-4841-9664-F6027AFDCB86}" dt="2020-11-13T13:05:13.498" v="200"/>
          <ac:spMkLst>
            <pc:docMk/>
            <pc:sldMk cId="109857222" sldId="256"/>
            <ac:spMk id="2" creationId="{00000000-0000-0000-0000-000000000000}"/>
          </ac:spMkLst>
        </pc:spChg>
        <pc:spChg chg="del">
          <ac:chgData name="Rose Oluwakemi Awolumate (2005237)" userId="S::2005237@student.uwtsd.ac.uk::70918c75-2fcb-446f-81dd-897ef841f765" providerId="AD" clId="Web-{302A958C-41F3-4841-9664-F6027AFDCB86}" dt="2020-11-13T12:55:50.044" v="0"/>
          <ac:spMkLst>
            <pc:docMk/>
            <pc:sldMk cId="109857222" sldId="256"/>
            <ac:spMk id="3" creationId="{00000000-0000-0000-0000-000000000000}"/>
          </ac:spMkLst>
        </pc:spChg>
        <pc:spChg chg="add mod">
          <ac:chgData name="Rose Oluwakemi Awolumate (2005237)" userId="S::2005237@student.uwtsd.ac.uk::70918c75-2fcb-446f-81dd-897ef841f765" providerId="AD" clId="Web-{302A958C-41F3-4841-9664-F6027AFDCB86}" dt="2020-11-13T12:59:46.526" v="81" actId="20577"/>
          <ac:spMkLst>
            <pc:docMk/>
            <pc:sldMk cId="109857222" sldId="256"/>
            <ac:spMk id="5" creationId="{04EBA924-9D32-4BB9-8E1E-B8617CAE84D4}"/>
          </ac:spMkLst>
        </pc:spChg>
        <pc:spChg chg="add mod">
          <ac:chgData name="Rose Oluwakemi Awolumate (2005237)" userId="S::2005237@student.uwtsd.ac.uk::70918c75-2fcb-446f-81dd-897ef841f765" providerId="AD" clId="Web-{302A958C-41F3-4841-9664-F6027AFDCB86}" dt="2020-11-13T13:04:26.011" v="197" actId="20577"/>
          <ac:spMkLst>
            <pc:docMk/>
            <pc:sldMk cId="109857222" sldId="256"/>
            <ac:spMk id="6" creationId="{F0F6AE66-E5D1-4362-ABDB-332601AB790C}"/>
          </ac:spMkLst>
        </pc:spChg>
        <pc:spChg chg="add mod">
          <ac:chgData name="Rose Oluwakemi Awolumate (2005237)" userId="S::2005237@student.uwtsd.ac.uk::70918c75-2fcb-446f-81dd-897ef841f765" providerId="AD" clId="Web-{302A958C-41F3-4841-9664-F6027AFDCB86}" dt="2020-11-13T13:02:00.112" v="160" actId="20577"/>
          <ac:spMkLst>
            <pc:docMk/>
            <pc:sldMk cId="109857222" sldId="256"/>
            <ac:spMk id="7" creationId="{450F2177-5EAF-4F03-9D0D-0E2EA8740A4F}"/>
          </ac:spMkLst>
        </pc:spChg>
        <pc:spChg chg="add del">
          <ac:chgData name="Rose Oluwakemi Awolumate (2005237)" userId="S::2005237@student.uwtsd.ac.uk::70918c75-2fcb-446f-81dd-897ef841f765" providerId="AD" clId="Web-{302A958C-41F3-4841-9664-F6027AFDCB86}" dt="2020-11-13T13:04:41.824" v="198"/>
          <ac:spMkLst>
            <pc:docMk/>
            <pc:sldMk cId="109857222" sldId="256"/>
            <ac:spMk id="8" creationId="{5A59F003-E00A-43F9-91DC-CC54E3B87466}"/>
          </ac:spMkLst>
        </pc:spChg>
        <pc:spChg chg="add mod">
          <ac:chgData name="Rose Oluwakemi Awolumate (2005237)" userId="S::2005237@student.uwtsd.ac.uk::70918c75-2fcb-446f-81dd-897ef841f765" providerId="AD" clId="Web-{302A958C-41F3-4841-9664-F6027AFDCB86}" dt="2020-11-13T13:02:34.708" v="180" actId="20577"/>
          <ac:spMkLst>
            <pc:docMk/>
            <pc:sldMk cId="109857222" sldId="256"/>
            <ac:spMk id="9" creationId="{9D5F3A74-45B2-4CAB-A640-EF8EC6D899AA}"/>
          </ac:spMkLst>
        </pc:spChg>
        <pc:spChg chg="add del">
          <ac:chgData name="Rose Oluwakemi Awolumate (2005237)" userId="S::2005237@student.uwtsd.ac.uk::70918c75-2fcb-446f-81dd-897ef841f765" providerId="AD" clId="Web-{302A958C-41F3-4841-9664-F6027AFDCB86}" dt="2020-11-13T13:04:41.824" v="198"/>
          <ac:spMkLst>
            <pc:docMk/>
            <pc:sldMk cId="109857222" sldId="256"/>
            <ac:spMk id="10" creationId="{D74A4382-E3AD-430A-9A1F-DFA3E0E77A7D}"/>
          </ac:spMkLst>
        </pc:spChg>
        <pc:picChg chg="add mod">
          <ac:chgData name="Rose Oluwakemi Awolumate (2005237)" userId="S::2005237@student.uwtsd.ac.uk::70918c75-2fcb-446f-81dd-897ef841f765" providerId="AD" clId="Web-{302A958C-41F3-4841-9664-F6027AFDCB86}" dt="2020-11-13T13:04:23.339" v="194" actId="1076"/>
          <ac:picMkLst>
            <pc:docMk/>
            <pc:sldMk cId="109857222" sldId="256"/>
            <ac:picMk id="4" creationId="{586877BE-AB2E-40BD-9078-4BFFFA2AA6F6}"/>
          </ac:picMkLst>
        </pc:picChg>
      </pc:sldChg>
      <pc:sldChg chg="addSp delSp modSp new mod modClrScheme chgLayout">
        <pc:chgData name="Rose Oluwakemi Awolumate (2005237)" userId="S::2005237@student.uwtsd.ac.uk::70918c75-2fcb-446f-81dd-897ef841f765" providerId="AD" clId="Web-{302A958C-41F3-4841-9664-F6027AFDCB86}" dt="2020-11-13T13:54:44.995" v="557" actId="1076"/>
        <pc:sldMkLst>
          <pc:docMk/>
          <pc:sldMk cId="2622501605" sldId="257"/>
        </pc:sldMkLst>
        <pc:spChg chg="add mod">
          <ac:chgData name="Rose Oluwakemi Awolumate (2005237)" userId="S::2005237@student.uwtsd.ac.uk::70918c75-2fcb-446f-81dd-897ef841f765" providerId="AD" clId="Web-{302A958C-41F3-4841-9664-F6027AFDCB86}" dt="2020-11-13T12:58:40.788" v="41" actId="20577"/>
          <ac:spMkLst>
            <pc:docMk/>
            <pc:sldMk cId="2622501605" sldId="257"/>
            <ac:spMk id="2" creationId="{827E50DE-3927-406D-8391-5EAD38092B1E}"/>
          </ac:spMkLst>
        </pc:spChg>
        <pc:spChg chg="add del mod">
          <ac:chgData name="Rose Oluwakemi Awolumate (2005237)" userId="S::2005237@student.uwtsd.ac.uk::70918c75-2fcb-446f-81dd-897ef841f765" providerId="AD" clId="Web-{302A958C-41F3-4841-9664-F6027AFDCB86}" dt="2020-11-13T13:09:58.983" v="244"/>
          <ac:spMkLst>
            <pc:docMk/>
            <pc:sldMk cId="2622501605" sldId="257"/>
            <ac:spMk id="3" creationId="{10B962D0-5532-4064-BE7A-37D4285CD79D}"/>
          </ac:spMkLst>
        </pc:spChg>
        <pc:spChg chg="add del mod">
          <ac:chgData name="Rose Oluwakemi Awolumate (2005237)" userId="S::2005237@student.uwtsd.ac.uk::70918c75-2fcb-446f-81dd-897ef841f765" providerId="AD" clId="Web-{302A958C-41F3-4841-9664-F6027AFDCB86}" dt="2020-11-13T13:10:42.173" v="256"/>
          <ac:spMkLst>
            <pc:docMk/>
            <pc:sldMk cId="2622501605" sldId="257"/>
            <ac:spMk id="5" creationId="{87154A19-04D4-4651-9B09-912FD3A0F1C5}"/>
          </ac:spMkLst>
        </pc:spChg>
        <pc:spChg chg="add mod">
          <ac:chgData name="Rose Oluwakemi Awolumate (2005237)" userId="S::2005237@student.uwtsd.ac.uk::70918c75-2fcb-446f-81dd-897ef841f765" providerId="AD" clId="Web-{302A958C-41F3-4841-9664-F6027AFDCB86}" dt="2020-11-13T13:54:41.963" v="555" actId="20577"/>
          <ac:spMkLst>
            <pc:docMk/>
            <pc:sldMk cId="2622501605" sldId="257"/>
            <ac:spMk id="6" creationId="{4BA239C3-1FEB-442F-971C-37E2B64FD303}"/>
          </ac:spMkLst>
        </pc:spChg>
        <pc:picChg chg="add mod">
          <ac:chgData name="Rose Oluwakemi Awolumate (2005237)" userId="S::2005237@student.uwtsd.ac.uk::70918c75-2fcb-446f-81dd-897ef841f765" providerId="AD" clId="Web-{302A958C-41F3-4841-9664-F6027AFDCB86}" dt="2020-11-13T13:54:44.995" v="557" actId="1076"/>
          <ac:picMkLst>
            <pc:docMk/>
            <pc:sldMk cId="2622501605" sldId="257"/>
            <ac:picMk id="4" creationId="{334A5C46-2BD7-46C5-935C-B37B19B3DD11}"/>
          </ac:picMkLst>
        </pc:picChg>
      </pc:sldChg>
      <pc:sldChg chg="addSp delSp modSp new">
        <pc:chgData name="Rose Oluwakemi Awolumate (2005237)" userId="S::2005237@student.uwtsd.ac.uk::70918c75-2fcb-446f-81dd-897ef841f765" providerId="AD" clId="Web-{302A958C-41F3-4841-9664-F6027AFDCB86}" dt="2020-11-13T13:53:18.802" v="538" actId="1076"/>
        <pc:sldMkLst>
          <pc:docMk/>
          <pc:sldMk cId="3275176972" sldId="258"/>
        </pc:sldMkLst>
        <pc:spChg chg="add mod">
          <ac:chgData name="Rose Oluwakemi Awolumate (2005237)" userId="S::2005237@student.uwtsd.ac.uk::70918c75-2fcb-446f-81dd-897ef841f765" providerId="AD" clId="Web-{302A958C-41F3-4841-9664-F6027AFDCB86}" dt="2020-11-13T13:53:18.802" v="538" actId="1076"/>
          <ac:spMkLst>
            <pc:docMk/>
            <pc:sldMk cId="3275176972" sldId="258"/>
            <ac:spMk id="2" creationId="{99487F77-859C-449B-B826-57FAAFF3F78F}"/>
          </ac:spMkLst>
        </pc:spChg>
        <pc:spChg chg="add del mod">
          <ac:chgData name="Rose Oluwakemi Awolumate (2005237)" userId="S::2005237@student.uwtsd.ac.uk::70918c75-2fcb-446f-81dd-897ef841f765" providerId="AD" clId="Web-{302A958C-41F3-4841-9664-F6027AFDCB86}" dt="2020-11-13T13:20:45.551" v="518"/>
          <ac:spMkLst>
            <pc:docMk/>
            <pc:sldMk cId="3275176972" sldId="258"/>
            <ac:spMk id="5" creationId="{3A4B536B-8E94-4EF7-AA83-F314388BE5BF}"/>
          </ac:spMkLst>
        </pc:spChg>
        <pc:picChg chg="add del mod">
          <ac:chgData name="Rose Oluwakemi Awolumate (2005237)" userId="S::2005237@student.uwtsd.ac.uk::70918c75-2fcb-446f-81dd-897ef841f765" providerId="AD" clId="Web-{302A958C-41F3-4841-9664-F6027AFDCB86}" dt="2020-11-13T13:19:59.064" v="485"/>
          <ac:picMkLst>
            <pc:docMk/>
            <pc:sldMk cId="3275176972" sldId="258"/>
            <ac:picMk id="3" creationId="{89EF2233-344C-4B85-9E3F-C12952488046}"/>
          </ac:picMkLst>
        </pc:picChg>
        <pc:picChg chg="add del mod">
          <ac:chgData name="Rose Oluwakemi Awolumate (2005237)" userId="S::2005237@student.uwtsd.ac.uk::70918c75-2fcb-446f-81dd-897ef841f765" providerId="AD" clId="Web-{302A958C-41F3-4841-9664-F6027AFDCB86}" dt="2020-11-13T13:19:58.454" v="484"/>
          <ac:picMkLst>
            <pc:docMk/>
            <pc:sldMk cId="3275176972" sldId="258"/>
            <ac:picMk id="4" creationId="{DAC8FFE5-A85F-4D89-BAAA-EC13ADBF0BA9}"/>
          </ac:picMkLst>
        </pc:picChg>
        <pc:picChg chg="add del mod">
          <ac:chgData name="Rose Oluwakemi Awolumate (2005237)" userId="S::2005237@student.uwtsd.ac.uk::70918c75-2fcb-446f-81dd-897ef841f765" providerId="AD" clId="Web-{302A958C-41F3-4841-9664-F6027AFDCB86}" dt="2020-11-13T13:22:06.321" v="521"/>
          <ac:picMkLst>
            <pc:docMk/>
            <pc:sldMk cId="3275176972" sldId="258"/>
            <ac:picMk id="6" creationId="{2543EF50-BE82-4D7D-B94B-0EFAA23342D0}"/>
          </ac:picMkLst>
        </pc:picChg>
        <pc:picChg chg="add mod">
          <ac:chgData name="Rose Oluwakemi Awolumate (2005237)" userId="S::2005237@student.uwtsd.ac.uk::70918c75-2fcb-446f-81dd-897ef841f765" providerId="AD" clId="Web-{302A958C-41F3-4841-9664-F6027AFDCB86}" dt="2020-11-13T13:52:52.316" v="534" actId="1076"/>
          <ac:picMkLst>
            <pc:docMk/>
            <pc:sldMk cId="3275176972" sldId="258"/>
            <ac:picMk id="7" creationId="{FF6C2F31-B2D9-4993-8441-973D7D3A78E7}"/>
          </ac:picMkLst>
        </pc:picChg>
      </pc:sldChg>
      <pc:sldMasterChg chg="del delSldLayout">
        <pc:chgData name="Rose Oluwakemi Awolumate (2005237)" userId="S::2005237@student.uwtsd.ac.uk::70918c75-2fcb-446f-81dd-897ef841f765" providerId="AD" clId="Web-{302A958C-41F3-4841-9664-F6027AFDCB86}" dt="2020-11-13T12:56:57.751" v="35"/>
        <pc:sldMasterMkLst>
          <pc:docMk/>
          <pc:sldMasterMk cId="2460954070" sldId="2147483660"/>
        </pc:sldMasterMkLst>
        <pc:sldLayoutChg chg="del">
          <pc:chgData name="Rose Oluwakemi Awolumate (2005237)" userId="S::2005237@student.uwtsd.ac.uk::70918c75-2fcb-446f-81dd-897ef841f765" providerId="AD" clId="Web-{302A958C-41F3-4841-9664-F6027AFDCB86}" dt="2020-11-13T12:56:57.751" v="35"/>
          <pc:sldLayoutMkLst>
            <pc:docMk/>
            <pc:sldMasterMk cId="2460954070" sldId="2147483660"/>
            <pc:sldLayoutMk cId="2385387890" sldId="2147483661"/>
          </pc:sldLayoutMkLst>
        </pc:sldLayoutChg>
        <pc:sldLayoutChg chg="del">
          <pc:chgData name="Rose Oluwakemi Awolumate (2005237)" userId="S::2005237@student.uwtsd.ac.uk::70918c75-2fcb-446f-81dd-897ef841f765" providerId="AD" clId="Web-{302A958C-41F3-4841-9664-F6027AFDCB86}" dt="2020-11-13T12:56:57.751" v="35"/>
          <pc:sldLayoutMkLst>
            <pc:docMk/>
            <pc:sldMasterMk cId="2460954070" sldId="2147483660"/>
            <pc:sldLayoutMk cId="949138452" sldId="2147483662"/>
          </pc:sldLayoutMkLst>
        </pc:sldLayoutChg>
        <pc:sldLayoutChg chg="del">
          <pc:chgData name="Rose Oluwakemi Awolumate (2005237)" userId="S::2005237@student.uwtsd.ac.uk::70918c75-2fcb-446f-81dd-897ef841f765" providerId="AD" clId="Web-{302A958C-41F3-4841-9664-F6027AFDCB86}" dt="2020-11-13T12:56:57.751" v="35"/>
          <pc:sldLayoutMkLst>
            <pc:docMk/>
            <pc:sldMasterMk cId="2460954070" sldId="2147483660"/>
            <pc:sldLayoutMk cId="2591524520" sldId="2147483663"/>
          </pc:sldLayoutMkLst>
        </pc:sldLayoutChg>
        <pc:sldLayoutChg chg="del">
          <pc:chgData name="Rose Oluwakemi Awolumate (2005237)" userId="S::2005237@student.uwtsd.ac.uk::70918c75-2fcb-446f-81dd-897ef841f765" providerId="AD" clId="Web-{302A958C-41F3-4841-9664-F6027AFDCB86}" dt="2020-11-13T12:56:57.751" v="35"/>
          <pc:sldLayoutMkLst>
            <pc:docMk/>
            <pc:sldMasterMk cId="2460954070" sldId="2147483660"/>
            <pc:sldLayoutMk cId="1203092039" sldId="2147483664"/>
          </pc:sldLayoutMkLst>
        </pc:sldLayoutChg>
        <pc:sldLayoutChg chg="del">
          <pc:chgData name="Rose Oluwakemi Awolumate (2005237)" userId="S::2005237@student.uwtsd.ac.uk::70918c75-2fcb-446f-81dd-897ef841f765" providerId="AD" clId="Web-{302A958C-41F3-4841-9664-F6027AFDCB86}" dt="2020-11-13T12:56:57.751" v="35"/>
          <pc:sldLayoutMkLst>
            <pc:docMk/>
            <pc:sldMasterMk cId="2460954070" sldId="2147483660"/>
            <pc:sldLayoutMk cId="3733172339" sldId="2147483665"/>
          </pc:sldLayoutMkLst>
        </pc:sldLayoutChg>
        <pc:sldLayoutChg chg="del">
          <pc:chgData name="Rose Oluwakemi Awolumate (2005237)" userId="S::2005237@student.uwtsd.ac.uk::70918c75-2fcb-446f-81dd-897ef841f765" providerId="AD" clId="Web-{302A958C-41F3-4841-9664-F6027AFDCB86}" dt="2020-11-13T12:56:57.751" v="35"/>
          <pc:sldLayoutMkLst>
            <pc:docMk/>
            <pc:sldMasterMk cId="2460954070" sldId="2147483660"/>
            <pc:sldLayoutMk cId="3210312558" sldId="2147483666"/>
          </pc:sldLayoutMkLst>
        </pc:sldLayoutChg>
        <pc:sldLayoutChg chg="del">
          <pc:chgData name="Rose Oluwakemi Awolumate (2005237)" userId="S::2005237@student.uwtsd.ac.uk::70918c75-2fcb-446f-81dd-897ef841f765" providerId="AD" clId="Web-{302A958C-41F3-4841-9664-F6027AFDCB86}" dt="2020-11-13T12:56:57.751" v="35"/>
          <pc:sldLayoutMkLst>
            <pc:docMk/>
            <pc:sldMasterMk cId="2460954070" sldId="2147483660"/>
            <pc:sldLayoutMk cId="3146388984" sldId="2147483667"/>
          </pc:sldLayoutMkLst>
        </pc:sldLayoutChg>
        <pc:sldLayoutChg chg="del">
          <pc:chgData name="Rose Oluwakemi Awolumate (2005237)" userId="S::2005237@student.uwtsd.ac.uk::70918c75-2fcb-446f-81dd-897ef841f765" providerId="AD" clId="Web-{302A958C-41F3-4841-9664-F6027AFDCB86}" dt="2020-11-13T12:56:57.751" v="35"/>
          <pc:sldLayoutMkLst>
            <pc:docMk/>
            <pc:sldMasterMk cId="2460954070" sldId="2147483660"/>
            <pc:sldLayoutMk cId="3171841454" sldId="2147483668"/>
          </pc:sldLayoutMkLst>
        </pc:sldLayoutChg>
        <pc:sldLayoutChg chg="del">
          <pc:chgData name="Rose Oluwakemi Awolumate (2005237)" userId="S::2005237@student.uwtsd.ac.uk::70918c75-2fcb-446f-81dd-897ef841f765" providerId="AD" clId="Web-{302A958C-41F3-4841-9664-F6027AFDCB86}" dt="2020-11-13T12:56:57.751" v="35"/>
          <pc:sldLayoutMkLst>
            <pc:docMk/>
            <pc:sldMasterMk cId="2460954070" sldId="2147483660"/>
            <pc:sldLayoutMk cId="1718958274" sldId="2147483669"/>
          </pc:sldLayoutMkLst>
        </pc:sldLayoutChg>
        <pc:sldLayoutChg chg="del">
          <pc:chgData name="Rose Oluwakemi Awolumate (2005237)" userId="S::2005237@student.uwtsd.ac.uk::70918c75-2fcb-446f-81dd-897ef841f765" providerId="AD" clId="Web-{302A958C-41F3-4841-9664-F6027AFDCB86}" dt="2020-11-13T12:56:57.751" v="35"/>
          <pc:sldLayoutMkLst>
            <pc:docMk/>
            <pc:sldMasterMk cId="2460954070" sldId="2147483660"/>
            <pc:sldLayoutMk cId="2202905451" sldId="2147483670"/>
          </pc:sldLayoutMkLst>
        </pc:sldLayoutChg>
        <pc:sldLayoutChg chg="del">
          <pc:chgData name="Rose Oluwakemi Awolumate (2005237)" userId="S::2005237@student.uwtsd.ac.uk::70918c75-2fcb-446f-81dd-897ef841f765" providerId="AD" clId="Web-{302A958C-41F3-4841-9664-F6027AFDCB86}" dt="2020-11-13T12:56:57.751" v="35"/>
          <pc:sldLayoutMkLst>
            <pc:docMk/>
            <pc:sldMasterMk cId="2460954070" sldId="2147483660"/>
            <pc:sldLayoutMk cId="3479445657" sldId="2147483671"/>
          </pc:sldLayoutMkLst>
        </pc:sldLayoutChg>
      </pc:sldMasterChg>
      <pc:sldMasterChg chg="add del replId addSldLayout delSldLayout">
        <pc:chgData name="Rose Oluwakemi Awolumate (2005237)" userId="S::2005237@student.uwtsd.ac.uk::70918c75-2fcb-446f-81dd-897ef841f765" providerId="AD" clId="Web-{302A958C-41F3-4841-9664-F6027AFDCB86}" dt="2020-11-13T13:04:41.824" v="198"/>
        <pc:sldMasterMkLst>
          <pc:docMk/>
          <pc:sldMasterMk cId="3875777730" sldId="2147483672"/>
        </pc:sldMasterMkLst>
        <pc:sldLayoutChg chg="add del">
          <pc:chgData name="Rose Oluwakemi Awolumate (2005237)" userId="S::2005237@student.uwtsd.ac.uk::70918c75-2fcb-446f-81dd-897ef841f765" providerId="AD" clId="Web-{302A958C-41F3-4841-9664-F6027AFDCB86}" dt="2020-11-13T13:04:41.824" v="198"/>
          <pc:sldLayoutMkLst>
            <pc:docMk/>
            <pc:sldMasterMk cId="3875777730" sldId="2147483672"/>
            <pc:sldLayoutMk cId="2954367371" sldId="2147483673"/>
          </pc:sldLayoutMkLst>
        </pc:sldLayoutChg>
        <pc:sldLayoutChg chg="add del replId">
          <pc:chgData name="Rose Oluwakemi Awolumate (2005237)" userId="S::2005237@student.uwtsd.ac.uk::70918c75-2fcb-446f-81dd-897ef841f765" providerId="AD" clId="Web-{302A958C-41F3-4841-9664-F6027AFDCB86}" dt="2020-11-13T13:04:41.824" v="198"/>
          <pc:sldLayoutMkLst>
            <pc:docMk/>
            <pc:sldMasterMk cId="3875777730" sldId="2147483672"/>
            <pc:sldLayoutMk cId="838963979" sldId="2147483674"/>
          </pc:sldLayoutMkLst>
        </pc:sldLayoutChg>
        <pc:sldLayoutChg chg="add del replId">
          <pc:chgData name="Rose Oluwakemi Awolumate (2005237)" userId="S::2005237@student.uwtsd.ac.uk::70918c75-2fcb-446f-81dd-897ef841f765" providerId="AD" clId="Web-{302A958C-41F3-4841-9664-F6027AFDCB86}" dt="2020-11-13T13:04:41.824" v="198"/>
          <pc:sldLayoutMkLst>
            <pc:docMk/>
            <pc:sldMasterMk cId="3875777730" sldId="2147483672"/>
            <pc:sldLayoutMk cId="531461202" sldId="2147483675"/>
          </pc:sldLayoutMkLst>
        </pc:sldLayoutChg>
        <pc:sldLayoutChg chg="add del replId">
          <pc:chgData name="Rose Oluwakemi Awolumate (2005237)" userId="S::2005237@student.uwtsd.ac.uk::70918c75-2fcb-446f-81dd-897ef841f765" providerId="AD" clId="Web-{302A958C-41F3-4841-9664-F6027AFDCB86}" dt="2020-11-13T13:04:41.824" v="198"/>
          <pc:sldLayoutMkLst>
            <pc:docMk/>
            <pc:sldMasterMk cId="3875777730" sldId="2147483672"/>
            <pc:sldLayoutMk cId="1933691567" sldId="2147483676"/>
          </pc:sldLayoutMkLst>
        </pc:sldLayoutChg>
        <pc:sldLayoutChg chg="add del replId">
          <pc:chgData name="Rose Oluwakemi Awolumate (2005237)" userId="S::2005237@student.uwtsd.ac.uk::70918c75-2fcb-446f-81dd-897ef841f765" providerId="AD" clId="Web-{302A958C-41F3-4841-9664-F6027AFDCB86}" dt="2020-11-13T13:04:41.824" v="198"/>
          <pc:sldLayoutMkLst>
            <pc:docMk/>
            <pc:sldMasterMk cId="3875777730" sldId="2147483672"/>
            <pc:sldLayoutMk cId="935190226" sldId="2147483677"/>
          </pc:sldLayoutMkLst>
        </pc:sldLayoutChg>
        <pc:sldLayoutChg chg="add del replId">
          <pc:chgData name="Rose Oluwakemi Awolumate (2005237)" userId="S::2005237@student.uwtsd.ac.uk::70918c75-2fcb-446f-81dd-897ef841f765" providerId="AD" clId="Web-{302A958C-41F3-4841-9664-F6027AFDCB86}" dt="2020-11-13T13:04:41.824" v="198"/>
          <pc:sldLayoutMkLst>
            <pc:docMk/>
            <pc:sldMasterMk cId="3875777730" sldId="2147483672"/>
            <pc:sldLayoutMk cId="1277389006" sldId="2147483678"/>
          </pc:sldLayoutMkLst>
        </pc:sldLayoutChg>
        <pc:sldLayoutChg chg="add del replId">
          <pc:chgData name="Rose Oluwakemi Awolumate (2005237)" userId="S::2005237@student.uwtsd.ac.uk::70918c75-2fcb-446f-81dd-897ef841f765" providerId="AD" clId="Web-{302A958C-41F3-4841-9664-F6027AFDCB86}" dt="2020-11-13T13:04:41.824" v="198"/>
          <pc:sldLayoutMkLst>
            <pc:docMk/>
            <pc:sldMasterMk cId="3875777730" sldId="2147483672"/>
            <pc:sldLayoutMk cId="2465022610" sldId="2147483679"/>
          </pc:sldLayoutMkLst>
        </pc:sldLayoutChg>
        <pc:sldLayoutChg chg="add del replId">
          <pc:chgData name="Rose Oluwakemi Awolumate (2005237)" userId="S::2005237@student.uwtsd.ac.uk::70918c75-2fcb-446f-81dd-897ef841f765" providerId="AD" clId="Web-{302A958C-41F3-4841-9664-F6027AFDCB86}" dt="2020-11-13T13:04:41.824" v="198"/>
          <pc:sldLayoutMkLst>
            <pc:docMk/>
            <pc:sldMasterMk cId="3875777730" sldId="2147483672"/>
            <pc:sldLayoutMk cId="4203841645" sldId="2147483680"/>
          </pc:sldLayoutMkLst>
        </pc:sldLayoutChg>
        <pc:sldLayoutChg chg="add del replId">
          <pc:chgData name="Rose Oluwakemi Awolumate (2005237)" userId="S::2005237@student.uwtsd.ac.uk::70918c75-2fcb-446f-81dd-897ef841f765" providerId="AD" clId="Web-{302A958C-41F3-4841-9664-F6027AFDCB86}" dt="2020-11-13T13:04:41.824" v="198"/>
          <pc:sldLayoutMkLst>
            <pc:docMk/>
            <pc:sldMasterMk cId="3875777730" sldId="2147483672"/>
            <pc:sldLayoutMk cId="3133579020" sldId="2147483681"/>
          </pc:sldLayoutMkLst>
        </pc:sldLayoutChg>
        <pc:sldLayoutChg chg="add del replId">
          <pc:chgData name="Rose Oluwakemi Awolumate (2005237)" userId="S::2005237@student.uwtsd.ac.uk::70918c75-2fcb-446f-81dd-897ef841f765" providerId="AD" clId="Web-{302A958C-41F3-4841-9664-F6027AFDCB86}" dt="2020-11-13T13:04:41.824" v="198"/>
          <pc:sldLayoutMkLst>
            <pc:docMk/>
            <pc:sldMasterMk cId="3875777730" sldId="2147483672"/>
            <pc:sldLayoutMk cId="1839725960" sldId="2147483682"/>
          </pc:sldLayoutMkLst>
        </pc:sldLayoutChg>
        <pc:sldLayoutChg chg="add del replId">
          <pc:chgData name="Rose Oluwakemi Awolumate (2005237)" userId="S::2005237@student.uwtsd.ac.uk::70918c75-2fcb-446f-81dd-897ef841f765" providerId="AD" clId="Web-{302A958C-41F3-4841-9664-F6027AFDCB86}" dt="2020-11-13T13:04:41.824" v="198"/>
          <pc:sldLayoutMkLst>
            <pc:docMk/>
            <pc:sldMasterMk cId="3875777730" sldId="2147483672"/>
            <pc:sldLayoutMk cId="249846235" sldId="2147483683"/>
          </pc:sldLayoutMkLst>
        </pc:sldLayoutChg>
      </pc:sldMasterChg>
      <pc:sldMasterChg chg="add del addSldLayout delSldLayout modSldLayout">
        <pc:chgData name="Rose Oluwakemi Awolumate (2005237)" userId="S::2005237@student.uwtsd.ac.uk::70918c75-2fcb-446f-81dd-897ef841f765" providerId="AD" clId="Web-{302A958C-41F3-4841-9664-F6027AFDCB86}" dt="2020-11-13T13:04:47.387" v="199"/>
        <pc:sldMasterMkLst>
          <pc:docMk/>
          <pc:sldMasterMk cId="1955403783" sldId="2147483684"/>
        </pc:sldMasterMkLst>
        <pc:sldLayoutChg chg="add del mod replId">
          <pc:chgData name="Rose Oluwakemi Awolumate (2005237)" userId="S::2005237@student.uwtsd.ac.uk::70918c75-2fcb-446f-81dd-897ef841f765" providerId="AD" clId="Web-{302A958C-41F3-4841-9664-F6027AFDCB86}" dt="2020-11-13T13:04:47.387" v="199"/>
          <pc:sldLayoutMkLst>
            <pc:docMk/>
            <pc:sldMasterMk cId="1955403783" sldId="2147483684"/>
            <pc:sldLayoutMk cId="2018448050" sldId="2147483685"/>
          </pc:sldLayoutMkLst>
        </pc:sldLayoutChg>
        <pc:sldLayoutChg chg="add del mod replId">
          <pc:chgData name="Rose Oluwakemi Awolumate (2005237)" userId="S::2005237@student.uwtsd.ac.uk::70918c75-2fcb-446f-81dd-897ef841f765" providerId="AD" clId="Web-{302A958C-41F3-4841-9664-F6027AFDCB86}" dt="2020-11-13T13:04:47.387" v="199"/>
          <pc:sldLayoutMkLst>
            <pc:docMk/>
            <pc:sldMasterMk cId="1955403783" sldId="2147483684"/>
            <pc:sldLayoutMk cId="2942144116" sldId="2147483686"/>
          </pc:sldLayoutMkLst>
        </pc:sldLayoutChg>
        <pc:sldLayoutChg chg="add del mod replId">
          <pc:chgData name="Rose Oluwakemi Awolumate (2005237)" userId="S::2005237@student.uwtsd.ac.uk::70918c75-2fcb-446f-81dd-897ef841f765" providerId="AD" clId="Web-{302A958C-41F3-4841-9664-F6027AFDCB86}" dt="2020-11-13T13:04:47.387" v="199"/>
          <pc:sldLayoutMkLst>
            <pc:docMk/>
            <pc:sldMasterMk cId="1955403783" sldId="2147483684"/>
            <pc:sldLayoutMk cId="241178403" sldId="2147483687"/>
          </pc:sldLayoutMkLst>
        </pc:sldLayoutChg>
        <pc:sldLayoutChg chg="add del mod replId">
          <pc:chgData name="Rose Oluwakemi Awolumate (2005237)" userId="S::2005237@student.uwtsd.ac.uk::70918c75-2fcb-446f-81dd-897ef841f765" providerId="AD" clId="Web-{302A958C-41F3-4841-9664-F6027AFDCB86}" dt="2020-11-13T13:04:47.387" v="199"/>
          <pc:sldLayoutMkLst>
            <pc:docMk/>
            <pc:sldMasterMk cId="1955403783" sldId="2147483684"/>
            <pc:sldLayoutMk cId="872180321" sldId="2147483688"/>
          </pc:sldLayoutMkLst>
        </pc:sldLayoutChg>
        <pc:sldLayoutChg chg="add del mod replId">
          <pc:chgData name="Rose Oluwakemi Awolumate (2005237)" userId="S::2005237@student.uwtsd.ac.uk::70918c75-2fcb-446f-81dd-897ef841f765" providerId="AD" clId="Web-{302A958C-41F3-4841-9664-F6027AFDCB86}" dt="2020-11-13T13:04:47.387" v="199"/>
          <pc:sldLayoutMkLst>
            <pc:docMk/>
            <pc:sldMasterMk cId="1955403783" sldId="2147483684"/>
            <pc:sldLayoutMk cId="2604601166" sldId="2147483689"/>
          </pc:sldLayoutMkLst>
        </pc:sldLayoutChg>
        <pc:sldLayoutChg chg="add del mod replId">
          <pc:chgData name="Rose Oluwakemi Awolumate (2005237)" userId="S::2005237@student.uwtsd.ac.uk::70918c75-2fcb-446f-81dd-897ef841f765" providerId="AD" clId="Web-{302A958C-41F3-4841-9664-F6027AFDCB86}" dt="2020-11-13T13:04:47.387" v="199"/>
          <pc:sldLayoutMkLst>
            <pc:docMk/>
            <pc:sldMasterMk cId="1955403783" sldId="2147483684"/>
            <pc:sldLayoutMk cId="1607247662" sldId="2147483690"/>
          </pc:sldLayoutMkLst>
        </pc:sldLayoutChg>
        <pc:sldLayoutChg chg="add del mod replId">
          <pc:chgData name="Rose Oluwakemi Awolumate (2005237)" userId="S::2005237@student.uwtsd.ac.uk::70918c75-2fcb-446f-81dd-897ef841f765" providerId="AD" clId="Web-{302A958C-41F3-4841-9664-F6027AFDCB86}" dt="2020-11-13T13:04:47.387" v="199"/>
          <pc:sldLayoutMkLst>
            <pc:docMk/>
            <pc:sldMasterMk cId="1955403783" sldId="2147483684"/>
            <pc:sldLayoutMk cId="4199613618" sldId="2147483691"/>
          </pc:sldLayoutMkLst>
        </pc:sldLayoutChg>
        <pc:sldLayoutChg chg="add del mod replId">
          <pc:chgData name="Rose Oluwakemi Awolumate (2005237)" userId="S::2005237@student.uwtsd.ac.uk::70918c75-2fcb-446f-81dd-897ef841f765" providerId="AD" clId="Web-{302A958C-41F3-4841-9664-F6027AFDCB86}" dt="2020-11-13T13:04:47.387" v="199"/>
          <pc:sldLayoutMkLst>
            <pc:docMk/>
            <pc:sldMasterMk cId="1955403783" sldId="2147483684"/>
            <pc:sldLayoutMk cId="120703413" sldId="2147483692"/>
          </pc:sldLayoutMkLst>
        </pc:sldLayoutChg>
        <pc:sldLayoutChg chg="add del mod replId">
          <pc:chgData name="Rose Oluwakemi Awolumate (2005237)" userId="S::2005237@student.uwtsd.ac.uk::70918c75-2fcb-446f-81dd-897ef841f765" providerId="AD" clId="Web-{302A958C-41F3-4841-9664-F6027AFDCB86}" dt="2020-11-13T13:04:47.387" v="199"/>
          <pc:sldLayoutMkLst>
            <pc:docMk/>
            <pc:sldMasterMk cId="1955403783" sldId="2147483684"/>
            <pc:sldLayoutMk cId="2874149677" sldId="2147483693"/>
          </pc:sldLayoutMkLst>
        </pc:sldLayoutChg>
        <pc:sldLayoutChg chg="add del mod replId">
          <pc:chgData name="Rose Oluwakemi Awolumate (2005237)" userId="S::2005237@student.uwtsd.ac.uk::70918c75-2fcb-446f-81dd-897ef841f765" providerId="AD" clId="Web-{302A958C-41F3-4841-9664-F6027AFDCB86}" dt="2020-11-13T13:04:47.387" v="199"/>
          <pc:sldLayoutMkLst>
            <pc:docMk/>
            <pc:sldMasterMk cId="1955403783" sldId="2147483684"/>
            <pc:sldLayoutMk cId="3886519931" sldId="2147483694"/>
          </pc:sldLayoutMkLst>
        </pc:sldLayoutChg>
        <pc:sldLayoutChg chg="add del mod replId">
          <pc:chgData name="Rose Oluwakemi Awolumate (2005237)" userId="S::2005237@student.uwtsd.ac.uk::70918c75-2fcb-446f-81dd-897ef841f765" providerId="AD" clId="Web-{302A958C-41F3-4841-9664-F6027AFDCB86}" dt="2020-11-13T13:04:47.387" v="199"/>
          <pc:sldLayoutMkLst>
            <pc:docMk/>
            <pc:sldMasterMk cId="1955403783" sldId="2147483684"/>
            <pc:sldLayoutMk cId="2602619510" sldId="2147483695"/>
          </pc:sldLayoutMkLst>
        </pc:sldLayoutChg>
      </pc:sldMasterChg>
      <pc:sldMasterChg chg="add del addSldLayout delSldLayout modSldLayout">
        <pc:chgData name="Rose Oluwakemi Awolumate (2005237)" userId="S::2005237@student.uwtsd.ac.uk::70918c75-2fcb-446f-81dd-897ef841f765" providerId="AD" clId="Web-{302A958C-41F3-4841-9664-F6027AFDCB86}" dt="2020-11-13T13:05:13.498" v="200"/>
        <pc:sldMasterMkLst>
          <pc:docMk/>
          <pc:sldMasterMk cId="3288393343" sldId="2147483696"/>
        </pc:sldMasterMkLst>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721658644" sldId="2147483697"/>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867276271" sldId="2147483698"/>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616889632" sldId="2147483699"/>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2070190137" sldId="2147483700"/>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301381364" sldId="2147483701"/>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487957059" sldId="2147483702"/>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1367420752" sldId="2147483703"/>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854598022" sldId="2147483704"/>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3148503550" sldId="2147483705"/>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3755106585" sldId="2147483706"/>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362011844" sldId="2147483707"/>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1637131499" sldId="2147483708"/>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1764288896" sldId="2147483709"/>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3837880648" sldId="2147483710"/>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791577262" sldId="2147483711"/>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3094728708" sldId="2147483712"/>
          </pc:sldLayoutMkLst>
        </pc:sldLayoutChg>
        <pc:sldLayoutChg chg="add del mod replId">
          <pc:chgData name="Rose Oluwakemi Awolumate (2005237)" userId="S::2005237@student.uwtsd.ac.uk::70918c75-2fcb-446f-81dd-897ef841f765" providerId="AD" clId="Web-{302A958C-41F3-4841-9664-F6027AFDCB86}" dt="2020-11-13T13:05:13.498" v="200"/>
          <pc:sldLayoutMkLst>
            <pc:docMk/>
            <pc:sldMasterMk cId="3288393343" sldId="2147483696"/>
            <pc:sldLayoutMk cId="2450901502" sldId="2147483713"/>
          </pc:sldLayoutMkLst>
        </pc:sldLayoutChg>
      </pc:sldMasterChg>
      <pc:sldMasterChg chg="add addSldLayout modSldLayout">
        <pc:chgData name="Rose Oluwakemi Awolumate (2005237)" userId="S::2005237@student.uwtsd.ac.uk::70918c75-2fcb-446f-81dd-897ef841f765" providerId="AD" clId="Web-{302A958C-41F3-4841-9664-F6027AFDCB86}" dt="2020-11-13T13:05:13.498" v="200"/>
        <pc:sldMasterMkLst>
          <pc:docMk/>
          <pc:sldMasterMk cId="3306276089" sldId="2147483714"/>
        </pc:sldMasterMkLst>
        <pc:sldLayoutChg chg="add mod replId">
          <pc:chgData name="Rose Oluwakemi Awolumate (2005237)" userId="S::2005237@student.uwtsd.ac.uk::70918c75-2fcb-446f-81dd-897ef841f765" providerId="AD" clId="Web-{302A958C-41F3-4841-9664-F6027AFDCB86}" dt="2020-11-13T13:05:13.498" v="200"/>
          <pc:sldLayoutMkLst>
            <pc:docMk/>
            <pc:sldMasterMk cId="3306276089" sldId="2147483714"/>
            <pc:sldLayoutMk cId="97222003" sldId="2147483715"/>
          </pc:sldLayoutMkLst>
        </pc:sldLayoutChg>
        <pc:sldLayoutChg chg="add mod replId">
          <pc:chgData name="Rose Oluwakemi Awolumate (2005237)" userId="S::2005237@student.uwtsd.ac.uk::70918c75-2fcb-446f-81dd-897ef841f765" providerId="AD" clId="Web-{302A958C-41F3-4841-9664-F6027AFDCB86}" dt="2020-11-13T13:05:13.498" v="200"/>
          <pc:sldLayoutMkLst>
            <pc:docMk/>
            <pc:sldMasterMk cId="3306276089" sldId="2147483714"/>
            <pc:sldLayoutMk cId="959076508" sldId="2147483716"/>
          </pc:sldLayoutMkLst>
        </pc:sldLayoutChg>
        <pc:sldLayoutChg chg="add mod replId">
          <pc:chgData name="Rose Oluwakemi Awolumate (2005237)" userId="S::2005237@student.uwtsd.ac.uk::70918c75-2fcb-446f-81dd-897ef841f765" providerId="AD" clId="Web-{302A958C-41F3-4841-9664-F6027AFDCB86}" dt="2020-11-13T13:05:13.498" v="200"/>
          <pc:sldLayoutMkLst>
            <pc:docMk/>
            <pc:sldMasterMk cId="3306276089" sldId="2147483714"/>
            <pc:sldLayoutMk cId="2339157524" sldId="2147483717"/>
          </pc:sldLayoutMkLst>
        </pc:sldLayoutChg>
        <pc:sldLayoutChg chg="add mod replId">
          <pc:chgData name="Rose Oluwakemi Awolumate (2005237)" userId="S::2005237@student.uwtsd.ac.uk::70918c75-2fcb-446f-81dd-897ef841f765" providerId="AD" clId="Web-{302A958C-41F3-4841-9664-F6027AFDCB86}" dt="2020-11-13T13:05:13.498" v="200"/>
          <pc:sldLayoutMkLst>
            <pc:docMk/>
            <pc:sldMasterMk cId="3306276089" sldId="2147483714"/>
            <pc:sldLayoutMk cId="2540344862" sldId="2147483718"/>
          </pc:sldLayoutMkLst>
        </pc:sldLayoutChg>
        <pc:sldLayoutChg chg="add mod replId">
          <pc:chgData name="Rose Oluwakemi Awolumate (2005237)" userId="S::2005237@student.uwtsd.ac.uk::70918c75-2fcb-446f-81dd-897ef841f765" providerId="AD" clId="Web-{302A958C-41F3-4841-9664-F6027AFDCB86}" dt="2020-11-13T13:05:13.498" v="200"/>
          <pc:sldLayoutMkLst>
            <pc:docMk/>
            <pc:sldMasterMk cId="3306276089" sldId="2147483714"/>
            <pc:sldLayoutMk cId="1261121753" sldId="2147483719"/>
          </pc:sldLayoutMkLst>
        </pc:sldLayoutChg>
        <pc:sldLayoutChg chg="add mod replId">
          <pc:chgData name="Rose Oluwakemi Awolumate (2005237)" userId="S::2005237@student.uwtsd.ac.uk::70918c75-2fcb-446f-81dd-897ef841f765" providerId="AD" clId="Web-{302A958C-41F3-4841-9664-F6027AFDCB86}" dt="2020-11-13T13:05:13.498" v="200"/>
          <pc:sldLayoutMkLst>
            <pc:docMk/>
            <pc:sldMasterMk cId="3306276089" sldId="2147483714"/>
            <pc:sldLayoutMk cId="692682842" sldId="2147483720"/>
          </pc:sldLayoutMkLst>
        </pc:sldLayoutChg>
        <pc:sldLayoutChg chg="add mod replId">
          <pc:chgData name="Rose Oluwakemi Awolumate (2005237)" userId="S::2005237@student.uwtsd.ac.uk::70918c75-2fcb-446f-81dd-897ef841f765" providerId="AD" clId="Web-{302A958C-41F3-4841-9664-F6027AFDCB86}" dt="2020-11-13T13:05:13.498" v="200"/>
          <pc:sldLayoutMkLst>
            <pc:docMk/>
            <pc:sldMasterMk cId="3306276089" sldId="2147483714"/>
            <pc:sldLayoutMk cId="1429300171" sldId="2147483721"/>
          </pc:sldLayoutMkLst>
        </pc:sldLayoutChg>
        <pc:sldLayoutChg chg="add mod replId">
          <pc:chgData name="Rose Oluwakemi Awolumate (2005237)" userId="S::2005237@student.uwtsd.ac.uk::70918c75-2fcb-446f-81dd-897ef841f765" providerId="AD" clId="Web-{302A958C-41F3-4841-9664-F6027AFDCB86}" dt="2020-11-13T13:05:13.498" v="200"/>
          <pc:sldLayoutMkLst>
            <pc:docMk/>
            <pc:sldMasterMk cId="3306276089" sldId="2147483714"/>
            <pc:sldLayoutMk cId="3713228050" sldId="2147483722"/>
          </pc:sldLayoutMkLst>
        </pc:sldLayoutChg>
        <pc:sldLayoutChg chg="add mod replId">
          <pc:chgData name="Rose Oluwakemi Awolumate (2005237)" userId="S::2005237@student.uwtsd.ac.uk::70918c75-2fcb-446f-81dd-897ef841f765" providerId="AD" clId="Web-{302A958C-41F3-4841-9664-F6027AFDCB86}" dt="2020-11-13T13:05:13.498" v="200"/>
          <pc:sldLayoutMkLst>
            <pc:docMk/>
            <pc:sldMasterMk cId="3306276089" sldId="2147483714"/>
            <pc:sldLayoutMk cId="891547949" sldId="2147483723"/>
          </pc:sldLayoutMkLst>
        </pc:sldLayoutChg>
        <pc:sldLayoutChg chg="add mod replId">
          <pc:chgData name="Rose Oluwakemi Awolumate (2005237)" userId="S::2005237@student.uwtsd.ac.uk::70918c75-2fcb-446f-81dd-897ef841f765" providerId="AD" clId="Web-{302A958C-41F3-4841-9664-F6027AFDCB86}" dt="2020-11-13T13:05:13.498" v="200"/>
          <pc:sldLayoutMkLst>
            <pc:docMk/>
            <pc:sldMasterMk cId="3306276089" sldId="2147483714"/>
            <pc:sldLayoutMk cId="3571290104" sldId="2147483724"/>
          </pc:sldLayoutMkLst>
        </pc:sldLayoutChg>
        <pc:sldLayoutChg chg="add mod replId">
          <pc:chgData name="Rose Oluwakemi Awolumate (2005237)" userId="S::2005237@student.uwtsd.ac.uk::70918c75-2fcb-446f-81dd-897ef841f765" providerId="AD" clId="Web-{302A958C-41F3-4841-9664-F6027AFDCB86}" dt="2020-11-13T13:05:13.498" v="200"/>
          <pc:sldLayoutMkLst>
            <pc:docMk/>
            <pc:sldMasterMk cId="3306276089" sldId="2147483714"/>
            <pc:sldLayoutMk cId="1108123702" sldId="2147483725"/>
          </pc:sldLayoutMkLst>
        </pc:sldLayoutChg>
      </pc:sldMasterChg>
    </pc:docChg>
  </pc:docChgLst>
  <pc:docChgLst>
    <pc:chgData name="Rose Oluwakemi Awolumate (2005237)" userId="S::2005237@student.uwtsd.ac.uk::70918c75-2fcb-446f-81dd-897ef841f765" providerId="AD" clId="Web-{D8408BE3-9F72-19F9-FDD9-95BB42B4DE46}"/>
    <pc:docChg chg="modSld">
      <pc:chgData name="Rose Oluwakemi Awolumate (2005237)" userId="S::2005237@student.uwtsd.ac.uk::70918c75-2fcb-446f-81dd-897ef841f765" providerId="AD" clId="Web-{D8408BE3-9F72-19F9-FDD9-95BB42B4DE46}" dt="2020-11-14T21:00:16.323" v="2072" actId="20577"/>
      <pc:docMkLst>
        <pc:docMk/>
      </pc:docMkLst>
      <pc:sldChg chg="addSp delSp modSp">
        <pc:chgData name="Rose Oluwakemi Awolumate (2005237)" userId="S::2005237@student.uwtsd.ac.uk::70918c75-2fcb-446f-81dd-897ef841f765" providerId="AD" clId="Web-{D8408BE3-9F72-19F9-FDD9-95BB42B4DE46}" dt="2020-11-14T15:18:46.099" v="565" actId="20577"/>
        <pc:sldMkLst>
          <pc:docMk/>
          <pc:sldMk cId="4167684773" sldId="264"/>
        </pc:sldMkLst>
        <pc:spChg chg="add mod">
          <ac:chgData name="Rose Oluwakemi Awolumate (2005237)" userId="S::2005237@student.uwtsd.ac.uk::70918c75-2fcb-446f-81dd-897ef841f765" providerId="AD" clId="Web-{D8408BE3-9F72-19F9-FDD9-95BB42B4DE46}" dt="2020-11-14T15:18:46.099" v="565" actId="20577"/>
          <ac:spMkLst>
            <pc:docMk/>
            <pc:sldMk cId="4167684773" sldId="264"/>
            <ac:spMk id="8" creationId="{1591840F-F80F-4308-AC20-8044A43B1499}"/>
          </ac:spMkLst>
        </pc:spChg>
        <pc:picChg chg="del mod">
          <ac:chgData name="Rose Oluwakemi Awolumate (2005237)" userId="S::2005237@student.uwtsd.ac.uk::70918c75-2fcb-446f-81dd-897ef841f765" providerId="AD" clId="Web-{D8408BE3-9F72-19F9-FDD9-95BB42B4DE46}" dt="2020-11-14T14:56:37.004" v="9"/>
          <ac:picMkLst>
            <pc:docMk/>
            <pc:sldMk cId="4167684773" sldId="264"/>
            <ac:picMk id="2" creationId="{70B606D9-159B-4FEB-83BC-88CCAFEB9FC0}"/>
          </ac:picMkLst>
        </pc:picChg>
        <pc:picChg chg="del mod">
          <ac:chgData name="Rose Oluwakemi Awolumate (2005237)" userId="S::2005237@student.uwtsd.ac.uk::70918c75-2fcb-446f-81dd-897ef841f765" providerId="AD" clId="Web-{D8408BE3-9F72-19F9-FDD9-95BB42B4DE46}" dt="2020-11-14T14:56:35.270" v="8"/>
          <ac:picMkLst>
            <pc:docMk/>
            <pc:sldMk cId="4167684773" sldId="264"/>
            <ac:picMk id="3" creationId="{54698A1E-8256-4EF9-939A-EB12CB324CCE}"/>
          </ac:picMkLst>
        </pc:picChg>
        <pc:picChg chg="del mod">
          <ac:chgData name="Rose Oluwakemi Awolumate (2005237)" userId="S::2005237@student.uwtsd.ac.uk::70918c75-2fcb-446f-81dd-897ef841f765" providerId="AD" clId="Web-{D8408BE3-9F72-19F9-FDD9-95BB42B4DE46}" dt="2020-11-14T14:56:32.364" v="7"/>
          <ac:picMkLst>
            <pc:docMk/>
            <pc:sldMk cId="4167684773" sldId="264"/>
            <ac:picMk id="4" creationId="{C57D90CD-27D3-4B35-802E-BA136FAEC6C5}"/>
          </ac:picMkLst>
        </pc:picChg>
        <pc:picChg chg="del mod">
          <ac:chgData name="Rose Oluwakemi Awolumate (2005237)" userId="S::2005237@student.uwtsd.ac.uk::70918c75-2fcb-446f-81dd-897ef841f765" providerId="AD" clId="Web-{D8408BE3-9F72-19F9-FDD9-95BB42B4DE46}" dt="2020-11-14T14:56:43.926" v="11"/>
          <ac:picMkLst>
            <pc:docMk/>
            <pc:sldMk cId="4167684773" sldId="264"/>
            <ac:picMk id="5" creationId="{3A94CB96-7FA8-47EF-B5C3-1187C09BFA79}"/>
          </ac:picMkLst>
        </pc:picChg>
        <pc:picChg chg="del mod">
          <ac:chgData name="Rose Oluwakemi Awolumate (2005237)" userId="S::2005237@student.uwtsd.ac.uk::70918c75-2fcb-446f-81dd-897ef841f765" providerId="AD" clId="Web-{D8408BE3-9F72-19F9-FDD9-95BB42B4DE46}" dt="2020-11-14T14:56:41.129" v="10"/>
          <ac:picMkLst>
            <pc:docMk/>
            <pc:sldMk cId="4167684773" sldId="264"/>
            <ac:picMk id="6" creationId="{0EA20153-6DB6-4F91-BE0A-81A2AB753681}"/>
          </ac:picMkLst>
        </pc:picChg>
        <pc:picChg chg="mod">
          <ac:chgData name="Rose Oluwakemi Awolumate (2005237)" userId="S::2005237@student.uwtsd.ac.uk::70918c75-2fcb-446f-81dd-897ef841f765" providerId="AD" clId="Web-{D8408BE3-9F72-19F9-FDD9-95BB42B4DE46}" dt="2020-11-14T14:56:58.364" v="13" actId="14100"/>
          <ac:picMkLst>
            <pc:docMk/>
            <pc:sldMk cId="4167684773" sldId="264"/>
            <ac:picMk id="7" creationId="{5D9DBE58-66DB-461B-8660-74AD96A9C732}"/>
          </ac:picMkLst>
        </pc:picChg>
      </pc:sldChg>
      <pc:sldChg chg="addSp modSp mod modShow">
        <pc:chgData name="Rose Oluwakemi Awolumate (2005237)" userId="S::2005237@student.uwtsd.ac.uk::70918c75-2fcb-446f-81dd-897ef841f765" providerId="AD" clId="Web-{D8408BE3-9F72-19F9-FDD9-95BB42B4DE46}" dt="2020-11-14T17:02:21.895" v="980" actId="20577"/>
        <pc:sldMkLst>
          <pc:docMk/>
          <pc:sldMk cId="620543278" sldId="265"/>
        </pc:sldMkLst>
        <pc:spChg chg="add mod">
          <ac:chgData name="Rose Oluwakemi Awolumate (2005237)" userId="S::2005237@student.uwtsd.ac.uk::70918c75-2fcb-446f-81dd-897ef841f765" providerId="AD" clId="Web-{D8408BE3-9F72-19F9-FDD9-95BB42B4DE46}" dt="2020-11-14T17:02:21.895" v="980" actId="20577"/>
          <ac:spMkLst>
            <pc:docMk/>
            <pc:sldMk cId="620543278" sldId="265"/>
            <ac:spMk id="3" creationId="{6DA67351-F8A7-4423-8F42-B46F7C959BA9}"/>
          </ac:spMkLst>
        </pc:spChg>
        <pc:picChg chg="add mod">
          <ac:chgData name="Rose Oluwakemi Awolumate (2005237)" userId="S::2005237@student.uwtsd.ac.uk::70918c75-2fcb-446f-81dd-897ef841f765" providerId="AD" clId="Web-{D8408BE3-9F72-19F9-FDD9-95BB42B4DE46}" dt="2020-11-14T16:32:23.736" v="570" actId="14100"/>
          <ac:picMkLst>
            <pc:docMk/>
            <pc:sldMk cId="620543278" sldId="265"/>
            <ac:picMk id="2" creationId="{ED42D70F-83FC-44E1-B804-D780E5167E89}"/>
          </ac:picMkLst>
        </pc:picChg>
      </pc:sldChg>
      <pc:sldChg chg="addSp delSp modSp">
        <pc:chgData name="Rose Oluwakemi Awolumate (2005237)" userId="S::2005237@student.uwtsd.ac.uk::70918c75-2fcb-446f-81dd-897ef841f765" providerId="AD" clId="Web-{D8408BE3-9F72-19F9-FDD9-95BB42B4DE46}" dt="2020-11-14T21:00:16.323" v="2071" actId="20577"/>
        <pc:sldMkLst>
          <pc:docMk/>
          <pc:sldMk cId="3386277961" sldId="266"/>
        </pc:sldMkLst>
        <pc:spChg chg="add mod">
          <ac:chgData name="Rose Oluwakemi Awolumate (2005237)" userId="S::2005237@student.uwtsd.ac.uk::70918c75-2fcb-446f-81dd-897ef841f765" providerId="AD" clId="Web-{D8408BE3-9F72-19F9-FDD9-95BB42B4DE46}" dt="2020-11-14T21:00:16.323" v="2071" actId="20577"/>
          <ac:spMkLst>
            <pc:docMk/>
            <pc:sldMk cId="3386277961" sldId="266"/>
            <ac:spMk id="2" creationId="{EC6F62B5-1D9A-4FA3-9B1B-5983AB6FFA41}"/>
          </ac:spMkLst>
        </pc:spChg>
        <pc:spChg chg="add mod">
          <ac:chgData name="Rose Oluwakemi Awolumate (2005237)" userId="S::2005237@student.uwtsd.ac.uk::70918c75-2fcb-446f-81dd-897ef841f765" providerId="AD" clId="Web-{D8408BE3-9F72-19F9-FDD9-95BB42B4DE46}" dt="2020-11-14T20:33:55.457" v="1727" actId="14100"/>
          <ac:spMkLst>
            <pc:docMk/>
            <pc:sldMk cId="3386277961" sldId="266"/>
            <ac:spMk id="11" creationId="{FB1F7203-5A4D-4FA9-A862-5A6E10C1C970}"/>
          </ac:spMkLst>
        </pc:spChg>
        <pc:picChg chg="add del mod">
          <ac:chgData name="Rose Oluwakemi Awolumate (2005237)" userId="S::2005237@student.uwtsd.ac.uk::70918c75-2fcb-446f-81dd-897ef841f765" providerId="AD" clId="Web-{D8408BE3-9F72-19F9-FDD9-95BB42B4DE46}" dt="2020-11-14T19:46:10.318" v="1007"/>
          <ac:picMkLst>
            <pc:docMk/>
            <pc:sldMk cId="3386277961" sldId="266"/>
            <ac:picMk id="2" creationId="{1281CFEF-58A1-4484-ABE0-37539DEBEFB0}"/>
          </ac:picMkLst>
        </pc:picChg>
        <pc:picChg chg="add del mod">
          <ac:chgData name="Rose Oluwakemi Awolumate (2005237)" userId="S::2005237@student.uwtsd.ac.uk::70918c75-2fcb-446f-81dd-897ef841f765" providerId="AD" clId="Web-{D8408BE3-9F72-19F9-FDD9-95BB42B4DE46}" dt="2020-11-14T19:46:08.349" v="1006"/>
          <ac:picMkLst>
            <pc:docMk/>
            <pc:sldMk cId="3386277961" sldId="266"/>
            <ac:picMk id="3" creationId="{63543D7D-4CD3-49D5-B281-AD1B2DD30C65}"/>
          </ac:picMkLst>
        </pc:picChg>
        <pc:picChg chg="add del mod">
          <ac:chgData name="Rose Oluwakemi Awolumate (2005237)" userId="S::2005237@student.uwtsd.ac.uk::70918c75-2fcb-446f-81dd-897ef841f765" providerId="AD" clId="Web-{D8408BE3-9F72-19F9-FDD9-95BB42B4DE46}" dt="2020-11-14T19:46:03.083" v="1005"/>
          <ac:picMkLst>
            <pc:docMk/>
            <pc:sldMk cId="3386277961" sldId="266"/>
            <ac:picMk id="4" creationId="{90572496-3E2A-448C-95EC-D723E114CCF5}"/>
          </ac:picMkLst>
        </pc:picChg>
        <pc:picChg chg="add del mod">
          <ac:chgData name="Rose Oluwakemi Awolumate (2005237)" userId="S::2005237@student.uwtsd.ac.uk::70918c75-2fcb-446f-81dd-897ef841f765" providerId="AD" clId="Web-{D8408BE3-9F72-19F9-FDD9-95BB42B4DE46}" dt="2020-11-14T19:45:59.552" v="1004"/>
          <ac:picMkLst>
            <pc:docMk/>
            <pc:sldMk cId="3386277961" sldId="266"/>
            <ac:picMk id="5" creationId="{517EF01A-DB02-421C-BA59-D1E651C3D854}"/>
          </ac:picMkLst>
        </pc:picChg>
        <pc:picChg chg="add del mod">
          <ac:chgData name="Rose Oluwakemi Awolumate (2005237)" userId="S::2005237@student.uwtsd.ac.uk::70918c75-2fcb-446f-81dd-897ef841f765" providerId="AD" clId="Web-{D8408BE3-9F72-19F9-FDD9-95BB42B4DE46}" dt="2020-11-14T19:45:56.724" v="1003"/>
          <ac:picMkLst>
            <pc:docMk/>
            <pc:sldMk cId="3386277961" sldId="266"/>
            <ac:picMk id="6" creationId="{86C7B553-19F1-4C18-B81B-4F3CAEA7393D}"/>
          </ac:picMkLst>
        </pc:picChg>
        <pc:picChg chg="add del mod">
          <ac:chgData name="Rose Oluwakemi Awolumate (2005237)" userId="S::2005237@student.uwtsd.ac.uk::70918c75-2fcb-446f-81dd-897ef841f765" providerId="AD" clId="Web-{D8408BE3-9F72-19F9-FDD9-95BB42B4DE46}" dt="2020-11-14T19:45:54.693" v="1002"/>
          <ac:picMkLst>
            <pc:docMk/>
            <pc:sldMk cId="3386277961" sldId="266"/>
            <ac:picMk id="7" creationId="{0EF5C219-C5DE-44D1-811C-BD74C37BFB9D}"/>
          </ac:picMkLst>
        </pc:picChg>
        <pc:picChg chg="add del mod">
          <ac:chgData name="Rose Oluwakemi Awolumate (2005237)" userId="S::2005237@student.uwtsd.ac.uk::70918c75-2fcb-446f-81dd-897ef841f765" providerId="AD" clId="Web-{D8408BE3-9F72-19F9-FDD9-95BB42B4DE46}" dt="2020-11-14T19:45:52.069" v="1001"/>
          <ac:picMkLst>
            <pc:docMk/>
            <pc:sldMk cId="3386277961" sldId="266"/>
            <ac:picMk id="8" creationId="{954AE453-2867-4BE8-A86C-4815AC308103}"/>
          </ac:picMkLst>
        </pc:picChg>
        <pc:picChg chg="add del mod">
          <ac:chgData name="Rose Oluwakemi Awolumate (2005237)" userId="S::2005237@student.uwtsd.ac.uk::70918c75-2fcb-446f-81dd-897ef841f765" providerId="AD" clId="Web-{D8408BE3-9F72-19F9-FDD9-95BB42B4DE46}" dt="2020-11-14T19:45:49.255" v="1000"/>
          <ac:picMkLst>
            <pc:docMk/>
            <pc:sldMk cId="3386277961" sldId="266"/>
            <ac:picMk id="9" creationId="{EDFE9790-CAEB-40A8-B86A-E032B0219A3C}"/>
          </ac:picMkLst>
        </pc:picChg>
        <pc:picChg chg="add mod">
          <ac:chgData name="Rose Oluwakemi Awolumate (2005237)" userId="S::2005237@student.uwtsd.ac.uk::70918c75-2fcb-446f-81dd-897ef841f765" providerId="AD" clId="Web-{D8408BE3-9F72-19F9-FDD9-95BB42B4DE46}" dt="2020-11-14T20:34:29.316" v="1734" actId="1076"/>
          <ac:picMkLst>
            <pc:docMk/>
            <pc:sldMk cId="3386277961" sldId="266"/>
            <ac:picMk id="10" creationId="{AE32D43D-27C3-4368-B9C8-9DADC2E6EF70}"/>
          </ac:picMkLst>
        </pc:picChg>
      </pc:sldChg>
    </pc:docChg>
  </pc:docChgLst>
  <pc:docChgLst>
    <pc:chgData name="Rose Oluwakemi Awolumate (2005237)" userId="S::2005237@student.uwtsd.ac.uk::70918c75-2fcb-446f-81dd-897ef841f765" providerId="AD" clId="Web-{9CCC053C-D376-2DDD-3C85-8F28EE3C76A5}"/>
    <pc:docChg chg="addSld delSld modSld">
      <pc:chgData name="Rose Oluwakemi Awolumate (2005237)" userId="S::2005237@student.uwtsd.ac.uk::70918c75-2fcb-446f-81dd-897ef841f765" providerId="AD" clId="Web-{9CCC053C-D376-2DDD-3C85-8F28EE3C76A5}" dt="2020-11-14T14:40:18.057" v="2081"/>
      <pc:docMkLst>
        <pc:docMk/>
      </pc:docMkLst>
      <pc:sldChg chg="addSp delSp modSp">
        <pc:chgData name="Rose Oluwakemi Awolumate (2005237)" userId="S::2005237@student.uwtsd.ac.uk::70918c75-2fcb-446f-81dd-897ef841f765" providerId="AD" clId="Web-{9CCC053C-D376-2DDD-3C85-8F28EE3C76A5}" dt="2020-11-14T10:58:43.662" v="379" actId="20577"/>
        <pc:sldMkLst>
          <pc:docMk/>
          <pc:sldMk cId="2622501605" sldId="257"/>
        </pc:sldMkLst>
        <pc:spChg chg="add mod">
          <ac:chgData name="Rose Oluwakemi Awolumate (2005237)" userId="S::2005237@student.uwtsd.ac.uk::70918c75-2fcb-446f-81dd-897ef841f765" providerId="AD" clId="Web-{9CCC053C-D376-2DDD-3C85-8F28EE3C76A5}" dt="2020-11-14T10:58:43.662" v="379" actId="20577"/>
          <ac:spMkLst>
            <pc:docMk/>
            <pc:sldMk cId="2622501605" sldId="257"/>
            <ac:spMk id="3" creationId="{DA2B5936-AD88-4784-A064-FC6905AA8F8D}"/>
          </ac:spMkLst>
        </pc:spChg>
        <pc:picChg chg="del mod">
          <ac:chgData name="Rose Oluwakemi Awolumate (2005237)" userId="S::2005237@student.uwtsd.ac.uk::70918c75-2fcb-446f-81dd-897ef841f765" providerId="AD" clId="Web-{9CCC053C-D376-2DDD-3C85-8F28EE3C76A5}" dt="2020-11-13T13:57:49.337" v="20"/>
          <ac:picMkLst>
            <pc:docMk/>
            <pc:sldMk cId="2622501605" sldId="257"/>
            <ac:picMk id="4" creationId="{334A5C46-2BD7-46C5-935C-B37B19B3DD11}"/>
          </ac:picMkLst>
        </pc:picChg>
        <pc:picChg chg="add mod">
          <ac:chgData name="Rose Oluwakemi Awolumate (2005237)" userId="S::2005237@student.uwtsd.ac.uk::70918c75-2fcb-446f-81dd-897ef841f765" providerId="AD" clId="Web-{9CCC053C-D376-2DDD-3C85-8F28EE3C76A5}" dt="2020-11-13T13:59:00.557" v="34" actId="1076"/>
          <ac:picMkLst>
            <pc:docMk/>
            <pc:sldMk cId="2622501605" sldId="257"/>
            <ac:picMk id="5" creationId="{D4AF26C0-0727-4A3E-8507-36FD31B54392}"/>
          </ac:picMkLst>
        </pc:picChg>
      </pc:sldChg>
      <pc:sldChg chg="addSp modSp">
        <pc:chgData name="Rose Oluwakemi Awolumate (2005237)" userId="S::2005237@student.uwtsd.ac.uk::70918c75-2fcb-446f-81dd-897ef841f765" providerId="AD" clId="Web-{9CCC053C-D376-2DDD-3C85-8F28EE3C76A5}" dt="2020-11-14T10:59:21.226" v="390" actId="20577"/>
        <pc:sldMkLst>
          <pc:docMk/>
          <pc:sldMk cId="3275176972" sldId="258"/>
        </pc:sldMkLst>
        <pc:spChg chg="add mod">
          <ac:chgData name="Rose Oluwakemi Awolumate (2005237)" userId="S::2005237@student.uwtsd.ac.uk::70918c75-2fcb-446f-81dd-897ef841f765" providerId="AD" clId="Web-{9CCC053C-D376-2DDD-3C85-8F28EE3C76A5}" dt="2020-11-14T10:59:21.226" v="390" actId="20577"/>
          <ac:spMkLst>
            <pc:docMk/>
            <pc:sldMk cId="3275176972" sldId="258"/>
            <ac:spMk id="3" creationId="{35A1A99F-F684-4177-AA0D-C541BE5F0A85}"/>
          </ac:spMkLst>
        </pc:spChg>
        <pc:picChg chg="mod">
          <ac:chgData name="Rose Oluwakemi Awolumate (2005237)" userId="S::2005237@student.uwtsd.ac.uk::70918c75-2fcb-446f-81dd-897ef841f765" providerId="AD" clId="Web-{9CCC053C-D376-2DDD-3C85-8F28EE3C76A5}" dt="2020-11-14T10:59:02.460" v="387" actId="14100"/>
          <ac:picMkLst>
            <pc:docMk/>
            <pc:sldMk cId="3275176972" sldId="258"/>
            <ac:picMk id="7" creationId="{FF6C2F31-B2D9-4993-8441-973D7D3A78E7}"/>
          </ac:picMkLst>
        </pc:picChg>
      </pc:sldChg>
      <pc:sldChg chg="addSp delSp modSp new">
        <pc:chgData name="Rose Oluwakemi Awolumate (2005237)" userId="S::2005237@student.uwtsd.ac.uk::70918c75-2fcb-446f-81dd-897ef841f765" providerId="AD" clId="Web-{9CCC053C-D376-2DDD-3C85-8F28EE3C76A5}" dt="2020-11-14T11:05:09.951" v="592"/>
        <pc:sldMkLst>
          <pc:docMk/>
          <pc:sldMk cId="496046920" sldId="259"/>
        </pc:sldMkLst>
        <pc:spChg chg="add mod">
          <ac:chgData name="Rose Oluwakemi Awolumate (2005237)" userId="S::2005237@student.uwtsd.ac.uk::70918c75-2fcb-446f-81dd-897ef841f765" providerId="AD" clId="Web-{9CCC053C-D376-2DDD-3C85-8F28EE3C76A5}" dt="2020-11-14T11:04:58.997" v="590" actId="14100"/>
          <ac:spMkLst>
            <pc:docMk/>
            <pc:sldMk cId="496046920" sldId="259"/>
            <ac:spMk id="3" creationId="{C2CC9B4B-3A5A-4DD0-B8A2-FB9E975DAE51}"/>
          </ac:spMkLst>
        </pc:spChg>
        <pc:spChg chg="add del">
          <ac:chgData name="Rose Oluwakemi Awolumate (2005237)" userId="S::2005237@student.uwtsd.ac.uk::70918c75-2fcb-446f-81dd-897ef841f765" providerId="AD" clId="Web-{9CCC053C-D376-2DDD-3C85-8F28EE3C76A5}" dt="2020-11-14T11:05:09.951" v="592"/>
          <ac:spMkLst>
            <pc:docMk/>
            <pc:sldMk cId="496046920" sldId="259"/>
            <ac:spMk id="4" creationId="{E167B1FA-146C-4716-8E90-3E970135C526}"/>
          </ac:spMkLst>
        </pc:spChg>
        <pc:picChg chg="add mod">
          <ac:chgData name="Rose Oluwakemi Awolumate (2005237)" userId="S::2005237@student.uwtsd.ac.uk::70918c75-2fcb-446f-81dd-897ef841f765" providerId="AD" clId="Web-{9CCC053C-D376-2DDD-3C85-8F28EE3C76A5}" dt="2020-11-14T11:03:48.477" v="545" actId="14100"/>
          <ac:picMkLst>
            <pc:docMk/>
            <pc:sldMk cId="496046920" sldId="259"/>
            <ac:picMk id="2" creationId="{0D4D50E8-4519-4D8D-9467-A137B2A0CAF8}"/>
          </ac:picMkLst>
        </pc:picChg>
      </pc:sldChg>
      <pc:sldChg chg="addSp modSp new">
        <pc:chgData name="Rose Oluwakemi Awolumate (2005237)" userId="S::2005237@student.uwtsd.ac.uk::70918c75-2fcb-446f-81dd-897ef841f765" providerId="AD" clId="Web-{9CCC053C-D376-2DDD-3C85-8F28EE3C76A5}" dt="2020-11-14T11:08:56.746" v="799" actId="14100"/>
        <pc:sldMkLst>
          <pc:docMk/>
          <pc:sldMk cId="2220602101" sldId="260"/>
        </pc:sldMkLst>
        <pc:spChg chg="add mod">
          <ac:chgData name="Rose Oluwakemi Awolumate (2005237)" userId="S::2005237@student.uwtsd.ac.uk::70918c75-2fcb-446f-81dd-897ef841f765" providerId="AD" clId="Web-{9CCC053C-D376-2DDD-3C85-8F28EE3C76A5}" dt="2020-11-14T11:08:42.354" v="797" actId="1076"/>
          <ac:spMkLst>
            <pc:docMk/>
            <pc:sldMk cId="2220602101" sldId="260"/>
            <ac:spMk id="2" creationId="{F042A874-10E1-4E3F-BD63-F752C4A37BD9}"/>
          </ac:spMkLst>
        </pc:spChg>
        <pc:picChg chg="add mod">
          <ac:chgData name="Rose Oluwakemi Awolumate (2005237)" userId="S::2005237@student.uwtsd.ac.uk::70918c75-2fcb-446f-81dd-897ef841f765" providerId="AD" clId="Web-{9CCC053C-D376-2DDD-3C85-8F28EE3C76A5}" dt="2020-11-14T11:08:56.746" v="799" actId="14100"/>
          <ac:picMkLst>
            <pc:docMk/>
            <pc:sldMk cId="2220602101" sldId="260"/>
            <ac:picMk id="3" creationId="{2E091798-560F-4222-84CE-E634C953821F}"/>
          </ac:picMkLst>
        </pc:picChg>
      </pc:sldChg>
      <pc:sldChg chg="addSp modSp new">
        <pc:chgData name="Rose Oluwakemi Awolumate (2005237)" userId="S::2005237@student.uwtsd.ac.uk::70918c75-2fcb-446f-81dd-897ef841f765" providerId="AD" clId="Web-{9CCC053C-D376-2DDD-3C85-8F28EE3C76A5}" dt="2020-11-14T11:33:49.806" v="1399" actId="1076"/>
        <pc:sldMkLst>
          <pc:docMk/>
          <pc:sldMk cId="3401106428" sldId="261"/>
        </pc:sldMkLst>
        <pc:spChg chg="add mod">
          <ac:chgData name="Rose Oluwakemi Awolumate (2005237)" userId="S::2005237@student.uwtsd.ac.uk::70918c75-2fcb-446f-81dd-897ef841f765" providerId="AD" clId="Web-{9CCC053C-D376-2DDD-3C85-8F28EE3C76A5}" dt="2020-11-14T11:26:39.420" v="1079" actId="14100"/>
          <ac:spMkLst>
            <pc:docMk/>
            <pc:sldMk cId="3401106428" sldId="261"/>
            <ac:spMk id="3" creationId="{7F902B27-770B-4743-A1CE-3719F9A912FB}"/>
          </ac:spMkLst>
        </pc:spChg>
        <pc:spChg chg="add mod">
          <ac:chgData name="Rose Oluwakemi Awolumate (2005237)" userId="S::2005237@student.uwtsd.ac.uk::70918c75-2fcb-446f-81dd-897ef841f765" providerId="AD" clId="Web-{9CCC053C-D376-2DDD-3C85-8F28EE3C76A5}" dt="2020-11-14T11:33:49.806" v="1399" actId="1076"/>
          <ac:spMkLst>
            <pc:docMk/>
            <pc:sldMk cId="3401106428" sldId="261"/>
            <ac:spMk id="4" creationId="{D1326A5E-DD05-4601-9908-141044B07597}"/>
          </ac:spMkLst>
        </pc:spChg>
        <pc:picChg chg="add mod">
          <ac:chgData name="Rose Oluwakemi Awolumate (2005237)" userId="S::2005237@student.uwtsd.ac.uk::70918c75-2fcb-446f-81dd-897ef841f765" providerId="AD" clId="Web-{9CCC053C-D376-2DDD-3C85-8F28EE3C76A5}" dt="2020-11-14T11:10:48.768" v="806" actId="1076"/>
          <ac:picMkLst>
            <pc:docMk/>
            <pc:sldMk cId="3401106428" sldId="261"/>
            <ac:picMk id="2" creationId="{F9F6512C-7FD3-42AB-8072-9E456940AB72}"/>
          </ac:picMkLst>
        </pc:picChg>
      </pc:sldChg>
      <pc:sldChg chg="addSp modSp new">
        <pc:chgData name="Rose Oluwakemi Awolumate (2005237)" userId="S::2005237@student.uwtsd.ac.uk::70918c75-2fcb-446f-81dd-897ef841f765" providerId="AD" clId="Web-{9CCC053C-D376-2DDD-3C85-8F28EE3C76A5}" dt="2020-11-14T14:19:32.488" v="2034" actId="20577"/>
        <pc:sldMkLst>
          <pc:docMk/>
          <pc:sldMk cId="3266634077" sldId="262"/>
        </pc:sldMkLst>
        <pc:spChg chg="add mod">
          <ac:chgData name="Rose Oluwakemi Awolumate (2005237)" userId="S::2005237@student.uwtsd.ac.uk::70918c75-2fcb-446f-81dd-897ef841f765" providerId="AD" clId="Web-{9CCC053C-D376-2DDD-3C85-8F28EE3C76A5}" dt="2020-11-14T14:19:32.488" v="2034" actId="20577"/>
          <ac:spMkLst>
            <pc:docMk/>
            <pc:sldMk cId="3266634077" sldId="262"/>
            <ac:spMk id="2" creationId="{7DE227D3-8BDD-40BB-9A6F-CFBC20319D47}"/>
          </ac:spMkLst>
        </pc:spChg>
        <pc:picChg chg="add mod">
          <ac:chgData name="Rose Oluwakemi Awolumate (2005237)" userId="S::2005237@student.uwtsd.ac.uk::70918c75-2fcb-446f-81dd-897ef841f765" providerId="AD" clId="Web-{9CCC053C-D376-2DDD-3C85-8F28EE3C76A5}" dt="2020-11-14T11:44:01.952" v="1437" actId="14100"/>
          <ac:picMkLst>
            <pc:docMk/>
            <pc:sldMk cId="3266634077" sldId="262"/>
            <ac:picMk id="3" creationId="{5502F242-49EC-4B87-B674-F5FA78D3C5D4}"/>
          </ac:picMkLst>
        </pc:picChg>
      </pc:sldChg>
      <pc:sldChg chg="addSp modSp new del">
        <pc:chgData name="Rose Oluwakemi Awolumate (2005237)" userId="S::2005237@student.uwtsd.ac.uk::70918c75-2fcb-446f-81dd-897ef841f765" providerId="AD" clId="Web-{9CCC053C-D376-2DDD-3C85-8F28EE3C76A5}" dt="2020-11-14T14:38:15.523" v="2075"/>
        <pc:sldMkLst>
          <pc:docMk/>
          <pc:sldMk cId="494870070" sldId="263"/>
        </pc:sldMkLst>
        <pc:spChg chg="add mod">
          <ac:chgData name="Rose Oluwakemi Awolumate (2005237)" userId="S::2005237@student.uwtsd.ac.uk::70918c75-2fcb-446f-81dd-897ef841f765" providerId="AD" clId="Web-{9CCC053C-D376-2DDD-3C85-8F28EE3C76A5}" dt="2020-11-14T14:38:09.866" v="2072" actId="20577"/>
          <ac:spMkLst>
            <pc:docMk/>
            <pc:sldMk cId="494870070" sldId="263"/>
            <ac:spMk id="2" creationId="{059AF5D1-BDC2-4758-BA0F-C71E79C406DC}"/>
          </ac:spMkLst>
        </pc:spChg>
      </pc:sldChg>
      <pc:sldChg chg="addSp modSp new">
        <pc:chgData name="Rose Oluwakemi Awolumate (2005237)" userId="S::2005237@student.uwtsd.ac.uk::70918c75-2fcb-446f-81dd-897ef841f765" providerId="AD" clId="Web-{9CCC053C-D376-2DDD-3C85-8F28EE3C76A5}" dt="2020-11-14T14:40:18.057" v="2081"/>
        <pc:sldMkLst>
          <pc:docMk/>
          <pc:sldMk cId="4167684773" sldId="264"/>
        </pc:sldMkLst>
        <pc:picChg chg="add mod">
          <ac:chgData name="Rose Oluwakemi Awolumate (2005237)" userId="S::2005237@student.uwtsd.ac.uk::70918c75-2fcb-446f-81dd-897ef841f765" providerId="AD" clId="Web-{9CCC053C-D376-2DDD-3C85-8F28EE3C76A5}" dt="2020-11-14T14:40:15.104" v="2076"/>
          <ac:picMkLst>
            <pc:docMk/>
            <pc:sldMk cId="4167684773" sldId="264"/>
            <ac:picMk id="2" creationId="{70B606D9-159B-4FEB-83BC-88CCAFEB9FC0}"/>
          </ac:picMkLst>
        </pc:picChg>
        <pc:picChg chg="add mod">
          <ac:chgData name="Rose Oluwakemi Awolumate (2005237)" userId="S::2005237@student.uwtsd.ac.uk::70918c75-2fcb-446f-81dd-897ef841f765" providerId="AD" clId="Web-{9CCC053C-D376-2DDD-3C85-8F28EE3C76A5}" dt="2020-11-14T14:40:15.838" v="2077"/>
          <ac:picMkLst>
            <pc:docMk/>
            <pc:sldMk cId="4167684773" sldId="264"/>
            <ac:picMk id="3" creationId="{54698A1E-8256-4EF9-939A-EB12CB324CCE}"/>
          </ac:picMkLst>
        </pc:picChg>
        <pc:picChg chg="add mod">
          <ac:chgData name="Rose Oluwakemi Awolumate (2005237)" userId="S::2005237@student.uwtsd.ac.uk::70918c75-2fcb-446f-81dd-897ef841f765" providerId="AD" clId="Web-{9CCC053C-D376-2DDD-3C85-8F28EE3C76A5}" dt="2020-11-14T14:40:16.854" v="2078"/>
          <ac:picMkLst>
            <pc:docMk/>
            <pc:sldMk cId="4167684773" sldId="264"/>
            <ac:picMk id="4" creationId="{C57D90CD-27D3-4B35-802E-BA136FAEC6C5}"/>
          </ac:picMkLst>
        </pc:picChg>
        <pc:picChg chg="add mod">
          <ac:chgData name="Rose Oluwakemi Awolumate (2005237)" userId="S::2005237@student.uwtsd.ac.uk::70918c75-2fcb-446f-81dd-897ef841f765" providerId="AD" clId="Web-{9CCC053C-D376-2DDD-3C85-8F28EE3C76A5}" dt="2020-11-14T14:40:17.198" v="2079"/>
          <ac:picMkLst>
            <pc:docMk/>
            <pc:sldMk cId="4167684773" sldId="264"/>
            <ac:picMk id="5" creationId="{3A94CB96-7FA8-47EF-B5C3-1187C09BFA79}"/>
          </ac:picMkLst>
        </pc:picChg>
        <pc:picChg chg="add mod">
          <ac:chgData name="Rose Oluwakemi Awolumate (2005237)" userId="S::2005237@student.uwtsd.ac.uk::70918c75-2fcb-446f-81dd-897ef841f765" providerId="AD" clId="Web-{9CCC053C-D376-2DDD-3C85-8F28EE3C76A5}" dt="2020-11-14T14:40:17.620" v="2080"/>
          <ac:picMkLst>
            <pc:docMk/>
            <pc:sldMk cId="4167684773" sldId="264"/>
            <ac:picMk id="6" creationId="{0EA20153-6DB6-4F91-BE0A-81A2AB753681}"/>
          </ac:picMkLst>
        </pc:picChg>
        <pc:picChg chg="add mod">
          <ac:chgData name="Rose Oluwakemi Awolumate (2005237)" userId="S::2005237@student.uwtsd.ac.uk::70918c75-2fcb-446f-81dd-897ef841f765" providerId="AD" clId="Web-{9CCC053C-D376-2DDD-3C85-8F28EE3C76A5}" dt="2020-11-14T14:40:18.057" v="2081"/>
          <ac:picMkLst>
            <pc:docMk/>
            <pc:sldMk cId="4167684773" sldId="264"/>
            <ac:picMk id="7" creationId="{5D9DBE58-66DB-461B-8660-74AD96A9C732}"/>
          </ac:picMkLst>
        </pc:picChg>
      </pc:sldChg>
      <pc:sldChg chg="new">
        <pc:chgData name="Rose Oluwakemi Awolumate (2005237)" userId="S::2005237@student.uwtsd.ac.uk::70918c75-2fcb-446f-81dd-897ef841f765" providerId="AD" clId="Web-{9CCC053C-D376-2DDD-3C85-8F28EE3C76A5}" dt="2020-11-14T11:52:48.328" v="1623"/>
        <pc:sldMkLst>
          <pc:docMk/>
          <pc:sldMk cId="620543278" sldId="265"/>
        </pc:sldMkLst>
      </pc:sldChg>
      <pc:sldChg chg="new">
        <pc:chgData name="Rose Oluwakemi Awolumate (2005237)" userId="S::2005237@student.uwtsd.ac.uk::70918c75-2fcb-446f-81dd-897ef841f765" providerId="AD" clId="Web-{9CCC053C-D376-2DDD-3C85-8F28EE3C76A5}" dt="2020-11-14T11:52:50.875" v="1624"/>
        <pc:sldMkLst>
          <pc:docMk/>
          <pc:sldMk cId="3386277961" sldId="266"/>
        </pc:sldMkLst>
      </pc:sldChg>
      <pc:sldChg chg="new">
        <pc:chgData name="Rose Oluwakemi Awolumate (2005237)" userId="S::2005237@student.uwtsd.ac.uk::70918c75-2fcb-446f-81dd-897ef841f765" providerId="AD" clId="Web-{9CCC053C-D376-2DDD-3C85-8F28EE3C76A5}" dt="2020-11-14T11:52:53.406" v="1625"/>
        <pc:sldMkLst>
          <pc:docMk/>
          <pc:sldMk cId="2414153973" sldId="267"/>
        </pc:sldMkLst>
      </pc:sldChg>
    </pc:docChg>
  </pc:docChgLst>
  <pc:docChgLst>
    <pc:chgData name="Rose Oluwakemi Awolumate (2005237)" userId="S::2005237@student.uwtsd.ac.uk::70918c75-2fcb-446f-81dd-897ef841f765" providerId="AD" clId="Web-{9CFFB82C-A75C-244D-8D59-BAA5C46DE7A7}"/>
    <pc:docChg chg="modSld">
      <pc:chgData name="Rose Oluwakemi Awolumate (2005237)" userId="S::2005237@student.uwtsd.ac.uk::70918c75-2fcb-446f-81dd-897ef841f765" providerId="AD" clId="Web-{9CFFB82C-A75C-244D-8D59-BAA5C46DE7A7}" dt="2020-11-14T22:08:53.923" v="342" actId="20577"/>
      <pc:docMkLst>
        <pc:docMk/>
      </pc:docMkLst>
      <pc:sldChg chg="modSp">
        <pc:chgData name="Rose Oluwakemi Awolumate (2005237)" userId="S::2005237@student.uwtsd.ac.uk::70918c75-2fcb-446f-81dd-897ef841f765" providerId="AD" clId="Web-{9CFFB82C-A75C-244D-8D59-BAA5C46DE7A7}" dt="2020-11-14T21:34:34.267" v="327" actId="20577"/>
        <pc:sldMkLst>
          <pc:docMk/>
          <pc:sldMk cId="2622501605" sldId="257"/>
        </pc:sldMkLst>
        <pc:spChg chg="mod">
          <ac:chgData name="Rose Oluwakemi Awolumate (2005237)" userId="S::2005237@student.uwtsd.ac.uk::70918c75-2fcb-446f-81dd-897ef841f765" providerId="AD" clId="Web-{9CFFB82C-A75C-244D-8D59-BAA5C46DE7A7}" dt="2020-11-14T21:34:34.267" v="327" actId="20577"/>
          <ac:spMkLst>
            <pc:docMk/>
            <pc:sldMk cId="2622501605" sldId="257"/>
            <ac:spMk id="3" creationId="{DA2B5936-AD88-4784-A064-FC6905AA8F8D}"/>
          </ac:spMkLst>
        </pc:spChg>
      </pc:sldChg>
      <pc:sldChg chg="modSp">
        <pc:chgData name="Rose Oluwakemi Awolumate (2005237)" userId="S::2005237@student.uwtsd.ac.uk::70918c75-2fcb-446f-81dd-897ef841f765" providerId="AD" clId="Web-{9CFFB82C-A75C-244D-8D59-BAA5C46DE7A7}" dt="2020-11-14T21:34:24.610" v="321" actId="20577"/>
        <pc:sldMkLst>
          <pc:docMk/>
          <pc:sldMk cId="3275176972" sldId="258"/>
        </pc:sldMkLst>
        <pc:spChg chg="mod">
          <ac:chgData name="Rose Oluwakemi Awolumate (2005237)" userId="S::2005237@student.uwtsd.ac.uk::70918c75-2fcb-446f-81dd-897ef841f765" providerId="AD" clId="Web-{9CFFB82C-A75C-244D-8D59-BAA5C46DE7A7}" dt="2020-11-14T21:34:24.610" v="321" actId="20577"/>
          <ac:spMkLst>
            <pc:docMk/>
            <pc:sldMk cId="3275176972" sldId="258"/>
            <ac:spMk id="3" creationId="{35A1A99F-F684-4177-AA0D-C541BE5F0A85}"/>
          </ac:spMkLst>
        </pc:spChg>
      </pc:sldChg>
      <pc:sldChg chg="modSp">
        <pc:chgData name="Rose Oluwakemi Awolumate (2005237)" userId="S::2005237@student.uwtsd.ac.uk::70918c75-2fcb-446f-81dd-897ef841f765" providerId="AD" clId="Web-{9CFFB82C-A75C-244D-8D59-BAA5C46DE7A7}" dt="2020-11-14T21:33:49.264" v="293" actId="20577"/>
        <pc:sldMkLst>
          <pc:docMk/>
          <pc:sldMk cId="496046920" sldId="259"/>
        </pc:sldMkLst>
        <pc:spChg chg="mod">
          <ac:chgData name="Rose Oluwakemi Awolumate (2005237)" userId="S::2005237@student.uwtsd.ac.uk::70918c75-2fcb-446f-81dd-897ef841f765" providerId="AD" clId="Web-{9CFFB82C-A75C-244D-8D59-BAA5C46DE7A7}" dt="2020-11-14T21:33:49.264" v="293" actId="20577"/>
          <ac:spMkLst>
            <pc:docMk/>
            <pc:sldMk cId="496046920" sldId="259"/>
            <ac:spMk id="3" creationId="{C2CC9B4B-3A5A-4DD0-B8A2-FB9E975DAE51}"/>
          </ac:spMkLst>
        </pc:spChg>
      </pc:sldChg>
      <pc:sldChg chg="modSp">
        <pc:chgData name="Rose Oluwakemi Awolumate (2005237)" userId="S::2005237@student.uwtsd.ac.uk::70918c75-2fcb-446f-81dd-897ef841f765" providerId="AD" clId="Web-{9CFFB82C-A75C-244D-8D59-BAA5C46DE7A7}" dt="2020-11-14T21:33:39.154" v="288" actId="20577"/>
        <pc:sldMkLst>
          <pc:docMk/>
          <pc:sldMk cId="2220602101" sldId="260"/>
        </pc:sldMkLst>
        <pc:spChg chg="mod">
          <ac:chgData name="Rose Oluwakemi Awolumate (2005237)" userId="S::2005237@student.uwtsd.ac.uk::70918c75-2fcb-446f-81dd-897ef841f765" providerId="AD" clId="Web-{9CFFB82C-A75C-244D-8D59-BAA5C46DE7A7}" dt="2020-11-14T21:33:39.154" v="288" actId="20577"/>
          <ac:spMkLst>
            <pc:docMk/>
            <pc:sldMk cId="2220602101" sldId="260"/>
            <ac:spMk id="2" creationId="{F042A874-10E1-4E3F-BD63-F752C4A37BD9}"/>
          </ac:spMkLst>
        </pc:spChg>
      </pc:sldChg>
      <pc:sldChg chg="modSp">
        <pc:chgData name="Rose Oluwakemi Awolumate (2005237)" userId="S::2005237@student.uwtsd.ac.uk::70918c75-2fcb-446f-81dd-897ef841f765" providerId="AD" clId="Web-{9CFFB82C-A75C-244D-8D59-BAA5C46DE7A7}" dt="2020-11-14T21:33:28.013" v="282" actId="20577"/>
        <pc:sldMkLst>
          <pc:docMk/>
          <pc:sldMk cId="3401106428" sldId="261"/>
        </pc:sldMkLst>
        <pc:spChg chg="mod">
          <ac:chgData name="Rose Oluwakemi Awolumate (2005237)" userId="S::2005237@student.uwtsd.ac.uk::70918c75-2fcb-446f-81dd-897ef841f765" providerId="AD" clId="Web-{9CFFB82C-A75C-244D-8D59-BAA5C46DE7A7}" dt="2020-11-14T21:33:18.137" v="274" actId="20577"/>
          <ac:spMkLst>
            <pc:docMk/>
            <pc:sldMk cId="3401106428" sldId="261"/>
            <ac:spMk id="3" creationId="{7F902B27-770B-4743-A1CE-3719F9A912FB}"/>
          </ac:spMkLst>
        </pc:spChg>
        <pc:spChg chg="mod">
          <ac:chgData name="Rose Oluwakemi Awolumate (2005237)" userId="S::2005237@student.uwtsd.ac.uk::70918c75-2fcb-446f-81dd-897ef841f765" providerId="AD" clId="Web-{9CFFB82C-A75C-244D-8D59-BAA5C46DE7A7}" dt="2020-11-14T21:33:28.013" v="282" actId="20577"/>
          <ac:spMkLst>
            <pc:docMk/>
            <pc:sldMk cId="3401106428" sldId="261"/>
            <ac:spMk id="4" creationId="{D1326A5E-DD05-4601-9908-141044B07597}"/>
          </ac:spMkLst>
        </pc:spChg>
      </pc:sldChg>
      <pc:sldChg chg="modSp">
        <pc:chgData name="Rose Oluwakemi Awolumate (2005237)" userId="S::2005237@student.uwtsd.ac.uk::70918c75-2fcb-446f-81dd-897ef841f765" providerId="AD" clId="Web-{9CFFB82C-A75C-244D-8D59-BAA5C46DE7A7}" dt="2020-11-14T21:29:22.499" v="184" actId="1076"/>
        <pc:sldMkLst>
          <pc:docMk/>
          <pc:sldMk cId="3266634077" sldId="262"/>
        </pc:sldMkLst>
        <pc:spChg chg="mod">
          <ac:chgData name="Rose Oluwakemi Awolumate (2005237)" userId="S::2005237@student.uwtsd.ac.uk::70918c75-2fcb-446f-81dd-897ef841f765" providerId="AD" clId="Web-{9CFFB82C-A75C-244D-8D59-BAA5C46DE7A7}" dt="2020-11-14T21:29:22.499" v="184" actId="1076"/>
          <ac:spMkLst>
            <pc:docMk/>
            <pc:sldMk cId="3266634077" sldId="262"/>
            <ac:spMk id="2" creationId="{7DE227D3-8BDD-40BB-9A6F-CFBC20319D47}"/>
          </ac:spMkLst>
        </pc:spChg>
      </pc:sldChg>
      <pc:sldChg chg="modSp">
        <pc:chgData name="Rose Oluwakemi Awolumate (2005237)" userId="S::2005237@student.uwtsd.ac.uk::70918c75-2fcb-446f-81dd-897ef841f765" providerId="AD" clId="Web-{9CFFB82C-A75C-244D-8D59-BAA5C46DE7A7}" dt="2020-11-14T21:28:23.554" v="157" actId="20577"/>
        <pc:sldMkLst>
          <pc:docMk/>
          <pc:sldMk cId="4167684773" sldId="264"/>
        </pc:sldMkLst>
        <pc:spChg chg="mod">
          <ac:chgData name="Rose Oluwakemi Awolumate (2005237)" userId="S::2005237@student.uwtsd.ac.uk::70918c75-2fcb-446f-81dd-897ef841f765" providerId="AD" clId="Web-{9CFFB82C-A75C-244D-8D59-BAA5C46DE7A7}" dt="2020-11-14T21:28:23.554" v="157" actId="20577"/>
          <ac:spMkLst>
            <pc:docMk/>
            <pc:sldMk cId="4167684773" sldId="264"/>
            <ac:spMk id="8" creationId="{1591840F-F80F-4308-AC20-8044A43B1499}"/>
          </ac:spMkLst>
        </pc:spChg>
        <pc:picChg chg="mod">
          <ac:chgData name="Rose Oluwakemi Awolumate (2005237)" userId="S::2005237@student.uwtsd.ac.uk::70918c75-2fcb-446f-81dd-897ef841f765" providerId="AD" clId="Web-{9CFFB82C-A75C-244D-8D59-BAA5C46DE7A7}" dt="2020-11-14T21:27:49.006" v="142" actId="14100"/>
          <ac:picMkLst>
            <pc:docMk/>
            <pc:sldMk cId="4167684773" sldId="264"/>
            <ac:picMk id="7" creationId="{5D9DBE58-66DB-461B-8660-74AD96A9C732}"/>
          </ac:picMkLst>
        </pc:picChg>
      </pc:sldChg>
      <pc:sldChg chg="modSp">
        <pc:chgData name="Rose Oluwakemi Awolumate (2005237)" userId="S::2005237@student.uwtsd.ac.uk::70918c75-2fcb-446f-81dd-897ef841f765" providerId="AD" clId="Web-{9CFFB82C-A75C-244D-8D59-BAA5C46DE7A7}" dt="2020-11-14T21:27:06.831" v="137" actId="1076"/>
        <pc:sldMkLst>
          <pc:docMk/>
          <pc:sldMk cId="620543278" sldId="265"/>
        </pc:sldMkLst>
        <pc:spChg chg="mod">
          <ac:chgData name="Rose Oluwakemi Awolumate (2005237)" userId="S::2005237@student.uwtsd.ac.uk::70918c75-2fcb-446f-81dd-897ef841f765" providerId="AD" clId="Web-{9CFFB82C-A75C-244D-8D59-BAA5C46DE7A7}" dt="2020-11-14T21:27:06.831" v="137" actId="1076"/>
          <ac:spMkLst>
            <pc:docMk/>
            <pc:sldMk cId="620543278" sldId="265"/>
            <ac:spMk id="3" creationId="{6DA67351-F8A7-4423-8F42-B46F7C959BA9}"/>
          </ac:spMkLst>
        </pc:spChg>
        <pc:picChg chg="mod">
          <ac:chgData name="Rose Oluwakemi Awolumate (2005237)" userId="S::2005237@student.uwtsd.ac.uk::70918c75-2fcb-446f-81dd-897ef841f765" providerId="AD" clId="Web-{9CFFB82C-A75C-244D-8D59-BAA5C46DE7A7}" dt="2020-11-14T21:26:19.079" v="129" actId="14100"/>
          <ac:picMkLst>
            <pc:docMk/>
            <pc:sldMk cId="620543278" sldId="265"/>
            <ac:picMk id="2" creationId="{ED42D70F-83FC-44E1-B804-D780E5167E89}"/>
          </ac:picMkLst>
        </pc:picChg>
      </pc:sldChg>
      <pc:sldChg chg="modSp">
        <pc:chgData name="Rose Oluwakemi Awolumate (2005237)" userId="S::2005237@student.uwtsd.ac.uk::70918c75-2fcb-446f-81dd-897ef841f765" providerId="AD" clId="Web-{9CFFB82C-A75C-244D-8D59-BAA5C46DE7A7}" dt="2020-11-14T22:08:11.562" v="341" actId="20577"/>
        <pc:sldMkLst>
          <pc:docMk/>
          <pc:sldMk cId="3386277961" sldId="266"/>
        </pc:sldMkLst>
        <pc:spChg chg="mod">
          <ac:chgData name="Rose Oluwakemi Awolumate (2005237)" userId="S::2005237@student.uwtsd.ac.uk::70918c75-2fcb-446f-81dd-897ef841f765" providerId="AD" clId="Web-{9CFFB82C-A75C-244D-8D59-BAA5C46DE7A7}" dt="2020-11-14T21:24:31.651" v="75" actId="20577"/>
          <ac:spMkLst>
            <pc:docMk/>
            <pc:sldMk cId="3386277961" sldId="266"/>
            <ac:spMk id="2" creationId="{EC6F62B5-1D9A-4FA3-9B1B-5983AB6FFA41}"/>
          </ac:spMkLst>
        </pc:spChg>
        <pc:spChg chg="mod">
          <ac:chgData name="Rose Oluwakemi Awolumate (2005237)" userId="S::2005237@student.uwtsd.ac.uk::70918c75-2fcb-446f-81dd-897ef841f765" providerId="AD" clId="Web-{9CFFB82C-A75C-244D-8D59-BAA5C46DE7A7}" dt="2020-11-14T22:08:11.562" v="341" actId="20577"/>
          <ac:spMkLst>
            <pc:docMk/>
            <pc:sldMk cId="3386277961" sldId="266"/>
            <ac:spMk id="11" creationId="{FB1F7203-5A4D-4FA9-A862-5A6E10C1C97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7222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9076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39157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0344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61121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92682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9300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13228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91547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71290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08123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11/14/2020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0627608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586877BE-AB2E-40BD-9078-4BFFFA2AA6F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20" y="10"/>
            <a:ext cx="12191981" cy="6857990"/>
          </a:xfrm>
          <a:prstGeom prst="rect">
            <a:avLst/>
          </a:prstGeom>
        </p:spPr>
      </p:pic>
      <p:sp>
        <p:nvSpPr>
          <p:cNvPr id="2" name="Title 1"/>
          <p:cNvSpPr>
            <a:spLocks noGrp="1"/>
          </p:cNvSpPr>
          <p:nvPr>
            <p:ph type="ctrTitle"/>
          </p:nvPr>
        </p:nvSpPr>
        <p:spPr>
          <a:xfrm>
            <a:off x="404553" y="3091928"/>
            <a:ext cx="9925228" cy="2387600"/>
          </a:xfrm>
        </p:spPr>
        <p:txBody>
          <a:bodyPr>
            <a:normAutofit/>
          </a:bodyPr>
          <a:lstStyle/>
          <a:p>
            <a:r>
              <a:rPr lang="en-GB" sz="6600">
                <a:solidFill>
                  <a:schemeClr val="bg1"/>
                </a:solidFill>
                <a:cs typeface="Calibri Light"/>
              </a:rPr>
              <a:t>TASK PRESENTATION 1</a:t>
            </a:r>
          </a:p>
        </p:txBody>
      </p:sp>
      <p:sp>
        <p:nvSpPr>
          <p:cNvPr id="5" name="TextBox 4">
            <a:extLst>
              <a:ext uri="{FF2B5EF4-FFF2-40B4-BE49-F238E27FC236}">
                <a16:creationId xmlns:a16="http://schemas.microsoft.com/office/drawing/2014/main" id="{04EBA924-9D32-4BB9-8E1E-B8617CAE84D4}"/>
              </a:ext>
            </a:extLst>
          </p:cNvPr>
          <p:cNvSpPr txBox="1"/>
          <p:nvPr/>
        </p:nvSpPr>
        <p:spPr>
          <a:xfrm>
            <a:off x="247650" y="1619250"/>
            <a:ext cx="367665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t>Roseline </a:t>
            </a:r>
            <a:r>
              <a:rPr lang="en-GB" sz="3200" err="1"/>
              <a:t>oluwakemi</a:t>
            </a:r>
            <a:r>
              <a:rPr lang="en-GB" sz="3200"/>
              <a:t> </a:t>
            </a:r>
            <a:r>
              <a:rPr lang="en-GB" sz="3200" err="1"/>
              <a:t>Awolumate</a:t>
            </a:r>
            <a:endParaRPr lang="en-GB" sz="3200"/>
          </a:p>
        </p:txBody>
      </p:sp>
      <p:sp>
        <p:nvSpPr>
          <p:cNvPr id="6" name="TextBox 5">
            <a:extLst>
              <a:ext uri="{FF2B5EF4-FFF2-40B4-BE49-F238E27FC236}">
                <a16:creationId xmlns:a16="http://schemas.microsoft.com/office/drawing/2014/main" id="{F0F6AE66-E5D1-4362-ABDB-332601AB790C}"/>
              </a:ext>
            </a:extLst>
          </p:cNvPr>
          <p:cNvSpPr txBox="1"/>
          <p:nvPr/>
        </p:nvSpPr>
        <p:spPr>
          <a:xfrm>
            <a:off x="8629650" y="1943100"/>
            <a:ext cx="35623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2005237</a:t>
            </a:r>
          </a:p>
        </p:txBody>
      </p:sp>
      <p:sp>
        <p:nvSpPr>
          <p:cNvPr id="7" name="TextBox 6">
            <a:extLst>
              <a:ext uri="{FF2B5EF4-FFF2-40B4-BE49-F238E27FC236}">
                <a16:creationId xmlns:a16="http://schemas.microsoft.com/office/drawing/2014/main" id="{450F2177-5EAF-4F03-9D0D-0E2EA8740A4F}"/>
              </a:ext>
            </a:extLst>
          </p:cNvPr>
          <p:cNvSpPr txBox="1"/>
          <p:nvPr/>
        </p:nvSpPr>
        <p:spPr>
          <a:xfrm>
            <a:off x="190500" y="110490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a:t>Name </a:t>
            </a:r>
          </a:p>
        </p:txBody>
      </p:sp>
      <p:sp>
        <p:nvSpPr>
          <p:cNvPr id="9" name="TextBox 8">
            <a:extLst>
              <a:ext uri="{FF2B5EF4-FFF2-40B4-BE49-F238E27FC236}">
                <a16:creationId xmlns:a16="http://schemas.microsoft.com/office/drawing/2014/main" id="{9D5F3A74-45B2-4CAB-A640-EF8EC6D899AA}"/>
              </a:ext>
            </a:extLst>
          </p:cNvPr>
          <p:cNvSpPr txBox="1"/>
          <p:nvPr/>
        </p:nvSpPr>
        <p:spPr>
          <a:xfrm>
            <a:off x="8458200" y="1333500"/>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Student number</a:t>
            </a:r>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7E50DE-3927-406D-8391-5EAD38092B1E}"/>
              </a:ext>
            </a:extLst>
          </p:cNvPr>
          <p:cNvSpPr txBox="1"/>
          <p:nvPr/>
        </p:nvSpPr>
        <p:spPr>
          <a:xfrm>
            <a:off x="628650" y="352425"/>
            <a:ext cx="112585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4BA239C3-1FEB-442F-971C-37E2B64FD303}"/>
              </a:ext>
            </a:extLst>
          </p:cNvPr>
          <p:cNvSpPr txBox="1"/>
          <p:nvPr/>
        </p:nvSpPr>
        <p:spPr>
          <a:xfrm>
            <a:off x="2200275" y="-5372100"/>
            <a:ext cx="385762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a:cs typeface="Calibri"/>
              </a:rPr>
              <a:t>The organisation type? </a:t>
            </a:r>
          </a:p>
          <a:p>
            <a:r>
              <a:rPr lang="en-GB">
                <a:cs typeface="Calibri"/>
              </a:rPr>
              <a:t>The organisation type is a private organisation for adult, and this is where respect, dignity, empathy and condolence are being represented for our service users </a:t>
            </a:r>
          </a:p>
        </p:txBody>
      </p:sp>
      <p:sp>
        <p:nvSpPr>
          <p:cNvPr id="3" name="TextBox 2">
            <a:extLst>
              <a:ext uri="{FF2B5EF4-FFF2-40B4-BE49-F238E27FC236}">
                <a16:creationId xmlns:a16="http://schemas.microsoft.com/office/drawing/2014/main" id="{DA2B5936-AD88-4784-A064-FC6905AA8F8D}"/>
              </a:ext>
            </a:extLst>
          </p:cNvPr>
          <p:cNvSpPr txBox="1"/>
          <p:nvPr/>
        </p:nvSpPr>
        <p:spPr>
          <a:xfrm>
            <a:off x="6301887" y="1170842"/>
            <a:ext cx="5105154"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dirty="0">
                <a:ea typeface="+mn-lt"/>
                <a:cs typeface="+mn-lt"/>
              </a:rPr>
              <a:t>The organisation type? </a:t>
            </a:r>
            <a:endParaRPr lang="en-US" sz="3600" dirty="0">
              <a:ea typeface="+mn-lt"/>
              <a:cs typeface="+mn-lt"/>
            </a:endParaRPr>
          </a:p>
          <a:p>
            <a:r>
              <a:rPr lang="en-GB" sz="3600" dirty="0">
                <a:ea typeface="+mn-lt"/>
                <a:cs typeface="+mn-lt"/>
              </a:rPr>
              <a:t>The organisation type is a private organisation for adult, and this is where respect, dignity and privacy are being represented for our service users.</a:t>
            </a:r>
            <a:endParaRPr lang="en-GB" sz="2800" dirty="0">
              <a:ea typeface="+mn-lt"/>
              <a:cs typeface="+mn-lt"/>
            </a:endParaRPr>
          </a:p>
          <a:p>
            <a:r>
              <a:rPr lang="en-GB" sz="2800" dirty="0">
                <a:cs typeface="Calibri" panose="020F0502020204030204"/>
              </a:rPr>
              <a:t>Act 1998</a:t>
            </a:r>
          </a:p>
        </p:txBody>
      </p:sp>
      <p:pic>
        <p:nvPicPr>
          <p:cNvPr id="5" name="Picture 6" descr="A house with bushes in front of a brick building&#10;&#10;Description automatically generated">
            <a:extLst>
              <a:ext uri="{FF2B5EF4-FFF2-40B4-BE49-F238E27FC236}">
                <a16:creationId xmlns:a16="http://schemas.microsoft.com/office/drawing/2014/main" id="{D4AF26C0-0727-4A3E-8507-36FD31B54392}"/>
              </a:ext>
            </a:extLst>
          </p:cNvPr>
          <p:cNvPicPr>
            <a:picLocks noChangeAspect="1"/>
          </p:cNvPicPr>
          <p:nvPr/>
        </p:nvPicPr>
        <p:blipFill>
          <a:blip r:embed="rId2"/>
          <a:stretch>
            <a:fillRect/>
          </a:stretch>
        </p:blipFill>
        <p:spPr>
          <a:xfrm>
            <a:off x="65210" y="917627"/>
            <a:ext cx="6195646" cy="4926763"/>
          </a:xfrm>
          <a:prstGeom prst="rect">
            <a:avLst/>
          </a:prstGeom>
        </p:spPr>
      </p:pic>
    </p:spTree>
    <p:extLst>
      <p:ext uri="{BB962C8B-B14F-4D97-AF65-F5344CB8AC3E}">
        <p14:creationId xmlns:p14="http://schemas.microsoft.com/office/powerpoint/2010/main" val="2622501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487F77-859C-449B-B826-57FAAFF3F78F}"/>
              </a:ext>
            </a:extLst>
          </p:cNvPr>
          <p:cNvSpPr txBox="1"/>
          <p:nvPr/>
        </p:nvSpPr>
        <p:spPr>
          <a:xfrm>
            <a:off x="-11458393" y="-2012224"/>
            <a:ext cx="12144375" cy="67415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7" name="Picture 7" descr="A group of people posing for a photo&#10;&#10;Description automatically generated">
            <a:extLst>
              <a:ext uri="{FF2B5EF4-FFF2-40B4-BE49-F238E27FC236}">
                <a16:creationId xmlns:a16="http://schemas.microsoft.com/office/drawing/2014/main" id="{FF6C2F31-B2D9-4993-8441-973D7D3A78E7}"/>
              </a:ext>
            </a:extLst>
          </p:cNvPr>
          <p:cNvPicPr>
            <a:picLocks noChangeAspect="1"/>
          </p:cNvPicPr>
          <p:nvPr/>
        </p:nvPicPr>
        <p:blipFill>
          <a:blip r:embed="rId2"/>
          <a:stretch>
            <a:fillRect/>
          </a:stretch>
        </p:blipFill>
        <p:spPr>
          <a:xfrm>
            <a:off x="2748" y="1738"/>
            <a:ext cx="6140451" cy="6864703"/>
          </a:xfrm>
          <a:prstGeom prst="rect">
            <a:avLst/>
          </a:prstGeom>
        </p:spPr>
      </p:pic>
      <p:sp>
        <p:nvSpPr>
          <p:cNvPr id="3" name="TextBox 2">
            <a:extLst>
              <a:ext uri="{FF2B5EF4-FFF2-40B4-BE49-F238E27FC236}">
                <a16:creationId xmlns:a16="http://schemas.microsoft.com/office/drawing/2014/main" id="{35A1A99F-F684-4177-AA0D-C541BE5F0A85}"/>
              </a:ext>
            </a:extLst>
          </p:cNvPr>
          <p:cNvSpPr txBox="1"/>
          <p:nvPr/>
        </p:nvSpPr>
        <p:spPr>
          <a:xfrm>
            <a:off x="6149622" y="46567"/>
            <a:ext cx="5847643"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u="sng" dirty="0">
                <a:cs typeface="Calibri"/>
              </a:rPr>
              <a:t>Definition of support worker</a:t>
            </a:r>
          </a:p>
          <a:p>
            <a:r>
              <a:rPr lang="en-GB" sz="3600" dirty="0">
                <a:cs typeface="Calibri"/>
              </a:rPr>
              <a:t>Support worker assit individval who are unable to live inependently but offering them the practical help they need as well as emotional support. 14 Nov 2018 or making sure people have the assess to appropriate care that they need when and where they need it.</a:t>
            </a:r>
            <a:r>
              <a:rPr lang="en-GB" sz="1600" dirty="0">
                <a:cs typeface="Calibri"/>
              </a:rPr>
              <a:t> </a:t>
            </a:r>
          </a:p>
        </p:txBody>
      </p:sp>
    </p:spTree>
    <p:extLst>
      <p:ext uri="{BB962C8B-B14F-4D97-AF65-F5344CB8AC3E}">
        <p14:creationId xmlns:p14="http://schemas.microsoft.com/office/powerpoint/2010/main" val="3275176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wo people sitting on a chair&#10;&#10;Description automatically generated">
            <a:extLst>
              <a:ext uri="{FF2B5EF4-FFF2-40B4-BE49-F238E27FC236}">
                <a16:creationId xmlns:a16="http://schemas.microsoft.com/office/drawing/2014/main" id="{0D4D50E8-4519-4D8D-9467-A137B2A0CAF8}"/>
              </a:ext>
            </a:extLst>
          </p:cNvPr>
          <p:cNvPicPr>
            <a:picLocks noChangeAspect="1"/>
          </p:cNvPicPr>
          <p:nvPr/>
        </p:nvPicPr>
        <p:blipFill>
          <a:blip r:embed="rId2"/>
          <a:stretch>
            <a:fillRect/>
          </a:stretch>
        </p:blipFill>
        <p:spPr>
          <a:xfrm>
            <a:off x="4235" y="-2272"/>
            <a:ext cx="12190588" cy="3941544"/>
          </a:xfrm>
          <a:prstGeom prst="rect">
            <a:avLst/>
          </a:prstGeom>
        </p:spPr>
      </p:pic>
      <p:sp>
        <p:nvSpPr>
          <p:cNvPr id="3" name="TextBox 2">
            <a:extLst>
              <a:ext uri="{FF2B5EF4-FFF2-40B4-BE49-F238E27FC236}">
                <a16:creationId xmlns:a16="http://schemas.microsoft.com/office/drawing/2014/main" id="{C2CC9B4B-3A5A-4DD0-B8A2-FB9E975DAE51}"/>
              </a:ext>
            </a:extLst>
          </p:cNvPr>
          <p:cNvSpPr txBox="1"/>
          <p:nvPr/>
        </p:nvSpPr>
        <p:spPr>
          <a:xfrm>
            <a:off x="-2821" y="4061177"/>
            <a:ext cx="1214825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cs typeface="Calibri"/>
              </a:rPr>
              <a:t>W</a:t>
            </a:r>
            <a:r>
              <a:rPr lang="en-GB" sz="3200" b="1" u="sng" dirty="0">
                <a:cs typeface="Calibri"/>
              </a:rPr>
              <a:t>here are they likely to work or be employed </a:t>
            </a:r>
          </a:p>
          <a:p>
            <a:r>
              <a:rPr lang="en-GB" sz="4000" dirty="0">
                <a:cs typeface="Calibri"/>
              </a:rPr>
              <a:t>They are likely to work in a care home or in a care assistant.</a:t>
            </a:r>
          </a:p>
        </p:txBody>
      </p:sp>
    </p:spTree>
    <p:extLst>
      <p:ext uri="{BB962C8B-B14F-4D97-AF65-F5344CB8AC3E}">
        <p14:creationId xmlns:p14="http://schemas.microsoft.com/office/powerpoint/2010/main" val="496046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42A874-10E1-4E3F-BD63-F752C4A37BD9}"/>
              </a:ext>
            </a:extLst>
          </p:cNvPr>
          <p:cNvSpPr txBox="1"/>
          <p:nvPr/>
        </p:nvSpPr>
        <p:spPr>
          <a:xfrm>
            <a:off x="5470525" y="2283882"/>
            <a:ext cx="688657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What is their mission?</a:t>
            </a:r>
          </a:p>
          <a:p>
            <a:r>
              <a:rPr lang="en-GB" dirty="0">
                <a:cs typeface="Calibri"/>
              </a:rPr>
              <a:t>Their mission is to assit people to manage their home and to expirence the lifestyle of their choice through the provion of asssitance where needed,  encouragement, guildance and support to maintain a person skills and interest.</a:t>
            </a:r>
          </a:p>
        </p:txBody>
      </p:sp>
      <p:pic>
        <p:nvPicPr>
          <p:cNvPr id="3" name="Picture 3" descr="A person sitting next to a window&#10;&#10;Description automatically generated">
            <a:extLst>
              <a:ext uri="{FF2B5EF4-FFF2-40B4-BE49-F238E27FC236}">
                <a16:creationId xmlns:a16="http://schemas.microsoft.com/office/drawing/2014/main" id="{2E091798-560F-4222-84CE-E634C953821F}"/>
              </a:ext>
            </a:extLst>
          </p:cNvPr>
          <p:cNvPicPr>
            <a:picLocks noChangeAspect="1"/>
          </p:cNvPicPr>
          <p:nvPr/>
        </p:nvPicPr>
        <p:blipFill>
          <a:blip r:embed="rId2"/>
          <a:stretch>
            <a:fillRect/>
          </a:stretch>
        </p:blipFill>
        <p:spPr>
          <a:xfrm>
            <a:off x="0" y="-89044"/>
            <a:ext cx="5467350" cy="6999046"/>
          </a:xfrm>
          <a:prstGeom prst="rect">
            <a:avLst/>
          </a:prstGeom>
        </p:spPr>
      </p:pic>
    </p:spTree>
    <p:extLst>
      <p:ext uri="{BB962C8B-B14F-4D97-AF65-F5344CB8AC3E}">
        <p14:creationId xmlns:p14="http://schemas.microsoft.com/office/powerpoint/2010/main" val="2220602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erson and person preparing food while standing in front of a window&#10;&#10;Description automatically generated">
            <a:extLst>
              <a:ext uri="{FF2B5EF4-FFF2-40B4-BE49-F238E27FC236}">
                <a16:creationId xmlns:a16="http://schemas.microsoft.com/office/drawing/2014/main" id="{F9F6512C-7FD3-42AB-8072-9E456940AB72}"/>
              </a:ext>
            </a:extLst>
          </p:cNvPr>
          <p:cNvPicPr>
            <a:picLocks noChangeAspect="1"/>
          </p:cNvPicPr>
          <p:nvPr/>
        </p:nvPicPr>
        <p:blipFill>
          <a:blip r:embed="rId2"/>
          <a:stretch>
            <a:fillRect/>
          </a:stretch>
        </p:blipFill>
        <p:spPr>
          <a:xfrm>
            <a:off x="1411" y="-75847"/>
            <a:ext cx="12192000" cy="3905250"/>
          </a:xfrm>
          <a:prstGeom prst="rect">
            <a:avLst/>
          </a:prstGeom>
        </p:spPr>
      </p:pic>
      <p:sp>
        <p:nvSpPr>
          <p:cNvPr id="3" name="TextBox 2">
            <a:extLst>
              <a:ext uri="{FF2B5EF4-FFF2-40B4-BE49-F238E27FC236}">
                <a16:creationId xmlns:a16="http://schemas.microsoft.com/office/drawing/2014/main" id="{7F902B27-770B-4743-A1CE-3719F9A912FB}"/>
              </a:ext>
            </a:extLst>
          </p:cNvPr>
          <p:cNvSpPr txBox="1"/>
          <p:nvPr/>
        </p:nvSpPr>
        <p:spPr>
          <a:xfrm>
            <a:off x="-2823" y="3800121"/>
            <a:ext cx="4972752"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cs typeface="Calibri"/>
              </a:rPr>
              <a:t>Vulnerable adult service user.</a:t>
            </a:r>
          </a:p>
          <a:p>
            <a:pPr marL="285750" indent="-285750">
              <a:buFont typeface="Arial"/>
              <a:buChar char="•"/>
            </a:pPr>
            <a:r>
              <a:rPr lang="en-GB" dirty="0">
                <a:cs typeface="Calibri"/>
              </a:rPr>
              <a:t>The need of vulnerable adult is advoiding the risk of abuse and neglect and stop it from occurring.</a:t>
            </a:r>
          </a:p>
          <a:p>
            <a:pPr marL="285750" indent="-285750">
              <a:buFont typeface="Arial"/>
              <a:buChar char="•"/>
            </a:pPr>
            <a:r>
              <a:rPr lang="en-GB" dirty="0">
                <a:cs typeface="Calibri"/>
              </a:rPr>
              <a:t>Encouraging them to make their decision </a:t>
            </a:r>
          </a:p>
          <a:p>
            <a:r>
              <a:rPr lang="en-GB" dirty="0">
                <a:cs typeface="Calibri"/>
              </a:rPr>
              <a:t>      and inform their consent in decision making. </a:t>
            </a:r>
          </a:p>
          <a:p>
            <a:pPr marL="285750" indent="-285750">
              <a:buFont typeface="Arial"/>
              <a:buChar char="•"/>
            </a:pPr>
            <a:r>
              <a:rPr lang="en-GB" dirty="0">
                <a:cs typeface="Calibri"/>
              </a:rPr>
              <a:t>Ensure they live in a safety place and free from abuse.</a:t>
            </a:r>
          </a:p>
          <a:p>
            <a:endParaRPr lang="en-GB" dirty="0">
              <a:cs typeface="Calibri"/>
            </a:endParaRPr>
          </a:p>
          <a:p>
            <a:pPr marL="285750" indent="-285750">
              <a:buFont typeface="Arial"/>
              <a:buChar char="•"/>
            </a:pPr>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D1326A5E-DD05-4601-9908-141044B07597}"/>
              </a:ext>
            </a:extLst>
          </p:cNvPr>
          <p:cNvSpPr txBox="1"/>
          <p:nvPr/>
        </p:nvSpPr>
        <p:spPr>
          <a:xfrm>
            <a:off x="6158442" y="3801885"/>
            <a:ext cx="5734754"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cs typeface="Calibri"/>
              </a:rPr>
              <a:t>Quality of support worker </a:t>
            </a:r>
          </a:p>
          <a:p>
            <a:pPr marL="285750" indent="-285750">
              <a:buFont typeface="Arial"/>
              <a:buChar char="•"/>
            </a:pPr>
            <a:r>
              <a:rPr lang="en-GB" dirty="0">
                <a:cs typeface="Calibri"/>
              </a:rPr>
              <a:t>Patient- support worker should be patient with service user to avoid frustration.</a:t>
            </a:r>
          </a:p>
          <a:p>
            <a:pPr marL="285750" indent="-285750">
              <a:buFont typeface="Arial"/>
              <a:buChar char="•"/>
            </a:pPr>
            <a:r>
              <a:rPr lang="en-GB" dirty="0">
                <a:cs typeface="Calibri"/>
              </a:rPr>
              <a:t>Competence- support worker should give an integrated performance and have feelings, thought and physical activity to do the work. </a:t>
            </a:r>
          </a:p>
          <a:p>
            <a:pPr marL="285750" indent="-285750">
              <a:buFont typeface="Arial"/>
              <a:buChar char="•"/>
            </a:pPr>
            <a:r>
              <a:rPr lang="en-GB" dirty="0">
                <a:cs typeface="Calibri"/>
              </a:rPr>
              <a:t>Empathy- you should have feelings for the service users</a:t>
            </a:r>
          </a:p>
          <a:p>
            <a:pPr marL="285750" indent="-285750">
              <a:buFont typeface="Arial"/>
              <a:buChar char="•"/>
            </a:pPr>
            <a:r>
              <a:rPr lang="en-GB" dirty="0">
                <a:cs typeface="Calibri"/>
              </a:rPr>
              <a:t>Self-care- keeping yourself in the same position. </a:t>
            </a:r>
          </a:p>
        </p:txBody>
      </p:sp>
    </p:spTree>
    <p:extLst>
      <p:ext uri="{BB962C8B-B14F-4D97-AF65-F5344CB8AC3E}">
        <p14:creationId xmlns:p14="http://schemas.microsoft.com/office/powerpoint/2010/main" val="3401106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E227D3-8BDD-40BB-9A6F-CFBC20319D47}"/>
              </a:ext>
            </a:extLst>
          </p:cNvPr>
          <p:cNvSpPr txBox="1"/>
          <p:nvPr/>
        </p:nvSpPr>
        <p:spPr>
          <a:xfrm>
            <a:off x="5655734" y="1711675"/>
            <a:ext cx="634858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Training and qualification</a:t>
            </a:r>
          </a:p>
          <a:p>
            <a:r>
              <a:rPr lang="en-GB" u="sng" dirty="0">
                <a:cs typeface="Calibri"/>
              </a:rPr>
              <a:t>Training-</a:t>
            </a:r>
            <a:r>
              <a:rPr lang="en-GB" dirty="0">
                <a:cs typeface="Calibri"/>
              </a:rPr>
              <a:t> high field level 3 award in emergence first aid at work (RQF)</a:t>
            </a:r>
          </a:p>
          <a:p>
            <a:pPr marL="285750" indent="-285750">
              <a:buFont typeface="Arial"/>
              <a:buChar char="•"/>
            </a:pPr>
            <a:r>
              <a:rPr lang="en-GB" dirty="0">
                <a:cs typeface="Calibri"/>
              </a:rPr>
              <a:t>Assess to higher diploma work (support worker( RQF).</a:t>
            </a:r>
          </a:p>
          <a:p>
            <a:pPr marL="285750" indent="-285750">
              <a:buFont typeface="Arial"/>
              <a:buChar char="•"/>
            </a:pPr>
            <a:r>
              <a:rPr lang="en-GB" dirty="0">
                <a:cs typeface="Calibri"/>
              </a:rPr>
              <a:t>High field Level 2 Award in safeguarding for children and young people (RQF).</a:t>
            </a:r>
          </a:p>
          <a:p>
            <a:pPr marL="285750" indent="-285750">
              <a:buFont typeface="Arial"/>
              <a:buChar char="•"/>
            </a:pPr>
            <a:r>
              <a:rPr lang="en-GB" dirty="0">
                <a:cs typeface="Calibri"/>
              </a:rPr>
              <a:t>High field level 2 in food safety in catering(RQF). </a:t>
            </a:r>
          </a:p>
          <a:p>
            <a:pPr marL="285750" indent="-285750">
              <a:buFont typeface="Arial"/>
              <a:buChar char="•"/>
            </a:pPr>
            <a:r>
              <a:rPr lang="en-GB" dirty="0">
                <a:cs typeface="Calibri"/>
              </a:rPr>
              <a:t>Certificate in manual handling at least Level 2</a:t>
            </a:r>
          </a:p>
          <a:p>
            <a:endParaRPr lang="en-GB" dirty="0">
              <a:cs typeface="Calibri"/>
            </a:endParaRPr>
          </a:p>
        </p:txBody>
      </p:sp>
      <p:pic>
        <p:nvPicPr>
          <p:cNvPr id="3" name="Picture 3" descr="A group of people standing next to a sign&#10;&#10;Description automatically generated">
            <a:extLst>
              <a:ext uri="{FF2B5EF4-FFF2-40B4-BE49-F238E27FC236}">
                <a16:creationId xmlns:a16="http://schemas.microsoft.com/office/drawing/2014/main" id="{5502F242-49EC-4B87-B674-F5FA78D3C5D4}"/>
              </a:ext>
            </a:extLst>
          </p:cNvPr>
          <p:cNvPicPr>
            <a:picLocks noChangeAspect="1"/>
          </p:cNvPicPr>
          <p:nvPr/>
        </p:nvPicPr>
        <p:blipFill>
          <a:blip r:embed="rId2"/>
          <a:stretch>
            <a:fillRect/>
          </a:stretch>
        </p:blipFill>
        <p:spPr>
          <a:xfrm>
            <a:off x="-2822" y="-2822"/>
            <a:ext cx="5607754" cy="6863644"/>
          </a:xfrm>
          <a:prstGeom prst="rect">
            <a:avLst/>
          </a:prstGeom>
        </p:spPr>
      </p:pic>
    </p:spTree>
    <p:extLst>
      <p:ext uri="{BB962C8B-B14F-4D97-AF65-F5344CB8AC3E}">
        <p14:creationId xmlns:p14="http://schemas.microsoft.com/office/powerpoint/2010/main" val="3266634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5D9DBE58-66DB-461B-8660-74AD96A9C732}"/>
              </a:ext>
            </a:extLst>
          </p:cNvPr>
          <p:cNvPicPr>
            <a:picLocks noChangeAspect="1"/>
          </p:cNvPicPr>
          <p:nvPr/>
        </p:nvPicPr>
        <p:blipFill>
          <a:blip r:embed="rId2"/>
          <a:stretch>
            <a:fillRect/>
          </a:stretch>
        </p:blipFill>
        <p:spPr>
          <a:xfrm>
            <a:off x="-2822" y="-404"/>
            <a:ext cx="12239976" cy="3359253"/>
          </a:xfrm>
          <a:prstGeom prst="rect">
            <a:avLst/>
          </a:prstGeom>
        </p:spPr>
      </p:pic>
      <p:sp>
        <p:nvSpPr>
          <p:cNvPr id="8" name="TextBox 7">
            <a:extLst>
              <a:ext uri="{FF2B5EF4-FFF2-40B4-BE49-F238E27FC236}">
                <a16:creationId xmlns:a16="http://schemas.microsoft.com/office/drawing/2014/main" id="{1591840F-F80F-4308-AC20-8044A43B1499}"/>
              </a:ext>
            </a:extLst>
          </p:cNvPr>
          <p:cNvSpPr txBox="1"/>
          <p:nvPr/>
        </p:nvSpPr>
        <p:spPr>
          <a:xfrm>
            <a:off x="53622" y="3496732"/>
            <a:ext cx="1034203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The role of Support worker</a:t>
            </a:r>
          </a:p>
          <a:p>
            <a:r>
              <a:rPr lang="en-GB" dirty="0">
                <a:cs typeface="Calibri"/>
              </a:rPr>
              <a:t>1. To keep protecting individual from harm and abuse.</a:t>
            </a:r>
          </a:p>
          <a:p>
            <a:r>
              <a:rPr lang="en-GB" dirty="0">
                <a:cs typeface="Calibri"/>
              </a:rPr>
              <a:t>2. Provide good quality of service to the service users .And give emotional support.</a:t>
            </a:r>
          </a:p>
          <a:p>
            <a:r>
              <a:rPr lang="en-GB" dirty="0">
                <a:cs typeface="Calibri"/>
              </a:rPr>
              <a:t>3. keep the service uses in your shoes which mean whatever you can do for yourself is what you should do for them.</a:t>
            </a:r>
          </a:p>
          <a:p>
            <a:r>
              <a:rPr lang="en-GB" dirty="0">
                <a:cs typeface="Calibri"/>
              </a:rPr>
              <a:t>4. Treat the service users as one, and use person centred approach.</a:t>
            </a: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4167684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Logo&#10;&#10;Description automatically generated">
            <a:extLst>
              <a:ext uri="{FF2B5EF4-FFF2-40B4-BE49-F238E27FC236}">
                <a16:creationId xmlns:a16="http://schemas.microsoft.com/office/drawing/2014/main" id="{ED42D70F-83FC-44E1-B804-D780E5167E89}"/>
              </a:ext>
            </a:extLst>
          </p:cNvPr>
          <p:cNvPicPr>
            <a:picLocks noChangeAspect="1"/>
          </p:cNvPicPr>
          <p:nvPr/>
        </p:nvPicPr>
        <p:blipFill>
          <a:blip r:embed="rId2"/>
          <a:stretch>
            <a:fillRect/>
          </a:stretch>
        </p:blipFill>
        <p:spPr>
          <a:xfrm>
            <a:off x="0" y="2293"/>
            <a:ext cx="12189883" cy="6853766"/>
          </a:xfrm>
          <a:prstGeom prst="rect">
            <a:avLst/>
          </a:prstGeom>
        </p:spPr>
      </p:pic>
      <p:sp>
        <p:nvSpPr>
          <p:cNvPr id="3" name="TextBox 2">
            <a:extLst>
              <a:ext uri="{FF2B5EF4-FFF2-40B4-BE49-F238E27FC236}">
                <a16:creationId xmlns:a16="http://schemas.microsoft.com/office/drawing/2014/main" id="{6DA67351-F8A7-4423-8F42-B46F7C959BA9}"/>
              </a:ext>
            </a:extLst>
          </p:cNvPr>
          <p:cNvSpPr txBox="1"/>
          <p:nvPr/>
        </p:nvSpPr>
        <p:spPr>
          <a:xfrm>
            <a:off x="-2822" y="956732"/>
            <a:ext cx="1020797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How Heaith Care Value Are Applied To Support worker </a:t>
            </a:r>
          </a:p>
          <a:p>
            <a:r>
              <a:rPr lang="en-GB" dirty="0">
                <a:cs typeface="Calibri"/>
              </a:rPr>
              <a:t>1 Tackling the social determination of health</a:t>
            </a:r>
          </a:p>
          <a:p>
            <a:r>
              <a:rPr lang="en-GB" dirty="0">
                <a:cs typeface="Calibri"/>
              </a:rPr>
              <a:t>2 Allowing people the freedom to lead lives they have reason to value .</a:t>
            </a:r>
          </a:p>
          <a:p>
            <a:r>
              <a:rPr lang="en-GB" dirty="0">
                <a:cs typeface="Calibri"/>
              </a:rPr>
              <a:t>3 The value based care movement involve greater recognition of what patient values .</a:t>
            </a:r>
          </a:p>
        </p:txBody>
      </p:sp>
    </p:spTree>
    <p:extLst>
      <p:ext uri="{BB962C8B-B14F-4D97-AF65-F5344CB8AC3E}">
        <p14:creationId xmlns:p14="http://schemas.microsoft.com/office/powerpoint/2010/main" val="620543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10" descr="A group of people sitting at a table&#10;&#10;Description automatically generated">
            <a:extLst>
              <a:ext uri="{FF2B5EF4-FFF2-40B4-BE49-F238E27FC236}">
                <a16:creationId xmlns:a16="http://schemas.microsoft.com/office/drawing/2014/main" id="{AE32D43D-27C3-4368-B9C8-9DADC2E6EF70}"/>
              </a:ext>
            </a:extLst>
          </p:cNvPr>
          <p:cNvPicPr>
            <a:picLocks noChangeAspect="1"/>
          </p:cNvPicPr>
          <p:nvPr/>
        </p:nvPicPr>
        <p:blipFill>
          <a:blip r:embed="rId2"/>
          <a:stretch>
            <a:fillRect/>
          </a:stretch>
        </p:blipFill>
        <p:spPr>
          <a:xfrm>
            <a:off x="4233" y="-38495"/>
            <a:ext cx="5036255" cy="3343712"/>
          </a:xfrm>
          <a:prstGeom prst="rect">
            <a:avLst/>
          </a:prstGeom>
        </p:spPr>
      </p:pic>
      <p:sp>
        <p:nvSpPr>
          <p:cNvPr id="11" name="TextBox 10">
            <a:extLst>
              <a:ext uri="{FF2B5EF4-FFF2-40B4-BE49-F238E27FC236}">
                <a16:creationId xmlns:a16="http://schemas.microsoft.com/office/drawing/2014/main" id="{FB1F7203-5A4D-4FA9-A862-5A6E10C1C970}"/>
              </a:ext>
            </a:extLst>
          </p:cNvPr>
          <p:cNvSpPr txBox="1"/>
          <p:nvPr/>
        </p:nvSpPr>
        <p:spPr>
          <a:xfrm>
            <a:off x="5034844" y="279399"/>
            <a:ext cx="7258753"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dirty="0">
                <a:cs typeface="Calibri"/>
              </a:rPr>
              <a:t>COMMUNICATION</a:t>
            </a:r>
          </a:p>
          <a:p>
            <a:r>
              <a:rPr lang="en-GB" dirty="0">
                <a:cs typeface="Calibri"/>
              </a:rPr>
              <a:t>Definition; is when one transfers some understandable data to another person and it include the exchange of opinions , thought, fact and information between one or more person.</a:t>
            </a:r>
          </a:p>
          <a:p>
            <a:endParaRPr lang="en-GB" dirty="0">
              <a:cs typeface="Calibri"/>
            </a:endParaRPr>
          </a:p>
          <a:p>
            <a:r>
              <a:rPr lang="en-GB" b="1" u="sng" dirty="0">
                <a:cs typeface="Calibri"/>
              </a:rPr>
              <a:t>TYPES OF COMMUNICATION</a:t>
            </a:r>
          </a:p>
          <a:p>
            <a:r>
              <a:rPr lang="en-GB" dirty="0">
                <a:cs typeface="Calibri"/>
              </a:rPr>
              <a:t>1 Good communication</a:t>
            </a:r>
          </a:p>
          <a:p>
            <a:r>
              <a:rPr lang="en-GB" dirty="0">
                <a:cs typeface="Calibri"/>
              </a:rPr>
              <a:t>2 Bad communication</a:t>
            </a:r>
          </a:p>
          <a:p>
            <a:endParaRPr lang="en-GB" dirty="0">
              <a:cs typeface="Calibri"/>
            </a:endParaRPr>
          </a:p>
          <a:p>
            <a:endParaRPr lang="en-GB" dirty="0">
              <a:cs typeface="Calibri"/>
            </a:endParaRPr>
          </a:p>
          <a:p>
            <a:r>
              <a:rPr lang="en-GB" b="1" u="sng" dirty="0">
                <a:cs typeface="Calibri"/>
              </a:rPr>
              <a:t>GOOD COMMUNICATION</a:t>
            </a:r>
          </a:p>
          <a:p>
            <a:r>
              <a:rPr lang="en-GB" dirty="0">
                <a:cs typeface="Calibri"/>
              </a:rPr>
              <a:t>Can be defined as </a:t>
            </a:r>
            <a:r>
              <a:rPr lang="en-GB">
                <a:cs typeface="Calibri"/>
              </a:rPr>
              <a:t>manner, thougth one used in</a:t>
            </a:r>
            <a:r>
              <a:rPr lang="en-GB" dirty="0">
                <a:cs typeface="Calibri"/>
              </a:rPr>
              <a:t> approaching someone in a good way</a:t>
            </a:r>
          </a:p>
          <a:p>
            <a:r>
              <a:rPr lang="en-GB" dirty="0">
                <a:cs typeface="Calibri"/>
              </a:rPr>
              <a:t>THE KEY FACTORS ARE</a:t>
            </a:r>
          </a:p>
          <a:p>
            <a:r>
              <a:rPr lang="en-GB" dirty="0">
                <a:cs typeface="Calibri"/>
              </a:rPr>
              <a:t>1. Speaking clearly </a:t>
            </a:r>
          </a:p>
          <a:p>
            <a:r>
              <a:rPr lang="en-GB" dirty="0">
                <a:cs typeface="Calibri"/>
              </a:rPr>
              <a:t>2. Speed and sequence of speech</a:t>
            </a:r>
          </a:p>
          <a:p>
            <a:r>
              <a:rPr lang="en-GB" dirty="0">
                <a:cs typeface="Calibri"/>
              </a:rPr>
              <a:t>3.  Feed back </a:t>
            </a:r>
          </a:p>
          <a:p>
            <a:r>
              <a:rPr lang="en-GB" dirty="0">
                <a:cs typeface="Calibri"/>
              </a:rPr>
              <a:t>4.  Simplicity</a:t>
            </a:r>
          </a:p>
          <a:p>
            <a:endParaRPr lang="en-GB" dirty="0">
              <a:ea typeface="+mn-lt"/>
              <a:cs typeface="+mn-lt"/>
            </a:endParaRPr>
          </a:p>
          <a:p>
            <a:r>
              <a:rPr lang="en-GB" b="1">
                <a:ea typeface="+mn-lt"/>
                <a:cs typeface="+mn-lt"/>
              </a:rPr>
              <a:t>communication</a:t>
            </a:r>
            <a:r>
              <a:rPr lang="en-GB">
                <a:ea typeface="+mn-lt"/>
                <a:cs typeface="+mn-lt"/>
              </a:rPr>
              <a:t>, which makes leaders to lead successfully (Frese. </a:t>
            </a:r>
            <a:r>
              <a:rPr lang="en-GB" b="1">
                <a:ea typeface="+mn-lt"/>
                <a:cs typeface="+mn-lt"/>
              </a:rPr>
              <a:t>et</a:t>
            </a:r>
            <a:r>
              <a:rPr lang="en-GB">
                <a:ea typeface="+mn-lt"/>
                <a:cs typeface="+mn-lt"/>
              </a:rPr>
              <a:t>.</a:t>
            </a:r>
            <a:r>
              <a:rPr lang="en-GB" b="1">
                <a:ea typeface="+mn-lt"/>
                <a:cs typeface="+mn-lt"/>
              </a:rPr>
              <a:t>al</a:t>
            </a:r>
            <a:r>
              <a:rPr lang="en-GB">
                <a:ea typeface="+mn-lt"/>
                <a:cs typeface="+mn-lt"/>
              </a:rPr>
              <a:t>. 2003, Deborah J. Barrett, 2006). </a:t>
            </a:r>
          </a:p>
          <a:p>
            <a:endParaRPr lang="en-GB" dirty="0">
              <a:cs typeface="Calibri"/>
            </a:endParaRPr>
          </a:p>
          <a:p>
            <a:endParaRPr lang="en-GB" dirty="0">
              <a:cs typeface="Calibri"/>
            </a:endParaRPr>
          </a:p>
        </p:txBody>
      </p:sp>
      <p:sp>
        <p:nvSpPr>
          <p:cNvPr id="2" name="TextBox 1">
            <a:extLst>
              <a:ext uri="{FF2B5EF4-FFF2-40B4-BE49-F238E27FC236}">
                <a16:creationId xmlns:a16="http://schemas.microsoft.com/office/drawing/2014/main" id="{EC6F62B5-1D9A-4FA3-9B1B-5983AB6FFA41}"/>
              </a:ext>
            </a:extLst>
          </p:cNvPr>
          <p:cNvSpPr txBox="1"/>
          <p:nvPr/>
        </p:nvSpPr>
        <p:spPr>
          <a:xfrm>
            <a:off x="-31044" y="3369732"/>
            <a:ext cx="274319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cs typeface="Calibri"/>
              </a:rPr>
              <a:t>BAD COMMUNICATION </a:t>
            </a:r>
            <a:endParaRPr lang="en-GB">
              <a:cs typeface="Calibri"/>
            </a:endParaRPr>
          </a:p>
          <a:p>
            <a:r>
              <a:rPr lang="en-GB" dirty="0">
                <a:cs typeface="Calibri"/>
              </a:rPr>
              <a:t>Is when you are not communicating or listening carefully when you are talking over someone </a:t>
            </a:r>
          </a:p>
          <a:p>
            <a:r>
              <a:rPr lang="en-GB" b="1" u="sng" dirty="0">
                <a:cs typeface="Calibri"/>
              </a:rPr>
              <a:t>THE KEY FACTORS ARE</a:t>
            </a:r>
            <a:r>
              <a:rPr lang="en-GB" dirty="0">
                <a:cs typeface="Calibri"/>
              </a:rPr>
              <a:t> </a:t>
            </a:r>
          </a:p>
          <a:p>
            <a:r>
              <a:rPr lang="en-GB" dirty="0">
                <a:cs typeface="Calibri"/>
              </a:rPr>
              <a:t>1 if the objective are not clear </a:t>
            </a:r>
          </a:p>
          <a:p>
            <a:r>
              <a:rPr lang="en-GB" dirty="0">
                <a:cs typeface="Calibri"/>
              </a:rPr>
              <a:t>2 poor connectivity </a:t>
            </a:r>
            <a:endParaRPr lang="en-GB">
              <a:cs typeface="Calibri" panose="020F0502020204030204"/>
            </a:endParaRPr>
          </a:p>
          <a:p>
            <a:r>
              <a:rPr lang="en-GB" dirty="0">
                <a:cs typeface="Calibri"/>
              </a:rPr>
              <a:t>3 personal issues and ethnicity.</a:t>
            </a:r>
          </a:p>
          <a:p>
            <a:endParaRPr lang="en-GB" dirty="0">
              <a:cs typeface="Calibri"/>
            </a:endParaRPr>
          </a:p>
        </p:txBody>
      </p:sp>
    </p:spTree>
    <p:extLst>
      <p:ext uri="{BB962C8B-B14F-4D97-AF65-F5344CB8AC3E}">
        <p14:creationId xmlns:p14="http://schemas.microsoft.com/office/powerpoint/2010/main" val="3386277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41539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TASK PRESENTATION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1119</cp:revision>
  <dcterms:created xsi:type="dcterms:W3CDTF">2020-11-13T12:55:13Z</dcterms:created>
  <dcterms:modified xsi:type="dcterms:W3CDTF">2020-11-14T22:08:54Z</dcterms:modified>
</cp:coreProperties>
</file>