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60"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F05C1-A1D1-9596-8E61-31101F63B694}" v="1212" dt="2026-03-09T08:33:37.675"/>
    <p1510:client id="{9D96CF84-0C4F-63A2-126D-1975CA67A46D}" v="92" dt="2026-03-09T10:48:01.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1" d="100"/>
          <a:sy n="101" d="100"/>
        </p:scale>
        <p:origin x="91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reen Iram (2320437)" userId="S::2320437@student.uwtsd.ac.uk::dc43d0e6-5c75-4cf8-8db1-3711ece560d7" providerId="AD" clId="Web-{94EF05C1-A1D1-9596-8E61-31101F63B694}"/>
    <pc:docChg chg="addSld delSld modSld">
      <pc:chgData name="Ambreen Iram (2320437)" userId="S::2320437@student.uwtsd.ac.uk::dc43d0e6-5c75-4cf8-8db1-3711ece560d7" providerId="AD" clId="Web-{94EF05C1-A1D1-9596-8E61-31101F63B694}" dt="2026-03-09T08:33:37.675" v="1029" actId="1076"/>
      <pc:docMkLst>
        <pc:docMk/>
      </pc:docMkLst>
      <pc:sldChg chg="del">
        <pc:chgData name="Ambreen Iram (2320437)" userId="S::2320437@student.uwtsd.ac.uk::dc43d0e6-5c75-4cf8-8db1-3711ece560d7" providerId="AD" clId="Web-{94EF05C1-A1D1-9596-8E61-31101F63B694}" dt="2026-03-09T08:03:09.306" v="667"/>
        <pc:sldMkLst>
          <pc:docMk/>
          <pc:sldMk cId="251621724" sldId="256"/>
        </pc:sldMkLst>
      </pc:sldChg>
      <pc:sldChg chg="addSp modSp">
        <pc:chgData name="Ambreen Iram (2320437)" userId="S::2320437@student.uwtsd.ac.uk::dc43d0e6-5c75-4cf8-8db1-3711ece560d7" providerId="AD" clId="Web-{94EF05C1-A1D1-9596-8E61-31101F63B694}" dt="2026-03-09T08:33:37.675" v="1029" actId="1076"/>
        <pc:sldMkLst>
          <pc:docMk/>
          <pc:sldMk cId="1479464186" sldId="257"/>
        </pc:sldMkLst>
        <pc:spChg chg="add mod">
          <ac:chgData name="Ambreen Iram (2320437)" userId="S::2320437@student.uwtsd.ac.uk::dc43d0e6-5c75-4cf8-8db1-3711ece560d7" providerId="AD" clId="Web-{94EF05C1-A1D1-9596-8E61-31101F63B694}" dt="2026-03-09T08:33:21.613" v="1027" actId="20577"/>
          <ac:spMkLst>
            <pc:docMk/>
            <pc:sldMk cId="1479464186" sldId="257"/>
            <ac:spMk id="2" creationId="{2A889410-536E-2B5C-ECA2-D9D58AC72F3E}"/>
          </ac:spMkLst>
        </pc:spChg>
        <pc:spChg chg="mod">
          <ac:chgData name="Ambreen Iram (2320437)" userId="S::2320437@student.uwtsd.ac.uk::dc43d0e6-5c75-4cf8-8db1-3711ece560d7" providerId="AD" clId="Web-{94EF05C1-A1D1-9596-8E61-31101F63B694}" dt="2026-03-09T08:33:37.675" v="1029" actId="1076"/>
          <ac:spMkLst>
            <pc:docMk/>
            <pc:sldMk cId="1479464186" sldId="257"/>
            <ac:spMk id="6" creationId="{F47C0C98-9DB3-D0C5-DF62-1C5B7F625AEF}"/>
          </ac:spMkLst>
        </pc:spChg>
        <pc:spChg chg="mod">
          <ac:chgData name="Ambreen Iram (2320437)" userId="S::2320437@student.uwtsd.ac.uk::dc43d0e6-5c75-4cf8-8db1-3711ece560d7" providerId="AD" clId="Web-{94EF05C1-A1D1-9596-8E61-31101F63B694}" dt="2026-03-09T08:32:55.863" v="1016" actId="1076"/>
          <ac:spMkLst>
            <pc:docMk/>
            <pc:sldMk cId="1479464186" sldId="257"/>
            <ac:spMk id="7" creationId="{FAC94C40-FC58-11D3-B784-2D610CF944DB}"/>
          </ac:spMkLst>
        </pc:spChg>
        <pc:spChg chg="mod">
          <ac:chgData name="Ambreen Iram (2320437)" userId="S::2320437@student.uwtsd.ac.uk::dc43d0e6-5c75-4cf8-8db1-3711ece560d7" providerId="AD" clId="Web-{94EF05C1-A1D1-9596-8E61-31101F63B694}" dt="2026-03-09T08:32:52.206" v="1015" actId="1076"/>
          <ac:spMkLst>
            <pc:docMk/>
            <pc:sldMk cId="1479464186" sldId="257"/>
            <ac:spMk id="8" creationId="{7688054F-F214-F309-B403-27096C412965}"/>
          </ac:spMkLst>
        </pc:spChg>
        <pc:spChg chg="mod">
          <ac:chgData name="Ambreen Iram (2320437)" userId="S::2320437@student.uwtsd.ac.uk::dc43d0e6-5c75-4cf8-8db1-3711ece560d7" providerId="AD" clId="Web-{94EF05C1-A1D1-9596-8E61-31101F63B694}" dt="2026-03-09T08:33:32.894" v="1028" actId="1076"/>
          <ac:spMkLst>
            <pc:docMk/>
            <pc:sldMk cId="1479464186" sldId="257"/>
            <ac:spMk id="9" creationId="{6E88BE97-5180-972C-808D-40C2D1F954DA}"/>
          </ac:spMkLst>
        </pc:spChg>
      </pc:sldChg>
      <pc:sldChg chg="addSp delSp modSp">
        <pc:chgData name="Ambreen Iram (2320437)" userId="S::2320437@student.uwtsd.ac.uk::dc43d0e6-5c75-4cf8-8db1-3711ece560d7" providerId="AD" clId="Web-{94EF05C1-A1D1-9596-8E61-31101F63B694}" dt="2026-03-09T08:31:00.346" v="986"/>
        <pc:sldMkLst>
          <pc:docMk/>
          <pc:sldMk cId="2245730265" sldId="258"/>
        </pc:sldMkLst>
        <pc:spChg chg="mod">
          <ac:chgData name="Ambreen Iram (2320437)" userId="S::2320437@student.uwtsd.ac.uk::dc43d0e6-5c75-4cf8-8db1-3711ece560d7" providerId="AD" clId="Web-{94EF05C1-A1D1-9596-8E61-31101F63B694}" dt="2026-03-09T08:22:52.451" v="911" actId="20577"/>
          <ac:spMkLst>
            <pc:docMk/>
            <pc:sldMk cId="2245730265" sldId="258"/>
            <ac:spMk id="2" creationId="{97E8D49D-1F6E-F0FD-FCD7-89051D655141}"/>
          </ac:spMkLst>
        </pc:spChg>
        <pc:spChg chg="mod">
          <ac:chgData name="Ambreen Iram (2320437)" userId="S::2320437@student.uwtsd.ac.uk::dc43d0e6-5c75-4cf8-8db1-3711ece560d7" providerId="AD" clId="Web-{94EF05C1-A1D1-9596-8E61-31101F63B694}" dt="2026-03-09T08:22:10.434" v="904" actId="1076"/>
          <ac:spMkLst>
            <pc:docMk/>
            <pc:sldMk cId="2245730265" sldId="258"/>
            <ac:spMk id="3" creationId="{C44F92CA-6836-730C-0D3D-598D8BD1D512}"/>
          </ac:spMkLst>
        </pc:spChg>
        <pc:spChg chg="add">
          <ac:chgData name="Ambreen Iram (2320437)" userId="S::2320437@student.uwtsd.ac.uk::dc43d0e6-5c75-4cf8-8db1-3711ece560d7" providerId="AD" clId="Web-{94EF05C1-A1D1-9596-8E61-31101F63B694}" dt="2026-03-09T08:18:18.227" v="841"/>
          <ac:spMkLst>
            <pc:docMk/>
            <pc:sldMk cId="2245730265" sldId="258"/>
            <ac:spMk id="4" creationId="{734668D8-8F35-2AF8-7538-508EC18607AE}"/>
          </ac:spMkLst>
        </pc:spChg>
        <pc:spChg chg="add mod">
          <ac:chgData name="Ambreen Iram (2320437)" userId="S::2320437@student.uwtsd.ac.uk::dc43d0e6-5c75-4cf8-8db1-3711ece560d7" providerId="AD" clId="Web-{94EF05C1-A1D1-9596-8E61-31101F63B694}" dt="2026-03-09T08:21:11.743" v="893" actId="1076"/>
          <ac:spMkLst>
            <pc:docMk/>
            <pc:sldMk cId="2245730265" sldId="258"/>
            <ac:spMk id="5" creationId="{8F267A51-42ED-E085-D910-57EEDB716247}"/>
          </ac:spMkLst>
        </pc:spChg>
        <pc:spChg chg="mod">
          <ac:chgData name="Ambreen Iram (2320437)" userId="S::2320437@student.uwtsd.ac.uk::dc43d0e6-5c75-4cf8-8db1-3711ece560d7" providerId="AD" clId="Web-{94EF05C1-A1D1-9596-8E61-31101F63B694}" dt="2026-03-09T08:19:19.758" v="847"/>
          <ac:spMkLst>
            <pc:docMk/>
            <pc:sldMk cId="2245730265" sldId="258"/>
            <ac:spMk id="6" creationId="{D3D7C3F4-FE6D-53C2-2161-9BE17502DB19}"/>
          </ac:spMkLst>
        </pc:spChg>
        <pc:spChg chg="add del">
          <ac:chgData name="Ambreen Iram (2320437)" userId="S::2320437@student.uwtsd.ac.uk::dc43d0e6-5c75-4cf8-8db1-3711ece560d7" providerId="AD" clId="Web-{94EF05C1-A1D1-9596-8E61-31101F63B694}" dt="2026-03-09T08:21:32.071" v="895"/>
          <ac:spMkLst>
            <pc:docMk/>
            <pc:sldMk cId="2245730265" sldId="258"/>
            <ac:spMk id="7" creationId="{8DC3BAF3-DF37-9089-A8D4-F2998AEA1380}"/>
          </ac:spMkLst>
        </pc:spChg>
        <pc:spChg chg="add mod">
          <ac:chgData name="Ambreen Iram (2320437)" userId="S::2320437@student.uwtsd.ac.uk::dc43d0e6-5c75-4cf8-8db1-3711ece560d7" providerId="AD" clId="Web-{94EF05C1-A1D1-9596-8E61-31101F63B694}" dt="2026-03-09T08:25:31.234" v="941"/>
          <ac:spMkLst>
            <pc:docMk/>
            <pc:sldMk cId="2245730265" sldId="258"/>
            <ac:spMk id="11" creationId="{0C014EBF-D6FD-F98F-01AE-EF3DF244D6E6}"/>
          </ac:spMkLst>
        </pc:spChg>
        <pc:spChg chg="add mod">
          <ac:chgData name="Ambreen Iram (2320437)" userId="S::2320437@student.uwtsd.ac.uk::dc43d0e6-5c75-4cf8-8db1-3711ece560d7" providerId="AD" clId="Web-{94EF05C1-A1D1-9596-8E61-31101F63B694}" dt="2026-03-09T08:27:13.734" v="960"/>
          <ac:spMkLst>
            <pc:docMk/>
            <pc:sldMk cId="2245730265" sldId="258"/>
            <ac:spMk id="13" creationId="{CEA906C2-C08A-11B9-5A87-B80E2DB9DB46}"/>
          </ac:spMkLst>
        </pc:spChg>
        <pc:spChg chg="add del">
          <ac:chgData name="Ambreen Iram (2320437)" userId="S::2320437@student.uwtsd.ac.uk::dc43d0e6-5c75-4cf8-8db1-3711ece560d7" providerId="AD" clId="Web-{94EF05C1-A1D1-9596-8E61-31101F63B694}" dt="2026-03-09T08:27:34.594" v="962"/>
          <ac:spMkLst>
            <pc:docMk/>
            <pc:sldMk cId="2245730265" sldId="258"/>
            <ac:spMk id="17" creationId="{6704C980-DD79-56F3-7DDC-19B3249C2285}"/>
          </ac:spMkLst>
        </pc:spChg>
        <pc:spChg chg="add mod">
          <ac:chgData name="Ambreen Iram (2320437)" userId="S::2320437@student.uwtsd.ac.uk::dc43d0e6-5c75-4cf8-8db1-3711ece560d7" providerId="AD" clId="Web-{94EF05C1-A1D1-9596-8E61-31101F63B694}" dt="2026-03-09T08:27:41.516" v="964" actId="14100"/>
          <ac:spMkLst>
            <pc:docMk/>
            <pc:sldMk cId="2245730265" sldId="258"/>
            <ac:spMk id="19" creationId="{062EAE13-6347-1AFE-0A11-8F727589C45E}"/>
          </ac:spMkLst>
        </pc:spChg>
        <pc:spChg chg="add del">
          <ac:chgData name="Ambreen Iram (2320437)" userId="S::2320437@student.uwtsd.ac.uk::dc43d0e6-5c75-4cf8-8db1-3711ece560d7" providerId="AD" clId="Web-{94EF05C1-A1D1-9596-8E61-31101F63B694}" dt="2026-03-09T08:27:52.360" v="966"/>
          <ac:spMkLst>
            <pc:docMk/>
            <pc:sldMk cId="2245730265" sldId="258"/>
            <ac:spMk id="20" creationId="{C32707F2-9161-D761-E0A5-869892F18AD8}"/>
          </ac:spMkLst>
        </pc:spChg>
        <pc:spChg chg="add mod">
          <ac:chgData name="Ambreen Iram (2320437)" userId="S::2320437@student.uwtsd.ac.uk::dc43d0e6-5c75-4cf8-8db1-3711ece560d7" providerId="AD" clId="Web-{94EF05C1-A1D1-9596-8E61-31101F63B694}" dt="2026-03-09T08:30:12.830" v="984" actId="14100"/>
          <ac:spMkLst>
            <pc:docMk/>
            <pc:sldMk cId="2245730265" sldId="258"/>
            <ac:spMk id="21" creationId="{B3AFDF20-0AFA-E180-E721-D00A1157A31C}"/>
          </ac:spMkLst>
        </pc:spChg>
        <pc:spChg chg="add del">
          <ac:chgData name="Ambreen Iram (2320437)" userId="S::2320437@student.uwtsd.ac.uk::dc43d0e6-5c75-4cf8-8db1-3711ece560d7" providerId="AD" clId="Web-{94EF05C1-A1D1-9596-8E61-31101F63B694}" dt="2026-03-09T08:31:00.346" v="986"/>
          <ac:spMkLst>
            <pc:docMk/>
            <pc:sldMk cId="2245730265" sldId="258"/>
            <ac:spMk id="22" creationId="{23D9A27B-A20D-A12E-589D-708AD7720485}"/>
          </ac:spMkLst>
        </pc:spChg>
      </pc:sldChg>
      <pc:sldChg chg="modSp">
        <pc:chgData name="Ambreen Iram (2320437)" userId="S::2320437@student.uwtsd.ac.uk::dc43d0e6-5c75-4cf8-8db1-3711ece560d7" providerId="AD" clId="Web-{94EF05C1-A1D1-9596-8E61-31101F63B694}" dt="2026-03-09T08:31:04.487" v="987" actId="20577"/>
        <pc:sldMkLst>
          <pc:docMk/>
          <pc:sldMk cId="955168240" sldId="259"/>
        </pc:sldMkLst>
        <pc:spChg chg="mod">
          <ac:chgData name="Ambreen Iram (2320437)" userId="S::2320437@student.uwtsd.ac.uk::dc43d0e6-5c75-4cf8-8db1-3711ece560d7" providerId="AD" clId="Web-{94EF05C1-A1D1-9596-8E61-31101F63B694}" dt="2026-03-09T08:31:04.487" v="987" actId="20577"/>
          <ac:spMkLst>
            <pc:docMk/>
            <pc:sldMk cId="955168240" sldId="259"/>
            <ac:spMk id="3" creationId="{2286EB00-5018-58D7-1832-0E8A96A15413}"/>
          </ac:spMkLst>
        </pc:spChg>
      </pc:sldChg>
      <pc:sldChg chg="addSp delSp modSp new mod setBg">
        <pc:chgData name="Ambreen Iram (2320437)" userId="S::2320437@student.uwtsd.ac.uk::dc43d0e6-5c75-4cf8-8db1-3711ece560d7" providerId="AD" clId="Web-{94EF05C1-A1D1-9596-8E61-31101F63B694}" dt="2026-03-09T08:12:25.984" v="763" actId="20577"/>
        <pc:sldMkLst>
          <pc:docMk/>
          <pc:sldMk cId="3813177779" sldId="260"/>
        </pc:sldMkLst>
        <pc:spChg chg="mod">
          <ac:chgData name="Ambreen Iram (2320437)" userId="S::2320437@student.uwtsd.ac.uk::dc43d0e6-5c75-4cf8-8db1-3711ece560d7" providerId="AD" clId="Web-{94EF05C1-A1D1-9596-8E61-31101F63B694}" dt="2026-03-09T08:00:59.486" v="655"/>
          <ac:spMkLst>
            <pc:docMk/>
            <pc:sldMk cId="3813177779" sldId="260"/>
            <ac:spMk id="2" creationId="{498A1080-EC46-36A9-8088-E401BBD1162E}"/>
          </ac:spMkLst>
        </pc:spChg>
        <pc:spChg chg="mod">
          <ac:chgData name="Ambreen Iram (2320437)" userId="S::2320437@student.uwtsd.ac.uk::dc43d0e6-5c75-4cf8-8db1-3711ece560d7" providerId="AD" clId="Web-{94EF05C1-A1D1-9596-8E61-31101F63B694}" dt="2026-03-09T08:10:26.685" v="751" actId="20577"/>
          <ac:spMkLst>
            <pc:docMk/>
            <pc:sldMk cId="3813177779" sldId="260"/>
            <ac:spMk id="3" creationId="{45B55C97-244F-942B-9F25-62AFD348F4FD}"/>
          </ac:spMkLst>
        </pc:spChg>
        <pc:spChg chg="add del mod">
          <ac:chgData name="Ambreen Iram (2320437)" userId="S::2320437@student.uwtsd.ac.uk::dc43d0e6-5c75-4cf8-8db1-3711ece560d7" providerId="AD" clId="Web-{94EF05C1-A1D1-9596-8E61-31101F63B694}" dt="2026-03-09T07:56:40.030" v="601"/>
          <ac:spMkLst>
            <pc:docMk/>
            <pc:sldMk cId="3813177779" sldId="260"/>
            <ac:spMk id="4" creationId="{B903BAD4-7C5F-B887-BFBF-5F991A606F8F}"/>
          </ac:spMkLst>
        </pc:spChg>
        <pc:spChg chg="add del">
          <ac:chgData name="Ambreen Iram (2320437)" userId="S::2320437@student.uwtsd.ac.uk::dc43d0e6-5c75-4cf8-8db1-3711ece560d7" providerId="AD" clId="Web-{94EF05C1-A1D1-9596-8E61-31101F63B694}" dt="2026-03-09T06:12:51.042" v="22"/>
          <ac:spMkLst>
            <pc:docMk/>
            <pc:sldMk cId="3813177779" sldId="260"/>
            <ac:spMk id="4" creationId="{F4F62DA5-9D7F-8DEE-2049-081B9C591036}"/>
          </ac:spMkLst>
        </pc:spChg>
        <pc:spChg chg="mod">
          <ac:chgData name="Ambreen Iram (2320437)" userId="S::2320437@student.uwtsd.ac.uk::dc43d0e6-5c75-4cf8-8db1-3711ece560d7" providerId="AD" clId="Web-{94EF05C1-A1D1-9596-8E61-31101F63B694}" dt="2026-03-09T07:09:39.012" v="539" actId="1076"/>
          <ac:spMkLst>
            <pc:docMk/>
            <pc:sldMk cId="3813177779" sldId="260"/>
            <ac:spMk id="5" creationId="{69457BF3-39A8-F749-A738-EC2568CB61E0}"/>
          </ac:spMkLst>
        </pc:spChg>
        <pc:spChg chg="mod">
          <ac:chgData name="Ambreen Iram (2320437)" userId="S::2320437@student.uwtsd.ac.uk::dc43d0e6-5c75-4cf8-8db1-3711ece560d7" providerId="AD" clId="Web-{94EF05C1-A1D1-9596-8E61-31101F63B694}" dt="2026-03-09T07:09:25.684" v="536" actId="1076"/>
          <ac:spMkLst>
            <pc:docMk/>
            <pc:sldMk cId="3813177779" sldId="260"/>
            <ac:spMk id="6" creationId="{A808AFA1-6D6E-5387-3654-D0F0E199039A}"/>
          </ac:spMkLst>
        </pc:spChg>
        <pc:spChg chg="add mod">
          <ac:chgData name="Ambreen Iram (2320437)" userId="S::2320437@student.uwtsd.ac.uk::dc43d0e6-5c75-4cf8-8db1-3711ece560d7" providerId="AD" clId="Web-{94EF05C1-A1D1-9596-8E61-31101F63B694}" dt="2026-03-09T08:01:27.863" v="657" actId="14100"/>
          <ac:spMkLst>
            <pc:docMk/>
            <pc:sldMk cId="3813177779" sldId="260"/>
            <ac:spMk id="7" creationId="{072F2D00-C7F9-09E0-DB53-4AD04FF205B6}"/>
          </ac:spMkLst>
        </pc:spChg>
        <pc:spChg chg="del">
          <ac:chgData name="Ambreen Iram (2320437)" userId="S::2320437@student.uwtsd.ac.uk::dc43d0e6-5c75-4cf8-8db1-3711ece560d7" providerId="AD" clId="Web-{94EF05C1-A1D1-9596-8E61-31101F63B694}" dt="2026-03-09T06:12:53.698" v="23"/>
          <ac:spMkLst>
            <pc:docMk/>
            <pc:sldMk cId="3813177779" sldId="260"/>
            <ac:spMk id="7" creationId="{1C3BABFD-BEE5-73C3-E112-D3E0A7E8283E}"/>
          </ac:spMkLst>
        </pc:spChg>
        <pc:spChg chg="mod">
          <ac:chgData name="Ambreen Iram (2320437)" userId="S::2320437@student.uwtsd.ac.uk::dc43d0e6-5c75-4cf8-8db1-3711ece560d7" providerId="AD" clId="Web-{94EF05C1-A1D1-9596-8E61-31101F63B694}" dt="2026-03-09T08:01:35.801" v="658" actId="14100"/>
          <ac:spMkLst>
            <pc:docMk/>
            <pc:sldMk cId="3813177779" sldId="260"/>
            <ac:spMk id="8" creationId="{F0B60CDB-7CC1-51CD-56B3-ECE2EB1E45F1}"/>
          </ac:spMkLst>
        </pc:spChg>
        <pc:spChg chg="mod">
          <ac:chgData name="Ambreen Iram (2320437)" userId="S::2320437@student.uwtsd.ac.uk::dc43d0e6-5c75-4cf8-8db1-3711ece560d7" providerId="AD" clId="Web-{94EF05C1-A1D1-9596-8E61-31101F63B694}" dt="2026-03-09T08:12:25.984" v="763" actId="20577"/>
          <ac:spMkLst>
            <pc:docMk/>
            <pc:sldMk cId="3813177779" sldId="260"/>
            <ac:spMk id="9" creationId="{63857263-2B25-E108-0BCF-6A673BA5C356}"/>
          </ac:spMkLst>
        </pc:spChg>
        <pc:spChg chg="del">
          <ac:chgData name="Ambreen Iram (2320437)" userId="S::2320437@student.uwtsd.ac.uk::dc43d0e6-5c75-4cf8-8db1-3711ece560d7" providerId="AD" clId="Web-{94EF05C1-A1D1-9596-8E61-31101F63B694}" dt="2026-03-09T06:12:55.979" v="24"/>
          <ac:spMkLst>
            <pc:docMk/>
            <pc:sldMk cId="3813177779" sldId="260"/>
            <ac:spMk id="10" creationId="{2138E202-532C-6165-6261-5DFEB9D62CA1}"/>
          </ac:spMkLst>
        </pc:spChg>
        <pc:spChg chg="add del mod">
          <ac:chgData name="Ambreen Iram (2320437)" userId="S::2320437@student.uwtsd.ac.uk::dc43d0e6-5c75-4cf8-8db1-3711ece560d7" providerId="AD" clId="Web-{94EF05C1-A1D1-9596-8E61-31101F63B694}" dt="2026-03-09T07:58:47.907" v="622"/>
          <ac:spMkLst>
            <pc:docMk/>
            <pc:sldMk cId="3813177779" sldId="260"/>
            <ac:spMk id="10" creationId="{F0B9A9D0-6DDE-BD13-B314-83E26819B960}"/>
          </ac:spMkLst>
        </pc:spChg>
        <pc:spChg chg="add mod">
          <ac:chgData name="Ambreen Iram (2320437)" userId="S::2320437@student.uwtsd.ac.uk::dc43d0e6-5c75-4cf8-8db1-3711ece560d7" providerId="AD" clId="Web-{94EF05C1-A1D1-9596-8E61-31101F63B694}" dt="2026-03-09T07:59:05.095" v="625" actId="14100"/>
          <ac:spMkLst>
            <pc:docMk/>
            <pc:sldMk cId="3813177779" sldId="260"/>
            <ac:spMk id="11" creationId="{51CC50F1-6275-600D-2A5D-196A6F3FB4A3}"/>
          </ac:spMkLst>
        </pc:spChg>
        <pc:spChg chg="del mod">
          <ac:chgData name="Ambreen Iram (2320437)" userId="S::2320437@student.uwtsd.ac.uk::dc43d0e6-5c75-4cf8-8db1-3711ece560d7" providerId="AD" clId="Web-{94EF05C1-A1D1-9596-8E61-31101F63B694}" dt="2026-03-09T07:01:54.623" v="422"/>
          <ac:spMkLst>
            <pc:docMk/>
            <pc:sldMk cId="3813177779" sldId="260"/>
            <ac:spMk id="11" creationId="{6DE40509-B004-80F2-A06D-45975F776831}"/>
          </ac:spMkLst>
        </pc:spChg>
        <pc:spChg chg="add mod">
          <ac:chgData name="Ambreen Iram (2320437)" userId="S::2320437@student.uwtsd.ac.uk::dc43d0e6-5c75-4cf8-8db1-3711ece560d7" providerId="AD" clId="Web-{94EF05C1-A1D1-9596-8E61-31101F63B694}" dt="2026-03-09T08:11:42.062" v="760" actId="14100"/>
          <ac:spMkLst>
            <pc:docMk/>
            <pc:sldMk cId="3813177779" sldId="260"/>
            <ac:spMk id="12" creationId="{EBB4EB11-CC27-488D-6543-2AEA062A9F05}"/>
          </ac:spMkLst>
        </pc:spChg>
        <pc:spChg chg="add">
          <ac:chgData name="Ambreen Iram (2320437)" userId="S::2320437@student.uwtsd.ac.uk::dc43d0e6-5c75-4cf8-8db1-3711ece560d7" providerId="AD" clId="Web-{94EF05C1-A1D1-9596-8E61-31101F63B694}" dt="2026-03-09T06:42:56.659" v="242"/>
          <ac:spMkLst>
            <pc:docMk/>
            <pc:sldMk cId="3813177779" sldId="260"/>
            <ac:spMk id="13" creationId="{69C5D3CE-3A1D-070F-14A8-F8DB349F2B60}"/>
          </ac:spMkLst>
        </pc:spChg>
        <pc:spChg chg="add">
          <ac:chgData name="Ambreen Iram (2320437)" userId="S::2320437@student.uwtsd.ac.uk::dc43d0e6-5c75-4cf8-8db1-3711ece560d7" providerId="AD" clId="Web-{94EF05C1-A1D1-9596-8E61-31101F63B694}" dt="2026-03-09T08:02:42.602" v="665"/>
          <ac:spMkLst>
            <pc:docMk/>
            <pc:sldMk cId="3813177779" sldId="260"/>
            <ac:spMk id="14" creationId="{2D1A18FA-E980-4A47-C214-B83700F6BAD5}"/>
          </ac:spMkLst>
        </pc:spChg>
        <pc:spChg chg="add del">
          <ac:chgData name="Ambreen Iram (2320437)" userId="S::2320437@student.uwtsd.ac.uk::dc43d0e6-5c75-4cf8-8db1-3711ece560d7" providerId="AD" clId="Web-{94EF05C1-A1D1-9596-8E61-31101F63B694}" dt="2026-03-09T06:43:04.487" v="244"/>
          <ac:spMkLst>
            <pc:docMk/>
            <pc:sldMk cId="3813177779" sldId="260"/>
            <ac:spMk id="14" creationId="{662DADA8-A107-64D4-3B52-C33835CFD6A6}"/>
          </ac:spMkLst>
        </pc:spChg>
        <pc:spChg chg="add mod">
          <ac:chgData name="Ambreen Iram (2320437)" userId="S::2320437@student.uwtsd.ac.uk::dc43d0e6-5c75-4cf8-8db1-3711ece560d7" providerId="AD" clId="Web-{94EF05C1-A1D1-9596-8E61-31101F63B694}" dt="2026-03-09T07:16:40.022" v="554" actId="1076"/>
          <ac:spMkLst>
            <pc:docMk/>
            <pc:sldMk cId="3813177779" sldId="260"/>
            <ac:spMk id="15" creationId="{9850C891-D985-E49F-3EE7-32797710D32B}"/>
          </ac:spMkLst>
        </pc:spChg>
        <pc:spChg chg="add">
          <ac:chgData name="Ambreen Iram (2320437)" userId="S::2320437@student.uwtsd.ac.uk::dc43d0e6-5c75-4cf8-8db1-3711ece560d7" providerId="AD" clId="Web-{94EF05C1-A1D1-9596-8E61-31101F63B694}" dt="2026-03-09T08:03:01.009" v="666"/>
          <ac:spMkLst>
            <pc:docMk/>
            <pc:sldMk cId="3813177779" sldId="260"/>
            <ac:spMk id="16" creationId="{AECA151E-EBAF-5F71-1939-0254D23251B3}"/>
          </ac:spMkLst>
        </pc:spChg>
        <pc:spChg chg="add del">
          <ac:chgData name="Ambreen Iram (2320437)" userId="S::2320437@student.uwtsd.ac.uk::dc43d0e6-5c75-4cf8-8db1-3711ece560d7" providerId="AD" clId="Web-{94EF05C1-A1D1-9596-8E61-31101F63B694}" dt="2026-03-09T06:43:29.987" v="248"/>
          <ac:spMkLst>
            <pc:docMk/>
            <pc:sldMk cId="3813177779" sldId="260"/>
            <ac:spMk id="16" creationId="{D8F0EAE2-0956-08CF-E2A2-34399D5A5B8A}"/>
          </ac:spMkLst>
        </pc:spChg>
        <pc:spChg chg="add mod">
          <ac:chgData name="Ambreen Iram (2320437)" userId="S::2320437@student.uwtsd.ac.uk::dc43d0e6-5c75-4cf8-8db1-3711ece560d7" providerId="AD" clId="Web-{94EF05C1-A1D1-9596-8E61-31101F63B694}" dt="2026-03-09T07:09:35.294" v="538" actId="1076"/>
          <ac:spMkLst>
            <pc:docMk/>
            <pc:sldMk cId="3813177779" sldId="260"/>
            <ac:spMk id="17" creationId="{9DB0900D-FDC6-45F0-66F9-DB76AFE6BA47}"/>
          </ac:spMkLst>
        </pc:spChg>
        <pc:spChg chg="add mod">
          <ac:chgData name="Ambreen Iram (2320437)" userId="S::2320437@student.uwtsd.ac.uk::dc43d0e6-5c75-4cf8-8db1-3711ece560d7" providerId="AD" clId="Web-{94EF05C1-A1D1-9596-8E61-31101F63B694}" dt="2026-03-09T07:09:49.794" v="541" actId="1076"/>
          <ac:spMkLst>
            <pc:docMk/>
            <pc:sldMk cId="3813177779" sldId="260"/>
            <ac:spMk id="18" creationId="{80CD8224-E5B8-F4CC-A8B5-333554C22EB5}"/>
          </ac:spMkLst>
        </pc:spChg>
        <pc:spChg chg="add mod">
          <ac:chgData name="Ambreen Iram (2320437)" userId="S::2320437@student.uwtsd.ac.uk::dc43d0e6-5c75-4cf8-8db1-3711ece560d7" providerId="AD" clId="Web-{94EF05C1-A1D1-9596-8E61-31101F63B694}" dt="2026-03-09T08:11:36.531" v="759" actId="14100"/>
          <ac:spMkLst>
            <pc:docMk/>
            <pc:sldMk cId="3813177779" sldId="260"/>
            <ac:spMk id="19" creationId="{C8275435-4446-2D9A-999B-FCFB74069BEB}"/>
          </ac:spMkLst>
        </pc:spChg>
        <pc:spChg chg="add del mod">
          <ac:chgData name="Ambreen Iram (2320437)" userId="S::2320437@student.uwtsd.ac.uk::dc43d0e6-5c75-4cf8-8db1-3711ece560d7" providerId="AD" clId="Web-{94EF05C1-A1D1-9596-8E61-31101F63B694}" dt="2026-03-09T07:16:32.006" v="552"/>
          <ac:spMkLst>
            <pc:docMk/>
            <pc:sldMk cId="3813177779" sldId="260"/>
            <ac:spMk id="19" creationId="{E9100217-CD03-4FAA-D1F3-0922D3758EC0}"/>
          </ac:spMkLst>
        </pc:spChg>
        <pc:spChg chg="add mod">
          <ac:chgData name="Ambreen Iram (2320437)" userId="S::2320437@student.uwtsd.ac.uk::dc43d0e6-5c75-4cf8-8db1-3711ece560d7" providerId="AD" clId="Web-{94EF05C1-A1D1-9596-8E61-31101F63B694}" dt="2026-03-09T08:12:02.016" v="762" actId="20577"/>
          <ac:spMkLst>
            <pc:docMk/>
            <pc:sldMk cId="3813177779" sldId="260"/>
            <ac:spMk id="20" creationId="{6F20BF30-D232-E7A6-8AF0-A06D7A5CBE60}"/>
          </ac:spMkLst>
        </pc:spChg>
        <pc:spChg chg="add">
          <ac:chgData name="Ambreen Iram (2320437)" userId="S::2320437@student.uwtsd.ac.uk::dc43d0e6-5c75-4cf8-8db1-3711ece560d7" providerId="AD" clId="Web-{94EF05C1-A1D1-9596-8E61-31101F63B694}" dt="2026-03-09T08:09:58.130" v="747"/>
          <ac:spMkLst>
            <pc:docMk/>
            <pc:sldMk cId="3813177779" sldId="260"/>
            <ac:spMk id="21" creationId="{C737C3ED-8D01-B078-CF2E-E542B92E571F}"/>
          </ac:spMkLst>
        </pc:spChg>
        <pc:picChg chg="add del mod ord">
          <ac:chgData name="Ambreen Iram (2320437)" userId="S::2320437@student.uwtsd.ac.uk::dc43d0e6-5c75-4cf8-8db1-3711ece560d7" providerId="AD" clId="Web-{94EF05C1-A1D1-9596-8E61-31101F63B694}" dt="2026-03-09T06:12:46.573" v="21"/>
          <ac:picMkLst>
            <pc:docMk/>
            <pc:sldMk cId="3813177779" sldId="260"/>
            <ac:picMk id="12" creationId="{EF060683-6687-A779-F08B-A16C3B55B134}"/>
          </ac:picMkLst>
        </pc:picChg>
      </pc:sldChg>
    </pc:docChg>
  </pc:docChgLst>
  <pc:docChgLst>
    <pc:chgData name="Ambreen Iram (2320437)" userId="S::2320437@student.uwtsd.ac.uk::dc43d0e6-5c75-4cf8-8db1-3711ece560d7" providerId="AD" clId="Web-{9D96CF84-0C4F-63A2-126D-1975CA67A46D}"/>
    <pc:docChg chg="modSld">
      <pc:chgData name="Ambreen Iram (2320437)" userId="S::2320437@student.uwtsd.ac.uk::dc43d0e6-5c75-4cf8-8db1-3711ece560d7" providerId="AD" clId="Web-{9D96CF84-0C4F-63A2-126D-1975CA67A46D}" dt="2026-03-09T10:48:01.973" v="100" actId="1076"/>
      <pc:docMkLst>
        <pc:docMk/>
      </pc:docMkLst>
      <pc:sldChg chg="addSp modSp">
        <pc:chgData name="Ambreen Iram (2320437)" userId="S::2320437@student.uwtsd.ac.uk::dc43d0e6-5c75-4cf8-8db1-3711ece560d7" providerId="AD" clId="Web-{9D96CF84-0C4F-63A2-126D-1975CA67A46D}" dt="2026-03-09T10:45:25.193" v="90" actId="1076"/>
        <pc:sldMkLst>
          <pc:docMk/>
          <pc:sldMk cId="1479464186" sldId="257"/>
        </pc:sldMkLst>
        <pc:spChg chg="add mod">
          <ac:chgData name="Ambreen Iram (2320437)" userId="S::2320437@student.uwtsd.ac.uk::dc43d0e6-5c75-4cf8-8db1-3711ece560d7" providerId="AD" clId="Web-{9D96CF84-0C4F-63A2-126D-1975CA67A46D}" dt="2026-03-09T10:45:10.160" v="86" actId="1076"/>
          <ac:spMkLst>
            <pc:docMk/>
            <pc:sldMk cId="1479464186" sldId="257"/>
            <ac:spMk id="3" creationId="{18DFF3D4-EB8A-EA36-0836-A9A97725767E}"/>
          </ac:spMkLst>
        </pc:spChg>
        <pc:spChg chg="mod">
          <ac:chgData name="Ambreen Iram (2320437)" userId="S::2320437@student.uwtsd.ac.uk::dc43d0e6-5c75-4cf8-8db1-3711ece560d7" providerId="AD" clId="Web-{9D96CF84-0C4F-63A2-126D-1975CA67A46D}" dt="2026-03-09T10:45:22.115" v="89" actId="1076"/>
          <ac:spMkLst>
            <pc:docMk/>
            <pc:sldMk cId="1479464186" sldId="257"/>
            <ac:spMk id="6" creationId="{F47C0C98-9DB3-D0C5-DF62-1C5B7F625AEF}"/>
          </ac:spMkLst>
        </pc:spChg>
        <pc:spChg chg="mod">
          <ac:chgData name="Ambreen Iram (2320437)" userId="S::2320437@student.uwtsd.ac.uk::dc43d0e6-5c75-4cf8-8db1-3711ece560d7" providerId="AD" clId="Web-{9D96CF84-0C4F-63A2-126D-1975CA67A46D}" dt="2026-03-09T10:45:17.396" v="88" actId="1076"/>
          <ac:spMkLst>
            <pc:docMk/>
            <pc:sldMk cId="1479464186" sldId="257"/>
            <ac:spMk id="7" creationId="{FAC94C40-FC58-11D3-B784-2D610CF944DB}"/>
          </ac:spMkLst>
        </pc:spChg>
        <pc:spChg chg="mod">
          <ac:chgData name="Ambreen Iram (2320437)" userId="S::2320437@student.uwtsd.ac.uk::dc43d0e6-5c75-4cf8-8db1-3711ece560d7" providerId="AD" clId="Web-{9D96CF84-0C4F-63A2-126D-1975CA67A46D}" dt="2026-03-09T10:45:14.114" v="87" actId="1076"/>
          <ac:spMkLst>
            <pc:docMk/>
            <pc:sldMk cId="1479464186" sldId="257"/>
            <ac:spMk id="8" creationId="{7688054F-F214-F309-B403-27096C412965}"/>
          </ac:spMkLst>
        </pc:spChg>
        <pc:spChg chg="mod">
          <ac:chgData name="Ambreen Iram (2320437)" userId="S::2320437@student.uwtsd.ac.uk::dc43d0e6-5c75-4cf8-8db1-3711ece560d7" providerId="AD" clId="Web-{9D96CF84-0C4F-63A2-126D-1975CA67A46D}" dt="2026-03-09T10:45:25.193" v="90" actId="1076"/>
          <ac:spMkLst>
            <pc:docMk/>
            <pc:sldMk cId="1479464186" sldId="257"/>
            <ac:spMk id="9" creationId="{6E88BE97-5180-972C-808D-40C2D1F954DA}"/>
          </ac:spMkLst>
        </pc:spChg>
      </pc:sldChg>
      <pc:sldChg chg="addSp modSp">
        <pc:chgData name="Ambreen Iram (2320437)" userId="S::2320437@student.uwtsd.ac.uk::dc43d0e6-5c75-4cf8-8db1-3711ece560d7" providerId="AD" clId="Web-{9D96CF84-0C4F-63A2-126D-1975CA67A46D}" dt="2026-03-09T10:40:09.406" v="36" actId="14100"/>
        <pc:sldMkLst>
          <pc:docMk/>
          <pc:sldMk cId="2245730265" sldId="258"/>
        </pc:sldMkLst>
        <pc:picChg chg="add mod">
          <ac:chgData name="Ambreen Iram (2320437)" userId="S::2320437@student.uwtsd.ac.uk::dc43d0e6-5c75-4cf8-8db1-3711ece560d7" providerId="AD" clId="Web-{9D96CF84-0C4F-63A2-126D-1975CA67A46D}" dt="2026-03-09T10:40:09.406" v="36" actId="14100"/>
          <ac:picMkLst>
            <pc:docMk/>
            <pc:sldMk cId="2245730265" sldId="258"/>
            <ac:picMk id="7" creationId="{896F9E88-D096-E86C-F912-7CC9D8BA1D47}"/>
          </ac:picMkLst>
        </pc:picChg>
      </pc:sldChg>
      <pc:sldChg chg="addSp delSp modSp mod setBg setClrOvrMap">
        <pc:chgData name="Ambreen Iram (2320437)" userId="S::2320437@student.uwtsd.ac.uk::dc43d0e6-5c75-4cf8-8db1-3711ece560d7" providerId="AD" clId="Web-{9D96CF84-0C4F-63A2-126D-1975CA67A46D}" dt="2026-03-09T10:36:26.588" v="31" actId="20577"/>
        <pc:sldMkLst>
          <pc:docMk/>
          <pc:sldMk cId="955168240" sldId="259"/>
        </pc:sldMkLst>
        <pc:spChg chg="mod">
          <ac:chgData name="Ambreen Iram (2320437)" userId="S::2320437@student.uwtsd.ac.uk::dc43d0e6-5c75-4cf8-8db1-3711ece560d7" providerId="AD" clId="Web-{9D96CF84-0C4F-63A2-126D-1975CA67A46D}" dt="2026-03-09T10:34:17.583" v="17" actId="14100"/>
          <ac:spMkLst>
            <pc:docMk/>
            <pc:sldMk cId="955168240" sldId="259"/>
            <ac:spMk id="2" creationId="{0E75EC54-6137-D07F-F33F-5A775444D916}"/>
          </ac:spMkLst>
        </pc:spChg>
        <pc:spChg chg="mod">
          <ac:chgData name="Ambreen Iram (2320437)" userId="S::2320437@student.uwtsd.ac.uk::dc43d0e6-5c75-4cf8-8db1-3711ece560d7" providerId="AD" clId="Web-{9D96CF84-0C4F-63A2-126D-1975CA67A46D}" dt="2026-03-09T10:36:26.588" v="31" actId="20577"/>
          <ac:spMkLst>
            <pc:docMk/>
            <pc:sldMk cId="955168240" sldId="259"/>
            <ac:spMk id="3" creationId="{2286EB00-5018-58D7-1832-0E8A96A15413}"/>
          </ac:spMkLst>
        </pc:spChg>
        <pc:spChg chg="del">
          <ac:chgData name="Ambreen Iram (2320437)" userId="S::2320437@student.uwtsd.ac.uk::dc43d0e6-5c75-4cf8-8db1-3711ece560d7" providerId="AD" clId="Web-{9D96CF84-0C4F-63A2-126D-1975CA67A46D}" dt="2026-03-09T10:33:49.879" v="12"/>
          <ac:spMkLst>
            <pc:docMk/>
            <pc:sldMk cId="955168240" sldId="259"/>
            <ac:spMk id="8" creationId="{324E43EB-867C-4B35-9A5C-E435157C7297}"/>
          </ac:spMkLst>
        </pc:spChg>
        <pc:spChg chg="del">
          <ac:chgData name="Ambreen Iram (2320437)" userId="S::2320437@student.uwtsd.ac.uk::dc43d0e6-5c75-4cf8-8db1-3711ece560d7" providerId="AD" clId="Web-{9D96CF84-0C4F-63A2-126D-1975CA67A46D}" dt="2026-03-09T10:33:49.879" v="12"/>
          <ac:spMkLst>
            <pc:docMk/>
            <pc:sldMk cId="955168240" sldId="259"/>
            <ac:spMk id="10" creationId="{A7C0F5DA-B59F-4F13-8BB8-FFD8F2C572BC}"/>
          </ac:spMkLst>
        </pc:spChg>
        <pc:spChg chg="del">
          <ac:chgData name="Ambreen Iram (2320437)" userId="S::2320437@student.uwtsd.ac.uk::dc43d0e6-5c75-4cf8-8db1-3711ece560d7" providerId="AD" clId="Web-{9D96CF84-0C4F-63A2-126D-1975CA67A46D}" dt="2026-03-09T10:33:49.879" v="12"/>
          <ac:spMkLst>
            <pc:docMk/>
            <pc:sldMk cId="955168240" sldId="259"/>
            <ac:spMk id="12" creationId="{9CEA1DEC-CC9E-4776-9E08-048A15BFA6CA}"/>
          </ac:spMkLst>
        </pc:spChg>
        <pc:spChg chg="del">
          <ac:chgData name="Ambreen Iram (2320437)" userId="S::2320437@student.uwtsd.ac.uk::dc43d0e6-5c75-4cf8-8db1-3711ece560d7" providerId="AD" clId="Web-{9D96CF84-0C4F-63A2-126D-1975CA67A46D}" dt="2026-03-09T10:33:49.879" v="12"/>
          <ac:spMkLst>
            <pc:docMk/>
            <pc:sldMk cId="955168240" sldId="259"/>
            <ac:spMk id="14" creationId="{9CE399CF-F4B8-4832-A8CB-B93F6B1EF44B}"/>
          </ac:spMkLst>
        </pc:spChg>
        <pc:spChg chg="del">
          <ac:chgData name="Ambreen Iram (2320437)" userId="S::2320437@student.uwtsd.ac.uk::dc43d0e6-5c75-4cf8-8db1-3711ece560d7" providerId="AD" clId="Web-{9D96CF84-0C4F-63A2-126D-1975CA67A46D}" dt="2026-03-09T10:33:49.879" v="12"/>
          <ac:spMkLst>
            <pc:docMk/>
            <pc:sldMk cId="955168240" sldId="259"/>
            <ac:spMk id="16" creationId="{1F23E73A-FDC8-462C-83C1-3AA8961449CF}"/>
          </ac:spMkLst>
        </pc:spChg>
        <pc:spChg chg="add">
          <ac:chgData name="Ambreen Iram (2320437)" userId="S::2320437@student.uwtsd.ac.uk::dc43d0e6-5c75-4cf8-8db1-3711ece560d7" providerId="AD" clId="Web-{9D96CF84-0C4F-63A2-126D-1975CA67A46D}" dt="2026-03-09T10:33:49.879" v="12"/>
          <ac:spMkLst>
            <pc:docMk/>
            <pc:sldMk cId="955168240" sldId="259"/>
            <ac:spMk id="21" creationId="{01109B5D-BC35-4376-98A2-F53B03E4E1B4}"/>
          </ac:spMkLst>
        </pc:spChg>
        <pc:spChg chg="add">
          <ac:chgData name="Ambreen Iram (2320437)" userId="S::2320437@student.uwtsd.ac.uk::dc43d0e6-5c75-4cf8-8db1-3711ece560d7" providerId="AD" clId="Web-{9D96CF84-0C4F-63A2-126D-1975CA67A46D}" dt="2026-03-09T10:33:49.879" v="12"/>
          <ac:spMkLst>
            <pc:docMk/>
            <pc:sldMk cId="955168240" sldId="259"/>
            <ac:spMk id="23" creationId="{94D90C11-98A3-40E3-B04C-A3025D6458A3}"/>
          </ac:spMkLst>
        </pc:spChg>
        <pc:spChg chg="add">
          <ac:chgData name="Ambreen Iram (2320437)" userId="S::2320437@student.uwtsd.ac.uk::dc43d0e6-5c75-4cf8-8db1-3711ece560d7" providerId="AD" clId="Web-{9D96CF84-0C4F-63A2-126D-1975CA67A46D}" dt="2026-03-09T10:33:49.879" v="12"/>
          <ac:spMkLst>
            <pc:docMk/>
            <pc:sldMk cId="955168240" sldId="259"/>
            <ac:spMk id="25" creationId="{A3B28FB1-97C9-4A9E-A45B-356508C2C38B}"/>
          </ac:spMkLst>
        </pc:spChg>
      </pc:sldChg>
      <pc:sldChg chg="modSp">
        <pc:chgData name="Ambreen Iram (2320437)" userId="S::2320437@student.uwtsd.ac.uk::dc43d0e6-5c75-4cf8-8db1-3711ece560d7" providerId="AD" clId="Web-{9D96CF84-0C4F-63A2-126D-1975CA67A46D}" dt="2026-03-09T10:48:01.973" v="100" actId="1076"/>
        <pc:sldMkLst>
          <pc:docMk/>
          <pc:sldMk cId="3813177779" sldId="260"/>
        </pc:sldMkLst>
        <pc:spChg chg="mod">
          <ac:chgData name="Ambreen Iram (2320437)" userId="S::2320437@student.uwtsd.ac.uk::dc43d0e6-5c75-4cf8-8db1-3711ece560d7" providerId="AD" clId="Web-{9D96CF84-0C4F-63A2-126D-1975CA67A46D}" dt="2026-03-09T10:48:01.973" v="100" actId="1076"/>
          <ac:spMkLst>
            <pc:docMk/>
            <pc:sldMk cId="3813177779" sldId="260"/>
            <ac:spMk id="3" creationId="{45B55C97-244F-942B-9F25-62AFD348F4FD}"/>
          </ac:spMkLst>
        </pc:spChg>
        <pc:spChg chg="mod">
          <ac:chgData name="Ambreen Iram (2320437)" userId="S::2320437@student.uwtsd.ac.uk::dc43d0e6-5c75-4cf8-8db1-3711ece560d7" providerId="AD" clId="Web-{9D96CF84-0C4F-63A2-126D-1975CA67A46D}" dt="2026-03-09T10:47:32.315" v="97" actId="1076"/>
          <ac:spMkLst>
            <pc:docMk/>
            <pc:sldMk cId="3813177779" sldId="260"/>
            <ac:spMk id="7" creationId="{072F2D00-C7F9-09E0-DB53-4AD04FF205B6}"/>
          </ac:spMkLst>
        </pc:spChg>
        <pc:spChg chg="mod">
          <ac:chgData name="Ambreen Iram (2320437)" userId="S::2320437@student.uwtsd.ac.uk::dc43d0e6-5c75-4cf8-8db1-3711ece560d7" providerId="AD" clId="Web-{9D96CF84-0C4F-63A2-126D-1975CA67A46D}" dt="2026-03-09T10:46:45.467" v="92" actId="1076"/>
          <ac:spMkLst>
            <pc:docMk/>
            <pc:sldMk cId="3813177779" sldId="260"/>
            <ac:spMk id="9" creationId="{63857263-2B25-E108-0BCF-6A673BA5C356}"/>
          </ac:spMkLst>
        </pc:spChg>
        <pc:spChg chg="mod">
          <ac:chgData name="Ambreen Iram (2320437)" userId="S::2320437@student.uwtsd.ac.uk::dc43d0e6-5c75-4cf8-8db1-3711ece560d7" providerId="AD" clId="Web-{9D96CF84-0C4F-63A2-126D-1975CA67A46D}" dt="2026-03-09T10:47:54.082" v="99" actId="1076"/>
          <ac:spMkLst>
            <pc:docMk/>
            <pc:sldMk cId="3813177779" sldId="260"/>
            <ac:spMk id="12" creationId="{EBB4EB11-CC27-488D-6543-2AEA062A9F05}"/>
          </ac:spMkLst>
        </pc:spChg>
        <pc:spChg chg="mod">
          <ac:chgData name="Ambreen Iram (2320437)" userId="S::2320437@student.uwtsd.ac.uk::dc43d0e6-5c75-4cf8-8db1-3711ece560d7" providerId="AD" clId="Web-{9D96CF84-0C4F-63A2-126D-1975CA67A46D}" dt="2026-03-09T10:46:39.576" v="91" actId="1076"/>
          <ac:spMkLst>
            <pc:docMk/>
            <pc:sldMk cId="3813177779" sldId="260"/>
            <ac:spMk id="18" creationId="{80CD8224-E5B8-F4CC-A8B5-333554C22EB5}"/>
          </ac:spMkLst>
        </pc:spChg>
        <pc:spChg chg="mod">
          <ac:chgData name="Ambreen Iram (2320437)" userId="S::2320437@student.uwtsd.ac.uk::dc43d0e6-5c75-4cf8-8db1-3711ece560d7" providerId="AD" clId="Web-{9D96CF84-0C4F-63A2-126D-1975CA67A46D}" dt="2026-03-09T10:47:18.204" v="96" actId="1076"/>
          <ac:spMkLst>
            <pc:docMk/>
            <pc:sldMk cId="3813177779" sldId="260"/>
            <ac:spMk id="20" creationId="{6F20BF30-D232-E7A6-8AF0-A06D7A5CBE60}"/>
          </ac:spMkLst>
        </pc:spChg>
      </pc:sldChg>
    </pc:docChg>
  </pc:docChgLst>
  <pc:docChgLst>
    <pc:chgData name="Ambreen Iram (2320437)" userId="S::2320437@student.uwtsd.ac.uk::dc43d0e6-5c75-4cf8-8db1-3711ece560d7" providerId="AD" clId="Web-{CEF91388-C6AD-4CEB-13B0-2232886943DF}"/>
    <pc:docChg chg="mod modSld addMainMaster delMainMaster">
      <pc:chgData name="Ambreen Iram (2320437)" userId="S::2320437@student.uwtsd.ac.uk::dc43d0e6-5c75-4cf8-8db1-3711ece560d7" providerId="AD" clId="Web-{CEF91388-C6AD-4CEB-13B0-2232886943DF}" dt="2026-03-04T12:13:22.108" v="365" actId="20577"/>
      <pc:docMkLst>
        <pc:docMk/>
      </pc:docMkLst>
      <pc:sldChg chg="modSp mod modClrScheme chgLayout">
        <pc:chgData name="Ambreen Iram (2320437)" userId="S::2320437@student.uwtsd.ac.uk::dc43d0e6-5c75-4cf8-8db1-3711ece560d7" providerId="AD" clId="Web-{CEF91388-C6AD-4CEB-13B0-2232886943DF}" dt="2026-03-04T10:58:54.797" v="22"/>
        <pc:sldMkLst>
          <pc:docMk/>
          <pc:sldMk cId="1479464186" sldId="257"/>
        </pc:sldMkLst>
        <pc:spChg chg="mod">
          <ac:chgData name="Ambreen Iram (2320437)" userId="S::2320437@student.uwtsd.ac.uk::dc43d0e6-5c75-4cf8-8db1-3711ece560d7" providerId="AD" clId="Web-{CEF91388-C6AD-4CEB-13B0-2232886943DF}" dt="2026-03-04T10:42:54.861" v="8" actId="20577"/>
          <ac:spMkLst>
            <pc:docMk/>
            <pc:sldMk cId="1479464186" sldId="257"/>
            <ac:spMk id="6" creationId="{F47C0C98-9DB3-D0C5-DF62-1C5B7F625AEF}"/>
          </ac:spMkLst>
        </pc:spChg>
        <pc:spChg chg="mod">
          <ac:chgData name="Ambreen Iram (2320437)" userId="S::2320437@student.uwtsd.ac.uk::dc43d0e6-5c75-4cf8-8db1-3711ece560d7" providerId="AD" clId="Web-{CEF91388-C6AD-4CEB-13B0-2232886943DF}" dt="2026-03-04T10:43:02.877" v="12" actId="20577"/>
          <ac:spMkLst>
            <pc:docMk/>
            <pc:sldMk cId="1479464186" sldId="257"/>
            <ac:spMk id="7" creationId="{FAC94C40-FC58-11D3-B784-2D610CF944DB}"/>
          </ac:spMkLst>
        </pc:spChg>
        <pc:spChg chg="mod">
          <ac:chgData name="Ambreen Iram (2320437)" userId="S::2320437@student.uwtsd.ac.uk::dc43d0e6-5c75-4cf8-8db1-3711ece560d7" providerId="AD" clId="Web-{CEF91388-C6AD-4CEB-13B0-2232886943DF}" dt="2026-03-04T10:43:27.081" v="13" actId="20577"/>
          <ac:spMkLst>
            <pc:docMk/>
            <pc:sldMk cId="1479464186" sldId="257"/>
            <ac:spMk id="9" creationId="{6E88BE97-5180-972C-808D-40C2D1F954DA}"/>
          </ac:spMkLst>
        </pc:spChg>
      </pc:sldChg>
      <pc:sldChg chg="addSp delSp modSp mod setBg modClrScheme setClrOvrMap chgLayout">
        <pc:chgData name="Ambreen Iram (2320437)" userId="S::2320437@student.uwtsd.ac.uk::dc43d0e6-5c75-4cf8-8db1-3711ece560d7" providerId="AD" clId="Web-{CEF91388-C6AD-4CEB-13B0-2232886943DF}" dt="2026-03-04T11:47:53.829" v="205" actId="20577"/>
        <pc:sldMkLst>
          <pc:docMk/>
          <pc:sldMk cId="2245730265" sldId="258"/>
        </pc:sldMkLst>
        <pc:spChg chg="add del mod ord">
          <ac:chgData name="Ambreen Iram (2320437)" userId="S::2320437@student.uwtsd.ac.uk::dc43d0e6-5c75-4cf8-8db1-3711ece560d7" providerId="AD" clId="Web-{CEF91388-C6AD-4CEB-13B0-2232886943DF}" dt="2026-03-04T11:39:51.322" v="174" actId="20577"/>
          <ac:spMkLst>
            <pc:docMk/>
            <pc:sldMk cId="2245730265" sldId="258"/>
            <ac:spMk id="2" creationId="{97E8D49D-1F6E-F0FD-FCD7-89051D655141}"/>
          </ac:spMkLst>
        </pc:spChg>
        <pc:spChg chg="mod ord">
          <ac:chgData name="Ambreen Iram (2320437)" userId="S::2320437@student.uwtsd.ac.uk::dc43d0e6-5c75-4cf8-8db1-3711ece560d7" providerId="AD" clId="Web-{CEF91388-C6AD-4CEB-13B0-2232886943DF}" dt="2026-03-04T10:59:22.375" v="23"/>
          <ac:spMkLst>
            <pc:docMk/>
            <pc:sldMk cId="2245730265" sldId="258"/>
            <ac:spMk id="3" creationId="{C44F92CA-6836-730C-0D3D-598D8BD1D512}"/>
          </ac:spMkLst>
        </pc:spChg>
        <pc:spChg chg="add del mod">
          <ac:chgData name="Ambreen Iram (2320437)" userId="S::2320437@student.uwtsd.ac.uk::dc43d0e6-5c75-4cf8-8db1-3711ece560d7" providerId="AD" clId="Web-{CEF91388-C6AD-4CEB-13B0-2232886943DF}" dt="2026-03-04T11:47:53.829" v="205" actId="20577"/>
          <ac:spMkLst>
            <pc:docMk/>
            <pc:sldMk cId="2245730265" sldId="258"/>
            <ac:spMk id="6" creationId="{D3D7C3F4-FE6D-53C2-2161-9BE17502DB19}"/>
          </ac:spMkLst>
        </pc:spChg>
        <pc:spChg chg="add">
          <ac:chgData name="Ambreen Iram (2320437)" userId="S::2320437@student.uwtsd.ac.uk::dc43d0e6-5c75-4cf8-8db1-3711ece560d7" providerId="AD" clId="Web-{CEF91388-C6AD-4CEB-13B0-2232886943DF}" dt="2026-03-04T10:59:22.375" v="23"/>
          <ac:spMkLst>
            <pc:docMk/>
            <pc:sldMk cId="2245730265" sldId="258"/>
            <ac:spMk id="12" creationId="{73C0A186-7444-4460-9C37-532E7671E99E}"/>
          </ac:spMkLst>
        </pc:spChg>
        <pc:grpChg chg="add">
          <ac:chgData name="Ambreen Iram (2320437)" userId="S::2320437@student.uwtsd.ac.uk::dc43d0e6-5c75-4cf8-8db1-3711ece560d7" providerId="AD" clId="Web-{CEF91388-C6AD-4CEB-13B0-2232886943DF}" dt="2026-03-04T10:59:22.375" v="23"/>
          <ac:grpSpMkLst>
            <pc:docMk/>
            <pc:sldMk cId="2245730265" sldId="258"/>
            <ac:grpSpMk id="8" creationId="{93E10248-AF0E-477D-B4D2-47C02CE4E353}"/>
          </ac:grpSpMkLst>
        </pc:grpChg>
        <pc:grpChg chg="add">
          <ac:chgData name="Ambreen Iram (2320437)" userId="S::2320437@student.uwtsd.ac.uk::dc43d0e6-5c75-4cf8-8db1-3711ece560d7" providerId="AD" clId="Web-{CEF91388-C6AD-4CEB-13B0-2232886943DF}" dt="2026-03-04T10:59:22.375" v="23"/>
          <ac:grpSpMkLst>
            <pc:docMk/>
            <pc:sldMk cId="2245730265" sldId="258"/>
            <ac:grpSpMk id="14" creationId="{F1ECA4FE-7D2F-4576-B767-3A5F5ABFE90F}"/>
          </ac:grpSpMkLst>
        </pc:grpChg>
        <pc:cxnChg chg="add">
          <ac:chgData name="Ambreen Iram (2320437)" userId="S::2320437@student.uwtsd.ac.uk::dc43d0e6-5c75-4cf8-8db1-3711ece560d7" providerId="AD" clId="Web-{CEF91388-C6AD-4CEB-13B0-2232886943DF}" dt="2026-03-04T10:59:22.375" v="23"/>
          <ac:cxnSpMkLst>
            <pc:docMk/>
            <pc:sldMk cId="2245730265" sldId="258"/>
            <ac:cxnSpMk id="18" creationId="{E81F53E2-F556-42FA-8D24-113839EE19F8}"/>
          </ac:cxnSpMkLst>
        </pc:cxnChg>
      </pc:sldChg>
      <pc:sldChg chg="addSp modSp mod setBg modClrScheme chgLayout">
        <pc:chgData name="Ambreen Iram (2320437)" userId="S::2320437@student.uwtsd.ac.uk::dc43d0e6-5c75-4cf8-8db1-3711ece560d7" providerId="AD" clId="Web-{CEF91388-C6AD-4CEB-13B0-2232886943DF}" dt="2026-03-04T11:00:24.126" v="24"/>
        <pc:sldMkLst>
          <pc:docMk/>
          <pc:sldMk cId="955168240" sldId="259"/>
        </pc:sldMkLst>
        <pc:spChg chg="mod ord">
          <ac:chgData name="Ambreen Iram (2320437)" userId="S::2320437@student.uwtsd.ac.uk::dc43d0e6-5c75-4cf8-8db1-3711ece560d7" providerId="AD" clId="Web-{CEF91388-C6AD-4CEB-13B0-2232886943DF}" dt="2026-03-04T11:00:24.126" v="24"/>
          <ac:spMkLst>
            <pc:docMk/>
            <pc:sldMk cId="955168240" sldId="259"/>
            <ac:spMk id="2" creationId="{0E75EC54-6137-D07F-F33F-5A775444D916}"/>
          </ac:spMkLst>
        </pc:spChg>
        <pc:spChg chg="mod ord">
          <ac:chgData name="Ambreen Iram (2320437)" userId="S::2320437@student.uwtsd.ac.uk::dc43d0e6-5c75-4cf8-8db1-3711ece560d7" providerId="AD" clId="Web-{CEF91388-C6AD-4CEB-13B0-2232886943DF}" dt="2026-03-04T11:00:24.126" v="24"/>
          <ac:spMkLst>
            <pc:docMk/>
            <pc:sldMk cId="955168240" sldId="259"/>
            <ac:spMk id="3" creationId="{2286EB00-5018-58D7-1832-0E8A96A15413}"/>
          </ac:spMkLst>
        </pc:spChg>
      </pc:sldChg>
      <pc:sldMasterChg chg="add addSldLayout modSldLayout">
        <pc:chgData name="Ambreen Iram (2320437)" userId="S::2320437@student.uwtsd.ac.uk::dc43d0e6-5c75-4cf8-8db1-3711ece560d7" providerId="AD" clId="Web-{CEF91388-C6AD-4CEB-13B0-2232886943DF}" dt="2026-03-04T10:58:54.797" v="22"/>
        <pc:sldMasterMkLst>
          <pc:docMk/>
          <pc:sldMasterMk cId="2732632160" sldId="2147483678"/>
        </pc:sldMasterMkLst>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390830115" sldId="2147483679"/>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57120217" sldId="2147483680"/>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640752521" sldId="2147483681"/>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474137456" sldId="2147483682"/>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489405067" sldId="2147483683"/>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257030722" sldId="2147483684"/>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630878776" sldId="2147483685"/>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259391985" sldId="2147483686"/>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708760259" sldId="2147483687"/>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617540002" sldId="2147483688"/>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663383752" sldId="2147483689"/>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90125069" sldId="2147483690"/>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216988384" sldId="2147483691"/>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3303285369" sldId="2147483692"/>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2186714043" sldId="2147483693"/>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1989924138" sldId="2147483694"/>
          </pc:sldLayoutMkLst>
        </pc:sldLayoutChg>
        <pc:sldLayoutChg chg="add mod replId">
          <pc:chgData name="Ambreen Iram (2320437)" userId="S::2320437@student.uwtsd.ac.uk::dc43d0e6-5c75-4cf8-8db1-3711ece560d7" providerId="AD" clId="Web-{CEF91388-C6AD-4CEB-13B0-2232886943DF}" dt="2026-03-04T10:58:54.797" v="22"/>
          <pc:sldLayoutMkLst>
            <pc:docMk/>
            <pc:sldMasterMk cId="2732632160" sldId="2147483678"/>
            <pc:sldLayoutMk cId="937851481" sldId="2147483695"/>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3/9/2026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830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120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0752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4137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3/9/2026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9405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3/9/2026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7030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3/9/2026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0878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939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8760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7540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3383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0125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6988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3/9/2026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3285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3/9/2026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6714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9924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851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3/9/2026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263216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pccs-books.co.uk/products/a-straight-talking-introduction-to-psychiatric-diagnosis" TargetMode="External"/><Relationship Id="rId3" Type="http://schemas.openxmlformats.org/officeDocument/2006/relationships/hyperlink" Target="https://icd.who.int/en" TargetMode="External"/><Relationship Id="rId7" Type="http://schemas.openxmlformats.org/officeDocument/2006/relationships/hyperlink" Target="https://onlinelibrary.wiley.com/doi/10.1002/wps.20792"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thelancet.com/journals/lancet/article/PIIS0140-6736(21)02045-X/fulltext" TargetMode="External"/><Relationship Id="rId11" Type="http://schemas.openxmlformats.org/officeDocument/2006/relationships/hyperlink" Target="https://www.ncbi.nlm.nih.gov/pmc/articles/PMC3181937/" TargetMode="External"/><Relationship Id="rId5" Type="http://schemas.openxmlformats.org/officeDocument/2006/relationships/hyperlink" Target="https://www.nice.org.uk/guidance/cg178" TargetMode="External"/><Relationship Id="rId10" Type="http://schemas.openxmlformats.org/officeDocument/2006/relationships/hyperlink" Target="https://www.legislation.gov.uk/ukpga/2005/9/contents" TargetMode="External"/><Relationship Id="rId4" Type="http://schemas.openxmlformats.org/officeDocument/2006/relationships/hyperlink" Target="https://www.who.int/news-room/fact-sheets/detail/schizophrenia" TargetMode="External"/><Relationship Id="rId9" Type="http://schemas.openxmlformats.org/officeDocument/2006/relationships/hyperlink" Target="https://doi.org/10.1111/jpm.126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123" y="2923540"/>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rPr>
              <a:t>Student Name: Ambreen Iram</a:t>
            </a:r>
            <a:endParaRPr lang="en-GB" dirty="0">
              <a:solidFill>
                <a:schemeClr val="tx1"/>
              </a:solidFill>
            </a:endParaRP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124" y="3707012"/>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rPr>
              <a:t>Student Number: 2320437</a:t>
            </a:r>
            <a:endParaRPr lang="en-GB" dirty="0">
              <a:solidFill>
                <a:schemeClr val="tx1"/>
              </a:solidFill>
            </a:endParaRP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124" y="4708539"/>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124" y="2141817"/>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rPr>
              <a:t>Title of Poster: SCHIZOPHERNIA- HISTORICAL TREATMENT</a:t>
            </a:r>
            <a:endParaRPr lang="en-GB" dirty="0">
              <a:solidFill>
                <a:schemeClr val="tx1"/>
              </a:solidFill>
            </a:endParaRPr>
          </a:p>
        </p:txBody>
      </p:sp>
      <p:sp>
        <p:nvSpPr>
          <p:cNvPr id="2" name="TextBox 1">
            <a:extLst>
              <a:ext uri="{FF2B5EF4-FFF2-40B4-BE49-F238E27FC236}">
                <a16:creationId xmlns:a16="http://schemas.microsoft.com/office/drawing/2014/main" id="{2A889410-536E-2B5C-ECA2-D9D58AC72F3E}"/>
              </a:ext>
            </a:extLst>
          </p:cNvPr>
          <p:cNvSpPr txBox="1"/>
          <p:nvPr/>
        </p:nvSpPr>
        <p:spPr>
          <a:xfrm>
            <a:off x="3759199" y="1219199"/>
            <a:ext cx="40766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solidFill>
              </a:rPr>
              <a:t>TITLE PAGE</a:t>
            </a:r>
          </a:p>
        </p:txBody>
      </p:sp>
      <p:sp>
        <p:nvSpPr>
          <p:cNvPr id="3" name="Rectangle: Rounded Corners 2">
            <a:extLst>
              <a:ext uri="{FF2B5EF4-FFF2-40B4-BE49-F238E27FC236}">
                <a16:creationId xmlns:a16="http://schemas.microsoft.com/office/drawing/2014/main" id="{18DFF3D4-EB8A-EA36-0836-A9A97725767E}"/>
              </a:ext>
            </a:extLst>
          </p:cNvPr>
          <p:cNvSpPr/>
          <p:nvPr/>
        </p:nvSpPr>
        <p:spPr>
          <a:xfrm>
            <a:off x="1165" y="5686828"/>
            <a:ext cx="11208898" cy="88556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Lecturers name: Neale </a:t>
            </a:r>
            <a:r>
              <a:rPr lang="en-US">
                <a:solidFill>
                  <a:schemeClr val="tx1"/>
                </a:solidFill>
              </a:rPr>
              <a:t>Haddon</a:t>
            </a:r>
            <a:endParaRPr lang="en-US"/>
          </a:p>
          <a:p>
            <a:pPr algn="ctr"/>
            <a:endParaRPr lang="en-US"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A1080-EC46-36A9-8088-E401BBD1162E}"/>
              </a:ext>
            </a:extLst>
          </p:cNvPr>
          <p:cNvSpPr>
            <a:spLocks noGrp="1"/>
          </p:cNvSpPr>
          <p:nvPr>
            <p:ph type="title"/>
          </p:nvPr>
        </p:nvSpPr>
        <p:spPr>
          <a:xfrm>
            <a:off x="632842" y="790223"/>
            <a:ext cx="10561326" cy="749297"/>
          </a:xfrm>
        </p:spPr>
        <p:txBody>
          <a:bodyPr/>
          <a:lstStyle/>
          <a:p>
            <a:r>
              <a:rPr lang="en-US" dirty="0"/>
              <a:t>SCHIZOPHERNIA </a:t>
            </a:r>
            <a:r>
              <a:rPr lang="en-US" sz="1800" dirty="0"/>
              <a:t>HISTORICAL AND </a:t>
            </a:r>
            <a:r>
              <a:rPr lang="en-US" sz="1800"/>
              <a:t>CONTEMPORARY TREATMENT, CLASSIFICATION AND CARE</a:t>
            </a:r>
          </a:p>
        </p:txBody>
      </p:sp>
      <p:sp>
        <p:nvSpPr>
          <p:cNvPr id="3" name="Text Placeholder 2">
            <a:extLst>
              <a:ext uri="{FF2B5EF4-FFF2-40B4-BE49-F238E27FC236}">
                <a16:creationId xmlns:a16="http://schemas.microsoft.com/office/drawing/2014/main" id="{45B55C97-244F-942B-9F25-62AFD348F4FD}"/>
              </a:ext>
            </a:extLst>
          </p:cNvPr>
          <p:cNvSpPr>
            <a:spLocks noGrp="1"/>
          </p:cNvSpPr>
          <p:nvPr>
            <p:ph type="body" idx="1"/>
          </p:nvPr>
        </p:nvSpPr>
        <p:spPr>
          <a:xfrm>
            <a:off x="558560" y="1597998"/>
            <a:ext cx="3318549" cy="576262"/>
          </a:xfrm>
          <a:solidFill>
            <a:schemeClr val="tx2">
              <a:lumMod val="20000"/>
              <a:lumOff val="80000"/>
            </a:schemeClr>
          </a:solidFill>
        </p:spPr>
        <p:txBody>
          <a:bodyPr/>
          <a:lstStyle/>
          <a:p>
            <a:r>
              <a:rPr lang="en-US" sz="2000" u="sng">
                <a:solidFill>
                  <a:schemeClr val="tx2">
                    <a:lumMod val="60000"/>
                    <a:lumOff val="40000"/>
                  </a:schemeClr>
                </a:solidFill>
              </a:rPr>
              <a:t>Introduction</a:t>
            </a:r>
          </a:p>
        </p:txBody>
      </p:sp>
      <p:sp>
        <p:nvSpPr>
          <p:cNvPr id="5" name="Text Placeholder 4">
            <a:extLst>
              <a:ext uri="{FF2B5EF4-FFF2-40B4-BE49-F238E27FC236}">
                <a16:creationId xmlns:a16="http://schemas.microsoft.com/office/drawing/2014/main" id="{69457BF3-39A8-F749-A738-EC2568CB61E0}"/>
              </a:ext>
            </a:extLst>
          </p:cNvPr>
          <p:cNvSpPr>
            <a:spLocks noGrp="1"/>
          </p:cNvSpPr>
          <p:nvPr>
            <p:ph type="body" sz="half" idx="18"/>
          </p:nvPr>
        </p:nvSpPr>
        <p:spPr>
          <a:xfrm>
            <a:off x="-30379" y="2173994"/>
            <a:ext cx="4249881" cy="1552951"/>
          </a:xfrm>
          <a:solidFill>
            <a:schemeClr val="tx2">
              <a:lumMod val="20000"/>
              <a:lumOff val="80000"/>
            </a:schemeClr>
          </a:solidFill>
        </p:spPr>
        <p:txBody>
          <a:bodyPr>
            <a:normAutofit fontScale="85000" lnSpcReduction="20000"/>
          </a:bodyPr>
          <a:lstStyle/>
          <a:p>
            <a:pPr marL="171450" indent="-171450">
              <a:spcBef>
                <a:spcPts val="0"/>
              </a:spcBef>
              <a:buFont typeface="Wingdings" charset="2"/>
              <a:buChar char="v"/>
            </a:pPr>
            <a:r>
              <a:rPr lang="en-US" sz="1200" dirty="0">
                <a:solidFill>
                  <a:srgbClr val="052F61"/>
                </a:solidFill>
                <a:ea typeface="+mn-lt"/>
                <a:cs typeface="+mn-lt"/>
              </a:rPr>
              <a:t>A challenging and persistent mental illness, schizophrenia affects perception, emotions, behavior, thought processes, and self-awareness.</a:t>
            </a:r>
            <a:endParaRPr lang="en-US" sz="1200" dirty="0">
              <a:solidFill>
                <a:srgbClr val="404040"/>
              </a:solidFill>
              <a:ea typeface="+mn-lt"/>
              <a:cs typeface="+mn-lt"/>
            </a:endParaRPr>
          </a:p>
          <a:p>
            <a:pPr marL="171450" indent="-171450">
              <a:spcBef>
                <a:spcPts val="0"/>
              </a:spcBef>
              <a:buFont typeface="Wingdings" charset="2"/>
              <a:buChar char="v"/>
            </a:pPr>
            <a:r>
              <a:rPr lang="en-US" sz="1200">
                <a:solidFill>
                  <a:srgbClr val="052F61"/>
                </a:solidFill>
                <a:ea typeface="+mn-lt"/>
                <a:cs typeface="+mn-lt"/>
              </a:rPr>
              <a:t> In Chapter 6 of the ICD-11, it is included under Schizophrenia and Other </a:t>
            </a:r>
            <a:r>
              <a:rPr lang="en-US" sz="1200" dirty="0">
                <a:solidFill>
                  <a:srgbClr val="052F61"/>
                </a:solidFill>
                <a:ea typeface="+mn-lt"/>
                <a:cs typeface="+mn-lt"/>
              </a:rPr>
              <a:t>Primary Psychotic Disorders (WHO, 2019). </a:t>
            </a:r>
            <a:endParaRPr lang="en-US" sz="1200">
              <a:solidFill>
                <a:srgbClr val="404040"/>
              </a:solidFill>
              <a:ea typeface="+mn-lt"/>
              <a:cs typeface="+mn-lt"/>
            </a:endParaRPr>
          </a:p>
          <a:p>
            <a:pPr marL="171450" indent="-171450">
              <a:spcBef>
                <a:spcPts val="0"/>
              </a:spcBef>
              <a:buFont typeface="Wingdings" charset="2"/>
              <a:buChar char="v"/>
            </a:pPr>
            <a:r>
              <a:rPr lang="en-US" sz="1200" dirty="0">
                <a:solidFill>
                  <a:srgbClr val="052F61"/>
                </a:solidFill>
                <a:ea typeface="+mn-lt"/>
                <a:cs typeface="+mn-lt"/>
              </a:rPr>
              <a:t>Over time, there has been significant evolution in the understanding, classification, and treatment of schizophrenia. </a:t>
            </a:r>
            <a:endParaRPr lang="en-US" sz="1200">
              <a:solidFill>
                <a:srgbClr val="404040"/>
              </a:solidFill>
              <a:ea typeface="+mn-lt"/>
              <a:cs typeface="+mn-lt"/>
            </a:endParaRPr>
          </a:p>
          <a:p>
            <a:pPr marL="171450" indent="-171450">
              <a:spcBef>
                <a:spcPts val="0"/>
              </a:spcBef>
              <a:buFont typeface="Wingdings" charset="2"/>
              <a:buChar char="v"/>
            </a:pPr>
            <a:r>
              <a:rPr lang="en-US" sz="1200" dirty="0">
                <a:solidFill>
                  <a:srgbClr val="052F61"/>
                </a:solidFill>
                <a:ea typeface="+mn-lt"/>
                <a:cs typeface="+mn-lt"/>
              </a:rPr>
              <a:t>Both historical and modern opinions on the disease have been impacted by social, cultural, and political issues.</a:t>
            </a:r>
            <a:endParaRPr lang="en-US" sz="1200" dirty="0">
              <a:solidFill>
                <a:srgbClr val="404040"/>
              </a:solidFill>
              <a:ea typeface="+mn-lt"/>
              <a:cs typeface="+mn-lt"/>
            </a:endParaRPr>
          </a:p>
          <a:p>
            <a:pPr marL="171450" indent="-171450">
              <a:spcBef>
                <a:spcPts val="0"/>
              </a:spcBef>
              <a:buFont typeface="Wingdings" charset="2"/>
              <a:buChar char="v"/>
            </a:pPr>
            <a:r>
              <a:rPr lang="en-US" sz="1200">
                <a:solidFill>
                  <a:srgbClr val="052F61"/>
                </a:solidFill>
                <a:ea typeface="+mn-lt"/>
                <a:cs typeface="+mn-lt"/>
              </a:rPr>
              <a:t>This poster examines therapy, care delivery, stigma, and </a:t>
            </a:r>
            <a:r>
              <a:rPr lang="en-US" sz="1200" dirty="0">
                <a:solidFill>
                  <a:srgbClr val="052F61"/>
                </a:solidFill>
                <a:ea typeface="+mn-lt"/>
                <a:cs typeface="+mn-lt"/>
              </a:rPr>
              <a:t>future directions critically.</a:t>
            </a:r>
            <a:endParaRPr lang="en-US" sz="1200">
              <a:ea typeface="+mn-lt"/>
              <a:cs typeface="+mn-lt"/>
            </a:endParaRPr>
          </a:p>
        </p:txBody>
      </p:sp>
      <p:sp>
        <p:nvSpPr>
          <p:cNvPr id="6" name="Text Placeholder 5">
            <a:extLst>
              <a:ext uri="{FF2B5EF4-FFF2-40B4-BE49-F238E27FC236}">
                <a16:creationId xmlns:a16="http://schemas.microsoft.com/office/drawing/2014/main" id="{A808AFA1-6D6E-5387-3654-D0F0E199039A}"/>
              </a:ext>
            </a:extLst>
          </p:cNvPr>
          <p:cNvSpPr>
            <a:spLocks noGrp="1"/>
          </p:cNvSpPr>
          <p:nvPr>
            <p:ph type="body" sz="quarter" idx="3"/>
          </p:nvPr>
        </p:nvSpPr>
        <p:spPr>
          <a:xfrm>
            <a:off x="3877420" y="1498955"/>
            <a:ext cx="4447437" cy="576263"/>
          </a:xfrm>
          <a:solidFill>
            <a:schemeClr val="tx2">
              <a:lumMod val="60000"/>
              <a:lumOff val="40000"/>
            </a:schemeClr>
          </a:solidFill>
        </p:spPr>
        <p:txBody>
          <a:bodyPr/>
          <a:lstStyle/>
          <a:p>
            <a:r>
              <a:rPr lang="en-US" sz="2000" dirty="0"/>
              <a:t>Classification of </a:t>
            </a:r>
            <a:r>
              <a:rPr lang="en-US" sz="2000"/>
              <a:t>Schizophrenia</a:t>
            </a:r>
            <a:endParaRPr lang="en-US" sz="2000" dirty="0"/>
          </a:p>
        </p:txBody>
      </p:sp>
      <p:sp>
        <p:nvSpPr>
          <p:cNvPr id="8" name="Text Placeholder 7">
            <a:extLst>
              <a:ext uri="{FF2B5EF4-FFF2-40B4-BE49-F238E27FC236}">
                <a16:creationId xmlns:a16="http://schemas.microsoft.com/office/drawing/2014/main" id="{F0B60CDB-7CC1-51CD-56B3-ECE2EB1E45F1}"/>
              </a:ext>
            </a:extLst>
          </p:cNvPr>
          <p:cNvSpPr>
            <a:spLocks noGrp="1"/>
          </p:cNvSpPr>
          <p:nvPr>
            <p:ph type="body" sz="half" idx="19"/>
          </p:nvPr>
        </p:nvSpPr>
        <p:spPr>
          <a:xfrm>
            <a:off x="4217395" y="2018773"/>
            <a:ext cx="3755993" cy="2540728"/>
          </a:xfrm>
          <a:solidFill>
            <a:schemeClr val="tx2">
              <a:lumMod val="60000"/>
              <a:lumOff val="40000"/>
            </a:schemeClr>
          </a:solidFill>
        </p:spPr>
        <p:txBody>
          <a:bodyPr>
            <a:normAutofit fontScale="92500"/>
          </a:bodyPr>
          <a:lstStyle/>
          <a:p>
            <a:pPr marL="171450" indent="-171450">
              <a:spcBef>
                <a:spcPts val="0"/>
              </a:spcBef>
              <a:buFont typeface="Wingdings" charset="2"/>
              <a:buChar char="v"/>
            </a:pPr>
            <a:r>
              <a:rPr lang="en-US" sz="1200" dirty="0">
                <a:solidFill>
                  <a:srgbClr val="052F61"/>
                </a:solidFill>
                <a:latin typeface="Arial"/>
                <a:ea typeface="Calibri"/>
                <a:cs typeface="Arial"/>
              </a:rPr>
              <a:t>ICD-11</a:t>
            </a:r>
            <a:r>
              <a:rPr lang="en-US" sz="1200" dirty="0">
                <a:solidFill>
                  <a:srgbClr val="052F61"/>
                </a:solidFill>
                <a:latin typeface="Arial"/>
                <a:ea typeface="+mn-lt"/>
                <a:cs typeface="Arial"/>
              </a:rPr>
              <a:t> indicates that symptoms of schizophrenia include persistent delusions, hallucinations, unorganized thinking, and sensations of control or passivity lasting for at least a month (WHO, 2019).</a:t>
            </a:r>
            <a:endParaRPr lang="en-US" sz="1200" dirty="0">
              <a:solidFill>
                <a:srgbClr val="404040"/>
              </a:solidFill>
              <a:latin typeface="Arial"/>
              <a:ea typeface="+mn-lt"/>
              <a:cs typeface="Arial"/>
            </a:endParaRPr>
          </a:p>
          <a:p>
            <a:pPr marL="171450" indent="-171450">
              <a:spcBef>
                <a:spcPts val="0"/>
              </a:spcBef>
              <a:buFont typeface="Wingdings" charset="2"/>
              <a:buChar char="v"/>
            </a:pPr>
            <a:r>
              <a:rPr lang="en-US" sz="1200">
                <a:solidFill>
                  <a:srgbClr val="052F61"/>
                </a:solidFill>
                <a:latin typeface="Arial"/>
                <a:ea typeface="+mn-lt"/>
                <a:cs typeface="Arial"/>
              </a:rPr>
              <a:t> ICD-11 disregards rigid subtype definitions in favor of a dimensional framework.</a:t>
            </a:r>
            <a:endParaRPr lang="en-US" sz="1200">
              <a:solidFill>
                <a:srgbClr val="404040"/>
              </a:solidFill>
              <a:latin typeface="Arial"/>
              <a:ea typeface="+mn-lt"/>
              <a:cs typeface="Arial"/>
            </a:endParaRPr>
          </a:p>
          <a:p>
            <a:pPr marL="171450" indent="-171450">
              <a:spcBef>
                <a:spcPts val="0"/>
              </a:spcBef>
              <a:buFont typeface="Wingdings" charset="2"/>
              <a:buChar char="v"/>
            </a:pPr>
            <a:r>
              <a:rPr lang="en-US" sz="1200" dirty="0">
                <a:solidFill>
                  <a:srgbClr val="052F61"/>
                </a:solidFill>
                <a:latin typeface="Arial"/>
                <a:ea typeface="+mn-lt"/>
                <a:cs typeface="Arial"/>
              </a:rPr>
              <a:t>This method seeks to more accurately represent the many and evolving ways in which symptoms manifest throughout time.</a:t>
            </a:r>
            <a:endParaRPr lang="en-US" sz="1200">
              <a:solidFill>
                <a:srgbClr val="404040"/>
              </a:solidFill>
              <a:latin typeface="Arial"/>
              <a:ea typeface="+mn-lt"/>
              <a:cs typeface="Arial"/>
            </a:endParaRPr>
          </a:p>
          <a:p>
            <a:pPr>
              <a:spcBef>
                <a:spcPts val="0"/>
              </a:spcBef>
            </a:pPr>
            <a:r>
              <a:rPr lang="en-US" sz="1200" u="sng" dirty="0">
                <a:solidFill>
                  <a:srgbClr val="052F61"/>
                </a:solidFill>
                <a:latin typeface="Arial"/>
                <a:ea typeface="+mn-lt"/>
                <a:cs typeface="Arial"/>
              </a:rPr>
              <a:t>A critical </a:t>
            </a:r>
            <a:r>
              <a:rPr lang="en-US" sz="1200" u="sng">
                <a:solidFill>
                  <a:srgbClr val="052F61"/>
                </a:solidFill>
                <a:latin typeface="Arial"/>
                <a:ea typeface="+mn-lt"/>
                <a:cs typeface="Arial"/>
              </a:rPr>
              <a:t>perspective</a:t>
            </a:r>
            <a:endParaRPr lang="en-US" sz="1200">
              <a:solidFill>
                <a:srgbClr val="404040"/>
              </a:solidFill>
              <a:latin typeface="Arial"/>
              <a:ea typeface="+mn-lt"/>
              <a:cs typeface="Arial"/>
            </a:endParaRPr>
          </a:p>
          <a:p>
            <a:pPr marL="171450" indent="-171450">
              <a:spcBef>
                <a:spcPts val="0"/>
              </a:spcBef>
              <a:buFont typeface="Wingdings" charset="2"/>
              <a:buChar char="v"/>
            </a:pPr>
            <a:r>
              <a:rPr lang="en-US" sz="1200" dirty="0">
                <a:solidFill>
                  <a:srgbClr val="052F61"/>
                </a:solidFill>
                <a:latin typeface="Arial"/>
                <a:ea typeface="+mn-lt"/>
                <a:cs typeface="Arial"/>
              </a:rPr>
              <a:t>Even though ICD-11 enhances diagnostic flexibility and worldwide normalization, some critics believe that categorical diagnoses might maintain stigma and biomedical dominance (Cooke &amp; Kinderman, 2018).</a:t>
            </a:r>
            <a:endParaRPr lang="en-US" sz="1200">
              <a:latin typeface="Arial"/>
              <a:ea typeface="+mn-lt"/>
              <a:cs typeface="Arial"/>
            </a:endParaRPr>
          </a:p>
        </p:txBody>
      </p:sp>
      <p:sp>
        <p:nvSpPr>
          <p:cNvPr id="9" name="Text Placeholder 8">
            <a:extLst>
              <a:ext uri="{FF2B5EF4-FFF2-40B4-BE49-F238E27FC236}">
                <a16:creationId xmlns:a16="http://schemas.microsoft.com/office/drawing/2014/main" id="{63857263-2B25-E108-0BCF-6A673BA5C356}"/>
              </a:ext>
            </a:extLst>
          </p:cNvPr>
          <p:cNvSpPr>
            <a:spLocks noGrp="1"/>
          </p:cNvSpPr>
          <p:nvPr>
            <p:ph type="body" sz="quarter" idx="13"/>
          </p:nvPr>
        </p:nvSpPr>
        <p:spPr>
          <a:xfrm>
            <a:off x="7990763" y="1356783"/>
            <a:ext cx="4250537" cy="604484"/>
          </a:xfrm>
          <a:solidFill>
            <a:schemeClr val="tx2">
              <a:lumMod val="20000"/>
              <a:lumOff val="80000"/>
            </a:schemeClr>
          </a:solidFill>
        </p:spPr>
        <p:txBody>
          <a:bodyPr/>
          <a:lstStyle/>
          <a:p>
            <a:r>
              <a:rPr lang="en-US" sz="2000" dirty="0">
                <a:solidFill>
                  <a:schemeClr val="tx2">
                    <a:lumMod val="60000"/>
                    <a:lumOff val="40000"/>
                  </a:schemeClr>
                </a:solidFill>
                <a:latin typeface="Arial"/>
                <a:ea typeface="Calibri"/>
                <a:cs typeface="Arial"/>
              </a:rPr>
              <a:t>Historical Unders</a:t>
            </a:r>
            <a:r>
              <a:rPr lang="en-US" sz="2000">
                <a:solidFill>
                  <a:schemeClr val="tx2">
                    <a:lumMod val="60000"/>
                    <a:lumOff val="40000"/>
                  </a:schemeClr>
                </a:solidFill>
                <a:latin typeface="Arial"/>
                <a:ea typeface="Calibri"/>
                <a:cs typeface="Arial"/>
              </a:rPr>
              <a:t>tanding and treatment</a:t>
            </a:r>
            <a:endParaRPr lang="en-US" sz="2000" dirty="0">
              <a:solidFill>
                <a:schemeClr val="tx2">
                  <a:lumMod val="60000"/>
                  <a:lumOff val="40000"/>
                </a:schemeClr>
              </a:solidFill>
              <a:latin typeface="Arial"/>
              <a:ea typeface="Calibri"/>
              <a:cs typeface="Arial"/>
            </a:endParaRPr>
          </a:p>
        </p:txBody>
      </p:sp>
      <p:sp>
        <p:nvSpPr>
          <p:cNvPr id="13" name="TextBox 12">
            <a:extLst>
              <a:ext uri="{FF2B5EF4-FFF2-40B4-BE49-F238E27FC236}">
                <a16:creationId xmlns:a16="http://schemas.microsoft.com/office/drawing/2014/main" id="{69C5D3CE-3A1D-070F-14A8-F8DB349F2B60}"/>
              </a:ext>
            </a:extLst>
          </p:cNvPr>
          <p:cNvSpPr txBox="1"/>
          <p:nvPr/>
        </p:nvSpPr>
        <p:spPr>
          <a:xfrm>
            <a:off x="571499" y="4356099"/>
            <a:ext cx="3035299" cy="3936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9850C891-D985-E49F-3EE7-32797710D32B}"/>
              </a:ext>
            </a:extLst>
          </p:cNvPr>
          <p:cNvSpPr txBox="1"/>
          <p:nvPr/>
        </p:nvSpPr>
        <p:spPr>
          <a:xfrm>
            <a:off x="7969955" y="1945921"/>
            <a:ext cx="4224866" cy="2369880"/>
          </a:xfrm>
          <a:prstGeom prst="rect">
            <a:avLst/>
          </a:prstGeom>
          <a:solidFill>
            <a:schemeClr val="tx2">
              <a:lumMod val="20000"/>
              <a:lumOff val="80000"/>
            </a:schemeClr>
          </a:solidFill>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000" dirty="0"/>
              <a:t>In the late 18th and early 19th centuries, schizophrenia-like </a:t>
            </a:r>
            <a:r>
              <a:rPr lang="en-US" sz="1000"/>
              <a:t>symptoms were first described.</a:t>
            </a:r>
            <a:endParaRPr lang="en-US" sz="1000" dirty="0"/>
          </a:p>
          <a:p>
            <a:pPr marL="171450" indent="-171450">
              <a:buFont typeface="Arial"/>
              <a:buChar char="•"/>
            </a:pPr>
            <a:r>
              <a:rPr lang="en-US" sz="1000" dirty="0"/>
              <a:t>As described by Kraepelin (1893), the illness is a form of brain damage called dementia praecox, which causes despair and institutional </a:t>
            </a:r>
            <a:r>
              <a:rPr lang="en-US" sz="1000"/>
              <a:t>care.</a:t>
            </a:r>
            <a:endParaRPr lang="en-US" sz="1000" dirty="0"/>
          </a:p>
          <a:p>
            <a:pPr marL="171450" indent="-171450">
              <a:buFont typeface="Arial"/>
              <a:buChar char="•"/>
            </a:pPr>
            <a:r>
              <a:rPr lang="en-US" sz="1000" dirty="0"/>
              <a:t>Later, Bleuler coined the word "schizophrenia," highlighting psychological</a:t>
            </a:r>
            <a:r>
              <a:rPr lang="en-US" sz="1000"/>
              <a:t> processes over irreversible deterioration.</a:t>
            </a:r>
            <a:br>
              <a:rPr lang="en-US" sz="1000" dirty="0"/>
            </a:br>
            <a:endParaRPr lang="en-US" sz="1000" dirty="0"/>
          </a:p>
          <a:p>
            <a:r>
              <a:rPr lang="en-US" sz="1000" dirty="0"/>
              <a:t>Prevalent biological and social perspectives were mirrored in </a:t>
            </a:r>
            <a:r>
              <a:rPr lang="en-US" sz="1000"/>
              <a:t>historical treatments:</a:t>
            </a:r>
            <a:endParaRPr lang="en-US" sz="1000" dirty="0"/>
          </a:p>
          <a:p>
            <a:pPr marL="171450" indent="-171450">
              <a:buFont typeface="Arial"/>
              <a:buChar char="•"/>
            </a:pPr>
            <a:r>
              <a:rPr lang="en-US" sz="1000"/>
              <a:t>Social exclusion and long-term asylum admission</a:t>
            </a:r>
            <a:endParaRPr lang="en-US" sz="1000" dirty="0"/>
          </a:p>
          <a:p>
            <a:pPr marL="171450" indent="-171450">
              <a:buFont typeface="Arial"/>
              <a:buChar char="•"/>
            </a:pPr>
            <a:r>
              <a:rPr lang="en-US" sz="1000"/>
              <a:t>Shock treatments and psychosurgery (such as lobotomies)</a:t>
            </a:r>
            <a:endParaRPr lang="en-US" sz="1000" dirty="0"/>
          </a:p>
          <a:p>
            <a:pPr marL="171450" indent="-171450">
              <a:buFont typeface="Arial"/>
              <a:buChar char="•"/>
            </a:pPr>
            <a:r>
              <a:rPr lang="en-US" sz="1000"/>
              <a:t>Restricted human rights safeguards and patient consent</a:t>
            </a:r>
            <a:br>
              <a:rPr lang="en-US" sz="1100" dirty="0"/>
            </a:br>
            <a:endParaRPr lang="en-US"/>
          </a:p>
        </p:txBody>
      </p:sp>
      <p:sp>
        <p:nvSpPr>
          <p:cNvPr id="17" name="Arrow: Right 16">
            <a:extLst>
              <a:ext uri="{FF2B5EF4-FFF2-40B4-BE49-F238E27FC236}">
                <a16:creationId xmlns:a16="http://schemas.microsoft.com/office/drawing/2014/main" id="{9DB0900D-FDC6-45F0-66F9-DB76AFE6BA47}"/>
              </a:ext>
            </a:extLst>
          </p:cNvPr>
          <p:cNvSpPr/>
          <p:nvPr/>
        </p:nvSpPr>
        <p:spPr>
          <a:xfrm>
            <a:off x="2843387" y="1717321"/>
            <a:ext cx="766741" cy="484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80CD8224-E5B8-F4CC-A8B5-333554C22EB5}"/>
              </a:ext>
            </a:extLst>
          </p:cNvPr>
          <p:cNvSpPr/>
          <p:nvPr/>
        </p:nvSpPr>
        <p:spPr>
          <a:xfrm>
            <a:off x="7253775" y="1292923"/>
            <a:ext cx="738519" cy="484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F20BF30-D232-E7A6-8AF0-A06D7A5CBE60}"/>
              </a:ext>
            </a:extLst>
          </p:cNvPr>
          <p:cNvSpPr txBox="1"/>
          <p:nvPr/>
        </p:nvSpPr>
        <p:spPr>
          <a:xfrm>
            <a:off x="7807757" y="3876216"/>
            <a:ext cx="4335463" cy="646331"/>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solidFill>
                  <a:schemeClr val="accent1">
                    <a:lumMod val="60000"/>
                    <a:lumOff val="40000"/>
                  </a:schemeClr>
                </a:solidFill>
                <a:latin typeface="Arial"/>
                <a:cs typeface="Arial"/>
              </a:rPr>
              <a:t>Contemporary Treatment and Care Provision</a:t>
            </a:r>
          </a:p>
        </p:txBody>
      </p:sp>
      <p:sp>
        <p:nvSpPr>
          <p:cNvPr id="4" name="TextBox 3">
            <a:extLst>
              <a:ext uri="{FF2B5EF4-FFF2-40B4-BE49-F238E27FC236}">
                <a16:creationId xmlns:a16="http://schemas.microsoft.com/office/drawing/2014/main" id="{B903BAD4-7C5F-B887-BFBF-5F991A606F8F}"/>
              </a:ext>
            </a:extLst>
          </p:cNvPr>
          <p:cNvSpPr txBox="1"/>
          <p:nvPr/>
        </p:nvSpPr>
        <p:spPr>
          <a:xfrm>
            <a:off x="7873999" y="4622799"/>
            <a:ext cx="42798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100" dirty="0">
              <a:latin typeface="Arial"/>
              <a:cs typeface="Arial"/>
            </a:endParaRPr>
          </a:p>
        </p:txBody>
      </p:sp>
      <p:sp>
        <p:nvSpPr>
          <p:cNvPr id="7" name="TextBox 6">
            <a:extLst>
              <a:ext uri="{FF2B5EF4-FFF2-40B4-BE49-F238E27FC236}">
                <a16:creationId xmlns:a16="http://schemas.microsoft.com/office/drawing/2014/main" id="{072F2D00-C7F9-09E0-DB53-4AD04FF205B6}"/>
              </a:ext>
            </a:extLst>
          </p:cNvPr>
          <p:cNvSpPr txBox="1"/>
          <p:nvPr/>
        </p:nvSpPr>
        <p:spPr>
          <a:xfrm>
            <a:off x="4573412" y="4455836"/>
            <a:ext cx="7727241" cy="2616101"/>
          </a:xfrm>
          <a:prstGeom prst="rect">
            <a:avLst/>
          </a:prstGeom>
          <a:solidFill>
            <a:schemeClr val="tx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The biopsychosocial method used in modern schizophrenia treatment combines social, psychological, and medical approaches.</a:t>
            </a:r>
            <a:endParaRPr lang="en-US" sz="1100"/>
          </a:p>
          <a:p>
            <a:r>
              <a:rPr lang="en-US" sz="1100" u="sng">
                <a:ea typeface="+mn-lt"/>
                <a:cs typeface="+mn-lt"/>
              </a:rPr>
              <a:t> Pharmacological treatment</a:t>
            </a:r>
            <a:endParaRPr lang="en-US" sz="1100" u="sng"/>
          </a:p>
          <a:p>
            <a:pPr marL="171450" indent="-171450">
              <a:buFont typeface="Arial"/>
              <a:buChar char="•"/>
            </a:pPr>
            <a:r>
              <a:rPr lang="en-US" sz="1100">
                <a:ea typeface="+mn-lt"/>
                <a:cs typeface="+mn-lt"/>
              </a:rPr>
              <a:t> The primary treatment is still antipsychotic medicine, which targets positive symptoms by regulating dopamine (Jauhar et al., 2022).</a:t>
            </a:r>
            <a:endParaRPr lang="en-US" sz="1100" dirty="0">
              <a:ea typeface="+mn-lt"/>
              <a:cs typeface="+mn-lt"/>
            </a:endParaRPr>
          </a:p>
          <a:p>
            <a:pPr marL="171450" indent="-171450">
              <a:buFont typeface="Arial"/>
              <a:buChar char="•"/>
            </a:pPr>
            <a:r>
              <a:rPr lang="en-US" sz="1100">
                <a:ea typeface="+mn-lt"/>
                <a:cs typeface="+mn-lt"/>
              </a:rPr>
              <a:t> However, challenges with patient consent, limited impact on negative symptoms, and long-term side effects continue to raise concerns.</a:t>
            </a:r>
            <a:endParaRPr lang="en-US" sz="1100"/>
          </a:p>
          <a:p>
            <a:r>
              <a:rPr lang="en-US" sz="1100" u="sng" dirty="0">
                <a:ea typeface="+mn-lt"/>
                <a:cs typeface="+mn-lt"/>
              </a:rPr>
              <a:t> Psychosocial </a:t>
            </a:r>
            <a:r>
              <a:rPr lang="en-US" sz="1100" u="sng">
                <a:ea typeface="+mn-lt"/>
                <a:cs typeface="+mn-lt"/>
              </a:rPr>
              <a:t>therapies</a:t>
            </a:r>
            <a:endParaRPr lang="en-US" sz="1100" dirty="0">
              <a:ea typeface="+mn-lt"/>
              <a:cs typeface="+mn-lt"/>
            </a:endParaRPr>
          </a:p>
          <a:p>
            <a:pPr marL="171450" indent="-171450">
              <a:buFont typeface="Arial"/>
              <a:buChar char="•"/>
            </a:pPr>
            <a:r>
              <a:rPr lang="en-US" sz="1100" dirty="0">
                <a:ea typeface="+mn-lt"/>
                <a:cs typeface="+mn-lt"/>
              </a:rPr>
              <a:t>The goals of social skills training, family interventions, and cognitive behavioral treatment for psychosis are to enhance functioning and quality of life. In general, they are not very effective (Correll &amp; Schooler, 2020).</a:t>
            </a:r>
            <a:endParaRPr lang="en-US" sz="1100"/>
          </a:p>
          <a:p>
            <a:r>
              <a:rPr lang="en-US" sz="1100" u="sng">
                <a:ea typeface="+mn-lt"/>
                <a:cs typeface="+mn-lt"/>
              </a:rPr>
              <a:t> Legal frameworks</a:t>
            </a:r>
            <a:endParaRPr lang="en-US" sz="1100" u="sng"/>
          </a:p>
          <a:p>
            <a:pPr marL="171450" indent="-171450">
              <a:buFont typeface="Arial"/>
              <a:buChar char="•"/>
            </a:pPr>
            <a:r>
              <a:rPr lang="en-US" sz="1100">
                <a:ea typeface="+mn-lt"/>
                <a:cs typeface="+mn-lt"/>
              </a:rPr>
              <a:t> Detention, treatment, and decision-making are regulated in the UK under the Mental Health Act (1983; revised 2007) and the Mental Capacity Act (2005).</a:t>
            </a:r>
            <a:endParaRPr lang="en-US" sz="1100"/>
          </a:p>
          <a:p>
            <a:pPr marL="171450" indent="-171450">
              <a:buFont typeface="Arial"/>
              <a:buChar char="•"/>
            </a:pPr>
            <a:r>
              <a:rPr lang="en-US" sz="1100" dirty="0">
                <a:ea typeface="+mn-lt"/>
                <a:cs typeface="+mn-lt"/>
              </a:rPr>
              <a:t>Critics argue that individuals with schizophrenia, especially </a:t>
            </a:r>
            <a:r>
              <a:rPr lang="en-US" sz="1000" dirty="0">
                <a:ea typeface="+mn-lt"/>
                <a:cs typeface="+mn-lt"/>
              </a:rPr>
              <a:t>men and members of ethnic minorities, are disproportionately impacted by mandatory treatment.</a:t>
            </a:r>
            <a:endParaRPr lang="en-US" sz="1000"/>
          </a:p>
        </p:txBody>
      </p:sp>
      <p:sp>
        <p:nvSpPr>
          <p:cNvPr id="11" name="Arrow: Down 10">
            <a:extLst>
              <a:ext uri="{FF2B5EF4-FFF2-40B4-BE49-F238E27FC236}">
                <a16:creationId xmlns:a16="http://schemas.microsoft.com/office/drawing/2014/main" id="{51CC50F1-6275-600D-2A5D-196A6F3FB4A3}"/>
              </a:ext>
            </a:extLst>
          </p:cNvPr>
          <p:cNvSpPr/>
          <p:nvPr/>
        </p:nvSpPr>
        <p:spPr>
          <a:xfrm>
            <a:off x="11808176" y="3606799"/>
            <a:ext cx="347132" cy="76058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EBB4EB11-CC27-488D-6543-2AEA062A9F05}"/>
              </a:ext>
            </a:extLst>
          </p:cNvPr>
          <p:cNvSpPr txBox="1"/>
          <p:nvPr/>
        </p:nvSpPr>
        <p:spPr>
          <a:xfrm>
            <a:off x="-36690" y="4555147"/>
            <a:ext cx="4592900" cy="2477601"/>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52F61"/>
                </a:solidFill>
                <a:latin typeface="Calibri"/>
                <a:ea typeface="Calibri"/>
                <a:cs typeface="Calibri"/>
              </a:rPr>
              <a:t>Schizophrenia is highly stigmatized and frequently linked to perceptions of dangerousness and incapacity. Media representations and biomedical narratives contribute to discrimination in areas such as housing, employment, and healthcare (WHO, 2022). Additionally, structural inequalities, poverty, and social adversity affect diagnosis, access to care, and overall outcomes.</a:t>
            </a:r>
            <a:endParaRPr lang="en-US" sz="1200">
              <a:solidFill>
                <a:srgbClr val="FFFFFF"/>
              </a:solidFill>
              <a:latin typeface="Calibri"/>
              <a:ea typeface="Calibri"/>
              <a:cs typeface="Calibri"/>
            </a:endParaRPr>
          </a:p>
          <a:p>
            <a:r>
              <a:rPr lang="en-US" sz="1200" b="1">
                <a:solidFill>
                  <a:srgbClr val="052F61"/>
                </a:solidFill>
                <a:latin typeface="Calibri"/>
                <a:ea typeface="Calibri"/>
                <a:cs typeface="Calibri"/>
              </a:rPr>
              <a:t>Human rights perspective:</a:t>
            </a:r>
            <a:r>
              <a:rPr lang="en-US" sz="1200">
                <a:solidFill>
                  <a:srgbClr val="052F61"/>
                </a:solidFill>
                <a:latin typeface="Calibri"/>
                <a:ea typeface="Calibri"/>
                <a:cs typeface="Calibri"/>
              </a:rPr>
              <a:t> International organizations emphasize ongoing violations of rights and advocate for recovery-oriented, person-centered, and least-restrictive approaches to care (WHO, 2022).</a:t>
            </a:r>
            <a:endParaRPr lang="en-US" sz="1200">
              <a:solidFill>
                <a:srgbClr val="FFFFFF"/>
              </a:solidFill>
              <a:latin typeface="Calibri"/>
              <a:ea typeface="Calibri"/>
              <a:cs typeface="Calibri"/>
            </a:endParaRPr>
          </a:p>
          <a:p>
            <a:endParaRPr lang="en-US" sz="1200" dirty="0">
              <a:solidFill>
                <a:srgbClr val="052F61"/>
              </a:solidFill>
              <a:latin typeface="Calibri"/>
              <a:ea typeface="Calibri"/>
              <a:cs typeface="Calibri"/>
            </a:endParaRPr>
          </a:p>
          <a:p>
            <a:endParaRPr lang="en-US" sz="1200" dirty="0">
              <a:solidFill>
                <a:srgbClr val="052F61"/>
              </a:solidFill>
              <a:latin typeface="Calibri"/>
              <a:ea typeface="Calibri"/>
              <a:cs typeface="Calibri"/>
            </a:endParaRPr>
          </a:p>
          <a:p>
            <a:endParaRPr lang="en-US" sz="1100" dirty="0"/>
          </a:p>
        </p:txBody>
      </p:sp>
      <p:sp>
        <p:nvSpPr>
          <p:cNvPr id="14" name="TextBox 44">
            <a:extLst>
              <a:ext uri="{FF2B5EF4-FFF2-40B4-BE49-F238E27FC236}">
                <a16:creationId xmlns:a16="http://schemas.microsoft.com/office/drawing/2014/main" id="{2D1A18FA-E980-4A47-C214-B83700F6BAD5}"/>
              </a:ext>
            </a:extLst>
          </p:cNvPr>
          <p:cNvSpPr txBox="1"/>
          <p:nvPr/>
        </p:nvSpPr>
        <p:spPr>
          <a:xfrm>
            <a:off x="17686028" y="3634232"/>
            <a:ext cx="16174783" cy="686341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1480506">
              <a:defRPr/>
            </a:pPr>
            <a:r>
              <a:rPr lang="en-GB" sz="4400" b="1" u="sng" dirty="0">
                <a:solidFill>
                  <a:schemeClr val="bg1">
                    <a:lumMod val="95000"/>
                    <a:lumOff val="5000"/>
                  </a:schemeClr>
                </a:solidFill>
                <a:latin typeface="Bierstadt"/>
              </a:rPr>
              <a:t>5.Social, Cultural and Political Contexts</a:t>
            </a:r>
          </a:p>
          <a:p>
            <a:pPr defTabSz="1480506">
              <a:defRPr/>
            </a:pPr>
            <a:endParaRPr lang="en-GB" sz="4000" b="1" u="sng" dirty="0">
              <a:latin typeface="Bierstadt"/>
            </a:endParaRPr>
          </a:p>
          <a:p>
            <a:pPr defTabSz="1480506">
              <a:defRPr/>
            </a:pPr>
            <a:r>
              <a:rPr lang="en-US" sz="4000" dirty="0">
                <a:solidFill>
                  <a:schemeClr val="accent1"/>
                </a:solidFill>
                <a:latin typeface="Bierstadt"/>
              </a:rPr>
              <a:t>Schizophrenia is highly stigmatized and frequently linked to perceptions of dangerousness and incapacity. Media representations and biomedical narratives contribute to discrimination in areas such as housing, employment, and healthcare (WHO, 2022). Additionally, structural inequalities, poverty, and social adversity affect diagnosis, access to care, and overall outcomes.</a:t>
            </a:r>
          </a:p>
          <a:p>
            <a:pPr defTabSz="1480506">
              <a:defRPr/>
            </a:pPr>
            <a:r>
              <a:rPr lang="en-US" sz="4000" b="1" dirty="0">
                <a:solidFill>
                  <a:schemeClr val="accent1"/>
                </a:solidFill>
                <a:latin typeface="Bierstadt"/>
              </a:rPr>
              <a:t>Human rights perspective:</a:t>
            </a:r>
            <a:r>
              <a:rPr lang="en-US" sz="4000" dirty="0">
                <a:solidFill>
                  <a:schemeClr val="accent1"/>
                </a:solidFill>
                <a:latin typeface="Bierstadt"/>
              </a:rPr>
              <a:t> International organizations emphasize ongoing violations of rights and advocate for recovery-oriented, person-centered, and least-restrictive approaches to care (WHO, 2022).</a:t>
            </a:r>
          </a:p>
        </p:txBody>
      </p:sp>
      <p:sp>
        <p:nvSpPr>
          <p:cNvPr id="16" name="TextBox 44">
            <a:extLst>
              <a:ext uri="{FF2B5EF4-FFF2-40B4-BE49-F238E27FC236}">
                <a16:creationId xmlns:a16="http://schemas.microsoft.com/office/drawing/2014/main" id="{AECA151E-EBAF-5F71-1939-0254D23251B3}"/>
              </a:ext>
            </a:extLst>
          </p:cNvPr>
          <p:cNvSpPr txBox="1"/>
          <p:nvPr/>
        </p:nvSpPr>
        <p:spPr>
          <a:xfrm>
            <a:off x="17686028" y="3634232"/>
            <a:ext cx="16174783" cy="686341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1480506">
              <a:defRPr/>
            </a:pPr>
            <a:r>
              <a:rPr lang="en-GB" sz="4400" b="1" u="sng" dirty="0">
                <a:solidFill>
                  <a:schemeClr val="bg1">
                    <a:lumMod val="95000"/>
                    <a:lumOff val="5000"/>
                  </a:schemeClr>
                </a:solidFill>
                <a:latin typeface="Bierstadt"/>
              </a:rPr>
              <a:t>5.Social, Cultural and Political Contexts</a:t>
            </a:r>
          </a:p>
          <a:p>
            <a:pPr defTabSz="1480506">
              <a:defRPr/>
            </a:pPr>
            <a:endParaRPr lang="en-GB" sz="4000" b="1" u="sng" dirty="0">
              <a:latin typeface="Bierstadt"/>
            </a:endParaRPr>
          </a:p>
          <a:p>
            <a:pPr defTabSz="1480506">
              <a:defRPr/>
            </a:pPr>
            <a:r>
              <a:rPr lang="en-US" sz="4000" dirty="0">
                <a:solidFill>
                  <a:schemeClr val="accent1"/>
                </a:solidFill>
                <a:latin typeface="Bierstadt"/>
              </a:rPr>
              <a:t>Schizophrenia is highly stigmatized and frequently linked to perceptions of dangerousness and incapacity. Media representations and biomedical narratives contribute to discrimination in areas such as housing, employment, and healthcare (WHO, 2022). Additionally, structural inequalities, poverty, and social adversity affect diagnosis, access to care, and overall outcomes.</a:t>
            </a:r>
          </a:p>
          <a:p>
            <a:pPr defTabSz="1480506">
              <a:defRPr/>
            </a:pPr>
            <a:r>
              <a:rPr lang="en-US" sz="4000" b="1" dirty="0">
                <a:solidFill>
                  <a:schemeClr val="accent1"/>
                </a:solidFill>
                <a:latin typeface="Bierstadt"/>
              </a:rPr>
              <a:t>Human rights perspective:</a:t>
            </a:r>
            <a:r>
              <a:rPr lang="en-US" sz="4000" dirty="0">
                <a:solidFill>
                  <a:schemeClr val="accent1"/>
                </a:solidFill>
                <a:latin typeface="Bierstadt"/>
              </a:rPr>
              <a:t> International organizations emphasize ongoing violations of rights and advocate for recovery-oriented, person-centered, and least-restrictive approaches to care (WHO, 2022).</a:t>
            </a:r>
          </a:p>
        </p:txBody>
      </p:sp>
      <p:sp>
        <p:nvSpPr>
          <p:cNvPr id="19" name="TextBox 18">
            <a:extLst>
              <a:ext uri="{FF2B5EF4-FFF2-40B4-BE49-F238E27FC236}">
                <a16:creationId xmlns:a16="http://schemas.microsoft.com/office/drawing/2014/main" id="{C8275435-4446-2D9A-999B-FCFB74069BEB}"/>
              </a:ext>
            </a:extLst>
          </p:cNvPr>
          <p:cNvSpPr txBox="1"/>
          <p:nvPr/>
        </p:nvSpPr>
        <p:spPr>
          <a:xfrm>
            <a:off x="-2824" y="3733800"/>
            <a:ext cx="4250265" cy="923330"/>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solidFill>
                  <a:schemeClr val="accent1">
                    <a:lumMod val="60000"/>
                    <a:lumOff val="40000"/>
                  </a:schemeClr>
                </a:solidFill>
              </a:rPr>
              <a:t>Social, Culture, political Context</a:t>
            </a:r>
          </a:p>
          <a:p>
            <a:endParaRPr lang="en-US" dirty="0"/>
          </a:p>
          <a:p>
            <a:endParaRPr lang="en-US" dirty="0"/>
          </a:p>
        </p:txBody>
      </p:sp>
      <p:sp>
        <p:nvSpPr>
          <p:cNvPr id="21" name="Arrow: Left 20">
            <a:extLst>
              <a:ext uri="{FF2B5EF4-FFF2-40B4-BE49-F238E27FC236}">
                <a16:creationId xmlns:a16="http://schemas.microsoft.com/office/drawing/2014/main" id="{C737C3ED-8D01-B078-CF2E-E542B92E571F}"/>
              </a:ext>
            </a:extLst>
          </p:cNvPr>
          <p:cNvSpPr/>
          <p:nvPr/>
        </p:nvSpPr>
        <p:spPr>
          <a:xfrm>
            <a:off x="3873499" y="6426199"/>
            <a:ext cx="749299" cy="31749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3177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638949" y="601801"/>
            <a:ext cx="3481074" cy="541828"/>
          </a:xfrm>
        </p:spPr>
        <p:txBody>
          <a:bodyPr vert="horz" lIns="91440" tIns="45720" rIns="91440" bIns="45720" rtlCol="0" anchor="b">
            <a:normAutofit/>
          </a:bodyPr>
          <a:lstStyle/>
          <a:p>
            <a:pPr algn="ctr">
              <a:spcBef>
                <a:spcPts val="0"/>
              </a:spcBef>
            </a:pPr>
            <a:r>
              <a:rPr lang="en-US" sz="1400">
                <a:solidFill>
                  <a:schemeClr val="tx1"/>
                </a:solidFill>
                <a:latin typeface="Arial"/>
                <a:cs typeface="Arial"/>
              </a:rPr>
              <a:t>Recovery and Contemporary </a:t>
            </a:r>
            <a:r>
              <a:rPr lang="en-US" sz="1400" dirty="0">
                <a:solidFill>
                  <a:schemeClr val="tx1"/>
                </a:solidFill>
                <a:latin typeface="Arial"/>
                <a:cs typeface="Arial"/>
              </a:rPr>
              <a:t>Debates</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4604172" y="2487220"/>
            <a:ext cx="2334548" cy="1671592"/>
          </a:xfrm>
        </p:spPr>
        <p:txBody>
          <a:bodyPr vert="horz" lIns="91440" tIns="45720" rIns="91440" bIns="45720" rtlCol="0" anchor="t">
            <a:normAutofit lnSpcReduction="10000"/>
          </a:bodyPr>
          <a:lstStyle/>
          <a:p>
            <a:pPr marL="0" indent="0" algn="ctr">
              <a:buNone/>
            </a:pPr>
            <a:r>
              <a:rPr lang="en-US" b="1" cap="all">
                <a:solidFill>
                  <a:schemeClr val="accent1">
                    <a:lumMod val="60000"/>
                    <a:lumOff val="40000"/>
                  </a:schemeClr>
                </a:solidFill>
              </a:rPr>
              <a:t>Schizophrenia </a:t>
            </a:r>
            <a:r>
              <a:rPr lang="en-US" b="1" cap="all">
                <a:solidFill>
                  <a:srgbClr val="EBEBEB"/>
                </a:solidFill>
              </a:rPr>
              <a:t>HISTORICAL</a:t>
            </a:r>
            <a:r>
              <a:rPr lang="en-US" b="1" cap="all" dirty="0">
                <a:solidFill>
                  <a:srgbClr val="EBEBEB"/>
                </a:solidFill>
              </a:rPr>
              <a:t> AND CONTEMPORARY TREATMENT, CLASSIFICATION AND CARE</a:t>
            </a:r>
            <a:r>
              <a:rPr lang="en-US" sz="2000" b="1" cap="all" dirty="0">
                <a:solidFill>
                  <a:schemeClr val="accent1">
                    <a:lumMod val="60000"/>
                    <a:lumOff val="40000"/>
                  </a:schemeClr>
                </a:solidFill>
              </a:rPr>
              <a:t> </a:t>
            </a:r>
            <a:r>
              <a:rPr lang="en-US" sz="2000" cap="all" dirty="0">
                <a:solidFill>
                  <a:schemeClr val="accent1">
                    <a:lumMod val="60000"/>
                    <a:lumOff val="40000"/>
                  </a:schemeClr>
                </a:solidFill>
              </a:rPr>
              <a:t> </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3D7C3F4-FE6D-53C2-2161-9BE17502DB19}"/>
              </a:ext>
            </a:extLst>
          </p:cNvPr>
          <p:cNvSpPr txBox="1"/>
          <p:nvPr/>
        </p:nvSpPr>
        <p:spPr>
          <a:xfrm>
            <a:off x="638527" y="1135944"/>
            <a:ext cx="3852332" cy="1940270"/>
          </a:xfrm>
          <a:prstGeom prst="rect">
            <a:avLst/>
          </a:prstGeom>
          <a:solidFill>
            <a:schemeClr val="bg2">
              <a:lumMod val="60000"/>
              <a:lumOff val="40000"/>
            </a:schemeClr>
          </a:solidFill>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052F61"/>
                </a:solidFill>
                <a:latin typeface="Arial"/>
                <a:ea typeface="Calibri"/>
                <a:cs typeface="Arial"/>
              </a:rPr>
              <a:t>Recovery is increasingly understood as extending beyond mere symptom </a:t>
            </a:r>
            <a:r>
              <a:rPr lang="en-US" sz="1100">
                <a:solidFill>
                  <a:srgbClr val="052F61"/>
                </a:solidFill>
                <a:latin typeface="Arial"/>
                <a:ea typeface="Calibri"/>
                <a:cs typeface="Arial"/>
              </a:rPr>
              <a:t>reduction:</a:t>
            </a:r>
            <a:endParaRPr lang="en-US" sz="1100">
              <a:solidFill>
                <a:srgbClr val="000000"/>
              </a:solidFill>
              <a:latin typeface="Arial"/>
              <a:ea typeface="Calibri"/>
              <a:cs typeface="Arial"/>
            </a:endParaRPr>
          </a:p>
          <a:p>
            <a:r>
              <a:rPr lang="en-US" sz="1100" b="1" dirty="0">
                <a:solidFill>
                  <a:srgbClr val="052F61"/>
                </a:solidFill>
                <a:latin typeface="Arial"/>
                <a:ea typeface="Calibri"/>
                <a:cs typeface="Arial"/>
              </a:rPr>
              <a:t>Clinical recovery:</a:t>
            </a:r>
            <a:r>
              <a:rPr lang="en-US" sz="1100" dirty="0">
                <a:solidFill>
                  <a:srgbClr val="052F61"/>
                </a:solidFill>
                <a:latin typeface="Arial"/>
                <a:ea typeface="Calibri"/>
                <a:cs typeface="Arial"/>
              </a:rPr>
              <a:t> Focuses on symptom remission and preventing </a:t>
            </a:r>
            <a:r>
              <a:rPr lang="en-US" sz="1100">
                <a:solidFill>
                  <a:srgbClr val="052F61"/>
                </a:solidFill>
                <a:latin typeface="Arial"/>
                <a:ea typeface="Calibri"/>
                <a:cs typeface="Arial"/>
              </a:rPr>
              <a:t>relapse.</a:t>
            </a:r>
            <a:endParaRPr lang="en-US" sz="1100">
              <a:solidFill>
                <a:srgbClr val="000000"/>
              </a:solidFill>
              <a:latin typeface="Arial"/>
              <a:ea typeface="Calibri"/>
              <a:cs typeface="Arial"/>
            </a:endParaRPr>
          </a:p>
          <a:p>
            <a:r>
              <a:rPr lang="en-US" sz="1100" b="1">
                <a:solidFill>
                  <a:srgbClr val="052F61"/>
                </a:solidFill>
                <a:latin typeface="Arial"/>
                <a:ea typeface="Calibri"/>
                <a:cs typeface="Arial"/>
              </a:rPr>
              <a:t>Personal</a:t>
            </a:r>
            <a:r>
              <a:rPr lang="en-US" sz="1100" b="1" dirty="0">
                <a:solidFill>
                  <a:srgbClr val="052F61"/>
                </a:solidFill>
                <a:latin typeface="Arial"/>
                <a:ea typeface="Calibri"/>
                <a:cs typeface="Arial"/>
              </a:rPr>
              <a:t> recovery:</a:t>
            </a:r>
            <a:r>
              <a:rPr lang="en-US" sz="1100" dirty="0">
                <a:solidFill>
                  <a:srgbClr val="052F61"/>
                </a:solidFill>
                <a:latin typeface="Arial"/>
                <a:ea typeface="Calibri"/>
                <a:cs typeface="Arial"/>
              </a:rPr>
              <a:t> Emphasizes living a meaningful life with or without symptoms (Damsgaard &amp; Angel, 2021).</a:t>
            </a:r>
            <a:endParaRPr lang="en-US" sz="1100">
              <a:latin typeface="Arial"/>
              <a:ea typeface="Calibri"/>
              <a:cs typeface="Arial"/>
            </a:endParaRPr>
          </a:p>
          <a:p>
            <a:r>
              <a:rPr lang="en-US" sz="1100">
                <a:solidFill>
                  <a:srgbClr val="052F61"/>
                </a:solidFill>
                <a:latin typeface="Arial"/>
                <a:ea typeface="Calibri"/>
                <a:cs typeface="Arial"/>
              </a:rPr>
              <a:t>Ongoing debates question the validity of schizophrenia as a diagnostic category, challenge the dominance of the disease model, and explore alternative perspectives such as those promoted by the Hearing Voices Movement (Cooke &amp; Kinderman, 2018).</a:t>
            </a:r>
            <a:endParaRPr lang="en-US" sz="1100">
              <a:latin typeface="Arial"/>
              <a:cs typeface="Arial"/>
            </a:endParaRPr>
          </a:p>
        </p:txBody>
      </p:sp>
      <p:sp>
        <p:nvSpPr>
          <p:cNvPr id="4" name="Arrow: Right 3">
            <a:extLst>
              <a:ext uri="{FF2B5EF4-FFF2-40B4-BE49-F238E27FC236}">
                <a16:creationId xmlns:a16="http://schemas.microsoft.com/office/drawing/2014/main" id="{734668D8-8F35-2AF8-7538-508EC18607AE}"/>
              </a:ext>
            </a:extLst>
          </p:cNvPr>
          <p:cNvSpPr/>
          <p:nvPr/>
        </p:nvSpPr>
        <p:spPr>
          <a:xfrm>
            <a:off x="4521199" y="1955799"/>
            <a:ext cx="2793999" cy="6095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F267A51-42ED-E085-D910-57EEDB716247}"/>
              </a:ext>
            </a:extLst>
          </p:cNvPr>
          <p:cNvSpPr txBox="1"/>
          <p:nvPr/>
        </p:nvSpPr>
        <p:spPr>
          <a:xfrm>
            <a:off x="6949722" y="831144"/>
            <a:ext cx="436597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Recommendations for Future Policies and Practice</a:t>
            </a:r>
            <a:endParaRPr lang="en-US" sz="1400" dirty="0">
              <a:latin typeface="Arial"/>
              <a:cs typeface="Arial"/>
            </a:endParaRPr>
          </a:p>
        </p:txBody>
      </p:sp>
      <p:sp>
        <p:nvSpPr>
          <p:cNvPr id="11" name="TextBox 10">
            <a:extLst>
              <a:ext uri="{FF2B5EF4-FFF2-40B4-BE49-F238E27FC236}">
                <a16:creationId xmlns:a16="http://schemas.microsoft.com/office/drawing/2014/main" id="{0C014EBF-D6FD-F98F-01AE-EF3DF244D6E6}"/>
              </a:ext>
            </a:extLst>
          </p:cNvPr>
          <p:cNvSpPr txBox="1"/>
          <p:nvPr/>
        </p:nvSpPr>
        <p:spPr>
          <a:xfrm>
            <a:off x="7322254" y="1320799"/>
            <a:ext cx="4158544" cy="1446550"/>
          </a:xfrm>
          <a:prstGeom prst="rect">
            <a:avLst/>
          </a:prstGeom>
          <a:solidFill>
            <a:schemeClr val="bg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100" dirty="0">
                <a:solidFill>
                  <a:schemeClr val="bg1"/>
                </a:solidFill>
                <a:latin typeface="Calibri"/>
                <a:ea typeface="Calibri"/>
                <a:cs typeface="Calibri"/>
              </a:rPr>
              <a:t>Stronger focus on rights-based, trauma-informed, and culturally sensitive </a:t>
            </a:r>
            <a:r>
              <a:rPr lang="en-US" sz="1100">
                <a:solidFill>
                  <a:schemeClr val="bg1"/>
                </a:solidFill>
                <a:latin typeface="Calibri"/>
                <a:ea typeface="Calibri"/>
                <a:cs typeface="Calibri"/>
              </a:rPr>
              <a:t>care</a:t>
            </a:r>
            <a:endParaRPr lang="en-US" sz="1100">
              <a:solidFill>
                <a:schemeClr val="bg1"/>
              </a:solidFill>
              <a:latin typeface="Century Gothic" panose="020B0502020202020204"/>
              <a:ea typeface="Calibri"/>
              <a:cs typeface="Calibri"/>
            </a:endParaRPr>
          </a:p>
          <a:p>
            <a:pPr marL="171450" indent="-171450">
              <a:buFont typeface="Arial"/>
              <a:buChar char="•"/>
            </a:pPr>
            <a:r>
              <a:rPr lang="en-US" sz="1100" dirty="0">
                <a:solidFill>
                  <a:schemeClr val="bg1"/>
                </a:solidFill>
                <a:latin typeface="Calibri"/>
                <a:ea typeface="Calibri"/>
                <a:cs typeface="Calibri"/>
              </a:rPr>
              <a:t>Minimization of coercive practices and comprehensive review of Mental Health </a:t>
            </a:r>
            <a:r>
              <a:rPr lang="en-US" sz="1100">
                <a:solidFill>
                  <a:schemeClr val="bg1"/>
                </a:solidFill>
                <a:latin typeface="Calibri"/>
                <a:ea typeface="Calibri"/>
                <a:cs typeface="Calibri"/>
              </a:rPr>
              <a:t>legislation</a:t>
            </a:r>
            <a:endParaRPr lang="en-US" sz="1100">
              <a:solidFill>
                <a:schemeClr val="bg1"/>
              </a:solidFill>
              <a:latin typeface="Century Gothic" panose="020B0502020202020204"/>
              <a:ea typeface="Calibri"/>
              <a:cs typeface="Calibri"/>
            </a:endParaRPr>
          </a:p>
          <a:p>
            <a:pPr marL="171450" indent="-171450">
              <a:buFont typeface="Arial"/>
              <a:buChar char="•"/>
            </a:pPr>
            <a:r>
              <a:rPr lang="en-US" sz="1100" dirty="0">
                <a:solidFill>
                  <a:schemeClr val="bg1"/>
                </a:solidFill>
                <a:latin typeface="Calibri"/>
                <a:ea typeface="Calibri"/>
                <a:cs typeface="Calibri"/>
              </a:rPr>
              <a:t>Enhanced involvement of service users and expansion of peer-led </a:t>
            </a:r>
            <a:r>
              <a:rPr lang="en-US" sz="1100">
                <a:solidFill>
                  <a:schemeClr val="bg1"/>
                </a:solidFill>
                <a:latin typeface="Calibri"/>
                <a:ea typeface="Calibri"/>
                <a:cs typeface="Calibri"/>
              </a:rPr>
              <a:t>support.</a:t>
            </a:r>
            <a:endParaRPr lang="en-US" sz="1100" dirty="0">
              <a:solidFill>
                <a:schemeClr val="bg1"/>
              </a:solidFill>
              <a:latin typeface="Century Gothic" panose="020B0502020202020204"/>
              <a:ea typeface="Calibri"/>
              <a:cs typeface="Calibri"/>
            </a:endParaRPr>
          </a:p>
          <a:p>
            <a:pPr marL="171450" indent="-171450">
              <a:buFont typeface="Arial"/>
              <a:buChar char="•"/>
            </a:pPr>
            <a:r>
              <a:rPr lang="en-US" sz="1100">
                <a:solidFill>
                  <a:schemeClr val="bg1"/>
                </a:solidFill>
                <a:latin typeface="Calibri"/>
                <a:ea typeface="Calibri"/>
                <a:cs typeface="Calibri"/>
              </a:rPr>
              <a:t>Ongoing</a:t>
            </a:r>
            <a:r>
              <a:rPr lang="en-US" sz="1100" dirty="0">
                <a:solidFill>
                  <a:schemeClr val="bg1"/>
                </a:solidFill>
                <a:latin typeface="Calibri"/>
                <a:ea typeface="Calibri"/>
                <a:cs typeface="Calibri"/>
              </a:rPr>
              <a:t> critical assessment of diagnostic frameworks and treatment effectiveness</a:t>
            </a:r>
            <a:endParaRPr lang="en-US" sz="1100">
              <a:solidFill>
                <a:schemeClr val="bg1"/>
              </a:solidFill>
            </a:endParaRPr>
          </a:p>
        </p:txBody>
      </p:sp>
      <p:sp>
        <p:nvSpPr>
          <p:cNvPr id="13" name="TextBox 12">
            <a:extLst>
              <a:ext uri="{FF2B5EF4-FFF2-40B4-BE49-F238E27FC236}">
                <a16:creationId xmlns:a16="http://schemas.microsoft.com/office/drawing/2014/main" id="{CEA906C2-C08A-11B9-5A87-B80E2DB9DB46}"/>
              </a:ext>
            </a:extLst>
          </p:cNvPr>
          <p:cNvSpPr txBox="1"/>
          <p:nvPr/>
        </p:nvSpPr>
        <p:spPr>
          <a:xfrm>
            <a:off x="7316610" y="2960510"/>
            <a:ext cx="2418643" cy="369332"/>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      Conclusion</a:t>
            </a:r>
          </a:p>
        </p:txBody>
      </p:sp>
      <p:sp>
        <p:nvSpPr>
          <p:cNvPr id="19" name="Arrow: Down 18">
            <a:extLst>
              <a:ext uri="{FF2B5EF4-FFF2-40B4-BE49-F238E27FC236}">
                <a16:creationId xmlns:a16="http://schemas.microsoft.com/office/drawing/2014/main" id="{062EAE13-6347-1AFE-0A11-8F727589C45E}"/>
              </a:ext>
            </a:extLst>
          </p:cNvPr>
          <p:cNvSpPr/>
          <p:nvPr/>
        </p:nvSpPr>
        <p:spPr>
          <a:xfrm>
            <a:off x="10198099" y="2750255"/>
            <a:ext cx="711199" cy="67592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B3AFDF20-0AFA-E180-E721-D00A1157A31C}"/>
              </a:ext>
            </a:extLst>
          </p:cNvPr>
          <p:cNvSpPr txBox="1"/>
          <p:nvPr/>
        </p:nvSpPr>
        <p:spPr>
          <a:xfrm>
            <a:off x="7759699" y="3835399"/>
            <a:ext cx="3564465" cy="1723549"/>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2F61"/>
                </a:solidFill>
                <a:latin typeface="Calibri"/>
                <a:ea typeface="Calibri"/>
                <a:cs typeface="Calibri"/>
              </a:rPr>
              <a:t>The understanding and treatment of schizophrenia have advanced considerably; however, challenges persist in balancing biomedical classification with human rights and lived experience. While ICD‑11 marks a step forward, future care must emphasize dignity, autonomy, and recovery-oriented approaches to effectively combat ongoing inequalities and stigma</a:t>
            </a:r>
          </a:p>
          <a:p>
            <a:endParaRPr lang="en-US" sz="1100" dirty="0">
              <a:solidFill>
                <a:srgbClr val="052F61"/>
              </a:solidFill>
              <a:latin typeface="Calibri"/>
              <a:ea typeface="Calibri"/>
              <a:cs typeface="Calibri"/>
            </a:endParaRPr>
          </a:p>
          <a:p>
            <a:endParaRPr lang="en-US" sz="1100" dirty="0">
              <a:solidFill>
                <a:srgbClr val="052F61"/>
              </a:solidFill>
              <a:latin typeface="Calibri"/>
              <a:ea typeface="Calibri"/>
              <a:cs typeface="Calibri"/>
            </a:endParaRPr>
          </a:p>
        </p:txBody>
      </p:sp>
      <p:pic>
        <p:nvPicPr>
          <p:cNvPr id="7" name="Picture 6" descr="Understanding the Most Common Form of Schizophrenia with Symptoms like ...">
            <a:extLst>
              <a:ext uri="{FF2B5EF4-FFF2-40B4-BE49-F238E27FC236}">
                <a16:creationId xmlns:a16="http://schemas.microsoft.com/office/drawing/2014/main" id="{896F9E88-D096-E86C-F912-7CC9D8BA1D47}"/>
              </a:ext>
            </a:extLst>
          </p:cNvPr>
          <p:cNvPicPr>
            <a:picLocks noChangeAspect="1"/>
          </p:cNvPicPr>
          <p:nvPr/>
        </p:nvPicPr>
        <p:blipFill>
          <a:blip r:embed="rId3"/>
          <a:stretch>
            <a:fillRect/>
          </a:stretch>
        </p:blipFill>
        <p:spPr>
          <a:xfrm>
            <a:off x="673939" y="3334647"/>
            <a:ext cx="3928614" cy="2618478"/>
          </a:xfrm>
          <a:prstGeom prst="rect">
            <a:avLst/>
          </a:prstGeom>
        </p:spPr>
      </p:pic>
    </p:spTree>
    <p:extLst>
      <p:ext uri="{BB962C8B-B14F-4D97-AF65-F5344CB8AC3E}">
        <p14:creationId xmlns:p14="http://schemas.microsoft.com/office/powerpoint/2010/main" val="224573026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a:xfrm>
            <a:off x="1068433" y="730456"/>
            <a:ext cx="2621734" cy="725414"/>
          </a:xfrm>
        </p:spPr>
        <p:txBody>
          <a:bodyPr anchor="t">
            <a:normAutofit/>
          </a:bodyPr>
          <a:lstStyle/>
          <a:p>
            <a:r>
              <a:rPr lang="en-GB" sz="2800">
                <a:solidFill>
                  <a:schemeClr val="tx1"/>
                </a:solidFill>
              </a:rPr>
              <a:t>Reference List </a:t>
            </a:r>
          </a:p>
        </p:txBody>
      </p:sp>
      <p:sp>
        <p:nvSpPr>
          <p:cNvPr id="25" name="Rectangle 24">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a:xfrm>
            <a:off x="788657" y="1291174"/>
            <a:ext cx="9191956" cy="4549790"/>
          </a:xfrm>
        </p:spPr>
        <p:txBody>
          <a:bodyPr vert="horz" lIns="91440" tIns="45720" rIns="91440" bIns="45720" rtlCol="0" anchor="t">
            <a:normAutofit fontScale="92500" lnSpcReduction="10000"/>
          </a:bodyPr>
          <a:lstStyle/>
          <a:p>
            <a:pPr>
              <a:lnSpc>
                <a:spcPct val="90000"/>
              </a:lnSpc>
              <a:spcBef>
                <a:spcPts val="0"/>
              </a:spcBef>
              <a:spcAft>
                <a:spcPts val="600"/>
              </a:spcAft>
            </a:pPr>
            <a:r>
              <a:rPr lang="en-US" sz="1100">
                <a:solidFill>
                  <a:schemeClr val="tx1"/>
                </a:solidFill>
              </a:rPr>
              <a:t>1.World Health Organization. (2019). </a:t>
            </a:r>
            <a:r>
              <a:rPr lang="en-US" sz="1100" i="1">
                <a:solidFill>
                  <a:schemeClr val="tx1"/>
                </a:solidFill>
              </a:rPr>
              <a:t>International Classification of Diseases for Mortality and Morbidity Statistics (11th Revision)</a:t>
            </a:r>
            <a:r>
              <a:rPr lang="en-US" sz="1100">
                <a:solidFill>
                  <a:schemeClr val="tx1"/>
                </a:solidFill>
              </a:rPr>
              <a:t>. Retrieved from </a:t>
            </a:r>
            <a:r>
              <a:rPr lang="en-US" sz="1100" dirty="0">
                <a:solidFill>
                  <a:schemeClr val="tx1"/>
                </a:solidFill>
                <a:hlinkClick r:id="rId3">
                  <a:extLst>
                    <a:ext uri="{A12FA001-AC4F-418D-AE19-62706E023703}">
                      <ahyp:hlinkClr xmlns:ahyp="http://schemas.microsoft.com/office/drawing/2018/hyperlinkcolor" val="tx"/>
                    </a:ext>
                  </a:extLst>
                </a:hlinkClick>
              </a:rPr>
              <a:t>https://icd.who.int/en</a:t>
            </a:r>
            <a:endParaRPr lang="en-US" sz="1100">
              <a:solidFill>
                <a:schemeClr val="tx1"/>
              </a:solidFill>
              <a:hlinkClick r:id="rId3">
                <a:extLst>
                  <a:ext uri="{A12FA001-AC4F-418D-AE19-62706E023703}">
                    <ahyp:hlinkClr xmlns:ahyp="http://schemas.microsoft.com/office/drawing/2018/hyperlinkcolor" val="tx"/>
                  </a:ext>
                </a:extLst>
              </a:hlinkClick>
            </a:endParaRPr>
          </a:p>
          <a:p>
            <a:pPr>
              <a:lnSpc>
                <a:spcPct val="90000"/>
              </a:lnSpc>
              <a:spcBef>
                <a:spcPts val="0"/>
              </a:spcBef>
              <a:spcAft>
                <a:spcPts val="600"/>
              </a:spcAft>
            </a:pPr>
            <a:endParaRPr lang="en-US" sz="1100">
              <a:solidFill>
                <a:schemeClr val="tx1"/>
              </a:solidFill>
            </a:endParaRPr>
          </a:p>
          <a:p>
            <a:pPr>
              <a:lnSpc>
                <a:spcPct val="90000"/>
              </a:lnSpc>
              <a:spcBef>
                <a:spcPts val="0"/>
              </a:spcBef>
              <a:spcAft>
                <a:spcPts val="600"/>
              </a:spcAft>
            </a:pPr>
            <a:r>
              <a:rPr lang="en-US" sz="1100">
                <a:solidFill>
                  <a:schemeClr val="tx1"/>
                </a:solidFill>
              </a:rPr>
              <a:t>2.World Health Organization. (2022). </a:t>
            </a:r>
            <a:r>
              <a:rPr lang="en-US" sz="1100" i="1">
                <a:solidFill>
                  <a:schemeClr val="tx1"/>
                </a:solidFill>
              </a:rPr>
              <a:t>Schizophrenia – Fact Sheet</a:t>
            </a:r>
            <a:r>
              <a:rPr lang="en-US" sz="1100">
                <a:solidFill>
                  <a:schemeClr val="tx1"/>
                </a:solidFill>
              </a:rPr>
              <a:t>. Retrieved from </a:t>
            </a:r>
            <a:r>
              <a:rPr lang="en-US" sz="1100" dirty="0">
                <a:solidFill>
                  <a:schemeClr val="tx1"/>
                </a:solidFill>
                <a:hlinkClick r:id="rId4">
                  <a:extLst>
                    <a:ext uri="{A12FA001-AC4F-418D-AE19-62706E023703}">
                      <ahyp:hlinkClr xmlns:ahyp="http://schemas.microsoft.com/office/drawing/2018/hyperlinkcolor" val="tx"/>
                    </a:ext>
                  </a:extLst>
                </a:hlinkClick>
              </a:rPr>
              <a:t>https://www.who.int/news-room/fact-sheets/detail/schizophrenia</a:t>
            </a:r>
            <a:endParaRPr lang="en-US" sz="1100">
              <a:solidFill>
                <a:schemeClr val="tx1"/>
              </a:solidFill>
            </a:endParaRPr>
          </a:p>
          <a:p>
            <a:pPr>
              <a:lnSpc>
                <a:spcPct val="90000"/>
              </a:lnSpc>
              <a:spcBef>
                <a:spcPts val="0"/>
              </a:spcBef>
              <a:spcAft>
                <a:spcPts val="600"/>
              </a:spcAft>
            </a:pPr>
            <a:endParaRPr lang="en-US" sz="1100">
              <a:solidFill>
                <a:schemeClr val="tx1"/>
              </a:solidFill>
            </a:endParaRPr>
          </a:p>
          <a:p>
            <a:pPr>
              <a:lnSpc>
                <a:spcPct val="90000"/>
              </a:lnSpc>
              <a:spcBef>
                <a:spcPts val="0"/>
              </a:spcBef>
              <a:spcAft>
                <a:spcPts val="600"/>
              </a:spcAft>
            </a:pPr>
            <a:r>
              <a:rPr lang="en-US" sz="1100">
                <a:solidFill>
                  <a:schemeClr val="tx1"/>
                </a:solidFill>
              </a:rPr>
              <a:t>3. National Institute for Health and Care Excellence. (2014, updated 2016). </a:t>
            </a:r>
            <a:r>
              <a:rPr lang="en-US" sz="1100" i="1">
                <a:solidFill>
                  <a:schemeClr val="tx1"/>
                </a:solidFill>
              </a:rPr>
              <a:t>Psychosis and schizophrenia in adults: prevention and management (CG178)</a:t>
            </a:r>
            <a:r>
              <a:rPr lang="en-US" sz="1100">
                <a:solidFill>
                  <a:schemeClr val="tx1"/>
                </a:solidFill>
              </a:rPr>
              <a:t>. Retrieved from </a:t>
            </a:r>
            <a:r>
              <a:rPr lang="en-US" sz="1100" dirty="0">
                <a:solidFill>
                  <a:schemeClr val="tx1"/>
                </a:solidFill>
                <a:hlinkClick r:id="rId5">
                  <a:extLst>
                    <a:ext uri="{A12FA001-AC4F-418D-AE19-62706E023703}">
                      <ahyp:hlinkClr xmlns:ahyp="http://schemas.microsoft.com/office/drawing/2018/hyperlinkcolor" val="tx"/>
                    </a:ext>
                  </a:extLst>
                </a:hlinkClick>
              </a:rPr>
              <a:t>https://www.nice.org.uk/guidance/cg178</a:t>
            </a:r>
            <a:endParaRPr lang="en-US" sz="1100">
              <a:solidFill>
                <a:schemeClr val="tx1"/>
              </a:solidFill>
              <a:hlinkClick r:id="rId5">
                <a:extLst>
                  <a:ext uri="{A12FA001-AC4F-418D-AE19-62706E023703}">
                    <ahyp:hlinkClr xmlns:ahyp="http://schemas.microsoft.com/office/drawing/2018/hyperlinkcolor" val="tx"/>
                  </a:ext>
                </a:extLst>
              </a:hlinkClick>
            </a:endParaRPr>
          </a:p>
          <a:p>
            <a:pPr>
              <a:lnSpc>
                <a:spcPct val="90000"/>
              </a:lnSpc>
              <a:spcBef>
                <a:spcPts val="0"/>
              </a:spcBef>
              <a:spcAft>
                <a:spcPts val="600"/>
              </a:spcAft>
            </a:pPr>
            <a:endParaRPr lang="en-US" sz="1100">
              <a:solidFill>
                <a:schemeClr val="tx1"/>
              </a:solidFill>
            </a:endParaRPr>
          </a:p>
          <a:p>
            <a:pPr>
              <a:lnSpc>
                <a:spcPct val="90000"/>
              </a:lnSpc>
              <a:spcBef>
                <a:spcPts val="0"/>
              </a:spcBef>
              <a:spcAft>
                <a:spcPts val="600"/>
              </a:spcAft>
            </a:pPr>
            <a:r>
              <a:rPr lang="en-GB" sz="1100">
                <a:solidFill>
                  <a:schemeClr val="tx1"/>
                </a:solidFill>
              </a:rPr>
              <a:t>4. Jauhar, S., Johnstone, M., &amp; McKenna, P. (2022). Schizophrenia. </a:t>
            </a:r>
            <a:r>
              <a:rPr lang="en-GB" sz="1100" i="1">
                <a:solidFill>
                  <a:schemeClr val="tx1"/>
                </a:solidFill>
              </a:rPr>
              <a:t>The Lancet</a:t>
            </a:r>
            <a:r>
              <a:rPr lang="en-GB" sz="1100">
                <a:solidFill>
                  <a:schemeClr val="tx1"/>
                </a:solidFill>
              </a:rPr>
              <a:t>, 399(10323), 473–486. Retrieved from </a:t>
            </a:r>
            <a:r>
              <a:rPr lang="en-GB" sz="1100" dirty="0">
                <a:solidFill>
                  <a:schemeClr val="tx1"/>
                </a:solidFill>
                <a:hlinkClick r:id="rId6">
                  <a:extLst>
                    <a:ext uri="{A12FA001-AC4F-418D-AE19-62706E023703}">
                      <ahyp:hlinkClr xmlns:ahyp="http://schemas.microsoft.com/office/drawing/2018/hyperlinkcolor" val="tx"/>
                    </a:ext>
                  </a:extLst>
                </a:hlinkClick>
              </a:rPr>
              <a:t>https://www.thelancet.com/journals/lancet/article/PIIS0140-6736(21)02045-X/fulltext</a:t>
            </a:r>
            <a:endParaRPr lang="en-GB" sz="1100" dirty="0">
              <a:solidFill>
                <a:schemeClr val="tx1"/>
              </a:solidFill>
            </a:endParaRPr>
          </a:p>
          <a:p>
            <a:pPr>
              <a:lnSpc>
                <a:spcPct val="90000"/>
              </a:lnSpc>
              <a:spcBef>
                <a:spcPts val="0"/>
              </a:spcBef>
              <a:spcAft>
                <a:spcPts val="600"/>
              </a:spcAft>
            </a:pPr>
            <a:endParaRPr lang="en-GB" sz="1100">
              <a:solidFill>
                <a:schemeClr val="tx1"/>
              </a:solidFill>
            </a:endParaRPr>
          </a:p>
          <a:p>
            <a:pPr>
              <a:lnSpc>
                <a:spcPct val="90000"/>
              </a:lnSpc>
              <a:spcBef>
                <a:spcPts val="0"/>
              </a:spcBef>
              <a:spcAft>
                <a:spcPts val="600"/>
              </a:spcAft>
            </a:pPr>
            <a:endParaRPr lang="en-GB" sz="1100">
              <a:solidFill>
                <a:schemeClr val="tx1"/>
              </a:solidFill>
            </a:endParaRPr>
          </a:p>
          <a:p>
            <a:pPr>
              <a:lnSpc>
                <a:spcPct val="90000"/>
              </a:lnSpc>
              <a:spcBef>
                <a:spcPts val="0"/>
              </a:spcBef>
              <a:spcAft>
                <a:spcPts val="600"/>
              </a:spcAft>
            </a:pPr>
            <a:r>
              <a:rPr lang="en-GB" sz="1100">
                <a:solidFill>
                  <a:schemeClr val="tx1"/>
                </a:solidFill>
              </a:rPr>
              <a:t>5.</a:t>
            </a:r>
            <a:r>
              <a:rPr lang="en-US" sz="1100">
                <a:solidFill>
                  <a:schemeClr val="tx1"/>
                </a:solidFill>
              </a:rPr>
              <a:t> Correll, C. U., &amp; Schooler, N. R. (2020). Negative symptoms in schizophrenia. </a:t>
            </a:r>
            <a:r>
              <a:rPr lang="en-US" sz="1100" i="1">
                <a:solidFill>
                  <a:schemeClr val="tx1"/>
                </a:solidFill>
              </a:rPr>
              <a:t>World Psychiatry</a:t>
            </a:r>
            <a:r>
              <a:rPr lang="en-US" sz="1100">
                <a:solidFill>
                  <a:schemeClr val="tx1"/>
                </a:solidFill>
              </a:rPr>
              <a:t>, 19(2), 199–212. Retrieved from </a:t>
            </a:r>
            <a:r>
              <a:rPr lang="en-US" sz="1100" dirty="0">
                <a:solidFill>
                  <a:schemeClr val="tx1"/>
                </a:solidFill>
                <a:hlinkClick r:id="rId7">
                  <a:extLst>
                    <a:ext uri="{A12FA001-AC4F-418D-AE19-62706E023703}">
                      <ahyp:hlinkClr xmlns:ahyp="http://schemas.microsoft.com/office/drawing/2018/hyperlinkcolor" val="tx"/>
                    </a:ext>
                  </a:extLst>
                </a:hlinkClick>
              </a:rPr>
              <a:t>https://onlinelibrary.wiley.com/doi/10.1002/wps.20792</a:t>
            </a:r>
          </a:p>
          <a:p>
            <a:pPr marL="0" indent="0">
              <a:lnSpc>
                <a:spcPct val="90000"/>
              </a:lnSpc>
              <a:spcBef>
                <a:spcPts val="0"/>
              </a:spcBef>
              <a:spcAft>
                <a:spcPts val="600"/>
              </a:spcAft>
              <a:buNone/>
            </a:pPr>
            <a:endParaRPr lang="en-US" sz="1100" dirty="0">
              <a:solidFill>
                <a:schemeClr val="tx1"/>
              </a:solidFill>
            </a:endParaRPr>
          </a:p>
          <a:p>
            <a:pPr>
              <a:spcBef>
                <a:spcPts val="0"/>
              </a:spcBef>
            </a:pPr>
            <a:r>
              <a:rPr lang="en-GB" sz="1200">
                <a:solidFill>
                  <a:schemeClr val="tx1"/>
                </a:solidFill>
              </a:rPr>
              <a:t>6.</a:t>
            </a:r>
            <a:r>
              <a:rPr lang="en-US" sz="1200">
                <a:solidFill>
                  <a:schemeClr val="tx1"/>
                </a:solidFill>
              </a:rPr>
              <a:t> Cooke, A., &amp; Kinderman, P. (2018). </a:t>
            </a:r>
            <a:r>
              <a:rPr lang="en-US" sz="1200" i="1">
                <a:solidFill>
                  <a:schemeClr val="tx1"/>
                </a:solidFill>
              </a:rPr>
              <a:t>A Straight-Talking Introduction to Psychiatric Diagnosis</a:t>
            </a:r>
            <a:r>
              <a:rPr lang="en-US" sz="1200">
                <a:solidFill>
                  <a:schemeClr val="tx1"/>
                </a:solidFill>
              </a:rPr>
              <a:t>. PCCS Books. Retrieved from </a:t>
            </a:r>
            <a:r>
              <a:rPr lang="en-US" sz="1200" dirty="0">
                <a:solidFill>
                  <a:schemeClr val="tx1"/>
                </a:solidFill>
                <a:hlinkClick r:id="rId8">
                  <a:extLst>
                    <a:ext uri="{A12FA001-AC4F-418D-AE19-62706E023703}">
                      <ahyp:hlinkClr xmlns:ahyp="http://schemas.microsoft.com/office/drawing/2018/hyperlinkcolor" val="tx"/>
                    </a:ext>
                  </a:extLst>
                </a:hlinkClick>
              </a:rPr>
              <a:t>https://www.pccs-books.co.uk/products/a-straight-talking-introduction-to-psychiatric-diagnosis</a:t>
            </a:r>
            <a:endParaRPr lang="en-US" sz="1200" dirty="0">
              <a:solidFill>
                <a:schemeClr val="tx1"/>
              </a:solidFill>
            </a:endParaRPr>
          </a:p>
          <a:p>
            <a:pPr>
              <a:spcBef>
                <a:spcPts val="0"/>
              </a:spcBef>
            </a:pPr>
            <a:endParaRPr lang="en-US" sz="1200" dirty="0">
              <a:solidFill>
                <a:schemeClr val="tx1"/>
              </a:solidFill>
            </a:endParaRPr>
          </a:p>
          <a:p>
            <a:pPr>
              <a:spcBef>
                <a:spcPts val="0"/>
              </a:spcBef>
            </a:pPr>
            <a:r>
              <a:rPr lang="en-US" sz="1200">
                <a:solidFill>
                  <a:schemeClr val="tx1"/>
                </a:solidFill>
              </a:rPr>
              <a:t>7.</a:t>
            </a:r>
            <a:r>
              <a:rPr lang="en-US" sz="1200" dirty="0">
                <a:solidFill>
                  <a:schemeClr val="tx1"/>
                </a:solidFill>
              </a:rPr>
              <a:t> </a:t>
            </a:r>
            <a:r>
              <a:rPr lang="en-US" sz="1200">
                <a:solidFill>
                  <a:schemeClr val="tx1"/>
                </a:solidFill>
              </a:rPr>
              <a:t>Damsgaard, J. B., &amp; Angel, S. (2021). Living a meaningful life with schizophrenia. </a:t>
            </a:r>
            <a:r>
              <a:rPr lang="en-US" sz="1200" i="1">
                <a:solidFill>
                  <a:schemeClr val="tx1"/>
                </a:solidFill>
              </a:rPr>
              <a:t>Journal of Psychiatric and Mental Health Nursing, 28</a:t>
            </a:r>
            <a:r>
              <a:rPr lang="en-US" sz="1200">
                <a:solidFill>
                  <a:schemeClr val="tx1"/>
                </a:solidFill>
              </a:rPr>
              <a:t>(3), 481–490. </a:t>
            </a:r>
            <a:r>
              <a:rPr lang="en-US" sz="1200" dirty="0">
                <a:solidFill>
                  <a:schemeClr val="tx1"/>
                </a:solidFill>
                <a:hlinkClick r:id="rId9">
                  <a:extLst>
                    <a:ext uri="{A12FA001-AC4F-418D-AE19-62706E023703}">
                      <ahyp:hlinkClr xmlns:ahyp="http://schemas.microsoft.com/office/drawing/2018/hyperlinkcolor" val="tx"/>
                    </a:ext>
                  </a:extLst>
                </a:hlinkClick>
              </a:rPr>
              <a:t>https://doi.org/10.1111/jpm.12688</a:t>
            </a:r>
            <a:endParaRPr lang="en-US" sz="1200" dirty="0">
              <a:solidFill>
                <a:schemeClr val="tx1"/>
              </a:solidFill>
            </a:endParaRPr>
          </a:p>
          <a:p>
            <a:pPr>
              <a:spcBef>
                <a:spcPts val="0"/>
              </a:spcBef>
            </a:pPr>
            <a:endParaRPr lang="en-US" sz="1200" dirty="0">
              <a:solidFill>
                <a:schemeClr val="tx1"/>
              </a:solidFill>
            </a:endParaRPr>
          </a:p>
          <a:p>
            <a:pPr>
              <a:spcBef>
                <a:spcPts val="0"/>
              </a:spcBef>
            </a:pPr>
            <a:r>
              <a:rPr lang="en-US" sz="1200">
                <a:solidFill>
                  <a:schemeClr val="tx1"/>
                </a:solidFill>
              </a:rPr>
              <a:t>8. UK Government. (2005). </a:t>
            </a:r>
            <a:r>
              <a:rPr lang="en-US" sz="1200" i="1">
                <a:solidFill>
                  <a:schemeClr val="tx1"/>
                </a:solidFill>
              </a:rPr>
              <a:t>Mental Capacity Act</a:t>
            </a:r>
            <a:r>
              <a:rPr lang="en-US" sz="1200">
                <a:solidFill>
                  <a:schemeClr val="tx1"/>
                </a:solidFill>
              </a:rPr>
              <a:t>. </a:t>
            </a:r>
            <a:r>
              <a:rPr lang="en-US" sz="1200" dirty="0">
                <a:solidFill>
                  <a:schemeClr val="tx1"/>
                </a:solidFill>
                <a:hlinkClick r:id="rId10">
                  <a:extLst>
                    <a:ext uri="{A12FA001-AC4F-418D-AE19-62706E023703}">
                      <ahyp:hlinkClr xmlns:ahyp="http://schemas.microsoft.com/office/drawing/2018/hyperlinkcolor" val="tx"/>
                    </a:ext>
                  </a:extLst>
                </a:hlinkClick>
              </a:rPr>
              <a:t>https://www.legislation.gov.uk/ukpga/2005/9/contents</a:t>
            </a:r>
            <a:endParaRPr lang="en-US" sz="1200" dirty="0">
              <a:solidFill>
                <a:schemeClr val="tx1"/>
              </a:solidFill>
            </a:endParaRPr>
          </a:p>
          <a:p>
            <a:pPr>
              <a:spcBef>
                <a:spcPts val="0"/>
              </a:spcBef>
            </a:pPr>
            <a:endParaRPr lang="en-US" sz="1200" dirty="0">
              <a:solidFill>
                <a:schemeClr val="tx1"/>
              </a:solidFill>
            </a:endParaRPr>
          </a:p>
          <a:p>
            <a:pPr>
              <a:spcBef>
                <a:spcPts val="0"/>
              </a:spcBef>
            </a:pPr>
            <a:r>
              <a:rPr lang="en-US" sz="1200" dirty="0">
                <a:solidFill>
                  <a:schemeClr val="tx1"/>
                </a:solidFill>
              </a:rPr>
              <a:t>9. </a:t>
            </a:r>
            <a:r>
              <a:rPr lang="de-DE" sz="1200" dirty="0" err="1">
                <a:solidFill>
                  <a:schemeClr val="tx1"/>
                </a:solidFill>
              </a:rPr>
              <a:t>Kraepelin</a:t>
            </a:r>
            <a:r>
              <a:rPr lang="de-DE" sz="1200" dirty="0">
                <a:solidFill>
                  <a:schemeClr val="tx1"/>
                </a:solidFill>
              </a:rPr>
              <a:t>, E. (1893). </a:t>
            </a:r>
            <a:r>
              <a:rPr lang="de-DE" sz="1200" i="1" dirty="0">
                <a:solidFill>
                  <a:schemeClr val="tx1"/>
                </a:solidFill>
              </a:rPr>
              <a:t>Psychiatrie: Ein Lehrbuch</a:t>
            </a:r>
            <a:r>
              <a:rPr lang="de-DE" sz="1200" dirty="0">
                <a:solidFill>
                  <a:schemeClr val="tx1"/>
                </a:solidFill>
              </a:rPr>
              <a:t>. Barth. </a:t>
            </a:r>
            <a:r>
              <a:rPr lang="de-DE" sz="1200" dirty="0">
                <a:solidFill>
                  <a:schemeClr val="tx1"/>
                </a:solidFill>
                <a:hlinkClick r:id="rId11">
                  <a:extLst>
                    <a:ext uri="{A12FA001-AC4F-418D-AE19-62706E023703}">
                      <ahyp:hlinkClr xmlns:ahyp="http://schemas.microsoft.com/office/drawing/2018/hyperlinkcolor" val="tx"/>
                    </a:ext>
                  </a:extLst>
                </a:hlinkClick>
              </a:rPr>
              <a:t>https://www.ncbi.nlm.nih.gov/pmc/articles/PMC3181937/</a:t>
            </a:r>
            <a:endParaRPr lang="en-US" sz="1200">
              <a:solidFill>
                <a:schemeClr val="tx1"/>
              </a:solidFill>
            </a:endParaRPr>
          </a:p>
          <a:p>
            <a:pPr>
              <a:lnSpc>
                <a:spcPct val="90000"/>
              </a:lnSpc>
              <a:spcBef>
                <a:spcPts val="0"/>
              </a:spcBef>
              <a:spcAft>
                <a:spcPts val="600"/>
              </a:spcAft>
            </a:pPr>
            <a:endParaRPr lang="en-US" sz="1100" dirty="0">
              <a:solidFill>
                <a:schemeClr val="tx1"/>
              </a:solidFill>
            </a:endParaRPr>
          </a:p>
        </p:txBody>
      </p:sp>
    </p:spTree>
    <p:extLst>
      <p:ext uri="{BB962C8B-B14F-4D97-AF65-F5344CB8AC3E}">
        <p14:creationId xmlns:p14="http://schemas.microsoft.com/office/powerpoint/2010/main" val="95516824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TM04033937[[fn=Vapor Trail]]</Template>
  <TotalTime>1072</TotalTime>
  <Words>58</Words>
  <Application>Microsoft Office PowerPoint</Application>
  <PresentationFormat>Widescreen</PresentationFormat>
  <Paragraphs>13</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Ion Boardroom</vt:lpstr>
      <vt:lpstr>PowerPoint Presentation</vt:lpstr>
      <vt:lpstr>SCHIZOPHERNIA HISTORICAL AND CONTEMPORARY TREATMENT, CLASSIFICATION AND CARE</vt:lpstr>
      <vt:lpstr>Recovery and Contemporary Debates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Beau Academic</cp:lastModifiedBy>
  <cp:revision>749</cp:revision>
  <dcterms:created xsi:type="dcterms:W3CDTF">2024-12-04T18:07:56Z</dcterms:created>
  <dcterms:modified xsi:type="dcterms:W3CDTF">2026-03-09T10:48:04Z</dcterms:modified>
</cp:coreProperties>
</file>