
<file path=[Content_Types].xml><?xml version="1.0" encoding="utf-8"?>
<Types xmlns="http://schemas.openxmlformats.org/package/2006/content-types">
  <Default Extension="xml" ContentType="application/xml"/>
  <Default Extension="jpeg" ContentType="image/jpeg"/>
  <Default Extension="png" ContentType="image/png"/>
  <Default Extension="rels" ContentType="application/vnd.openxmlformats-package.relationships+xml"/>
  <Default Extension="wmf" ContentType="image/x-wmf"/>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7" r:id="rId4"/>
  </p:sldMasterIdLst>
  <p:notesMasterIdLst>
    <p:notesMasterId r:id="rId14"/>
  </p:notesMasterIdLst>
  <p:handoutMasterIdLst>
    <p:handoutMasterId r:id="rId15"/>
  </p:handoutMasterIdLst>
  <p:sldIdLst>
    <p:sldId id="263" r:id="rId5"/>
    <p:sldId id="268" r:id="rId6"/>
    <p:sldId id="264" r:id="rId7"/>
    <p:sldId id="258" r:id="rId8"/>
    <p:sldId id="265" r:id="rId9"/>
    <p:sldId id="259" r:id="rId10"/>
    <p:sldId id="261" r:id="rId11"/>
    <p:sldId id="269" r:id="rId12"/>
    <p:sldId id="270" r:id="rId13"/>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Verdana" panose="020B0604030504040204" pitchFamily="34" charset="0"/>
        <a:ea typeface="+mn-ea"/>
        <a:cs typeface="+mn-cs"/>
      </a:defRPr>
    </a:lvl1pPr>
    <a:lvl2pPr marL="457200" algn="l" rtl="0" fontAlgn="base">
      <a:spcBef>
        <a:spcPct val="0"/>
      </a:spcBef>
      <a:spcAft>
        <a:spcPct val="0"/>
      </a:spcAft>
      <a:defRPr kern="1200">
        <a:solidFill>
          <a:schemeClr val="tx1"/>
        </a:solidFill>
        <a:latin typeface="Verdana" panose="020B0604030504040204" pitchFamily="34" charset="0"/>
        <a:ea typeface="+mn-ea"/>
        <a:cs typeface="+mn-cs"/>
      </a:defRPr>
    </a:lvl2pPr>
    <a:lvl3pPr marL="914400" algn="l" rtl="0" fontAlgn="base">
      <a:spcBef>
        <a:spcPct val="0"/>
      </a:spcBef>
      <a:spcAft>
        <a:spcPct val="0"/>
      </a:spcAft>
      <a:defRPr kern="1200">
        <a:solidFill>
          <a:schemeClr val="tx1"/>
        </a:solidFill>
        <a:latin typeface="Verdana" panose="020B0604030504040204" pitchFamily="34" charset="0"/>
        <a:ea typeface="+mn-ea"/>
        <a:cs typeface="+mn-cs"/>
      </a:defRPr>
    </a:lvl3pPr>
    <a:lvl4pPr marL="1371600" algn="l" rtl="0" fontAlgn="base">
      <a:spcBef>
        <a:spcPct val="0"/>
      </a:spcBef>
      <a:spcAft>
        <a:spcPct val="0"/>
      </a:spcAft>
      <a:defRPr kern="1200">
        <a:solidFill>
          <a:schemeClr val="tx1"/>
        </a:solidFill>
        <a:latin typeface="Verdana" panose="020B0604030504040204" pitchFamily="34" charset="0"/>
        <a:ea typeface="+mn-ea"/>
        <a:cs typeface="+mn-cs"/>
      </a:defRPr>
    </a:lvl4pPr>
    <a:lvl5pPr marL="1828800" algn="l" rtl="0" fontAlgn="base">
      <a:spcBef>
        <a:spcPct val="0"/>
      </a:spcBef>
      <a:spcAft>
        <a:spcPct val="0"/>
      </a:spcAft>
      <a:defRPr kern="1200">
        <a:solidFill>
          <a:schemeClr val="tx1"/>
        </a:solidFill>
        <a:latin typeface="Verdana" panose="020B0604030504040204" pitchFamily="34" charset="0"/>
        <a:ea typeface="+mn-ea"/>
        <a:cs typeface="+mn-cs"/>
      </a:defRPr>
    </a:lvl5pPr>
    <a:lvl6pPr marL="2286000" algn="l" defTabSz="914400" rtl="0" eaLnBrk="1" latinLnBrk="0" hangingPunct="1">
      <a:defRPr kern="1200">
        <a:solidFill>
          <a:schemeClr val="tx1"/>
        </a:solidFill>
        <a:latin typeface="Verdana" panose="020B0604030504040204" pitchFamily="34" charset="0"/>
        <a:ea typeface="+mn-ea"/>
        <a:cs typeface="+mn-cs"/>
      </a:defRPr>
    </a:lvl6pPr>
    <a:lvl7pPr marL="2743200" algn="l" defTabSz="914400" rtl="0" eaLnBrk="1" latinLnBrk="0" hangingPunct="1">
      <a:defRPr kern="1200">
        <a:solidFill>
          <a:schemeClr val="tx1"/>
        </a:solidFill>
        <a:latin typeface="Verdana" panose="020B0604030504040204" pitchFamily="34" charset="0"/>
        <a:ea typeface="+mn-ea"/>
        <a:cs typeface="+mn-cs"/>
      </a:defRPr>
    </a:lvl7pPr>
    <a:lvl8pPr marL="3200400" algn="l" defTabSz="914400" rtl="0" eaLnBrk="1" latinLnBrk="0" hangingPunct="1">
      <a:defRPr kern="1200">
        <a:solidFill>
          <a:schemeClr val="tx1"/>
        </a:solidFill>
        <a:latin typeface="Verdana" panose="020B0604030504040204" pitchFamily="34" charset="0"/>
        <a:ea typeface="+mn-ea"/>
        <a:cs typeface="+mn-cs"/>
      </a:defRPr>
    </a:lvl8pPr>
    <a:lvl9pPr marL="3657600" algn="l" defTabSz="914400" rtl="0" eaLnBrk="1" latinLnBrk="0" hangingPunct="1">
      <a:defRPr kern="1200">
        <a:solidFill>
          <a:schemeClr val="tx1"/>
        </a:solidFill>
        <a:latin typeface="Verdana" panose="020B060403050404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08"/>
    <p:restoredTop sz="94621"/>
  </p:normalViewPr>
  <p:slideViewPr>
    <p:cSldViewPr>
      <p:cViewPr varScale="1">
        <p:scale>
          <a:sx n="91" d="100"/>
          <a:sy n="91" d="100"/>
        </p:scale>
        <p:origin x="1704" y="192"/>
      </p:cViewPr>
      <p:guideLst>
        <p:guide orient="horz" pos="2160"/>
        <p:guide pos="2880"/>
      </p:guideLst>
    </p:cSldViewPr>
  </p:slideViewPr>
  <p:notesTextViewPr>
    <p:cViewPr>
      <p:scale>
        <a:sx n="100" d="100"/>
        <a:sy n="100" d="100"/>
      </p:scale>
      <p:origin x="0" y="0"/>
    </p:cViewPr>
  </p:notesTextViewPr>
  <p:sorterViewPr>
    <p:cViewPr varScale="1">
      <p:scale>
        <a:sx n="1" d="1"/>
        <a:sy n="1" d="1"/>
      </p:scale>
      <p:origin x="0" y="0"/>
    </p:cViewPr>
  </p:sorterViewPr>
  <p:gridSpacing cx="72008" cy="72008"/>
</p:viewPr>
</file>

<file path=ppt/_rels/presentation.xml.rels><?xml version="1.0" encoding="UTF-8" standalone="yes"?>
<Relationships xmlns="http://schemas.openxmlformats.org/package/2006/relationships"><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notesMaster" Target="notesMasters/notesMaster1.xml"/><Relationship Id="rId15" Type="http://schemas.openxmlformats.org/officeDocument/2006/relationships/handoutMaster" Target="handoutMasters/handoutMaster1.xml"/><Relationship Id="rId16" Type="http://schemas.openxmlformats.org/officeDocument/2006/relationships/presProps" Target="presProps.xml"/><Relationship Id="rId17" Type="http://schemas.openxmlformats.org/officeDocument/2006/relationships/viewProps" Target="viewProps.xml"/><Relationship Id="rId18" Type="http://schemas.openxmlformats.org/officeDocument/2006/relationships/theme" Target="theme/theme1.xml"/><Relationship Id="rId19" Type="http://schemas.openxmlformats.org/officeDocument/2006/relationships/tableStyles" Target="tableStyles.xml"/><Relationship Id="rId1" Type="http://schemas.openxmlformats.org/officeDocument/2006/relationships/customXml" Target="../customXml/item1.xml"/><Relationship Id="rId2" Type="http://schemas.openxmlformats.org/officeDocument/2006/relationships/customXml" Target="../customXml/item2.xml"/><Relationship Id="rId3" Type="http://schemas.openxmlformats.org/officeDocument/2006/relationships/customXml" Target="../customXml/item3.xml"/><Relationship Id="rId4" Type="http://schemas.openxmlformats.org/officeDocument/2006/relationships/slideMaster" Target="slideMasters/slideMaster1.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3AEF91F3-B9C2-48BA-9FEE-143A5CD2AE94}" type="datetimeFigureOut">
              <a:rPr lang="en-GB" smtClean="0"/>
              <a:pPr/>
              <a:t>15/06/2017</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131C9BE1-F3B4-4999-BE0D-2EC1F9073943}" type="slidenum">
              <a:rPr lang="en-GB" smtClean="0"/>
              <a:pPr/>
              <a:t>‹#›</a:t>
            </a:fld>
            <a:endParaRPr lang="en-GB"/>
          </a:p>
        </p:txBody>
      </p:sp>
    </p:spTree>
    <p:extLst>
      <p:ext uri="{BB962C8B-B14F-4D97-AF65-F5344CB8AC3E}">
        <p14:creationId xmlns:p14="http://schemas.microsoft.com/office/powerpoint/2010/main" val="348624520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F7CF4434-6240-4B59-A0B1-362E1EA878F9}" type="datetimeFigureOut">
              <a:rPr lang="en-GB" smtClean="0"/>
              <a:pPr/>
              <a:t>15/06/2017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614DDD8-B183-4858-B552-6D12ACE1547A}" type="slidenum">
              <a:rPr lang="en-GB" smtClean="0"/>
              <a:pPr/>
              <a:t>‹#›</a:t>
            </a:fld>
            <a:endParaRPr lang="en-GB"/>
          </a:p>
        </p:txBody>
      </p:sp>
    </p:spTree>
    <p:extLst>
      <p:ext uri="{BB962C8B-B14F-4D97-AF65-F5344CB8AC3E}">
        <p14:creationId xmlns:p14="http://schemas.microsoft.com/office/powerpoint/2010/main" val="42034931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5" name="Group 24"/>
          <p:cNvGrpSpPr/>
          <p:nvPr/>
        </p:nvGrpSpPr>
        <p:grpSpPr>
          <a:xfrm>
            <a:off x="203200" y="0"/>
            <a:ext cx="3778250" cy="6858001"/>
            <a:chOff x="203200" y="0"/>
            <a:chExt cx="3778250" cy="6858001"/>
          </a:xfrm>
        </p:grpSpPr>
        <p:sp>
          <p:nvSpPr>
            <p:cNvPr id="14" name="Freeform 6"/>
            <p:cNvSpPr/>
            <p:nvPr/>
          </p:nvSpPr>
          <p:spPr bwMode="auto">
            <a:xfrm>
              <a:off x="641350" y="0"/>
              <a:ext cx="1365250" cy="3971925"/>
            </a:xfrm>
            <a:custGeom>
              <a:avLst/>
              <a:gdLst/>
              <a:ahLst/>
              <a:cxnLst/>
              <a:rect l="0" t="0" r="r" b="b"/>
              <a:pathLst>
                <a:path w="860" h="2502">
                  <a:moveTo>
                    <a:pt x="0" y="2445"/>
                  </a:moveTo>
                  <a:lnTo>
                    <a:pt x="228" y="2502"/>
                  </a:lnTo>
                  <a:lnTo>
                    <a:pt x="860" y="0"/>
                  </a:lnTo>
                  <a:lnTo>
                    <a:pt x="620" y="0"/>
                  </a:lnTo>
                  <a:lnTo>
                    <a:pt x="0" y="2445"/>
                  </a:lnTo>
                  <a:close/>
                </a:path>
              </a:pathLst>
            </a:custGeom>
            <a:solidFill>
              <a:schemeClr val="accent1"/>
            </a:solidFill>
            <a:ln>
              <a:noFill/>
            </a:ln>
          </p:spPr>
        </p:sp>
        <p:sp>
          <p:nvSpPr>
            <p:cNvPr id="15" name="Freeform 7"/>
            <p:cNvSpPr/>
            <p:nvPr/>
          </p:nvSpPr>
          <p:spPr bwMode="auto">
            <a:xfrm>
              <a:off x="203200" y="0"/>
              <a:ext cx="1336675" cy="3862388"/>
            </a:xfrm>
            <a:custGeom>
              <a:avLst/>
              <a:gdLst/>
              <a:ahLst/>
              <a:cxnLst/>
              <a:rect l="0" t="0" r="r" b="b"/>
              <a:pathLst>
                <a:path w="842" h="2433">
                  <a:moveTo>
                    <a:pt x="842" y="0"/>
                  </a:moveTo>
                  <a:lnTo>
                    <a:pt x="602" y="0"/>
                  </a:lnTo>
                  <a:lnTo>
                    <a:pt x="0" y="2376"/>
                  </a:lnTo>
                  <a:lnTo>
                    <a:pt x="228" y="2433"/>
                  </a:lnTo>
                  <a:lnTo>
                    <a:pt x="842" y="0"/>
                  </a:lnTo>
                  <a:close/>
                </a:path>
              </a:pathLst>
            </a:custGeom>
            <a:solidFill>
              <a:schemeClr val="tx1">
                <a:lumMod val="65000"/>
                <a:lumOff val="35000"/>
              </a:schemeClr>
            </a:solidFill>
            <a:ln>
              <a:noFill/>
            </a:ln>
          </p:spPr>
        </p:sp>
        <p:sp>
          <p:nvSpPr>
            <p:cNvPr id="16" name="Freeform 8"/>
            <p:cNvSpPr/>
            <p:nvPr/>
          </p:nvSpPr>
          <p:spPr bwMode="auto">
            <a:xfrm>
              <a:off x="207963" y="3776663"/>
              <a:ext cx="1936750" cy="3081338"/>
            </a:xfrm>
            <a:custGeom>
              <a:avLst/>
              <a:gdLst/>
              <a:ahLst/>
              <a:cxnLst/>
              <a:rect l="0" t="0" r="r" b="b"/>
              <a:pathLst>
                <a:path w="1220" h="1941">
                  <a:moveTo>
                    <a:pt x="0" y="0"/>
                  </a:moveTo>
                  <a:lnTo>
                    <a:pt x="1166" y="1941"/>
                  </a:lnTo>
                  <a:lnTo>
                    <a:pt x="1220" y="1941"/>
                  </a:lnTo>
                  <a:lnTo>
                    <a:pt x="0" y="0"/>
                  </a:lnTo>
                  <a:close/>
                </a:path>
              </a:pathLst>
            </a:custGeom>
            <a:solidFill>
              <a:schemeClr val="tx1">
                <a:lumMod val="85000"/>
                <a:lumOff val="15000"/>
              </a:schemeClr>
            </a:solidFill>
            <a:ln>
              <a:noFill/>
            </a:ln>
          </p:spPr>
        </p:sp>
        <p:sp>
          <p:nvSpPr>
            <p:cNvPr id="20" name="Freeform 9"/>
            <p:cNvSpPr/>
            <p:nvPr/>
          </p:nvSpPr>
          <p:spPr bwMode="auto">
            <a:xfrm>
              <a:off x="646113" y="3886200"/>
              <a:ext cx="2373313" cy="2971800"/>
            </a:xfrm>
            <a:custGeom>
              <a:avLst/>
              <a:gdLst/>
              <a:ahLst/>
              <a:cxnLst/>
              <a:rect l="0" t="0" r="r" b="b"/>
              <a:pathLst>
                <a:path w="1495" h="1872">
                  <a:moveTo>
                    <a:pt x="1495" y="1872"/>
                  </a:moveTo>
                  <a:lnTo>
                    <a:pt x="0" y="0"/>
                  </a:lnTo>
                  <a:lnTo>
                    <a:pt x="1442" y="1872"/>
                  </a:lnTo>
                  <a:lnTo>
                    <a:pt x="1495" y="1872"/>
                  </a:lnTo>
                  <a:close/>
                </a:path>
              </a:pathLst>
            </a:custGeom>
            <a:solidFill>
              <a:schemeClr val="accent1">
                <a:lumMod val="50000"/>
              </a:schemeClr>
            </a:solidFill>
            <a:ln>
              <a:noFill/>
            </a:ln>
          </p:spPr>
        </p:sp>
        <p:sp>
          <p:nvSpPr>
            <p:cNvPr id="21" name="Freeform 10"/>
            <p:cNvSpPr/>
            <p:nvPr/>
          </p:nvSpPr>
          <p:spPr bwMode="auto">
            <a:xfrm>
              <a:off x="641350" y="3881438"/>
              <a:ext cx="3340100" cy="2976563"/>
            </a:xfrm>
            <a:custGeom>
              <a:avLst/>
              <a:gdLst/>
              <a:ahLst/>
              <a:cxnLst/>
              <a:rect l="0" t="0" r="r" b="b"/>
              <a:pathLst>
                <a:path w="2104" h="1875">
                  <a:moveTo>
                    <a:pt x="0" y="0"/>
                  </a:moveTo>
                  <a:lnTo>
                    <a:pt x="3" y="3"/>
                  </a:lnTo>
                  <a:lnTo>
                    <a:pt x="1498" y="1875"/>
                  </a:lnTo>
                  <a:lnTo>
                    <a:pt x="2104" y="1875"/>
                  </a:lnTo>
                  <a:lnTo>
                    <a:pt x="228" y="57"/>
                  </a:lnTo>
                  <a:lnTo>
                    <a:pt x="0" y="0"/>
                  </a:lnTo>
                  <a:close/>
                </a:path>
              </a:pathLst>
            </a:custGeom>
            <a:solidFill>
              <a:schemeClr val="accent1">
                <a:lumMod val="75000"/>
              </a:schemeClr>
            </a:solidFill>
            <a:ln>
              <a:noFill/>
            </a:ln>
          </p:spPr>
        </p:sp>
        <p:sp>
          <p:nvSpPr>
            <p:cNvPr id="22" name="Freeform 11"/>
            <p:cNvSpPr/>
            <p:nvPr/>
          </p:nvSpPr>
          <p:spPr bwMode="auto">
            <a:xfrm>
              <a:off x="203200" y="3771900"/>
              <a:ext cx="2660650" cy="3086100"/>
            </a:xfrm>
            <a:custGeom>
              <a:avLst/>
              <a:gdLst/>
              <a:ahLst/>
              <a:cxnLst/>
              <a:rect l="0" t="0" r="r" b="b"/>
              <a:pathLst>
                <a:path w="1676" h="1944">
                  <a:moveTo>
                    <a:pt x="1676" y="1944"/>
                  </a:moveTo>
                  <a:lnTo>
                    <a:pt x="264" y="111"/>
                  </a:lnTo>
                  <a:lnTo>
                    <a:pt x="225" y="60"/>
                  </a:lnTo>
                  <a:lnTo>
                    <a:pt x="228" y="60"/>
                  </a:lnTo>
                  <a:lnTo>
                    <a:pt x="264" y="111"/>
                  </a:lnTo>
                  <a:lnTo>
                    <a:pt x="234" y="69"/>
                  </a:lnTo>
                  <a:lnTo>
                    <a:pt x="228" y="57"/>
                  </a:lnTo>
                  <a:lnTo>
                    <a:pt x="222" y="54"/>
                  </a:lnTo>
                  <a:lnTo>
                    <a:pt x="0" y="0"/>
                  </a:lnTo>
                  <a:lnTo>
                    <a:pt x="3" y="3"/>
                  </a:lnTo>
                  <a:lnTo>
                    <a:pt x="1223" y="1944"/>
                  </a:lnTo>
                  <a:lnTo>
                    <a:pt x="1676" y="1944"/>
                  </a:lnTo>
                  <a:close/>
                </a:path>
              </a:pathLst>
            </a:custGeom>
            <a:solidFill>
              <a:schemeClr val="tx1">
                <a:lumMod val="75000"/>
                <a:lumOff val="25000"/>
              </a:schemeClr>
            </a:solidFill>
            <a:ln>
              <a:noFill/>
            </a:ln>
          </p:spPr>
        </p:sp>
      </p:grpSp>
      <p:sp>
        <p:nvSpPr>
          <p:cNvPr id="2" name="Title 1"/>
          <p:cNvSpPr>
            <a:spLocks noGrp="1"/>
          </p:cNvSpPr>
          <p:nvPr>
            <p:ph type="ctrTitle"/>
          </p:nvPr>
        </p:nvSpPr>
        <p:spPr>
          <a:xfrm>
            <a:off x="1739673" y="914401"/>
            <a:ext cx="6947127" cy="3488266"/>
          </a:xfrm>
        </p:spPr>
        <p:txBody>
          <a:bodyPr anchor="b">
            <a:normAutofit/>
          </a:bodyPr>
          <a:lstStyle>
            <a:lvl1pPr algn="r">
              <a:defRPr sz="5400">
                <a:effectLst/>
              </a:defRPr>
            </a:lvl1pPr>
          </a:lstStyle>
          <a:p>
            <a:r>
              <a:rPr lang="en-US" smtClean="0"/>
              <a:t>Click to edit Master title style</a:t>
            </a:r>
            <a:endParaRPr lang="en-US" dirty="0"/>
          </a:p>
        </p:txBody>
      </p:sp>
      <p:sp>
        <p:nvSpPr>
          <p:cNvPr id="3" name="Subtitle 2"/>
          <p:cNvSpPr>
            <a:spLocks noGrp="1"/>
          </p:cNvSpPr>
          <p:nvPr>
            <p:ph type="subTitle" idx="1"/>
          </p:nvPr>
        </p:nvSpPr>
        <p:spPr>
          <a:xfrm>
            <a:off x="2924238" y="4402666"/>
            <a:ext cx="5762563" cy="1364531"/>
          </a:xfrm>
        </p:spPr>
        <p:txBody>
          <a:bodyPr anchor="t">
            <a:normAutofit/>
          </a:bodyPr>
          <a:lstStyle>
            <a:lvl1pPr marL="0" indent="0" algn="r">
              <a:buNone/>
              <a:defRPr sz="18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a:xfrm>
            <a:off x="7325773" y="6117336"/>
            <a:ext cx="857473" cy="365125"/>
          </a:xfrm>
        </p:spPr>
        <p:txBody>
          <a:bodyPr/>
          <a:lstStyle/>
          <a:p>
            <a:pPr>
              <a:defRPr/>
            </a:pPr>
            <a:endParaRPr lang="en-GB" altLang="en-US"/>
          </a:p>
        </p:txBody>
      </p:sp>
      <p:sp>
        <p:nvSpPr>
          <p:cNvPr id="5" name="Footer Placeholder 4"/>
          <p:cNvSpPr>
            <a:spLocks noGrp="1"/>
          </p:cNvSpPr>
          <p:nvPr>
            <p:ph type="ftr" sz="quarter" idx="11"/>
          </p:nvPr>
        </p:nvSpPr>
        <p:spPr>
          <a:xfrm>
            <a:off x="3623733" y="6117336"/>
            <a:ext cx="3609438" cy="365125"/>
          </a:xfrm>
        </p:spPr>
        <p:txBody>
          <a:bodyPr/>
          <a:lstStyle/>
          <a:p>
            <a:pPr>
              <a:defRPr/>
            </a:pPr>
            <a:endParaRPr lang="en-GB" altLang="en-US"/>
          </a:p>
        </p:txBody>
      </p:sp>
      <p:sp>
        <p:nvSpPr>
          <p:cNvPr id="6" name="Slide Number Placeholder 5"/>
          <p:cNvSpPr>
            <a:spLocks noGrp="1"/>
          </p:cNvSpPr>
          <p:nvPr>
            <p:ph type="sldNum" sz="quarter" idx="12"/>
          </p:nvPr>
        </p:nvSpPr>
        <p:spPr>
          <a:xfrm>
            <a:off x="8275320" y="6117336"/>
            <a:ext cx="411480" cy="365125"/>
          </a:xfrm>
        </p:spPr>
        <p:txBody>
          <a:bodyPr/>
          <a:lstStyle/>
          <a:p>
            <a:fld id="{96D0A574-06AC-4714-926D-8C8E1F7E843B}" type="slidenum">
              <a:rPr lang="en-GB" altLang="en-US" smtClean="0"/>
              <a:pPr/>
              <a:t>‹#›</a:t>
            </a:fld>
            <a:endParaRPr lang="en-GB" altLang="en-US"/>
          </a:p>
        </p:txBody>
      </p:sp>
      <p:sp>
        <p:nvSpPr>
          <p:cNvPr id="23" name="Freeform 12"/>
          <p:cNvSpPr/>
          <p:nvPr/>
        </p:nvSpPr>
        <p:spPr bwMode="auto">
          <a:xfrm>
            <a:off x="203200" y="3771900"/>
            <a:ext cx="361950" cy="90488"/>
          </a:xfrm>
          <a:custGeom>
            <a:avLst/>
            <a:gdLst/>
            <a:ahLst/>
            <a:cxnLst/>
            <a:rect l="0" t="0" r="r" b="b"/>
            <a:pathLst>
              <a:path w="228" h="57">
                <a:moveTo>
                  <a:pt x="228" y="57"/>
                </a:moveTo>
                <a:lnTo>
                  <a:pt x="0" y="0"/>
                </a:lnTo>
                <a:lnTo>
                  <a:pt x="222" y="54"/>
                </a:lnTo>
                <a:lnTo>
                  <a:pt x="228" y="57"/>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
        <p:nvSpPr>
          <p:cNvPr id="24" name="Freeform 13"/>
          <p:cNvSpPr/>
          <p:nvPr/>
        </p:nvSpPr>
        <p:spPr bwMode="auto">
          <a:xfrm>
            <a:off x="560388" y="3867150"/>
            <a:ext cx="61913" cy="80963"/>
          </a:xfrm>
          <a:custGeom>
            <a:avLst/>
            <a:gdLst/>
            <a:ahLst/>
            <a:cxnLst/>
            <a:rect l="0" t="0" r="r" b="b"/>
            <a:pathLst>
              <a:path w="39" h="51">
                <a:moveTo>
                  <a:pt x="0" y="0"/>
                </a:moveTo>
                <a:lnTo>
                  <a:pt x="39" y="51"/>
                </a:lnTo>
                <a:lnTo>
                  <a:pt x="3" y="0"/>
                </a:lnTo>
                <a:lnTo>
                  <a:pt x="0" y="0"/>
                </a:lnTo>
                <a:close/>
              </a:path>
            </a:pathLst>
          </a:custGeom>
          <a:solidFill>
            <a:srgbClr val="29ABE2"/>
          </a:solidFill>
          <a:ln>
            <a:noFill/>
          </a:ln>
          <a:extLst>
            <a:ext uri="{91240B29-F687-4f45-9708-019B960494DF}">
              <a14:hiddenLine xmlns="" xmlns:a14="http://schemas.microsoft.com/office/drawing/2010/main" w="9525">
                <a:solidFill>
                  <a:srgbClr val="000000"/>
                </a:solidFill>
                <a:round/>
                <a:headEnd/>
                <a:tailEnd/>
              </a14:hiddenLine>
            </a:ext>
          </a:extLst>
        </p:spPr>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457201"/>
            <a:ext cx="7704667" cy="1981200"/>
          </a:xfrm>
        </p:spPr>
        <p:txBody>
          <a:bodyPr/>
          <a:lstStyle/>
          <a:p>
            <a:r>
              <a:rPr lang="en-US" smtClean="0"/>
              <a:t>Click to edit Master title style</a:t>
            </a:r>
            <a:endParaRPr lang="en-US" dirty="0"/>
          </a:p>
        </p:txBody>
      </p:sp>
      <p:sp>
        <p:nvSpPr>
          <p:cNvPr id="3" name="Content Placeholder 2"/>
          <p:cNvSpPr>
            <a:spLocks noGrp="1"/>
          </p:cNvSpPr>
          <p:nvPr>
            <p:ph idx="1"/>
          </p:nvPr>
        </p:nvSpPr>
        <p:spPr>
          <a:xfrm>
            <a:off x="982133" y="2667000"/>
            <a:ext cx="7704667" cy="3332816"/>
          </a:xfrm>
        </p:spPr>
        <p:txBody>
          <a:bodyPr anchor="ct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a:xfrm>
            <a:off x="7344329" y="6108173"/>
            <a:ext cx="857473" cy="365125"/>
          </a:xfrm>
        </p:spPr>
        <p:txBody>
          <a:bodyPr/>
          <a:lstStyle/>
          <a:p>
            <a:pPr>
              <a:defRPr/>
            </a:pPr>
            <a:endParaRPr lang="en-GB" altLang="en-US"/>
          </a:p>
        </p:txBody>
      </p:sp>
      <p:sp>
        <p:nvSpPr>
          <p:cNvPr id="5" name="Footer Placeholder 4"/>
          <p:cNvSpPr>
            <a:spLocks noGrp="1"/>
          </p:cNvSpPr>
          <p:nvPr>
            <p:ph type="ftr" sz="quarter" idx="11"/>
          </p:nvPr>
        </p:nvSpPr>
        <p:spPr>
          <a:xfrm>
            <a:off x="1972647" y="6108173"/>
            <a:ext cx="5314517" cy="365125"/>
          </a:xfrm>
        </p:spPr>
        <p:txBody>
          <a:bodyPr/>
          <a:lstStyle/>
          <a:p>
            <a:pPr>
              <a:defRPr/>
            </a:pPr>
            <a:endParaRPr lang="en-GB" altLang="en-US"/>
          </a:p>
        </p:txBody>
      </p:sp>
      <p:sp>
        <p:nvSpPr>
          <p:cNvPr id="6" name="Slide Number Placeholder 5"/>
          <p:cNvSpPr>
            <a:spLocks noGrp="1"/>
          </p:cNvSpPr>
          <p:nvPr>
            <p:ph type="sldNum" sz="quarter" idx="12"/>
          </p:nvPr>
        </p:nvSpPr>
        <p:spPr>
          <a:xfrm>
            <a:off x="8258967" y="6108173"/>
            <a:ext cx="427833" cy="365125"/>
          </a:xfrm>
        </p:spPr>
        <p:txBody>
          <a:bodyPr/>
          <a:lstStyle/>
          <a:p>
            <a:fld id="{8ED3DDD5-88C5-468E-8DF6-FC8729AE10B2}" type="slidenum">
              <a:rPr lang="en-GB" altLang="en-US" smtClean="0"/>
              <a:pPr/>
              <a:t>‹#›</a:t>
            </a:fld>
            <a:endParaRPr lang="en-GB" alt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986995" y="2666998"/>
            <a:ext cx="6699805" cy="2360071"/>
          </a:xfrm>
        </p:spPr>
        <p:txBody>
          <a:bodyPr anchor="b"/>
          <a:lstStyle>
            <a:lvl1pPr algn="r">
              <a:defRPr sz="40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986998" y="5027070"/>
            <a:ext cx="6699802"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a:xfrm>
            <a:off x="8273317" y="6116070"/>
            <a:ext cx="413483" cy="365125"/>
          </a:xfrm>
        </p:spPr>
        <p:txBody>
          <a:bodyPr/>
          <a:lstStyle/>
          <a:p>
            <a:fld id="{74C84883-50A6-40A8-B6CC-B6CAFEA73BF6}" type="slidenum">
              <a:rPr lang="en-GB" altLang="en-US" smtClean="0"/>
              <a:pPr/>
              <a:t>‹#›</a:t>
            </a:fld>
            <a:endParaRPr lang="en-GB" alt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82133" y="685801"/>
            <a:ext cx="7704667" cy="1752599"/>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982133" y="2667000"/>
            <a:ext cx="3739896" cy="336867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946904" y="2667000"/>
            <a:ext cx="3739896" cy="3346824"/>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B1EA3603-3E1A-474C-A488-FABC9B41370A}" type="slidenum">
              <a:rPr lang="en-GB" altLang="en-US" smtClean="0"/>
              <a:pPr/>
              <a:t>‹#›</a:t>
            </a:fld>
            <a:endParaRPr lang="en-GB"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dirty="0"/>
          </a:p>
        </p:txBody>
      </p:sp>
      <p:sp>
        <p:nvSpPr>
          <p:cNvPr id="3" name="Text Placeholder 2"/>
          <p:cNvSpPr>
            <a:spLocks noGrp="1"/>
          </p:cNvSpPr>
          <p:nvPr>
            <p:ph type="body" idx="1"/>
          </p:nvPr>
        </p:nvSpPr>
        <p:spPr>
          <a:xfrm>
            <a:off x="1329481" y="2658533"/>
            <a:ext cx="3456291"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113523"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5161710" y="2667000"/>
            <a:ext cx="3467806" cy="576262"/>
          </a:xfrm>
        </p:spPr>
        <p:txBody>
          <a:bodyPr anchor="b">
            <a:noAutofit/>
          </a:bodyPr>
          <a:lstStyle>
            <a:lvl1pPr marL="0" indent="0">
              <a:buNone/>
              <a:defRPr sz="2800" b="0">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957266" y="3335336"/>
            <a:ext cx="3672248" cy="2665259"/>
          </a:xfrm>
        </p:spPr>
        <p:txBody>
          <a:bodyPr anchor="t">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pPr>
              <a:defRPr/>
            </a:pPr>
            <a:endParaRPr lang="en-GB" altLang="en-US"/>
          </a:p>
        </p:txBody>
      </p:sp>
      <p:sp>
        <p:nvSpPr>
          <p:cNvPr id="8" name="Footer Placeholder 7"/>
          <p:cNvSpPr>
            <a:spLocks noGrp="1"/>
          </p:cNvSpPr>
          <p:nvPr>
            <p:ph type="ftr" sz="quarter" idx="11"/>
          </p:nvPr>
        </p:nvSpPr>
        <p:spPr/>
        <p:txBody>
          <a:bodyPr/>
          <a:lstStyle/>
          <a:p>
            <a:pPr>
              <a:defRPr/>
            </a:pPr>
            <a:endParaRPr lang="en-GB" altLang="en-US"/>
          </a:p>
        </p:txBody>
      </p:sp>
      <p:sp>
        <p:nvSpPr>
          <p:cNvPr id="9" name="Slide Number Placeholder 8"/>
          <p:cNvSpPr>
            <a:spLocks noGrp="1"/>
          </p:cNvSpPr>
          <p:nvPr>
            <p:ph type="sldNum" sz="quarter" idx="12"/>
          </p:nvPr>
        </p:nvSpPr>
        <p:spPr/>
        <p:txBody>
          <a:bodyPr/>
          <a:lstStyle/>
          <a:p>
            <a:fld id="{9139636E-5412-4F99-BECE-EC7E3E043984}" type="slidenum">
              <a:rPr lang="en-GB" altLang="en-US" smtClean="0"/>
              <a:pPr/>
              <a:t>‹#›</a:t>
            </a:fld>
            <a:endParaRPr lang="en-GB" alt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pPr>
              <a:defRPr/>
            </a:pPr>
            <a:endParaRPr lang="en-GB" altLang="en-US"/>
          </a:p>
        </p:txBody>
      </p:sp>
      <p:sp>
        <p:nvSpPr>
          <p:cNvPr id="4" name="Footer Placeholder 3"/>
          <p:cNvSpPr>
            <a:spLocks noGrp="1"/>
          </p:cNvSpPr>
          <p:nvPr>
            <p:ph type="ftr" sz="quarter" idx="11"/>
          </p:nvPr>
        </p:nvSpPr>
        <p:spPr/>
        <p:txBody>
          <a:bodyPr/>
          <a:lstStyle/>
          <a:p>
            <a:pPr>
              <a:defRPr/>
            </a:pPr>
            <a:endParaRPr lang="en-GB" altLang="en-US"/>
          </a:p>
        </p:txBody>
      </p:sp>
      <p:sp>
        <p:nvSpPr>
          <p:cNvPr id="5" name="Slide Number Placeholder 4"/>
          <p:cNvSpPr>
            <a:spLocks noGrp="1"/>
          </p:cNvSpPr>
          <p:nvPr>
            <p:ph type="sldNum" sz="quarter" idx="12"/>
          </p:nvPr>
        </p:nvSpPr>
        <p:spPr/>
        <p:txBody>
          <a:bodyPr/>
          <a:lstStyle/>
          <a:p>
            <a:fld id="{76418F1C-C6A7-402F-9F12-0B2DF221B910}" type="slidenum">
              <a:rPr lang="en-GB" altLang="en-US" smtClean="0"/>
              <a:pPr/>
              <a:t>‹#›</a:t>
            </a:fld>
            <a:endParaRPr lang="en-GB"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pPr>
              <a:defRPr/>
            </a:pPr>
            <a:endParaRPr lang="en-GB" altLang="en-US"/>
          </a:p>
        </p:txBody>
      </p:sp>
      <p:sp>
        <p:nvSpPr>
          <p:cNvPr id="3" name="Footer Placeholder 2"/>
          <p:cNvSpPr>
            <a:spLocks noGrp="1"/>
          </p:cNvSpPr>
          <p:nvPr>
            <p:ph type="ftr" sz="quarter" idx="11"/>
          </p:nvPr>
        </p:nvSpPr>
        <p:spPr/>
        <p:txBody>
          <a:bodyPr/>
          <a:lstStyle/>
          <a:p>
            <a:pPr>
              <a:defRPr/>
            </a:pPr>
            <a:endParaRPr lang="en-GB" altLang="en-US"/>
          </a:p>
        </p:txBody>
      </p:sp>
      <p:sp>
        <p:nvSpPr>
          <p:cNvPr id="4" name="Slide Number Placeholder 3"/>
          <p:cNvSpPr>
            <a:spLocks noGrp="1"/>
          </p:cNvSpPr>
          <p:nvPr>
            <p:ph type="sldNum" sz="quarter" idx="12"/>
          </p:nvPr>
        </p:nvSpPr>
        <p:spPr/>
        <p:txBody>
          <a:bodyPr/>
          <a:lstStyle/>
          <a:p>
            <a:fld id="{8F024C7E-A348-46F7-90D7-78F59729075A}" type="slidenum">
              <a:rPr lang="en-GB" altLang="en-US" smtClean="0"/>
              <a:pPr/>
              <a:t>‹#›</a:t>
            </a:fld>
            <a:endParaRPr lang="en-GB"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1600200"/>
            <a:ext cx="2662534" cy="1371600"/>
          </a:xfrm>
        </p:spPr>
        <p:txBody>
          <a:bodyPr anchor="b">
            <a:normAutofit/>
          </a:bodyPr>
          <a:lstStyle>
            <a:lvl1pPr algn="ctr">
              <a:defRPr sz="2400" b="0"/>
            </a:lvl1pPr>
          </a:lstStyle>
          <a:p>
            <a:r>
              <a:rPr lang="en-US" smtClean="0"/>
              <a:t>Click to edit Master title style</a:t>
            </a:r>
            <a:endParaRPr lang="en-US" dirty="0"/>
          </a:p>
        </p:txBody>
      </p:sp>
      <p:sp>
        <p:nvSpPr>
          <p:cNvPr id="3" name="Content Placeholder 2"/>
          <p:cNvSpPr>
            <a:spLocks noGrp="1"/>
          </p:cNvSpPr>
          <p:nvPr>
            <p:ph idx="1"/>
          </p:nvPr>
        </p:nvSpPr>
        <p:spPr>
          <a:xfrm>
            <a:off x="3947553" y="685800"/>
            <a:ext cx="4681962" cy="5105401"/>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1113524" y="2971800"/>
            <a:ext cx="2662534" cy="1828800"/>
          </a:xfrm>
        </p:spPr>
        <p:txBody>
          <a:bodyPr>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7DB7073B-50DA-4731-9346-4AF0E184062B}" type="slidenum">
              <a:rPr lang="en-GB" altLang="en-US" smtClean="0"/>
              <a:pPr/>
              <a:t>‹#›</a:t>
            </a:fld>
            <a:endParaRPr lang="en-GB"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2332" y="1752599"/>
            <a:ext cx="4070679" cy="1371600"/>
          </a:xfrm>
        </p:spPr>
        <p:txBody>
          <a:bodyPr anchor="b">
            <a:normAutofit/>
          </a:bodyPr>
          <a:lstStyle>
            <a:lvl1pPr algn="ctr">
              <a:defRPr sz="2800" b="0"/>
            </a:lvl1pPr>
          </a:lstStyle>
          <a:p>
            <a:r>
              <a:rPr lang="en-US" smtClean="0"/>
              <a:t>Click to edit Master title style</a:t>
            </a:r>
            <a:endParaRPr lang="en-US" dirty="0"/>
          </a:p>
        </p:txBody>
      </p:sp>
      <p:sp>
        <p:nvSpPr>
          <p:cNvPr id="14" name="Picture Placeholder 2"/>
          <p:cNvSpPr>
            <a:spLocks noGrp="1" noChangeAspect="1"/>
          </p:cNvSpPr>
          <p:nvPr>
            <p:ph type="pic" idx="1"/>
          </p:nvPr>
        </p:nvSpPr>
        <p:spPr>
          <a:xfrm>
            <a:off x="5697495" y="914400"/>
            <a:ext cx="2461371" cy="4572000"/>
          </a:xfrm>
          <a:prstGeom prst="roundRect">
            <a:avLst>
              <a:gd name="adj" fmla="val 42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2332" y="3124199"/>
            <a:ext cx="4070679" cy="1828800"/>
          </a:xfrm>
        </p:spPr>
        <p:txBody>
          <a:bodyPr>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BB0004C1-7B9F-4486-B00E-FAE03F978AC3}" type="slidenum">
              <a:rPr lang="en-GB" altLang="en-US" smtClean="0"/>
              <a:pPr/>
              <a:t>‹#›</a:t>
            </a:fld>
            <a:endParaRPr lang="en-GB" alt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3" y="4732865"/>
            <a:ext cx="7515991" cy="566738"/>
          </a:xfrm>
        </p:spPr>
        <p:txBody>
          <a:bodyPr anchor="b">
            <a:normAutofit/>
          </a:bodyPr>
          <a:lstStyle>
            <a:lvl1pPr algn="ctr">
              <a:defRPr sz="2400" b="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789975" y="932112"/>
            <a:ext cx="6171065" cy="3164976"/>
          </a:xfrm>
          <a:prstGeom prst="roundRect">
            <a:avLst>
              <a:gd name="adj" fmla="val 4380"/>
            </a:avLst>
          </a:prstGeom>
          <a:ln w="38100">
            <a:gradFill flip="none" rotWithShape="1">
              <a:gsLst>
                <a:gs pos="0">
                  <a:schemeClr val="bg2"/>
                </a:gs>
                <a:gs pos="100000">
                  <a:schemeClr val="bg2">
                    <a:lumMod val="75000"/>
                  </a:schemeClr>
                </a:gs>
              </a:gsLst>
              <a:lin ang="5400000" scaled="0"/>
              <a:tileRect/>
            </a:gra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1113523" y="5299603"/>
            <a:ext cx="7515991"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pPr>
              <a:defRPr/>
            </a:pPr>
            <a:endParaRPr lang="en-GB" altLang="en-US"/>
          </a:p>
        </p:txBody>
      </p:sp>
      <p:sp>
        <p:nvSpPr>
          <p:cNvPr id="6" name="Footer Placeholder 5"/>
          <p:cNvSpPr>
            <a:spLocks noGrp="1"/>
          </p:cNvSpPr>
          <p:nvPr>
            <p:ph type="ftr" sz="quarter" idx="11"/>
          </p:nvPr>
        </p:nvSpPr>
        <p:spPr/>
        <p:txBody>
          <a:bodyPr/>
          <a:lstStyle/>
          <a:p>
            <a:pPr>
              <a:defRPr/>
            </a:pPr>
            <a:endParaRPr lang="en-GB" altLang="en-US"/>
          </a:p>
        </p:txBody>
      </p:sp>
      <p:sp>
        <p:nvSpPr>
          <p:cNvPr id="7" name="Slide Number Placeholder 6"/>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13524" y="685800"/>
            <a:ext cx="7515991" cy="3048000"/>
          </a:xfrm>
        </p:spPr>
        <p:txBody>
          <a:bodyPr anchor="ctr">
            <a:normAutofit/>
          </a:bodyPr>
          <a:lstStyle>
            <a:lvl1pPr algn="ct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13524" y="4343400"/>
            <a:ext cx="7515992"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598235" y="3428999"/>
            <a:ext cx="6631128" cy="381000"/>
          </a:xfrm>
        </p:spPr>
        <p:txBody>
          <a:bodyPr anchor="ctr">
            <a:normAutofit/>
          </a:bodyPr>
          <a:lstStyle>
            <a:lvl1pPr marL="0" indent="0">
              <a:buFontTx/>
              <a:buNone/>
              <a:defRPr sz="18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smtClean="0"/>
              <a:t>Click to edit Master text styles</a:t>
            </a:r>
          </a:p>
        </p:txBody>
      </p:sp>
      <p:sp>
        <p:nvSpPr>
          <p:cNvPr id="3" name="Text Placeholder 2"/>
          <p:cNvSpPr>
            <a:spLocks noGrp="1"/>
          </p:cNvSpPr>
          <p:nvPr>
            <p:ph type="body" idx="1"/>
          </p:nvPr>
        </p:nvSpPr>
        <p:spPr>
          <a:xfrm>
            <a:off x="1113523" y="4343400"/>
            <a:ext cx="7515991" cy="1447800"/>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13525" y="3308581"/>
            <a:ext cx="7515989" cy="1468800"/>
          </a:xfrm>
        </p:spPr>
        <p:txBody>
          <a:bodyPr anchor="b">
            <a:normAutofit/>
          </a:bodyPr>
          <a:lstStyle>
            <a:lvl1pPr algn="r">
              <a:defRPr sz="32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113524" y="4777381"/>
            <a:ext cx="7515990" cy="860400"/>
          </a:xfrm>
        </p:spPr>
        <p:txBody>
          <a:bodyPr anchor="t">
            <a:normAutofit/>
          </a:bodyPr>
          <a:lstStyle>
            <a:lvl1pPr marL="0" indent="0" algn="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4" name="TextBox 13"/>
          <p:cNvSpPr txBox="1"/>
          <p:nvPr/>
        </p:nvSpPr>
        <p:spPr>
          <a:xfrm>
            <a:off x="969421" y="863023"/>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5" name="TextBox 14"/>
          <p:cNvSpPr txBox="1"/>
          <p:nvPr/>
        </p:nvSpPr>
        <p:spPr>
          <a:xfrm>
            <a:off x="8172197" y="2819399"/>
            <a:ext cx="457319"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2" name="Title 1"/>
          <p:cNvSpPr>
            <a:spLocks noGrp="1"/>
          </p:cNvSpPr>
          <p:nvPr>
            <p:ph type="title"/>
          </p:nvPr>
        </p:nvSpPr>
        <p:spPr>
          <a:xfrm>
            <a:off x="1426741" y="685801"/>
            <a:ext cx="6974115" cy="2743199"/>
          </a:xfrm>
        </p:spPr>
        <p:txBody>
          <a:bodyPr anchor="ctr">
            <a:normAutofit/>
          </a:bodyPr>
          <a:lstStyle>
            <a:lvl1pPr algn="ctr">
              <a:defRPr sz="3200" b="0" cap="none">
                <a:solidFill>
                  <a:schemeClr val="tx1"/>
                </a:solidFill>
              </a:defRPr>
            </a:lvl1pPr>
          </a:lstStyle>
          <a:p>
            <a:r>
              <a:rPr lang="en-US" smtClean="0"/>
              <a:t>Click to edit Master title style</a:t>
            </a:r>
            <a:endParaRPr lang="en-US" dirty="0"/>
          </a:p>
        </p:txBody>
      </p:sp>
      <p:sp>
        <p:nvSpPr>
          <p:cNvPr id="10" name="Text Placeholder 9"/>
          <p:cNvSpPr>
            <a:spLocks noGrp="1"/>
          </p:cNvSpPr>
          <p:nvPr>
            <p:ph type="body" sz="quarter" idx="13"/>
          </p:nvPr>
        </p:nvSpPr>
        <p:spPr>
          <a:xfrm>
            <a:off x="1113525" y="3886200"/>
            <a:ext cx="7515990" cy="889000"/>
          </a:xfrm>
        </p:spPr>
        <p:txBody>
          <a:bodyPr vert="horz" lIns="91440" tIns="45720" rIns="91440" bIns="45720" rtlCol="0" anchor="b">
            <a:normAutofit/>
          </a:bodyPr>
          <a:lstStyle>
            <a:lvl1pPr algn="r">
              <a:buNone/>
              <a:defRPr lang="en-US" sz="24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13524" y="4775200"/>
            <a:ext cx="7515990" cy="1016000"/>
          </a:xfrm>
        </p:spPr>
        <p:txBody>
          <a:bodyPr anchor="t">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113525" y="685801"/>
            <a:ext cx="7515991" cy="2727325"/>
          </a:xfrm>
        </p:spPr>
        <p:txBody>
          <a:bodyPr vert="horz" lIns="91440" tIns="45720" rIns="91440" bIns="45720" rtlCol="0" anchor="ctr">
            <a:normAutofit/>
          </a:bodyPr>
          <a:lstStyle>
            <a:lvl1pPr>
              <a:defRPr lang="en-US" b="0" dirty="0"/>
            </a:lvl1pPr>
          </a:lstStyle>
          <a:p>
            <a:pPr marL="0" lvl="0"/>
            <a:r>
              <a:rPr lang="en-US" smtClean="0"/>
              <a:t>Click to edit Master title style</a:t>
            </a:r>
            <a:endParaRPr lang="en-US" dirty="0"/>
          </a:p>
        </p:txBody>
      </p:sp>
      <p:sp>
        <p:nvSpPr>
          <p:cNvPr id="10" name="Text Placeholder 9"/>
          <p:cNvSpPr>
            <a:spLocks noGrp="1"/>
          </p:cNvSpPr>
          <p:nvPr>
            <p:ph type="body" sz="quarter" idx="13"/>
          </p:nvPr>
        </p:nvSpPr>
        <p:spPr>
          <a:xfrm>
            <a:off x="1113524" y="3505200"/>
            <a:ext cx="7515992"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smtClean="0"/>
              <a:t>Click to edit Master text styles</a:t>
            </a:r>
          </a:p>
        </p:txBody>
      </p:sp>
      <p:sp>
        <p:nvSpPr>
          <p:cNvPr id="3" name="Text Placeholder 2"/>
          <p:cNvSpPr>
            <a:spLocks noGrp="1"/>
          </p:cNvSpPr>
          <p:nvPr>
            <p:ph type="body" idx="1"/>
          </p:nvPr>
        </p:nvSpPr>
        <p:spPr>
          <a:xfrm>
            <a:off x="1113524" y="4343400"/>
            <a:ext cx="7515992"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4C657118-65E5-490A-848B-2F01E5F9F695}" type="slidenum">
              <a:rPr lang="en-GB" altLang="en-US" smtClean="0"/>
              <a:pPr/>
              <a:t>‹#›</a:t>
            </a:fld>
            <a:endParaRPr lang="en-GB" altLang="en-US"/>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8174EAF5-6F4A-45CE-B863-61D8B1ECE95B}" type="slidenum">
              <a:rPr lang="en-GB" altLang="en-US" smtClean="0"/>
              <a:pPr/>
              <a:t>‹#›</a:t>
            </a:fld>
            <a:endParaRPr lang="en-GB" alt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301393" y="685800"/>
            <a:ext cx="1328123" cy="51054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113524" y="685800"/>
            <a:ext cx="6016373" cy="5105400"/>
          </a:xfrm>
        </p:spPr>
        <p:txBody>
          <a:bodyPr vert="eaVert" ancho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pPr>
              <a:defRPr/>
            </a:pPr>
            <a:endParaRPr lang="en-GB" altLang="en-US"/>
          </a:p>
        </p:txBody>
      </p:sp>
      <p:sp>
        <p:nvSpPr>
          <p:cNvPr id="5" name="Footer Placeholder 4"/>
          <p:cNvSpPr>
            <a:spLocks noGrp="1"/>
          </p:cNvSpPr>
          <p:nvPr>
            <p:ph type="ftr" sz="quarter" idx="11"/>
          </p:nvPr>
        </p:nvSpPr>
        <p:spPr/>
        <p:txBody>
          <a:bodyPr/>
          <a:lstStyle/>
          <a:p>
            <a:pPr>
              <a:defRPr/>
            </a:pPr>
            <a:endParaRPr lang="en-GB" altLang="en-US"/>
          </a:p>
        </p:txBody>
      </p:sp>
      <p:sp>
        <p:nvSpPr>
          <p:cNvPr id="6" name="Slide Number Placeholder 5"/>
          <p:cNvSpPr>
            <a:spLocks noGrp="1"/>
          </p:cNvSpPr>
          <p:nvPr>
            <p:ph type="sldNum" sz="quarter" idx="12"/>
          </p:nvPr>
        </p:nvSpPr>
        <p:spPr/>
        <p:txBody>
          <a:bodyPr/>
          <a:lstStyle/>
          <a:p>
            <a:fld id="{1DC25E75-52E7-4E19-B9BC-764E465E7005}" type="slidenum">
              <a:rPr lang="en-GB" altLang="en-US" smtClean="0"/>
              <a:pPr/>
              <a:t>‹#›</a:t>
            </a:fld>
            <a:endParaRPr lang="en-GB" alt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slideLayout" Target="../slideLayouts/slideLayout12.xml"/><Relationship Id="rId13" Type="http://schemas.openxmlformats.org/officeDocument/2006/relationships/slideLayout" Target="../slideLayouts/slideLayout13.xml"/><Relationship Id="rId14" Type="http://schemas.openxmlformats.org/officeDocument/2006/relationships/slideLayout" Target="../slideLayouts/slideLayout14.xml"/><Relationship Id="rId15" Type="http://schemas.openxmlformats.org/officeDocument/2006/relationships/slideLayout" Target="../slideLayouts/slideLayout15.xml"/><Relationship Id="rId16" Type="http://schemas.openxmlformats.org/officeDocument/2006/relationships/slideLayout" Target="../slideLayouts/slideLayout16.xml"/><Relationship Id="rId17" Type="http://schemas.openxmlformats.org/officeDocument/2006/relationships/slideLayout" Target="../slideLayouts/slideLayout17.xml"/><Relationship Id="rId18"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14" name="Group 13"/>
          <p:cNvGrpSpPr/>
          <p:nvPr/>
        </p:nvGrpSpPr>
        <p:grpSpPr>
          <a:xfrm>
            <a:off x="0" y="0"/>
            <a:ext cx="2132013" cy="6858001"/>
            <a:chOff x="0" y="0"/>
            <a:chExt cx="2132013" cy="6858001"/>
          </a:xfrm>
        </p:grpSpPr>
        <p:sp>
          <p:nvSpPr>
            <p:cNvPr id="15" name="Freeform 6"/>
            <p:cNvSpPr/>
            <p:nvPr/>
          </p:nvSpPr>
          <p:spPr bwMode="auto">
            <a:xfrm>
              <a:off x="0" y="0"/>
              <a:ext cx="1073150" cy="5291138"/>
            </a:xfrm>
            <a:custGeom>
              <a:avLst/>
              <a:gdLst/>
              <a:ahLst/>
              <a:cxnLst/>
              <a:rect l="0" t="0" r="r" b="b"/>
              <a:pathLst>
                <a:path w="676" h="3333">
                  <a:moveTo>
                    <a:pt x="0" y="3132"/>
                  </a:moveTo>
                  <a:lnTo>
                    <a:pt x="0" y="3312"/>
                  </a:lnTo>
                  <a:lnTo>
                    <a:pt x="126" y="3333"/>
                  </a:lnTo>
                  <a:lnTo>
                    <a:pt x="676" y="0"/>
                  </a:lnTo>
                  <a:lnTo>
                    <a:pt x="514" y="0"/>
                  </a:lnTo>
                  <a:lnTo>
                    <a:pt x="0" y="3132"/>
                  </a:lnTo>
                  <a:close/>
                </a:path>
              </a:pathLst>
            </a:custGeom>
            <a:solidFill>
              <a:schemeClr val="accent1"/>
            </a:solidFill>
            <a:ln>
              <a:noFill/>
            </a:ln>
          </p:spPr>
        </p:sp>
        <p:sp>
          <p:nvSpPr>
            <p:cNvPr id="16" name="Freeform 7"/>
            <p:cNvSpPr/>
            <p:nvPr/>
          </p:nvSpPr>
          <p:spPr bwMode="auto">
            <a:xfrm>
              <a:off x="0" y="0"/>
              <a:ext cx="758825" cy="4624388"/>
            </a:xfrm>
            <a:custGeom>
              <a:avLst/>
              <a:gdLst/>
              <a:ahLst/>
              <a:cxnLst/>
              <a:rect l="0" t="0" r="r" b="b"/>
              <a:pathLst>
                <a:path w="478" h="2913">
                  <a:moveTo>
                    <a:pt x="478" y="0"/>
                  </a:moveTo>
                  <a:lnTo>
                    <a:pt x="318" y="0"/>
                  </a:lnTo>
                  <a:lnTo>
                    <a:pt x="0" y="1938"/>
                  </a:lnTo>
                  <a:lnTo>
                    <a:pt x="0" y="2913"/>
                  </a:lnTo>
                  <a:lnTo>
                    <a:pt x="478" y="0"/>
                  </a:lnTo>
                  <a:close/>
                </a:path>
              </a:pathLst>
            </a:custGeom>
            <a:solidFill>
              <a:schemeClr val="tx1">
                <a:lumMod val="65000"/>
                <a:lumOff val="35000"/>
              </a:schemeClr>
            </a:solidFill>
            <a:ln>
              <a:noFill/>
            </a:ln>
          </p:spPr>
        </p:sp>
        <p:sp>
          <p:nvSpPr>
            <p:cNvPr id="17" name="Freeform 8"/>
            <p:cNvSpPr/>
            <p:nvPr/>
          </p:nvSpPr>
          <p:spPr bwMode="auto">
            <a:xfrm>
              <a:off x="0" y="5662613"/>
              <a:ext cx="906463" cy="1195388"/>
            </a:xfrm>
            <a:custGeom>
              <a:avLst/>
              <a:gdLst/>
              <a:ahLst/>
              <a:cxnLst/>
              <a:rect l="0" t="0" r="r" b="b"/>
              <a:pathLst>
                <a:path w="571" h="753">
                  <a:moveTo>
                    <a:pt x="0" y="0"/>
                  </a:moveTo>
                  <a:lnTo>
                    <a:pt x="0" y="12"/>
                  </a:lnTo>
                  <a:lnTo>
                    <a:pt x="538" y="753"/>
                  </a:lnTo>
                  <a:lnTo>
                    <a:pt x="571" y="753"/>
                  </a:lnTo>
                  <a:lnTo>
                    <a:pt x="0" y="0"/>
                  </a:lnTo>
                  <a:close/>
                </a:path>
              </a:pathLst>
            </a:custGeom>
            <a:solidFill>
              <a:schemeClr val="tx1">
                <a:lumMod val="85000"/>
                <a:lumOff val="15000"/>
              </a:schemeClr>
            </a:solidFill>
            <a:ln>
              <a:noFill/>
            </a:ln>
          </p:spPr>
        </p:sp>
        <p:sp>
          <p:nvSpPr>
            <p:cNvPr id="18" name="Freeform 9"/>
            <p:cNvSpPr/>
            <p:nvPr/>
          </p:nvSpPr>
          <p:spPr bwMode="auto">
            <a:xfrm>
              <a:off x="0" y="5295900"/>
              <a:ext cx="1487488" cy="1562100"/>
            </a:xfrm>
            <a:custGeom>
              <a:avLst/>
              <a:gdLst/>
              <a:ahLst/>
              <a:cxnLst/>
              <a:rect l="0" t="0" r="r" b="b"/>
              <a:pathLst>
                <a:path w="937" h="984">
                  <a:moveTo>
                    <a:pt x="0" y="0"/>
                  </a:moveTo>
                  <a:lnTo>
                    <a:pt x="0" y="3"/>
                  </a:lnTo>
                  <a:lnTo>
                    <a:pt x="901" y="984"/>
                  </a:lnTo>
                  <a:lnTo>
                    <a:pt x="937" y="984"/>
                  </a:lnTo>
                  <a:lnTo>
                    <a:pt x="0" y="0"/>
                  </a:lnTo>
                  <a:close/>
                </a:path>
              </a:pathLst>
            </a:custGeom>
            <a:solidFill>
              <a:schemeClr val="accent1">
                <a:lumMod val="50000"/>
              </a:schemeClr>
            </a:solidFill>
            <a:ln>
              <a:noFill/>
            </a:ln>
          </p:spPr>
        </p:sp>
        <p:sp>
          <p:nvSpPr>
            <p:cNvPr id="19" name="Freeform 10"/>
            <p:cNvSpPr/>
            <p:nvPr/>
          </p:nvSpPr>
          <p:spPr bwMode="auto">
            <a:xfrm>
              <a:off x="0" y="5257800"/>
              <a:ext cx="2132013" cy="1600200"/>
            </a:xfrm>
            <a:custGeom>
              <a:avLst/>
              <a:gdLst/>
              <a:ahLst/>
              <a:cxnLst/>
              <a:rect l="0" t="0" r="r" b="b"/>
              <a:pathLst>
                <a:path w="1343" h="1008">
                  <a:moveTo>
                    <a:pt x="0" y="24"/>
                  </a:moveTo>
                  <a:lnTo>
                    <a:pt x="937" y="1008"/>
                  </a:lnTo>
                  <a:lnTo>
                    <a:pt x="1343" y="1008"/>
                  </a:lnTo>
                  <a:lnTo>
                    <a:pt x="126" y="21"/>
                  </a:lnTo>
                  <a:lnTo>
                    <a:pt x="0" y="0"/>
                  </a:lnTo>
                  <a:lnTo>
                    <a:pt x="0" y="24"/>
                  </a:lnTo>
                  <a:close/>
                </a:path>
              </a:pathLst>
            </a:custGeom>
            <a:solidFill>
              <a:schemeClr val="accent1">
                <a:lumMod val="75000"/>
              </a:schemeClr>
            </a:solidFill>
            <a:ln>
              <a:noFill/>
            </a:ln>
          </p:spPr>
        </p:sp>
        <p:sp>
          <p:nvSpPr>
            <p:cNvPr id="20" name="Freeform 11"/>
            <p:cNvSpPr/>
            <p:nvPr/>
          </p:nvSpPr>
          <p:spPr bwMode="auto">
            <a:xfrm>
              <a:off x="0" y="5357813"/>
              <a:ext cx="1377950" cy="1500188"/>
            </a:xfrm>
            <a:custGeom>
              <a:avLst/>
              <a:gdLst/>
              <a:ahLst/>
              <a:cxnLst/>
              <a:rect l="0" t="0" r="r" b="b"/>
              <a:pathLst>
                <a:path w="868" h="945">
                  <a:moveTo>
                    <a:pt x="0" y="192"/>
                  </a:moveTo>
                  <a:lnTo>
                    <a:pt x="571" y="945"/>
                  </a:lnTo>
                  <a:lnTo>
                    <a:pt x="868" y="945"/>
                  </a:lnTo>
                  <a:lnTo>
                    <a:pt x="0" y="0"/>
                  </a:lnTo>
                  <a:lnTo>
                    <a:pt x="0" y="192"/>
                  </a:lnTo>
                  <a:close/>
                </a:path>
              </a:pathLst>
            </a:custGeom>
            <a:solidFill>
              <a:schemeClr val="tx1">
                <a:lumMod val="75000"/>
                <a:lumOff val="25000"/>
              </a:schemeClr>
            </a:solidFill>
            <a:ln>
              <a:noFill/>
            </a:ln>
          </p:spPr>
        </p:sp>
      </p:grpSp>
      <p:sp>
        <p:nvSpPr>
          <p:cNvPr id="2" name="Title Placeholder 1"/>
          <p:cNvSpPr>
            <a:spLocks noGrp="1"/>
          </p:cNvSpPr>
          <p:nvPr>
            <p:ph type="title"/>
          </p:nvPr>
        </p:nvSpPr>
        <p:spPr>
          <a:xfrm>
            <a:off x="982133" y="457201"/>
            <a:ext cx="7704667" cy="1981200"/>
          </a:xfrm>
          <a:prstGeom prst="rect">
            <a:avLst/>
          </a:prstGeom>
          <a:effectLst/>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982134" y="2667000"/>
            <a:ext cx="7704666" cy="3356995"/>
          </a:xfrm>
          <a:prstGeom prst="rect">
            <a:avLst/>
          </a:prstGeom>
        </p:spPr>
        <p:txBody>
          <a:bodyPr vert="horz" lIns="91440" tIns="45720" rIns="91440" bIns="45720" rtlCol="0" anchor="ctr">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358679" y="6116070"/>
            <a:ext cx="85747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pPr>
              <a:defRPr/>
            </a:pPr>
            <a:endParaRPr lang="en-GB" altLang="en-US"/>
          </a:p>
        </p:txBody>
      </p:sp>
      <p:sp>
        <p:nvSpPr>
          <p:cNvPr id="5" name="Footer Placeholder 4"/>
          <p:cNvSpPr>
            <a:spLocks noGrp="1"/>
          </p:cNvSpPr>
          <p:nvPr>
            <p:ph type="ftr" sz="quarter" idx="3"/>
          </p:nvPr>
        </p:nvSpPr>
        <p:spPr>
          <a:xfrm>
            <a:off x="1986997" y="6116070"/>
            <a:ext cx="5314517" cy="3651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pPr>
              <a:defRPr/>
            </a:pPr>
            <a:endParaRPr lang="en-GB" altLang="en-US"/>
          </a:p>
        </p:txBody>
      </p:sp>
      <p:sp>
        <p:nvSpPr>
          <p:cNvPr id="6" name="Slide Number Placeholder 5"/>
          <p:cNvSpPr>
            <a:spLocks noGrp="1"/>
          </p:cNvSpPr>
          <p:nvPr>
            <p:ph type="sldNum" sz="quarter" idx="4"/>
          </p:nvPr>
        </p:nvSpPr>
        <p:spPr>
          <a:xfrm>
            <a:off x="8273317" y="6116070"/>
            <a:ext cx="413483" cy="3651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4C657118-65E5-490A-848B-2F01E5F9F695}" type="slidenum">
              <a:rPr lang="en-GB" altLang="en-US" smtClean="0"/>
              <a:pPr/>
              <a:t>‹#›</a:t>
            </a:fld>
            <a:endParaRPr lang="en-GB" altLang="en-US"/>
          </a:p>
        </p:txBody>
      </p:sp>
    </p:spTree>
    <p:extLst>
      <p:ext uri="{BB962C8B-B14F-4D97-AF65-F5344CB8AC3E}">
        <p14:creationId xmlns:p14="http://schemas.microsoft.com/office/powerpoint/2010/main" val="1668720999"/>
      </p:ext>
    </p:extLst>
  </p:cSld>
  <p:clrMap bg1="lt1" tx1="dk1" bg2="lt2" tx2="dk2" accent1="accent1" accent2="accent2" accent3="accent3" accent4="accent4" accent5="accent5" accent6="accent6" hlink="hlink" folHlink="folHlink"/>
  <p:sldLayoutIdLst>
    <p:sldLayoutId id="2147483698" r:id="rId1"/>
    <p:sldLayoutId id="2147483699" r:id="rId2"/>
    <p:sldLayoutId id="2147483700" r:id="rId3"/>
    <p:sldLayoutId id="2147483701" r:id="rId4"/>
    <p:sldLayoutId id="2147483702" r:id="rId5"/>
    <p:sldLayoutId id="2147483703" r:id="rId6"/>
    <p:sldLayoutId id="2147483704" r:id="rId7"/>
    <p:sldLayoutId id="2147483705" r:id="rId8"/>
    <p:sldLayoutId id="2147483706" r:id="rId9"/>
    <p:sldLayoutId id="2147483707" r:id="rId10"/>
    <p:sldLayoutId id="2147483708" r:id="rId11"/>
    <p:sldLayoutId id="2147483709" r:id="rId12"/>
    <p:sldLayoutId id="2147483710" r:id="rId13"/>
    <p:sldLayoutId id="2147483711" r:id="rId14"/>
    <p:sldLayoutId id="2147483712" r:id="rId15"/>
    <p:sldLayoutId id="2147483713" r:id="rId16"/>
    <p:sldLayoutId id="2147483714" r:id="rId17"/>
  </p:sldLayoutIdLst>
  <p:txStyles>
    <p:titleStyle>
      <a:lvl1pPr algn="ctr" defTabSz="457200" rtl="0" eaLnBrk="1" latinLnBrk="0" hangingPunct="1">
        <a:spcBef>
          <a:spcPct val="0"/>
        </a:spcBef>
        <a:buNone/>
        <a:defRPr sz="4000" kern="1200" cap="none">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lumMod val="75000"/>
          </a:schemeClr>
        </a:buClr>
        <a:buSzPct val="145000"/>
        <a:buFont typeface="Arial"/>
        <a:buChar char="•"/>
        <a:defRPr sz="2400" kern="1200" cap="none">
          <a:solidFill>
            <a:schemeClr val="tx1"/>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lumMod val="75000"/>
          </a:schemeClr>
        </a:buClr>
        <a:buSzPct val="145000"/>
        <a:buFont typeface="Arial"/>
        <a:buChar char="•"/>
        <a:defRPr sz="2000" kern="1200" cap="none">
          <a:solidFill>
            <a:schemeClr val="tx1"/>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lumMod val="75000"/>
          </a:schemeClr>
        </a:buClr>
        <a:buSzPct val="145000"/>
        <a:buFont typeface="Arial"/>
        <a:buChar char="•"/>
        <a:defRPr sz="1800" kern="1200" cap="none">
          <a:solidFill>
            <a:schemeClr val="tx1"/>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lumMod val="75000"/>
          </a:schemeClr>
        </a:buClr>
        <a:buSzPct val="145000"/>
        <a:buFont typeface="Arial"/>
        <a:buChar char="•"/>
        <a:defRPr sz="1600" kern="1200" cap="none">
          <a:solidFill>
            <a:schemeClr val="tx1"/>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lumMod val="75000"/>
          </a:schemeClr>
        </a:buClr>
        <a:buSzPct val="145000"/>
        <a:buFont typeface="Arial"/>
        <a:buChar char="•"/>
        <a:defRPr sz="14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2.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wmf"/></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b="1" dirty="0" smtClean="0"/>
              <a:t>What is Learning?</a:t>
            </a:r>
            <a:endParaRPr lang="en-GB" altLang="en-US" b="1" dirty="0"/>
          </a:p>
        </p:txBody>
      </p:sp>
      <p:sp>
        <p:nvSpPr>
          <p:cNvPr id="3075" name="Rectangle 3"/>
          <p:cNvSpPr>
            <a:spLocks noGrp="1" noChangeArrowheads="1"/>
          </p:cNvSpPr>
          <p:nvPr>
            <p:ph idx="1"/>
          </p:nvPr>
        </p:nvSpPr>
        <p:spPr/>
        <p:txBody>
          <a:bodyPr>
            <a:normAutofit fontScale="85000" lnSpcReduction="20000"/>
          </a:bodyPr>
          <a:lstStyle/>
          <a:p>
            <a:pPr>
              <a:lnSpc>
                <a:spcPct val="90000"/>
              </a:lnSpc>
            </a:pPr>
            <a:r>
              <a:rPr lang="en-GB" altLang="en-US" sz="2800" dirty="0" smtClean="0"/>
              <a:t>Learning means change, but change of a relatively permanent kind.</a:t>
            </a:r>
          </a:p>
          <a:p>
            <a:pPr>
              <a:lnSpc>
                <a:spcPct val="90000"/>
              </a:lnSpc>
            </a:pPr>
            <a:endParaRPr lang="en-GB" altLang="en-US" sz="2800" dirty="0" smtClean="0"/>
          </a:p>
          <a:p>
            <a:pPr>
              <a:lnSpc>
                <a:spcPct val="90000"/>
              </a:lnSpc>
            </a:pPr>
            <a:r>
              <a:rPr lang="en-GB" sz="2800" dirty="0" smtClean="0"/>
              <a:t>It is defined by Mullins (2008) as a change of a  permanent kind which may result in new behaviours or new understanding and knowledge gained through a formal or informal process or through life experiences. </a:t>
            </a:r>
          </a:p>
          <a:p>
            <a:pPr>
              <a:lnSpc>
                <a:spcPct val="90000"/>
              </a:lnSpc>
            </a:pPr>
            <a:r>
              <a:rPr lang="en-GB" sz="2800" dirty="0" smtClean="0"/>
              <a:t>Learning is a life long process (has no end).</a:t>
            </a:r>
            <a:br>
              <a:rPr lang="en-GB" sz="2800" dirty="0" smtClean="0"/>
            </a:br>
            <a:r>
              <a:rPr lang="en-GB" sz="2800" dirty="0" smtClean="0"/>
              <a:t/>
            </a:r>
            <a:br>
              <a:rPr lang="en-GB" sz="2800" dirty="0" smtClean="0"/>
            </a:br>
            <a:endParaRPr lang="en-GB" altLang="en-US" sz="26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Kolb’s Experiential Learning Model</a:t>
            </a:r>
            <a:endParaRPr lang="en-GB" dirty="0"/>
          </a:p>
        </p:txBody>
      </p:sp>
      <p:pic>
        <p:nvPicPr>
          <p:cNvPr id="2050" name="Picture 2" descr="Kolb's Learning Cycle Diagram. 4 stages arranged in a circle with arrows pointing clockwise from one to the next. The stages are - Experience: Do something; Reflect: Think about what you did; Conceptualise: Make generalisations; Plan: Bearing in mind your conclusions"/>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683568" y="2276872"/>
            <a:ext cx="7272808" cy="388843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341848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rtlCol="0">
            <a:normAutofit/>
          </a:bodyPr>
          <a:lstStyle/>
          <a:p>
            <a:pPr fontAlgn="auto">
              <a:spcAft>
                <a:spcPts val="0"/>
              </a:spcAft>
              <a:defRPr/>
            </a:pPr>
            <a:r>
              <a:rPr lang="en-US" altLang="en-US" dirty="0"/>
              <a:t>LEARNING Styles (Honey &amp; Mumford) </a:t>
            </a:r>
            <a:endParaRPr lang="en-GB" altLang="en-US" dirty="0"/>
          </a:p>
        </p:txBody>
      </p:sp>
      <p:sp>
        <p:nvSpPr>
          <p:cNvPr id="2051" name="Rectangle 3"/>
          <p:cNvSpPr>
            <a:spLocks noGrp="1" noChangeArrowheads="1"/>
          </p:cNvSpPr>
          <p:nvPr>
            <p:ph idx="1"/>
          </p:nvPr>
        </p:nvSpPr>
        <p:spPr/>
        <p:txBody>
          <a:bodyPr/>
          <a:lstStyle/>
          <a:p>
            <a:pPr algn="r">
              <a:buFont typeface="Wingdings" panose="05000000000000000000" pitchFamily="2" charset="2"/>
              <a:buNone/>
            </a:pPr>
            <a:r>
              <a:rPr lang="en-GB" altLang="en-US" i="1" dirty="0"/>
              <a:t>There are four learning styles:</a:t>
            </a:r>
          </a:p>
          <a:p>
            <a:pPr algn="r"/>
            <a:r>
              <a:rPr lang="en-GB" altLang="en-US" dirty="0"/>
              <a:t>Activist</a:t>
            </a:r>
          </a:p>
          <a:p>
            <a:pPr algn="r"/>
            <a:r>
              <a:rPr lang="en-GB" altLang="en-US" dirty="0"/>
              <a:t>Reflectors</a:t>
            </a:r>
          </a:p>
          <a:p>
            <a:pPr algn="r"/>
            <a:r>
              <a:rPr lang="en-GB" altLang="en-US" dirty="0"/>
              <a:t>Theorists</a:t>
            </a:r>
          </a:p>
          <a:p>
            <a:pPr algn="r"/>
            <a:r>
              <a:rPr lang="en-GB" altLang="en-US" dirty="0"/>
              <a:t>Pragmatists</a:t>
            </a:r>
          </a:p>
        </p:txBody>
      </p:sp>
      <p:pic>
        <p:nvPicPr>
          <p:cNvPr id="2052" name="Picture 4"/>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1547813" y="2565400"/>
            <a:ext cx="3384550" cy="2232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lstStyle/>
          <a:p>
            <a:r>
              <a:rPr lang="en-US" altLang="en-US" b="1"/>
              <a:t>Activists</a:t>
            </a:r>
            <a:endParaRPr lang="en-GB" altLang="en-US" b="1"/>
          </a:p>
        </p:txBody>
      </p:sp>
      <p:sp>
        <p:nvSpPr>
          <p:cNvPr id="3075" name="Rectangle 3"/>
          <p:cNvSpPr>
            <a:spLocks noGrp="1" noChangeArrowheads="1"/>
          </p:cNvSpPr>
          <p:nvPr>
            <p:ph idx="1"/>
          </p:nvPr>
        </p:nvSpPr>
        <p:spPr/>
        <p:txBody>
          <a:bodyPr>
            <a:normAutofit lnSpcReduction="10000"/>
          </a:bodyPr>
          <a:lstStyle/>
          <a:p>
            <a:pPr>
              <a:lnSpc>
                <a:spcPct val="90000"/>
              </a:lnSpc>
            </a:pPr>
            <a:r>
              <a:rPr lang="en-US" altLang="en-US" sz="2600" b="1" dirty="0"/>
              <a:t>Activists </a:t>
            </a:r>
            <a:r>
              <a:rPr lang="en-US" altLang="en-US" sz="2600" dirty="0"/>
              <a:t>learn best from ‘having a go’ and trying something out without necessarily preparing</a:t>
            </a:r>
          </a:p>
          <a:p>
            <a:pPr>
              <a:lnSpc>
                <a:spcPct val="90000"/>
              </a:lnSpc>
            </a:pPr>
            <a:endParaRPr lang="en-US" altLang="en-US" sz="2600" dirty="0"/>
          </a:p>
          <a:p>
            <a:pPr>
              <a:lnSpc>
                <a:spcPct val="90000"/>
              </a:lnSpc>
            </a:pPr>
            <a:r>
              <a:rPr lang="en-US" altLang="en-US" sz="2600" dirty="0"/>
              <a:t>They will be enthusiastic about role-play exercises and keen to take risks in the real environment</a:t>
            </a:r>
          </a:p>
          <a:p>
            <a:pPr>
              <a:lnSpc>
                <a:spcPct val="90000"/>
              </a:lnSpc>
            </a:pPr>
            <a:endParaRPr lang="en-US" altLang="en-US" sz="2600" dirty="0"/>
          </a:p>
          <a:p>
            <a:pPr>
              <a:lnSpc>
                <a:spcPct val="90000"/>
              </a:lnSpc>
            </a:pPr>
            <a:r>
              <a:rPr lang="en-US" altLang="en-US" sz="2600" dirty="0"/>
              <a:t>Activists are considered as those most keen to ‘DO’ in terms of the Learning Cycle.  </a:t>
            </a:r>
            <a:endParaRPr lang="en-GB" altLang="en-US" sz="2600" dirty="0"/>
          </a:p>
          <a:p>
            <a:pPr>
              <a:lnSpc>
                <a:spcPct val="90000"/>
              </a:lnSpc>
            </a:pPr>
            <a:endParaRPr lang="en-GB" altLang="en-US" sz="26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r>
              <a:rPr lang="en-GB" altLang="en-US"/>
              <a:t>Reflectors</a:t>
            </a:r>
          </a:p>
        </p:txBody>
      </p:sp>
      <p:sp>
        <p:nvSpPr>
          <p:cNvPr id="5123" name="Rectangle 3"/>
          <p:cNvSpPr>
            <a:spLocks noGrp="1" noChangeArrowheads="1"/>
          </p:cNvSpPr>
          <p:nvPr>
            <p:ph idx="1"/>
          </p:nvPr>
        </p:nvSpPr>
        <p:spPr/>
        <p:txBody>
          <a:bodyPr>
            <a:normAutofit fontScale="92500"/>
          </a:bodyPr>
          <a:lstStyle/>
          <a:p>
            <a:pPr>
              <a:lnSpc>
                <a:spcPct val="80000"/>
              </a:lnSpc>
            </a:pPr>
            <a:r>
              <a:rPr lang="en-US" altLang="en-US" sz="2600" b="1"/>
              <a:t>Reflectors</a:t>
            </a:r>
            <a:r>
              <a:rPr lang="en-US" altLang="en-US" sz="2600"/>
              <a:t> are much better at listening and observing</a:t>
            </a:r>
          </a:p>
          <a:p>
            <a:pPr>
              <a:lnSpc>
                <a:spcPct val="80000"/>
              </a:lnSpc>
              <a:buFont typeface="Wingdings" panose="05000000000000000000" pitchFamily="2" charset="2"/>
              <a:buNone/>
            </a:pPr>
            <a:endParaRPr lang="en-US" altLang="en-US" sz="2600"/>
          </a:p>
          <a:p>
            <a:pPr>
              <a:lnSpc>
                <a:spcPct val="80000"/>
              </a:lnSpc>
            </a:pPr>
            <a:r>
              <a:rPr lang="en-US" altLang="en-US" sz="2600"/>
              <a:t>They are effective at reflecting on their own and others’ experience and good at analysing what happened and why</a:t>
            </a:r>
          </a:p>
          <a:p>
            <a:pPr>
              <a:lnSpc>
                <a:spcPct val="80000"/>
              </a:lnSpc>
            </a:pPr>
            <a:endParaRPr lang="en-US" altLang="en-US" sz="2600"/>
          </a:p>
          <a:p>
            <a:pPr>
              <a:lnSpc>
                <a:spcPct val="80000"/>
              </a:lnSpc>
            </a:pPr>
            <a:r>
              <a:rPr lang="en-US" altLang="en-US" sz="2600"/>
              <a:t> In terms of the learning cycle Reflectors are seen as those who perform well in the ‘MONITOR’ role above all else.</a:t>
            </a:r>
            <a:endParaRPr lang="en-GB" altLang="en-US" sz="26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r>
              <a:rPr lang="en-GB" altLang="en-US"/>
              <a:t>Theorists</a:t>
            </a:r>
          </a:p>
        </p:txBody>
      </p:sp>
      <p:sp>
        <p:nvSpPr>
          <p:cNvPr id="4099" name="Rectangle 3"/>
          <p:cNvSpPr>
            <a:spLocks noGrp="1" noChangeArrowheads="1"/>
          </p:cNvSpPr>
          <p:nvPr>
            <p:ph idx="1"/>
          </p:nvPr>
        </p:nvSpPr>
        <p:spPr/>
        <p:txBody>
          <a:bodyPr>
            <a:normAutofit lnSpcReduction="10000"/>
          </a:bodyPr>
          <a:lstStyle/>
          <a:p>
            <a:pPr>
              <a:lnSpc>
                <a:spcPct val="80000"/>
              </a:lnSpc>
            </a:pPr>
            <a:r>
              <a:rPr lang="en-US" altLang="en-US" sz="2600"/>
              <a:t>Are good at integrating different pieces of information and building models</a:t>
            </a:r>
          </a:p>
          <a:p>
            <a:pPr>
              <a:lnSpc>
                <a:spcPct val="80000"/>
              </a:lnSpc>
            </a:pPr>
            <a:endParaRPr lang="en-US" altLang="en-US" sz="2600"/>
          </a:p>
          <a:p>
            <a:pPr>
              <a:lnSpc>
                <a:spcPct val="80000"/>
              </a:lnSpc>
            </a:pPr>
            <a:r>
              <a:rPr lang="en-US" altLang="en-US" sz="2600"/>
              <a:t>They may choose to start their learning by reading around a topic</a:t>
            </a:r>
          </a:p>
          <a:p>
            <a:pPr>
              <a:lnSpc>
                <a:spcPct val="80000"/>
              </a:lnSpc>
            </a:pPr>
            <a:endParaRPr lang="en-US" altLang="en-US" sz="2600"/>
          </a:p>
          <a:p>
            <a:pPr>
              <a:lnSpc>
                <a:spcPct val="80000"/>
              </a:lnSpc>
            </a:pPr>
            <a:r>
              <a:rPr lang="en-US" altLang="en-US" sz="2600"/>
              <a:t>Theorists will see their role as strongest at the ‘REVIEW and EVALUATION’ stage of the learning cycle   </a:t>
            </a:r>
            <a:endParaRPr lang="en-GB" altLang="en-US" sz="260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a:t>Pragmatists</a:t>
            </a:r>
          </a:p>
        </p:txBody>
      </p:sp>
      <p:sp>
        <p:nvSpPr>
          <p:cNvPr id="6147" name="Rectangle 3"/>
          <p:cNvSpPr>
            <a:spLocks noGrp="1" noChangeArrowheads="1"/>
          </p:cNvSpPr>
          <p:nvPr>
            <p:ph idx="1"/>
          </p:nvPr>
        </p:nvSpPr>
        <p:spPr/>
        <p:txBody>
          <a:bodyPr>
            <a:normAutofit fontScale="92500" lnSpcReduction="10000"/>
          </a:bodyPr>
          <a:lstStyle/>
          <a:p>
            <a:pPr>
              <a:lnSpc>
                <a:spcPct val="80000"/>
              </a:lnSpc>
            </a:pPr>
            <a:r>
              <a:rPr lang="en-US" altLang="en-US" sz="2600" b="1"/>
              <a:t>Pragmatists </a:t>
            </a:r>
            <a:r>
              <a:rPr lang="en-US" altLang="en-US" sz="2600"/>
              <a:t>are keen to apply what ever they learn and will always work out how they can apply it in a real situation</a:t>
            </a:r>
          </a:p>
          <a:p>
            <a:pPr>
              <a:lnSpc>
                <a:spcPct val="80000"/>
              </a:lnSpc>
            </a:pPr>
            <a:endParaRPr lang="en-US" altLang="en-US" sz="2600"/>
          </a:p>
          <a:p>
            <a:pPr>
              <a:lnSpc>
                <a:spcPct val="80000"/>
              </a:lnSpc>
            </a:pPr>
            <a:r>
              <a:rPr lang="en-US" altLang="en-US" sz="2600"/>
              <a:t> They will plan how to put it into practice. </a:t>
            </a:r>
          </a:p>
          <a:p>
            <a:pPr>
              <a:lnSpc>
                <a:spcPct val="80000"/>
              </a:lnSpc>
            </a:pPr>
            <a:endParaRPr lang="en-US" altLang="en-US" sz="2600"/>
          </a:p>
          <a:p>
            <a:pPr>
              <a:lnSpc>
                <a:spcPct val="80000"/>
              </a:lnSpc>
            </a:pPr>
            <a:r>
              <a:rPr lang="en-US" altLang="en-US" sz="2600"/>
              <a:t>They will value the information/ideas that they are given only if they can see how this relates to practical tasks that they need to do. It is the ‘PLAN’ stage given as most suited to pragmatists.</a:t>
            </a:r>
            <a:endParaRPr lang="en-GB" altLang="en-US" sz="260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r>
              <a:rPr lang="en-GB" altLang="en-US" b="1" dirty="0" smtClean="0"/>
              <a:t>Other learning styles</a:t>
            </a:r>
            <a:endParaRPr lang="en-GB" altLang="en-US" b="1" dirty="0"/>
          </a:p>
        </p:txBody>
      </p:sp>
      <p:sp>
        <p:nvSpPr>
          <p:cNvPr id="6147" name="Rectangle 3"/>
          <p:cNvSpPr>
            <a:spLocks noGrp="1" noChangeArrowheads="1"/>
          </p:cNvSpPr>
          <p:nvPr>
            <p:ph idx="1"/>
          </p:nvPr>
        </p:nvSpPr>
        <p:spPr/>
        <p:txBody>
          <a:bodyPr>
            <a:normAutofit fontScale="77500" lnSpcReduction="20000"/>
          </a:bodyPr>
          <a:lstStyle/>
          <a:p>
            <a:pPr>
              <a:lnSpc>
                <a:spcPct val="80000"/>
              </a:lnSpc>
              <a:buNone/>
            </a:pPr>
            <a:r>
              <a:rPr lang="en-US" altLang="en-US" sz="2600" b="1" dirty="0" smtClean="0"/>
              <a:t>Kolb’s Learning styles;</a:t>
            </a:r>
          </a:p>
          <a:p>
            <a:pPr>
              <a:lnSpc>
                <a:spcPct val="80000"/>
              </a:lnSpc>
            </a:pPr>
            <a:r>
              <a:rPr lang="en-US" altLang="en-US" sz="2600" b="1" dirty="0" smtClean="0"/>
              <a:t>Accommodative</a:t>
            </a:r>
            <a:r>
              <a:rPr lang="en-US" altLang="en-US" sz="2600" dirty="0" smtClean="0"/>
              <a:t>- experimentation/hands on</a:t>
            </a:r>
          </a:p>
          <a:p>
            <a:pPr>
              <a:lnSpc>
                <a:spcPct val="80000"/>
              </a:lnSpc>
            </a:pPr>
            <a:r>
              <a:rPr lang="en-US" altLang="en-US" sz="2600" b="1" dirty="0" smtClean="0"/>
              <a:t>Divergent</a:t>
            </a:r>
            <a:r>
              <a:rPr lang="en-US" altLang="en-US" sz="2600" dirty="0" smtClean="0"/>
              <a:t>- reflect from different perspectives</a:t>
            </a:r>
          </a:p>
          <a:p>
            <a:pPr>
              <a:lnSpc>
                <a:spcPct val="80000"/>
              </a:lnSpc>
            </a:pPr>
            <a:r>
              <a:rPr lang="en-US" altLang="en-US" sz="2600" b="1" dirty="0" smtClean="0"/>
              <a:t>Assimilativ</a:t>
            </a:r>
            <a:r>
              <a:rPr lang="en-US" altLang="en-US" sz="2600" dirty="0" smtClean="0"/>
              <a:t>e- reasoning to develop new theory</a:t>
            </a:r>
          </a:p>
          <a:p>
            <a:pPr>
              <a:lnSpc>
                <a:spcPct val="80000"/>
              </a:lnSpc>
            </a:pPr>
            <a:r>
              <a:rPr lang="en-US" altLang="en-US" sz="2600" b="1" dirty="0" smtClean="0"/>
              <a:t>Convergen</a:t>
            </a:r>
            <a:r>
              <a:rPr lang="en-US" altLang="en-US" sz="2600" dirty="0" smtClean="0"/>
              <a:t>t-test ideas out to practice</a:t>
            </a:r>
          </a:p>
          <a:p>
            <a:pPr>
              <a:lnSpc>
                <a:spcPct val="80000"/>
              </a:lnSpc>
              <a:buNone/>
            </a:pPr>
            <a:r>
              <a:rPr lang="en-US" altLang="en-US" sz="2600" b="1" dirty="0" smtClean="0"/>
              <a:t>VARK-Neil Fleming (1987)</a:t>
            </a:r>
          </a:p>
          <a:p>
            <a:pPr>
              <a:lnSpc>
                <a:spcPct val="80000"/>
              </a:lnSpc>
              <a:buNone/>
            </a:pPr>
            <a:r>
              <a:rPr lang="en-US" altLang="en-US" sz="2600" b="1" dirty="0" smtClean="0"/>
              <a:t>V</a:t>
            </a:r>
            <a:r>
              <a:rPr lang="en-US" altLang="en-US" sz="2600" dirty="0" smtClean="0"/>
              <a:t>isual</a:t>
            </a:r>
          </a:p>
          <a:p>
            <a:pPr>
              <a:lnSpc>
                <a:spcPct val="80000"/>
              </a:lnSpc>
              <a:buNone/>
            </a:pPr>
            <a:r>
              <a:rPr lang="en-US" altLang="en-US" sz="2600" b="1" dirty="0" smtClean="0"/>
              <a:t>A</a:t>
            </a:r>
            <a:r>
              <a:rPr lang="en-US" altLang="en-US" sz="2600" dirty="0" smtClean="0"/>
              <a:t>ural (auditory/oral</a:t>
            </a:r>
            <a:r>
              <a:rPr lang="en-US" altLang="en-US" sz="2600" b="1" dirty="0" smtClean="0"/>
              <a:t>)</a:t>
            </a:r>
          </a:p>
          <a:p>
            <a:pPr>
              <a:lnSpc>
                <a:spcPct val="80000"/>
              </a:lnSpc>
              <a:buNone/>
            </a:pPr>
            <a:r>
              <a:rPr lang="en-US" altLang="en-US" sz="2600" b="1" dirty="0" smtClean="0"/>
              <a:t>R</a:t>
            </a:r>
            <a:r>
              <a:rPr lang="en-US" altLang="en-US" sz="2600" dirty="0" smtClean="0"/>
              <a:t>ead/Write</a:t>
            </a:r>
          </a:p>
          <a:p>
            <a:pPr>
              <a:lnSpc>
                <a:spcPct val="80000"/>
              </a:lnSpc>
              <a:buNone/>
            </a:pPr>
            <a:r>
              <a:rPr lang="en-US" altLang="en-US" sz="2600" b="1" dirty="0" smtClean="0"/>
              <a:t>K</a:t>
            </a:r>
            <a:r>
              <a:rPr lang="en-US" altLang="en-US" sz="2600" dirty="0" smtClean="0"/>
              <a:t>inesthetic (personal experience/physical)</a:t>
            </a:r>
          </a:p>
          <a:p>
            <a:pPr>
              <a:lnSpc>
                <a:spcPct val="80000"/>
              </a:lnSpc>
              <a:buNone/>
            </a:pPr>
            <a:endParaRPr lang="en-US" altLang="en-US" sz="2600" b="1" dirty="0" smtClean="0"/>
          </a:p>
          <a:p>
            <a:pPr>
              <a:lnSpc>
                <a:spcPct val="80000"/>
              </a:lnSpc>
              <a:buNone/>
            </a:pPr>
            <a:endParaRPr lang="en-US" altLang="en-US" sz="2600" b="1" dirty="0" smtClean="0"/>
          </a:p>
          <a:p>
            <a:pPr>
              <a:lnSpc>
                <a:spcPct val="80000"/>
              </a:lnSpc>
            </a:pPr>
            <a:endParaRPr lang="en-US" altLang="en-US" sz="2600" dirty="0" smtClean="0"/>
          </a:p>
          <a:p>
            <a:pPr>
              <a:lnSpc>
                <a:spcPct val="80000"/>
              </a:lnSpc>
            </a:pPr>
            <a:endParaRPr lang="en-GB" altLang="en-US" sz="26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43608" y="404664"/>
            <a:ext cx="7643192" cy="5595152"/>
          </a:xfrm>
        </p:spPr>
        <p:txBody>
          <a:bodyPr/>
          <a:lstStyle/>
          <a:p>
            <a:r>
              <a:rPr lang="en-US" b="1" dirty="0" smtClean="0"/>
              <a:t>Class activity</a:t>
            </a:r>
          </a:p>
          <a:p>
            <a:endParaRPr lang="en-US" b="1" dirty="0"/>
          </a:p>
          <a:p>
            <a:r>
              <a:rPr lang="en-US" b="1" dirty="0" smtClean="0"/>
              <a:t>Work on task 1.1 of your assignment on identifying your learning style.</a:t>
            </a:r>
            <a:endParaRPr lang="en-US" b="1" dirty="0"/>
          </a:p>
        </p:txBody>
      </p:sp>
    </p:spTree>
    <p:extLst>
      <p:ext uri="{BB962C8B-B14F-4D97-AF65-F5344CB8AC3E}">
        <p14:creationId xmlns:p14="http://schemas.microsoft.com/office/powerpoint/2010/main" val="56952672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Parallax">
  <a:themeElements>
    <a:clrScheme name="Parallax">
      <a:dk1>
        <a:sysClr val="windowText" lastClr="000000"/>
      </a:dk1>
      <a:lt1>
        <a:sysClr val="window" lastClr="FFFFFF"/>
      </a:lt1>
      <a:dk2>
        <a:srgbClr val="212121"/>
      </a:dk2>
      <a:lt2>
        <a:srgbClr val="EBEBEB"/>
      </a:lt2>
      <a:accent1>
        <a:srgbClr val="30ACEC"/>
      </a:accent1>
      <a:accent2>
        <a:srgbClr val="80C34F"/>
      </a:accent2>
      <a:accent3>
        <a:srgbClr val="E29D3E"/>
      </a:accent3>
      <a:accent4>
        <a:srgbClr val="D64A3B"/>
      </a:accent4>
      <a:accent5>
        <a:srgbClr val="D64787"/>
      </a:accent5>
      <a:accent6>
        <a:srgbClr val="A666E1"/>
      </a:accent6>
      <a:hlink>
        <a:srgbClr val="3085ED"/>
      </a:hlink>
      <a:folHlink>
        <a:srgbClr val="82B6F4"/>
      </a:folHlink>
    </a:clrScheme>
    <a:fontScheme name="Parallax">
      <a:maj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orbel" panose="020B0503020204020204"/>
        <a:ea typeface=""/>
        <a:cs typeface=""/>
        <a:font script="Jpan" typeface="HGｺﾞｼｯｸM"/>
        <a:font script="Hang" typeface="HY엽서L"/>
        <a:font script="Hans" typeface="华文楷体"/>
        <a:font script="Hant" typeface="新細明體"/>
        <a:font script="Arab" typeface="Tahoma"/>
        <a:font script="Hebr" typeface="Miriam"/>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arallax">
      <a:fillStyleLst>
        <a:solidFill>
          <a:schemeClr val="phClr"/>
        </a:solidFill>
        <a:gradFill rotWithShape="1">
          <a:gsLst>
            <a:gs pos="0">
              <a:schemeClr val="phClr">
                <a:tint val="60000"/>
                <a:lumMod val="104000"/>
              </a:schemeClr>
            </a:gs>
            <a:gs pos="100000">
              <a:schemeClr val="phClr">
                <a:tint val="84000"/>
              </a:schemeClr>
            </a:gs>
          </a:gsLst>
          <a:lin ang="5400000" scaled="0"/>
        </a:gradFill>
        <a:gradFill rotWithShape="1">
          <a:gsLst>
            <a:gs pos="0">
              <a:schemeClr val="phClr">
                <a:tint val="96000"/>
                <a:lumMod val="102000"/>
              </a:schemeClr>
            </a:gs>
            <a:gs pos="100000">
              <a:schemeClr val="phClr">
                <a:shade val="88000"/>
                <a:lumMod val="94000"/>
              </a:schemeClr>
            </a:gs>
          </a:gsLst>
          <a:path path="circle">
            <a:fillToRect l="50000" t="100000" r="100000" b="50000"/>
          </a:path>
        </a:gradFill>
      </a:fillStyleLst>
      <a:lnStyleLst>
        <a:ln w="9525" cap="rnd" cmpd="sng" algn="ctr">
          <a:solidFill>
            <a:schemeClr val="phClr">
              <a:tint val="6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reflection blurRad="12700" stA="26000" endPos="32000" dist="12700" dir="5400000" sy="-100000" rotWithShape="0"/>
          </a:effectLst>
        </a:effectStyle>
        <a:effectStyle>
          <a:effectLst>
            <a:outerShdw blurRad="38100" dist="25400" dir="5400000" rotWithShape="0">
              <a:srgbClr val="000000">
                <a:alpha val="64000"/>
              </a:srgbClr>
            </a:outerShdw>
          </a:effectLst>
          <a:scene3d>
            <a:camera prst="orthographicFront">
              <a:rot lat="0" lon="0" rev="0"/>
            </a:camera>
            <a:lightRig rig="threePt" dir="tl">
              <a:rot lat="0" lon="0" rev="1200000"/>
            </a:lightRig>
          </a:scene3d>
          <a:sp3d>
            <a:bevelT w="25400" h="12700"/>
          </a:sp3d>
        </a:effectStyle>
      </a:effectStyleLst>
      <a:bgFillStyleLst>
        <a:solidFill>
          <a:schemeClr val="phClr"/>
        </a:solidFill>
        <a:gradFill rotWithShape="1">
          <a:gsLst>
            <a:gs pos="0">
              <a:schemeClr val="phClr">
                <a:tint val="90000"/>
                <a:lumMod val="110000"/>
              </a:schemeClr>
            </a:gs>
            <a:gs pos="100000">
              <a:schemeClr val="phClr">
                <a:shade val="64000"/>
                <a:lumMod val="98000"/>
              </a:schemeClr>
            </a:gs>
          </a:gsLst>
          <a:lin ang="5400000" scaled="0"/>
        </a:gradFill>
        <a:blipFill rotWithShape="1">
          <a:blip xmlns:r="http://schemas.openxmlformats.org/officeDocument/2006/relationships" r:embed="rId1">
            <a:duotone>
              <a:schemeClr val="phClr">
                <a:shade val="76000"/>
                <a:satMod val="180000"/>
              </a:schemeClr>
              <a:schemeClr val="phClr">
                <a:tint val="80000"/>
                <a:satMod val="120000"/>
                <a:lumMod val="180000"/>
              </a:schemeClr>
            </a:duotone>
          </a:blip>
          <a:stretch/>
        </a:blipFill>
      </a:bgFillStyleLst>
    </a:fmtScheme>
  </a:themeElements>
  <a:objectDefaults/>
  <a:extraClrSchemeLst/>
  <a:extLst>
    <a:ext uri="{05A4C25C-085E-4340-85A3-A5531E510DB2}">
      <thm15:themeFamily xmlns:thm15="http://schemas.microsoft.com/office/thememl/2012/main" name="Parallax" id="{3388167B-A2EB-4685-9635-1831D9AEF8C4}" vid="{4F7A876A-7598-49CA-AFC8-8EDA2551E4A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3" ma:contentTypeDescription="Create a new document." ma:contentTypeScope="" ma:versionID="5b3e6e9a0abc303c11e758419672800b">
  <xsd:schema xmlns:xsd="http://www.w3.org/2001/XMLSchema" xmlns:xs="http://www.w3.org/2001/XMLSchema" xmlns:p="http://schemas.microsoft.com/office/2006/metadata/properties" xmlns:ns2="f66716c4-314f-46c1-b01e-5a44c61897d8" targetNamespace="http://schemas.microsoft.com/office/2006/metadata/properties" ma:root="true" ma:fieldsID="991dcf1d6c683fc612ca75a6c2ff4515" ns2:_="">
    <xsd:import namespace="f66716c4-314f-46c1-b01e-5a44c61897d8"/>
    <xsd:element name="properties">
      <xsd:complexType>
        <xsd:sequence>
          <xsd:element name="documentManagement">
            <xsd:complexType>
              <xsd:all>
                <xsd:element ref="ns2:SharedWithUsers" minOccurs="0"/>
                <xsd:element ref="ns2:SharingHintHash"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47AFEA2C-F600-40E0-8A9B-0279FB0BC686}">
  <ds:schemaRefs>
    <ds:schemaRef ds:uri="http://schemas.microsoft.com/sharepoint/v3/contenttype/forms"/>
  </ds:schemaRefs>
</ds:datastoreItem>
</file>

<file path=customXml/itemProps2.xml><?xml version="1.0" encoding="utf-8"?>
<ds:datastoreItem xmlns:ds="http://schemas.openxmlformats.org/officeDocument/2006/customXml" ds:itemID="{01519AF5-74DF-4A76-B3D7-C6ADFE94481F}">
  <ds:schemaRefs>
    <ds:schemaRef ds:uri="http://schemas.microsoft.com/office/2006/metadata/properties"/>
    <ds:schemaRef ds:uri="http://schemas.microsoft.com/office/infopath/2007/PartnerControls"/>
  </ds:schemaRefs>
</ds:datastoreItem>
</file>

<file path=customXml/itemProps3.xml><?xml version="1.0" encoding="utf-8"?>
<ds:datastoreItem xmlns:ds="http://schemas.openxmlformats.org/officeDocument/2006/customXml" ds:itemID="{6E245A34-2036-4141-B674-D975599EC5D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Parallax</Template>
  <TotalTime>165</TotalTime>
  <Words>366</Words>
  <Application>Microsoft Macintosh PowerPoint</Application>
  <PresentationFormat>On-screen Show (4:3)</PresentationFormat>
  <Paragraphs>52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Corbel</vt:lpstr>
      <vt:lpstr>Arial</vt:lpstr>
      <vt:lpstr>Calibri</vt:lpstr>
      <vt:lpstr>Verdana</vt:lpstr>
      <vt:lpstr>Wingdings</vt:lpstr>
      <vt:lpstr>Parallax</vt:lpstr>
      <vt:lpstr>What is Learning?</vt:lpstr>
      <vt:lpstr>Kolb’s Experiential Learning Model</vt:lpstr>
      <vt:lpstr>LEARNING Styles (Honey &amp; Mumford) </vt:lpstr>
      <vt:lpstr>Activists</vt:lpstr>
      <vt:lpstr>Reflectors</vt:lpstr>
      <vt:lpstr>Theorists</vt:lpstr>
      <vt:lpstr>Pragmatists</vt:lpstr>
      <vt:lpstr>Other learning styles</vt:lpstr>
      <vt:lpstr>PowerPoint Presentation</vt:lpstr>
    </vt:vector>
  </TitlesOfParts>
  <LinksUpToDate>false</LinksUpToDate>
  <SharedDoc>false</SharedDoc>
  <HyperlinksChanged>false</HyperlinksChanged>
  <AppVersion>15.0034</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LEARNING Styles (Honey &amp; Mumfords)</dc:title>
  <dc:creator>Andrew Maund</dc:creator>
  <cp:lastModifiedBy>Jackline Mutugi</cp:lastModifiedBy>
  <cp:revision>21</cp:revision>
  <dcterms:created xsi:type="dcterms:W3CDTF">2005-09-27T15:26:12Z</dcterms:created>
  <dcterms:modified xsi:type="dcterms:W3CDTF">2017-06-15T13:30:51Z</dcterms:modified>
</cp:coreProperties>
</file>