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B23AC-11DC-4695-B52F-92EA123390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207960-DFEC-4008-8932-1F08243BFC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7365A8-0A7B-4EE0-92DF-4E1889D84BA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999F3-F469-4641-9B5A-EC7E6115CA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BD1ADA-B775-4F23-973A-3743FB1305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BC4C59-01FB-43D8-9D7D-B58E315DF2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664FD-DF9D-4446-B3F4-A6E4CE5D2D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016A7D-4773-4F76-8FD5-40E07888C3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925E87-FBEE-4E5F-AE61-F5B11F1F8A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060BB-6D1C-4966-B567-2D9A4A3B4F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26BA57-5F2F-40C1-87FA-893937FAF7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DCEDD8E-9E92-4EC5-ACA1-DD00E6BFA6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2FF890C-2F3F-47ED-93B4-7EA3E5E983D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138499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Tablau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Coll</a:t>
            </a:r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coll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>
                  <a:gamma/>
                  <a:shade val="56078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56078"/>
                  <a:invGamma/>
                </a:scheme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19075" y="2270125"/>
            <a:ext cx="86772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393700" y="2487613"/>
            <a:ext cx="1838325" cy="1838325"/>
          </a:xfrm>
          <a:prstGeom prst="octagon">
            <a:avLst>
              <a:gd name="adj" fmla="val 29287"/>
            </a:avLst>
          </a:prstGeom>
          <a:solidFill>
            <a:schemeClr val="bg1"/>
          </a:solidFill>
          <a:ln w="762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398463" y="2628900"/>
            <a:ext cx="1804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2278063" y="2628900"/>
            <a:ext cx="16176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3629025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245100" y="2628900"/>
            <a:ext cx="15192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6861175" y="2628900"/>
            <a:ext cx="19224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6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119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2014-08-20T14:15:07Z</dcterms:modified>
</cp:coreProperties>
</file>