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0" r:id="rId3"/>
    <p:sldId id="257" r:id="rId4"/>
    <p:sldId id="261" r:id="rId5"/>
    <p:sldId id="262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035"/>
    <p:restoredTop sz="94684"/>
  </p:normalViewPr>
  <p:slideViewPr>
    <p:cSldViewPr snapToGrid="0">
      <p:cViewPr>
        <p:scale>
          <a:sx n="90" d="100"/>
          <a:sy n="90" d="100"/>
        </p:scale>
        <p:origin x="912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2">
        <a:tint val="75000"/>
      </a:schemeClr>
      <a:schemeClr val="accent3">
        <a:tint val="75000"/>
      </a:schemeClr>
      <a:schemeClr val="accent4">
        <a:tint val="75000"/>
      </a:schemeClr>
      <a:schemeClr val="accent5">
        <a:tint val="75000"/>
      </a:schemeClr>
      <a:schemeClr val="accent6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B411F3-9EFA-C343-BCDC-BB969E84A694}" type="doc">
      <dgm:prSet loTypeId="urn:microsoft.com/office/officeart/2026/layout/TextCardShortLine" loCatId="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F4DDCD4-A944-714E-B881-1630D370EF49}">
      <dgm:prSet phldrT="Title" custT="1"/>
      <dgm:spPr/>
      <dgm:t>
        <a:bodyPr/>
        <a:lstStyle/>
        <a:p>
          <a:pPr>
            <a:defRPr b="1"/>
          </a:pPr>
          <a:r>
            <a:rPr lang="en-GB" sz="2800" dirty="0">
              <a:solidFill>
                <a:schemeClr val="accent3"/>
              </a:solidFill>
            </a:rPr>
            <a:t>Strengths</a:t>
          </a:r>
        </a:p>
      </dgm:t>
    </dgm:pt>
    <dgm:pt modelId="{9E561549-221C-4B4D-9008-E5F9231A4BB2}" type="parTrans" cxnId="{E6DE69B5-99BB-7B4C-AC46-51D907754776}">
      <dgm:prSet/>
      <dgm:spPr/>
      <dgm:t>
        <a:bodyPr/>
        <a:lstStyle/>
        <a:p>
          <a:endParaRPr lang="en-GB"/>
        </a:p>
      </dgm:t>
    </dgm:pt>
    <dgm:pt modelId="{CDEC985A-BDB0-D346-B252-81C2FC8AA7C7}" type="sibTrans" cxnId="{E6DE69B5-99BB-7B4C-AC46-51D907754776}">
      <dgm:prSet/>
      <dgm:spPr/>
      <dgm:t>
        <a:bodyPr/>
        <a:lstStyle/>
        <a:p>
          <a:endParaRPr lang="en-GB"/>
        </a:p>
      </dgm:t>
    </dgm:pt>
    <dgm:pt modelId="{8619789E-565E-3148-8661-660DA4BE0319}">
      <dgm:prSet phldrT="Description" custT="1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Client communication and interpersonal skills</a:t>
          </a:r>
        </a:p>
      </dgm:t>
    </dgm:pt>
    <dgm:pt modelId="{25D22791-6553-E244-864F-920ECC81082D}" type="parTrans" cxnId="{6198E023-F28D-BE4F-90FC-74A1DCAF7B50}">
      <dgm:prSet/>
      <dgm:spPr/>
      <dgm:t>
        <a:bodyPr/>
        <a:lstStyle/>
        <a:p>
          <a:endParaRPr lang="en-GB"/>
        </a:p>
      </dgm:t>
    </dgm:pt>
    <dgm:pt modelId="{754F5DFC-5F69-3745-81FC-78486AE140DB}" type="sibTrans" cxnId="{6198E023-F28D-BE4F-90FC-74A1DCAF7B50}">
      <dgm:prSet/>
      <dgm:spPr/>
      <dgm:t>
        <a:bodyPr/>
        <a:lstStyle/>
        <a:p>
          <a:endParaRPr lang="en-GB"/>
        </a:p>
      </dgm:t>
    </dgm:pt>
    <dgm:pt modelId="{D4C697F9-4DA4-AC42-A0F8-35680199CF29}">
      <dgm:prSet phldrT="Title" custT="1"/>
      <dgm:spPr/>
      <dgm:t>
        <a:bodyPr/>
        <a:lstStyle/>
        <a:p>
          <a:pPr>
            <a:defRPr b="1"/>
          </a:pPr>
          <a:r>
            <a:rPr lang="en-GB" sz="2800" dirty="0">
              <a:solidFill>
                <a:schemeClr val="accent3"/>
              </a:solidFill>
            </a:rPr>
            <a:t>Weakness</a:t>
          </a:r>
        </a:p>
      </dgm:t>
    </dgm:pt>
    <dgm:pt modelId="{8C703BC1-F3E9-9545-A852-9C94DD09F65C}" type="parTrans" cxnId="{90B2D09F-4B79-6942-BB8F-CC0C268D933A}">
      <dgm:prSet/>
      <dgm:spPr/>
      <dgm:t>
        <a:bodyPr/>
        <a:lstStyle/>
        <a:p>
          <a:endParaRPr lang="en-GB"/>
        </a:p>
      </dgm:t>
    </dgm:pt>
    <dgm:pt modelId="{FAF0F329-276F-6C4F-814B-9085A18F0016}" type="sibTrans" cxnId="{90B2D09F-4B79-6942-BB8F-CC0C268D933A}">
      <dgm:prSet/>
      <dgm:spPr/>
      <dgm:t>
        <a:bodyPr/>
        <a:lstStyle/>
        <a:p>
          <a:endParaRPr lang="en-GB"/>
        </a:p>
      </dgm:t>
    </dgm:pt>
    <dgm:pt modelId="{22BE2109-88D7-5643-823A-EB2509B02C83}">
      <dgm:prSet phldrT="Description" custT="1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Limited direct maternity patient-care experience</a:t>
          </a:r>
        </a:p>
      </dgm:t>
    </dgm:pt>
    <dgm:pt modelId="{628F4FF7-87EF-0345-B0AB-2D5893239130}" type="parTrans" cxnId="{B9F26B05-6E29-E043-82DE-93C2B4801550}">
      <dgm:prSet/>
      <dgm:spPr/>
      <dgm:t>
        <a:bodyPr/>
        <a:lstStyle/>
        <a:p>
          <a:endParaRPr lang="en-GB"/>
        </a:p>
      </dgm:t>
    </dgm:pt>
    <dgm:pt modelId="{F696F68E-BD42-B042-85D0-95177FB78103}" type="sibTrans" cxnId="{B9F26B05-6E29-E043-82DE-93C2B4801550}">
      <dgm:prSet/>
      <dgm:spPr/>
      <dgm:t>
        <a:bodyPr/>
        <a:lstStyle/>
        <a:p>
          <a:endParaRPr lang="en-GB"/>
        </a:p>
      </dgm:t>
    </dgm:pt>
    <dgm:pt modelId="{0473258D-E485-EF4C-BDBE-23D8DACEE050}">
      <dgm:prSet phldrT="Title" custT="1"/>
      <dgm:spPr/>
      <dgm:t>
        <a:bodyPr/>
        <a:lstStyle/>
        <a:p>
          <a:pPr>
            <a:defRPr b="1"/>
          </a:pPr>
          <a:r>
            <a:rPr lang="en-GB" sz="2800" dirty="0">
              <a:solidFill>
                <a:schemeClr val="accent3"/>
              </a:solidFill>
            </a:rPr>
            <a:t>Opportunities</a:t>
          </a:r>
        </a:p>
      </dgm:t>
    </dgm:pt>
    <dgm:pt modelId="{B82CDF12-A44F-814E-A74E-D2BBCCD426B8}" type="parTrans" cxnId="{6FE89BD2-6B9D-3F43-AA4C-BBD5E29ECEF4}">
      <dgm:prSet/>
      <dgm:spPr/>
      <dgm:t>
        <a:bodyPr/>
        <a:lstStyle/>
        <a:p>
          <a:endParaRPr lang="en-GB"/>
        </a:p>
      </dgm:t>
    </dgm:pt>
    <dgm:pt modelId="{A1E51CCD-2E2E-6644-8839-FDC7CC1B47F7}" type="sibTrans" cxnId="{6FE89BD2-6B9D-3F43-AA4C-BBD5E29ECEF4}">
      <dgm:prSet/>
      <dgm:spPr/>
      <dgm:t>
        <a:bodyPr/>
        <a:lstStyle/>
        <a:p>
          <a:endParaRPr lang="en-GB"/>
        </a:p>
      </dgm:t>
    </dgm:pt>
    <dgm:pt modelId="{1DD09885-AA71-0640-A2C3-019CF36E4052}">
      <dgm:prSet phldrT="Description"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Complete my Health and Social Care qualification </a:t>
          </a:r>
        </a:p>
      </dgm:t>
    </dgm:pt>
    <dgm:pt modelId="{66E1D1B6-3CF0-454C-8D75-2A7A7A1DFF65}" type="parTrans" cxnId="{CF8FE2B3-88FA-CE4D-A228-3E9A26425A22}">
      <dgm:prSet/>
      <dgm:spPr/>
      <dgm:t>
        <a:bodyPr/>
        <a:lstStyle/>
        <a:p>
          <a:endParaRPr lang="en-GB"/>
        </a:p>
      </dgm:t>
    </dgm:pt>
    <dgm:pt modelId="{14A46AB2-86B9-C945-98D4-0E404CCCDE1F}" type="sibTrans" cxnId="{CF8FE2B3-88FA-CE4D-A228-3E9A26425A22}">
      <dgm:prSet/>
      <dgm:spPr/>
      <dgm:t>
        <a:bodyPr/>
        <a:lstStyle/>
        <a:p>
          <a:endParaRPr lang="en-GB"/>
        </a:p>
      </dgm:t>
    </dgm:pt>
    <dgm:pt modelId="{2F1FD777-C058-3E47-9AA7-38477B0EA915}">
      <dgm:prSet phldrT="Title" custT="1"/>
      <dgm:spPr/>
      <dgm:t>
        <a:bodyPr/>
        <a:lstStyle/>
        <a:p>
          <a:pPr>
            <a:defRPr b="1"/>
          </a:pPr>
          <a:r>
            <a:rPr lang="en-GB" sz="2800" dirty="0">
              <a:solidFill>
                <a:schemeClr val="accent3"/>
              </a:solidFill>
            </a:rPr>
            <a:t>Threats</a:t>
          </a:r>
        </a:p>
      </dgm:t>
    </dgm:pt>
    <dgm:pt modelId="{0A0147DB-7E52-E241-9517-6D96F3C2A63E}" type="parTrans" cxnId="{933F84E4-0716-7440-976E-CA199C2D0D07}">
      <dgm:prSet/>
      <dgm:spPr/>
      <dgm:t>
        <a:bodyPr/>
        <a:lstStyle/>
        <a:p>
          <a:endParaRPr lang="en-GB"/>
        </a:p>
      </dgm:t>
    </dgm:pt>
    <dgm:pt modelId="{BE8C8818-F708-DF44-929A-7D58638B8F98}" type="sibTrans" cxnId="{933F84E4-0716-7440-976E-CA199C2D0D07}">
      <dgm:prSet/>
      <dgm:spPr/>
      <dgm:t>
        <a:bodyPr/>
        <a:lstStyle/>
        <a:p>
          <a:endParaRPr lang="en-GB"/>
        </a:p>
      </dgm:t>
    </dgm:pt>
    <dgm:pt modelId="{CAFB6C26-A248-854A-AA9B-DF81B76F7A16}">
      <dgm:prSet phldrT="Description"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Competition from experienced maternity applicants </a:t>
          </a:r>
        </a:p>
      </dgm:t>
    </dgm:pt>
    <dgm:pt modelId="{26BBA555-1F2C-A340-B2EC-11040E0E1FE1}" type="parTrans" cxnId="{ECD401E9-79D4-1D4B-8BD8-B9C032B0AA3C}">
      <dgm:prSet/>
      <dgm:spPr/>
      <dgm:t>
        <a:bodyPr/>
        <a:lstStyle/>
        <a:p>
          <a:endParaRPr lang="en-GB"/>
        </a:p>
      </dgm:t>
    </dgm:pt>
    <dgm:pt modelId="{E998CFD0-007C-3C40-A9C9-1CE47AAF5265}" type="sibTrans" cxnId="{ECD401E9-79D4-1D4B-8BD8-B9C032B0AA3C}">
      <dgm:prSet/>
      <dgm:spPr/>
      <dgm:t>
        <a:bodyPr/>
        <a:lstStyle/>
        <a:p>
          <a:endParaRPr lang="en-GB"/>
        </a:p>
      </dgm:t>
    </dgm:pt>
    <dgm:pt modelId="{25170A9E-55D9-F64F-9027-62F07251A2DC}">
      <dgm:prSet phldrT="Description" custT="1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Empathy and compassionate approach</a:t>
          </a:r>
        </a:p>
      </dgm:t>
    </dgm:pt>
    <dgm:pt modelId="{6EFF0DBA-414E-E243-8CD6-7D7E0C91A083}" type="parTrans" cxnId="{CC7DBBAA-58A7-A942-A0B5-B609FAB3F984}">
      <dgm:prSet/>
      <dgm:spPr/>
      <dgm:t>
        <a:bodyPr/>
        <a:lstStyle/>
        <a:p>
          <a:endParaRPr lang="en-GB"/>
        </a:p>
      </dgm:t>
    </dgm:pt>
    <dgm:pt modelId="{CB8522C7-9691-4641-845F-903922A2ED8B}" type="sibTrans" cxnId="{CC7DBBAA-58A7-A942-A0B5-B609FAB3F984}">
      <dgm:prSet/>
      <dgm:spPr/>
      <dgm:t>
        <a:bodyPr/>
        <a:lstStyle/>
        <a:p>
          <a:endParaRPr lang="en-GB"/>
        </a:p>
      </dgm:t>
    </dgm:pt>
    <dgm:pt modelId="{F6385E24-CA66-8746-A758-8B4F38A0AD35}">
      <dgm:prSet phldrT="Description" custT="1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Experience managing appointments and workload</a:t>
          </a:r>
        </a:p>
      </dgm:t>
    </dgm:pt>
    <dgm:pt modelId="{922AFD96-F92F-704E-ADC9-51A9924DFC15}" type="parTrans" cxnId="{3FA235AD-C145-F349-B00A-663B517C63DF}">
      <dgm:prSet/>
      <dgm:spPr/>
      <dgm:t>
        <a:bodyPr/>
        <a:lstStyle/>
        <a:p>
          <a:endParaRPr lang="en-GB"/>
        </a:p>
      </dgm:t>
    </dgm:pt>
    <dgm:pt modelId="{C3A580FA-62A5-E045-8BEA-272C67DA1AC3}" type="sibTrans" cxnId="{3FA235AD-C145-F349-B00A-663B517C63DF}">
      <dgm:prSet/>
      <dgm:spPr/>
      <dgm:t>
        <a:bodyPr/>
        <a:lstStyle/>
        <a:p>
          <a:endParaRPr lang="en-GB"/>
        </a:p>
      </dgm:t>
    </dgm:pt>
    <dgm:pt modelId="{634EA2C4-A217-C346-AEF0-4E6183BA8C07}">
      <dgm:prSet phldrT="Description" custT="1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Ability to work independently </a:t>
          </a:r>
        </a:p>
      </dgm:t>
    </dgm:pt>
    <dgm:pt modelId="{404C752D-3E36-BB4A-B685-F9A2466B54FC}" type="parTrans" cxnId="{01B0DBAD-7CEE-EF46-8874-EF5121BBF1AA}">
      <dgm:prSet/>
      <dgm:spPr/>
      <dgm:t>
        <a:bodyPr/>
        <a:lstStyle/>
        <a:p>
          <a:endParaRPr lang="en-GB"/>
        </a:p>
      </dgm:t>
    </dgm:pt>
    <dgm:pt modelId="{33B5C74A-7866-F543-B4C5-66821DCCDEA0}" type="sibTrans" cxnId="{01B0DBAD-7CEE-EF46-8874-EF5121BBF1AA}">
      <dgm:prSet/>
      <dgm:spPr/>
      <dgm:t>
        <a:bodyPr/>
        <a:lstStyle/>
        <a:p>
          <a:endParaRPr lang="en-GB"/>
        </a:p>
      </dgm:t>
    </dgm:pt>
    <dgm:pt modelId="{0DB470FF-323B-5041-9785-1B13CB7E2DE3}">
      <dgm:prSet phldrT="Description" custT="1"/>
      <dgm:spPr/>
      <dgm:t>
        <a:bodyPr/>
        <a:lstStyle/>
        <a:p>
          <a:pPr>
            <a:buNone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Need further NHS clinical training</a:t>
          </a:r>
        </a:p>
      </dgm:t>
    </dgm:pt>
    <dgm:pt modelId="{08968BF3-70DE-6648-AD02-A080862259BE}" type="parTrans" cxnId="{F65EF1E4-D358-8E40-AC19-CC2B678E633B}">
      <dgm:prSet/>
      <dgm:spPr/>
      <dgm:t>
        <a:bodyPr/>
        <a:lstStyle/>
        <a:p>
          <a:endParaRPr lang="en-GB"/>
        </a:p>
      </dgm:t>
    </dgm:pt>
    <dgm:pt modelId="{75008D90-6B6E-7A4F-B2E4-3705617FF681}" type="sibTrans" cxnId="{F65EF1E4-D358-8E40-AC19-CC2B678E633B}">
      <dgm:prSet/>
      <dgm:spPr/>
      <dgm:t>
        <a:bodyPr/>
        <a:lstStyle/>
        <a:p>
          <a:endParaRPr lang="en-GB"/>
        </a:p>
      </dgm:t>
    </dgm:pt>
    <dgm:pt modelId="{7E9B7602-89C3-AA43-8F1D-21D62D45F472}">
      <dgm:prSet phldrT="Description" custT="1"/>
      <dgm:spPr/>
      <dgm:t>
        <a:bodyPr/>
        <a:lstStyle/>
        <a:p>
          <a:pPr>
            <a:buNone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Limited experience with hospital patient record systems</a:t>
          </a:r>
        </a:p>
      </dgm:t>
    </dgm:pt>
    <dgm:pt modelId="{A0A2736B-9074-EC44-BA7F-0B793BAE4CCA}" type="parTrans" cxnId="{DD066685-FFA4-5B48-B9B2-5DF7D6463AAE}">
      <dgm:prSet/>
      <dgm:spPr/>
      <dgm:t>
        <a:bodyPr/>
        <a:lstStyle/>
        <a:p>
          <a:endParaRPr lang="en-GB"/>
        </a:p>
      </dgm:t>
    </dgm:pt>
    <dgm:pt modelId="{B74AEDD4-DC20-A849-9FFD-E08B6D84F765}" type="sibTrans" cxnId="{DD066685-FFA4-5B48-B9B2-5DF7D6463AAE}">
      <dgm:prSet/>
      <dgm:spPr/>
      <dgm:t>
        <a:bodyPr/>
        <a:lstStyle/>
        <a:p>
          <a:endParaRPr lang="en-GB"/>
        </a:p>
      </dgm:t>
    </dgm:pt>
    <dgm:pt modelId="{37FF719E-286A-1842-9E0A-7151372F5C83}">
      <dgm:prSet phldrT="Description" custT="1"/>
      <dgm:spPr/>
      <dgm:t>
        <a:bodyPr/>
        <a:lstStyle/>
        <a:p>
          <a:pPr>
            <a:buNone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Still completing my level 4 qualification</a:t>
          </a:r>
        </a:p>
      </dgm:t>
    </dgm:pt>
    <dgm:pt modelId="{84E5EE8B-279D-244A-8EFE-B590635657D8}" type="parTrans" cxnId="{3F1DFC73-D03E-0549-A60C-73DC747EF524}">
      <dgm:prSet/>
      <dgm:spPr/>
      <dgm:t>
        <a:bodyPr/>
        <a:lstStyle/>
        <a:p>
          <a:endParaRPr lang="en-GB"/>
        </a:p>
      </dgm:t>
    </dgm:pt>
    <dgm:pt modelId="{D090A32A-BB3D-3F4E-BE6B-4824B9CDCFC8}" type="sibTrans" cxnId="{3F1DFC73-D03E-0549-A60C-73DC747EF524}">
      <dgm:prSet/>
      <dgm:spPr/>
      <dgm:t>
        <a:bodyPr/>
        <a:lstStyle/>
        <a:p>
          <a:endParaRPr lang="en-GB"/>
        </a:p>
      </dgm:t>
    </dgm:pt>
    <dgm:pt modelId="{D4BF8D21-09BB-D04A-839D-2B07D664FE60}">
      <dgm:prSet phldrT="Description"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Undertake the Care Certificate and Band 3 training</a:t>
          </a:r>
        </a:p>
      </dgm:t>
    </dgm:pt>
    <dgm:pt modelId="{F024EB03-823C-C245-8D59-3118D4745A79}" type="parTrans" cxnId="{C32911F2-39F1-B544-AE66-4FD16F7640E7}">
      <dgm:prSet/>
      <dgm:spPr/>
      <dgm:t>
        <a:bodyPr/>
        <a:lstStyle/>
        <a:p>
          <a:endParaRPr lang="en-GB"/>
        </a:p>
      </dgm:t>
    </dgm:pt>
    <dgm:pt modelId="{BF73A1D9-7AAB-1246-AC0B-2915C4895548}" type="sibTrans" cxnId="{C32911F2-39F1-B544-AE66-4FD16F7640E7}">
      <dgm:prSet/>
      <dgm:spPr/>
      <dgm:t>
        <a:bodyPr/>
        <a:lstStyle/>
        <a:p>
          <a:endParaRPr lang="en-GB"/>
        </a:p>
      </dgm:t>
    </dgm:pt>
    <dgm:pt modelId="{A3EABC87-6172-3143-8104-499AC89DF672}">
      <dgm:prSet phldrT="Description"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Gain maternity experience through suitable placements</a:t>
          </a:r>
        </a:p>
      </dgm:t>
    </dgm:pt>
    <dgm:pt modelId="{53A4783F-5A08-914F-826D-02D609E6308C}" type="parTrans" cxnId="{37051F3A-6833-2E45-BFB2-906431356F30}">
      <dgm:prSet/>
      <dgm:spPr/>
      <dgm:t>
        <a:bodyPr/>
        <a:lstStyle/>
        <a:p>
          <a:endParaRPr lang="en-GB"/>
        </a:p>
      </dgm:t>
    </dgm:pt>
    <dgm:pt modelId="{3BFB9595-7DCC-A24C-BCB9-E7BAB1D64BE9}" type="sibTrans" cxnId="{37051F3A-6833-2E45-BFB2-906431356F30}">
      <dgm:prSet/>
      <dgm:spPr/>
      <dgm:t>
        <a:bodyPr/>
        <a:lstStyle/>
        <a:p>
          <a:endParaRPr lang="en-GB"/>
        </a:p>
      </dgm:t>
    </dgm:pt>
    <dgm:pt modelId="{46A1EB72-9135-4A4B-8737-2EC1A463794D}">
      <dgm:prSet phldrT="Description"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Learn from registered midwives and NHS teams</a:t>
          </a:r>
        </a:p>
      </dgm:t>
    </dgm:pt>
    <dgm:pt modelId="{A0F09919-4D0E-AC4C-BB83-D081C3124D0C}" type="parTrans" cxnId="{5A0F3A03-0462-3E4A-83E3-4B7DDC58EAD9}">
      <dgm:prSet/>
      <dgm:spPr/>
      <dgm:t>
        <a:bodyPr/>
        <a:lstStyle/>
        <a:p>
          <a:endParaRPr lang="en-GB"/>
        </a:p>
      </dgm:t>
    </dgm:pt>
    <dgm:pt modelId="{8FC49050-C315-F740-986A-04B4390AD95A}" type="sibTrans" cxnId="{5A0F3A03-0462-3E4A-83E3-4B7DDC58EAD9}">
      <dgm:prSet/>
      <dgm:spPr/>
      <dgm:t>
        <a:bodyPr/>
        <a:lstStyle/>
        <a:p>
          <a:endParaRPr lang="en-GB"/>
        </a:p>
      </dgm:t>
    </dgm:pt>
    <dgm:pt modelId="{27023AB8-F18D-8A44-9A7D-2CCB32E77BB5}">
      <dgm:prSet phldrT="Description"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Essential patient-contact experience requirements </a:t>
          </a:r>
        </a:p>
      </dgm:t>
    </dgm:pt>
    <dgm:pt modelId="{F21F863B-330A-9941-8164-6843722021A9}" type="parTrans" cxnId="{6C504A35-E62E-7D45-A290-EE0FEBD691D5}">
      <dgm:prSet/>
      <dgm:spPr/>
      <dgm:t>
        <a:bodyPr/>
        <a:lstStyle/>
        <a:p>
          <a:endParaRPr lang="en-GB"/>
        </a:p>
      </dgm:t>
    </dgm:pt>
    <dgm:pt modelId="{012A99CE-9271-1F48-9222-B743622F50BB}" type="sibTrans" cxnId="{6C504A35-E62E-7D45-A290-EE0FEBD691D5}">
      <dgm:prSet/>
      <dgm:spPr/>
      <dgm:t>
        <a:bodyPr/>
        <a:lstStyle/>
        <a:p>
          <a:endParaRPr lang="en-GB"/>
        </a:p>
      </dgm:t>
    </dgm:pt>
    <dgm:pt modelId="{DC2DAEF9-A829-F64F-B697-75EBFF67A1CA}">
      <dgm:prSet phldrT="Description"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Demanding and fast-paced clinical environment</a:t>
          </a:r>
        </a:p>
      </dgm:t>
    </dgm:pt>
    <dgm:pt modelId="{7C6D263C-F131-B64A-B5FA-E3CD07255569}" type="parTrans" cxnId="{B4FE5BBF-904B-DF4E-BB75-8B724DC4F652}">
      <dgm:prSet/>
      <dgm:spPr/>
      <dgm:t>
        <a:bodyPr/>
        <a:lstStyle/>
        <a:p>
          <a:endParaRPr lang="en-GB"/>
        </a:p>
      </dgm:t>
    </dgm:pt>
    <dgm:pt modelId="{3F56ADE8-F71B-2C46-9148-8245BA22B5E3}" type="sibTrans" cxnId="{B4FE5BBF-904B-DF4E-BB75-8B724DC4F652}">
      <dgm:prSet/>
      <dgm:spPr/>
      <dgm:t>
        <a:bodyPr/>
        <a:lstStyle/>
        <a:p>
          <a:endParaRPr lang="en-GB"/>
        </a:p>
      </dgm:t>
    </dgm:pt>
    <dgm:pt modelId="{4A1CAA35-87E4-E844-86EF-12D226303F95}">
      <dgm:prSet phldrT="Description"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Potential challenges balancing work and study</a:t>
          </a:r>
          <a:r>
            <a:rPr lang="en-GB" sz="1400" dirty="0"/>
            <a:t> </a:t>
          </a:r>
        </a:p>
      </dgm:t>
    </dgm:pt>
    <dgm:pt modelId="{F081C631-9718-D947-9B4D-D3500A7DA2E8}" type="parTrans" cxnId="{56088E7C-9FBD-C84C-92F8-DE0A1C7439AA}">
      <dgm:prSet/>
      <dgm:spPr/>
      <dgm:t>
        <a:bodyPr/>
        <a:lstStyle/>
        <a:p>
          <a:endParaRPr lang="en-GB"/>
        </a:p>
      </dgm:t>
    </dgm:pt>
    <dgm:pt modelId="{1695C212-04B5-E043-8C82-F1FC115E0F71}" type="sibTrans" cxnId="{56088E7C-9FBD-C84C-92F8-DE0A1C7439AA}">
      <dgm:prSet/>
      <dgm:spPr/>
      <dgm:t>
        <a:bodyPr/>
        <a:lstStyle/>
        <a:p>
          <a:endParaRPr lang="en-GB"/>
        </a:p>
      </dgm:t>
    </dgm:pt>
    <dgm:pt modelId="{7CA87DCE-1444-E447-89AB-A1C79E8A4E7C}" type="pres">
      <dgm:prSet presAssocID="{49B411F3-9EFA-C343-BCDC-BB969E84A694}" presName="root" presStyleCnt="0">
        <dgm:presLayoutVars>
          <dgm:dir/>
          <dgm:resizeHandles val="exact"/>
        </dgm:presLayoutVars>
      </dgm:prSet>
      <dgm:spPr/>
    </dgm:pt>
    <dgm:pt modelId="{7B3DB333-4F1E-834F-B7EA-0F5DF417E93C}" type="pres">
      <dgm:prSet presAssocID="{DF4DDCD4-A944-714E-B881-1630D370EF49}" presName="compNode" presStyleCnt="0"/>
      <dgm:spPr/>
    </dgm:pt>
    <dgm:pt modelId="{7E41923E-324A-BC4F-8A1E-FDDE02970B11}" type="pres">
      <dgm:prSet presAssocID="{DF4DDCD4-A944-714E-B881-1630D370EF49}" presName="accentLine" presStyleLbl="dkBgShp" presStyleIdx="0" presStyleCnt="4"/>
      <dgm:spPr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gm:spPr>
    </dgm:pt>
    <dgm:pt modelId="{ED81F14A-7CA5-F64E-9865-25DACD33B763}" type="pres">
      <dgm:prSet presAssocID="{DF4DDCD4-A944-714E-B881-1630D370EF49}" presName="titleText" presStyleLbl="revTx" presStyleIdx="0" presStyleCnt="8">
        <dgm:presLayoutVars>
          <dgm:chMax val="0"/>
          <dgm:chPref val="0"/>
        </dgm:presLayoutVars>
      </dgm:prSet>
      <dgm:spPr/>
    </dgm:pt>
    <dgm:pt modelId="{9E59C853-CCE7-EF4B-A5DC-BBABF12D2B00}" type="pres">
      <dgm:prSet presAssocID="{DF4DDCD4-A944-714E-B881-1630D370EF49}" presName="bodyText" presStyleLbl="revTx" presStyleIdx="1" presStyleCnt="8">
        <dgm:presLayoutVars>
          <dgm:chMax val="0"/>
          <dgm:chPref val="0"/>
        </dgm:presLayoutVars>
      </dgm:prSet>
      <dgm:spPr/>
    </dgm:pt>
    <dgm:pt modelId="{E023FDC8-0C90-B140-BD74-C027CAEFA084}" type="pres">
      <dgm:prSet presAssocID="{CDEC985A-BDB0-D346-B252-81C2FC8AA7C7}" presName="sibTrans" presStyleCnt="0"/>
      <dgm:spPr/>
    </dgm:pt>
    <dgm:pt modelId="{1E5019DB-4D05-4B43-95C6-9617D2923E6D}" type="pres">
      <dgm:prSet presAssocID="{D4C697F9-4DA4-AC42-A0F8-35680199CF29}" presName="compNode" presStyleCnt="0"/>
      <dgm:spPr/>
    </dgm:pt>
    <dgm:pt modelId="{925404F4-B4A0-684D-A07C-069F77966994}" type="pres">
      <dgm:prSet presAssocID="{D4C697F9-4DA4-AC42-A0F8-35680199CF29}" presName="accentLine" presStyleLbl="dkBgShp" presStyleIdx="1" presStyleCnt="4"/>
      <dgm:spPr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gm:spPr>
    </dgm:pt>
    <dgm:pt modelId="{4AC74BDD-6C96-6346-A59B-9B551A3DF679}" type="pres">
      <dgm:prSet presAssocID="{D4C697F9-4DA4-AC42-A0F8-35680199CF29}" presName="titleText" presStyleLbl="revTx" presStyleIdx="2" presStyleCnt="8">
        <dgm:presLayoutVars>
          <dgm:chMax val="0"/>
          <dgm:chPref val="0"/>
        </dgm:presLayoutVars>
      </dgm:prSet>
      <dgm:spPr/>
    </dgm:pt>
    <dgm:pt modelId="{49F50EA8-9190-574D-B36B-6FD247701FF4}" type="pres">
      <dgm:prSet presAssocID="{D4C697F9-4DA4-AC42-A0F8-35680199CF29}" presName="bodyText" presStyleLbl="revTx" presStyleIdx="3" presStyleCnt="8">
        <dgm:presLayoutVars>
          <dgm:chMax val="0"/>
          <dgm:chPref val="0"/>
        </dgm:presLayoutVars>
      </dgm:prSet>
      <dgm:spPr/>
    </dgm:pt>
    <dgm:pt modelId="{996DFEC2-9405-8041-A787-C8F6BF7C3538}" type="pres">
      <dgm:prSet presAssocID="{FAF0F329-276F-6C4F-814B-9085A18F0016}" presName="sibTrans" presStyleCnt="0"/>
      <dgm:spPr/>
    </dgm:pt>
    <dgm:pt modelId="{3FE64D0A-1390-CA4F-AE6B-9F5459B1156D}" type="pres">
      <dgm:prSet presAssocID="{0473258D-E485-EF4C-BDBE-23D8DACEE050}" presName="compNode" presStyleCnt="0"/>
      <dgm:spPr/>
    </dgm:pt>
    <dgm:pt modelId="{DB92F506-E098-4247-8B0E-B12B3C062FB9}" type="pres">
      <dgm:prSet presAssocID="{0473258D-E485-EF4C-BDBE-23D8DACEE050}" presName="accentLine" presStyleLbl="dkBgShp" presStyleIdx="2" presStyleCnt="4"/>
      <dgm:spPr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gm:spPr>
    </dgm:pt>
    <dgm:pt modelId="{73133DDD-E07E-7E4B-87E1-1E2C405411E5}" type="pres">
      <dgm:prSet presAssocID="{0473258D-E485-EF4C-BDBE-23D8DACEE050}" presName="titleText" presStyleLbl="revTx" presStyleIdx="4" presStyleCnt="8">
        <dgm:presLayoutVars>
          <dgm:chMax val="0"/>
          <dgm:chPref val="0"/>
        </dgm:presLayoutVars>
      </dgm:prSet>
      <dgm:spPr/>
    </dgm:pt>
    <dgm:pt modelId="{FB6CBE93-8982-8B41-841D-B1F1E446A7BC}" type="pres">
      <dgm:prSet presAssocID="{0473258D-E485-EF4C-BDBE-23D8DACEE050}" presName="bodyText" presStyleLbl="revTx" presStyleIdx="5" presStyleCnt="8">
        <dgm:presLayoutVars>
          <dgm:chMax val="0"/>
          <dgm:chPref val="0"/>
        </dgm:presLayoutVars>
      </dgm:prSet>
      <dgm:spPr/>
    </dgm:pt>
    <dgm:pt modelId="{807E290E-0C81-2D4D-9232-8F0908EEEF79}" type="pres">
      <dgm:prSet presAssocID="{A1E51CCD-2E2E-6644-8839-FDC7CC1B47F7}" presName="sibTrans" presStyleCnt="0"/>
      <dgm:spPr/>
    </dgm:pt>
    <dgm:pt modelId="{C872D2CD-AB46-F74F-8B07-121EDC3ADE90}" type="pres">
      <dgm:prSet presAssocID="{2F1FD777-C058-3E47-9AA7-38477B0EA915}" presName="compNode" presStyleCnt="0"/>
      <dgm:spPr/>
    </dgm:pt>
    <dgm:pt modelId="{C3E82353-4CDA-6E48-837E-37092B2F61C7}" type="pres">
      <dgm:prSet presAssocID="{2F1FD777-C058-3E47-9AA7-38477B0EA915}" presName="accentLine" presStyleLbl="dkBgShp" presStyleIdx="3" presStyleCnt="4"/>
      <dgm:spPr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gm:spPr>
    </dgm:pt>
    <dgm:pt modelId="{05C09771-6E06-0F41-9ADE-666B2D5DBBB1}" type="pres">
      <dgm:prSet presAssocID="{2F1FD777-C058-3E47-9AA7-38477B0EA915}" presName="titleText" presStyleLbl="revTx" presStyleIdx="6" presStyleCnt="8">
        <dgm:presLayoutVars>
          <dgm:chMax val="0"/>
          <dgm:chPref val="0"/>
        </dgm:presLayoutVars>
      </dgm:prSet>
      <dgm:spPr/>
    </dgm:pt>
    <dgm:pt modelId="{108C8B4C-7694-6246-8DA9-3B5BE1AF0E6A}" type="pres">
      <dgm:prSet presAssocID="{2F1FD777-C058-3E47-9AA7-38477B0EA915}" presName="bodyText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5A0F3A03-0462-3E4A-83E3-4B7DDC58EAD9}" srcId="{0473258D-E485-EF4C-BDBE-23D8DACEE050}" destId="{46A1EB72-9135-4A4B-8737-2EC1A463794D}" srcOrd="3" destOrd="0" parTransId="{A0F09919-4D0E-AC4C-BB83-D081C3124D0C}" sibTransId="{8FC49050-C315-F740-986A-04B4390AD95A}"/>
    <dgm:cxn modelId="{B9F26B05-6E29-E043-82DE-93C2B4801550}" srcId="{D4C697F9-4DA4-AC42-A0F8-35680199CF29}" destId="{22BE2109-88D7-5643-823A-EB2509B02C83}" srcOrd="0" destOrd="0" parTransId="{628F4FF7-87EF-0345-B0AB-2D5893239130}" sibTransId="{F696F68E-BD42-B042-85D0-95177FB78103}"/>
    <dgm:cxn modelId="{BD32D812-4E2B-D048-BE1F-9EE7EDEF807D}" type="presOf" srcId="{A3EABC87-6172-3143-8104-499AC89DF672}" destId="{FB6CBE93-8982-8B41-841D-B1F1E446A7BC}" srcOrd="0" destOrd="2" presId="urn:microsoft.com/office/officeart/2026/layout/TextCardShortLine"/>
    <dgm:cxn modelId="{E9C94617-BD70-C042-AE29-5A3265E81076}" type="presOf" srcId="{2F1FD777-C058-3E47-9AA7-38477B0EA915}" destId="{05C09771-6E06-0F41-9ADE-666B2D5DBBB1}" srcOrd="0" destOrd="0" presId="urn:microsoft.com/office/officeart/2026/layout/TextCardShortLine"/>
    <dgm:cxn modelId="{27D9AF20-2FE1-A348-BC78-C87D5C66E1F3}" type="presOf" srcId="{F6385E24-CA66-8746-A758-8B4F38A0AD35}" destId="{9E59C853-CCE7-EF4B-A5DC-BBABF12D2B00}" srcOrd="0" destOrd="2" presId="urn:microsoft.com/office/officeart/2026/layout/TextCardShortLine"/>
    <dgm:cxn modelId="{240E2521-E6D3-3B4B-AC03-BC1E8B89B2DF}" type="presOf" srcId="{49B411F3-9EFA-C343-BCDC-BB969E84A694}" destId="{7CA87DCE-1444-E447-89AB-A1C79E8A4E7C}" srcOrd="0" destOrd="0" presId="urn:microsoft.com/office/officeart/2026/layout/TextCardShortLine"/>
    <dgm:cxn modelId="{6198E023-F28D-BE4F-90FC-74A1DCAF7B50}" srcId="{DF4DDCD4-A944-714E-B881-1630D370EF49}" destId="{8619789E-565E-3148-8661-660DA4BE0319}" srcOrd="0" destOrd="0" parTransId="{25D22791-6553-E244-864F-920ECC81082D}" sibTransId="{754F5DFC-5F69-3745-81FC-78486AE140DB}"/>
    <dgm:cxn modelId="{10A0E32D-1806-5F45-B50B-7BD74C72A46C}" type="presOf" srcId="{4A1CAA35-87E4-E844-86EF-12D226303F95}" destId="{108C8B4C-7694-6246-8DA9-3B5BE1AF0E6A}" srcOrd="0" destOrd="3" presId="urn:microsoft.com/office/officeart/2026/layout/TextCardShortLine"/>
    <dgm:cxn modelId="{6C504A35-E62E-7D45-A290-EE0FEBD691D5}" srcId="{2F1FD777-C058-3E47-9AA7-38477B0EA915}" destId="{27023AB8-F18D-8A44-9A7D-2CCB32E77BB5}" srcOrd="1" destOrd="0" parTransId="{F21F863B-330A-9941-8164-6843722021A9}" sibTransId="{012A99CE-9271-1F48-9222-B743622F50BB}"/>
    <dgm:cxn modelId="{68C8D539-E1F3-E945-B0B9-B0B71D5C2DF8}" type="presOf" srcId="{22BE2109-88D7-5643-823A-EB2509B02C83}" destId="{49F50EA8-9190-574D-B36B-6FD247701FF4}" srcOrd="0" destOrd="0" presId="urn:microsoft.com/office/officeart/2026/layout/TextCardShortLine"/>
    <dgm:cxn modelId="{37051F3A-6833-2E45-BFB2-906431356F30}" srcId="{0473258D-E485-EF4C-BDBE-23D8DACEE050}" destId="{A3EABC87-6172-3143-8104-499AC89DF672}" srcOrd="2" destOrd="0" parTransId="{53A4783F-5A08-914F-826D-02D609E6308C}" sibTransId="{3BFB9595-7DCC-A24C-BCB9-E7BAB1D64BE9}"/>
    <dgm:cxn modelId="{F7D5144A-4DC6-364A-9442-D5F37ABC0889}" type="presOf" srcId="{D4C697F9-4DA4-AC42-A0F8-35680199CF29}" destId="{4AC74BDD-6C96-6346-A59B-9B551A3DF679}" srcOrd="0" destOrd="0" presId="urn:microsoft.com/office/officeart/2026/layout/TextCardShortLine"/>
    <dgm:cxn modelId="{BB7EED59-FA40-D544-AEDC-1BF4F8A92AC8}" type="presOf" srcId="{37FF719E-286A-1842-9E0A-7151372F5C83}" destId="{49F50EA8-9190-574D-B36B-6FD247701FF4}" srcOrd="0" destOrd="3" presId="urn:microsoft.com/office/officeart/2026/layout/TextCardShortLine"/>
    <dgm:cxn modelId="{49E24760-D4FC-854F-AF4C-D8DA02F88074}" type="presOf" srcId="{DF4DDCD4-A944-714E-B881-1630D370EF49}" destId="{ED81F14A-7CA5-F64E-9865-25DACD33B763}" srcOrd="0" destOrd="0" presId="urn:microsoft.com/office/officeart/2026/layout/TextCardShortLine"/>
    <dgm:cxn modelId="{B6B51371-82CA-FC45-AC4F-68958B757C40}" type="presOf" srcId="{0DB470FF-323B-5041-9785-1B13CB7E2DE3}" destId="{49F50EA8-9190-574D-B36B-6FD247701FF4}" srcOrd="0" destOrd="1" presId="urn:microsoft.com/office/officeart/2026/layout/TextCardShortLine"/>
    <dgm:cxn modelId="{93308573-18DF-2F43-BE1B-4196EDADD137}" type="presOf" srcId="{7E9B7602-89C3-AA43-8F1D-21D62D45F472}" destId="{49F50EA8-9190-574D-B36B-6FD247701FF4}" srcOrd="0" destOrd="2" presId="urn:microsoft.com/office/officeart/2026/layout/TextCardShortLine"/>
    <dgm:cxn modelId="{3F1DFC73-D03E-0549-A60C-73DC747EF524}" srcId="{D4C697F9-4DA4-AC42-A0F8-35680199CF29}" destId="{37FF719E-286A-1842-9E0A-7151372F5C83}" srcOrd="3" destOrd="0" parTransId="{84E5EE8B-279D-244A-8EFE-B590635657D8}" sibTransId="{D090A32A-BB3D-3F4E-BE6B-4824B9CDCFC8}"/>
    <dgm:cxn modelId="{0FF37D74-531A-D24E-9E96-3B85219C0E09}" type="presOf" srcId="{8619789E-565E-3148-8661-660DA4BE0319}" destId="{9E59C853-CCE7-EF4B-A5DC-BBABF12D2B00}" srcOrd="0" destOrd="0" presId="urn:microsoft.com/office/officeart/2026/layout/TextCardShortLine"/>
    <dgm:cxn modelId="{1B4DDD78-8831-604E-A3C8-FF4B85932BB0}" type="presOf" srcId="{1DD09885-AA71-0640-A2C3-019CF36E4052}" destId="{FB6CBE93-8982-8B41-841D-B1F1E446A7BC}" srcOrd="0" destOrd="0" presId="urn:microsoft.com/office/officeart/2026/layout/TextCardShortLine"/>
    <dgm:cxn modelId="{56088E7C-9FBD-C84C-92F8-DE0A1C7439AA}" srcId="{2F1FD777-C058-3E47-9AA7-38477B0EA915}" destId="{4A1CAA35-87E4-E844-86EF-12D226303F95}" srcOrd="3" destOrd="0" parTransId="{F081C631-9718-D947-9B4D-D3500A7DA2E8}" sibTransId="{1695C212-04B5-E043-8C82-F1FC115E0F71}"/>
    <dgm:cxn modelId="{9EB07283-F5C0-D44A-9E68-6299A54D7709}" type="presOf" srcId="{27023AB8-F18D-8A44-9A7D-2CCB32E77BB5}" destId="{108C8B4C-7694-6246-8DA9-3B5BE1AF0E6A}" srcOrd="0" destOrd="1" presId="urn:microsoft.com/office/officeart/2026/layout/TextCardShortLine"/>
    <dgm:cxn modelId="{DD066685-FFA4-5B48-B9B2-5DF7D6463AAE}" srcId="{D4C697F9-4DA4-AC42-A0F8-35680199CF29}" destId="{7E9B7602-89C3-AA43-8F1D-21D62D45F472}" srcOrd="2" destOrd="0" parTransId="{A0A2736B-9074-EC44-BA7F-0B793BAE4CCA}" sibTransId="{B74AEDD4-DC20-A849-9FFD-E08B6D84F765}"/>
    <dgm:cxn modelId="{02E1EA8A-250C-C04D-82A8-F43AA5CAAE0C}" type="presOf" srcId="{25170A9E-55D9-F64F-9027-62F07251A2DC}" destId="{9E59C853-CCE7-EF4B-A5DC-BBABF12D2B00}" srcOrd="0" destOrd="1" presId="urn:microsoft.com/office/officeart/2026/layout/TextCardShortLine"/>
    <dgm:cxn modelId="{A0E58D99-80B4-5F45-A583-A326990D13AA}" type="presOf" srcId="{634EA2C4-A217-C346-AEF0-4E6183BA8C07}" destId="{9E59C853-CCE7-EF4B-A5DC-BBABF12D2B00}" srcOrd="0" destOrd="3" presId="urn:microsoft.com/office/officeart/2026/layout/TextCardShortLine"/>
    <dgm:cxn modelId="{90B2D09F-4B79-6942-BB8F-CC0C268D933A}" srcId="{49B411F3-9EFA-C343-BCDC-BB969E84A694}" destId="{D4C697F9-4DA4-AC42-A0F8-35680199CF29}" srcOrd="1" destOrd="0" parTransId="{8C703BC1-F3E9-9545-A852-9C94DD09F65C}" sibTransId="{FAF0F329-276F-6C4F-814B-9085A18F0016}"/>
    <dgm:cxn modelId="{CC7DBBAA-58A7-A942-A0B5-B609FAB3F984}" srcId="{DF4DDCD4-A944-714E-B881-1630D370EF49}" destId="{25170A9E-55D9-F64F-9027-62F07251A2DC}" srcOrd="1" destOrd="0" parTransId="{6EFF0DBA-414E-E243-8CD6-7D7E0C91A083}" sibTransId="{CB8522C7-9691-4641-845F-903922A2ED8B}"/>
    <dgm:cxn modelId="{3FA235AD-C145-F349-B00A-663B517C63DF}" srcId="{DF4DDCD4-A944-714E-B881-1630D370EF49}" destId="{F6385E24-CA66-8746-A758-8B4F38A0AD35}" srcOrd="2" destOrd="0" parTransId="{922AFD96-F92F-704E-ADC9-51A9924DFC15}" sibTransId="{C3A580FA-62A5-E045-8BEA-272C67DA1AC3}"/>
    <dgm:cxn modelId="{01B0DBAD-7CEE-EF46-8874-EF5121BBF1AA}" srcId="{DF4DDCD4-A944-714E-B881-1630D370EF49}" destId="{634EA2C4-A217-C346-AEF0-4E6183BA8C07}" srcOrd="3" destOrd="0" parTransId="{404C752D-3E36-BB4A-B685-F9A2466B54FC}" sibTransId="{33B5C74A-7866-F543-B4C5-66821DCCDEA0}"/>
    <dgm:cxn modelId="{CF8FE2B3-88FA-CE4D-A228-3E9A26425A22}" srcId="{0473258D-E485-EF4C-BDBE-23D8DACEE050}" destId="{1DD09885-AA71-0640-A2C3-019CF36E4052}" srcOrd="0" destOrd="0" parTransId="{66E1D1B6-3CF0-454C-8D75-2A7A7A1DFF65}" sibTransId="{14A46AB2-86B9-C945-98D4-0E404CCCDE1F}"/>
    <dgm:cxn modelId="{E6DE69B5-99BB-7B4C-AC46-51D907754776}" srcId="{49B411F3-9EFA-C343-BCDC-BB969E84A694}" destId="{DF4DDCD4-A944-714E-B881-1630D370EF49}" srcOrd="0" destOrd="0" parTransId="{9E561549-221C-4B4D-9008-E5F9231A4BB2}" sibTransId="{CDEC985A-BDB0-D346-B252-81C2FC8AA7C7}"/>
    <dgm:cxn modelId="{B4FE5BBF-904B-DF4E-BB75-8B724DC4F652}" srcId="{2F1FD777-C058-3E47-9AA7-38477B0EA915}" destId="{DC2DAEF9-A829-F64F-B697-75EBFF67A1CA}" srcOrd="2" destOrd="0" parTransId="{7C6D263C-F131-B64A-B5FA-E3CD07255569}" sibTransId="{3F56ADE8-F71B-2C46-9148-8245BA22B5E3}"/>
    <dgm:cxn modelId="{BBF579C2-5F9F-3349-8566-781028637481}" type="presOf" srcId="{46A1EB72-9135-4A4B-8737-2EC1A463794D}" destId="{FB6CBE93-8982-8B41-841D-B1F1E446A7BC}" srcOrd="0" destOrd="3" presId="urn:microsoft.com/office/officeart/2026/layout/TextCardShortLine"/>
    <dgm:cxn modelId="{6FE89BD2-6B9D-3F43-AA4C-BBD5E29ECEF4}" srcId="{49B411F3-9EFA-C343-BCDC-BB969E84A694}" destId="{0473258D-E485-EF4C-BDBE-23D8DACEE050}" srcOrd="2" destOrd="0" parTransId="{B82CDF12-A44F-814E-A74E-D2BBCCD426B8}" sibTransId="{A1E51CCD-2E2E-6644-8839-FDC7CC1B47F7}"/>
    <dgm:cxn modelId="{C9651DDE-313D-2B48-A36A-B3566CD68EB2}" type="presOf" srcId="{D4BF8D21-09BB-D04A-839D-2B07D664FE60}" destId="{FB6CBE93-8982-8B41-841D-B1F1E446A7BC}" srcOrd="0" destOrd="1" presId="urn:microsoft.com/office/officeart/2026/layout/TextCardShortLine"/>
    <dgm:cxn modelId="{933F84E4-0716-7440-976E-CA199C2D0D07}" srcId="{49B411F3-9EFA-C343-BCDC-BB969E84A694}" destId="{2F1FD777-C058-3E47-9AA7-38477B0EA915}" srcOrd="3" destOrd="0" parTransId="{0A0147DB-7E52-E241-9517-6D96F3C2A63E}" sibTransId="{BE8C8818-F708-DF44-929A-7D58638B8F98}"/>
    <dgm:cxn modelId="{F65EF1E4-D358-8E40-AC19-CC2B678E633B}" srcId="{D4C697F9-4DA4-AC42-A0F8-35680199CF29}" destId="{0DB470FF-323B-5041-9785-1B13CB7E2DE3}" srcOrd="1" destOrd="0" parTransId="{08968BF3-70DE-6648-AD02-A080862259BE}" sibTransId="{75008D90-6B6E-7A4F-B2E4-3705617FF681}"/>
    <dgm:cxn modelId="{ECD401E9-79D4-1D4B-8BD8-B9C032B0AA3C}" srcId="{2F1FD777-C058-3E47-9AA7-38477B0EA915}" destId="{CAFB6C26-A248-854A-AA9B-DF81B76F7A16}" srcOrd="0" destOrd="0" parTransId="{26BBA555-1F2C-A340-B2EC-11040E0E1FE1}" sibTransId="{E998CFD0-007C-3C40-A9C9-1CE47AAF5265}"/>
    <dgm:cxn modelId="{289465ED-E2C1-6644-8EA3-5431E90BE61F}" type="presOf" srcId="{CAFB6C26-A248-854A-AA9B-DF81B76F7A16}" destId="{108C8B4C-7694-6246-8DA9-3B5BE1AF0E6A}" srcOrd="0" destOrd="0" presId="urn:microsoft.com/office/officeart/2026/layout/TextCardShortLine"/>
    <dgm:cxn modelId="{C32911F2-39F1-B544-AE66-4FD16F7640E7}" srcId="{0473258D-E485-EF4C-BDBE-23D8DACEE050}" destId="{D4BF8D21-09BB-D04A-839D-2B07D664FE60}" srcOrd="1" destOrd="0" parTransId="{F024EB03-823C-C245-8D59-3118D4745A79}" sibTransId="{BF73A1D9-7AAB-1246-AC0B-2915C4895548}"/>
    <dgm:cxn modelId="{E44FC6F5-0416-8A41-9DAD-A0BD2D51815C}" type="presOf" srcId="{0473258D-E485-EF4C-BDBE-23D8DACEE050}" destId="{73133DDD-E07E-7E4B-87E1-1E2C405411E5}" srcOrd="0" destOrd="0" presId="urn:microsoft.com/office/officeart/2026/layout/TextCardShortLine"/>
    <dgm:cxn modelId="{CD5C74FB-D9CF-6A42-8107-65F30193464A}" type="presOf" srcId="{DC2DAEF9-A829-F64F-B697-75EBFF67A1CA}" destId="{108C8B4C-7694-6246-8DA9-3B5BE1AF0E6A}" srcOrd="0" destOrd="2" presId="urn:microsoft.com/office/officeart/2026/layout/TextCardShortLine"/>
    <dgm:cxn modelId="{C6B3E7CC-68AF-5A43-A291-9489B4D286F6}" type="presParOf" srcId="{7CA87DCE-1444-E447-89AB-A1C79E8A4E7C}" destId="{7B3DB333-4F1E-834F-B7EA-0F5DF417E93C}" srcOrd="0" destOrd="0" presId="urn:microsoft.com/office/officeart/2026/layout/TextCardShortLine"/>
    <dgm:cxn modelId="{0E13AB8D-9B59-7A4A-A29E-4EE2DA75FCFF}" type="presParOf" srcId="{7B3DB333-4F1E-834F-B7EA-0F5DF417E93C}" destId="{7E41923E-324A-BC4F-8A1E-FDDE02970B11}" srcOrd="0" destOrd="0" presId="urn:microsoft.com/office/officeart/2026/layout/TextCardShortLine"/>
    <dgm:cxn modelId="{82FD5E61-EC2A-6743-A06B-AB07F10F3349}" type="presParOf" srcId="{7B3DB333-4F1E-834F-B7EA-0F5DF417E93C}" destId="{ED81F14A-7CA5-F64E-9865-25DACD33B763}" srcOrd="1" destOrd="0" presId="urn:microsoft.com/office/officeart/2026/layout/TextCardShortLine"/>
    <dgm:cxn modelId="{A94FAAAC-D026-6F4E-927F-8322F5E98561}" type="presParOf" srcId="{7B3DB333-4F1E-834F-B7EA-0F5DF417E93C}" destId="{9E59C853-CCE7-EF4B-A5DC-BBABF12D2B00}" srcOrd="2" destOrd="0" presId="urn:microsoft.com/office/officeart/2026/layout/TextCardShortLine"/>
    <dgm:cxn modelId="{EB10B189-4195-004D-95F2-845692229644}" type="presParOf" srcId="{7CA87DCE-1444-E447-89AB-A1C79E8A4E7C}" destId="{E023FDC8-0C90-B140-BD74-C027CAEFA084}" srcOrd="1" destOrd="0" presId="urn:microsoft.com/office/officeart/2026/layout/TextCardShortLine"/>
    <dgm:cxn modelId="{42CF3A05-C6F7-C44C-A8F7-9298F40853FE}" type="presParOf" srcId="{7CA87DCE-1444-E447-89AB-A1C79E8A4E7C}" destId="{1E5019DB-4D05-4B43-95C6-9617D2923E6D}" srcOrd="2" destOrd="0" presId="urn:microsoft.com/office/officeart/2026/layout/TextCardShortLine"/>
    <dgm:cxn modelId="{94360BD5-584E-E54B-9F72-2E5380D48568}" type="presParOf" srcId="{1E5019DB-4D05-4B43-95C6-9617D2923E6D}" destId="{925404F4-B4A0-684D-A07C-069F77966994}" srcOrd="0" destOrd="0" presId="urn:microsoft.com/office/officeart/2026/layout/TextCardShortLine"/>
    <dgm:cxn modelId="{7B54B30D-7115-8C41-984A-30A096D2CA0D}" type="presParOf" srcId="{1E5019DB-4D05-4B43-95C6-9617D2923E6D}" destId="{4AC74BDD-6C96-6346-A59B-9B551A3DF679}" srcOrd="1" destOrd="0" presId="urn:microsoft.com/office/officeart/2026/layout/TextCardShortLine"/>
    <dgm:cxn modelId="{694262AD-8508-704C-B404-735B63A3A61A}" type="presParOf" srcId="{1E5019DB-4D05-4B43-95C6-9617D2923E6D}" destId="{49F50EA8-9190-574D-B36B-6FD247701FF4}" srcOrd="2" destOrd="0" presId="urn:microsoft.com/office/officeart/2026/layout/TextCardShortLine"/>
    <dgm:cxn modelId="{638F8D7F-3845-E248-A88C-F041A1BB5312}" type="presParOf" srcId="{7CA87DCE-1444-E447-89AB-A1C79E8A4E7C}" destId="{996DFEC2-9405-8041-A787-C8F6BF7C3538}" srcOrd="3" destOrd="0" presId="urn:microsoft.com/office/officeart/2026/layout/TextCardShortLine"/>
    <dgm:cxn modelId="{909C3866-78DF-7448-AB49-3CD2A8C5D3E4}" type="presParOf" srcId="{7CA87DCE-1444-E447-89AB-A1C79E8A4E7C}" destId="{3FE64D0A-1390-CA4F-AE6B-9F5459B1156D}" srcOrd="4" destOrd="0" presId="urn:microsoft.com/office/officeart/2026/layout/TextCardShortLine"/>
    <dgm:cxn modelId="{15B92344-9F6C-DD49-B055-BA5C6CDC6A88}" type="presParOf" srcId="{3FE64D0A-1390-CA4F-AE6B-9F5459B1156D}" destId="{DB92F506-E098-4247-8B0E-B12B3C062FB9}" srcOrd="0" destOrd="0" presId="urn:microsoft.com/office/officeart/2026/layout/TextCardShortLine"/>
    <dgm:cxn modelId="{85BCB58F-86E4-8448-A1D9-5861E0DE2C6A}" type="presParOf" srcId="{3FE64D0A-1390-CA4F-AE6B-9F5459B1156D}" destId="{73133DDD-E07E-7E4B-87E1-1E2C405411E5}" srcOrd="1" destOrd="0" presId="urn:microsoft.com/office/officeart/2026/layout/TextCardShortLine"/>
    <dgm:cxn modelId="{9F2586F8-7C99-6A41-891B-FC3CFDEB9616}" type="presParOf" srcId="{3FE64D0A-1390-CA4F-AE6B-9F5459B1156D}" destId="{FB6CBE93-8982-8B41-841D-B1F1E446A7BC}" srcOrd="2" destOrd="0" presId="urn:microsoft.com/office/officeart/2026/layout/TextCardShortLine"/>
    <dgm:cxn modelId="{89DE4000-CD41-934D-B371-C6D47B3CE28C}" type="presParOf" srcId="{7CA87DCE-1444-E447-89AB-A1C79E8A4E7C}" destId="{807E290E-0C81-2D4D-9232-8F0908EEEF79}" srcOrd="5" destOrd="0" presId="urn:microsoft.com/office/officeart/2026/layout/TextCardShortLine"/>
    <dgm:cxn modelId="{E9BC9779-D861-E54D-B82F-025B3BB277EB}" type="presParOf" srcId="{7CA87DCE-1444-E447-89AB-A1C79E8A4E7C}" destId="{C872D2CD-AB46-F74F-8B07-121EDC3ADE90}" srcOrd="6" destOrd="0" presId="urn:microsoft.com/office/officeart/2026/layout/TextCardShortLine"/>
    <dgm:cxn modelId="{8478A413-96FF-5F40-A6F5-37DCB3D0BA2A}" type="presParOf" srcId="{C872D2CD-AB46-F74F-8B07-121EDC3ADE90}" destId="{C3E82353-4CDA-6E48-837E-37092B2F61C7}" srcOrd="0" destOrd="0" presId="urn:microsoft.com/office/officeart/2026/layout/TextCardShortLine"/>
    <dgm:cxn modelId="{78385017-B447-0B42-ABAE-E7E2213BE17B}" type="presParOf" srcId="{C872D2CD-AB46-F74F-8B07-121EDC3ADE90}" destId="{05C09771-6E06-0F41-9ADE-666B2D5DBBB1}" srcOrd="1" destOrd="0" presId="urn:microsoft.com/office/officeart/2026/layout/TextCardShortLine"/>
    <dgm:cxn modelId="{D5BF132B-CC3C-DE4C-8EA7-DD765175CBEE}" type="presParOf" srcId="{C872D2CD-AB46-F74F-8B07-121EDC3ADE90}" destId="{108C8B4C-7694-6246-8DA9-3B5BE1AF0E6A}" srcOrd="2" destOrd="0" presId="urn:microsoft.com/office/officeart/2026/layout/TextCardShort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E1FBE45-A2BF-8748-B0EA-C57A6162DC24}" type="doc">
      <dgm:prSet loTypeId="urn:microsoft.com/office/officeart/2005/8/layout/hierarchy3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96A268D-1D1B-FC49-94D8-460AE5405DC3}">
      <dgm:prSet phldrT="[Text]"/>
      <dgm:spPr/>
      <dgm:t>
        <a:bodyPr/>
        <a:lstStyle/>
        <a:p>
          <a:pPr rtl="0"/>
          <a:r>
            <a:rPr lang="en-GB" b="1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My Challenges</a:t>
          </a:r>
        </a:p>
      </dgm:t>
    </dgm:pt>
    <dgm:pt modelId="{245A19A5-A583-4D4E-B690-7D6F2EECCBA9}" type="parTrans" cxnId="{D69870C7-CC4A-8D45-B9BA-8FC64635CB6B}">
      <dgm:prSet/>
      <dgm:spPr/>
      <dgm:t>
        <a:bodyPr/>
        <a:lstStyle/>
        <a:p>
          <a:endParaRPr lang="en-GB"/>
        </a:p>
      </dgm:t>
    </dgm:pt>
    <dgm:pt modelId="{AAA1A8D0-4C7B-C542-AB54-AD854B666A4C}" type="sibTrans" cxnId="{D69870C7-CC4A-8D45-B9BA-8FC64635CB6B}">
      <dgm:prSet/>
      <dgm:spPr/>
      <dgm:t>
        <a:bodyPr/>
        <a:lstStyle/>
        <a:p>
          <a:pPr rtl="0"/>
          <a:endParaRPr lang="en-GB"/>
        </a:p>
      </dgm:t>
    </dgm:pt>
    <dgm:pt modelId="{5FF8202D-A4F4-2A43-B95A-AA21AC7B2DB4}">
      <dgm:prSet phldrT="[Text]"/>
      <dgm:spPr/>
      <dgm:t>
        <a:bodyPr/>
        <a:lstStyle/>
        <a:p>
          <a:pPr rtl="0"/>
          <a:r>
            <a:rPr lang="en-GB" b="1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My Strategies and Opportunities</a:t>
          </a:r>
        </a:p>
      </dgm:t>
    </dgm:pt>
    <dgm:pt modelId="{5055802E-8BDE-6D48-BD1D-CC5F090962F9}" type="parTrans" cxnId="{B2EE264F-AE9F-AC4D-A9D2-562C5F95E9E9}">
      <dgm:prSet/>
      <dgm:spPr/>
      <dgm:t>
        <a:bodyPr/>
        <a:lstStyle/>
        <a:p>
          <a:endParaRPr lang="en-GB"/>
        </a:p>
      </dgm:t>
    </dgm:pt>
    <dgm:pt modelId="{177F810F-8F08-3F4B-AC8D-160DF39C5ADB}" type="sibTrans" cxnId="{B2EE264F-AE9F-AC4D-A9D2-562C5F95E9E9}">
      <dgm:prSet/>
      <dgm:spPr/>
      <dgm:t>
        <a:bodyPr/>
        <a:lstStyle/>
        <a:p>
          <a:endParaRPr lang="en-GB"/>
        </a:p>
      </dgm:t>
    </dgm:pt>
    <dgm:pt modelId="{E0ADFBB4-1892-884A-B4C4-C34940818962}">
      <dgm:prSet phldrT="[Text]" custT="1"/>
      <dgm:spPr/>
      <dgm:t>
        <a:bodyPr/>
        <a:lstStyle/>
        <a:p>
          <a:pPr rtl="0"/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Limited maternity experiences</a:t>
          </a:r>
        </a:p>
      </dgm:t>
    </dgm:pt>
    <dgm:pt modelId="{2D5A3C00-A17E-ED40-9D0A-B1D3754DC025}" type="parTrans" cxnId="{B5DF06D1-8CAD-0C47-ACBE-7BFEEF62D8BB}">
      <dgm:prSet/>
      <dgm:spPr/>
      <dgm:t>
        <a:bodyPr/>
        <a:lstStyle/>
        <a:p>
          <a:endParaRPr lang="en-GB"/>
        </a:p>
      </dgm:t>
    </dgm:pt>
    <dgm:pt modelId="{6946DC9A-D279-8241-B7A7-8C145CCE1229}" type="sibTrans" cxnId="{B5DF06D1-8CAD-0C47-ACBE-7BFEEF62D8BB}">
      <dgm:prSet/>
      <dgm:spPr/>
      <dgm:t>
        <a:bodyPr/>
        <a:lstStyle/>
        <a:p>
          <a:endParaRPr lang="en-GB"/>
        </a:p>
      </dgm:t>
    </dgm:pt>
    <dgm:pt modelId="{D26620D2-2106-E245-907E-EC9C44C8A4CC}">
      <dgm:prSet phldrT="[Text]" custT="1"/>
      <dgm:spPr/>
      <dgm:t>
        <a:bodyPr/>
        <a:lstStyle/>
        <a:p>
          <a:pPr rtl="0"/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Need further clinical training</a:t>
          </a:r>
        </a:p>
      </dgm:t>
    </dgm:pt>
    <dgm:pt modelId="{F1EE8DE6-91C6-2A4F-AC5A-AD065307AD6E}" type="parTrans" cxnId="{44C556A0-BDDC-6641-AF62-6A32C69895BC}">
      <dgm:prSet/>
      <dgm:spPr/>
      <dgm:t>
        <a:bodyPr/>
        <a:lstStyle/>
        <a:p>
          <a:endParaRPr lang="en-GB"/>
        </a:p>
      </dgm:t>
    </dgm:pt>
    <dgm:pt modelId="{F7C842BE-EA8B-A74B-B88C-1346DE4FAC90}" type="sibTrans" cxnId="{44C556A0-BDDC-6641-AF62-6A32C69895BC}">
      <dgm:prSet/>
      <dgm:spPr/>
      <dgm:t>
        <a:bodyPr/>
        <a:lstStyle/>
        <a:p>
          <a:endParaRPr lang="en-GB"/>
        </a:p>
      </dgm:t>
    </dgm:pt>
    <dgm:pt modelId="{F50AA283-AD96-A048-9E85-2ECD1FEC613A}">
      <dgm:prSet phldrT="[Text]" custT="1"/>
      <dgm:spPr/>
      <dgm:t>
        <a:bodyPr/>
        <a:lstStyle/>
        <a:p>
          <a:pPr rtl="0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Use my communication and empathy skills to build relationships and learn from experienced midwives.</a:t>
          </a:r>
        </a:p>
      </dgm:t>
    </dgm:pt>
    <dgm:pt modelId="{51D91AB6-153B-3749-9C52-B5269BA8833C}" type="parTrans" cxnId="{0D7CCECC-ED9A-1341-9202-EC5E7F303C34}">
      <dgm:prSet/>
      <dgm:spPr/>
      <dgm:t>
        <a:bodyPr/>
        <a:lstStyle/>
        <a:p>
          <a:endParaRPr lang="en-GB"/>
        </a:p>
      </dgm:t>
    </dgm:pt>
    <dgm:pt modelId="{3F0CFD63-32BE-9E4C-A6F6-3E28E660BB75}" type="sibTrans" cxnId="{0D7CCECC-ED9A-1341-9202-EC5E7F303C34}">
      <dgm:prSet/>
      <dgm:spPr/>
      <dgm:t>
        <a:bodyPr/>
        <a:lstStyle/>
        <a:p>
          <a:endParaRPr lang="en-GB"/>
        </a:p>
      </dgm:t>
    </dgm:pt>
    <dgm:pt modelId="{F61DF319-B1F8-4744-BE59-786F984ABDF9}">
      <dgm:prSet phldrT="[Text]" custT="1"/>
      <dgm:spPr/>
      <dgm:t>
        <a:bodyPr/>
        <a:lstStyle/>
        <a:p>
          <a:pPr rtl="0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Complete the Care Certificate and seek relevant maternity training and supervised experience.</a:t>
          </a:r>
        </a:p>
      </dgm:t>
    </dgm:pt>
    <dgm:pt modelId="{83CA3750-652E-A64D-BD60-EA9B7AACDF22}" type="parTrans" cxnId="{367F8B40-EF61-EF4F-B788-5A4CB9F79E16}">
      <dgm:prSet/>
      <dgm:spPr/>
      <dgm:t>
        <a:bodyPr/>
        <a:lstStyle/>
        <a:p>
          <a:endParaRPr lang="en-GB"/>
        </a:p>
      </dgm:t>
    </dgm:pt>
    <dgm:pt modelId="{3E6CC8EF-C260-6146-9AF9-7C754A1D6DC1}" type="sibTrans" cxnId="{367F8B40-EF61-EF4F-B788-5A4CB9F79E16}">
      <dgm:prSet/>
      <dgm:spPr/>
      <dgm:t>
        <a:bodyPr/>
        <a:lstStyle/>
        <a:p>
          <a:endParaRPr lang="en-GB"/>
        </a:p>
      </dgm:t>
    </dgm:pt>
    <dgm:pt modelId="{072A9D73-2296-AD45-A8CF-3E1404B489DC}">
      <dgm:prSet phldrT="[Text]" custT="1"/>
      <dgm:spPr/>
      <dgm:t>
        <a:bodyPr/>
        <a:lstStyle/>
        <a:p>
          <a:pPr rtl="0"/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Strengthen my CV through practical experience, further education and professional development.</a:t>
          </a:r>
        </a:p>
      </dgm:t>
    </dgm:pt>
    <dgm:pt modelId="{E59EC255-0B68-2D49-B6A1-D3385136CCA7}" type="parTrans" cxnId="{5EE6C063-89BB-A74E-BE5B-D0DA1CCDAC18}">
      <dgm:prSet/>
      <dgm:spPr/>
      <dgm:t>
        <a:bodyPr/>
        <a:lstStyle/>
        <a:p>
          <a:endParaRPr lang="en-GB"/>
        </a:p>
      </dgm:t>
    </dgm:pt>
    <dgm:pt modelId="{345A9A1B-AD70-7845-9748-765A8262E128}" type="sibTrans" cxnId="{5EE6C063-89BB-A74E-BE5B-D0DA1CCDAC18}">
      <dgm:prSet/>
      <dgm:spPr/>
      <dgm:t>
        <a:bodyPr/>
        <a:lstStyle/>
        <a:p>
          <a:endParaRPr lang="en-GB"/>
        </a:p>
      </dgm:t>
    </dgm:pt>
    <dgm:pt modelId="{278E0654-C6F4-284B-B9F5-808A65D3E1ED}">
      <dgm:prSet phldrT="[Text]" custT="1"/>
      <dgm:spPr/>
      <dgm:t>
        <a:bodyPr/>
        <a:lstStyle/>
        <a:p>
          <a:pPr rtl="0"/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Competition from experienced applicants </a:t>
          </a:r>
        </a:p>
      </dgm:t>
    </dgm:pt>
    <dgm:pt modelId="{DC1138D8-67CD-504F-B926-4D9938541046}" type="parTrans" cxnId="{C3B17B3F-AAE8-7F41-8F73-85DCCF7290A6}">
      <dgm:prSet/>
      <dgm:spPr/>
      <dgm:t>
        <a:bodyPr/>
        <a:lstStyle/>
        <a:p>
          <a:endParaRPr lang="en-GB"/>
        </a:p>
      </dgm:t>
    </dgm:pt>
    <dgm:pt modelId="{E3ECBC93-0554-2246-944A-3DB25B8F54A8}" type="sibTrans" cxnId="{C3B17B3F-AAE8-7F41-8F73-85DCCF7290A6}">
      <dgm:prSet/>
      <dgm:spPr/>
      <dgm:t>
        <a:bodyPr/>
        <a:lstStyle/>
        <a:p>
          <a:endParaRPr lang="en-GB"/>
        </a:p>
      </dgm:t>
    </dgm:pt>
    <dgm:pt modelId="{0BCDFDA4-1646-BD45-AEB9-D291DC195F73}">
      <dgm:prSet phldrT="[Text]" custT="1"/>
      <dgm:spPr/>
      <dgm:t>
        <a:bodyPr/>
        <a:lstStyle/>
        <a:p>
          <a:pPr rtl="0"/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Balancing studies and demanding career</a:t>
          </a:r>
        </a:p>
      </dgm:t>
    </dgm:pt>
    <dgm:pt modelId="{40469207-01D9-F746-A0C6-332099826A71}" type="parTrans" cxnId="{5927DB07-E5D7-A94F-8EDA-3AF9556E9078}">
      <dgm:prSet/>
      <dgm:spPr/>
      <dgm:t>
        <a:bodyPr/>
        <a:lstStyle/>
        <a:p>
          <a:endParaRPr lang="en-GB"/>
        </a:p>
      </dgm:t>
    </dgm:pt>
    <dgm:pt modelId="{07C06A59-BB75-2342-9385-689ACA654655}" type="sibTrans" cxnId="{5927DB07-E5D7-A94F-8EDA-3AF9556E9078}">
      <dgm:prSet/>
      <dgm:spPr/>
      <dgm:t>
        <a:bodyPr/>
        <a:lstStyle/>
        <a:p>
          <a:endParaRPr lang="en-GB"/>
        </a:p>
      </dgm:t>
    </dgm:pt>
    <dgm:pt modelId="{327A9492-6D9B-1549-B6D4-314A8C1BC10E}">
      <dgm:prSet phldrT="[Text]"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Use my organisational and time management skills to manage responsibilities and reduce stress.</a:t>
          </a:r>
        </a:p>
      </dgm:t>
    </dgm:pt>
    <dgm:pt modelId="{A6CF1DE2-A4CD-5B42-8AED-D03A99017ED9}" type="parTrans" cxnId="{0873D40E-B05F-DD49-9140-DAD65DFE08FA}">
      <dgm:prSet/>
      <dgm:spPr/>
      <dgm:t>
        <a:bodyPr/>
        <a:lstStyle/>
        <a:p>
          <a:endParaRPr lang="en-GB"/>
        </a:p>
      </dgm:t>
    </dgm:pt>
    <dgm:pt modelId="{E929981A-A8FD-0F47-AF5C-0872C2832E50}" type="sibTrans" cxnId="{0873D40E-B05F-DD49-9140-DAD65DFE08FA}">
      <dgm:prSet/>
      <dgm:spPr/>
      <dgm:t>
        <a:bodyPr/>
        <a:lstStyle/>
        <a:p>
          <a:endParaRPr lang="en-GB"/>
        </a:p>
      </dgm:t>
    </dgm:pt>
    <dgm:pt modelId="{0B8B1869-1DA6-F145-A712-1442F6FEE296}" type="pres">
      <dgm:prSet presAssocID="{EE1FBE45-A2BF-8748-B0EA-C57A6162DC24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B7F7449-6F99-4C4A-8BBD-A09F01A9647B}" type="pres">
      <dgm:prSet presAssocID="{396A268D-1D1B-FC49-94D8-460AE5405DC3}" presName="root" presStyleCnt="0"/>
      <dgm:spPr/>
    </dgm:pt>
    <dgm:pt modelId="{6C3064E4-EAAD-DF45-AC36-AF17306CE911}" type="pres">
      <dgm:prSet presAssocID="{396A268D-1D1B-FC49-94D8-460AE5405DC3}" presName="rootComposite" presStyleCnt="0"/>
      <dgm:spPr/>
    </dgm:pt>
    <dgm:pt modelId="{7D273DA1-9313-3043-9FC3-E9E60CB75757}" type="pres">
      <dgm:prSet presAssocID="{396A268D-1D1B-FC49-94D8-460AE5405DC3}" presName="rootText" presStyleLbl="node1" presStyleIdx="0" presStyleCnt="2" custScaleX="197937"/>
      <dgm:spPr/>
    </dgm:pt>
    <dgm:pt modelId="{EF8A6170-F249-AE45-8473-29F3F9145353}" type="pres">
      <dgm:prSet presAssocID="{396A268D-1D1B-FC49-94D8-460AE5405DC3}" presName="rootConnector" presStyleLbl="node1" presStyleIdx="0" presStyleCnt="2"/>
      <dgm:spPr/>
    </dgm:pt>
    <dgm:pt modelId="{DF763266-B892-584A-8D2C-2D3DF39A7082}" type="pres">
      <dgm:prSet presAssocID="{396A268D-1D1B-FC49-94D8-460AE5405DC3}" presName="childShape" presStyleCnt="0"/>
      <dgm:spPr/>
    </dgm:pt>
    <dgm:pt modelId="{2335022F-CFC9-2443-9A7D-D1312ED58B84}" type="pres">
      <dgm:prSet presAssocID="{2D5A3C00-A17E-ED40-9D0A-B1D3754DC025}" presName="Name13" presStyleLbl="parChTrans1D2" presStyleIdx="0" presStyleCnt="8"/>
      <dgm:spPr/>
    </dgm:pt>
    <dgm:pt modelId="{01CFD07B-AE95-AD4E-9D3B-C2F472EAE261}" type="pres">
      <dgm:prSet presAssocID="{E0ADFBB4-1892-884A-B4C4-C34940818962}" presName="childText" presStyleLbl="bgAcc1" presStyleIdx="0" presStyleCnt="8" custScaleX="246622">
        <dgm:presLayoutVars>
          <dgm:bulletEnabled val="1"/>
        </dgm:presLayoutVars>
      </dgm:prSet>
      <dgm:spPr/>
    </dgm:pt>
    <dgm:pt modelId="{CBB1FE1D-DFF9-BE44-9D22-49C0D63644F8}" type="pres">
      <dgm:prSet presAssocID="{F1EE8DE6-91C6-2A4F-AC5A-AD065307AD6E}" presName="Name13" presStyleLbl="parChTrans1D2" presStyleIdx="1" presStyleCnt="8"/>
      <dgm:spPr/>
    </dgm:pt>
    <dgm:pt modelId="{44E64F9D-DA96-2444-885B-6955ED74EFD4}" type="pres">
      <dgm:prSet presAssocID="{D26620D2-2106-E245-907E-EC9C44C8A4CC}" presName="childText" presStyleLbl="bgAcc1" presStyleIdx="1" presStyleCnt="8" custScaleX="243480">
        <dgm:presLayoutVars>
          <dgm:bulletEnabled val="1"/>
        </dgm:presLayoutVars>
      </dgm:prSet>
      <dgm:spPr/>
    </dgm:pt>
    <dgm:pt modelId="{7D6C32D7-0EDA-824B-8A22-F6502E2648AA}" type="pres">
      <dgm:prSet presAssocID="{DC1138D8-67CD-504F-B926-4D9938541046}" presName="Name13" presStyleLbl="parChTrans1D2" presStyleIdx="2" presStyleCnt="8"/>
      <dgm:spPr/>
    </dgm:pt>
    <dgm:pt modelId="{3A552529-9365-384A-9905-01485CF13D76}" type="pres">
      <dgm:prSet presAssocID="{278E0654-C6F4-284B-B9F5-808A65D3E1ED}" presName="childText" presStyleLbl="bgAcc1" presStyleIdx="2" presStyleCnt="8" custScaleX="241109">
        <dgm:presLayoutVars>
          <dgm:bulletEnabled val="1"/>
        </dgm:presLayoutVars>
      </dgm:prSet>
      <dgm:spPr/>
    </dgm:pt>
    <dgm:pt modelId="{EC7734B9-A185-EA42-A3D3-7973CF59ADDF}" type="pres">
      <dgm:prSet presAssocID="{40469207-01D9-F746-A0C6-332099826A71}" presName="Name13" presStyleLbl="parChTrans1D2" presStyleIdx="3" presStyleCnt="8"/>
      <dgm:spPr/>
    </dgm:pt>
    <dgm:pt modelId="{2168DEDE-E0D3-F043-A685-C6E838F16F15}" type="pres">
      <dgm:prSet presAssocID="{0BCDFDA4-1646-BD45-AEB9-D291DC195F73}" presName="childText" presStyleLbl="bgAcc1" presStyleIdx="3" presStyleCnt="8" custScaleX="241109">
        <dgm:presLayoutVars>
          <dgm:bulletEnabled val="1"/>
        </dgm:presLayoutVars>
      </dgm:prSet>
      <dgm:spPr/>
    </dgm:pt>
    <dgm:pt modelId="{D83BEAAE-1CA5-B145-A303-F29C199200C6}" type="pres">
      <dgm:prSet presAssocID="{5FF8202D-A4F4-2A43-B95A-AA21AC7B2DB4}" presName="root" presStyleCnt="0"/>
      <dgm:spPr/>
    </dgm:pt>
    <dgm:pt modelId="{6F50DE5A-89BA-5540-A60B-E29C0941E54A}" type="pres">
      <dgm:prSet presAssocID="{5FF8202D-A4F4-2A43-B95A-AA21AC7B2DB4}" presName="rootComposite" presStyleCnt="0"/>
      <dgm:spPr/>
    </dgm:pt>
    <dgm:pt modelId="{3044FF1D-6126-9F4A-A995-346BFC6C1262}" type="pres">
      <dgm:prSet presAssocID="{5FF8202D-A4F4-2A43-B95A-AA21AC7B2DB4}" presName="rootText" presStyleLbl="node1" presStyleIdx="1" presStyleCnt="2" custScaleX="195644"/>
      <dgm:spPr/>
    </dgm:pt>
    <dgm:pt modelId="{957143BD-77CC-A94F-A86B-D785CF25B4A4}" type="pres">
      <dgm:prSet presAssocID="{5FF8202D-A4F4-2A43-B95A-AA21AC7B2DB4}" presName="rootConnector" presStyleLbl="node1" presStyleIdx="1" presStyleCnt="2"/>
      <dgm:spPr/>
    </dgm:pt>
    <dgm:pt modelId="{EBAC2C74-BDA5-9947-ACD9-0A6C1EB0D80E}" type="pres">
      <dgm:prSet presAssocID="{5FF8202D-A4F4-2A43-B95A-AA21AC7B2DB4}" presName="childShape" presStyleCnt="0"/>
      <dgm:spPr/>
    </dgm:pt>
    <dgm:pt modelId="{FE1615C8-2130-F741-881B-0BD01326DC41}" type="pres">
      <dgm:prSet presAssocID="{51D91AB6-153B-3749-9C52-B5269BA8833C}" presName="Name13" presStyleLbl="parChTrans1D2" presStyleIdx="4" presStyleCnt="8"/>
      <dgm:spPr/>
    </dgm:pt>
    <dgm:pt modelId="{73261E06-0A89-9C44-BE15-1CB4C1DE6DAD}" type="pres">
      <dgm:prSet presAssocID="{F50AA283-AD96-A048-9E85-2ECD1FEC613A}" presName="childText" presStyleLbl="bgAcc1" presStyleIdx="4" presStyleCnt="8" custScaleX="359238">
        <dgm:presLayoutVars>
          <dgm:bulletEnabled val="1"/>
        </dgm:presLayoutVars>
      </dgm:prSet>
      <dgm:spPr/>
    </dgm:pt>
    <dgm:pt modelId="{D10FB6B3-202F-E143-8CAE-22F3D842449A}" type="pres">
      <dgm:prSet presAssocID="{83CA3750-652E-A64D-BD60-EA9B7AACDF22}" presName="Name13" presStyleLbl="parChTrans1D2" presStyleIdx="5" presStyleCnt="8"/>
      <dgm:spPr/>
    </dgm:pt>
    <dgm:pt modelId="{083747C4-5FFA-C742-8ECA-0D13DBA95786}" type="pres">
      <dgm:prSet presAssocID="{F61DF319-B1F8-4744-BE59-786F984ABDF9}" presName="childText" presStyleLbl="bgAcc1" presStyleIdx="5" presStyleCnt="8" custScaleX="359552">
        <dgm:presLayoutVars>
          <dgm:bulletEnabled val="1"/>
        </dgm:presLayoutVars>
      </dgm:prSet>
      <dgm:spPr/>
    </dgm:pt>
    <dgm:pt modelId="{0A0C388C-DE37-9544-BFB5-74DB279E0EF8}" type="pres">
      <dgm:prSet presAssocID="{E59EC255-0B68-2D49-B6A1-D3385136CCA7}" presName="Name13" presStyleLbl="parChTrans1D2" presStyleIdx="6" presStyleCnt="8"/>
      <dgm:spPr/>
    </dgm:pt>
    <dgm:pt modelId="{A2B00FA2-8F16-4548-8820-DDB447E4A7ED}" type="pres">
      <dgm:prSet presAssocID="{072A9D73-2296-AD45-A8CF-3E1404B489DC}" presName="childText" presStyleLbl="bgAcc1" presStyleIdx="6" presStyleCnt="8" custScaleX="355718">
        <dgm:presLayoutVars>
          <dgm:bulletEnabled val="1"/>
        </dgm:presLayoutVars>
      </dgm:prSet>
      <dgm:spPr/>
    </dgm:pt>
    <dgm:pt modelId="{5CAD7FFB-7697-5345-9AE5-3F965668687C}" type="pres">
      <dgm:prSet presAssocID="{A6CF1DE2-A4CD-5B42-8AED-D03A99017ED9}" presName="Name13" presStyleLbl="parChTrans1D2" presStyleIdx="7" presStyleCnt="8"/>
      <dgm:spPr/>
    </dgm:pt>
    <dgm:pt modelId="{F7CC46CA-E18B-8942-A448-8DA986B80BFD}" type="pres">
      <dgm:prSet presAssocID="{327A9492-6D9B-1549-B6D4-314A8C1BC10E}" presName="childText" presStyleLbl="bgAcc1" presStyleIdx="7" presStyleCnt="8" custScaleX="357510">
        <dgm:presLayoutVars>
          <dgm:bulletEnabled val="1"/>
        </dgm:presLayoutVars>
      </dgm:prSet>
      <dgm:spPr/>
    </dgm:pt>
  </dgm:ptLst>
  <dgm:cxnLst>
    <dgm:cxn modelId="{05385601-BBA2-0342-817E-2CE7046A597F}" type="presOf" srcId="{E59EC255-0B68-2D49-B6A1-D3385136CCA7}" destId="{0A0C388C-DE37-9544-BFB5-74DB279E0EF8}" srcOrd="0" destOrd="0" presId="urn:microsoft.com/office/officeart/2005/8/layout/hierarchy3"/>
    <dgm:cxn modelId="{5927DB07-E5D7-A94F-8EDA-3AF9556E9078}" srcId="{396A268D-1D1B-FC49-94D8-460AE5405DC3}" destId="{0BCDFDA4-1646-BD45-AEB9-D291DC195F73}" srcOrd="3" destOrd="0" parTransId="{40469207-01D9-F746-A0C6-332099826A71}" sibTransId="{07C06A59-BB75-2342-9385-689ACA654655}"/>
    <dgm:cxn modelId="{0873D40E-B05F-DD49-9140-DAD65DFE08FA}" srcId="{5FF8202D-A4F4-2A43-B95A-AA21AC7B2DB4}" destId="{327A9492-6D9B-1549-B6D4-314A8C1BC10E}" srcOrd="3" destOrd="0" parTransId="{A6CF1DE2-A4CD-5B42-8AED-D03A99017ED9}" sibTransId="{E929981A-A8FD-0F47-AF5C-0872C2832E50}"/>
    <dgm:cxn modelId="{0C949814-8A37-FF47-A53E-C2EEA583DC47}" type="presOf" srcId="{E0ADFBB4-1892-884A-B4C4-C34940818962}" destId="{01CFD07B-AE95-AD4E-9D3B-C2F472EAE261}" srcOrd="0" destOrd="0" presId="urn:microsoft.com/office/officeart/2005/8/layout/hierarchy3"/>
    <dgm:cxn modelId="{93EA1129-4059-9D42-B711-6B83DA5FF4B7}" type="presOf" srcId="{072A9D73-2296-AD45-A8CF-3E1404B489DC}" destId="{A2B00FA2-8F16-4548-8820-DDB447E4A7ED}" srcOrd="0" destOrd="0" presId="urn:microsoft.com/office/officeart/2005/8/layout/hierarchy3"/>
    <dgm:cxn modelId="{981AEC31-64E5-A745-9AB3-43B3DB0F6D2E}" type="presOf" srcId="{278E0654-C6F4-284B-B9F5-808A65D3E1ED}" destId="{3A552529-9365-384A-9905-01485CF13D76}" srcOrd="0" destOrd="0" presId="urn:microsoft.com/office/officeart/2005/8/layout/hierarchy3"/>
    <dgm:cxn modelId="{4D2D8F35-522A-2A4A-B8BD-D6B079E983F2}" type="presOf" srcId="{5FF8202D-A4F4-2A43-B95A-AA21AC7B2DB4}" destId="{957143BD-77CC-A94F-A86B-D785CF25B4A4}" srcOrd="1" destOrd="0" presId="urn:microsoft.com/office/officeart/2005/8/layout/hierarchy3"/>
    <dgm:cxn modelId="{C3B17B3F-AAE8-7F41-8F73-85DCCF7290A6}" srcId="{396A268D-1D1B-FC49-94D8-460AE5405DC3}" destId="{278E0654-C6F4-284B-B9F5-808A65D3E1ED}" srcOrd="2" destOrd="0" parTransId="{DC1138D8-67CD-504F-B926-4D9938541046}" sibTransId="{E3ECBC93-0554-2246-944A-3DB25B8F54A8}"/>
    <dgm:cxn modelId="{367F8B40-EF61-EF4F-B788-5A4CB9F79E16}" srcId="{5FF8202D-A4F4-2A43-B95A-AA21AC7B2DB4}" destId="{F61DF319-B1F8-4744-BE59-786F984ABDF9}" srcOrd="1" destOrd="0" parTransId="{83CA3750-652E-A64D-BD60-EA9B7AACDF22}" sibTransId="{3E6CC8EF-C260-6146-9AF9-7C754A1D6DC1}"/>
    <dgm:cxn modelId="{B5B5D747-9706-C24A-BA30-B522A2F81EE1}" type="presOf" srcId="{327A9492-6D9B-1549-B6D4-314A8C1BC10E}" destId="{F7CC46CA-E18B-8942-A448-8DA986B80BFD}" srcOrd="0" destOrd="0" presId="urn:microsoft.com/office/officeart/2005/8/layout/hierarchy3"/>
    <dgm:cxn modelId="{B2EE264F-AE9F-AC4D-A9D2-562C5F95E9E9}" srcId="{EE1FBE45-A2BF-8748-B0EA-C57A6162DC24}" destId="{5FF8202D-A4F4-2A43-B95A-AA21AC7B2DB4}" srcOrd="1" destOrd="0" parTransId="{5055802E-8BDE-6D48-BD1D-CC5F090962F9}" sibTransId="{177F810F-8F08-3F4B-AC8D-160DF39C5ADB}"/>
    <dgm:cxn modelId="{46DB6563-09C1-6440-A8F4-6A1CD6332FD8}" type="presOf" srcId="{2D5A3C00-A17E-ED40-9D0A-B1D3754DC025}" destId="{2335022F-CFC9-2443-9A7D-D1312ED58B84}" srcOrd="0" destOrd="0" presId="urn:microsoft.com/office/officeart/2005/8/layout/hierarchy3"/>
    <dgm:cxn modelId="{5EE6C063-89BB-A74E-BE5B-D0DA1CCDAC18}" srcId="{5FF8202D-A4F4-2A43-B95A-AA21AC7B2DB4}" destId="{072A9D73-2296-AD45-A8CF-3E1404B489DC}" srcOrd="2" destOrd="0" parTransId="{E59EC255-0B68-2D49-B6A1-D3385136CCA7}" sibTransId="{345A9A1B-AD70-7845-9748-765A8262E128}"/>
    <dgm:cxn modelId="{C1D9FD66-2038-564F-B051-B634E27BB0FB}" type="presOf" srcId="{0BCDFDA4-1646-BD45-AEB9-D291DC195F73}" destId="{2168DEDE-E0D3-F043-A685-C6E838F16F15}" srcOrd="0" destOrd="0" presId="urn:microsoft.com/office/officeart/2005/8/layout/hierarchy3"/>
    <dgm:cxn modelId="{72A5C86B-82B6-574B-8696-0C077A64FC14}" type="presOf" srcId="{A6CF1DE2-A4CD-5B42-8AED-D03A99017ED9}" destId="{5CAD7FFB-7697-5345-9AE5-3F965668687C}" srcOrd="0" destOrd="0" presId="urn:microsoft.com/office/officeart/2005/8/layout/hierarchy3"/>
    <dgm:cxn modelId="{2F831C81-87A4-CB46-8954-5D69152024E0}" type="presOf" srcId="{83CA3750-652E-A64D-BD60-EA9B7AACDF22}" destId="{D10FB6B3-202F-E143-8CAE-22F3D842449A}" srcOrd="0" destOrd="0" presId="urn:microsoft.com/office/officeart/2005/8/layout/hierarchy3"/>
    <dgm:cxn modelId="{0AF86693-A7B8-8645-A097-84AB1F0231C6}" type="presOf" srcId="{F50AA283-AD96-A048-9E85-2ECD1FEC613A}" destId="{73261E06-0A89-9C44-BE15-1CB4C1DE6DAD}" srcOrd="0" destOrd="0" presId="urn:microsoft.com/office/officeart/2005/8/layout/hierarchy3"/>
    <dgm:cxn modelId="{8D2BEE9C-6F3D-E346-9A2D-194293B19D9B}" type="presOf" srcId="{F1EE8DE6-91C6-2A4F-AC5A-AD065307AD6E}" destId="{CBB1FE1D-DFF9-BE44-9D22-49C0D63644F8}" srcOrd="0" destOrd="0" presId="urn:microsoft.com/office/officeart/2005/8/layout/hierarchy3"/>
    <dgm:cxn modelId="{44C556A0-BDDC-6641-AF62-6A32C69895BC}" srcId="{396A268D-1D1B-FC49-94D8-460AE5405DC3}" destId="{D26620D2-2106-E245-907E-EC9C44C8A4CC}" srcOrd="1" destOrd="0" parTransId="{F1EE8DE6-91C6-2A4F-AC5A-AD065307AD6E}" sibTransId="{F7C842BE-EA8B-A74B-B88C-1346DE4FAC90}"/>
    <dgm:cxn modelId="{621F7DA9-04EE-BC4B-A556-EA8E40A34CA6}" type="presOf" srcId="{396A268D-1D1B-FC49-94D8-460AE5405DC3}" destId="{7D273DA1-9313-3043-9FC3-E9E60CB75757}" srcOrd="0" destOrd="0" presId="urn:microsoft.com/office/officeart/2005/8/layout/hierarchy3"/>
    <dgm:cxn modelId="{320EEDB5-BC55-6B43-B8A8-5DA20BAFCAD5}" type="presOf" srcId="{D26620D2-2106-E245-907E-EC9C44C8A4CC}" destId="{44E64F9D-DA96-2444-885B-6955ED74EFD4}" srcOrd="0" destOrd="0" presId="urn:microsoft.com/office/officeart/2005/8/layout/hierarchy3"/>
    <dgm:cxn modelId="{D69870C7-CC4A-8D45-B9BA-8FC64635CB6B}" srcId="{EE1FBE45-A2BF-8748-B0EA-C57A6162DC24}" destId="{396A268D-1D1B-FC49-94D8-460AE5405DC3}" srcOrd="0" destOrd="0" parTransId="{245A19A5-A583-4D4E-B690-7D6F2EECCBA9}" sibTransId="{AAA1A8D0-4C7B-C542-AB54-AD854B666A4C}"/>
    <dgm:cxn modelId="{0D7CCECC-ED9A-1341-9202-EC5E7F303C34}" srcId="{5FF8202D-A4F4-2A43-B95A-AA21AC7B2DB4}" destId="{F50AA283-AD96-A048-9E85-2ECD1FEC613A}" srcOrd="0" destOrd="0" parTransId="{51D91AB6-153B-3749-9C52-B5269BA8833C}" sibTransId="{3F0CFD63-32BE-9E4C-A6F6-3E28E660BB75}"/>
    <dgm:cxn modelId="{B5DF06D1-8CAD-0C47-ACBE-7BFEEF62D8BB}" srcId="{396A268D-1D1B-FC49-94D8-460AE5405DC3}" destId="{E0ADFBB4-1892-884A-B4C4-C34940818962}" srcOrd="0" destOrd="0" parTransId="{2D5A3C00-A17E-ED40-9D0A-B1D3754DC025}" sibTransId="{6946DC9A-D279-8241-B7A7-8C145CCE1229}"/>
    <dgm:cxn modelId="{45D40BD1-38C3-D844-ADA7-9C55E736260B}" type="presOf" srcId="{F61DF319-B1F8-4744-BE59-786F984ABDF9}" destId="{083747C4-5FFA-C742-8ECA-0D13DBA95786}" srcOrd="0" destOrd="0" presId="urn:microsoft.com/office/officeart/2005/8/layout/hierarchy3"/>
    <dgm:cxn modelId="{F073B2DA-707F-0343-BAD0-CD33E7C80AF4}" type="presOf" srcId="{EE1FBE45-A2BF-8748-B0EA-C57A6162DC24}" destId="{0B8B1869-1DA6-F145-A712-1442F6FEE296}" srcOrd="0" destOrd="0" presId="urn:microsoft.com/office/officeart/2005/8/layout/hierarchy3"/>
    <dgm:cxn modelId="{BB8699ED-FE47-7F41-AEC2-9588655DE4F5}" type="presOf" srcId="{396A268D-1D1B-FC49-94D8-460AE5405DC3}" destId="{EF8A6170-F249-AE45-8473-29F3F9145353}" srcOrd="1" destOrd="0" presId="urn:microsoft.com/office/officeart/2005/8/layout/hierarchy3"/>
    <dgm:cxn modelId="{5DAA74F2-48D7-9349-AF72-2F8480B248EF}" type="presOf" srcId="{40469207-01D9-F746-A0C6-332099826A71}" destId="{EC7734B9-A185-EA42-A3D3-7973CF59ADDF}" srcOrd="0" destOrd="0" presId="urn:microsoft.com/office/officeart/2005/8/layout/hierarchy3"/>
    <dgm:cxn modelId="{3315D2F3-B1F8-1840-8E66-DB65A9733EF2}" type="presOf" srcId="{51D91AB6-153B-3749-9C52-B5269BA8833C}" destId="{FE1615C8-2130-F741-881B-0BD01326DC41}" srcOrd="0" destOrd="0" presId="urn:microsoft.com/office/officeart/2005/8/layout/hierarchy3"/>
    <dgm:cxn modelId="{66323FFB-450A-0E4C-9F6E-C23852F496CC}" type="presOf" srcId="{5FF8202D-A4F4-2A43-B95A-AA21AC7B2DB4}" destId="{3044FF1D-6126-9F4A-A995-346BFC6C1262}" srcOrd="0" destOrd="0" presId="urn:microsoft.com/office/officeart/2005/8/layout/hierarchy3"/>
    <dgm:cxn modelId="{F6C3AEFD-A921-C94F-B001-866DE3198186}" type="presOf" srcId="{DC1138D8-67CD-504F-B926-4D9938541046}" destId="{7D6C32D7-0EDA-824B-8A22-F6502E2648AA}" srcOrd="0" destOrd="0" presId="urn:microsoft.com/office/officeart/2005/8/layout/hierarchy3"/>
    <dgm:cxn modelId="{21501874-90CC-604C-A4C8-F97CD28A0825}" type="presParOf" srcId="{0B8B1869-1DA6-F145-A712-1442F6FEE296}" destId="{8B7F7449-6F99-4C4A-8BBD-A09F01A9647B}" srcOrd="0" destOrd="0" presId="urn:microsoft.com/office/officeart/2005/8/layout/hierarchy3"/>
    <dgm:cxn modelId="{5FE3C30F-E5E6-244A-854B-04ABFB669A8A}" type="presParOf" srcId="{8B7F7449-6F99-4C4A-8BBD-A09F01A9647B}" destId="{6C3064E4-EAAD-DF45-AC36-AF17306CE911}" srcOrd="0" destOrd="0" presId="urn:microsoft.com/office/officeart/2005/8/layout/hierarchy3"/>
    <dgm:cxn modelId="{2AA6C1CF-2874-7C4F-92CB-2668E4E2B3FB}" type="presParOf" srcId="{6C3064E4-EAAD-DF45-AC36-AF17306CE911}" destId="{7D273DA1-9313-3043-9FC3-E9E60CB75757}" srcOrd="0" destOrd="0" presId="urn:microsoft.com/office/officeart/2005/8/layout/hierarchy3"/>
    <dgm:cxn modelId="{E1C2D478-6FBD-8549-B21A-077DA4A7075A}" type="presParOf" srcId="{6C3064E4-EAAD-DF45-AC36-AF17306CE911}" destId="{EF8A6170-F249-AE45-8473-29F3F9145353}" srcOrd="1" destOrd="0" presId="urn:microsoft.com/office/officeart/2005/8/layout/hierarchy3"/>
    <dgm:cxn modelId="{9985EDD5-FE37-7946-B740-333983059348}" type="presParOf" srcId="{8B7F7449-6F99-4C4A-8BBD-A09F01A9647B}" destId="{DF763266-B892-584A-8D2C-2D3DF39A7082}" srcOrd="1" destOrd="0" presId="urn:microsoft.com/office/officeart/2005/8/layout/hierarchy3"/>
    <dgm:cxn modelId="{8FF6CE34-D767-4D49-B31C-468BCD8D6230}" type="presParOf" srcId="{DF763266-B892-584A-8D2C-2D3DF39A7082}" destId="{2335022F-CFC9-2443-9A7D-D1312ED58B84}" srcOrd="0" destOrd="0" presId="urn:microsoft.com/office/officeart/2005/8/layout/hierarchy3"/>
    <dgm:cxn modelId="{B8C08BB5-3EA1-7A4F-8E4D-DC5EC057A699}" type="presParOf" srcId="{DF763266-B892-584A-8D2C-2D3DF39A7082}" destId="{01CFD07B-AE95-AD4E-9D3B-C2F472EAE261}" srcOrd="1" destOrd="0" presId="urn:microsoft.com/office/officeart/2005/8/layout/hierarchy3"/>
    <dgm:cxn modelId="{FF3BE65B-6EAC-CA44-A3E9-60B66A4C1B68}" type="presParOf" srcId="{DF763266-B892-584A-8D2C-2D3DF39A7082}" destId="{CBB1FE1D-DFF9-BE44-9D22-49C0D63644F8}" srcOrd="2" destOrd="0" presId="urn:microsoft.com/office/officeart/2005/8/layout/hierarchy3"/>
    <dgm:cxn modelId="{976DE462-AF93-164C-9137-8C46116A82C4}" type="presParOf" srcId="{DF763266-B892-584A-8D2C-2D3DF39A7082}" destId="{44E64F9D-DA96-2444-885B-6955ED74EFD4}" srcOrd="3" destOrd="0" presId="urn:microsoft.com/office/officeart/2005/8/layout/hierarchy3"/>
    <dgm:cxn modelId="{2B9A7B25-F82C-814A-8236-17097B6EEC8B}" type="presParOf" srcId="{DF763266-B892-584A-8D2C-2D3DF39A7082}" destId="{7D6C32D7-0EDA-824B-8A22-F6502E2648AA}" srcOrd="4" destOrd="0" presId="urn:microsoft.com/office/officeart/2005/8/layout/hierarchy3"/>
    <dgm:cxn modelId="{7EF91572-5702-5C45-A6E0-68D6DE21B842}" type="presParOf" srcId="{DF763266-B892-584A-8D2C-2D3DF39A7082}" destId="{3A552529-9365-384A-9905-01485CF13D76}" srcOrd="5" destOrd="0" presId="urn:microsoft.com/office/officeart/2005/8/layout/hierarchy3"/>
    <dgm:cxn modelId="{211732EB-DB49-4E42-A034-7F57945BF6BE}" type="presParOf" srcId="{DF763266-B892-584A-8D2C-2D3DF39A7082}" destId="{EC7734B9-A185-EA42-A3D3-7973CF59ADDF}" srcOrd="6" destOrd="0" presId="urn:microsoft.com/office/officeart/2005/8/layout/hierarchy3"/>
    <dgm:cxn modelId="{60C8CC52-3D56-B04D-B07E-B7D577F99FB1}" type="presParOf" srcId="{DF763266-B892-584A-8D2C-2D3DF39A7082}" destId="{2168DEDE-E0D3-F043-A685-C6E838F16F15}" srcOrd="7" destOrd="0" presId="urn:microsoft.com/office/officeart/2005/8/layout/hierarchy3"/>
    <dgm:cxn modelId="{CDC26E2B-B79E-9342-BF86-4926B696735A}" type="presParOf" srcId="{0B8B1869-1DA6-F145-A712-1442F6FEE296}" destId="{D83BEAAE-1CA5-B145-A303-F29C199200C6}" srcOrd="1" destOrd="0" presId="urn:microsoft.com/office/officeart/2005/8/layout/hierarchy3"/>
    <dgm:cxn modelId="{0087C5BF-9F4B-1C45-8E50-C65D23550B02}" type="presParOf" srcId="{D83BEAAE-1CA5-B145-A303-F29C199200C6}" destId="{6F50DE5A-89BA-5540-A60B-E29C0941E54A}" srcOrd="0" destOrd="0" presId="urn:microsoft.com/office/officeart/2005/8/layout/hierarchy3"/>
    <dgm:cxn modelId="{BC56C87A-F86F-424B-AF82-83763987E22D}" type="presParOf" srcId="{6F50DE5A-89BA-5540-A60B-E29C0941E54A}" destId="{3044FF1D-6126-9F4A-A995-346BFC6C1262}" srcOrd="0" destOrd="0" presId="urn:microsoft.com/office/officeart/2005/8/layout/hierarchy3"/>
    <dgm:cxn modelId="{FF6D4D21-EB3A-2542-80A0-367A292587B4}" type="presParOf" srcId="{6F50DE5A-89BA-5540-A60B-E29C0941E54A}" destId="{957143BD-77CC-A94F-A86B-D785CF25B4A4}" srcOrd="1" destOrd="0" presId="urn:microsoft.com/office/officeart/2005/8/layout/hierarchy3"/>
    <dgm:cxn modelId="{BB83A05F-028E-C54C-B224-972A76F5888A}" type="presParOf" srcId="{D83BEAAE-1CA5-B145-A303-F29C199200C6}" destId="{EBAC2C74-BDA5-9947-ACD9-0A6C1EB0D80E}" srcOrd="1" destOrd="0" presId="urn:microsoft.com/office/officeart/2005/8/layout/hierarchy3"/>
    <dgm:cxn modelId="{7219F4D7-4D41-404B-AD6F-1E04DB568109}" type="presParOf" srcId="{EBAC2C74-BDA5-9947-ACD9-0A6C1EB0D80E}" destId="{FE1615C8-2130-F741-881B-0BD01326DC41}" srcOrd="0" destOrd="0" presId="urn:microsoft.com/office/officeart/2005/8/layout/hierarchy3"/>
    <dgm:cxn modelId="{5D80354A-4FD9-EF4C-A28D-1B67FDFBDC50}" type="presParOf" srcId="{EBAC2C74-BDA5-9947-ACD9-0A6C1EB0D80E}" destId="{73261E06-0A89-9C44-BE15-1CB4C1DE6DAD}" srcOrd="1" destOrd="0" presId="urn:microsoft.com/office/officeart/2005/8/layout/hierarchy3"/>
    <dgm:cxn modelId="{4F3CE681-2035-C54C-952E-470A6136E299}" type="presParOf" srcId="{EBAC2C74-BDA5-9947-ACD9-0A6C1EB0D80E}" destId="{D10FB6B3-202F-E143-8CAE-22F3D842449A}" srcOrd="2" destOrd="0" presId="urn:microsoft.com/office/officeart/2005/8/layout/hierarchy3"/>
    <dgm:cxn modelId="{634C38FC-F4A6-A943-8FFF-583642743F1D}" type="presParOf" srcId="{EBAC2C74-BDA5-9947-ACD9-0A6C1EB0D80E}" destId="{083747C4-5FFA-C742-8ECA-0D13DBA95786}" srcOrd="3" destOrd="0" presId="urn:microsoft.com/office/officeart/2005/8/layout/hierarchy3"/>
    <dgm:cxn modelId="{90C60DB2-D7AB-E941-A44D-2D52887EC680}" type="presParOf" srcId="{EBAC2C74-BDA5-9947-ACD9-0A6C1EB0D80E}" destId="{0A0C388C-DE37-9544-BFB5-74DB279E0EF8}" srcOrd="4" destOrd="0" presId="urn:microsoft.com/office/officeart/2005/8/layout/hierarchy3"/>
    <dgm:cxn modelId="{D14D5590-8C42-E346-9B68-FF771D1A854A}" type="presParOf" srcId="{EBAC2C74-BDA5-9947-ACD9-0A6C1EB0D80E}" destId="{A2B00FA2-8F16-4548-8820-DDB447E4A7ED}" srcOrd="5" destOrd="0" presId="urn:microsoft.com/office/officeart/2005/8/layout/hierarchy3"/>
    <dgm:cxn modelId="{ED2C87A7-0081-2F41-BD7C-51BA07E0A7D2}" type="presParOf" srcId="{EBAC2C74-BDA5-9947-ACD9-0A6C1EB0D80E}" destId="{5CAD7FFB-7697-5345-9AE5-3F965668687C}" srcOrd="6" destOrd="0" presId="urn:microsoft.com/office/officeart/2005/8/layout/hierarchy3"/>
    <dgm:cxn modelId="{BA331027-122A-CF48-AC3C-DBC43D0CD6CE}" type="presParOf" srcId="{EBAC2C74-BDA5-9947-ACD9-0A6C1EB0D80E}" destId="{F7CC46CA-E18B-8942-A448-8DA986B80BFD}" srcOrd="7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41923E-324A-BC4F-8A1E-FDDE02970B11}">
      <dsp:nvSpPr>
        <dsp:cNvPr id="0" name=""/>
        <dsp:cNvSpPr/>
      </dsp:nvSpPr>
      <dsp:spPr>
        <a:xfrm>
          <a:off x="411813" y="947297"/>
          <a:ext cx="570784" cy="43424"/>
        </a:xfrm>
        <a:prstGeom prst="rect">
          <a:avLst/>
        </a:prstGeom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81F14A-7CA5-F64E-9865-25DACD33B763}">
      <dsp:nvSpPr>
        <dsp:cNvPr id="0" name=""/>
        <dsp:cNvSpPr/>
      </dsp:nvSpPr>
      <dsp:spPr>
        <a:xfrm>
          <a:off x="411813" y="1247649"/>
          <a:ext cx="2594475" cy="8069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800" kern="1200" dirty="0">
              <a:solidFill>
                <a:schemeClr val="accent3"/>
              </a:solidFill>
            </a:rPr>
            <a:t>Strengths</a:t>
          </a:r>
        </a:p>
      </dsp:txBody>
      <dsp:txXfrm>
        <a:off x="411813" y="1247649"/>
        <a:ext cx="2594475" cy="806969"/>
      </dsp:txXfrm>
    </dsp:sp>
    <dsp:sp modelId="{9E59C853-CCE7-EF4B-A5DC-BBABF12D2B00}">
      <dsp:nvSpPr>
        <dsp:cNvPr id="0" name=""/>
        <dsp:cNvSpPr/>
      </dsp:nvSpPr>
      <dsp:spPr>
        <a:xfrm>
          <a:off x="411813" y="2054619"/>
          <a:ext cx="2594475" cy="2511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Client communication and interpersonal skills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Empathy and compassionate approach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Experience managing appointments and workload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Ability to work independently </a:t>
          </a:r>
        </a:p>
      </dsp:txBody>
      <dsp:txXfrm>
        <a:off x="411813" y="2054619"/>
        <a:ext cx="2594475" cy="2511377"/>
      </dsp:txXfrm>
    </dsp:sp>
    <dsp:sp modelId="{925404F4-B4A0-684D-A07C-069F77966994}">
      <dsp:nvSpPr>
        <dsp:cNvPr id="0" name=""/>
        <dsp:cNvSpPr/>
      </dsp:nvSpPr>
      <dsp:spPr>
        <a:xfrm>
          <a:off x="3203469" y="947297"/>
          <a:ext cx="570784" cy="43424"/>
        </a:xfrm>
        <a:prstGeom prst="rect">
          <a:avLst/>
        </a:prstGeom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C74BDD-6C96-6346-A59B-9B551A3DF679}">
      <dsp:nvSpPr>
        <dsp:cNvPr id="0" name=""/>
        <dsp:cNvSpPr/>
      </dsp:nvSpPr>
      <dsp:spPr>
        <a:xfrm>
          <a:off x="3203469" y="1247649"/>
          <a:ext cx="2594475" cy="8069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800" kern="1200" dirty="0">
              <a:solidFill>
                <a:schemeClr val="accent3"/>
              </a:solidFill>
            </a:rPr>
            <a:t>Weakness</a:t>
          </a:r>
        </a:p>
      </dsp:txBody>
      <dsp:txXfrm>
        <a:off x="3203469" y="1247649"/>
        <a:ext cx="2594475" cy="806969"/>
      </dsp:txXfrm>
    </dsp:sp>
    <dsp:sp modelId="{49F50EA8-9190-574D-B36B-6FD247701FF4}">
      <dsp:nvSpPr>
        <dsp:cNvPr id="0" name=""/>
        <dsp:cNvSpPr/>
      </dsp:nvSpPr>
      <dsp:spPr>
        <a:xfrm>
          <a:off x="3203469" y="2054619"/>
          <a:ext cx="2594475" cy="2511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Limited direct maternity patient-care experience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Need further NHS clinical training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Limited experience with hospital patient record systems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Still completing my level 4 qualification</a:t>
          </a:r>
        </a:p>
      </dsp:txBody>
      <dsp:txXfrm>
        <a:off x="3203469" y="2054619"/>
        <a:ext cx="2594475" cy="2511377"/>
      </dsp:txXfrm>
    </dsp:sp>
    <dsp:sp modelId="{DB92F506-E098-4247-8B0E-B12B3C062FB9}">
      <dsp:nvSpPr>
        <dsp:cNvPr id="0" name=""/>
        <dsp:cNvSpPr/>
      </dsp:nvSpPr>
      <dsp:spPr>
        <a:xfrm>
          <a:off x="5995124" y="947297"/>
          <a:ext cx="570784" cy="43424"/>
        </a:xfrm>
        <a:prstGeom prst="rect">
          <a:avLst/>
        </a:prstGeom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133DDD-E07E-7E4B-87E1-1E2C405411E5}">
      <dsp:nvSpPr>
        <dsp:cNvPr id="0" name=""/>
        <dsp:cNvSpPr/>
      </dsp:nvSpPr>
      <dsp:spPr>
        <a:xfrm>
          <a:off x="5995124" y="1247649"/>
          <a:ext cx="2594475" cy="8069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800" kern="1200" dirty="0">
              <a:solidFill>
                <a:schemeClr val="accent3"/>
              </a:solidFill>
            </a:rPr>
            <a:t>Opportunities</a:t>
          </a:r>
        </a:p>
      </dsp:txBody>
      <dsp:txXfrm>
        <a:off x="5995124" y="1247649"/>
        <a:ext cx="2594475" cy="806969"/>
      </dsp:txXfrm>
    </dsp:sp>
    <dsp:sp modelId="{FB6CBE93-8982-8B41-841D-B1F1E446A7BC}">
      <dsp:nvSpPr>
        <dsp:cNvPr id="0" name=""/>
        <dsp:cNvSpPr/>
      </dsp:nvSpPr>
      <dsp:spPr>
        <a:xfrm>
          <a:off x="5995124" y="2054619"/>
          <a:ext cx="2594475" cy="2511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Complete my Health and Social Care qualification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Undertake the Care Certificate and Band 3 training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Gain maternity experience through suitable placements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Learn from registered midwives and NHS teams</a:t>
          </a:r>
        </a:p>
      </dsp:txBody>
      <dsp:txXfrm>
        <a:off x="5995124" y="2054619"/>
        <a:ext cx="2594475" cy="2511377"/>
      </dsp:txXfrm>
    </dsp:sp>
    <dsp:sp modelId="{C3E82353-4CDA-6E48-837E-37092B2F61C7}">
      <dsp:nvSpPr>
        <dsp:cNvPr id="0" name=""/>
        <dsp:cNvSpPr/>
      </dsp:nvSpPr>
      <dsp:spPr>
        <a:xfrm>
          <a:off x="8786779" y="947297"/>
          <a:ext cx="570784" cy="43424"/>
        </a:xfrm>
        <a:prstGeom prst="rect">
          <a:avLst/>
        </a:prstGeom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C09771-6E06-0F41-9ADE-666B2D5DBBB1}">
      <dsp:nvSpPr>
        <dsp:cNvPr id="0" name=""/>
        <dsp:cNvSpPr/>
      </dsp:nvSpPr>
      <dsp:spPr>
        <a:xfrm>
          <a:off x="8786779" y="1247649"/>
          <a:ext cx="2594475" cy="8069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800" kern="1200" dirty="0">
              <a:solidFill>
                <a:schemeClr val="accent3"/>
              </a:solidFill>
            </a:rPr>
            <a:t>Threats</a:t>
          </a:r>
        </a:p>
      </dsp:txBody>
      <dsp:txXfrm>
        <a:off x="8786779" y="1247649"/>
        <a:ext cx="2594475" cy="806969"/>
      </dsp:txXfrm>
    </dsp:sp>
    <dsp:sp modelId="{108C8B4C-7694-6246-8DA9-3B5BE1AF0E6A}">
      <dsp:nvSpPr>
        <dsp:cNvPr id="0" name=""/>
        <dsp:cNvSpPr/>
      </dsp:nvSpPr>
      <dsp:spPr>
        <a:xfrm>
          <a:off x="8786779" y="2054619"/>
          <a:ext cx="2594475" cy="2511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Competition from experienced maternity applicants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Essential patient-contact experience requirements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Demanding and fast-paced clinical environment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Potential challenges balancing work and study</a:t>
          </a:r>
          <a:r>
            <a:rPr lang="en-GB" sz="1400" kern="1200" dirty="0"/>
            <a:t> </a:t>
          </a:r>
        </a:p>
      </dsp:txBody>
      <dsp:txXfrm>
        <a:off x="8786779" y="2054619"/>
        <a:ext cx="2594475" cy="25113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273DA1-9313-3043-9FC3-E9E60CB75757}">
      <dsp:nvSpPr>
        <dsp:cNvPr id="0" name=""/>
        <dsp:cNvSpPr/>
      </dsp:nvSpPr>
      <dsp:spPr>
        <a:xfrm>
          <a:off x="672943" y="3125"/>
          <a:ext cx="3660108" cy="9245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My Challenges</a:t>
          </a:r>
        </a:p>
      </dsp:txBody>
      <dsp:txXfrm>
        <a:off x="700023" y="30205"/>
        <a:ext cx="3605948" cy="870404"/>
      </dsp:txXfrm>
    </dsp:sp>
    <dsp:sp modelId="{2335022F-CFC9-2443-9A7D-D1312ED58B84}">
      <dsp:nvSpPr>
        <dsp:cNvPr id="0" name=""/>
        <dsp:cNvSpPr/>
      </dsp:nvSpPr>
      <dsp:spPr>
        <a:xfrm>
          <a:off x="1038954" y="927689"/>
          <a:ext cx="366010" cy="6934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93423"/>
              </a:lnTo>
              <a:lnTo>
                <a:pt x="366010" y="69342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1CFD07B-AE95-AD4E-9D3B-C2F472EAE261}">
      <dsp:nvSpPr>
        <dsp:cNvPr id="0" name=""/>
        <dsp:cNvSpPr/>
      </dsp:nvSpPr>
      <dsp:spPr>
        <a:xfrm>
          <a:off x="1404965" y="1158830"/>
          <a:ext cx="3648285" cy="9245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Limited maternity experiences</a:t>
          </a:r>
        </a:p>
      </dsp:txBody>
      <dsp:txXfrm>
        <a:off x="1432045" y="1185910"/>
        <a:ext cx="3594125" cy="870404"/>
      </dsp:txXfrm>
    </dsp:sp>
    <dsp:sp modelId="{CBB1FE1D-DFF9-BE44-9D22-49C0D63644F8}">
      <dsp:nvSpPr>
        <dsp:cNvPr id="0" name=""/>
        <dsp:cNvSpPr/>
      </dsp:nvSpPr>
      <dsp:spPr>
        <a:xfrm>
          <a:off x="1038954" y="927689"/>
          <a:ext cx="366010" cy="184912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49128"/>
              </a:lnTo>
              <a:lnTo>
                <a:pt x="366010" y="184912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E64F9D-DA96-2444-885B-6955ED74EFD4}">
      <dsp:nvSpPr>
        <dsp:cNvPr id="0" name=""/>
        <dsp:cNvSpPr/>
      </dsp:nvSpPr>
      <dsp:spPr>
        <a:xfrm>
          <a:off x="1404965" y="2314535"/>
          <a:ext cx="3601805" cy="9245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Need further clinical training</a:t>
          </a:r>
        </a:p>
      </dsp:txBody>
      <dsp:txXfrm>
        <a:off x="1432045" y="2341615"/>
        <a:ext cx="3547645" cy="870404"/>
      </dsp:txXfrm>
    </dsp:sp>
    <dsp:sp modelId="{7D6C32D7-0EDA-824B-8A22-F6502E2648AA}">
      <dsp:nvSpPr>
        <dsp:cNvPr id="0" name=""/>
        <dsp:cNvSpPr/>
      </dsp:nvSpPr>
      <dsp:spPr>
        <a:xfrm>
          <a:off x="1038954" y="927689"/>
          <a:ext cx="366010" cy="30048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04833"/>
              </a:lnTo>
              <a:lnTo>
                <a:pt x="366010" y="300483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552529-9365-384A-9905-01485CF13D76}">
      <dsp:nvSpPr>
        <dsp:cNvPr id="0" name=""/>
        <dsp:cNvSpPr/>
      </dsp:nvSpPr>
      <dsp:spPr>
        <a:xfrm>
          <a:off x="1404965" y="3470240"/>
          <a:ext cx="3566731" cy="9245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Competition from experienced applicants </a:t>
          </a:r>
        </a:p>
      </dsp:txBody>
      <dsp:txXfrm>
        <a:off x="1432045" y="3497320"/>
        <a:ext cx="3512571" cy="870404"/>
      </dsp:txXfrm>
    </dsp:sp>
    <dsp:sp modelId="{EC7734B9-A185-EA42-A3D3-7973CF59ADDF}">
      <dsp:nvSpPr>
        <dsp:cNvPr id="0" name=""/>
        <dsp:cNvSpPr/>
      </dsp:nvSpPr>
      <dsp:spPr>
        <a:xfrm>
          <a:off x="1038954" y="927689"/>
          <a:ext cx="366010" cy="416053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60538"/>
              </a:lnTo>
              <a:lnTo>
                <a:pt x="366010" y="416053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168DEDE-E0D3-F043-A685-C6E838F16F15}">
      <dsp:nvSpPr>
        <dsp:cNvPr id="0" name=""/>
        <dsp:cNvSpPr/>
      </dsp:nvSpPr>
      <dsp:spPr>
        <a:xfrm>
          <a:off x="1404965" y="4625945"/>
          <a:ext cx="3566731" cy="9245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Balancing studies and demanding career</a:t>
          </a:r>
        </a:p>
      </dsp:txBody>
      <dsp:txXfrm>
        <a:off x="1432045" y="4653025"/>
        <a:ext cx="3512571" cy="870404"/>
      </dsp:txXfrm>
    </dsp:sp>
    <dsp:sp modelId="{3044FF1D-6126-9F4A-A995-346BFC6C1262}">
      <dsp:nvSpPr>
        <dsp:cNvPr id="0" name=""/>
        <dsp:cNvSpPr/>
      </dsp:nvSpPr>
      <dsp:spPr>
        <a:xfrm>
          <a:off x="4795334" y="3125"/>
          <a:ext cx="3617708" cy="9245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rPr>
            <a:t>My Strategies and Opportunities</a:t>
          </a:r>
        </a:p>
      </dsp:txBody>
      <dsp:txXfrm>
        <a:off x="4822414" y="30205"/>
        <a:ext cx="3563548" cy="870404"/>
      </dsp:txXfrm>
    </dsp:sp>
    <dsp:sp modelId="{FE1615C8-2130-F741-881B-0BD01326DC41}">
      <dsp:nvSpPr>
        <dsp:cNvPr id="0" name=""/>
        <dsp:cNvSpPr/>
      </dsp:nvSpPr>
      <dsp:spPr>
        <a:xfrm>
          <a:off x="5157105" y="927689"/>
          <a:ext cx="361770" cy="6934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93423"/>
              </a:lnTo>
              <a:lnTo>
                <a:pt x="361770" y="69342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261E06-0A89-9C44-BE15-1CB4C1DE6DAD}">
      <dsp:nvSpPr>
        <dsp:cNvPr id="0" name=""/>
        <dsp:cNvSpPr/>
      </dsp:nvSpPr>
      <dsp:spPr>
        <a:xfrm>
          <a:off x="5518876" y="1158830"/>
          <a:ext cx="5314216" cy="9245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Use my communication and empathy skills to build relationships and learn from experienced midwives.</a:t>
          </a:r>
        </a:p>
      </dsp:txBody>
      <dsp:txXfrm>
        <a:off x="5545956" y="1185910"/>
        <a:ext cx="5260056" cy="870404"/>
      </dsp:txXfrm>
    </dsp:sp>
    <dsp:sp modelId="{D10FB6B3-202F-E143-8CAE-22F3D842449A}">
      <dsp:nvSpPr>
        <dsp:cNvPr id="0" name=""/>
        <dsp:cNvSpPr/>
      </dsp:nvSpPr>
      <dsp:spPr>
        <a:xfrm>
          <a:off x="5157105" y="927689"/>
          <a:ext cx="361770" cy="184912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49128"/>
              </a:lnTo>
              <a:lnTo>
                <a:pt x="361770" y="184912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83747C4-5FFA-C742-8ECA-0D13DBA95786}">
      <dsp:nvSpPr>
        <dsp:cNvPr id="0" name=""/>
        <dsp:cNvSpPr/>
      </dsp:nvSpPr>
      <dsp:spPr>
        <a:xfrm>
          <a:off x="5518876" y="2314535"/>
          <a:ext cx="5318861" cy="9245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Complete the Care Certificate and seek relevant maternity training and supervised experience.</a:t>
          </a:r>
        </a:p>
      </dsp:txBody>
      <dsp:txXfrm>
        <a:off x="5545956" y="2341615"/>
        <a:ext cx="5264701" cy="870404"/>
      </dsp:txXfrm>
    </dsp:sp>
    <dsp:sp modelId="{0A0C388C-DE37-9544-BFB5-74DB279E0EF8}">
      <dsp:nvSpPr>
        <dsp:cNvPr id="0" name=""/>
        <dsp:cNvSpPr/>
      </dsp:nvSpPr>
      <dsp:spPr>
        <a:xfrm>
          <a:off x="5157105" y="927689"/>
          <a:ext cx="361770" cy="30048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04833"/>
              </a:lnTo>
              <a:lnTo>
                <a:pt x="361770" y="300483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2B00FA2-8F16-4548-8820-DDB447E4A7ED}">
      <dsp:nvSpPr>
        <dsp:cNvPr id="0" name=""/>
        <dsp:cNvSpPr/>
      </dsp:nvSpPr>
      <dsp:spPr>
        <a:xfrm>
          <a:off x="5518876" y="3470240"/>
          <a:ext cx="5262145" cy="9245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Strengthen my CV through practical experience, further education and professional development.</a:t>
          </a:r>
        </a:p>
      </dsp:txBody>
      <dsp:txXfrm>
        <a:off x="5545956" y="3497320"/>
        <a:ext cx="5207985" cy="870404"/>
      </dsp:txXfrm>
    </dsp:sp>
    <dsp:sp modelId="{5CAD7FFB-7697-5345-9AE5-3F965668687C}">
      <dsp:nvSpPr>
        <dsp:cNvPr id="0" name=""/>
        <dsp:cNvSpPr/>
      </dsp:nvSpPr>
      <dsp:spPr>
        <a:xfrm>
          <a:off x="5157105" y="927689"/>
          <a:ext cx="361770" cy="416053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160538"/>
              </a:lnTo>
              <a:lnTo>
                <a:pt x="361770" y="416053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CC46CA-E18B-8942-A448-8DA986B80BFD}">
      <dsp:nvSpPr>
        <dsp:cNvPr id="0" name=""/>
        <dsp:cNvSpPr/>
      </dsp:nvSpPr>
      <dsp:spPr>
        <a:xfrm>
          <a:off x="5518876" y="4625945"/>
          <a:ext cx="5288654" cy="9245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Use my organisational and time management skills to manage responsibilities and reduce stress.</a:t>
          </a:r>
        </a:p>
      </dsp:txBody>
      <dsp:txXfrm>
        <a:off x="5545956" y="4653025"/>
        <a:ext cx="5234494" cy="8704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26/layout/TextCardShortLine">
  <dgm:title val=""/>
  <dgm:desc val=""/>
  <dgm:catLst>
    <dgm:cat type="textcard" pri="104"/>
  </dgm:catLst>
  <dgm:sampData>
    <dgm:dataModel>
      <dgm:ptLst>
        <dgm:pt modelId="0" type="doc"/>
        <dgm:pt modelId="10">
          <dgm:prSet phldrT="Title" phldr="1"/>
        </dgm:pt>
        <dgm:pt modelId="11">
          <dgm:prSet phldrT="Description" phldr="1"/>
        </dgm:pt>
        <dgm:pt modelId="20">
          <dgm:prSet phldrT="Title" phldr="1"/>
        </dgm:pt>
        <dgm:pt modelId="21">
          <dgm:prSet phldrT="Description" phldr="1"/>
        </dgm:pt>
        <dgm:pt modelId="30">
          <dgm:prSet phldrT="Title" phldr="1"/>
        </dgm:pt>
        <dgm:pt modelId="31">
          <dgm:prSet phldrT="Description" phldr="1"/>
        </dgm:pt>
      </dgm:ptLst>
      <dgm:cxnLst>
        <dgm:cxn modelId="100" srcId="0" destId="10" srcOrd="0" destOrd="0"/>
        <dgm:cxn modelId="101" srcId="10" destId="11" srcOrd="0" destOrd="0"/>
        <dgm:cxn modelId="102" srcId="0" destId="20" srcOrd="1" destOrd="0"/>
        <dgm:cxn modelId="103" srcId="20" destId="21" srcOrd="0" destOrd="0"/>
        <dgm:cxn modelId="104" srcId="0" destId="30" srcOrd="2" destOrd="0"/>
        <dgm:cxn modelId="105" srcId="30" destId="3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choose name="RowBalLTR">
          <dgm:if name="RB1" axis="ch" ptType="node" func="cnt" op="lte" val="4">
            <dgm:alg type="snake">
              <dgm:param type="grDir" val="tL"/>
              <dgm:param type="flowDir" val="row"/>
              <dgm:param type="contDir" val="sameDir"/>
              <dgm:param type="off" val="off"/>
              <dgm:param type="vertAlign" val="mid"/>
              <dgm:param type="horzAlign" val="ctr"/>
            </dgm:alg>
          </dgm:if>
          <dgm:else name="RB2">
            <dgm:alg type="snake">
              <dgm:param type="grDir" val="tL"/>
              <dgm:param type="flowDir" val="row"/>
              <dgm:param type="contDir" val="sameDir"/>
              <dgm:param type="off" val="off"/>
              <dgm:param type="vertAlign" val="mid"/>
              <dgm:param type="horzAlign" val="ctr"/>
              <dgm:param type="bkpt" val="bal"/>
            </dgm:alg>
          </dgm:else>
        </dgm:choose>
      </dgm:if>
      <dgm:else name="Name2">
        <dgm:choose name="RowBalRTL">
          <dgm:if name="RB3" axis="ch" ptType="node" func="cnt" op="lte" val="4">
            <dgm:alg type="snake">
              <dgm:param type="grDir" val="tR"/>
              <dgm:param type="flowDir" val="row"/>
              <dgm:param type="contDir" val="sameDir"/>
              <dgm:param type="off" val="off"/>
              <dgm:param type="vertAlign" val="mid"/>
              <dgm:param type="horzAlign" val="ctr"/>
            </dgm:alg>
          </dgm:if>
          <dgm:else name="RB4">
            <dgm:alg type="snake">
              <dgm:param type="grDir" val="tR"/>
              <dgm:param type="flowDir" val="row"/>
              <dgm:param type="contDir" val="sameDir"/>
              <dgm:param type="off" val="off"/>
              <dgm:param type="vertAlign" val="mid"/>
              <dgm:param type="horzAlign" val="ctr"/>
              <dgm:param type="bkpt" val="bal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w" for="ch" forName="compNode" refType="w" fact="0.3"/>
          <dgm:constr type="h" for="ch" forName="compNode" refType="h" fact="0.667"/>
          <dgm:constr type="w" for="ch" forName="sibTrans" refType="w" refFor="ch" refForName="compNode" fact="0.076"/>
          <dgm:constr type="sp" refType="w" refFor="ch" refForName="compNode" op="equ" fact="0.06"/>
          <dgm:constr type="primFontSz" for="des" forName="titleText" op="equ" val="18"/>
          <dgm:constr type="primFontSz" for="des" forName="bodyText" op="equ" val="14"/>
          <dgm:constr type="h" for="des" forName="compNode" op="equ"/>
          <dgm:constr type="w" for="des" forName="compNode" op="equ"/>
        </dgm:constrLst>
      </dgm:if>
      <dgm:if name="Name5" axis="ch" ptType="node" func="cnt" op="lte" val="3">
        <dgm:constrLst>
          <dgm:constr type="w" for="ch" forName="compNode" refType="w" fact="0.3"/>
          <dgm:constr type="h" for="ch" forName="compNode" refType="h" fact="0.667"/>
          <dgm:constr type="w" for="ch" forName="sibTrans" refType="w" refFor="ch" refForName="compNode" fact="0.076"/>
          <dgm:constr type="sp" refType="w" refFor="ch" refForName="compNode" op="equ" fact="0.06"/>
          <dgm:constr type="primFontSz" for="des" forName="titleText" op="equ" val="18"/>
          <dgm:constr type="primFontSz" for="des" forName="bodyText" op="equ" val="14"/>
          <dgm:constr type="h" for="des" forName="compNode" op="equ"/>
          <dgm:constr type="w" for="des" forName="compNode" op="equ"/>
        </dgm:constrLst>
      </dgm:if>
      <dgm:if name="Name5b" axis="ch" ptType="node" func="cnt" op="lte" val="4">
        <dgm:constrLst>
          <dgm:constr type="w" for="ch" forName="compNode" refType="w" fact="0.22"/>
          <dgm:constr type="h" for="ch" forName="compNode" refType="h" fact="0.667"/>
          <dgm:constr type="w" for="ch" forName="sibTrans" refType="w" refFor="ch" refForName="compNode" fact="0.076"/>
          <dgm:constr type="sp" refType="w" refFor="ch" refForName="compNode" op="equ" fact="0.06"/>
          <dgm:constr type="primFontSz" for="des" forName="titleText" op="equ" val="18"/>
          <dgm:constr type="primFontSz" for="des" forName="bodyText" op="equ" val="14"/>
          <dgm:constr type="h" for="des" forName="compNode" op="equ"/>
          <dgm:constr type="w" for="des" forName="compNode" op="equ"/>
        </dgm:constrLst>
      </dgm:if>
      <dgm:if name="Name6" axis="ch" ptType="node" func="cnt" op="lte" val="6">
        <dgm:constrLst>
          <dgm:constr type="w" for="ch" forName="compNode" refType="w" fact="0.3"/>
          <dgm:constr type="h" for="ch" forName="compNode" refType="h" fact="0.667"/>
          <dgm:constr type="w" for="ch" forName="sibTrans" refType="w" refFor="ch" refForName="compNode" fact="0.076"/>
          <dgm:constr type="sp" refType="w" refFor="ch" refForName="compNode" op="equ" fact="0.06"/>
          <dgm:constr type="primFontSz" for="des" forName="titleText" op="equ" val="18"/>
          <dgm:constr type="primFontSz" for="des" forName="bodyText" op="equ" val="14"/>
          <dgm:constr type="h" for="des" forName="compNode" op="equ"/>
          <dgm:constr type="w" for="des" forName="compNode" op="equ"/>
        </dgm:constrLst>
      </dgm:if>
      <dgm:else name="Name7">
        <dgm:constrLst>
          <dgm:constr type="w" for="ch" forName="compNode" refType="w" fact="0.3"/>
          <dgm:constr type="h" for="ch" forName="compNode" refType="h" fact="0.667"/>
          <dgm:constr type="w" for="ch" forName="sibTrans" refType="w" refFor="ch" refForName="compNode" fact="0.076"/>
          <dgm:constr type="sp" refType="w" refFor="ch" refForName="compNode" op="equ" fact="0.06"/>
          <dgm:constr type="primFontSz" for="des" forName="titleText" op="equ" val="18"/>
          <dgm:constr type="primFontSz" for="des" forName="bodyText" op="equ" val="14"/>
          <dgm:constr type="h" for="des" forName="compNode" op="equ"/>
          <dgm:constr type="w" for="des" forName="compNode" op="equ"/>
        </dgm:constrLst>
      </dgm:else>
    </dgm:choose>
    <dgm:ruleLst>
      <dgm:rule type="h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l" for="ch" forName="accentLine"/>
          <dgm:constr type="t" for="ch" forName="accentLine"/>
          <dgm:constr type="w" for="ch" forName="accentLine" refType="w" fact="0.22"/>
          <dgm:constr type="h" for="ch" forName="accentLine" refType="h" fact="0.012"/>
          <dgm:constr type="l" for="ch" forName="titleText"/>
          <dgm:constr type="t" for="ch" forName="titleText" refType="h" fact="0.083"/>
          <dgm:constr type="w" for="ch" forName="titleText" refType="w"/>
          <dgm:constr type="h" for="ch" forName="titleText" refType="h" fact="0.223"/>
          <dgm:constr type="l" for="ch" forName="bodyText"/>
          <dgm:constr type="t" for="ch" forName="bodyText" refType="h" fact="0.306"/>
          <dgm:constr type="w" for="ch" forName="bodyText" refType="w"/>
          <dgm:constr type="h" for="ch" forName="bodyText" refType="h" fact="0.694"/>
        </dgm:constrLst>
        <dgm:ruleLst/>
        <dgm:layoutNode name="accentLine" styleLbl="dkBgShp">
          <dgm:alg type="sp"/>
          <dgm:shape xmlns:r="http://schemas.openxmlformats.org/officeDocument/2006/relationships" type="rect" r:blip="">
            <dgm:adjLst/>
            <dgm:extLst>
              <a:ext uri="{B698B0E9-8C71-41B9-8309-B3DCBF30829C}">
                <dgm1612:spPr xmlns:dgm1612="http://schemas.microsoft.com/office/drawing/2016/12/diagram">
                  <a:solidFill>
                    <a:schemeClr val="accent1"/>
                  </a:solidFill>
                </dgm1612:spPr>
              </a:ext>
            </dgm:extLst>
          </dgm:shape>
          <dgm:presOf/>
          <dgm:constrLst/>
          <dgm:ruleLst/>
        </dgm:layoutNode>
        <dgm:layoutNode name="titleText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8" fact="NaN" max="NaN"/>
          </dgm:ruleLst>
        </dgm:layoutNode>
        <dgm:layoutNode name="bodyText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7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0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tNode1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NoLn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dk1"/>
      </a:fontRef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8DF20-FE22-E484-943D-19B1E01387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F472E4-2E47-5B21-6F7B-1E3362955E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784771-552D-16CE-09C4-D81D98688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22F06-80D9-E94D-BCC8-224F2B856A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C31DF0-7EAC-190A-6EA5-853736F7D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C0A5DB-A2D6-40A7-CE5C-BF163F399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CC58A-BD83-C847-8694-AA4693DA0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4000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E1AFA-DA7A-DA22-801D-FEBB0F900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F7F7D-7E7B-3A2E-0C86-5857E3792A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554261-A2E5-E262-2A93-F02E0C7BC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22F06-80D9-E94D-BCC8-224F2B856A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073164-C389-7A59-942A-A336F704E8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4B417-E575-BCD9-4C0E-03FB67FB4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CC58A-BD83-C847-8694-AA4693DA0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908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5710F-0FF4-32EB-1856-B568280D8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371B7A-2508-3268-CC77-C0633C3CFF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8D03AE-91C2-8A8D-5E28-F72711F2F9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22F06-80D9-E94D-BCC8-224F2B856A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592B25-A7CB-1A31-4B98-025B836D3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29125D-2930-AAC5-4DEB-CB01361C3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CC58A-BD83-C847-8694-AA4693DA0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978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646D2-97AB-A6F1-A4F7-79D1E1EFB0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23F42-E481-EA58-C67A-6E2CA9563E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F5B4E-5A33-4EB9-1653-41B5015D1F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A76015-F27B-A19C-0BD2-F0152DE69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22F06-80D9-E94D-BCC8-224F2B856A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5DB43-2BFD-75A7-B6F3-EB4F510212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2C43FB-A9C0-0A94-B23E-C8F7AF823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CC58A-BD83-C847-8694-AA4693DA0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3864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731FB-18A5-8352-8141-491A60DBE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2809D6-D27F-B4D3-464C-BDE9DFF1B6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F2D003-E95B-79F2-BB26-3185188C58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3F5AAA-E2A2-69D5-2FAC-C17670753E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F30BD4-24B3-1BCC-E41B-05D508ACE6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5A70C8-C13F-27E1-46F7-C00349BB6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22F06-80D9-E94D-BCC8-224F2B856A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C6A4BC-F714-679F-5CDD-BB98C0F9B7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7EE40D-B476-C7AC-2D92-6D7F0E6F36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CC58A-BD83-C847-8694-AA4693DA0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5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2A68F-FB2D-4B91-0477-9F7FEC4E2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5ADD79-D67E-6B45-2B6B-76370624B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22F06-80D9-E94D-BCC8-224F2B856A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E85592-2B68-9EC7-94C3-61AF57A8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1A2A24-53C8-83C8-B7E6-12187688F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CC58A-BD83-C847-8694-AA4693DA0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2860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425A53-68F5-3418-0AF7-391601C1F2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22F06-80D9-E94D-BCC8-224F2B856A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F805B7-2B70-19A0-F7B5-F604407C8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E010DB-D8B8-D4A6-E239-B69C0965F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CC58A-BD83-C847-8694-AA4693DA0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314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23C3E-56AA-B825-9E61-206E5797F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E81A7-F0D6-4221-D131-590B73786C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26FAED-817B-5FE9-1A61-B44D1AA1F5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C9F419-392C-6E5A-7062-FA03CA40BC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22F06-80D9-E94D-BCC8-224F2B856A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F73F35-4C02-AE3B-2BAB-92629FEEB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238543-2EFB-F776-0440-1D63563DC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CC58A-BD83-C847-8694-AA4693DA0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7701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CF0F3-7400-C50E-6B68-ABDCED2C3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24296D-4480-7CA8-1B2E-624692CF1F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F4C2CE-C6C0-C8EA-7C92-19CE190F7A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346B78-643C-3D85-6CD8-30B77EEB0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22F06-80D9-E94D-BCC8-224F2B856A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7FB06-63E5-7FB2-494D-B27B94331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FFABAA-3FDD-0D26-6B21-32CE589C3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CC58A-BD83-C847-8694-AA4693DA0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1644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3B7-3FE2-72C6-E62D-62C965D78D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6089C4-C934-9EDA-4545-9D234937FC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2C5A46-A83B-08B5-6E6B-CEB353618D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22F06-80D9-E94D-BCC8-224F2B856A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6E0EE-3AE2-A78A-E170-FC2105D31C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7EA7FE-C566-5770-CF84-D7441ACF4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CC58A-BD83-C847-8694-AA4693DA0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6550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61C5E4-CC28-5621-B664-BDE9D9C758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F7C4B5-A5E1-4A89-53F7-D8BF3EBD10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9BE89F-83EC-9F70-0AAA-0E880B1C3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22F06-80D9-E94D-BCC8-224F2B856A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737DA9-240B-830E-06A4-C21B041B8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3798E8-D9A5-4DCF-FE40-AD58E19B3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CC58A-BD83-C847-8694-AA4693DA0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840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109F85-F75F-D678-14A1-3A9CA43DF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960684-1A3D-A987-5B43-413B73C47E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E45714-AD38-D373-4F3C-2FCFADC992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2E22F06-80D9-E94D-BCC8-224F2B856A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7EE32B-0359-A2FA-2702-3D4259523B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377D04-D8CA-A194-8E00-29F1359EF2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0CC58A-BD83-C847-8694-AA4693DA0F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460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bs.nhs.uk/candidate/jobadvert/C9384-26-0908?utm_source=chatgpt.com" TargetMode="External"/><Relationship Id="rId2" Type="http://schemas.openxmlformats.org/officeDocument/2006/relationships/hyperlink" Target="https://www.healthcareers.nhs.uk/explore-roles/healthcare-support-worker/roles-healthcare-support-worker/maternity-support-worker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B630E6-90E4-5D60-A2BE-7B661D599F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 sz="3400" b="1" dirty="0">
                <a:latin typeface="Cooper Black" panose="0208090404030B020404" pitchFamily="18" charset="77"/>
              </a:rPr>
              <a:t>Self-Awareness Presentation</a:t>
            </a:r>
            <a:br>
              <a:rPr lang="en-US" sz="3400" b="1" dirty="0">
                <a:latin typeface="Cooper Black" panose="0208090404030B020404" pitchFamily="18" charset="77"/>
              </a:rPr>
            </a:br>
            <a:r>
              <a:rPr lang="en-US" sz="3400" b="1" dirty="0">
                <a:latin typeface="Cooper Black" panose="0208090404030B020404" pitchFamily="18" charset="77"/>
              </a:rPr>
              <a:t>My Journey Towards becoming a Maternity Support Worker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E1E965-6489-C648-A7B5-AFDE2CD7D0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7"/>
            <a:ext cx="3734014" cy="1944983"/>
          </a:xfrm>
        </p:spPr>
        <p:txBody>
          <a:bodyPr>
            <a:normAutofit/>
          </a:bodyPr>
          <a:lstStyle/>
          <a:p>
            <a:pPr algn="l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Name: Khadija Abouelela</a:t>
            </a:r>
          </a:p>
          <a:p>
            <a:pPr algn="l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Student ID: 2521456</a:t>
            </a:r>
          </a:p>
          <a:p>
            <a:pPr algn="l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Module Code: LCH4009_BIRM</a:t>
            </a:r>
          </a:p>
          <a:p>
            <a:pPr algn="l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Module: Professional Development within Health and Social Care </a:t>
            </a:r>
          </a:p>
          <a:p>
            <a:pPr algn="l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Lecturer: Rizwan Nadim</a:t>
            </a: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8C22D30-B174-A142-0248-0D1AF40584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91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BFBB97-ED4A-A9B3-5C5B-75FC1812F05F}"/>
              </a:ext>
            </a:extLst>
          </p:cNvPr>
          <p:cNvSpPr txBox="1"/>
          <p:nvPr/>
        </p:nvSpPr>
        <p:spPr>
          <a:xfrm>
            <a:off x="10184525" y="6580991"/>
            <a:ext cx="23122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(NHS Health Careers, n.d.)</a:t>
            </a:r>
            <a:endParaRPr lang="en-US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43364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A11BF-9018-A4EB-260B-35E94DAA3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1"/>
            <a:ext cx="7053636" cy="531812"/>
          </a:xfrm>
        </p:spPr>
        <p:txBody>
          <a:bodyPr/>
          <a:lstStyle/>
          <a:p>
            <a:r>
              <a:rPr lang="en-US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Maternity Support Worker?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34925753-06A3-4349-7E1D-85032F4356B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51" t="5707" r="-51" b="8152"/>
          <a:stretch>
            <a:fillRect/>
          </a:stretch>
        </p:blipFill>
        <p:spPr>
          <a:xfrm>
            <a:off x="8498541" y="265513"/>
            <a:ext cx="3388659" cy="6326973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C46878-46B6-AF74-87BD-B64296014B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09681" y="2506000"/>
            <a:ext cx="3388659" cy="3811588"/>
          </a:xfrm>
        </p:spPr>
        <p:txBody>
          <a:bodyPr>
            <a:normAutofit fontScale="92500" lnSpcReduction="20000"/>
          </a:bodyPr>
          <a:lstStyle/>
          <a:p>
            <a:r>
              <a:rPr lang="en-GB" sz="3000" b="1" dirty="0">
                <a:solidFill>
                  <a:schemeClr val="accent3"/>
                </a:solidFill>
                <a:latin typeface="Angsana New" panose="02020603050405020304" pitchFamily="18" charset="-34"/>
                <a:cs typeface="Angsana New" panose="02020603050405020304" pitchFamily="18" charset="-34"/>
              </a:rPr>
              <a:t>Main Responsibilities: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 midwives in antenatal, birth and postnatal care.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Provide physical and emotional support to women and families.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Assist with clinical observations, parent education and patient records.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Deliver safe, respectful and person-centred care under supervision.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F57D28-F57F-B960-04F5-5FFC823D6C90}"/>
              </a:ext>
            </a:extLst>
          </p:cNvPr>
          <p:cNvSpPr txBox="1"/>
          <p:nvPr/>
        </p:nvSpPr>
        <p:spPr>
          <a:xfrm>
            <a:off x="570846" y="989013"/>
            <a:ext cx="77797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 Maternity Support Worker (MSW) is a healthcare professional who works under the supervision of a registered midwife, providing essential physical, emotional and practical support to mothers and babies during pregnancy, childbirth and the postnatal period.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430C7B8-EB78-2973-0595-6FF047EA26C3}"/>
              </a:ext>
            </a:extLst>
          </p:cNvPr>
          <p:cNvCxnSpPr/>
          <p:nvPr/>
        </p:nvCxnSpPr>
        <p:spPr>
          <a:xfrm>
            <a:off x="570846" y="2339788"/>
            <a:ext cx="7658754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91BDFD8C-91B7-4CEC-F134-C05CB17BAC9A}"/>
              </a:ext>
            </a:extLst>
          </p:cNvPr>
          <p:cNvSpPr txBox="1">
            <a:spLocks/>
          </p:cNvSpPr>
          <p:nvPr/>
        </p:nvSpPr>
        <p:spPr>
          <a:xfrm>
            <a:off x="4289612" y="2506000"/>
            <a:ext cx="3939988" cy="381158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000" b="1" dirty="0">
                <a:solidFill>
                  <a:schemeClr val="accent3"/>
                </a:solidFill>
                <a:latin typeface="Angsana New" panose="02020603050405020304" pitchFamily="18" charset="-34"/>
                <a:cs typeface="Angsana New" panose="02020603050405020304" pitchFamily="18" charset="-34"/>
              </a:rPr>
              <a:t>Essential Criteria: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Five GCSEs, including English and Maths.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Certificate of Higher Education or relevant previous clinical experience, alongside evidence of NHS values.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Willingness to complete the Care Certificate and Band 3 development.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Previous maternity patient-contact experience.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Knowledge of hospital or community settings, personal care and workload planning.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17E3FD-A6CA-35E5-65BD-4D7A8F4093A6}"/>
              </a:ext>
            </a:extLst>
          </p:cNvPr>
          <p:cNvSpPr txBox="1"/>
          <p:nvPr/>
        </p:nvSpPr>
        <p:spPr>
          <a:xfrm>
            <a:off x="5428129" y="6479423"/>
            <a:ext cx="301662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(Royal Surrey NHS Foundation Trust, 2026)</a:t>
            </a:r>
            <a:endParaRPr lang="en-US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80669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19A87-A92F-275B-D67D-5B8D30510A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09" y="1403032"/>
            <a:ext cx="3932237" cy="868017"/>
          </a:xfrm>
        </p:spPr>
        <p:txBody>
          <a:bodyPr>
            <a:noAutofit/>
          </a:bodyPr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7113FE-66FB-B31C-F6A2-097FE164C2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6610" y="2475857"/>
            <a:ext cx="3932237" cy="3811588"/>
          </a:xfrm>
        </p:spPr>
        <p:txBody>
          <a:bodyPr>
            <a:normAutofit/>
          </a:bodyPr>
          <a:lstStyle/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08C374D-BD0D-13C5-2136-E6EC65390447}"/>
              </a:ext>
            </a:extLst>
          </p:cNvPr>
          <p:cNvSpPr txBox="1"/>
          <p:nvPr/>
        </p:nvSpPr>
        <p:spPr>
          <a:xfrm>
            <a:off x="433298" y="1440052"/>
            <a:ext cx="67706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0" name="Diagram 19">
            <a:extLst>
              <a:ext uri="{FF2B5EF4-FFF2-40B4-BE49-F238E27FC236}">
                <a16:creationId xmlns:a16="http://schemas.microsoft.com/office/drawing/2014/main" id="{7728AA85-D299-5EA1-EFBB-1170C2D52F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99200347"/>
              </p:ext>
            </p:extLst>
          </p:nvPr>
        </p:nvGraphicFramePr>
        <p:xfrm>
          <a:off x="147918" y="1223682"/>
          <a:ext cx="11793069" cy="55132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2" name="Rectangle 21">
            <a:extLst>
              <a:ext uri="{FF2B5EF4-FFF2-40B4-BE49-F238E27FC236}">
                <a16:creationId xmlns:a16="http://schemas.microsoft.com/office/drawing/2014/main" id="{3A8C44DD-0210-052C-C23E-36EDD9517699}"/>
              </a:ext>
            </a:extLst>
          </p:cNvPr>
          <p:cNvSpPr/>
          <p:nvPr/>
        </p:nvSpPr>
        <p:spPr>
          <a:xfrm>
            <a:off x="433298" y="685999"/>
            <a:ext cx="8388450" cy="923330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My Personal SWOT Analysis</a:t>
            </a:r>
          </a:p>
        </p:txBody>
      </p:sp>
    </p:spTree>
    <p:extLst>
      <p:ext uri="{BB962C8B-B14F-4D97-AF65-F5344CB8AC3E}">
        <p14:creationId xmlns:p14="http://schemas.microsoft.com/office/powerpoint/2010/main" val="2712053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618105E6-D105-4501-37E1-A4F36BF281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87502691"/>
              </p:ext>
            </p:extLst>
          </p:nvPr>
        </p:nvGraphicFramePr>
        <p:xfrm>
          <a:off x="295836" y="1102659"/>
          <a:ext cx="11510682" cy="55536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A2E42CE7-BE53-90C3-7A2A-ABBE80E0A645}"/>
              </a:ext>
            </a:extLst>
          </p:cNvPr>
          <p:cNvSpPr/>
          <p:nvPr/>
        </p:nvSpPr>
        <p:spPr>
          <a:xfrm>
            <a:off x="1183341" y="201706"/>
            <a:ext cx="9359153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Turning My Swot Into Action</a:t>
            </a:r>
          </a:p>
        </p:txBody>
      </p:sp>
    </p:spTree>
    <p:extLst>
      <p:ext uri="{BB962C8B-B14F-4D97-AF65-F5344CB8AC3E}">
        <p14:creationId xmlns:p14="http://schemas.microsoft.com/office/powerpoint/2010/main" val="40461549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80F1D3-7650-4307-A001-0163AD371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1FF722-CF86-C4E5-80C1-77545D57C0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682" r="18431" b="-1"/>
          <a:stretch>
            <a:fillRect/>
          </a:stretch>
        </p:blipFill>
        <p:spPr>
          <a:xfrm>
            <a:off x="1695450" y="283941"/>
            <a:ext cx="8801100" cy="5955873"/>
          </a:xfrm>
          <a:custGeom>
            <a:avLst/>
            <a:gdLst/>
            <a:ahLst/>
            <a:cxnLst/>
            <a:rect l="l" t="t" r="r" b="b"/>
            <a:pathLst>
              <a:path w="8678780" h="5873097">
                <a:moveTo>
                  <a:pt x="1379513" y="25"/>
                </a:moveTo>
                <a:cubicBezTo>
                  <a:pt x="1399326" y="458"/>
                  <a:pt x="1419819" y="6516"/>
                  <a:pt x="1438386" y="8439"/>
                </a:cubicBezTo>
                <a:cubicBezTo>
                  <a:pt x="1848256" y="51517"/>
                  <a:pt x="2258124" y="98056"/>
                  <a:pt x="2668443" y="139209"/>
                </a:cubicBezTo>
                <a:cubicBezTo>
                  <a:pt x="3052045" y="177671"/>
                  <a:pt x="3438361" y="186516"/>
                  <a:pt x="3823773" y="206516"/>
                </a:cubicBezTo>
                <a:cubicBezTo>
                  <a:pt x="4290252" y="230748"/>
                  <a:pt x="4755825" y="264980"/>
                  <a:pt x="5219588" y="318825"/>
                </a:cubicBezTo>
                <a:cubicBezTo>
                  <a:pt x="5541595" y="356518"/>
                  <a:pt x="5866772" y="382670"/>
                  <a:pt x="6193307" y="352672"/>
                </a:cubicBezTo>
                <a:cubicBezTo>
                  <a:pt x="6209610" y="351131"/>
                  <a:pt x="6228180" y="346134"/>
                  <a:pt x="6241767" y="351131"/>
                </a:cubicBezTo>
                <a:cubicBezTo>
                  <a:pt x="6400280" y="407287"/>
                  <a:pt x="6573284" y="366901"/>
                  <a:pt x="6737683" y="402287"/>
                </a:cubicBezTo>
                <a:cubicBezTo>
                  <a:pt x="6695564" y="538826"/>
                  <a:pt x="6514862" y="527670"/>
                  <a:pt x="6412962" y="622288"/>
                </a:cubicBezTo>
                <a:cubicBezTo>
                  <a:pt x="6579172" y="659979"/>
                  <a:pt x="6728627" y="698057"/>
                  <a:pt x="6880346" y="726518"/>
                </a:cubicBezTo>
                <a:cubicBezTo>
                  <a:pt x="7041122" y="756519"/>
                  <a:pt x="7177442" y="837673"/>
                  <a:pt x="7334594" y="873826"/>
                </a:cubicBezTo>
                <a:cubicBezTo>
                  <a:pt x="7368112" y="881518"/>
                  <a:pt x="7408419" y="908442"/>
                  <a:pt x="7420192" y="934596"/>
                </a:cubicBezTo>
                <a:cubicBezTo>
                  <a:pt x="7458235" y="1019211"/>
                  <a:pt x="8217735" y="1256521"/>
                  <a:pt x="8128063" y="1331904"/>
                </a:cubicBezTo>
                <a:cubicBezTo>
                  <a:pt x="8090926" y="1363059"/>
                  <a:pt x="8042918" y="1385367"/>
                  <a:pt x="7992648" y="1416136"/>
                </a:cubicBezTo>
                <a:cubicBezTo>
                  <a:pt x="8068283" y="1474214"/>
                  <a:pt x="8153426" y="1499598"/>
                  <a:pt x="8244004" y="1516906"/>
                </a:cubicBezTo>
                <a:cubicBezTo>
                  <a:pt x="8271178" y="1522290"/>
                  <a:pt x="8297900" y="1533059"/>
                  <a:pt x="8300615" y="1559214"/>
                </a:cubicBezTo>
                <a:cubicBezTo>
                  <a:pt x="8303332" y="1586521"/>
                  <a:pt x="8275706" y="1597289"/>
                  <a:pt x="8252610" y="1609983"/>
                </a:cubicBezTo>
                <a:cubicBezTo>
                  <a:pt x="8220454" y="1627674"/>
                  <a:pt x="8189205" y="1643059"/>
                  <a:pt x="8148444" y="1645368"/>
                </a:cubicBezTo>
                <a:cubicBezTo>
                  <a:pt x="8081415" y="1648828"/>
                  <a:pt x="8049262" y="1698059"/>
                  <a:pt x="8010314" y="1734983"/>
                </a:cubicBezTo>
                <a:cubicBezTo>
                  <a:pt x="7988574" y="1755753"/>
                  <a:pt x="7977704" y="1797675"/>
                  <a:pt x="8015746" y="1804984"/>
                </a:cubicBezTo>
                <a:cubicBezTo>
                  <a:pt x="8107232" y="1822675"/>
                  <a:pt x="8099984" y="1873831"/>
                  <a:pt x="8097722" y="1931908"/>
                </a:cubicBezTo>
                <a:cubicBezTo>
                  <a:pt x="8094550" y="2003830"/>
                  <a:pt x="8040654" y="2036908"/>
                  <a:pt x="7974534" y="2064601"/>
                </a:cubicBezTo>
                <a:cubicBezTo>
                  <a:pt x="7951888" y="2074215"/>
                  <a:pt x="7919734" y="2073829"/>
                  <a:pt x="7911128" y="2103831"/>
                </a:cubicBezTo>
                <a:cubicBezTo>
                  <a:pt x="7948266" y="2132293"/>
                  <a:pt x="7993555" y="2109215"/>
                  <a:pt x="8033411" y="2117292"/>
                </a:cubicBezTo>
                <a:cubicBezTo>
                  <a:pt x="8066471" y="2123831"/>
                  <a:pt x="8121271" y="2120370"/>
                  <a:pt x="8075982" y="2172677"/>
                </a:cubicBezTo>
                <a:cubicBezTo>
                  <a:pt x="8062847" y="2187676"/>
                  <a:pt x="8078246" y="2199215"/>
                  <a:pt x="8095004" y="2200369"/>
                </a:cubicBezTo>
                <a:cubicBezTo>
                  <a:pt x="8229060" y="2212293"/>
                  <a:pt x="8167466" y="2318063"/>
                  <a:pt x="8210492" y="2373833"/>
                </a:cubicBezTo>
                <a:cubicBezTo>
                  <a:pt x="8222264" y="2389215"/>
                  <a:pt x="8209584" y="2415754"/>
                  <a:pt x="8191016" y="2422293"/>
                </a:cubicBezTo>
                <a:cubicBezTo>
                  <a:pt x="8072357" y="2465372"/>
                  <a:pt x="8056054" y="2568063"/>
                  <a:pt x="7998536" y="2656525"/>
                </a:cubicBezTo>
                <a:cubicBezTo>
                  <a:pt x="8061036" y="2691525"/>
                  <a:pt x="8135764" y="2699217"/>
                  <a:pt x="8203244" y="2721909"/>
                </a:cubicBezTo>
                <a:cubicBezTo>
                  <a:pt x="8273442" y="2745756"/>
                  <a:pt x="8273442" y="2763447"/>
                  <a:pt x="8215472" y="2832678"/>
                </a:cubicBezTo>
                <a:cubicBezTo>
                  <a:pt x="8366284" y="2847680"/>
                  <a:pt x="8366284" y="2847680"/>
                  <a:pt x="8319638" y="2956526"/>
                </a:cubicBezTo>
                <a:cubicBezTo>
                  <a:pt x="8445996" y="2966525"/>
                  <a:pt x="8529327" y="3018064"/>
                  <a:pt x="8548800" y="3130757"/>
                </a:cubicBezTo>
                <a:cubicBezTo>
                  <a:pt x="8558311" y="3185372"/>
                  <a:pt x="8615377" y="3211141"/>
                  <a:pt x="8678780" y="3247679"/>
                </a:cubicBezTo>
                <a:cubicBezTo>
                  <a:pt x="8599978" y="3283066"/>
                  <a:pt x="8546537" y="3356911"/>
                  <a:pt x="8454599" y="3278833"/>
                </a:cubicBezTo>
                <a:cubicBezTo>
                  <a:pt x="8421087" y="3250373"/>
                  <a:pt x="8424254" y="3286526"/>
                  <a:pt x="8419728" y="3296911"/>
                </a:cubicBezTo>
                <a:cubicBezTo>
                  <a:pt x="8408859" y="3322295"/>
                  <a:pt x="8431501" y="3339218"/>
                  <a:pt x="8446448" y="3358448"/>
                </a:cubicBezTo>
                <a:cubicBezTo>
                  <a:pt x="8460939" y="3377681"/>
                  <a:pt x="8478149" y="3398064"/>
                  <a:pt x="8482226" y="3419605"/>
                </a:cubicBezTo>
                <a:cubicBezTo>
                  <a:pt x="8484942" y="3434604"/>
                  <a:pt x="8471809" y="3456526"/>
                  <a:pt x="8457318" y="3467682"/>
                </a:cubicBezTo>
                <a:cubicBezTo>
                  <a:pt x="8381232" y="3526527"/>
                  <a:pt x="8426520" y="3658836"/>
                  <a:pt x="8282501" y="3675759"/>
                </a:cubicBezTo>
                <a:cubicBezTo>
                  <a:pt x="8217735" y="3683450"/>
                  <a:pt x="8186486" y="3731913"/>
                  <a:pt x="8138932" y="3758451"/>
                </a:cubicBezTo>
                <a:cubicBezTo>
                  <a:pt x="7973628" y="3851144"/>
                  <a:pt x="7863120" y="3970376"/>
                  <a:pt x="7811946" y="4134221"/>
                </a:cubicBezTo>
                <a:cubicBezTo>
                  <a:pt x="7797906" y="4179605"/>
                  <a:pt x="7744010" y="4216145"/>
                  <a:pt x="7709139" y="4256145"/>
                </a:cubicBezTo>
                <a:cubicBezTo>
                  <a:pt x="7725896" y="4285376"/>
                  <a:pt x="7817379" y="4222298"/>
                  <a:pt x="7785224" y="4299221"/>
                </a:cubicBezTo>
                <a:cubicBezTo>
                  <a:pt x="7760768" y="4356915"/>
                  <a:pt x="7698269" y="4392684"/>
                  <a:pt x="7639392" y="4426916"/>
                </a:cubicBezTo>
                <a:cubicBezTo>
                  <a:pt x="7572364" y="4465762"/>
                  <a:pt x="7498091" y="4496914"/>
                  <a:pt x="7467746" y="4568838"/>
                </a:cubicBezTo>
                <a:cubicBezTo>
                  <a:pt x="7461405" y="4584223"/>
                  <a:pt x="7441025" y="4600376"/>
                  <a:pt x="7422910" y="4606531"/>
                </a:cubicBezTo>
                <a:cubicBezTo>
                  <a:pt x="6478176" y="5872304"/>
                  <a:pt x="4152572" y="5880765"/>
                  <a:pt x="3884462" y="5871919"/>
                </a:cubicBezTo>
                <a:cubicBezTo>
                  <a:pt x="3559738" y="5860765"/>
                  <a:pt x="3252674" y="5782688"/>
                  <a:pt x="2951503" y="5685381"/>
                </a:cubicBezTo>
                <a:cubicBezTo>
                  <a:pt x="2824239" y="5644226"/>
                  <a:pt x="2706035" y="5585765"/>
                  <a:pt x="2582393" y="5540381"/>
                </a:cubicBezTo>
                <a:cubicBezTo>
                  <a:pt x="2411654" y="5477686"/>
                  <a:pt x="2279862" y="5358071"/>
                  <a:pt x="2109575" y="5307686"/>
                </a:cubicBezTo>
                <a:cubicBezTo>
                  <a:pt x="1934305" y="5255763"/>
                  <a:pt x="1784398" y="5160762"/>
                  <a:pt x="1604145" y="5120379"/>
                </a:cubicBezTo>
                <a:cubicBezTo>
                  <a:pt x="1509040" y="5098840"/>
                  <a:pt x="1417102" y="5059994"/>
                  <a:pt x="1432046" y="4948840"/>
                </a:cubicBezTo>
                <a:cubicBezTo>
                  <a:pt x="1436123" y="4917301"/>
                  <a:pt x="1411214" y="4891532"/>
                  <a:pt x="1371813" y="4900763"/>
                </a:cubicBezTo>
                <a:cubicBezTo>
                  <a:pt x="1296633" y="4918071"/>
                  <a:pt x="1262665" y="4872300"/>
                  <a:pt x="1220998" y="4838069"/>
                </a:cubicBezTo>
                <a:cubicBezTo>
                  <a:pt x="1146725" y="4777302"/>
                  <a:pt x="1076074" y="4712685"/>
                  <a:pt x="957869" y="4702684"/>
                </a:cubicBezTo>
                <a:cubicBezTo>
                  <a:pt x="980512" y="4654991"/>
                  <a:pt x="1019009" y="4661916"/>
                  <a:pt x="1054336" y="4671915"/>
                </a:cubicBezTo>
                <a:cubicBezTo>
                  <a:pt x="1147177" y="4698070"/>
                  <a:pt x="1239115" y="4727684"/>
                  <a:pt x="1331957" y="4753839"/>
                </a:cubicBezTo>
                <a:cubicBezTo>
                  <a:pt x="1392645" y="4770763"/>
                  <a:pt x="1452881" y="4794609"/>
                  <a:pt x="1533949" y="4775761"/>
                </a:cubicBezTo>
                <a:cubicBezTo>
                  <a:pt x="1464202" y="4679607"/>
                  <a:pt x="1345545" y="4662300"/>
                  <a:pt x="1249533" y="4632685"/>
                </a:cubicBezTo>
                <a:cubicBezTo>
                  <a:pt x="1129515" y="4595378"/>
                  <a:pt x="1058865" y="4524991"/>
                  <a:pt x="974172" y="4446530"/>
                </a:cubicBezTo>
                <a:cubicBezTo>
                  <a:pt x="1062487" y="4427683"/>
                  <a:pt x="1117287" y="4485377"/>
                  <a:pt x="1186579" y="4482299"/>
                </a:cubicBezTo>
                <a:cubicBezTo>
                  <a:pt x="1190203" y="4472300"/>
                  <a:pt x="1196544" y="4457684"/>
                  <a:pt x="1195637" y="4457299"/>
                </a:cubicBezTo>
                <a:cubicBezTo>
                  <a:pt x="1082415" y="4414222"/>
                  <a:pt x="1029426" y="4333453"/>
                  <a:pt x="1011761" y="4235759"/>
                </a:cubicBezTo>
                <a:cubicBezTo>
                  <a:pt x="1002706" y="4185376"/>
                  <a:pt x="961492" y="4169607"/>
                  <a:pt x="920731" y="4146528"/>
                </a:cubicBezTo>
                <a:cubicBezTo>
                  <a:pt x="778522" y="4064606"/>
                  <a:pt x="628163" y="3990375"/>
                  <a:pt x="511316" y="3877683"/>
                </a:cubicBezTo>
                <a:cubicBezTo>
                  <a:pt x="646279" y="3892682"/>
                  <a:pt x="754521" y="3966143"/>
                  <a:pt x="899898" y="3997682"/>
                </a:cubicBezTo>
                <a:cubicBezTo>
                  <a:pt x="784411" y="3873836"/>
                  <a:pt x="634956" y="3811144"/>
                  <a:pt x="498636" y="3736143"/>
                </a:cubicBezTo>
                <a:cubicBezTo>
                  <a:pt x="436588" y="3701912"/>
                  <a:pt x="379073" y="3658065"/>
                  <a:pt x="303890" y="3639604"/>
                </a:cubicBezTo>
                <a:cubicBezTo>
                  <a:pt x="277170" y="3633065"/>
                  <a:pt x="233240" y="3619219"/>
                  <a:pt x="254527" y="3582680"/>
                </a:cubicBezTo>
                <a:cubicBezTo>
                  <a:pt x="272641" y="3552297"/>
                  <a:pt x="308419" y="3561526"/>
                  <a:pt x="341028" y="3570373"/>
                </a:cubicBezTo>
                <a:cubicBezTo>
                  <a:pt x="419378" y="3592297"/>
                  <a:pt x="500446" y="3592682"/>
                  <a:pt x="606424" y="3592297"/>
                </a:cubicBezTo>
                <a:cubicBezTo>
                  <a:pt x="517657" y="3491912"/>
                  <a:pt x="355067" y="3521913"/>
                  <a:pt x="278984" y="3416526"/>
                </a:cubicBezTo>
                <a:cubicBezTo>
                  <a:pt x="374088" y="3398064"/>
                  <a:pt x="447458" y="3436142"/>
                  <a:pt x="524452" y="3443448"/>
                </a:cubicBezTo>
                <a:cubicBezTo>
                  <a:pt x="594195" y="3449987"/>
                  <a:pt x="611405" y="3432296"/>
                  <a:pt x="595102" y="3374218"/>
                </a:cubicBezTo>
                <a:cubicBezTo>
                  <a:pt x="569741" y="3283833"/>
                  <a:pt x="607782" y="3237678"/>
                  <a:pt x="709231" y="3262295"/>
                </a:cubicBezTo>
                <a:cubicBezTo>
                  <a:pt x="803432" y="3285372"/>
                  <a:pt x="813394" y="3251526"/>
                  <a:pt x="788033" y="3199987"/>
                </a:cubicBezTo>
                <a:cubicBezTo>
                  <a:pt x="751802" y="3124988"/>
                  <a:pt x="793015" y="3066910"/>
                  <a:pt x="821094" y="3003833"/>
                </a:cubicBezTo>
                <a:cubicBezTo>
                  <a:pt x="864120" y="2907680"/>
                  <a:pt x="846003" y="2860755"/>
                  <a:pt x="753161" y="2789218"/>
                </a:cubicBezTo>
                <a:cubicBezTo>
                  <a:pt x="701080" y="2749216"/>
                  <a:pt x="644921" y="2715371"/>
                  <a:pt x="569285" y="2680756"/>
                </a:cubicBezTo>
                <a:cubicBezTo>
                  <a:pt x="743651" y="2661909"/>
                  <a:pt x="560683" y="2598448"/>
                  <a:pt x="622275" y="2558832"/>
                </a:cubicBezTo>
                <a:cubicBezTo>
                  <a:pt x="745462" y="2542678"/>
                  <a:pt x="846003" y="2668833"/>
                  <a:pt x="1013576" y="2632679"/>
                </a:cubicBezTo>
                <a:cubicBezTo>
                  <a:pt x="806602" y="2523446"/>
                  <a:pt x="577892" y="2487677"/>
                  <a:pt x="427984" y="2342293"/>
                </a:cubicBezTo>
                <a:cubicBezTo>
                  <a:pt x="462405" y="2309216"/>
                  <a:pt x="496823" y="2339985"/>
                  <a:pt x="526263" y="2327678"/>
                </a:cubicBezTo>
                <a:cubicBezTo>
                  <a:pt x="525356" y="2319985"/>
                  <a:pt x="527622" y="2308446"/>
                  <a:pt x="522186" y="2304986"/>
                </a:cubicBezTo>
                <a:cubicBezTo>
                  <a:pt x="410323" y="2225754"/>
                  <a:pt x="408509" y="2223831"/>
                  <a:pt x="528526" y="2165368"/>
                </a:cubicBezTo>
                <a:cubicBezTo>
                  <a:pt x="570645" y="2144984"/>
                  <a:pt x="567023" y="2126906"/>
                  <a:pt x="544832" y="2101138"/>
                </a:cubicBezTo>
                <a:cubicBezTo>
                  <a:pt x="528978" y="2083061"/>
                  <a:pt x="509957" y="2066906"/>
                  <a:pt x="519016" y="2027291"/>
                </a:cubicBezTo>
                <a:cubicBezTo>
                  <a:pt x="584685" y="2078062"/>
                  <a:pt x="902162" y="2061522"/>
                  <a:pt x="958321" y="2056137"/>
                </a:cubicBezTo>
                <a:cubicBezTo>
                  <a:pt x="1021272" y="2050369"/>
                  <a:pt x="1083319" y="2025753"/>
                  <a:pt x="1149440" y="2039214"/>
                </a:cubicBezTo>
                <a:cubicBezTo>
                  <a:pt x="1202430" y="2049985"/>
                  <a:pt x="1447897" y="2154215"/>
                  <a:pt x="1482772" y="2034599"/>
                </a:cubicBezTo>
                <a:cubicBezTo>
                  <a:pt x="1484583" y="2028831"/>
                  <a:pt x="1583765" y="2042293"/>
                  <a:pt x="1637208" y="2048831"/>
                </a:cubicBezTo>
                <a:cubicBezTo>
                  <a:pt x="1684309" y="2054216"/>
                  <a:pt x="1737297" y="2078062"/>
                  <a:pt x="1768999" y="2030369"/>
                </a:cubicBezTo>
                <a:cubicBezTo>
                  <a:pt x="1787568" y="2002293"/>
                  <a:pt x="1711030" y="1948062"/>
                  <a:pt x="1642642" y="1943445"/>
                </a:cubicBezTo>
                <a:cubicBezTo>
                  <a:pt x="1583312" y="1939214"/>
                  <a:pt x="1521266" y="1933060"/>
                  <a:pt x="1464655" y="1944599"/>
                </a:cubicBezTo>
                <a:cubicBezTo>
                  <a:pt x="1394911" y="1958446"/>
                  <a:pt x="1357322" y="1936138"/>
                  <a:pt x="1337846" y="1888061"/>
                </a:cubicBezTo>
                <a:cubicBezTo>
                  <a:pt x="1316106" y="1834985"/>
                  <a:pt x="1274439" y="1810368"/>
                  <a:pt x="1216924" y="1785752"/>
                </a:cubicBezTo>
                <a:cubicBezTo>
                  <a:pt x="1077431" y="1726138"/>
                  <a:pt x="943377" y="1657291"/>
                  <a:pt x="790299" y="1622676"/>
                </a:cubicBezTo>
                <a:cubicBezTo>
                  <a:pt x="759953" y="1615751"/>
                  <a:pt x="726441" y="1606521"/>
                  <a:pt x="712401" y="1560751"/>
                </a:cubicBezTo>
                <a:cubicBezTo>
                  <a:pt x="1126798" y="1629213"/>
                  <a:pt x="1504511" y="1807676"/>
                  <a:pt x="1932039" y="1797291"/>
                </a:cubicBezTo>
                <a:cubicBezTo>
                  <a:pt x="1815195" y="1740752"/>
                  <a:pt x="1679780" y="1737675"/>
                  <a:pt x="1555234" y="1698059"/>
                </a:cubicBezTo>
                <a:cubicBezTo>
                  <a:pt x="1643549" y="1668444"/>
                  <a:pt x="1726428" y="1699213"/>
                  <a:pt x="1810212" y="1716137"/>
                </a:cubicBezTo>
                <a:cubicBezTo>
                  <a:pt x="1880410" y="1729982"/>
                  <a:pt x="1943817" y="1732290"/>
                  <a:pt x="1951515" y="1649598"/>
                </a:cubicBezTo>
                <a:cubicBezTo>
                  <a:pt x="1948798" y="1644214"/>
                  <a:pt x="1949249" y="1637291"/>
                  <a:pt x="1949704" y="1630753"/>
                </a:cubicBezTo>
                <a:cubicBezTo>
                  <a:pt x="1926152" y="1596522"/>
                  <a:pt x="1889468" y="1578830"/>
                  <a:pt x="1845990" y="1568828"/>
                </a:cubicBezTo>
                <a:cubicBezTo>
                  <a:pt x="1819722" y="1562674"/>
                  <a:pt x="1784851" y="1553443"/>
                  <a:pt x="1785302" y="1528829"/>
                </a:cubicBezTo>
                <a:cubicBezTo>
                  <a:pt x="1786662" y="1437674"/>
                  <a:pt x="1702878" y="1411136"/>
                  <a:pt x="1619092" y="1384597"/>
                </a:cubicBezTo>
                <a:cubicBezTo>
                  <a:pt x="1665740" y="1339213"/>
                  <a:pt x="1702423" y="1372674"/>
                  <a:pt x="1737750" y="1369214"/>
                </a:cubicBezTo>
                <a:cubicBezTo>
                  <a:pt x="1760848" y="1366906"/>
                  <a:pt x="1781679" y="1362675"/>
                  <a:pt x="1781679" y="1339213"/>
                </a:cubicBezTo>
                <a:cubicBezTo>
                  <a:pt x="1782132" y="1319597"/>
                  <a:pt x="1771262" y="1297288"/>
                  <a:pt x="1748620" y="1296905"/>
                </a:cubicBezTo>
                <a:cubicBezTo>
                  <a:pt x="1606863" y="1293442"/>
                  <a:pt x="1528513" y="1167288"/>
                  <a:pt x="1381324" y="1166904"/>
                </a:cubicBezTo>
                <a:cubicBezTo>
                  <a:pt x="1293462" y="1166904"/>
                  <a:pt x="1427065" y="1095751"/>
                  <a:pt x="1352792" y="1066135"/>
                </a:cubicBezTo>
                <a:cubicBezTo>
                  <a:pt x="1336486" y="1059596"/>
                  <a:pt x="1395363" y="1049597"/>
                  <a:pt x="1421631" y="1051135"/>
                </a:cubicBezTo>
                <a:cubicBezTo>
                  <a:pt x="1447445" y="1052673"/>
                  <a:pt x="1470543" y="1071519"/>
                  <a:pt x="1501793" y="1058058"/>
                </a:cubicBezTo>
                <a:cubicBezTo>
                  <a:pt x="1519003" y="1009981"/>
                  <a:pt x="1474621" y="992289"/>
                  <a:pt x="1437935" y="978826"/>
                </a:cubicBezTo>
                <a:cubicBezTo>
                  <a:pt x="1353244" y="947673"/>
                  <a:pt x="1270817" y="909981"/>
                  <a:pt x="1177975" y="898826"/>
                </a:cubicBezTo>
                <a:cubicBezTo>
                  <a:pt x="1144915" y="894980"/>
                  <a:pt x="1225528" y="843440"/>
                  <a:pt x="1241378" y="825366"/>
                </a:cubicBezTo>
                <a:cubicBezTo>
                  <a:pt x="867743" y="635366"/>
                  <a:pt x="418474" y="644980"/>
                  <a:pt x="0" y="491517"/>
                </a:cubicBezTo>
                <a:cubicBezTo>
                  <a:pt x="92391" y="461518"/>
                  <a:pt x="160326" y="483440"/>
                  <a:pt x="223277" y="488057"/>
                </a:cubicBezTo>
                <a:cubicBezTo>
                  <a:pt x="380429" y="499594"/>
                  <a:pt x="535773" y="523440"/>
                  <a:pt x="692473" y="537671"/>
                </a:cubicBezTo>
                <a:cubicBezTo>
                  <a:pt x="769465" y="544594"/>
                  <a:pt x="841022" y="570749"/>
                  <a:pt x="927071" y="529211"/>
                </a:cubicBezTo>
                <a:cubicBezTo>
                  <a:pt x="984589" y="501518"/>
                  <a:pt x="1076527" y="531517"/>
                  <a:pt x="1147177" y="556134"/>
                </a:cubicBezTo>
                <a:cubicBezTo>
                  <a:pt x="1205600" y="576517"/>
                  <a:pt x="1261306" y="581901"/>
                  <a:pt x="1338752" y="556134"/>
                </a:cubicBezTo>
                <a:cubicBezTo>
                  <a:pt x="1268554" y="540364"/>
                  <a:pt x="1214658" y="526519"/>
                  <a:pt x="1159406" y="516901"/>
                </a:cubicBezTo>
                <a:cubicBezTo>
                  <a:pt x="1115475" y="509211"/>
                  <a:pt x="1220094" y="478056"/>
                  <a:pt x="1273535" y="481902"/>
                </a:cubicBezTo>
                <a:cubicBezTo>
                  <a:pt x="1348263" y="487287"/>
                  <a:pt x="1306144" y="467287"/>
                  <a:pt x="1293462" y="439595"/>
                </a:cubicBezTo>
                <a:cubicBezTo>
                  <a:pt x="1279875" y="409979"/>
                  <a:pt x="1320183" y="400749"/>
                  <a:pt x="1345545" y="406900"/>
                </a:cubicBezTo>
                <a:cubicBezTo>
                  <a:pt x="1442916" y="431133"/>
                  <a:pt x="1539834" y="388441"/>
                  <a:pt x="1640379" y="423057"/>
                </a:cubicBezTo>
                <a:cubicBezTo>
                  <a:pt x="1615015" y="337670"/>
                  <a:pt x="1560215" y="300363"/>
                  <a:pt x="1445634" y="288439"/>
                </a:cubicBezTo>
                <a:cubicBezTo>
                  <a:pt x="1402608" y="283826"/>
                  <a:pt x="1357773" y="290748"/>
                  <a:pt x="1320636" y="266131"/>
                </a:cubicBezTo>
                <a:cubicBezTo>
                  <a:pt x="1299349" y="251902"/>
                  <a:pt x="1275346" y="234978"/>
                  <a:pt x="1292104" y="208824"/>
                </a:cubicBezTo>
                <a:cubicBezTo>
                  <a:pt x="1303877" y="190363"/>
                  <a:pt x="1329242" y="190363"/>
                  <a:pt x="1350074" y="196517"/>
                </a:cubicBezTo>
                <a:cubicBezTo>
                  <a:pt x="1443371" y="223826"/>
                  <a:pt x="1540741" y="233825"/>
                  <a:pt x="1638113" y="243826"/>
                </a:cubicBezTo>
                <a:cubicBezTo>
                  <a:pt x="1653059" y="245364"/>
                  <a:pt x="1669814" y="250365"/>
                  <a:pt x="1686573" y="224977"/>
                </a:cubicBezTo>
                <a:cubicBezTo>
                  <a:pt x="1504511" y="183824"/>
                  <a:pt x="1331505" y="125362"/>
                  <a:pt x="1144459" y="102670"/>
                </a:cubicBezTo>
                <a:cubicBezTo>
                  <a:pt x="1147177" y="91900"/>
                  <a:pt x="1149896" y="81131"/>
                  <a:pt x="1152614" y="70362"/>
                </a:cubicBezTo>
                <a:cubicBezTo>
                  <a:pt x="1298896" y="85746"/>
                  <a:pt x="1445182" y="101131"/>
                  <a:pt x="1629961" y="120363"/>
                </a:cubicBezTo>
                <a:cubicBezTo>
                  <a:pt x="1516284" y="59207"/>
                  <a:pt x="1408951" y="79594"/>
                  <a:pt x="1324712" y="25362"/>
                </a:cubicBezTo>
                <a:cubicBezTo>
                  <a:pt x="1340563" y="4786"/>
                  <a:pt x="1359698" y="-407"/>
                  <a:pt x="1379513" y="25"/>
                </a:cubicBezTo>
                <a:close/>
              </a:path>
            </a:pathLst>
          </a:cu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70CAFEE-FC18-6027-F26A-E6BA81236A50}"/>
              </a:ext>
            </a:extLst>
          </p:cNvPr>
          <p:cNvSpPr/>
          <p:nvPr/>
        </p:nvSpPr>
        <p:spPr>
          <a:xfrm>
            <a:off x="510988" y="176365"/>
            <a:ext cx="10837865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600" b="1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My Career Development Plan and Conclusion: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218542FF-89ED-7DDE-FE07-CF73933D0FDC}"/>
              </a:ext>
            </a:extLst>
          </p:cNvPr>
          <p:cNvSpPr/>
          <p:nvPr/>
        </p:nvSpPr>
        <p:spPr>
          <a:xfrm>
            <a:off x="182656" y="1164384"/>
            <a:ext cx="3025588" cy="26759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accent3"/>
                </a:solidFill>
                <a:latin typeface="Baloo Bhaijaan" panose="03080902040302020200" pitchFamily="66" charset="-78"/>
                <a:cs typeface="Baloo Bhaijaan" panose="03080902040302020200" pitchFamily="66" charset="-78"/>
              </a:rPr>
              <a:t>My Career Goal: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become a compassionate and competent NHS Maternity Support Worker, providing safe, person-centered care to mothers, babies and families.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0FE89AC9-BEEA-A77D-54D6-C4E93417D63A}"/>
              </a:ext>
            </a:extLst>
          </p:cNvPr>
          <p:cNvSpPr/>
          <p:nvPr/>
        </p:nvSpPr>
        <p:spPr>
          <a:xfrm>
            <a:off x="8202706" y="1164384"/>
            <a:ext cx="3806638" cy="540967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accent2"/>
                </a:solidFill>
                <a:latin typeface="Baloo Bhaijaan" panose="03080902040302020200" pitchFamily="66" charset="-78"/>
                <a:cs typeface="Baloo Bhaijaan" panose="03080902040302020200" pitchFamily="66" charset="-78"/>
              </a:rPr>
              <a:t>My Action Plan:</a:t>
            </a:r>
          </a:p>
          <a:p>
            <a:pPr marL="342900" indent="-342900" algn="ctr">
              <a:buAutoNum type="arabicPeriod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Education: Complete my  Level 4 Health and Social Care qualification.</a:t>
            </a:r>
          </a:p>
          <a:p>
            <a:pPr marL="342900" indent="-342900" algn="ctr">
              <a:buAutoNum type="arabicPeriod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experience: Seek supervised maternity-related placements or volunteering opportunities.</a:t>
            </a:r>
          </a:p>
          <a:p>
            <a:pPr marL="342900" indent="-342900" algn="ctr">
              <a:buAutoNum type="arabicPeriod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training: Work towards the Care Certificate relevant NHS  clinical competencies.</a:t>
            </a:r>
          </a:p>
          <a:p>
            <a:pPr marL="342900" indent="-342900" algn="ctr">
              <a:buAutoNum type="arabicPeriod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development: Strength my clinical knowledge, confidence and reflective practice.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406F2C2D-FF70-A6BF-F046-933AF04072A6}"/>
              </a:ext>
            </a:extLst>
          </p:cNvPr>
          <p:cNvSpPr/>
          <p:nvPr/>
        </p:nvSpPr>
        <p:spPr>
          <a:xfrm>
            <a:off x="182656" y="3953435"/>
            <a:ext cx="3959038" cy="2620623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accent3"/>
                </a:solidFill>
                <a:latin typeface="Baloo Bhaijaan" panose="03080902040302020200" pitchFamily="66" charset="-78"/>
                <a:cs typeface="Baloo Bhaijaan" panose="03080902040302020200" pitchFamily="66" charset="-78"/>
              </a:rPr>
              <a:t>Conclusion:</a:t>
            </a:r>
          </a:p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SWOT analysis has helped me recognize my transferable skills and identify areas for improvement. By combining my strengths with further education, training and practical experience, I can work towards meeting the NHS job requirements.</a:t>
            </a:r>
          </a:p>
        </p:txBody>
      </p:sp>
    </p:spTree>
    <p:extLst>
      <p:ext uri="{BB962C8B-B14F-4D97-AF65-F5344CB8AC3E}">
        <p14:creationId xmlns:p14="http://schemas.microsoft.com/office/powerpoint/2010/main" val="7850487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0F46B0A-41B3-11EF-1354-F447B7BCAE39}"/>
              </a:ext>
            </a:extLst>
          </p:cNvPr>
          <p:cNvSpPr txBox="1"/>
          <p:nvPr/>
        </p:nvSpPr>
        <p:spPr>
          <a:xfrm>
            <a:off x="731443" y="581649"/>
            <a:ext cx="1043353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</a:p>
          <a:p>
            <a:pPr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National Service (NHS) (n.d.)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Maternity support worker.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https://www.healthcareers.nhs.uk/explore-roles/healthcare-support-worker/roles-healthcare-support-worker/maternity-support-worker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16 October 2026).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Royal Surrey NHS Foundation Trust (2026) Maternity Support Worker. NHS Jobs. 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https://www.jobs.nhs.uk/candidate/jobadvert/C9384-26-0908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 (Accessed: 16 October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67959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598</Words>
  <Application>Microsoft Macintosh PowerPoint</Application>
  <PresentationFormat>Widescreen</PresentationFormat>
  <Paragraphs>69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Angsana New</vt:lpstr>
      <vt:lpstr>Aptos</vt:lpstr>
      <vt:lpstr>Aptos Display</vt:lpstr>
      <vt:lpstr>Arial</vt:lpstr>
      <vt:lpstr>Baloo Bhaijaan</vt:lpstr>
      <vt:lpstr>Cooper Black</vt:lpstr>
      <vt:lpstr>Office Theme</vt:lpstr>
      <vt:lpstr>Self-Awareness Presentation My Journey Towards becoming a Maternity Support Worker</vt:lpstr>
      <vt:lpstr>What is Maternity Support Worker?</vt:lpstr>
      <vt:lpstr>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Khadija Abouelela (2521456)</dc:creator>
  <cp:lastModifiedBy>Khadija Abouelela (2521456)</cp:lastModifiedBy>
  <cp:revision>2</cp:revision>
  <dcterms:created xsi:type="dcterms:W3CDTF">2026-10-18T21:34:34Z</dcterms:created>
  <dcterms:modified xsi:type="dcterms:W3CDTF">2026-10-19T00:44:36Z</dcterms:modified>
</cp:coreProperties>
</file>