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30240288" cy="2124075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A00"/>
    <a:srgbClr val="518974"/>
    <a:srgbClr val="9EC6B7"/>
    <a:srgbClr val="47A78C"/>
    <a:srgbClr val="519DC3"/>
    <a:srgbClr val="FFE69F"/>
    <a:srgbClr val="FFB501"/>
    <a:srgbClr val="C6E9FD"/>
    <a:srgbClr val="CAA5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9" autoAdjust="0"/>
    <p:restoredTop sz="94660"/>
  </p:normalViewPr>
  <p:slideViewPr>
    <p:cSldViewPr snapToGrid="0">
      <p:cViewPr>
        <p:scale>
          <a:sx n="29" d="100"/>
          <a:sy n="29" d="100"/>
        </p:scale>
        <p:origin x="152"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78A46961-96BF-4F13-AF91-7E5F67042450}" type="datetimeFigureOut">
              <a:rPr lang="en-GB" smtClean="0"/>
              <a:t>03/11/2022</a:t>
            </a:fld>
            <a:endParaRPr lang="en-GB"/>
          </a:p>
        </p:txBody>
      </p:sp>
      <p:sp>
        <p:nvSpPr>
          <p:cNvPr id="4" name="Slide Image Placeholder 3"/>
          <p:cNvSpPr>
            <a:spLocks noGrp="1" noRot="1" noChangeAspect="1"/>
          </p:cNvSpPr>
          <p:nvPr>
            <p:ph type="sldImg" idx="2"/>
          </p:nvPr>
        </p:nvSpPr>
        <p:spPr>
          <a:xfrm>
            <a:off x="2924175" y="857250"/>
            <a:ext cx="329565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458A5458-F904-4BBF-AA10-8052473AFB03}" type="slidenum">
              <a:rPr lang="en-GB" smtClean="0"/>
              <a:t>‹#›</a:t>
            </a:fld>
            <a:endParaRPr lang="en-GB"/>
          </a:p>
        </p:txBody>
      </p:sp>
    </p:spTree>
    <p:extLst>
      <p:ext uri="{BB962C8B-B14F-4D97-AF65-F5344CB8AC3E}">
        <p14:creationId xmlns:p14="http://schemas.microsoft.com/office/powerpoint/2010/main" val="3991704766"/>
      </p:ext>
    </p:extLst>
  </p:cSld>
  <p:clrMap bg1="lt1" tx1="dk1" bg2="lt2" tx2="dk2" accent1="accent1" accent2="accent2" accent3="accent3" accent4="accent4" accent5="accent5" accent6="accent6" hlink="hlink" folHlink="folHlink"/>
  <p:notesStyle>
    <a:lvl1pPr marL="0" algn="l" defTabSz="2471075" rtl="0" eaLnBrk="1" latinLnBrk="0" hangingPunct="1">
      <a:defRPr sz="3243" kern="1200">
        <a:solidFill>
          <a:schemeClr val="tx1"/>
        </a:solidFill>
        <a:latin typeface="+mn-lt"/>
        <a:ea typeface="+mn-ea"/>
        <a:cs typeface="+mn-cs"/>
      </a:defRPr>
    </a:lvl1pPr>
    <a:lvl2pPr marL="1235537" algn="l" defTabSz="2471075" rtl="0" eaLnBrk="1" latinLnBrk="0" hangingPunct="1">
      <a:defRPr sz="3243" kern="1200">
        <a:solidFill>
          <a:schemeClr val="tx1"/>
        </a:solidFill>
        <a:latin typeface="+mn-lt"/>
        <a:ea typeface="+mn-ea"/>
        <a:cs typeface="+mn-cs"/>
      </a:defRPr>
    </a:lvl2pPr>
    <a:lvl3pPr marL="2471075" algn="l" defTabSz="2471075" rtl="0" eaLnBrk="1" latinLnBrk="0" hangingPunct="1">
      <a:defRPr sz="3243" kern="1200">
        <a:solidFill>
          <a:schemeClr val="tx1"/>
        </a:solidFill>
        <a:latin typeface="+mn-lt"/>
        <a:ea typeface="+mn-ea"/>
        <a:cs typeface="+mn-cs"/>
      </a:defRPr>
    </a:lvl3pPr>
    <a:lvl4pPr marL="3706612" algn="l" defTabSz="2471075" rtl="0" eaLnBrk="1" latinLnBrk="0" hangingPunct="1">
      <a:defRPr sz="3243" kern="1200">
        <a:solidFill>
          <a:schemeClr val="tx1"/>
        </a:solidFill>
        <a:latin typeface="+mn-lt"/>
        <a:ea typeface="+mn-ea"/>
        <a:cs typeface="+mn-cs"/>
      </a:defRPr>
    </a:lvl4pPr>
    <a:lvl5pPr marL="4942149" algn="l" defTabSz="2471075" rtl="0" eaLnBrk="1" latinLnBrk="0" hangingPunct="1">
      <a:defRPr sz="3243" kern="1200">
        <a:solidFill>
          <a:schemeClr val="tx1"/>
        </a:solidFill>
        <a:latin typeface="+mn-lt"/>
        <a:ea typeface="+mn-ea"/>
        <a:cs typeface="+mn-cs"/>
      </a:defRPr>
    </a:lvl5pPr>
    <a:lvl6pPr marL="6177686" algn="l" defTabSz="2471075" rtl="0" eaLnBrk="1" latinLnBrk="0" hangingPunct="1">
      <a:defRPr sz="3243" kern="1200">
        <a:solidFill>
          <a:schemeClr val="tx1"/>
        </a:solidFill>
        <a:latin typeface="+mn-lt"/>
        <a:ea typeface="+mn-ea"/>
        <a:cs typeface="+mn-cs"/>
      </a:defRPr>
    </a:lvl6pPr>
    <a:lvl7pPr marL="7413224" algn="l" defTabSz="2471075" rtl="0" eaLnBrk="1" latinLnBrk="0" hangingPunct="1">
      <a:defRPr sz="3243" kern="1200">
        <a:solidFill>
          <a:schemeClr val="tx1"/>
        </a:solidFill>
        <a:latin typeface="+mn-lt"/>
        <a:ea typeface="+mn-ea"/>
        <a:cs typeface="+mn-cs"/>
      </a:defRPr>
    </a:lvl7pPr>
    <a:lvl8pPr marL="8648761" algn="l" defTabSz="2471075" rtl="0" eaLnBrk="1" latinLnBrk="0" hangingPunct="1">
      <a:defRPr sz="3243" kern="1200">
        <a:solidFill>
          <a:schemeClr val="tx1"/>
        </a:solidFill>
        <a:latin typeface="+mn-lt"/>
        <a:ea typeface="+mn-ea"/>
        <a:cs typeface="+mn-cs"/>
      </a:defRPr>
    </a:lvl8pPr>
    <a:lvl9pPr marL="9884298" algn="l" defTabSz="2471075" rtl="0" eaLnBrk="1" latinLnBrk="0" hangingPunct="1">
      <a:defRPr sz="3243"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68022" y="3476208"/>
            <a:ext cx="25704245" cy="7394928"/>
          </a:xfrm>
        </p:spPr>
        <p:txBody>
          <a:bodyPr anchor="b"/>
          <a:lstStyle>
            <a:lvl1pPr algn="ctr">
              <a:defRPr sz="18583"/>
            </a:lvl1pPr>
          </a:lstStyle>
          <a:p>
            <a:r>
              <a:rPr lang="en-US"/>
              <a:t>Click to edit Master title style</a:t>
            </a:r>
            <a:endParaRPr lang="en-US" dirty="0"/>
          </a:p>
        </p:txBody>
      </p:sp>
      <p:sp>
        <p:nvSpPr>
          <p:cNvPr id="3" name="Subtitle 2"/>
          <p:cNvSpPr>
            <a:spLocks noGrp="1"/>
          </p:cNvSpPr>
          <p:nvPr>
            <p:ph type="subTitle" idx="1"/>
          </p:nvPr>
        </p:nvSpPr>
        <p:spPr>
          <a:xfrm>
            <a:off x="3780036" y="11156312"/>
            <a:ext cx="22680216" cy="5128263"/>
          </a:xfrm>
        </p:spPr>
        <p:txBody>
          <a:bodyPr/>
          <a:lstStyle>
            <a:lvl1pPr marL="0" indent="0" algn="ctr">
              <a:buNone/>
              <a:defRPr sz="7433"/>
            </a:lvl1pPr>
            <a:lvl2pPr marL="1416040" indent="0" algn="ctr">
              <a:buNone/>
              <a:defRPr sz="6194"/>
            </a:lvl2pPr>
            <a:lvl3pPr marL="2832080" indent="0" algn="ctr">
              <a:buNone/>
              <a:defRPr sz="5575"/>
            </a:lvl3pPr>
            <a:lvl4pPr marL="4248120" indent="0" algn="ctr">
              <a:buNone/>
              <a:defRPr sz="4956"/>
            </a:lvl4pPr>
            <a:lvl5pPr marL="5664159" indent="0" algn="ctr">
              <a:buNone/>
              <a:defRPr sz="4956"/>
            </a:lvl5pPr>
            <a:lvl6pPr marL="7080199" indent="0" algn="ctr">
              <a:buNone/>
              <a:defRPr sz="4956"/>
            </a:lvl6pPr>
            <a:lvl7pPr marL="8496239" indent="0" algn="ctr">
              <a:buNone/>
              <a:defRPr sz="4956"/>
            </a:lvl7pPr>
            <a:lvl8pPr marL="9912279" indent="0" algn="ctr">
              <a:buNone/>
              <a:defRPr sz="4956"/>
            </a:lvl8pPr>
            <a:lvl9pPr marL="11328319" indent="0" algn="ctr">
              <a:buNone/>
              <a:defRPr sz="495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58EA5D-9301-4D0F-B4C6-10DE97CA9B61}"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2939201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58EA5D-9301-4D0F-B4C6-10DE97CA9B61}"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1602224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3272" y="5295443"/>
            <a:ext cx="26082248" cy="8835560"/>
          </a:xfrm>
        </p:spPr>
        <p:txBody>
          <a:bodyPr anchor="b"/>
          <a:lstStyle>
            <a:lvl1pPr>
              <a:defRPr sz="18583"/>
            </a:lvl1pPr>
          </a:lstStyle>
          <a:p>
            <a:r>
              <a:rPr lang="en-US"/>
              <a:t>Click to edit Master title style</a:t>
            </a:r>
            <a:endParaRPr lang="en-US" dirty="0"/>
          </a:p>
        </p:txBody>
      </p:sp>
      <p:sp>
        <p:nvSpPr>
          <p:cNvPr id="3" name="Text Placeholder 2"/>
          <p:cNvSpPr>
            <a:spLocks noGrp="1"/>
          </p:cNvSpPr>
          <p:nvPr>
            <p:ph type="body" idx="1"/>
          </p:nvPr>
        </p:nvSpPr>
        <p:spPr>
          <a:xfrm>
            <a:off x="2063272" y="14214591"/>
            <a:ext cx="26082248" cy="4646413"/>
          </a:xfrm>
        </p:spPr>
        <p:txBody>
          <a:bodyPr/>
          <a:lstStyle>
            <a:lvl1pPr marL="0" indent="0">
              <a:buNone/>
              <a:defRPr sz="7433">
                <a:solidFill>
                  <a:schemeClr val="tx1"/>
                </a:solidFill>
              </a:defRPr>
            </a:lvl1pPr>
            <a:lvl2pPr marL="1416040" indent="0">
              <a:buNone/>
              <a:defRPr sz="6194">
                <a:solidFill>
                  <a:schemeClr val="tx1">
                    <a:tint val="75000"/>
                  </a:schemeClr>
                </a:solidFill>
              </a:defRPr>
            </a:lvl2pPr>
            <a:lvl3pPr marL="2832080" indent="0">
              <a:buNone/>
              <a:defRPr sz="5575">
                <a:solidFill>
                  <a:schemeClr val="tx1">
                    <a:tint val="75000"/>
                  </a:schemeClr>
                </a:solidFill>
              </a:defRPr>
            </a:lvl3pPr>
            <a:lvl4pPr marL="4248120" indent="0">
              <a:buNone/>
              <a:defRPr sz="4956">
                <a:solidFill>
                  <a:schemeClr val="tx1">
                    <a:tint val="75000"/>
                  </a:schemeClr>
                </a:solidFill>
              </a:defRPr>
            </a:lvl4pPr>
            <a:lvl5pPr marL="5664159" indent="0">
              <a:buNone/>
              <a:defRPr sz="4956">
                <a:solidFill>
                  <a:schemeClr val="tx1">
                    <a:tint val="75000"/>
                  </a:schemeClr>
                </a:solidFill>
              </a:defRPr>
            </a:lvl5pPr>
            <a:lvl6pPr marL="7080199" indent="0">
              <a:buNone/>
              <a:defRPr sz="4956">
                <a:solidFill>
                  <a:schemeClr val="tx1">
                    <a:tint val="75000"/>
                  </a:schemeClr>
                </a:solidFill>
              </a:defRPr>
            </a:lvl6pPr>
            <a:lvl7pPr marL="8496239" indent="0">
              <a:buNone/>
              <a:defRPr sz="4956">
                <a:solidFill>
                  <a:schemeClr val="tx1">
                    <a:tint val="75000"/>
                  </a:schemeClr>
                </a:solidFill>
              </a:defRPr>
            </a:lvl7pPr>
            <a:lvl8pPr marL="9912279" indent="0">
              <a:buNone/>
              <a:defRPr sz="4956">
                <a:solidFill>
                  <a:schemeClr val="tx1">
                    <a:tint val="75000"/>
                  </a:schemeClr>
                </a:solidFill>
              </a:defRPr>
            </a:lvl8pPr>
            <a:lvl9pPr marL="11328319" indent="0">
              <a:buNone/>
              <a:defRPr sz="495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58EA5D-9301-4D0F-B4C6-10DE97CA9B61}"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3937417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79020" y="5654366"/>
            <a:ext cx="12852122" cy="134770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09146" y="5654366"/>
            <a:ext cx="12852122" cy="134770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58EA5D-9301-4D0F-B4C6-10DE97CA9B61}" type="datetimeFigureOut">
              <a:rPr lang="en-GB" smtClean="0"/>
              <a:t>03/11/2022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255002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130878"/>
            <a:ext cx="26082248" cy="410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2962" y="5206935"/>
            <a:ext cx="12793057" cy="2551839"/>
          </a:xfrm>
        </p:spPr>
        <p:txBody>
          <a:bodyPr anchor="b"/>
          <a:lstStyle>
            <a:lvl1pPr marL="0" indent="0">
              <a:buNone/>
              <a:defRPr sz="7433" b="1"/>
            </a:lvl1pPr>
            <a:lvl2pPr marL="1416040" indent="0">
              <a:buNone/>
              <a:defRPr sz="6194" b="1"/>
            </a:lvl2pPr>
            <a:lvl3pPr marL="2832080" indent="0">
              <a:buNone/>
              <a:defRPr sz="5575" b="1"/>
            </a:lvl3pPr>
            <a:lvl4pPr marL="4248120" indent="0">
              <a:buNone/>
              <a:defRPr sz="4956" b="1"/>
            </a:lvl4pPr>
            <a:lvl5pPr marL="5664159" indent="0">
              <a:buNone/>
              <a:defRPr sz="4956" b="1"/>
            </a:lvl5pPr>
            <a:lvl6pPr marL="7080199" indent="0">
              <a:buNone/>
              <a:defRPr sz="4956" b="1"/>
            </a:lvl6pPr>
            <a:lvl7pPr marL="8496239" indent="0">
              <a:buNone/>
              <a:defRPr sz="4956" b="1"/>
            </a:lvl7pPr>
            <a:lvl8pPr marL="9912279" indent="0">
              <a:buNone/>
              <a:defRPr sz="4956" b="1"/>
            </a:lvl8pPr>
            <a:lvl9pPr marL="11328319" indent="0">
              <a:buNone/>
              <a:defRPr sz="4956" b="1"/>
            </a:lvl9pPr>
          </a:lstStyle>
          <a:p>
            <a:pPr lvl="0"/>
            <a:r>
              <a:rPr lang="en-US"/>
              <a:t>Click to edit Master text styles</a:t>
            </a:r>
          </a:p>
        </p:txBody>
      </p:sp>
      <p:sp>
        <p:nvSpPr>
          <p:cNvPr id="4" name="Content Placeholder 3"/>
          <p:cNvSpPr>
            <a:spLocks noGrp="1"/>
          </p:cNvSpPr>
          <p:nvPr>
            <p:ph sz="half" idx="2"/>
          </p:nvPr>
        </p:nvSpPr>
        <p:spPr>
          <a:xfrm>
            <a:off x="2082962" y="7758774"/>
            <a:ext cx="12793057" cy="11411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09148" y="5206935"/>
            <a:ext cx="12856061" cy="2551839"/>
          </a:xfrm>
        </p:spPr>
        <p:txBody>
          <a:bodyPr anchor="b"/>
          <a:lstStyle>
            <a:lvl1pPr marL="0" indent="0">
              <a:buNone/>
              <a:defRPr sz="7433" b="1"/>
            </a:lvl1pPr>
            <a:lvl2pPr marL="1416040" indent="0">
              <a:buNone/>
              <a:defRPr sz="6194" b="1"/>
            </a:lvl2pPr>
            <a:lvl3pPr marL="2832080" indent="0">
              <a:buNone/>
              <a:defRPr sz="5575" b="1"/>
            </a:lvl3pPr>
            <a:lvl4pPr marL="4248120" indent="0">
              <a:buNone/>
              <a:defRPr sz="4956" b="1"/>
            </a:lvl4pPr>
            <a:lvl5pPr marL="5664159" indent="0">
              <a:buNone/>
              <a:defRPr sz="4956" b="1"/>
            </a:lvl5pPr>
            <a:lvl6pPr marL="7080199" indent="0">
              <a:buNone/>
              <a:defRPr sz="4956" b="1"/>
            </a:lvl6pPr>
            <a:lvl7pPr marL="8496239" indent="0">
              <a:buNone/>
              <a:defRPr sz="4956" b="1"/>
            </a:lvl7pPr>
            <a:lvl8pPr marL="9912279" indent="0">
              <a:buNone/>
              <a:defRPr sz="4956" b="1"/>
            </a:lvl8pPr>
            <a:lvl9pPr marL="11328319" indent="0">
              <a:buNone/>
              <a:defRPr sz="4956" b="1"/>
            </a:lvl9pPr>
          </a:lstStyle>
          <a:p>
            <a:pPr lvl="0"/>
            <a:r>
              <a:rPr lang="en-US"/>
              <a:t>Click to edit Master text styles</a:t>
            </a:r>
          </a:p>
        </p:txBody>
      </p:sp>
      <p:sp>
        <p:nvSpPr>
          <p:cNvPr id="6" name="Content Placeholder 5"/>
          <p:cNvSpPr>
            <a:spLocks noGrp="1"/>
          </p:cNvSpPr>
          <p:nvPr>
            <p:ph sz="quarter" idx="4"/>
          </p:nvPr>
        </p:nvSpPr>
        <p:spPr>
          <a:xfrm>
            <a:off x="15309148" y="7758774"/>
            <a:ext cx="12856061" cy="11411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58EA5D-9301-4D0F-B4C6-10DE97CA9B61}" type="datetimeFigureOut">
              <a:rPr lang="en-GB" smtClean="0"/>
              <a:t>03/11/2022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2962724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558EA5D-9301-4D0F-B4C6-10DE97CA9B61}" type="datetimeFigureOut">
              <a:rPr lang="en-GB" smtClean="0"/>
              <a:t>03/11/2022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3342675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58EA5D-9301-4D0F-B4C6-10DE97CA9B61}" type="datetimeFigureOut">
              <a:rPr lang="en-GB" smtClean="0"/>
              <a:t>03/11/2022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1253957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416050"/>
            <a:ext cx="9753280" cy="4956175"/>
          </a:xfrm>
        </p:spPr>
        <p:txBody>
          <a:bodyPr anchor="b"/>
          <a:lstStyle>
            <a:lvl1pPr>
              <a:defRPr sz="9911"/>
            </a:lvl1pPr>
          </a:lstStyle>
          <a:p>
            <a:r>
              <a:rPr lang="en-US"/>
              <a:t>Click to edit Master title style</a:t>
            </a:r>
            <a:endParaRPr lang="en-US" dirty="0"/>
          </a:p>
        </p:txBody>
      </p:sp>
      <p:sp>
        <p:nvSpPr>
          <p:cNvPr id="3" name="Content Placeholder 2"/>
          <p:cNvSpPr>
            <a:spLocks noGrp="1"/>
          </p:cNvSpPr>
          <p:nvPr>
            <p:ph idx="1"/>
          </p:nvPr>
        </p:nvSpPr>
        <p:spPr>
          <a:xfrm>
            <a:off x="12856061" y="3058279"/>
            <a:ext cx="15309146" cy="15094700"/>
          </a:xfrm>
        </p:spPr>
        <p:txBody>
          <a:bodyPr/>
          <a:lstStyle>
            <a:lvl1pPr>
              <a:defRPr sz="9911"/>
            </a:lvl1pPr>
            <a:lvl2pPr>
              <a:defRPr sz="8672"/>
            </a:lvl2pPr>
            <a:lvl3pPr>
              <a:defRPr sz="7433"/>
            </a:lvl3pPr>
            <a:lvl4pPr>
              <a:defRPr sz="6194"/>
            </a:lvl4pPr>
            <a:lvl5pPr>
              <a:defRPr sz="6194"/>
            </a:lvl5pPr>
            <a:lvl6pPr>
              <a:defRPr sz="6194"/>
            </a:lvl6pPr>
            <a:lvl7pPr>
              <a:defRPr sz="6194"/>
            </a:lvl7pPr>
            <a:lvl8pPr>
              <a:defRPr sz="6194"/>
            </a:lvl8pPr>
            <a:lvl9pPr>
              <a:defRPr sz="619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2959" y="6372225"/>
            <a:ext cx="9753280" cy="11805335"/>
          </a:xfrm>
        </p:spPr>
        <p:txBody>
          <a:bodyPr/>
          <a:lstStyle>
            <a:lvl1pPr marL="0" indent="0">
              <a:buNone/>
              <a:defRPr sz="4956"/>
            </a:lvl1pPr>
            <a:lvl2pPr marL="1416040" indent="0">
              <a:buNone/>
              <a:defRPr sz="4336"/>
            </a:lvl2pPr>
            <a:lvl3pPr marL="2832080" indent="0">
              <a:buNone/>
              <a:defRPr sz="3717"/>
            </a:lvl3pPr>
            <a:lvl4pPr marL="4248120" indent="0">
              <a:buNone/>
              <a:defRPr sz="3097"/>
            </a:lvl4pPr>
            <a:lvl5pPr marL="5664159" indent="0">
              <a:buNone/>
              <a:defRPr sz="3097"/>
            </a:lvl5pPr>
            <a:lvl6pPr marL="7080199" indent="0">
              <a:buNone/>
              <a:defRPr sz="3097"/>
            </a:lvl6pPr>
            <a:lvl7pPr marL="8496239" indent="0">
              <a:buNone/>
              <a:defRPr sz="3097"/>
            </a:lvl7pPr>
            <a:lvl8pPr marL="9912279" indent="0">
              <a:buNone/>
              <a:defRPr sz="3097"/>
            </a:lvl8pPr>
            <a:lvl9pPr marL="11328319" indent="0">
              <a:buNone/>
              <a:defRPr sz="3097"/>
            </a:lvl9pPr>
          </a:lstStyle>
          <a:p>
            <a:pPr lvl="0"/>
            <a:r>
              <a:rPr lang="en-US"/>
              <a:t>Click to edit Master text styles</a:t>
            </a:r>
          </a:p>
        </p:txBody>
      </p:sp>
      <p:sp>
        <p:nvSpPr>
          <p:cNvPr id="5" name="Date Placeholder 4"/>
          <p:cNvSpPr>
            <a:spLocks noGrp="1"/>
          </p:cNvSpPr>
          <p:nvPr>
            <p:ph type="dt" sz="half" idx="10"/>
          </p:nvPr>
        </p:nvSpPr>
        <p:spPr/>
        <p:txBody>
          <a:bodyPr/>
          <a:lstStyle/>
          <a:p>
            <a:fld id="{C558EA5D-9301-4D0F-B4C6-10DE97CA9B61}" type="datetimeFigureOut">
              <a:rPr lang="en-GB" smtClean="0"/>
              <a:t>03/11/2022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2323742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416050"/>
            <a:ext cx="9753280" cy="4956175"/>
          </a:xfrm>
        </p:spPr>
        <p:txBody>
          <a:bodyPr anchor="b"/>
          <a:lstStyle>
            <a:lvl1pPr>
              <a:defRPr sz="9911"/>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56061" y="3058279"/>
            <a:ext cx="15309146" cy="15094700"/>
          </a:xfrm>
        </p:spPr>
        <p:txBody>
          <a:bodyPr anchor="t"/>
          <a:lstStyle>
            <a:lvl1pPr marL="0" indent="0">
              <a:buNone/>
              <a:defRPr sz="9911"/>
            </a:lvl1pPr>
            <a:lvl2pPr marL="1416040" indent="0">
              <a:buNone/>
              <a:defRPr sz="8672"/>
            </a:lvl2pPr>
            <a:lvl3pPr marL="2832080" indent="0">
              <a:buNone/>
              <a:defRPr sz="7433"/>
            </a:lvl3pPr>
            <a:lvl4pPr marL="4248120" indent="0">
              <a:buNone/>
              <a:defRPr sz="6194"/>
            </a:lvl4pPr>
            <a:lvl5pPr marL="5664159" indent="0">
              <a:buNone/>
              <a:defRPr sz="6194"/>
            </a:lvl5pPr>
            <a:lvl6pPr marL="7080199" indent="0">
              <a:buNone/>
              <a:defRPr sz="6194"/>
            </a:lvl6pPr>
            <a:lvl7pPr marL="8496239" indent="0">
              <a:buNone/>
              <a:defRPr sz="6194"/>
            </a:lvl7pPr>
            <a:lvl8pPr marL="9912279" indent="0">
              <a:buNone/>
              <a:defRPr sz="6194"/>
            </a:lvl8pPr>
            <a:lvl9pPr marL="11328319" indent="0">
              <a:buNone/>
              <a:defRPr sz="6194"/>
            </a:lvl9pPr>
          </a:lstStyle>
          <a:p>
            <a:r>
              <a:rPr lang="en-US"/>
              <a:t>Click icon to add picture</a:t>
            </a:r>
            <a:endParaRPr lang="en-US" dirty="0"/>
          </a:p>
        </p:txBody>
      </p:sp>
      <p:sp>
        <p:nvSpPr>
          <p:cNvPr id="4" name="Text Placeholder 3"/>
          <p:cNvSpPr>
            <a:spLocks noGrp="1"/>
          </p:cNvSpPr>
          <p:nvPr>
            <p:ph type="body" sz="half" idx="2"/>
          </p:nvPr>
        </p:nvSpPr>
        <p:spPr>
          <a:xfrm>
            <a:off x="2082959" y="6372225"/>
            <a:ext cx="9753280" cy="11805335"/>
          </a:xfrm>
        </p:spPr>
        <p:txBody>
          <a:bodyPr/>
          <a:lstStyle>
            <a:lvl1pPr marL="0" indent="0">
              <a:buNone/>
              <a:defRPr sz="4956"/>
            </a:lvl1pPr>
            <a:lvl2pPr marL="1416040" indent="0">
              <a:buNone/>
              <a:defRPr sz="4336"/>
            </a:lvl2pPr>
            <a:lvl3pPr marL="2832080" indent="0">
              <a:buNone/>
              <a:defRPr sz="3717"/>
            </a:lvl3pPr>
            <a:lvl4pPr marL="4248120" indent="0">
              <a:buNone/>
              <a:defRPr sz="3097"/>
            </a:lvl4pPr>
            <a:lvl5pPr marL="5664159" indent="0">
              <a:buNone/>
              <a:defRPr sz="3097"/>
            </a:lvl5pPr>
            <a:lvl6pPr marL="7080199" indent="0">
              <a:buNone/>
              <a:defRPr sz="3097"/>
            </a:lvl6pPr>
            <a:lvl7pPr marL="8496239" indent="0">
              <a:buNone/>
              <a:defRPr sz="3097"/>
            </a:lvl7pPr>
            <a:lvl8pPr marL="9912279" indent="0">
              <a:buNone/>
              <a:defRPr sz="3097"/>
            </a:lvl8pPr>
            <a:lvl9pPr marL="11328319" indent="0">
              <a:buNone/>
              <a:defRPr sz="3097"/>
            </a:lvl9pPr>
          </a:lstStyle>
          <a:p>
            <a:pPr lvl="0"/>
            <a:r>
              <a:rPr lang="en-US"/>
              <a:t>Click to edit Master text styles</a:t>
            </a:r>
          </a:p>
        </p:txBody>
      </p:sp>
      <p:sp>
        <p:nvSpPr>
          <p:cNvPr id="5" name="Date Placeholder 4"/>
          <p:cNvSpPr>
            <a:spLocks noGrp="1"/>
          </p:cNvSpPr>
          <p:nvPr>
            <p:ph type="dt" sz="half" idx="10"/>
          </p:nvPr>
        </p:nvSpPr>
        <p:spPr/>
        <p:txBody>
          <a:bodyPr/>
          <a:lstStyle/>
          <a:p>
            <a:fld id="{C558EA5D-9301-4D0F-B4C6-10DE97CA9B61}" type="datetimeFigureOut">
              <a:rPr lang="en-GB" smtClean="0"/>
              <a:t>03/11/2022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3180439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58EA5D-9301-4D0F-B4C6-10DE97CA9B61}"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2951748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40708" y="1130873"/>
            <a:ext cx="6520562" cy="1800055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79021" y="1130873"/>
            <a:ext cx="19183683" cy="180005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58EA5D-9301-4D0F-B4C6-10DE97CA9B61}"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933CC0-6280-4732-A0C8-433D5F6214AF}" type="slidenum">
              <a:rPr lang="en-GB" smtClean="0"/>
              <a:t>‹#›</a:t>
            </a:fld>
            <a:endParaRPr lang="en-GB"/>
          </a:p>
        </p:txBody>
      </p:sp>
    </p:spTree>
    <p:extLst>
      <p:ext uri="{BB962C8B-B14F-4D97-AF65-F5344CB8AC3E}">
        <p14:creationId xmlns:p14="http://schemas.microsoft.com/office/powerpoint/2010/main" val="3711182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9020" y="1130878"/>
            <a:ext cx="26082248" cy="410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79020" y="5654366"/>
            <a:ext cx="26082248" cy="1347706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79020" y="19687033"/>
            <a:ext cx="6804065" cy="1130873"/>
          </a:xfrm>
          <a:prstGeom prst="rect">
            <a:avLst/>
          </a:prstGeom>
        </p:spPr>
        <p:txBody>
          <a:bodyPr vert="horz" lIns="91440" tIns="45720" rIns="91440" bIns="45720" rtlCol="0" anchor="ctr"/>
          <a:lstStyle>
            <a:lvl1pPr algn="l">
              <a:defRPr sz="3717">
                <a:solidFill>
                  <a:schemeClr val="tx1">
                    <a:tint val="75000"/>
                  </a:schemeClr>
                </a:solidFill>
              </a:defRPr>
            </a:lvl1pPr>
          </a:lstStyle>
          <a:p>
            <a:fld id="{C558EA5D-9301-4D0F-B4C6-10DE97CA9B61}" type="datetimeFigureOut">
              <a:rPr lang="en-GB" smtClean="0"/>
              <a:t>03/11/2022</a:t>
            </a:fld>
            <a:endParaRPr lang="en-GB"/>
          </a:p>
        </p:txBody>
      </p:sp>
      <p:sp>
        <p:nvSpPr>
          <p:cNvPr id="5" name="Footer Placeholder 4"/>
          <p:cNvSpPr>
            <a:spLocks noGrp="1"/>
          </p:cNvSpPr>
          <p:nvPr>
            <p:ph type="ftr" sz="quarter" idx="3"/>
          </p:nvPr>
        </p:nvSpPr>
        <p:spPr>
          <a:xfrm>
            <a:off x="10017096" y="19687033"/>
            <a:ext cx="10206097" cy="1130873"/>
          </a:xfrm>
          <a:prstGeom prst="rect">
            <a:avLst/>
          </a:prstGeom>
        </p:spPr>
        <p:txBody>
          <a:bodyPr vert="horz" lIns="91440" tIns="45720" rIns="91440" bIns="45720" rtlCol="0" anchor="ctr"/>
          <a:lstStyle>
            <a:lvl1pPr algn="ctr">
              <a:defRPr sz="3717">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57203" y="19687033"/>
            <a:ext cx="6804065" cy="1130873"/>
          </a:xfrm>
          <a:prstGeom prst="rect">
            <a:avLst/>
          </a:prstGeom>
        </p:spPr>
        <p:txBody>
          <a:bodyPr vert="horz" lIns="91440" tIns="45720" rIns="91440" bIns="45720" rtlCol="0" anchor="ctr"/>
          <a:lstStyle>
            <a:lvl1pPr algn="r">
              <a:defRPr sz="3717">
                <a:solidFill>
                  <a:schemeClr val="tx1">
                    <a:tint val="75000"/>
                  </a:schemeClr>
                </a:solidFill>
              </a:defRPr>
            </a:lvl1pPr>
          </a:lstStyle>
          <a:p>
            <a:fld id="{AD933CC0-6280-4732-A0C8-433D5F6214AF}" type="slidenum">
              <a:rPr lang="en-GB" smtClean="0"/>
              <a:t>‹#›</a:t>
            </a:fld>
            <a:endParaRPr lang="en-GB"/>
          </a:p>
        </p:txBody>
      </p:sp>
    </p:spTree>
    <p:extLst>
      <p:ext uri="{BB962C8B-B14F-4D97-AF65-F5344CB8AC3E}">
        <p14:creationId xmlns:p14="http://schemas.microsoft.com/office/powerpoint/2010/main" val="371558062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832080" rtl="0" eaLnBrk="1" latinLnBrk="0" hangingPunct="1">
        <a:lnSpc>
          <a:spcPct val="90000"/>
        </a:lnSpc>
        <a:spcBef>
          <a:spcPct val="0"/>
        </a:spcBef>
        <a:buNone/>
        <a:defRPr sz="13628" kern="1200">
          <a:solidFill>
            <a:schemeClr val="tx1"/>
          </a:solidFill>
          <a:latin typeface="+mj-lt"/>
          <a:ea typeface="+mj-ea"/>
          <a:cs typeface="+mj-cs"/>
        </a:defRPr>
      </a:lvl1pPr>
    </p:titleStyle>
    <p:bodyStyle>
      <a:lvl1pPr marL="708020" indent="-708020" algn="l" defTabSz="2832080" rtl="0" eaLnBrk="1" latinLnBrk="0" hangingPunct="1">
        <a:lnSpc>
          <a:spcPct val="90000"/>
        </a:lnSpc>
        <a:spcBef>
          <a:spcPts val="3097"/>
        </a:spcBef>
        <a:buFont typeface="Arial" panose="020B0604020202020204" pitchFamily="34" charset="0"/>
        <a:buChar char="•"/>
        <a:defRPr sz="8672" kern="1200">
          <a:solidFill>
            <a:schemeClr val="tx1"/>
          </a:solidFill>
          <a:latin typeface="+mn-lt"/>
          <a:ea typeface="+mn-ea"/>
          <a:cs typeface="+mn-cs"/>
        </a:defRPr>
      </a:lvl1pPr>
      <a:lvl2pPr marL="2124060" indent="-708020" algn="l" defTabSz="2832080" rtl="0" eaLnBrk="1" latinLnBrk="0" hangingPunct="1">
        <a:lnSpc>
          <a:spcPct val="90000"/>
        </a:lnSpc>
        <a:spcBef>
          <a:spcPts val="1549"/>
        </a:spcBef>
        <a:buFont typeface="Arial" panose="020B0604020202020204" pitchFamily="34" charset="0"/>
        <a:buChar char="•"/>
        <a:defRPr sz="7433" kern="1200">
          <a:solidFill>
            <a:schemeClr val="tx1"/>
          </a:solidFill>
          <a:latin typeface="+mn-lt"/>
          <a:ea typeface="+mn-ea"/>
          <a:cs typeface="+mn-cs"/>
        </a:defRPr>
      </a:lvl2pPr>
      <a:lvl3pPr marL="3540100" indent="-708020" algn="l" defTabSz="2832080" rtl="0" eaLnBrk="1" latinLnBrk="0" hangingPunct="1">
        <a:lnSpc>
          <a:spcPct val="90000"/>
        </a:lnSpc>
        <a:spcBef>
          <a:spcPts val="1549"/>
        </a:spcBef>
        <a:buFont typeface="Arial" panose="020B0604020202020204" pitchFamily="34" charset="0"/>
        <a:buChar char="•"/>
        <a:defRPr sz="6194" kern="1200">
          <a:solidFill>
            <a:schemeClr val="tx1"/>
          </a:solidFill>
          <a:latin typeface="+mn-lt"/>
          <a:ea typeface="+mn-ea"/>
          <a:cs typeface="+mn-cs"/>
        </a:defRPr>
      </a:lvl3pPr>
      <a:lvl4pPr marL="495613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4pPr>
      <a:lvl5pPr marL="637217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5pPr>
      <a:lvl6pPr marL="778821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6pPr>
      <a:lvl7pPr marL="920425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7pPr>
      <a:lvl8pPr marL="1062029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8pPr>
      <a:lvl9pPr marL="1203633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9pPr>
    </p:bodyStyle>
    <p:otherStyle>
      <a:defPPr>
        <a:defRPr lang="en-US"/>
      </a:defPPr>
      <a:lvl1pPr marL="0" algn="l" defTabSz="2832080" rtl="0" eaLnBrk="1" latinLnBrk="0" hangingPunct="1">
        <a:defRPr sz="5575" kern="1200">
          <a:solidFill>
            <a:schemeClr val="tx1"/>
          </a:solidFill>
          <a:latin typeface="+mn-lt"/>
          <a:ea typeface="+mn-ea"/>
          <a:cs typeface="+mn-cs"/>
        </a:defRPr>
      </a:lvl1pPr>
      <a:lvl2pPr marL="1416040" algn="l" defTabSz="2832080" rtl="0" eaLnBrk="1" latinLnBrk="0" hangingPunct="1">
        <a:defRPr sz="5575" kern="1200">
          <a:solidFill>
            <a:schemeClr val="tx1"/>
          </a:solidFill>
          <a:latin typeface="+mn-lt"/>
          <a:ea typeface="+mn-ea"/>
          <a:cs typeface="+mn-cs"/>
        </a:defRPr>
      </a:lvl2pPr>
      <a:lvl3pPr marL="2832080" algn="l" defTabSz="2832080" rtl="0" eaLnBrk="1" latinLnBrk="0" hangingPunct="1">
        <a:defRPr sz="5575" kern="1200">
          <a:solidFill>
            <a:schemeClr val="tx1"/>
          </a:solidFill>
          <a:latin typeface="+mn-lt"/>
          <a:ea typeface="+mn-ea"/>
          <a:cs typeface="+mn-cs"/>
        </a:defRPr>
      </a:lvl3pPr>
      <a:lvl4pPr marL="4248120" algn="l" defTabSz="2832080" rtl="0" eaLnBrk="1" latinLnBrk="0" hangingPunct="1">
        <a:defRPr sz="5575" kern="1200">
          <a:solidFill>
            <a:schemeClr val="tx1"/>
          </a:solidFill>
          <a:latin typeface="+mn-lt"/>
          <a:ea typeface="+mn-ea"/>
          <a:cs typeface="+mn-cs"/>
        </a:defRPr>
      </a:lvl4pPr>
      <a:lvl5pPr marL="5664159" algn="l" defTabSz="2832080" rtl="0" eaLnBrk="1" latinLnBrk="0" hangingPunct="1">
        <a:defRPr sz="5575" kern="1200">
          <a:solidFill>
            <a:schemeClr val="tx1"/>
          </a:solidFill>
          <a:latin typeface="+mn-lt"/>
          <a:ea typeface="+mn-ea"/>
          <a:cs typeface="+mn-cs"/>
        </a:defRPr>
      </a:lvl5pPr>
      <a:lvl6pPr marL="7080199" algn="l" defTabSz="2832080" rtl="0" eaLnBrk="1" latinLnBrk="0" hangingPunct="1">
        <a:defRPr sz="5575" kern="1200">
          <a:solidFill>
            <a:schemeClr val="tx1"/>
          </a:solidFill>
          <a:latin typeface="+mn-lt"/>
          <a:ea typeface="+mn-ea"/>
          <a:cs typeface="+mn-cs"/>
        </a:defRPr>
      </a:lvl6pPr>
      <a:lvl7pPr marL="8496239" algn="l" defTabSz="2832080" rtl="0" eaLnBrk="1" latinLnBrk="0" hangingPunct="1">
        <a:defRPr sz="5575" kern="1200">
          <a:solidFill>
            <a:schemeClr val="tx1"/>
          </a:solidFill>
          <a:latin typeface="+mn-lt"/>
          <a:ea typeface="+mn-ea"/>
          <a:cs typeface="+mn-cs"/>
        </a:defRPr>
      </a:lvl7pPr>
      <a:lvl8pPr marL="9912279" algn="l" defTabSz="2832080" rtl="0" eaLnBrk="1" latinLnBrk="0" hangingPunct="1">
        <a:defRPr sz="5575" kern="1200">
          <a:solidFill>
            <a:schemeClr val="tx1"/>
          </a:solidFill>
          <a:latin typeface="+mn-lt"/>
          <a:ea typeface="+mn-ea"/>
          <a:cs typeface="+mn-cs"/>
        </a:defRPr>
      </a:lvl8pPr>
      <a:lvl9pPr marL="11328319" algn="l" defTabSz="2832080" rtl="0" eaLnBrk="1" latinLnBrk="0" hangingPunct="1">
        <a:defRPr sz="557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05589CB-CEEA-F09F-582D-4B9DB4366243}"/>
              </a:ext>
            </a:extLst>
          </p:cNvPr>
          <p:cNvSpPr/>
          <p:nvPr/>
        </p:nvSpPr>
        <p:spPr>
          <a:xfrm>
            <a:off x="20460464" y="14624525"/>
            <a:ext cx="9204927" cy="5090843"/>
          </a:xfrm>
          <a:prstGeom prst="rect">
            <a:avLst/>
          </a:prstGeom>
          <a:solidFill>
            <a:srgbClr val="9EC6B7"/>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1526F3BC-7557-8011-24FA-0774D6019B65}"/>
              </a:ext>
            </a:extLst>
          </p:cNvPr>
          <p:cNvSpPr/>
          <p:nvPr/>
        </p:nvSpPr>
        <p:spPr>
          <a:xfrm>
            <a:off x="570548" y="12818988"/>
            <a:ext cx="9326116" cy="5994741"/>
          </a:xfrm>
          <a:prstGeom prst="rect">
            <a:avLst/>
          </a:prstGeom>
          <a:solidFill>
            <a:srgbClr val="9EC6B7"/>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0BC6F44F-D6E6-7DED-1FA5-DA4E97236B12}"/>
              </a:ext>
            </a:extLst>
          </p:cNvPr>
          <p:cNvSpPr/>
          <p:nvPr/>
        </p:nvSpPr>
        <p:spPr>
          <a:xfrm>
            <a:off x="20460465" y="5199985"/>
            <a:ext cx="9209276" cy="5867954"/>
          </a:xfrm>
          <a:prstGeom prst="rect">
            <a:avLst/>
          </a:prstGeom>
          <a:solidFill>
            <a:srgbClr val="9EC6B7"/>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9CAEA56F-5E0A-8D94-2F52-26B94DB6196C}"/>
              </a:ext>
            </a:extLst>
          </p:cNvPr>
          <p:cNvSpPr/>
          <p:nvPr/>
        </p:nvSpPr>
        <p:spPr>
          <a:xfrm>
            <a:off x="570547" y="5199985"/>
            <a:ext cx="9326115" cy="5867954"/>
          </a:xfrm>
          <a:prstGeom prst="rect">
            <a:avLst/>
          </a:prstGeom>
          <a:solidFill>
            <a:srgbClr val="9EC6B7"/>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735ABC3-BA1A-511E-6416-056D86A82E10}"/>
              </a:ext>
            </a:extLst>
          </p:cNvPr>
          <p:cNvSpPr txBox="1"/>
          <p:nvPr/>
        </p:nvSpPr>
        <p:spPr>
          <a:xfrm>
            <a:off x="421066" y="388583"/>
            <a:ext cx="29365514" cy="1862048"/>
          </a:xfrm>
          <a:prstGeom prst="rect">
            <a:avLst/>
          </a:prstGeom>
          <a:solidFill>
            <a:srgbClr val="518974"/>
          </a:solidFill>
        </p:spPr>
        <p:txBody>
          <a:bodyPr wrap="square" rtlCol="0">
            <a:spAutoFit/>
          </a:bodyPr>
          <a:lstStyle/>
          <a:p>
            <a:r>
              <a:rPr lang="en-GB" sz="10000" dirty="0">
                <a:solidFill>
                  <a:schemeClr val="bg1">
                    <a:lumMod val="95000"/>
                  </a:schemeClr>
                </a:solidFill>
              </a:rPr>
              <a:t> </a:t>
            </a:r>
            <a:r>
              <a:rPr lang="en-GB" sz="10000" u="sng" dirty="0">
                <a:solidFill>
                  <a:schemeClr val="bg1">
                    <a:lumMod val="95000"/>
                  </a:schemeClr>
                </a:solidFill>
              </a:rPr>
              <a:t>Sociolinguistics</a:t>
            </a:r>
            <a:r>
              <a:rPr lang="en-GB" sz="11500" u="sng" dirty="0">
                <a:solidFill>
                  <a:schemeClr val="bg1">
                    <a:lumMod val="95000"/>
                  </a:schemeClr>
                </a:solidFill>
              </a:rPr>
              <a:t>: </a:t>
            </a:r>
            <a:r>
              <a:rPr lang="en-GB" sz="9600" i="1" u="sng" dirty="0">
                <a:solidFill>
                  <a:schemeClr val="bg1">
                    <a:lumMod val="95000"/>
                  </a:schemeClr>
                </a:solidFill>
              </a:rPr>
              <a:t>Language and the Individual Speaker</a:t>
            </a:r>
            <a:r>
              <a:rPr lang="en-GB" sz="7200" i="1" dirty="0">
                <a:solidFill>
                  <a:schemeClr val="bg1">
                    <a:lumMod val="95000"/>
                  </a:schemeClr>
                </a:solidFill>
              </a:rPr>
              <a:t> </a:t>
            </a:r>
            <a:endParaRPr lang="en-GB" sz="8000" i="1" dirty="0">
              <a:solidFill>
                <a:schemeClr val="bg1">
                  <a:lumMod val="95000"/>
                </a:schemeClr>
              </a:solidFill>
            </a:endParaRPr>
          </a:p>
        </p:txBody>
      </p:sp>
      <p:sp>
        <p:nvSpPr>
          <p:cNvPr id="6" name="TextBox 5">
            <a:extLst>
              <a:ext uri="{FF2B5EF4-FFF2-40B4-BE49-F238E27FC236}">
                <a16:creationId xmlns:a16="http://schemas.microsoft.com/office/drawing/2014/main" id="{2C415A6C-91E7-F44D-68F8-7F6604586FE4}"/>
              </a:ext>
            </a:extLst>
          </p:cNvPr>
          <p:cNvSpPr txBox="1"/>
          <p:nvPr/>
        </p:nvSpPr>
        <p:spPr>
          <a:xfrm>
            <a:off x="653846" y="5265886"/>
            <a:ext cx="9209276" cy="5755422"/>
          </a:xfrm>
          <a:prstGeom prst="rect">
            <a:avLst/>
          </a:prstGeom>
          <a:noFill/>
        </p:spPr>
        <p:txBody>
          <a:bodyPr wrap="square" rtlCol="0">
            <a:spAutoFit/>
          </a:bodyPr>
          <a:lstStyle/>
          <a:p>
            <a:r>
              <a:rPr lang="en-GB" sz="4800" u="sng" dirty="0">
                <a:solidFill>
                  <a:schemeClr val="tx1">
                    <a:lumMod val="85000"/>
                    <a:lumOff val="15000"/>
                  </a:schemeClr>
                </a:solidFill>
              </a:rPr>
              <a:t>Regional Varieties:</a:t>
            </a:r>
            <a:endParaRPr lang="en-GB" sz="4800" dirty="0">
              <a:solidFill>
                <a:schemeClr val="tx1">
                  <a:lumMod val="85000"/>
                  <a:lumOff val="15000"/>
                </a:schemeClr>
              </a:solidFill>
            </a:endParaRPr>
          </a:p>
          <a:p>
            <a:r>
              <a:rPr lang="en-GB" sz="3200" dirty="0">
                <a:solidFill>
                  <a:schemeClr val="tx1">
                    <a:lumMod val="85000"/>
                    <a:lumOff val="15000"/>
                  </a:schemeClr>
                </a:solidFill>
              </a:rPr>
              <a:t>Variation between dialects and languages also occurs at the regional level. In general, each region is distinguished by its regional diversity. This language variety might be phonological, lexical, or even syntactic in nature.</a:t>
            </a:r>
          </a:p>
          <a:p>
            <a:r>
              <a:rPr lang="en-GB" sz="3200" dirty="0">
                <a:solidFill>
                  <a:schemeClr val="tx1">
                    <a:lumMod val="85000"/>
                    <a:lumOff val="15000"/>
                  </a:schemeClr>
                </a:solidFill>
              </a:rPr>
              <a:t>Like technological innovation, linguistic innovation, which consists of creating new vocabulary, pronunciation or even syntactic usage, spreads quickly from one town or city to another before it reaches the rural areas.</a:t>
            </a:r>
          </a:p>
        </p:txBody>
      </p:sp>
      <p:sp>
        <p:nvSpPr>
          <p:cNvPr id="7" name="TextBox 6">
            <a:extLst>
              <a:ext uri="{FF2B5EF4-FFF2-40B4-BE49-F238E27FC236}">
                <a16:creationId xmlns:a16="http://schemas.microsoft.com/office/drawing/2014/main" id="{467A61FA-64D4-CB6A-62E2-44076BEF4348}"/>
              </a:ext>
            </a:extLst>
          </p:cNvPr>
          <p:cNvSpPr txBox="1"/>
          <p:nvPr/>
        </p:nvSpPr>
        <p:spPr>
          <a:xfrm>
            <a:off x="20593625" y="5204331"/>
            <a:ext cx="9209276" cy="5816977"/>
          </a:xfrm>
          <a:prstGeom prst="rect">
            <a:avLst/>
          </a:prstGeom>
          <a:noFill/>
        </p:spPr>
        <p:txBody>
          <a:bodyPr wrap="square" rtlCol="0">
            <a:spAutoFit/>
          </a:bodyPr>
          <a:lstStyle/>
          <a:p>
            <a:r>
              <a:rPr lang="en-GB" sz="4800" u="sng" dirty="0"/>
              <a:t>Social Varieties:</a:t>
            </a:r>
          </a:p>
          <a:p>
            <a:r>
              <a:rPr lang="en-GB" sz="3200" dirty="0"/>
              <a:t>Social variants, like geographical varieties, have  distinctions in pronunciation, vocabulary, and syntax. Each social variation represents the language of a certain social class</a:t>
            </a:r>
            <a:r>
              <a:rPr lang="en-GB" sz="3600" dirty="0"/>
              <a:t>. </a:t>
            </a:r>
            <a:r>
              <a:rPr lang="en-GB" sz="3200" dirty="0"/>
              <a:t>Again, socioeconomic issues are important since the diversity with which one communicates reflects one's social rank. For example, rural and working-class people speak a variant that is typically seen as corrupt or low. Speakers of working-class English construct sentences that do not always follow the prescriptive norms of English grammar.</a:t>
            </a:r>
          </a:p>
        </p:txBody>
      </p:sp>
      <p:sp>
        <p:nvSpPr>
          <p:cNvPr id="8" name="TextBox 7">
            <a:extLst>
              <a:ext uri="{FF2B5EF4-FFF2-40B4-BE49-F238E27FC236}">
                <a16:creationId xmlns:a16="http://schemas.microsoft.com/office/drawing/2014/main" id="{6F33B32A-FF4E-8B6D-FC16-477E33387D14}"/>
              </a:ext>
            </a:extLst>
          </p:cNvPr>
          <p:cNvSpPr txBox="1"/>
          <p:nvPr/>
        </p:nvSpPr>
        <p:spPr>
          <a:xfrm>
            <a:off x="20607933" y="14624525"/>
            <a:ext cx="8975596" cy="4770537"/>
          </a:xfrm>
          <a:prstGeom prst="rect">
            <a:avLst/>
          </a:prstGeom>
          <a:noFill/>
          <a:ln>
            <a:noFill/>
          </a:ln>
        </p:spPr>
        <p:txBody>
          <a:bodyPr wrap="square" rtlCol="0">
            <a:spAutoFit/>
          </a:bodyPr>
          <a:lstStyle/>
          <a:p>
            <a:r>
              <a:rPr lang="en-GB" sz="4800" u="sng" dirty="0"/>
              <a:t>Sex Varieties:</a:t>
            </a:r>
          </a:p>
          <a:p>
            <a:r>
              <a:rPr lang="en-GB" sz="3200" dirty="0"/>
              <a:t>A speaker’s language  also reflects whether that speaker is a male or female. According to many sociolinguist studies, the language of men is quite different from that of women. </a:t>
            </a:r>
          </a:p>
          <a:p>
            <a:r>
              <a:rPr lang="en-GB" sz="3200" dirty="0"/>
              <a:t>For instance, women in many societies tend to use more tag questions and exclamations than men. </a:t>
            </a:r>
          </a:p>
          <a:p>
            <a:r>
              <a:rPr lang="en-GB" sz="3200" dirty="0"/>
              <a:t>In Morocco expressions like </a:t>
            </a:r>
          </a:p>
          <a:p>
            <a:r>
              <a:rPr lang="en-GB" sz="3200" dirty="0"/>
              <a:t>A- jak? Isn’t it? B- </a:t>
            </a:r>
            <a:r>
              <a:rPr lang="en-GB" sz="3200" dirty="0" err="1"/>
              <a:t>ms</a:t>
            </a:r>
            <a:r>
              <a:rPr lang="en-GB" sz="3200" dirty="0"/>
              <a:t> </a:t>
            </a:r>
            <a:r>
              <a:rPr lang="en-GB" sz="3200" dirty="0" err="1"/>
              <a:t>lxir</a:t>
            </a:r>
            <a:r>
              <a:rPr lang="en-GB" sz="3200" dirty="0"/>
              <a:t> ‘good evening’ </a:t>
            </a:r>
            <a:r>
              <a:rPr lang="en-GB" sz="3200" u="sng" dirty="0"/>
              <a:t> </a:t>
            </a:r>
          </a:p>
        </p:txBody>
      </p:sp>
      <p:sp>
        <p:nvSpPr>
          <p:cNvPr id="9" name="TextBox 8">
            <a:extLst>
              <a:ext uri="{FF2B5EF4-FFF2-40B4-BE49-F238E27FC236}">
                <a16:creationId xmlns:a16="http://schemas.microsoft.com/office/drawing/2014/main" id="{44E67CA4-B6CB-E9A7-C179-348EE0F928B6}"/>
              </a:ext>
            </a:extLst>
          </p:cNvPr>
          <p:cNvSpPr txBox="1"/>
          <p:nvPr/>
        </p:nvSpPr>
        <p:spPr>
          <a:xfrm>
            <a:off x="653846" y="12938647"/>
            <a:ext cx="9092436" cy="5755422"/>
          </a:xfrm>
          <a:prstGeom prst="rect">
            <a:avLst/>
          </a:prstGeom>
          <a:noFill/>
        </p:spPr>
        <p:txBody>
          <a:bodyPr wrap="square" rtlCol="0">
            <a:spAutoFit/>
          </a:bodyPr>
          <a:lstStyle/>
          <a:p>
            <a:r>
              <a:rPr lang="en-GB" sz="4800" u="sng" dirty="0"/>
              <a:t>Ethnic Varieties:</a:t>
            </a:r>
          </a:p>
          <a:p>
            <a:r>
              <a:rPr lang="en-GB" sz="3200" dirty="0"/>
              <a:t>It is now assumed that any ordinary individual can learn any natural language or variant. Ethnic variants are distinguished by linguistic variance related with "learned behaviour" (Trudgill 1974: 58). This implies that speakers learn and practise the linguistic features of the community to which they belong or wish to belong. In general, a speaker will utilise the linguistic forms used by his or her ethnic group. Ethnic variations can be discovered in nations with ethnic diversity. G  </a:t>
            </a:r>
          </a:p>
        </p:txBody>
      </p:sp>
      <p:sp>
        <p:nvSpPr>
          <p:cNvPr id="10" name="TextBox 9">
            <a:extLst>
              <a:ext uri="{FF2B5EF4-FFF2-40B4-BE49-F238E27FC236}">
                <a16:creationId xmlns:a16="http://schemas.microsoft.com/office/drawing/2014/main" id="{5087384E-D07A-02FB-282F-411562D7E09B}"/>
              </a:ext>
            </a:extLst>
          </p:cNvPr>
          <p:cNvSpPr txBox="1"/>
          <p:nvPr/>
        </p:nvSpPr>
        <p:spPr>
          <a:xfrm>
            <a:off x="421066" y="20218456"/>
            <a:ext cx="29365514" cy="830997"/>
          </a:xfrm>
          <a:prstGeom prst="rect">
            <a:avLst/>
          </a:prstGeom>
          <a:solidFill>
            <a:srgbClr val="518974"/>
          </a:solidFill>
        </p:spPr>
        <p:txBody>
          <a:bodyPr wrap="square" rtlCol="0">
            <a:spAutoFit/>
          </a:bodyPr>
          <a:lstStyle/>
          <a:p>
            <a:r>
              <a:rPr lang="en-GB" sz="2400" dirty="0">
                <a:solidFill>
                  <a:schemeClr val="bg1">
                    <a:lumMod val="95000"/>
                  </a:schemeClr>
                </a:solidFill>
              </a:rPr>
              <a:t>Name:  Mohamed Allali                                                                                          References: </a:t>
            </a:r>
            <a:r>
              <a:rPr lang="en-GB" sz="2400" dirty="0" err="1">
                <a:solidFill>
                  <a:schemeClr val="bg1">
                    <a:lumMod val="95000"/>
                  </a:schemeClr>
                </a:solidFill>
              </a:rPr>
              <a:t>Trudgill,P</a:t>
            </a:r>
            <a:r>
              <a:rPr lang="en-GB" sz="2400" dirty="0">
                <a:solidFill>
                  <a:schemeClr val="bg1">
                    <a:lumMod val="95000"/>
                  </a:schemeClr>
                </a:solidFill>
              </a:rPr>
              <a:t>. (1975,), </a:t>
            </a:r>
            <a:r>
              <a:rPr lang="en-GB" sz="2400" dirty="0">
                <a:solidFill>
                  <a:schemeClr val="bg1"/>
                </a:solidFill>
              </a:rPr>
              <a:t>Weldon, Tracey 2004, </a:t>
            </a:r>
            <a:r>
              <a:rPr lang="en-GB" sz="2400" dirty="0" err="1">
                <a:solidFill>
                  <a:schemeClr val="bg1"/>
                </a:solidFill>
              </a:rPr>
              <a:t>Todeva</a:t>
            </a:r>
            <a:r>
              <a:rPr lang="en-GB" sz="2400" dirty="0">
                <a:solidFill>
                  <a:schemeClr val="bg1"/>
                </a:solidFill>
              </a:rPr>
              <a:t>, Elke and </a:t>
            </a:r>
            <a:r>
              <a:rPr lang="en-GB" sz="2400" dirty="0" err="1">
                <a:solidFill>
                  <a:schemeClr val="bg1"/>
                </a:solidFill>
              </a:rPr>
              <a:t>Cenoz</a:t>
            </a:r>
            <a:r>
              <a:rPr lang="en-GB" sz="2400" dirty="0">
                <a:solidFill>
                  <a:schemeClr val="bg1"/>
                </a:solidFill>
              </a:rPr>
              <a:t>, </a:t>
            </a:r>
            <a:r>
              <a:rPr lang="en-GB" sz="2400" dirty="0" err="1">
                <a:solidFill>
                  <a:schemeClr val="bg1"/>
                </a:solidFill>
              </a:rPr>
              <a:t>Jasone</a:t>
            </a:r>
            <a:r>
              <a:rPr lang="en-GB" sz="2400" dirty="0">
                <a:solidFill>
                  <a:schemeClr val="bg1"/>
                </a:solidFill>
              </a:rPr>
              <a:t> (eds.) 2009.</a:t>
            </a:r>
          </a:p>
          <a:p>
            <a:r>
              <a:rPr lang="en-GB" sz="2400" dirty="0">
                <a:solidFill>
                  <a:schemeClr val="bg1"/>
                </a:solidFill>
              </a:rPr>
              <a:t>Student number:  2122090 </a:t>
            </a:r>
          </a:p>
        </p:txBody>
      </p:sp>
      <p:sp>
        <p:nvSpPr>
          <p:cNvPr id="11" name="TextBox 10">
            <a:extLst>
              <a:ext uri="{FF2B5EF4-FFF2-40B4-BE49-F238E27FC236}">
                <a16:creationId xmlns:a16="http://schemas.microsoft.com/office/drawing/2014/main" id="{69D20A28-A4D9-52DB-3CA7-72BDAACE3D93}"/>
              </a:ext>
            </a:extLst>
          </p:cNvPr>
          <p:cNvSpPr txBox="1"/>
          <p:nvPr/>
        </p:nvSpPr>
        <p:spPr>
          <a:xfrm>
            <a:off x="618298" y="2496537"/>
            <a:ext cx="28980000" cy="2376000"/>
          </a:xfrm>
          <a:prstGeom prst="rect">
            <a:avLst/>
          </a:prstGeom>
          <a:noFill/>
          <a:ln>
            <a:solidFill>
              <a:srgbClr val="FF8A00"/>
            </a:solidFill>
          </a:ln>
        </p:spPr>
        <p:txBody>
          <a:bodyPr wrap="square" rtlCol="0">
            <a:spAutoFit/>
          </a:bodyPr>
          <a:lstStyle/>
          <a:p>
            <a:r>
              <a:rPr lang="en-GB" sz="4800" dirty="0"/>
              <a:t>Introduction:</a:t>
            </a:r>
          </a:p>
          <a:p>
            <a:r>
              <a:rPr lang="en-GB" sz="3200" dirty="0"/>
              <a:t>Sociolinguists examine the interaction of language and society. They want to know why we speak differently in different social circumstances, and they want to know what the social purposes of language are and how it is utilised to express social meaning. Examining how individuals use language in various social circumstances reveals a lot of information about how language functions, as well as about social interactions in a society and how people transmit and build parts of their social identity through language.</a:t>
            </a:r>
          </a:p>
          <a:p>
            <a:r>
              <a:rPr lang="en-GB" sz="4800" dirty="0"/>
              <a:t> </a:t>
            </a:r>
            <a:r>
              <a:rPr lang="en-GB" dirty="0"/>
              <a:t> </a:t>
            </a:r>
          </a:p>
        </p:txBody>
      </p:sp>
      <p:pic>
        <p:nvPicPr>
          <p:cNvPr id="1026" name="Picture 2" descr="Press Releases 2020 | University of Wales Trinity Saint David">
            <a:extLst>
              <a:ext uri="{FF2B5EF4-FFF2-40B4-BE49-F238E27FC236}">
                <a16:creationId xmlns:a16="http://schemas.microsoft.com/office/drawing/2014/main" id="{C854052E-E0EE-5557-4A64-205F33F80443}"/>
              </a:ext>
            </a:extLst>
          </p:cNvPr>
          <p:cNvPicPr>
            <a:picLocks noChangeAspect="1" noChangeArrowheads="1"/>
          </p:cNvPicPr>
          <p:nvPr/>
        </p:nvPicPr>
        <p:blipFill>
          <a:blip r:embed="rId2">
            <a:biLevel thresh="75000"/>
            <a:extLst>
              <a:ext uri="{BEBA8EAE-BF5A-486C-A8C5-ECC9F3942E4B}">
                <a14:imgProps xmlns:a14="http://schemas.microsoft.com/office/drawing/2010/main">
                  <a14:imgLayer r:embed="rId3">
                    <a14:imgEffect>
                      <a14:colorTemperature colorTemp="5900"/>
                    </a14:imgEffect>
                  </a14:imgLayer>
                </a14:imgProps>
              </a:ext>
              <a:ext uri="{28A0092B-C50C-407E-A947-70E740481C1C}">
                <a14:useLocalDpi xmlns:a14="http://schemas.microsoft.com/office/drawing/2010/main" val="0"/>
              </a:ext>
            </a:extLst>
          </a:blip>
          <a:srcRect/>
          <a:stretch>
            <a:fillRect/>
          </a:stretch>
        </p:blipFill>
        <p:spPr bwMode="auto">
          <a:xfrm>
            <a:off x="27454173" y="20265087"/>
            <a:ext cx="2291074" cy="759873"/>
          </a:xfrm>
          <a:prstGeom prst="rect">
            <a:avLst/>
          </a:prstGeom>
          <a:noFill/>
          <a:extLst>
            <a:ext uri="{909E8E84-426E-40DD-AFC4-6F175D3DCCD1}">
              <a14:hiddenFill xmlns:a14="http://schemas.microsoft.com/office/drawing/2010/main">
                <a:solidFill>
                  <a:srgbClr val="FFFFFF"/>
                </a:solidFill>
              </a14:hiddenFill>
            </a:ext>
          </a:extLst>
        </p:spPr>
      </p:pic>
      <p:sp>
        <p:nvSpPr>
          <p:cNvPr id="13" name="AutoShape 4" descr="Population of Morocco - Chronicle Fanack.com">
            <a:extLst>
              <a:ext uri="{FF2B5EF4-FFF2-40B4-BE49-F238E27FC236}">
                <a16:creationId xmlns:a16="http://schemas.microsoft.com/office/drawing/2014/main" id="{21758D68-CB3B-D8F0-2011-39E9BFC29515}"/>
              </a:ext>
            </a:extLst>
          </p:cNvPr>
          <p:cNvSpPr>
            <a:spLocks noChangeAspect="1" noChangeArrowheads="1"/>
          </p:cNvSpPr>
          <p:nvPr/>
        </p:nvSpPr>
        <p:spPr bwMode="auto">
          <a:xfrm>
            <a:off x="11823244" y="8362838"/>
            <a:ext cx="5704114" cy="570411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15" descr="Map&#10;&#10;Description automatically generated">
            <a:extLst>
              <a:ext uri="{FF2B5EF4-FFF2-40B4-BE49-F238E27FC236}">
                <a16:creationId xmlns:a16="http://schemas.microsoft.com/office/drawing/2014/main" id="{B3A53D6C-DF5D-3C5E-C752-EB666F8D0A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73924" y="10542486"/>
            <a:ext cx="9209277" cy="8840653"/>
          </a:xfrm>
          <a:prstGeom prst="rect">
            <a:avLst/>
          </a:prstGeom>
        </p:spPr>
      </p:pic>
      <p:pic>
        <p:nvPicPr>
          <p:cNvPr id="3" name="Picture 2" descr="Line chart">
            <a:extLst>
              <a:ext uri="{FF2B5EF4-FFF2-40B4-BE49-F238E27FC236}">
                <a16:creationId xmlns:a16="http://schemas.microsoft.com/office/drawing/2014/main" id="{25613282-C070-EB51-F693-546A4592F3CA}"/>
              </a:ext>
            </a:extLst>
          </p:cNvPr>
          <p:cNvPicPr>
            <a:picLocks noChangeAspect="1"/>
          </p:cNvPicPr>
          <p:nvPr/>
        </p:nvPicPr>
        <p:blipFill rotWithShape="1">
          <a:blip r:embed="rId5">
            <a:extLst>
              <a:ext uri="{28A0092B-C50C-407E-A947-70E740481C1C}">
                <a14:useLocalDpi xmlns:a14="http://schemas.microsoft.com/office/drawing/2010/main" val="0"/>
              </a:ext>
            </a:extLst>
          </a:blip>
          <a:srcRect l="1338" t="2017" r="264" b="-1200"/>
          <a:stretch/>
        </p:blipFill>
        <p:spPr>
          <a:xfrm>
            <a:off x="10264792" y="5466060"/>
            <a:ext cx="9827543" cy="4673984"/>
          </a:xfrm>
          <a:prstGeom prst="rect">
            <a:avLst/>
          </a:prstGeom>
          <a:ln w="212725">
            <a:noFill/>
          </a:ln>
          <a:effectLst>
            <a:softEdge rad="76200"/>
          </a:effectLst>
        </p:spPr>
      </p:pic>
      <p:sp>
        <p:nvSpPr>
          <p:cNvPr id="14" name="TextBox 13">
            <a:extLst>
              <a:ext uri="{FF2B5EF4-FFF2-40B4-BE49-F238E27FC236}">
                <a16:creationId xmlns:a16="http://schemas.microsoft.com/office/drawing/2014/main" id="{0D172A29-4FE0-0702-43C6-823F0C2FAD88}"/>
              </a:ext>
            </a:extLst>
          </p:cNvPr>
          <p:cNvSpPr txBox="1"/>
          <p:nvPr/>
        </p:nvSpPr>
        <p:spPr>
          <a:xfrm>
            <a:off x="21032521" y="11253907"/>
            <a:ext cx="8055191" cy="3132000"/>
          </a:xfrm>
          <a:prstGeom prst="rect">
            <a:avLst/>
          </a:prstGeom>
          <a:solidFill>
            <a:schemeClr val="bg1">
              <a:alpha val="45000"/>
            </a:schemeClr>
          </a:solidFill>
          <a:ln w="98425">
            <a:noFill/>
          </a:ln>
        </p:spPr>
        <p:txBody>
          <a:bodyPr wrap="square" rtlCol="0">
            <a:spAutoFit/>
          </a:bodyPr>
          <a:lstStyle/>
          <a:p>
            <a:r>
              <a:rPr lang="en-GB" sz="3200" dirty="0">
                <a:solidFill>
                  <a:schemeClr val="tx1">
                    <a:lumMod val="95000"/>
                    <a:lumOff val="5000"/>
                  </a:schemeClr>
                </a:solidFill>
              </a:rPr>
              <a:t>For example, they might omit the third person singular present tense - (S):</a:t>
            </a:r>
          </a:p>
          <a:p>
            <a:r>
              <a:rPr lang="en-GB" sz="3200" u="sng" dirty="0">
                <a:solidFill>
                  <a:schemeClr val="tx1">
                    <a:lumMod val="95000"/>
                    <a:lumOff val="5000"/>
                  </a:schemeClr>
                </a:solidFill>
              </a:rPr>
              <a:t>1. She go, for She goes. 2. John sick, for John is sick. </a:t>
            </a:r>
          </a:p>
          <a:p>
            <a:r>
              <a:rPr lang="en-GB" sz="3200" u="sng" dirty="0">
                <a:solidFill>
                  <a:schemeClr val="tx1">
                    <a:lumMod val="95000"/>
                    <a:lumOff val="5000"/>
                  </a:schemeClr>
                </a:solidFill>
              </a:rPr>
              <a:t>They may also use double negation, as in 3. He can't read nothing, for He can't read anything.</a:t>
            </a:r>
          </a:p>
          <a:p>
            <a:endParaRPr lang="en-GB" dirty="0"/>
          </a:p>
        </p:txBody>
      </p:sp>
    </p:spTree>
    <p:extLst>
      <p:ext uri="{BB962C8B-B14F-4D97-AF65-F5344CB8AC3E}">
        <p14:creationId xmlns:p14="http://schemas.microsoft.com/office/powerpoint/2010/main" val="4218005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10458</TotalTime>
  <Words>513</Words>
  <Application>Microsoft Office PowerPoint</Application>
  <PresentationFormat>Custom</PresentationFormat>
  <Paragraphs>21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Allali (2122090)</dc:creator>
  <cp:lastModifiedBy>Mohamed Allali (2122090)</cp:lastModifiedBy>
  <cp:revision>18</cp:revision>
  <dcterms:created xsi:type="dcterms:W3CDTF">2022-10-29T11:55:39Z</dcterms:created>
  <dcterms:modified xsi:type="dcterms:W3CDTF">2022-11-06T17:41:42Z</dcterms:modified>
</cp:coreProperties>
</file>