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handoutMasterIdLst>
    <p:handoutMasterId r:id="rId35"/>
  </p:handoutMasterIdLst>
  <p:sldIdLst>
    <p:sldId id="282" r:id="rId2"/>
    <p:sldId id="445" r:id="rId3"/>
    <p:sldId id="446" r:id="rId4"/>
    <p:sldId id="451" r:id="rId5"/>
    <p:sldId id="452" r:id="rId6"/>
    <p:sldId id="453" r:id="rId7"/>
    <p:sldId id="454" r:id="rId8"/>
    <p:sldId id="455" r:id="rId9"/>
    <p:sldId id="456" r:id="rId10"/>
    <p:sldId id="457" r:id="rId11"/>
    <p:sldId id="458" r:id="rId12"/>
    <p:sldId id="460" r:id="rId13"/>
    <p:sldId id="447" r:id="rId14"/>
    <p:sldId id="347" r:id="rId15"/>
    <p:sldId id="348" r:id="rId16"/>
    <p:sldId id="349" r:id="rId17"/>
    <p:sldId id="350" r:id="rId18"/>
    <p:sldId id="351" r:id="rId19"/>
    <p:sldId id="355" r:id="rId20"/>
    <p:sldId id="356" r:id="rId21"/>
    <p:sldId id="357" r:id="rId22"/>
    <p:sldId id="358" r:id="rId23"/>
    <p:sldId id="361" r:id="rId24"/>
    <p:sldId id="362" r:id="rId25"/>
    <p:sldId id="369" r:id="rId26"/>
    <p:sldId id="378" r:id="rId27"/>
    <p:sldId id="379" r:id="rId28"/>
    <p:sldId id="380" r:id="rId29"/>
    <p:sldId id="416" r:id="rId30"/>
    <p:sldId id="417" r:id="rId31"/>
    <p:sldId id="418" r:id="rId32"/>
    <p:sldId id="461" r:id="rId3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34"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 Id="rId4" Type="http://schemas.openxmlformats.org/officeDocument/2006/relationships/image" Target="../media/image13.jpeg"/></Relationships>
</file>

<file path=ppt/diagrams/_rels/data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image" Target="../media/image14.jpeg"/></Relationships>
</file>

<file path=ppt/diagrams/_rels/data3.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image" Target="../media/image17.png"/><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jpeg"/></Relationships>
</file>

<file path=ppt/diagrams/_rels/data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image" Target="../media/image27.png"/><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 Id="rId4" Type="http://schemas.openxmlformats.org/officeDocument/2006/relationships/image" Target="../media/image13.jpeg"/></Relationships>
</file>

<file path=ppt/diagrams/_rels/drawing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image" Target="../media/image14.jpeg"/></Relationships>
</file>

<file path=ppt/diagrams/_rels/drawing3.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image" Target="../media/image17.png"/><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image" Target="../media/image27.png"/><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colorful1#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3DA651-ECA2-4AD3-92D4-EDF0B2B58A40}" type="doc">
      <dgm:prSet loTypeId="urn:microsoft.com/office/officeart/2005/8/layout/hList7#1" loCatId="list" qsTypeId="urn:microsoft.com/office/officeart/2005/8/quickstyle/simple1" qsCatId="simple" csTypeId="urn:microsoft.com/office/officeart/2005/8/colors/colorful1#14" csCatId="colorful"/>
      <dgm:spPr/>
      <dgm:t>
        <a:bodyPr/>
        <a:lstStyle/>
        <a:p>
          <a:endParaRPr lang="en-US"/>
        </a:p>
      </dgm:t>
    </dgm:pt>
    <dgm:pt modelId="{C28C2F9D-A6F1-4F34-AA40-D506C6D8EEA2}">
      <dgm:prSet/>
      <dgm:spPr/>
      <dgm:t>
        <a:bodyPr/>
        <a:lstStyle/>
        <a:p>
          <a:pPr rtl="0"/>
          <a:r>
            <a:rPr lang="en-US" dirty="0" smtClean="0"/>
            <a:t>Affordable method</a:t>
          </a:r>
          <a:endParaRPr lang="en-US" dirty="0"/>
        </a:p>
      </dgm:t>
    </dgm:pt>
    <dgm:pt modelId="{2F3B3808-6FCA-40CB-A2E5-69FCAB3C9262}" type="parTrans" cxnId="{C55C7564-7B24-478F-98D8-C09BA69F43F7}">
      <dgm:prSet/>
      <dgm:spPr/>
      <dgm:t>
        <a:bodyPr/>
        <a:lstStyle/>
        <a:p>
          <a:endParaRPr lang="en-US"/>
        </a:p>
      </dgm:t>
    </dgm:pt>
    <dgm:pt modelId="{740DFC5C-F664-4716-BE66-2D563EA2B600}" type="sibTrans" cxnId="{C55C7564-7B24-478F-98D8-C09BA69F43F7}">
      <dgm:prSet/>
      <dgm:spPr/>
      <dgm:t>
        <a:bodyPr/>
        <a:lstStyle/>
        <a:p>
          <a:endParaRPr lang="en-US"/>
        </a:p>
      </dgm:t>
    </dgm:pt>
    <dgm:pt modelId="{11037E47-1C39-4FD0-838D-CD14ABF620D0}">
      <dgm:prSet/>
      <dgm:spPr/>
      <dgm:t>
        <a:bodyPr/>
        <a:lstStyle/>
        <a:p>
          <a:pPr rtl="0"/>
          <a:r>
            <a:rPr lang="en-US" dirty="0" smtClean="0"/>
            <a:t>Percentage-of-sales method</a:t>
          </a:r>
          <a:endParaRPr lang="en-US" dirty="0"/>
        </a:p>
      </dgm:t>
    </dgm:pt>
    <dgm:pt modelId="{B08497E5-4F20-463D-A095-5507384A9A2D}" type="parTrans" cxnId="{B2862895-FB5B-42B9-BA07-C1E7A0CF7F10}">
      <dgm:prSet/>
      <dgm:spPr/>
      <dgm:t>
        <a:bodyPr/>
        <a:lstStyle/>
        <a:p>
          <a:endParaRPr lang="en-US"/>
        </a:p>
      </dgm:t>
    </dgm:pt>
    <dgm:pt modelId="{368711C3-114D-45B9-8157-6181036B024E}" type="sibTrans" cxnId="{B2862895-FB5B-42B9-BA07-C1E7A0CF7F10}">
      <dgm:prSet/>
      <dgm:spPr/>
      <dgm:t>
        <a:bodyPr/>
        <a:lstStyle/>
        <a:p>
          <a:endParaRPr lang="en-US"/>
        </a:p>
      </dgm:t>
    </dgm:pt>
    <dgm:pt modelId="{64A843D2-2C20-42F9-A2F8-6CC65D1BD266}">
      <dgm:prSet/>
      <dgm:spPr/>
      <dgm:t>
        <a:bodyPr/>
        <a:lstStyle/>
        <a:p>
          <a:pPr rtl="0"/>
          <a:r>
            <a:rPr lang="en-US" dirty="0" smtClean="0"/>
            <a:t>Competitive-parity method</a:t>
          </a:r>
          <a:endParaRPr lang="en-US" dirty="0"/>
        </a:p>
      </dgm:t>
    </dgm:pt>
    <dgm:pt modelId="{3CE8F0B6-2D2E-401F-9A4B-52C8964EE395}" type="parTrans" cxnId="{660F0B00-6807-4E1C-8676-BC68C7582B3E}">
      <dgm:prSet/>
      <dgm:spPr/>
      <dgm:t>
        <a:bodyPr/>
        <a:lstStyle/>
        <a:p>
          <a:endParaRPr lang="en-US"/>
        </a:p>
      </dgm:t>
    </dgm:pt>
    <dgm:pt modelId="{F219529C-5C4F-4BCD-8784-D35241F9B554}" type="sibTrans" cxnId="{660F0B00-6807-4E1C-8676-BC68C7582B3E}">
      <dgm:prSet/>
      <dgm:spPr/>
      <dgm:t>
        <a:bodyPr/>
        <a:lstStyle/>
        <a:p>
          <a:endParaRPr lang="en-US"/>
        </a:p>
      </dgm:t>
    </dgm:pt>
    <dgm:pt modelId="{A5B21F4E-6C26-45B2-9249-159091196130}">
      <dgm:prSet/>
      <dgm:spPr/>
      <dgm:t>
        <a:bodyPr/>
        <a:lstStyle/>
        <a:p>
          <a:pPr rtl="0"/>
          <a:r>
            <a:rPr lang="en-US" dirty="0" smtClean="0"/>
            <a:t>Objective-and-task method</a:t>
          </a:r>
          <a:endParaRPr lang="en-US" dirty="0"/>
        </a:p>
      </dgm:t>
    </dgm:pt>
    <dgm:pt modelId="{BD28D2B5-0256-46AD-BB1E-92D4BA8E25FA}" type="parTrans" cxnId="{55E506DA-F24D-49F6-8B83-2A024CE0EA55}">
      <dgm:prSet/>
      <dgm:spPr/>
      <dgm:t>
        <a:bodyPr/>
        <a:lstStyle/>
        <a:p>
          <a:endParaRPr lang="en-US"/>
        </a:p>
      </dgm:t>
    </dgm:pt>
    <dgm:pt modelId="{D83EFAE5-A5CD-437F-96E5-C6C130798171}" type="sibTrans" cxnId="{55E506DA-F24D-49F6-8B83-2A024CE0EA55}">
      <dgm:prSet/>
      <dgm:spPr/>
      <dgm:t>
        <a:bodyPr/>
        <a:lstStyle/>
        <a:p>
          <a:endParaRPr lang="en-US"/>
        </a:p>
      </dgm:t>
    </dgm:pt>
    <dgm:pt modelId="{A22CD1FD-198D-4275-9DDE-473F47FAC297}" type="pres">
      <dgm:prSet presAssocID="{B03DA651-ECA2-4AD3-92D4-EDF0B2B58A40}" presName="Name0" presStyleCnt="0">
        <dgm:presLayoutVars>
          <dgm:dir/>
          <dgm:resizeHandles val="exact"/>
        </dgm:presLayoutVars>
      </dgm:prSet>
      <dgm:spPr/>
      <dgm:t>
        <a:bodyPr/>
        <a:lstStyle/>
        <a:p>
          <a:endParaRPr lang="en-US"/>
        </a:p>
      </dgm:t>
    </dgm:pt>
    <dgm:pt modelId="{6B51EE77-FB71-4390-8D55-6D42F5DF3FED}" type="pres">
      <dgm:prSet presAssocID="{B03DA651-ECA2-4AD3-92D4-EDF0B2B58A40}" presName="fgShape" presStyleLbl="fgShp" presStyleIdx="0" presStyleCnt="1"/>
      <dgm:spPr/>
      <dgm:t>
        <a:bodyPr/>
        <a:lstStyle/>
        <a:p>
          <a:endParaRPr lang="en-GB"/>
        </a:p>
      </dgm:t>
    </dgm:pt>
    <dgm:pt modelId="{105E9123-F747-4560-86E2-0F8C490E8F84}" type="pres">
      <dgm:prSet presAssocID="{B03DA651-ECA2-4AD3-92D4-EDF0B2B58A40}" presName="linComp" presStyleCnt="0"/>
      <dgm:spPr/>
      <dgm:t>
        <a:bodyPr/>
        <a:lstStyle/>
        <a:p>
          <a:endParaRPr lang="en-GB"/>
        </a:p>
      </dgm:t>
    </dgm:pt>
    <dgm:pt modelId="{9FD4FB78-0368-4D33-A27E-A9AF62015BFE}" type="pres">
      <dgm:prSet presAssocID="{C28C2F9D-A6F1-4F34-AA40-D506C6D8EEA2}" presName="compNode" presStyleCnt="0"/>
      <dgm:spPr/>
      <dgm:t>
        <a:bodyPr/>
        <a:lstStyle/>
        <a:p>
          <a:endParaRPr lang="en-GB"/>
        </a:p>
      </dgm:t>
    </dgm:pt>
    <dgm:pt modelId="{F69FBB0E-F784-4615-86EC-F83DC97E3B52}" type="pres">
      <dgm:prSet presAssocID="{C28C2F9D-A6F1-4F34-AA40-D506C6D8EEA2}" presName="bkgdShape" presStyleLbl="node1" presStyleIdx="0" presStyleCnt="4"/>
      <dgm:spPr/>
      <dgm:t>
        <a:bodyPr/>
        <a:lstStyle/>
        <a:p>
          <a:endParaRPr lang="en-US"/>
        </a:p>
      </dgm:t>
    </dgm:pt>
    <dgm:pt modelId="{2C37D65B-D40F-42F7-8C48-204893E9F249}" type="pres">
      <dgm:prSet presAssocID="{C28C2F9D-A6F1-4F34-AA40-D506C6D8EEA2}" presName="nodeTx" presStyleLbl="node1" presStyleIdx="0" presStyleCnt="4">
        <dgm:presLayoutVars>
          <dgm:bulletEnabled val="1"/>
        </dgm:presLayoutVars>
      </dgm:prSet>
      <dgm:spPr/>
      <dgm:t>
        <a:bodyPr/>
        <a:lstStyle/>
        <a:p>
          <a:endParaRPr lang="en-US"/>
        </a:p>
      </dgm:t>
    </dgm:pt>
    <dgm:pt modelId="{6A75ED71-C045-4931-9AA0-34AA59FBA0D3}" type="pres">
      <dgm:prSet presAssocID="{C28C2F9D-A6F1-4F34-AA40-D506C6D8EEA2}" presName="invisiNode" presStyleLbl="node1" presStyleIdx="0" presStyleCnt="4"/>
      <dgm:spPr/>
      <dgm:t>
        <a:bodyPr/>
        <a:lstStyle/>
        <a:p>
          <a:endParaRPr lang="en-GB"/>
        </a:p>
      </dgm:t>
    </dgm:pt>
    <dgm:pt modelId="{EA21D2E3-8DEB-4DA2-8BC6-40C7679E01E9}" type="pres">
      <dgm:prSet presAssocID="{C28C2F9D-A6F1-4F34-AA40-D506C6D8EEA2}" presName="imagNode" presStyleLbl="fgImgPlace1" presStyleIdx="0" presStyleCnt="4"/>
      <dgm:spPr>
        <a:blipFill rotWithShape="0">
          <a:blip xmlns:r="http://schemas.openxmlformats.org/officeDocument/2006/relationships" r:embed="rId1"/>
          <a:stretch>
            <a:fillRect/>
          </a:stretch>
        </a:blipFill>
      </dgm:spPr>
      <dgm:t>
        <a:bodyPr/>
        <a:lstStyle/>
        <a:p>
          <a:endParaRPr lang="en-US"/>
        </a:p>
      </dgm:t>
    </dgm:pt>
    <dgm:pt modelId="{E09C6C25-6AE7-4486-BA33-43C422F9A5AF}" type="pres">
      <dgm:prSet presAssocID="{740DFC5C-F664-4716-BE66-2D563EA2B600}" presName="sibTrans" presStyleLbl="sibTrans2D1" presStyleIdx="0" presStyleCnt="0"/>
      <dgm:spPr/>
      <dgm:t>
        <a:bodyPr/>
        <a:lstStyle/>
        <a:p>
          <a:endParaRPr lang="en-US"/>
        </a:p>
      </dgm:t>
    </dgm:pt>
    <dgm:pt modelId="{481880D6-5A72-44B9-A697-C616ECF1B0D2}" type="pres">
      <dgm:prSet presAssocID="{11037E47-1C39-4FD0-838D-CD14ABF620D0}" presName="compNode" presStyleCnt="0"/>
      <dgm:spPr/>
      <dgm:t>
        <a:bodyPr/>
        <a:lstStyle/>
        <a:p>
          <a:endParaRPr lang="en-GB"/>
        </a:p>
      </dgm:t>
    </dgm:pt>
    <dgm:pt modelId="{E6EB4EDF-B8CF-4724-8261-2AA950DFE0DF}" type="pres">
      <dgm:prSet presAssocID="{11037E47-1C39-4FD0-838D-CD14ABF620D0}" presName="bkgdShape" presStyleLbl="node1" presStyleIdx="1" presStyleCnt="4"/>
      <dgm:spPr/>
      <dgm:t>
        <a:bodyPr/>
        <a:lstStyle/>
        <a:p>
          <a:endParaRPr lang="en-US"/>
        </a:p>
      </dgm:t>
    </dgm:pt>
    <dgm:pt modelId="{8972DBD4-0CA1-43F1-8DC5-83C26AB3675C}" type="pres">
      <dgm:prSet presAssocID="{11037E47-1C39-4FD0-838D-CD14ABF620D0}" presName="nodeTx" presStyleLbl="node1" presStyleIdx="1" presStyleCnt="4">
        <dgm:presLayoutVars>
          <dgm:bulletEnabled val="1"/>
        </dgm:presLayoutVars>
      </dgm:prSet>
      <dgm:spPr/>
      <dgm:t>
        <a:bodyPr/>
        <a:lstStyle/>
        <a:p>
          <a:endParaRPr lang="en-US"/>
        </a:p>
      </dgm:t>
    </dgm:pt>
    <dgm:pt modelId="{89374D9D-C77D-4762-8F06-0AA346C2C2DF}" type="pres">
      <dgm:prSet presAssocID="{11037E47-1C39-4FD0-838D-CD14ABF620D0}" presName="invisiNode" presStyleLbl="node1" presStyleIdx="1" presStyleCnt="4"/>
      <dgm:spPr/>
      <dgm:t>
        <a:bodyPr/>
        <a:lstStyle/>
        <a:p>
          <a:endParaRPr lang="en-GB"/>
        </a:p>
      </dgm:t>
    </dgm:pt>
    <dgm:pt modelId="{56F9C352-6DC9-4D07-935E-0D80AB3224BA}" type="pres">
      <dgm:prSet presAssocID="{11037E47-1C39-4FD0-838D-CD14ABF620D0}" presName="imagNode" presStyleLbl="fgImgPlace1" presStyleIdx="1" presStyleCnt="4"/>
      <dgm:spPr>
        <a:blipFill rotWithShape="0">
          <a:blip xmlns:r="http://schemas.openxmlformats.org/officeDocument/2006/relationships" r:embed="rId2"/>
          <a:stretch>
            <a:fillRect/>
          </a:stretch>
        </a:blipFill>
      </dgm:spPr>
      <dgm:t>
        <a:bodyPr/>
        <a:lstStyle/>
        <a:p>
          <a:endParaRPr lang="en-US"/>
        </a:p>
      </dgm:t>
    </dgm:pt>
    <dgm:pt modelId="{4CE4495E-DBD5-4864-9BF4-8263D33E312B}" type="pres">
      <dgm:prSet presAssocID="{368711C3-114D-45B9-8157-6181036B024E}" presName="sibTrans" presStyleLbl="sibTrans2D1" presStyleIdx="0" presStyleCnt="0"/>
      <dgm:spPr/>
      <dgm:t>
        <a:bodyPr/>
        <a:lstStyle/>
        <a:p>
          <a:endParaRPr lang="en-US"/>
        </a:p>
      </dgm:t>
    </dgm:pt>
    <dgm:pt modelId="{7A7276B3-99E5-448D-BC3A-4E07703006DA}" type="pres">
      <dgm:prSet presAssocID="{64A843D2-2C20-42F9-A2F8-6CC65D1BD266}" presName="compNode" presStyleCnt="0"/>
      <dgm:spPr/>
      <dgm:t>
        <a:bodyPr/>
        <a:lstStyle/>
        <a:p>
          <a:endParaRPr lang="en-GB"/>
        </a:p>
      </dgm:t>
    </dgm:pt>
    <dgm:pt modelId="{4EEE8E7F-EA9B-420F-AEC9-647D23C5852A}" type="pres">
      <dgm:prSet presAssocID="{64A843D2-2C20-42F9-A2F8-6CC65D1BD266}" presName="bkgdShape" presStyleLbl="node1" presStyleIdx="2" presStyleCnt="4"/>
      <dgm:spPr/>
      <dgm:t>
        <a:bodyPr/>
        <a:lstStyle/>
        <a:p>
          <a:endParaRPr lang="en-US"/>
        </a:p>
      </dgm:t>
    </dgm:pt>
    <dgm:pt modelId="{DF38761C-4125-4C10-B48F-1CD07A608133}" type="pres">
      <dgm:prSet presAssocID="{64A843D2-2C20-42F9-A2F8-6CC65D1BD266}" presName="nodeTx" presStyleLbl="node1" presStyleIdx="2" presStyleCnt="4">
        <dgm:presLayoutVars>
          <dgm:bulletEnabled val="1"/>
        </dgm:presLayoutVars>
      </dgm:prSet>
      <dgm:spPr/>
      <dgm:t>
        <a:bodyPr/>
        <a:lstStyle/>
        <a:p>
          <a:endParaRPr lang="en-US"/>
        </a:p>
      </dgm:t>
    </dgm:pt>
    <dgm:pt modelId="{3153B0EC-22DB-4CF2-8C11-B8D6108AB6C3}" type="pres">
      <dgm:prSet presAssocID="{64A843D2-2C20-42F9-A2F8-6CC65D1BD266}" presName="invisiNode" presStyleLbl="node1" presStyleIdx="2" presStyleCnt="4"/>
      <dgm:spPr/>
      <dgm:t>
        <a:bodyPr/>
        <a:lstStyle/>
        <a:p>
          <a:endParaRPr lang="en-GB"/>
        </a:p>
      </dgm:t>
    </dgm:pt>
    <dgm:pt modelId="{86416EA4-896C-45F0-BD9A-C5064B77F60D}" type="pres">
      <dgm:prSet presAssocID="{64A843D2-2C20-42F9-A2F8-6CC65D1BD266}" presName="imagNode" presStyleLbl="fgImgPlace1" presStyleIdx="2" presStyleCnt="4"/>
      <dgm:spPr>
        <a:blipFill rotWithShape="0">
          <a:blip xmlns:r="http://schemas.openxmlformats.org/officeDocument/2006/relationships" r:embed="rId3"/>
          <a:stretch>
            <a:fillRect/>
          </a:stretch>
        </a:blipFill>
      </dgm:spPr>
      <dgm:t>
        <a:bodyPr/>
        <a:lstStyle/>
        <a:p>
          <a:endParaRPr lang="en-US"/>
        </a:p>
      </dgm:t>
    </dgm:pt>
    <dgm:pt modelId="{742EAF0C-749A-4520-97B5-76199C7FEC10}" type="pres">
      <dgm:prSet presAssocID="{F219529C-5C4F-4BCD-8784-D35241F9B554}" presName="sibTrans" presStyleLbl="sibTrans2D1" presStyleIdx="0" presStyleCnt="0"/>
      <dgm:spPr/>
      <dgm:t>
        <a:bodyPr/>
        <a:lstStyle/>
        <a:p>
          <a:endParaRPr lang="en-US"/>
        </a:p>
      </dgm:t>
    </dgm:pt>
    <dgm:pt modelId="{715AC500-34FF-441D-B3AD-C737822C26D9}" type="pres">
      <dgm:prSet presAssocID="{A5B21F4E-6C26-45B2-9249-159091196130}" presName="compNode" presStyleCnt="0"/>
      <dgm:spPr/>
      <dgm:t>
        <a:bodyPr/>
        <a:lstStyle/>
        <a:p>
          <a:endParaRPr lang="en-GB"/>
        </a:p>
      </dgm:t>
    </dgm:pt>
    <dgm:pt modelId="{D0C06EBB-45C1-4A5D-8161-C5045C7784A3}" type="pres">
      <dgm:prSet presAssocID="{A5B21F4E-6C26-45B2-9249-159091196130}" presName="bkgdShape" presStyleLbl="node1" presStyleIdx="3" presStyleCnt="4"/>
      <dgm:spPr/>
      <dgm:t>
        <a:bodyPr/>
        <a:lstStyle/>
        <a:p>
          <a:endParaRPr lang="en-US"/>
        </a:p>
      </dgm:t>
    </dgm:pt>
    <dgm:pt modelId="{5344B431-2A7C-4A9A-B05B-DCBEE800FCB0}" type="pres">
      <dgm:prSet presAssocID="{A5B21F4E-6C26-45B2-9249-159091196130}" presName="nodeTx" presStyleLbl="node1" presStyleIdx="3" presStyleCnt="4">
        <dgm:presLayoutVars>
          <dgm:bulletEnabled val="1"/>
        </dgm:presLayoutVars>
      </dgm:prSet>
      <dgm:spPr/>
      <dgm:t>
        <a:bodyPr/>
        <a:lstStyle/>
        <a:p>
          <a:endParaRPr lang="en-US"/>
        </a:p>
      </dgm:t>
    </dgm:pt>
    <dgm:pt modelId="{D19BB641-D7D2-4E4D-B14A-BD454CED3785}" type="pres">
      <dgm:prSet presAssocID="{A5B21F4E-6C26-45B2-9249-159091196130}" presName="invisiNode" presStyleLbl="node1" presStyleIdx="3" presStyleCnt="4"/>
      <dgm:spPr/>
      <dgm:t>
        <a:bodyPr/>
        <a:lstStyle/>
        <a:p>
          <a:endParaRPr lang="en-GB"/>
        </a:p>
      </dgm:t>
    </dgm:pt>
    <dgm:pt modelId="{0442FF83-BCE6-490F-B79A-A0A5D19CC761}" type="pres">
      <dgm:prSet presAssocID="{A5B21F4E-6C26-45B2-9249-159091196130}" presName="imagNode" presStyleLbl="fgImgPlace1" presStyleIdx="3" presStyleCnt="4"/>
      <dgm:spPr>
        <a:blipFill rotWithShape="0">
          <a:blip xmlns:r="http://schemas.openxmlformats.org/officeDocument/2006/relationships" r:embed="rId4"/>
          <a:stretch>
            <a:fillRect/>
          </a:stretch>
        </a:blipFill>
      </dgm:spPr>
      <dgm:t>
        <a:bodyPr/>
        <a:lstStyle/>
        <a:p>
          <a:endParaRPr lang="en-US"/>
        </a:p>
      </dgm:t>
    </dgm:pt>
  </dgm:ptLst>
  <dgm:cxnLst>
    <dgm:cxn modelId="{3D02076B-C50C-4E5B-AF8F-D3FCB22E2C89}" type="presOf" srcId="{64A843D2-2C20-42F9-A2F8-6CC65D1BD266}" destId="{4EEE8E7F-EA9B-420F-AEC9-647D23C5852A}" srcOrd="0" destOrd="0" presId="urn:microsoft.com/office/officeart/2005/8/layout/hList7#1"/>
    <dgm:cxn modelId="{9223EDD5-0EC5-4CC9-83F1-000AB0C89717}" type="presOf" srcId="{368711C3-114D-45B9-8157-6181036B024E}" destId="{4CE4495E-DBD5-4864-9BF4-8263D33E312B}" srcOrd="0" destOrd="0" presId="urn:microsoft.com/office/officeart/2005/8/layout/hList7#1"/>
    <dgm:cxn modelId="{0E7899CD-E2C7-45DE-879E-2F4CAFDF0694}" type="presOf" srcId="{11037E47-1C39-4FD0-838D-CD14ABF620D0}" destId="{8972DBD4-0CA1-43F1-8DC5-83C26AB3675C}" srcOrd="1" destOrd="0" presId="urn:microsoft.com/office/officeart/2005/8/layout/hList7#1"/>
    <dgm:cxn modelId="{55E506DA-F24D-49F6-8B83-2A024CE0EA55}" srcId="{B03DA651-ECA2-4AD3-92D4-EDF0B2B58A40}" destId="{A5B21F4E-6C26-45B2-9249-159091196130}" srcOrd="3" destOrd="0" parTransId="{BD28D2B5-0256-46AD-BB1E-92D4BA8E25FA}" sibTransId="{D83EFAE5-A5CD-437F-96E5-C6C130798171}"/>
    <dgm:cxn modelId="{92D8484B-38E8-4192-8EA3-820BB7200AC4}" type="presOf" srcId="{11037E47-1C39-4FD0-838D-CD14ABF620D0}" destId="{E6EB4EDF-B8CF-4724-8261-2AA950DFE0DF}" srcOrd="0" destOrd="0" presId="urn:microsoft.com/office/officeart/2005/8/layout/hList7#1"/>
    <dgm:cxn modelId="{0BF2134C-AC10-404D-AAEB-A93383285E16}" type="presOf" srcId="{64A843D2-2C20-42F9-A2F8-6CC65D1BD266}" destId="{DF38761C-4125-4C10-B48F-1CD07A608133}" srcOrd="1" destOrd="0" presId="urn:microsoft.com/office/officeart/2005/8/layout/hList7#1"/>
    <dgm:cxn modelId="{259B8502-FCD9-4040-B777-87E8842DD6AB}" type="presOf" srcId="{B03DA651-ECA2-4AD3-92D4-EDF0B2B58A40}" destId="{A22CD1FD-198D-4275-9DDE-473F47FAC297}" srcOrd="0" destOrd="0" presId="urn:microsoft.com/office/officeart/2005/8/layout/hList7#1"/>
    <dgm:cxn modelId="{432D9A7A-C1E5-4684-B400-914FB305B9E7}" type="presOf" srcId="{C28C2F9D-A6F1-4F34-AA40-D506C6D8EEA2}" destId="{F69FBB0E-F784-4615-86EC-F83DC97E3B52}" srcOrd="0" destOrd="0" presId="urn:microsoft.com/office/officeart/2005/8/layout/hList7#1"/>
    <dgm:cxn modelId="{43CF2B9F-BBA1-4FD7-98F6-BE4F5A8A66A5}" type="presOf" srcId="{740DFC5C-F664-4716-BE66-2D563EA2B600}" destId="{E09C6C25-6AE7-4486-BA33-43C422F9A5AF}" srcOrd="0" destOrd="0" presId="urn:microsoft.com/office/officeart/2005/8/layout/hList7#1"/>
    <dgm:cxn modelId="{1B6A1574-F256-4AEE-B6C6-A0EA463D25C1}" type="presOf" srcId="{A5B21F4E-6C26-45B2-9249-159091196130}" destId="{5344B431-2A7C-4A9A-B05B-DCBEE800FCB0}" srcOrd="1" destOrd="0" presId="urn:microsoft.com/office/officeart/2005/8/layout/hList7#1"/>
    <dgm:cxn modelId="{626BA398-18F4-4794-B5A0-C239A844E9CD}" type="presOf" srcId="{A5B21F4E-6C26-45B2-9249-159091196130}" destId="{D0C06EBB-45C1-4A5D-8161-C5045C7784A3}" srcOrd="0" destOrd="0" presId="urn:microsoft.com/office/officeart/2005/8/layout/hList7#1"/>
    <dgm:cxn modelId="{712C2491-01E6-4A49-B3DF-CC28314DAE21}" type="presOf" srcId="{C28C2F9D-A6F1-4F34-AA40-D506C6D8EEA2}" destId="{2C37D65B-D40F-42F7-8C48-204893E9F249}" srcOrd="1" destOrd="0" presId="urn:microsoft.com/office/officeart/2005/8/layout/hList7#1"/>
    <dgm:cxn modelId="{C55C7564-7B24-478F-98D8-C09BA69F43F7}" srcId="{B03DA651-ECA2-4AD3-92D4-EDF0B2B58A40}" destId="{C28C2F9D-A6F1-4F34-AA40-D506C6D8EEA2}" srcOrd="0" destOrd="0" parTransId="{2F3B3808-6FCA-40CB-A2E5-69FCAB3C9262}" sibTransId="{740DFC5C-F664-4716-BE66-2D563EA2B600}"/>
    <dgm:cxn modelId="{5FC1D5ED-C58F-4656-91A9-97F1EDBE2C62}" type="presOf" srcId="{F219529C-5C4F-4BCD-8784-D35241F9B554}" destId="{742EAF0C-749A-4520-97B5-76199C7FEC10}" srcOrd="0" destOrd="0" presId="urn:microsoft.com/office/officeart/2005/8/layout/hList7#1"/>
    <dgm:cxn modelId="{660F0B00-6807-4E1C-8676-BC68C7582B3E}" srcId="{B03DA651-ECA2-4AD3-92D4-EDF0B2B58A40}" destId="{64A843D2-2C20-42F9-A2F8-6CC65D1BD266}" srcOrd="2" destOrd="0" parTransId="{3CE8F0B6-2D2E-401F-9A4B-52C8964EE395}" sibTransId="{F219529C-5C4F-4BCD-8784-D35241F9B554}"/>
    <dgm:cxn modelId="{B2862895-FB5B-42B9-BA07-C1E7A0CF7F10}" srcId="{B03DA651-ECA2-4AD3-92D4-EDF0B2B58A40}" destId="{11037E47-1C39-4FD0-838D-CD14ABF620D0}" srcOrd="1" destOrd="0" parTransId="{B08497E5-4F20-463D-A095-5507384A9A2D}" sibTransId="{368711C3-114D-45B9-8157-6181036B024E}"/>
    <dgm:cxn modelId="{9F773E21-1568-4A1F-9D89-E342BF1BC51B}" type="presParOf" srcId="{A22CD1FD-198D-4275-9DDE-473F47FAC297}" destId="{6B51EE77-FB71-4390-8D55-6D42F5DF3FED}" srcOrd="0" destOrd="0" presId="urn:microsoft.com/office/officeart/2005/8/layout/hList7#1"/>
    <dgm:cxn modelId="{DEE1FDE2-6B2A-4504-A2C3-10F20431BC01}" type="presParOf" srcId="{A22CD1FD-198D-4275-9DDE-473F47FAC297}" destId="{105E9123-F747-4560-86E2-0F8C490E8F84}" srcOrd="1" destOrd="0" presId="urn:microsoft.com/office/officeart/2005/8/layout/hList7#1"/>
    <dgm:cxn modelId="{E022FAA3-8671-46D7-BF21-0FC8D621A939}" type="presParOf" srcId="{105E9123-F747-4560-86E2-0F8C490E8F84}" destId="{9FD4FB78-0368-4D33-A27E-A9AF62015BFE}" srcOrd="0" destOrd="0" presId="urn:microsoft.com/office/officeart/2005/8/layout/hList7#1"/>
    <dgm:cxn modelId="{4C013C12-C286-466B-B432-1063A6C10A2D}" type="presParOf" srcId="{9FD4FB78-0368-4D33-A27E-A9AF62015BFE}" destId="{F69FBB0E-F784-4615-86EC-F83DC97E3B52}" srcOrd="0" destOrd="0" presId="urn:microsoft.com/office/officeart/2005/8/layout/hList7#1"/>
    <dgm:cxn modelId="{3EFFE1B3-C788-4212-86E3-9F3413295DA0}" type="presParOf" srcId="{9FD4FB78-0368-4D33-A27E-A9AF62015BFE}" destId="{2C37D65B-D40F-42F7-8C48-204893E9F249}" srcOrd="1" destOrd="0" presId="urn:microsoft.com/office/officeart/2005/8/layout/hList7#1"/>
    <dgm:cxn modelId="{40FAB8CF-6330-4533-82F2-09B1224FE4CE}" type="presParOf" srcId="{9FD4FB78-0368-4D33-A27E-A9AF62015BFE}" destId="{6A75ED71-C045-4931-9AA0-34AA59FBA0D3}" srcOrd="2" destOrd="0" presId="urn:microsoft.com/office/officeart/2005/8/layout/hList7#1"/>
    <dgm:cxn modelId="{7D47F43B-33BC-4F80-B9D6-DE3499E8D3F4}" type="presParOf" srcId="{9FD4FB78-0368-4D33-A27E-A9AF62015BFE}" destId="{EA21D2E3-8DEB-4DA2-8BC6-40C7679E01E9}" srcOrd="3" destOrd="0" presId="urn:microsoft.com/office/officeart/2005/8/layout/hList7#1"/>
    <dgm:cxn modelId="{2FA8CC13-9F2A-45CD-94FB-733923988637}" type="presParOf" srcId="{105E9123-F747-4560-86E2-0F8C490E8F84}" destId="{E09C6C25-6AE7-4486-BA33-43C422F9A5AF}" srcOrd="1" destOrd="0" presId="urn:microsoft.com/office/officeart/2005/8/layout/hList7#1"/>
    <dgm:cxn modelId="{DC86B289-475A-4241-97AD-A37D74F1CF8D}" type="presParOf" srcId="{105E9123-F747-4560-86E2-0F8C490E8F84}" destId="{481880D6-5A72-44B9-A697-C616ECF1B0D2}" srcOrd="2" destOrd="0" presId="urn:microsoft.com/office/officeart/2005/8/layout/hList7#1"/>
    <dgm:cxn modelId="{C8A930DC-B06F-4C89-836F-C569B5E63C21}" type="presParOf" srcId="{481880D6-5A72-44B9-A697-C616ECF1B0D2}" destId="{E6EB4EDF-B8CF-4724-8261-2AA950DFE0DF}" srcOrd="0" destOrd="0" presId="urn:microsoft.com/office/officeart/2005/8/layout/hList7#1"/>
    <dgm:cxn modelId="{EC789371-24AE-42C4-B1EB-12AF2AD4B3C0}" type="presParOf" srcId="{481880D6-5A72-44B9-A697-C616ECF1B0D2}" destId="{8972DBD4-0CA1-43F1-8DC5-83C26AB3675C}" srcOrd="1" destOrd="0" presId="urn:microsoft.com/office/officeart/2005/8/layout/hList7#1"/>
    <dgm:cxn modelId="{11647A46-89FE-47A3-973E-5BE378C93D01}" type="presParOf" srcId="{481880D6-5A72-44B9-A697-C616ECF1B0D2}" destId="{89374D9D-C77D-4762-8F06-0AA346C2C2DF}" srcOrd="2" destOrd="0" presId="urn:microsoft.com/office/officeart/2005/8/layout/hList7#1"/>
    <dgm:cxn modelId="{0D07D191-51BF-4CBD-B6FF-BDE244015A5C}" type="presParOf" srcId="{481880D6-5A72-44B9-A697-C616ECF1B0D2}" destId="{56F9C352-6DC9-4D07-935E-0D80AB3224BA}" srcOrd="3" destOrd="0" presId="urn:microsoft.com/office/officeart/2005/8/layout/hList7#1"/>
    <dgm:cxn modelId="{B88DCBE3-5376-463E-9817-ADF819CEE9B0}" type="presParOf" srcId="{105E9123-F747-4560-86E2-0F8C490E8F84}" destId="{4CE4495E-DBD5-4864-9BF4-8263D33E312B}" srcOrd="3" destOrd="0" presId="urn:microsoft.com/office/officeart/2005/8/layout/hList7#1"/>
    <dgm:cxn modelId="{4C5431D8-6ECE-4CF4-B903-6FFAD06010C7}" type="presParOf" srcId="{105E9123-F747-4560-86E2-0F8C490E8F84}" destId="{7A7276B3-99E5-448D-BC3A-4E07703006DA}" srcOrd="4" destOrd="0" presId="urn:microsoft.com/office/officeart/2005/8/layout/hList7#1"/>
    <dgm:cxn modelId="{8ECB6AAE-048E-47E0-AF7E-A2696EC7DDC5}" type="presParOf" srcId="{7A7276B3-99E5-448D-BC3A-4E07703006DA}" destId="{4EEE8E7F-EA9B-420F-AEC9-647D23C5852A}" srcOrd="0" destOrd="0" presId="urn:microsoft.com/office/officeart/2005/8/layout/hList7#1"/>
    <dgm:cxn modelId="{256E3965-6961-4564-A5DB-0729FCA80230}" type="presParOf" srcId="{7A7276B3-99E5-448D-BC3A-4E07703006DA}" destId="{DF38761C-4125-4C10-B48F-1CD07A608133}" srcOrd="1" destOrd="0" presId="urn:microsoft.com/office/officeart/2005/8/layout/hList7#1"/>
    <dgm:cxn modelId="{61336595-5F77-4CCA-ABE8-98489FCB9064}" type="presParOf" srcId="{7A7276B3-99E5-448D-BC3A-4E07703006DA}" destId="{3153B0EC-22DB-4CF2-8C11-B8D6108AB6C3}" srcOrd="2" destOrd="0" presId="urn:microsoft.com/office/officeart/2005/8/layout/hList7#1"/>
    <dgm:cxn modelId="{D16E7960-1818-4351-8D3D-4F7B01E047C7}" type="presParOf" srcId="{7A7276B3-99E5-448D-BC3A-4E07703006DA}" destId="{86416EA4-896C-45F0-BD9A-C5064B77F60D}" srcOrd="3" destOrd="0" presId="urn:microsoft.com/office/officeart/2005/8/layout/hList7#1"/>
    <dgm:cxn modelId="{C3902FCC-6D0A-4F16-8CCD-AA5006A914E4}" type="presParOf" srcId="{105E9123-F747-4560-86E2-0F8C490E8F84}" destId="{742EAF0C-749A-4520-97B5-76199C7FEC10}" srcOrd="5" destOrd="0" presId="urn:microsoft.com/office/officeart/2005/8/layout/hList7#1"/>
    <dgm:cxn modelId="{20CB6B1E-9849-4438-A9DF-53F93ECAAD87}" type="presParOf" srcId="{105E9123-F747-4560-86E2-0F8C490E8F84}" destId="{715AC500-34FF-441D-B3AD-C737822C26D9}" srcOrd="6" destOrd="0" presId="urn:microsoft.com/office/officeart/2005/8/layout/hList7#1"/>
    <dgm:cxn modelId="{5DFD0747-EBE5-4AEC-9788-BB822E5D4CC0}" type="presParOf" srcId="{715AC500-34FF-441D-B3AD-C737822C26D9}" destId="{D0C06EBB-45C1-4A5D-8161-C5045C7784A3}" srcOrd="0" destOrd="0" presId="urn:microsoft.com/office/officeart/2005/8/layout/hList7#1"/>
    <dgm:cxn modelId="{81D63386-BB19-470D-B819-5542CDF29918}" type="presParOf" srcId="{715AC500-34FF-441D-B3AD-C737822C26D9}" destId="{5344B431-2A7C-4A9A-B05B-DCBEE800FCB0}" srcOrd="1" destOrd="0" presId="urn:microsoft.com/office/officeart/2005/8/layout/hList7#1"/>
    <dgm:cxn modelId="{B90A407F-9AD9-47FF-984A-F753B6F1CE13}" type="presParOf" srcId="{715AC500-34FF-441D-B3AD-C737822C26D9}" destId="{D19BB641-D7D2-4E4D-B14A-BD454CED3785}" srcOrd="2" destOrd="0" presId="urn:microsoft.com/office/officeart/2005/8/layout/hList7#1"/>
    <dgm:cxn modelId="{3477951D-8EB3-4848-A7EF-24F06DE36185}" type="presParOf" srcId="{715AC500-34FF-441D-B3AD-C737822C26D9}" destId="{0442FF83-BCE6-490F-B79A-A0A5D19CC761}" srcOrd="3" destOrd="0" presId="urn:microsoft.com/office/officeart/2005/8/layout/hList7#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BD8F82-2971-46C4-A09D-EA2DE8ADE798}" type="doc">
      <dgm:prSet loTypeId="urn:microsoft.com/office/officeart/2005/8/layout/pList1#1" loCatId="list" qsTypeId="urn:microsoft.com/office/officeart/2005/8/quickstyle/simple1" qsCatId="simple" csTypeId="urn:microsoft.com/office/officeart/2005/8/colors/accent1_2" csCatId="accent1" phldr="1"/>
      <dgm:spPr/>
      <dgm:t>
        <a:bodyPr/>
        <a:lstStyle/>
        <a:p>
          <a:endParaRPr lang="en-US"/>
        </a:p>
      </dgm:t>
    </dgm:pt>
    <dgm:pt modelId="{E4F14418-E0D1-4319-A5D8-C131E68864A7}">
      <dgm:prSet phldrT="[Text]"/>
      <dgm:spPr/>
      <dgm:t>
        <a:bodyPr/>
        <a:lstStyle/>
        <a:p>
          <a:r>
            <a:rPr lang="en-US" dirty="0" smtClean="0">
              <a:solidFill>
                <a:schemeClr val="tx1"/>
              </a:solidFill>
            </a:rPr>
            <a:t>Communications effects</a:t>
          </a:r>
          <a:endParaRPr lang="en-US" dirty="0">
            <a:solidFill>
              <a:schemeClr val="tx1"/>
            </a:solidFill>
          </a:endParaRPr>
        </a:p>
      </dgm:t>
    </dgm:pt>
    <dgm:pt modelId="{1ABF80AA-1AF3-44F0-9DCB-C3AF5E0C6D3C}" type="parTrans" cxnId="{42ABB6FF-82DB-4DA6-A03E-1EC4A912746C}">
      <dgm:prSet/>
      <dgm:spPr/>
      <dgm:t>
        <a:bodyPr/>
        <a:lstStyle/>
        <a:p>
          <a:endParaRPr lang="en-US"/>
        </a:p>
      </dgm:t>
    </dgm:pt>
    <dgm:pt modelId="{0069610C-8B13-4663-B5FE-3A7E8B896709}" type="sibTrans" cxnId="{42ABB6FF-82DB-4DA6-A03E-1EC4A912746C}">
      <dgm:prSet/>
      <dgm:spPr/>
      <dgm:t>
        <a:bodyPr/>
        <a:lstStyle/>
        <a:p>
          <a:endParaRPr lang="en-US"/>
        </a:p>
      </dgm:t>
    </dgm:pt>
    <dgm:pt modelId="{73FC89A7-577F-4D58-B098-F60CA97177B5}">
      <dgm:prSet phldrT="[Text]"/>
      <dgm:spPr/>
      <dgm:t>
        <a:bodyPr/>
        <a:lstStyle/>
        <a:p>
          <a:r>
            <a:rPr lang="en-US" dirty="0" smtClean="0">
              <a:solidFill>
                <a:schemeClr val="tx1"/>
              </a:solidFill>
            </a:rPr>
            <a:t>Sales and profit effects</a:t>
          </a:r>
          <a:endParaRPr lang="en-US" dirty="0">
            <a:solidFill>
              <a:schemeClr val="tx1"/>
            </a:solidFill>
          </a:endParaRPr>
        </a:p>
      </dgm:t>
    </dgm:pt>
    <dgm:pt modelId="{B820CA10-49C8-4A78-AA65-1756AE3EF5A7}" type="parTrans" cxnId="{E680D2A1-90D3-464A-A50F-748AB96CBC71}">
      <dgm:prSet/>
      <dgm:spPr/>
      <dgm:t>
        <a:bodyPr/>
        <a:lstStyle/>
        <a:p>
          <a:endParaRPr lang="en-US"/>
        </a:p>
      </dgm:t>
    </dgm:pt>
    <dgm:pt modelId="{DE8A356E-F601-40A7-AFC5-88E3E48B4C0D}" type="sibTrans" cxnId="{E680D2A1-90D3-464A-A50F-748AB96CBC71}">
      <dgm:prSet/>
      <dgm:spPr/>
      <dgm:t>
        <a:bodyPr/>
        <a:lstStyle/>
        <a:p>
          <a:endParaRPr lang="en-US"/>
        </a:p>
      </dgm:t>
    </dgm:pt>
    <dgm:pt modelId="{6FC08BB6-9ED4-45F7-A3CE-D5F7015F36DF}" type="pres">
      <dgm:prSet presAssocID="{6ABD8F82-2971-46C4-A09D-EA2DE8ADE798}" presName="Name0" presStyleCnt="0">
        <dgm:presLayoutVars>
          <dgm:dir/>
          <dgm:resizeHandles val="exact"/>
        </dgm:presLayoutVars>
      </dgm:prSet>
      <dgm:spPr/>
      <dgm:t>
        <a:bodyPr/>
        <a:lstStyle/>
        <a:p>
          <a:endParaRPr lang="en-US"/>
        </a:p>
      </dgm:t>
    </dgm:pt>
    <dgm:pt modelId="{55EC11AE-5AE8-4FF2-A8BD-F65A53D5BF78}" type="pres">
      <dgm:prSet presAssocID="{E4F14418-E0D1-4319-A5D8-C131E68864A7}" presName="compNode" presStyleCnt="0"/>
      <dgm:spPr/>
    </dgm:pt>
    <dgm:pt modelId="{17144AC0-215F-4A9A-BC9F-21A93C3BD01A}" type="pres">
      <dgm:prSet presAssocID="{E4F14418-E0D1-4319-A5D8-C131E68864A7}" presName="pictRect" presStyleLbl="node1" presStyleIdx="0" presStyleCnt="2" custScaleX="70574"/>
      <dgm:spPr>
        <a:blipFill rotWithShape="0">
          <a:blip xmlns:r="http://schemas.openxmlformats.org/officeDocument/2006/relationships" r:embed="rId1"/>
          <a:stretch>
            <a:fillRect/>
          </a:stretch>
        </a:blipFill>
      </dgm:spPr>
      <dgm:t>
        <a:bodyPr/>
        <a:lstStyle/>
        <a:p>
          <a:endParaRPr lang="en-US"/>
        </a:p>
      </dgm:t>
    </dgm:pt>
    <dgm:pt modelId="{A2132BA7-F447-4B5C-85B2-C120E8874596}" type="pres">
      <dgm:prSet presAssocID="{E4F14418-E0D1-4319-A5D8-C131E68864A7}" presName="textRect" presStyleLbl="revTx" presStyleIdx="0" presStyleCnt="2">
        <dgm:presLayoutVars>
          <dgm:bulletEnabled val="1"/>
        </dgm:presLayoutVars>
      </dgm:prSet>
      <dgm:spPr/>
      <dgm:t>
        <a:bodyPr/>
        <a:lstStyle/>
        <a:p>
          <a:endParaRPr lang="en-US"/>
        </a:p>
      </dgm:t>
    </dgm:pt>
    <dgm:pt modelId="{1B8AD898-4B5D-446A-9474-D9F07F6A6117}" type="pres">
      <dgm:prSet presAssocID="{0069610C-8B13-4663-B5FE-3A7E8B896709}" presName="sibTrans" presStyleLbl="sibTrans2D1" presStyleIdx="0" presStyleCnt="0"/>
      <dgm:spPr/>
      <dgm:t>
        <a:bodyPr/>
        <a:lstStyle/>
        <a:p>
          <a:endParaRPr lang="en-US"/>
        </a:p>
      </dgm:t>
    </dgm:pt>
    <dgm:pt modelId="{BB59A0C3-C28C-4765-9969-CF4AB78CA141}" type="pres">
      <dgm:prSet presAssocID="{73FC89A7-577F-4D58-B098-F60CA97177B5}" presName="compNode" presStyleCnt="0"/>
      <dgm:spPr/>
    </dgm:pt>
    <dgm:pt modelId="{DB339E4E-D895-4117-99C0-680AD257D305}" type="pres">
      <dgm:prSet presAssocID="{73FC89A7-577F-4D58-B098-F60CA97177B5}" presName="pictRect" presStyleLbl="node1" presStyleIdx="1" presStyleCnt="2" custScaleX="70574"/>
      <dgm:spPr>
        <a:blipFill rotWithShape="0">
          <a:blip xmlns:r="http://schemas.openxmlformats.org/officeDocument/2006/relationships" r:embed="rId2"/>
          <a:stretch>
            <a:fillRect/>
          </a:stretch>
        </a:blipFill>
      </dgm:spPr>
      <dgm:t>
        <a:bodyPr/>
        <a:lstStyle/>
        <a:p>
          <a:endParaRPr lang="en-US"/>
        </a:p>
      </dgm:t>
    </dgm:pt>
    <dgm:pt modelId="{951AA503-12D1-4FB2-8FFC-2AE6923279A7}" type="pres">
      <dgm:prSet presAssocID="{73FC89A7-577F-4D58-B098-F60CA97177B5}" presName="textRect" presStyleLbl="revTx" presStyleIdx="1" presStyleCnt="2">
        <dgm:presLayoutVars>
          <dgm:bulletEnabled val="1"/>
        </dgm:presLayoutVars>
      </dgm:prSet>
      <dgm:spPr/>
      <dgm:t>
        <a:bodyPr/>
        <a:lstStyle/>
        <a:p>
          <a:endParaRPr lang="en-US"/>
        </a:p>
      </dgm:t>
    </dgm:pt>
  </dgm:ptLst>
  <dgm:cxnLst>
    <dgm:cxn modelId="{A895EA01-2965-421E-BF90-58DB0E502099}" type="presOf" srcId="{6ABD8F82-2971-46C4-A09D-EA2DE8ADE798}" destId="{6FC08BB6-9ED4-45F7-A3CE-D5F7015F36DF}" srcOrd="0" destOrd="0" presId="urn:microsoft.com/office/officeart/2005/8/layout/pList1#1"/>
    <dgm:cxn modelId="{E680D2A1-90D3-464A-A50F-748AB96CBC71}" srcId="{6ABD8F82-2971-46C4-A09D-EA2DE8ADE798}" destId="{73FC89A7-577F-4D58-B098-F60CA97177B5}" srcOrd="1" destOrd="0" parTransId="{B820CA10-49C8-4A78-AA65-1756AE3EF5A7}" sibTransId="{DE8A356E-F601-40A7-AFC5-88E3E48B4C0D}"/>
    <dgm:cxn modelId="{42ABB6FF-82DB-4DA6-A03E-1EC4A912746C}" srcId="{6ABD8F82-2971-46C4-A09D-EA2DE8ADE798}" destId="{E4F14418-E0D1-4319-A5D8-C131E68864A7}" srcOrd="0" destOrd="0" parTransId="{1ABF80AA-1AF3-44F0-9DCB-C3AF5E0C6D3C}" sibTransId="{0069610C-8B13-4663-B5FE-3A7E8B896709}"/>
    <dgm:cxn modelId="{B5B1185C-A147-4D86-A3DC-1CAE0F87CD78}" type="presOf" srcId="{73FC89A7-577F-4D58-B098-F60CA97177B5}" destId="{951AA503-12D1-4FB2-8FFC-2AE6923279A7}" srcOrd="0" destOrd="0" presId="urn:microsoft.com/office/officeart/2005/8/layout/pList1#1"/>
    <dgm:cxn modelId="{2B088578-AEA5-4769-946B-A4EAD9304FC5}" type="presOf" srcId="{E4F14418-E0D1-4319-A5D8-C131E68864A7}" destId="{A2132BA7-F447-4B5C-85B2-C120E8874596}" srcOrd="0" destOrd="0" presId="urn:microsoft.com/office/officeart/2005/8/layout/pList1#1"/>
    <dgm:cxn modelId="{220D60FD-C36E-4826-90E7-4CD74FCE47FA}" type="presOf" srcId="{0069610C-8B13-4663-B5FE-3A7E8B896709}" destId="{1B8AD898-4B5D-446A-9474-D9F07F6A6117}" srcOrd="0" destOrd="0" presId="urn:microsoft.com/office/officeart/2005/8/layout/pList1#1"/>
    <dgm:cxn modelId="{A465558A-DA1A-429C-9106-48BFD8C468B1}" type="presParOf" srcId="{6FC08BB6-9ED4-45F7-A3CE-D5F7015F36DF}" destId="{55EC11AE-5AE8-4FF2-A8BD-F65A53D5BF78}" srcOrd="0" destOrd="0" presId="urn:microsoft.com/office/officeart/2005/8/layout/pList1#1"/>
    <dgm:cxn modelId="{3B8603FF-CFEA-4FC2-A4A7-AB747C9FAF72}" type="presParOf" srcId="{55EC11AE-5AE8-4FF2-A8BD-F65A53D5BF78}" destId="{17144AC0-215F-4A9A-BC9F-21A93C3BD01A}" srcOrd="0" destOrd="0" presId="urn:microsoft.com/office/officeart/2005/8/layout/pList1#1"/>
    <dgm:cxn modelId="{B54B9A12-5CDE-42A7-AFFC-5E4C24EC38EB}" type="presParOf" srcId="{55EC11AE-5AE8-4FF2-A8BD-F65A53D5BF78}" destId="{A2132BA7-F447-4B5C-85B2-C120E8874596}" srcOrd="1" destOrd="0" presId="urn:microsoft.com/office/officeart/2005/8/layout/pList1#1"/>
    <dgm:cxn modelId="{A80FA073-2543-4669-A83B-25C216E04642}" type="presParOf" srcId="{6FC08BB6-9ED4-45F7-A3CE-D5F7015F36DF}" destId="{1B8AD898-4B5D-446A-9474-D9F07F6A6117}" srcOrd="1" destOrd="0" presId="urn:microsoft.com/office/officeart/2005/8/layout/pList1#1"/>
    <dgm:cxn modelId="{87929002-2014-477B-90E3-EFA3AA85ED66}" type="presParOf" srcId="{6FC08BB6-9ED4-45F7-A3CE-D5F7015F36DF}" destId="{BB59A0C3-C28C-4765-9969-CF4AB78CA141}" srcOrd="2" destOrd="0" presId="urn:microsoft.com/office/officeart/2005/8/layout/pList1#1"/>
    <dgm:cxn modelId="{4790EC5D-93C4-4E10-8F14-87471CD567AF}" type="presParOf" srcId="{BB59A0C3-C28C-4765-9969-CF4AB78CA141}" destId="{DB339E4E-D895-4117-99C0-680AD257D305}" srcOrd="0" destOrd="0" presId="urn:microsoft.com/office/officeart/2005/8/layout/pList1#1"/>
    <dgm:cxn modelId="{2CACA232-3151-4BA7-AB79-483A38B6027E}" type="presParOf" srcId="{BB59A0C3-C28C-4765-9969-CF4AB78CA141}" destId="{951AA503-12D1-4FB2-8FFC-2AE6923279A7}" srcOrd="1" destOrd="0" presId="urn:microsoft.com/office/officeart/2005/8/layout/p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854BFF-F72E-4319-A27F-29570256051D}" type="doc">
      <dgm:prSet loTypeId="urn:microsoft.com/office/officeart/2005/8/layout/pList1#2" loCatId="list" qsTypeId="urn:microsoft.com/office/officeart/2005/8/quickstyle/simple1" qsCatId="simple" csTypeId="urn:microsoft.com/office/officeart/2005/8/colors/accent1_2" csCatId="accent1" phldr="1"/>
      <dgm:spPr/>
      <dgm:t>
        <a:bodyPr/>
        <a:lstStyle/>
        <a:p>
          <a:endParaRPr lang="en-US"/>
        </a:p>
      </dgm:t>
    </dgm:pt>
    <dgm:pt modelId="{7D0ED241-D1DF-4932-8A6B-C3133FD08617}">
      <dgm:prSet phldrT="[Text]"/>
      <dgm:spPr/>
      <dgm:t>
        <a:bodyPr/>
        <a:lstStyle/>
        <a:p>
          <a:r>
            <a:rPr lang="en-US" dirty="0" smtClean="0"/>
            <a:t>News</a:t>
          </a:r>
          <a:endParaRPr lang="en-US" dirty="0"/>
        </a:p>
      </dgm:t>
    </dgm:pt>
    <dgm:pt modelId="{D793BAC5-8926-4DA0-B18B-643060FA07D0}" type="parTrans" cxnId="{D7B18140-4464-4CBB-833A-FFA96CF57E31}">
      <dgm:prSet/>
      <dgm:spPr/>
      <dgm:t>
        <a:bodyPr/>
        <a:lstStyle/>
        <a:p>
          <a:endParaRPr lang="en-US"/>
        </a:p>
      </dgm:t>
    </dgm:pt>
    <dgm:pt modelId="{2312C84D-42E8-47FC-965B-9CA33AE986E5}" type="sibTrans" cxnId="{D7B18140-4464-4CBB-833A-FFA96CF57E31}">
      <dgm:prSet/>
      <dgm:spPr/>
      <dgm:t>
        <a:bodyPr/>
        <a:lstStyle/>
        <a:p>
          <a:endParaRPr lang="en-US"/>
        </a:p>
      </dgm:t>
    </dgm:pt>
    <dgm:pt modelId="{1B28A8FC-3070-47B9-A41B-F610A8219F5E}">
      <dgm:prSet phldrT="[Text]"/>
      <dgm:spPr/>
      <dgm:t>
        <a:bodyPr/>
        <a:lstStyle/>
        <a:p>
          <a:r>
            <a:rPr lang="en-US" dirty="0" smtClean="0"/>
            <a:t>Speeches</a:t>
          </a:r>
          <a:endParaRPr lang="en-US" dirty="0"/>
        </a:p>
      </dgm:t>
    </dgm:pt>
    <dgm:pt modelId="{34A8A522-EAA0-4F66-9AF9-492F59AC6C8D}" type="parTrans" cxnId="{3741AB2B-7FA6-4790-8397-833ECC064741}">
      <dgm:prSet/>
      <dgm:spPr/>
      <dgm:t>
        <a:bodyPr/>
        <a:lstStyle/>
        <a:p>
          <a:endParaRPr lang="en-US"/>
        </a:p>
      </dgm:t>
    </dgm:pt>
    <dgm:pt modelId="{3336EE43-82AF-4961-9BF0-3FD12C1F710C}" type="sibTrans" cxnId="{3741AB2B-7FA6-4790-8397-833ECC064741}">
      <dgm:prSet/>
      <dgm:spPr/>
      <dgm:t>
        <a:bodyPr/>
        <a:lstStyle/>
        <a:p>
          <a:endParaRPr lang="en-US"/>
        </a:p>
      </dgm:t>
    </dgm:pt>
    <dgm:pt modelId="{4F4969D2-3654-4584-94CC-13D1F0D87B46}">
      <dgm:prSet phldrT="[Text]"/>
      <dgm:spPr/>
      <dgm:t>
        <a:bodyPr/>
        <a:lstStyle/>
        <a:p>
          <a:r>
            <a:rPr lang="en-US" dirty="0" smtClean="0"/>
            <a:t>Special events</a:t>
          </a:r>
          <a:endParaRPr lang="en-US" dirty="0"/>
        </a:p>
      </dgm:t>
    </dgm:pt>
    <dgm:pt modelId="{58562A96-5AF4-47E1-9B49-12D7DCC1A205}" type="parTrans" cxnId="{C8E4D222-5785-401C-983C-02DA0CE0A1AD}">
      <dgm:prSet/>
      <dgm:spPr/>
      <dgm:t>
        <a:bodyPr/>
        <a:lstStyle/>
        <a:p>
          <a:endParaRPr lang="en-US"/>
        </a:p>
      </dgm:t>
    </dgm:pt>
    <dgm:pt modelId="{76E01A86-2EDA-4EC3-BF35-0EEED028BD5E}" type="sibTrans" cxnId="{C8E4D222-5785-401C-983C-02DA0CE0A1AD}">
      <dgm:prSet/>
      <dgm:spPr/>
      <dgm:t>
        <a:bodyPr/>
        <a:lstStyle/>
        <a:p>
          <a:endParaRPr lang="en-US"/>
        </a:p>
      </dgm:t>
    </dgm:pt>
    <dgm:pt modelId="{2757A2A7-257D-40BA-A3CC-ED50650B42A5}">
      <dgm:prSet phldrT="[Text]"/>
      <dgm:spPr/>
      <dgm:t>
        <a:bodyPr/>
        <a:lstStyle/>
        <a:p>
          <a:r>
            <a:rPr lang="en-US" dirty="0" smtClean="0"/>
            <a:t>Written materials</a:t>
          </a:r>
          <a:endParaRPr lang="en-US" dirty="0"/>
        </a:p>
      </dgm:t>
    </dgm:pt>
    <dgm:pt modelId="{654A68A7-4E91-4DD4-A774-52B507BE822A}" type="parTrans" cxnId="{D22720BC-295B-4E99-802B-A5854D93C0FC}">
      <dgm:prSet/>
      <dgm:spPr/>
      <dgm:t>
        <a:bodyPr/>
        <a:lstStyle/>
        <a:p>
          <a:endParaRPr lang="en-US"/>
        </a:p>
      </dgm:t>
    </dgm:pt>
    <dgm:pt modelId="{52EC2383-CC02-4823-8833-14BAD56648F1}" type="sibTrans" cxnId="{D22720BC-295B-4E99-802B-A5854D93C0FC}">
      <dgm:prSet/>
      <dgm:spPr/>
      <dgm:t>
        <a:bodyPr/>
        <a:lstStyle/>
        <a:p>
          <a:endParaRPr lang="en-US"/>
        </a:p>
      </dgm:t>
    </dgm:pt>
    <dgm:pt modelId="{E94050DD-48F2-4BBF-B565-45F0AD515209}">
      <dgm:prSet phldrT="[Text]"/>
      <dgm:spPr/>
      <dgm:t>
        <a:bodyPr/>
        <a:lstStyle/>
        <a:p>
          <a:r>
            <a:rPr lang="en-US" dirty="0" smtClean="0"/>
            <a:t>Audiovisual materials</a:t>
          </a:r>
          <a:endParaRPr lang="en-US" dirty="0"/>
        </a:p>
      </dgm:t>
    </dgm:pt>
    <dgm:pt modelId="{57B0FB4C-9063-4CB8-A42F-281AE4CC0019}" type="parTrans" cxnId="{3E392244-D768-4D6A-A162-52D2AE182BCB}">
      <dgm:prSet/>
      <dgm:spPr/>
      <dgm:t>
        <a:bodyPr/>
        <a:lstStyle/>
        <a:p>
          <a:endParaRPr lang="en-US"/>
        </a:p>
      </dgm:t>
    </dgm:pt>
    <dgm:pt modelId="{CF767D77-1365-44B7-8BDC-54C68A073200}" type="sibTrans" cxnId="{3E392244-D768-4D6A-A162-52D2AE182BCB}">
      <dgm:prSet/>
      <dgm:spPr/>
      <dgm:t>
        <a:bodyPr/>
        <a:lstStyle/>
        <a:p>
          <a:endParaRPr lang="en-US"/>
        </a:p>
      </dgm:t>
    </dgm:pt>
    <dgm:pt modelId="{CF98DAC0-0DE4-45A9-928F-19DE8A011EF6}">
      <dgm:prSet phldrT="[Text]"/>
      <dgm:spPr/>
      <dgm:t>
        <a:bodyPr/>
        <a:lstStyle/>
        <a:p>
          <a:r>
            <a:rPr lang="en-US" dirty="0" smtClean="0"/>
            <a:t>Public service</a:t>
          </a:r>
          <a:endParaRPr lang="en-US" dirty="0"/>
        </a:p>
      </dgm:t>
    </dgm:pt>
    <dgm:pt modelId="{8EAA4C01-6208-437B-A99B-0E77C284AC28}" type="parTrans" cxnId="{74803AEA-3553-491E-BC70-8E3CAA049809}">
      <dgm:prSet/>
      <dgm:spPr/>
      <dgm:t>
        <a:bodyPr/>
        <a:lstStyle/>
        <a:p>
          <a:endParaRPr lang="en-US"/>
        </a:p>
      </dgm:t>
    </dgm:pt>
    <dgm:pt modelId="{05C57DEC-73F4-4C12-AFAF-47F344E91A82}" type="sibTrans" cxnId="{74803AEA-3553-491E-BC70-8E3CAA049809}">
      <dgm:prSet/>
      <dgm:spPr/>
      <dgm:t>
        <a:bodyPr/>
        <a:lstStyle/>
        <a:p>
          <a:endParaRPr lang="en-US"/>
        </a:p>
      </dgm:t>
    </dgm:pt>
    <dgm:pt modelId="{7C0F10DA-B307-4ED3-A5A6-1A2F5D1A4AFB}">
      <dgm:prSet phldrT="[Text]"/>
      <dgm:spPr/>
      <dgm:t>
        <a:bodyPr/>
        <a:lstStyle/>
        <a:p>
          <a:r>
            <a:rPr lang="en-US" dirty="0" smtClean="0"/>
            <a:t>Buzz marketing</a:t>
          </a:r>
          <a:endParaRPr lang="en-US" dirty="0"/>
        </a:p>
      </dgm:t>
    </dgm:pt>
    <dgm:pt modelId="{68056089-E650-4248-A3A6-9F215C8E88C0}" type="parTrans" cxnId="{F9960F15-475B-44B2-B833-6343875CE651}">
      <dgm:prSet/>
      <dgm:spPr/>
      <dgm:t>
        <a:bodyPr/>
        <a:lstStyle/>
        <a:p>
          <a:endParaRPr lang="en-US"/>
        </a:p>
      </dgm:t>
    </dgm:pt>
    <dgm:pt modelId="{8ECCAF6A-849E-4DA7-AEBC-B134F83F3B74}" type="sibTrans" cxnId="{F9960F15-475B-44B2-B833-6343875CE651}">
      <dgm:prSet/>
      <dgm:spPr/>
      <dgm:t>
        <a:bodyPr/>
        <a:lstStyle/>
        <a:p>
          <a:endParaRPr lang="en-US"/>
        </a:p>
      </dgm:t>
    </dgm:pt>
    <dgm:pt modelId="{84747387-12BC-43AD-98A2-5B0207209C89}">
      <dgm:prSet phldrT="[Text]"/>
      <dgm:spPr/>
      <dgm:t>
        <a:bodyPr/>
        <a:lstStyle/>
        <a:p>
          <a:r>
            <a:rPr lang="en-US" dirty="0" smtClean="0"/>
            <a:t>Corporate web sites</a:t>
          </a:r>
          <a:endParaRPr lang="en-US" dirty="0"/>
        </a:p>
      </dgm:t>
    </dgm:pt>
    <dgm:pt modelId="{0BDCBED4-9CFC-4BCB-972A-25EB532F6972}" type="parTrans" cxnId="{0731DA88-2324-4B65-8041-3BB4AA600A4F}">
      <dgm:prSet/>
      <dgm:spPr/>
      <dgm:t>
        <a:bodyPr/>
        <a:lstStyle/>
        <a:p>
          <a:endParaRPr lang="en-US"/>
        </a:p>
      </dgm:t>
    </dgm:pt>
    <dgm:pt modelId="{4AF6DCB7-EDDF-48D1-BF11-C62ABC24706F}" type="sibTrans" cxnId="{0731DA88-2324-4B65-8041-3BB4AA600A4F}">
      <dgm:prSet/>
      <dgm:spPr/>
      <dgm:t>
        <a:bodyPr/>
        <a:lstStyle/>
        <a:p>
          <a:endParaRPr lang="en-US"/>
        </a:p>
      </dgm:t>
    </dgm:pt>
    <dgm:pt modelId="{81EDEEB5-8855-4BE5-B049-1D2DEA5977E8}" type="pres">
      <dgm:prSet presAssocID="{3A854BFF-F72E-4319-A27F-29570256051D}" presName="Name0" presStyleCnt="0">
        <dgm:presLayoutVars>
          <dgm:dir/>
          <dgm:resizeHandles val="exact"/>
        </dgm:presLayoutVars>
      </dgm:prSet>
      <dgm:spPr/>
      <dgm:t>
        <a:bodyPr/>
        <a:lstStyle/>
        <a:p>
          <a:endParaRPr lang="en-US"/>
        </a:p>
      </dgm:t>
    </dgm:pt>
    <dgm:pt modelId="{6CC11568-3BCA-4CCB-ADC8-D44BC35FC2A4}" type="pres">
      <dgm:prSet presAssocID="{7D0ED241-D1DF-4932-8A6B-C3133FD08617}" presName="compNode" presStyleCnt="0"/>
      <dgm:spPr/>
    </dgm:pt>
    <dgm:pt modelId="{A1FA61E5-956F-4412-B640-5333D295C014}" type="pres">
      <dgm:prSet presAssocID="{7D0ED241-D1DF-4932-8A6B-C3133FD08617}" presName="pictRect" presStyleLbl="node1" presStyleIdx="0" presStyleCnt="8"/>
      <dgm:spPr>
        <a:blipFill rotWithShape="0">
          <a:blip xmlns:r="http://schemas.openxmlformats.org/officeDocument/2006/relationships" r:embed="rId1"/>
          <a:stretch>
            <a:fillRect/>
          </a:stretch>
        </a:blipFill>
      </dgm:spPr>
      <dgm:t>
        <a:bodyPr/>
        <a:lstStyle/>
        <a:p>
          <a:endParaRPr lang="en-US"/>
        </a:p>
      </dgm:t>
    </dgm:pt>
    <dgm:pt modelId="{E0CB427D-E06B-46F0-BC0B-334B0224B9E7}" type="pres">
      <dgm:prSet presAssocID="{7D0ED241-D1DF-4932-8A6B-C3133FD08617}" presName="textRect" presStyleLbl="revTx" presStyleIdx="0" presStyleCnt="8">
        <dgm:presLayoutVars>
          <dgm:bulletEnabled val="1"/>
        </dgm:presLayoutVars>
      </dgm:prSet>
      <dgm:spPr/>
      <dgm:t>
        <a:bodyPr/>
        <a:lstStyle/>
        <a:p>
          <a:endParaRPr lang="en-US"/>
        </a:p>
      </dgm:t>
    </dgm:pt>
    <dgm:pt modelId="{A8178C59-3FB1-4EC7-94BF-5DA528560CA8}" type="pres">
      <dgm:prSet presAssocID="{2312C84D-42E8-47FC-965B-9CA33AE986E5}" presName="sibTrans" presStyleLbl="sibTrans2D1" presStyleIdx="0" presStyleCnt="0"/>
      <dgm:spPr/>
      <dgm:t>
        <a:bodyPr/>
        <a:lstStyle/>
        <a:p>
          <a:endParaRPr lang="en-US"/>
        </a:p>
      </dgm:t>
    </dgm:pt>
    <dgm:pt modelId="{01F0DFD4-04AC-4F9D-8C0A-7FCAB7B551F1}" type="pres">
      <dgm:prSet presAssocID="{1B28A8FC-3070-47B9-A41B-F610A8219F5E}" presName="compNode" presStyleCnt="0"/>
      <dgm:spPr/>
    </dgm:pt>
    <dgm:pt modelId="{A18AE8A7-812E-476D-BB7B-55CC690E1325}" type="pres">
      <dgm:prSet presAssocID="{1B28A8FC-3070-47B9-A41B-F610A8219F5E}" presName="pictRect" presStyleLbl="node1" presStyleIdx="1" presStyleCnt="8" custScaleX="73390"/>
      <dgm:spPr>
        <a:blipFill rotWithShape="0">
          <a:blip xmlns:r="http://schemas.openxmlformats.org/officeDocument/2006/relationships" r:embed="rId2"/>
          <a:stretch>
            <a:fillRect/>
          </a:stretch>
        </a:blipFill>
      </dgm:spPr>
      <dgm:t>
        <a:bodyPr/>
        <a:lstStyle/>
        <a:p>
          <a:endParaRPr lang="en-US"/>
        </a:p>
      </dgm:t>
    </dgm:pt>
    <dgm:pt modelId="{BE1AA56D-39FD-4628-A1D2-9DB9CA7E0BD8}" type="pres">
      <dgm:prSet presAssocID="{1B28A8FC-3070-47B9-A41B-F610A8219F5E}" presName="textRect" presStyleLbl="revTx" presStyleIdx="1" presStyleCnt="8">
        <dgm:presLayoutVars>
          <dgm:bulletEnabled val="1"/>
        </dgm:presLayoutVars>
      </dgm:prSet>
      <dgm:spPr/>
      <dgm:t>
        <a:bodyPr/>
        <a:lstStyle/>
        <a:p>
          <a:endParaRPr lang="en-US"/>
        </a:p>
      </dgm:t>
    </dgm:pt>
    <dgm:pt modelId="{330365F4-C8E2-40B0-9C53-E94A3B5EC47D}" type="pres">
      <dgm:prSet presAssocID="{3336EE43-82AF-4961-9BF0-3FD12C1F710C}" presName="sibTrans" presStyleLbl="sibTrans2D1" presStyleIdx="0" presStyleCnt="0"/>
      <dgm:spPr/>
      <dgm:t>
        <a:bodyPr/>
        <a:lstStyle/>
        <a:p>
          <a:endParaRPr lang="en-US"/>
        </a:p>
      </dgm:t>
    </dgm:pt>
    <dgm:pt modelId="{39D8715E-8793-4CBD-BB1C-0CC5CE47B97D}" type="pres">
      <dgm:prSet presAssocID="{4F4969D2-3654-4584-94CC-13D1F0D87B46}" presName="compNode" presStyleCnt="0"/>
      <dgm:spPr/>
    </dgm:pt>
    <dgm:pt modelId="{287ED0D5-FB0C-4E9B-9731-0F1B6F465DD3}" type="pres">
      <dgm:prSet presAssocID="{4F4969D2-3654-4584-94CC-13D1F0D87B46}" presName="pictRect" presStyleLbl="node1" presStyleIdx="2" presStyleCnt="8"/>
      <dgm:spPr>
        <a:blipFill rotWithShape="0">
          <a:blip xmlns:r="http://schemas.openxmlformats.org/officeDocument/2006/relationships" r:embed="rId3"/>
          <a:stretch>
            <a:fillRect/>
          </a:stretch>
        </a:blipFill>
      </dgm:spPr>
      <dgm:t>
        <a:bodyPr/>
        <a:lstStyle/>
        <a:p>
          <a:endParaRPr lang="en-US"/>
        </a:p>
      </dgm:t>
    </dgm:pt>
    <dgm:pt modelId="{9ADD3BA3-5743-459F-B956-EAAD6EF99ED1}" type="pres">
      <dgm:prSet presAssocID="{4F4969D2-3654-4584-94CC-13D1F0D87B46}" presName="textRect" presStyleLbl="revTx" presStyleIdx="2" presStyleCnt="8">
        <dgm:presLayoutVars>
          <dgm:bulletEnabled val="1"/>
        </dgm:presLayoutVars>
      </dgm:prSet>
      <dgm:spPr/>
      <dgm:t>
        <a:bodyPr/>
        <a:lstStyle/>
        <a:p>
          <a:endParaRPr lang="en-US"/>
        </a:p>
      </dgm:t>
    </dgm:pt>
    <dgm:pt modelId="{9DE68B34-B200-4476-B1F4-49EE0F548D20}" type="pres">
      <dgm:prSet presAssocID="{76E01A86-2EDA-4EC3-BF35-0EEED028BD5E}" presName="sibTrans" presStyleLbl="sibTrans2D1" presStyleIdx="0" presStyleCnt="0"/>
      <dgm:spPr/>
      <dgm:t>
        <a:bodyPr/>
        <a:lstStyle/>
        <a:p>
          <a:endParaRPr lang="en-US"/>
        </a:p>
      </dgm:t>
    </dgm:pt>
    <dgm:pt modelId="{912E9B92-1CC9-4CDE-B79A-EE7D8F39D685}" type="pres">
      <dgm:prSet presAssocID="{2757A2A7-257D-40BA-A3CC-ED50650B42A5}" presName="compNode" presStyleCnt="0"/>
      <dgm:spPr/>
    </dgm:pt>
    <dgm:pt modelId="{CC3D766B-47EC-471C-AF09-02317ED15933}" type="pres">
      <dgm:prSet presAssocID="{2757A2A7-257D-40BA-A3CC-ED50650B42A5}" presName="pictRect" presStyleLbl="node1" presStyleIdx="3" presStyleCnt="8"/>
      <dgm:spPr>
        <a:blipFill rotWithShape="0">
          <a:blip xmlns:r="http://schemas.openxmlformats.org/officeDocument/2006/relationships" r:embed="rId4"/>
          <a:stretch>
            <a:fillRect/>
          </a:stretch>
        </a:blipFill>
      </dgm:spPr>
      <dgm:t>
        <a:bodyPr/>
        <a:lstStyle/>
        <a:p>
          <a:endParaRPr lang="en-US"/>
        </a:p>
      </dgm:t>
    </dgm:pt>
    <dgm:pt modelId="{D6D58D6E-3038-462B-AB45-0B33C6D7C31B}" type="pres">
      <dgm:prSet presAssocID="{2757A2A7-257D-40BA-A3CC-ED50650B42A5}" presName="textRect" presStyleLbl="revTx" presStyleIdx="3" presStyleCnt="8">
        <dgm:presLayoutVars>
          <dgm:bulletEnabled val="1"/>
        </dgm:presLayoutVars>
      </dgm:prSet>
      <dgm:spPr/>
      <dgm:t>
        <a:bodyPr/>
        <a:lstStyle/>
        <a:p>
          <a:endParaRPr lang="en-US"/>
        </a:p>
      </dgm:t>
    </dgm:pt>
    <dgm:pt modelId="{214ADE8E-07D3-4334-9C9F-310E6B3C37D4}" type="pres">
      <dgm:prSet presAssocID="{52EC2383-CC02-4823-8833-14BAD56648F1}" presName="sibTrans" presStyleLbl="sibTrans2D1" presStyleIdx="0" presStyleCnt="0"/>
      <dgm:spPr/>
      <dgm:t>
        <a:bodyPr/>
        <a:lstStyle/>
        <a:p>
          <a:endParaRPr lang="en-US"/>
        </a:p>
      </dgm:t>
    </dgm:pt>
    <dgm:pt modelId="{645734B8-9778-4113-BEE3-91F9BBA8884A}" type="pres">
      <dgm:prSet presAssocID="{E94050DD-48F2-4BBF-B565-45F0AD515209}" presName="compNode" presStyleCnt="0"/>
      <dgm:spPr/>
    </dgm:pt>
    <dgm:pt modelId="{5BFD9358-7ABC-4140-805F-53685B603DC2}" type="pres">
      <dgm:prSet presAssocID="{E94050DD-48F2-4BBF-B565-45F0AD515209}" presName="pictRect" presStyleLbl="node1" presStyleIdx="4" presStyleCnt="8" custLinFactNeighborX="1761" custLinFactNeighborY="-21369"/>
      <dgm:spPr>
        <a:blipFill rotWithShape="0">
          <a:blip xmlns:r="http://schemas.openxmlformats.org/officeDocument/2006/relationships" r:embed="rId5"/>
          <a:stretch>
            <a:fillRect/>
          </a:stretch>
        </a:blipFill>
      </dgm:spPr>
      <dgm:t>
        <a:bodyPr/>
        <a:lstStyle/>
        <a:p>
          <a:endParaRPr lang="en-US"/>
        </a:p>
      </dgm:t>
    </dgm:pt>
    <dgm:pt modelId="{FE5116B1-FE2D-4EA2-90E4-46A9E652B52D}" type="pres">
      <dgm:prSet presAssocID="{E94050DD-48F2-4BBF-B565-45F0AD515209}" presName="textRect" presStyleLbl="revTx" presStyleIdx="4" presStyleCnt="8" custLinFactNeighborX="1761" custLinFactNeighborY="-36026">
        <dgm:presLayoutVars>
          <dgm:bulletEnabled val="1"/>
        </dgm:presLayoutVars>
      </dgm:prSet>
      <dgm:spPr/>
      <dgm:t>
        <a:bodyPr/>
        <a:lstStyle/>
        <a:p>
          <a:endParaRPr lang="en-US"/>
        </a:p>
      </dgm:t>
    </dgm:pt>
    <dgm:pt modelId="{DD455EE5-F48C-4F64-B55F-7351AB5397C8}" type="pres">
      <dgm:prSet presAssocID="{CF767D77-1365-44B7-8BDC-54C68A073200}" presName="sibTrans" presStyleLbl="sibTrans2D1" presStyleIdx="0" presStyleCnt="0"/>
      <dgm:spPr/>
      <dgm:t>
        <a:bodyPr/>
        <a:lstStyle/>
        <a:p>
          <a:endParaRPr lang="en-US"/>
        </a:p>
      </dgm:t>
    </dgm:pt>
    <dgm:pt modelId="{4E04218D-55F1-4A31-A75F-638EAF0CFA23}" type="pres">
      <dgm:prSet presAssocID="{CF98DAC0-0DE4-45A9-928F-19DE8A011EF6}" presName="compNode" presStyleCnt="0"/>
      <dgm:spPr/>
    </dgm:pt>
    <dgm:pt modelId="{7FDCB4CD-4C04-41B9-AB58-806DC862E815}" type="pres">
      <dgm:prSet presAssocID="{CF98DAC0-0DE4-45A9-928F-19DE8A011EF6}" presName="pictRect" presStyleLbl="node1" presStyleIdx="5" presStyleCnt="8" custScaleX="73390"/>
      <dgm:spPr>
        <a:blipFill rotWithShape="0">
          <a:blip xmlns:r="http://schemas.openxmlformats.org/officeDocument/2006/relationships" r:embed="rId6"/>
          <a:stretch>
            <a:fillRect/>
          </a:stretch>
        </a:blipFill>
      </dgm:spPr>
      <dgm:t>
        <a:bodyPr/>
        <a:lstStyle/>
        <a:p>
          <a:endParaRPr lang="en-US"/>
        </a:p>
      </dgm:t>
    </dgm:pt>
    <dgm:pt modelId="{18F3EEBD-CE58-4385-A3A0-B11527B630EF}" type="pres">
      <dgm:prSet presAssocID="{CF98DAC0-0DE4-45A9-928F-19DE8A011EF6}" presName="textRect" presStyleLbl="revTx" presStyleIdx="5" presStyleCnt="8">
        <dgm:presLayoutVars>
          <dgm:bulletEnabled val="1"/>
        </dgm:presLayoutVars>
      </dgm:prSet>
      <dgm:spPr/>
      <dgm:t>
        <a:bodyPr/>
        <a:lstStyle/>
        <a:p>
          <a:endParaRPr lang="en-US"/>
        </a:p>
      </dgm:t>
    </dgm:pt>
    <dgm:pt modelId="{F125754C-9EF0-4C1A-B1C9-699FA48570DC}" type="pres">
      <dgm:prSet presAssocID="{05C57DEC-73F4-4C12-AFAF-47F344E91A82}" presName="sibTrans" presStyleLbl="sibTrans2D1" presStyleIdx="0" presStyleCnt="0"/>
      <dgm:spPr/>
      <dgm:t>
        <a:bodyPr/>
        <a:lstStyle/>
        <a:p>
          <a:endParaRPr lang="en-US"/>
        </a:p>
      </dgm:t>
    </dgm:pt>
    <dgm:pt modelId="{722EB2C5-65AF-415D-AF14-F791F19E06B4}" type="pres">
      <dgm:prSet presAssocID="{7C0F10DA-B307-4ED3-A5A6-1A2F5D1A4AFB}" presName="compNode" presStyleCnt="0"/>
      <dgm:spPr/>
    </dgm:pt>
    <dgm:pt modelId="{59D22DF1-23DA-4E57-95A5-E33174DE39EC}" type="pres">
      <dgm:prSet presAssocID="{7C0F10DA-B307-4ED3-A5A6-1A2F5D1A4AFB}" presName="pictRect" presStyleLbl="node1" presStyleIdx="6" presStyleCnt="8" custScaleX="56244" custScaleY="100605"/>
      <dgm:spPr>
        <a:blipFill rotWithShape="0">
          <a:blip xmlns:r="http://schemas.openxmlformats.org/officeDocument/2006/relationships" r:embed="rId7"/>
          <a:stretch>
            <a:fillRect/>
          </a:stretch>
        </a:blipFill>
      </dgm:spPr>
      <dgm:t>
        <a:bodyPr/>
        <a:lstStyle/>
        <a:p>
          <a:endParaRPr lang="en-US"/>
        </a:p>
      </dgm:t>
    </dgm:pt>
    <dgm:pt modelId="{057715C9-22BD-41F4-A828-827FBE9E5FFD}" type="pres">
      <dgm:prSet presAssocID="{7C0F10DA-B307-4ED3-A5A6-1A2F5D1A4AFB}" presName="textRect" presStyleLbl="revTx" presStyleIdx="6" presStyleCnt="8">
        <dgm:presLayoutVars>
          <dgm:bulletEnabled val="1"/>
        </dgm:presLayoutVars>
      </dgm:prSet>
      <dgm:spPr/>
      <dgm:t>
        <a:bodyPr/>
        <a:lstStyle/>
        <a:p>
          <a:endParaRPr lang="en-US"/>
        </a:p>
      </dgm:t>
    </dgm:pt>
    <dgm:pt modelId="{D2937D5A-3BA2-40BF-92A1-45DF0CD7173E}" type="pres">
      <dgm:prSet presAssocID="{8ECCAF6A-849E-4DA7-AEBC-B134F83F3B74}" presName="sibTrans" presStyleLbl="sibTrans2D1" presStyleIdx="0" presStyleCnt="0"/>
      <dgm:spPr/>
      <dgm:t>
        <a:bodyPr/>
        <a:lstStyle/>
        <a:p>
          <a:endParaRPr lang="en-US"/>
        </a:p>
      </dgm:t>
    </dgm:pt>
    <dgm:pt modelId="{7400A2E4-E82F-4BCA-A123-3FD4C6961CFA}" type="pres">
      <dgm:prSet presAssocID="{84747387-12BC-43AD-98A2-5B0207209C89}" presName="compNode" presStyleCnt="0"/>
      <dgm:spPr/>
    </dgm:pt>
    <dgm:pt modelId="{91007FE3-BF40-4104-BD29-9A136C4241B1}" type="pres">
      <dgm:prSet presAssocID="{84747387-12BC-43AD-98A2-5B0207209C89}" presName="pictRect" presStyleLbl="node1" presStyleIdx="7" presStyleCnt="8"/>
      <dgm:spPr>
        <a:blipFill rotWithShape="0">
          <a:blip xmlns:r="http://schemas.openxmlformats.org/officeDocument/2006/relationships" r:embed="rId8"/>
          <a:stretch>
            <a:fillRect/>
          </a:stretch>
        </a:blipFill>
      </dgm:spPr>
      <dgm:t>
        <a:bodyPr/>
        <a:lstStyle/>
        <a:p>
          <a:endParaRPr lang="en-US"/>
        </a:p>
      </dgm:t>
    </dgm:pt>
    <dgm:pt modelId="{A2EC8251-0183-42B8-9A25-12944A9F9E7F}" type="pres">
      <dgm:prSet presAssocID="{84747387-12BC-43AD-98A2-5B0207209C89}" presName="textRect" presStyleLbl="revTx" presStyleIdx="7" presStyleCnt="8">
        <dgm:presLayoutVars>
          <dgm:bulletEnabled val="1"/>
        </dgm:presLayoutVars>
      </dgm:prSet>
      <dgm:spPr/>
      <dgm:t>
        <a:bodyPr/>
        <a:lstStyle/>
        <a:p>
          <a:endParaRPr lang="en-US"/>
        </a:p>
      </dgm:t>
    </dgm:pt>
  </dgm:ptLst>
  <dgm:cxnLst>
    <dgm:cxn modelId="{7B7BEE57-F8DD-44C1-8321-A25C99C92472}" type="presOf" srcId="{8ECCAF6A-849E-4DA7-AEBC-B134F83F3B74}" destId="{D2937D5A-3BA2-40BF-92A1-45DF0CD7173E}" srcOrd="0" destOrd="0" presId="urn:microsoft.com/office/officeart/2005/8/layout/pList1#2"/>
    <dgm:cxn modelId="{E8F56C7E-82E3-4959-ADCE-BD248F9A19A3}" type="presOf" srcId="{7C0F10DA-B307-4ED3-A5A6-1A2F5D1A4AFB}" destId="{057715C9-22BD-41F4-A828-827FBE9E5FFD}" srcOrd="0" destOrd="0" presId="urn:microsoft.com/office/officeart/2005/8/layout/pList1#2"/>
    <dgm:cxn modelId="{5F8EFF94-8981-49BE-9F02-EA8D9801CF73}" type="presOf" srcId="{7D0ED241-D1DF-4932-8A6B-C3133FD08617}" destId="{E0CB427D-E06B-46F0-BC0B-334B0224B9E7}" srcOrd="0" destOrd="0" presId="urn:microsoft.com/office/officeart/2005/8/layout/pList1#2"/>
    <dgm:cxn modelId="{F9960F15-475B-44B2-B833-6343875CE651}" srcId="{3A854BFF-F72E-4319-A27F-29570256051D}" destId="{7C0F10DA-B307-4ED3-A5A6-1A2F5D1A4AFB}" srcOrd="6" destOrd="0" parTransId="{68056089-E650-4248-A3A6-9F215C8E88C0}" sibTransId="{8ECCAF6A-849E-4DA7-AEBC-B134F83F3B74}"/>
    <dgm:cxn modelId="{D7B18140-4464-4CBB-833A-FFA96CF57E31}" srcId="{3A854BFF-F72E-4319-A27F-29570256051D}" destId="{7D0ED241-D1DF-4932-8A6B-C3133FD08617}" srcOrd="0" destOrd="0" parTransId="{D793BAC5-8926-4DA0-B18B-643060FA07D0}" sibTransId="{2312C84D-42E8-47FC-965B-9CA33AE986E5}"/>
    <dgm:cxn modelId="{9FA26ECA-B29F-4AF3-A65A-7E7B58113389}" type="presOf" srcId="{3A854BFF-F72E-4319-A27F-29570256051D}" destId="{81EDEEB5-8855-4BE5-B049-1D2DEA5977E8}" srcOrd="0" destOrd="0" presId="urn:microsoft.com/office/officeart/2005/8/layout/pList1#2"/>
    <dgm:cxn modelId="{D22720BC-295B-4E99-802B-A5854D93C0FC}" srcId="{3A854BFF-F72E-4319-A27F-29570256051D}" destId="{2757A2A7-257D-40BA-A3CC-ED50650B42A5}" srcOrd="3" destOrd="0" parTransId="{654A68A7-4E91-4DD4-A774-52B507BE822A}" sibTransId="{52EC2383-CC02-4823-8833-14BAD56648F1}"/>
    <dgm:cxn modelId="{2B55AFFD-394B-41FD-B544-BA28F0C2E84D}" type="presOf" srcId="{1B28A8FC-3070-47B9-A41B-F610A8219F5E}" destId="{BE1AA56D-39FD-4628-A1D2-9DB9CA7E0BD8}" srcOrd="0" destOrd="0" presId="urn:microsoft.com/office/officeart/2005/8/layout/pList1#2"/>
    <dgm:cxn modelId="{EBCB4934-3124-42AC-9613-42BAAB2E21AB}" type="presOf" srcId="{84747387-12BC-43AD-98A2-5B0207209C89}" destId="{A2EC8251-0183-42B8-9A25-12944A9F9E7F}" srcOrd="0" destOrd="0" presId="urn:microsoft.com/office/officeart/2005/8/layout/pList1#2"/>
    <dgm:cxn modelId="{F0BC45C2-690C-49A1-B2EC-D7CF6D9CA6C4}" type="presOf" srcId="{05C57DEC-73F4-4C12-AFAF-47F344E91A82}" destId="{F125754C-9EF0-4C1A-B1C9-699FA48570DC}" srcOrd="0" destOrd="0" presId="urn:microsoft.com/office/officeart/2005/8/layout/pList1#2"/>
    <dgm:cxn modelId="{74803AEA-3553-491E-BC70-8E3CAA049809}" srcId="{3A854BFF-F72E-4319-A27F-29570256051D}" destId="{CF98DAC0-0DE4-45A9-928F-19DE8A011EF6}" srcOrd="5" destOrd="0" parTransId="{8EAA4C01-6208-437B-A99B-0E77C284AC28}" sibTransId="{05C57DEC-73F4-4C12-AFAF-47F344E91A82}"/>
    <dgm:cxn modelId="{32C50FA6-5F51-4112-AC1B-F90875DD457B}" type="presOf" srcId="{76E01A86-2EDA-4EC3-BF35-0EEED028BD5E}" destId="{9DE68B34-B200-4476-B1F4-49EE0F548D20}" srcOrd="0" destOrd="0" presId="urn:microsoft.com/office/officeart/2005/8/layout/pList1#2"/>
    <dgm:cxn modelId="{3E392244-D768-4D6A-A162-52D2AE182BCB}" srcId="{3A854BFF-F72E-4319-A27F-29570256051D}" destId="{E94050DD-48F2-4BBF-B565-45F0AD515209}" srcOrd="4" destOrd="0" parTransId="{57B0FB4C-9063-4CB8-A42F-281AE4CC0019}" sibTransId="{CF767D77-1365-44B7-8BDC-54C68A073200}"/>
    <dgm:cxn modelId="{C8E4D222-5785-401C-983C-02DA0CE0A1AD}" srcId="{3A854BFF-F72E-4319-A27F-29570256051D}" destId="{4F4969D2-3654-4584-94CC-13D1F0D87B46}" srcOrd="2" destOrd="0" parTransId="{58562A96-5AF4-47E1-9B49-12D7DCC1A205}" sibTransId="{76E01A86-2EDA-4EC3-BF35-0EEED028BD5E}"/>
    <dgm:cxn modelId="{9139BA53-BE32-46F4-B980-D53923AA670A}" type="presOf" srcId="{52EC2383-CC02-4823-8833-14BAD56648F1}" destId="{214ADE8E-07D3-4334-9C9F-310E6B3C37D4}" srcOrd="0" destOrd="0" presId="urn:microsoft.com/office/officeart/2005/8/layout/pList1#2"/>
    <dgm:cxn modelId="{EB37F120-B08C-4BCE-BA8A-A9B8750F5100}" type="presOf" srcId="{CF767D77-1365-44B7-8BDC-54C68A073200}" destId="{DD455EE5-F48C-4F64-B55F-7351AB5397C8}" srcOrd="0" destOrd="0" presId="urn:microsoft.com/office/officeart/2005/8/layout/pList1#2"/>
    <dgm:cxn modelId="{0731DA88-2324-4B65-8041-3BB4AA600A4F}" srcId="{3A854BFF-F72E-4319-A27F-29570256051D}" destId="{84747387-12BC-43AD-98A2-5B0207209C89}" srcOrd="7" destOrd="0" parTransId="{0BDCBED4-9CFC-4BCB-972A-25EB532F6972}" sibTransId="{4AF6DCB7-EDDF-48D1-BF11-C62ABC24706F}"/>
    <dgm:cxn modelId="{A59CF548-1D87-48F7-AFAB-EC790A35F847}" type="presOf" srcId="{2312C84D-42E8-47FC-965B-9CA33AE986E5}" destId="{A8178C59-3FB1-4EC7-94BF-5DA528560CA8}" srcOrd="0" destOrd="0" presId="urn:microsoft.com/office/officeart/2005/8/layout/pList1#2"/>
    <dgm:cxn modelId="{3741AB2B-7FA6-4790-8397-833ECC064741}" srcId="{3A854BFF-F72E-4319-A27F-29570256051D}" destId="{1B28A8FC-3070-47B9-A41B-F610A8219F5E}" srcOrd="1" destOrd="0" parTransId="{34A8A522-EAA0-4F66-9AF9-492F59AC6C8D}" sibTransId="{3336EE43-82AF-4961-9BF0-3FD12C1F710C}"/>
    <dgm:cxn modelId="{4AA96DEC-53E7-4751-9F2D-9DE267DC97BB}" type="presOf" srcId="{E94050DD-48F2-4BBF-B565-45F0AD515209}" destId="{FE5116B1-FE2D-4EA2-90E4-46A9E652B52D}" srcOrd="0" destOrd="0" presId="urn:microsoft.com/office/officeart/2005/8/layout/pList1#2"/>
    <dgm:cxn modelId="{80BC83DB-2749-420F-B5D6-0C1919FD9DD2}" type="presOf" srcId="{2757A2A7-257D-40BA-A3CC-ED50650B42A5}" destId="{D6D58D6E-3038-462B-AB45-0B33C6D7C31B}" srcOrd="0" destOrd="0" presId="urn:microsoft.com/office/officeart/2005/8/layout/pList1#2"/>
    <dgm:cxn modelId="{32008FF9-07B3-4998-8084-AFDDF97ECDE5}" type="presOf" srcId="{CF98DAC0-0DE4-45A9-928F-19DE8A011EF6}" destId="{18F3EEBD-CE58-4385-A3A0-B11527B630EF}" srcOrd="0" destOrd="0" presId="urn:microsoft.com/office/officeart/2005/8/layout/pList1#2"/>
    <dgm:cxn modelId="{B03C625D-07FC-4654-8CA3-6215523C6D80}" type="presOf" srcId="{4F4969D2-3654-4584-94CC-13D1F0D87B46}" destId="{9ADD3BA3-5743-459F-B956-EAAD6EF99ED1}" srcOrd="0" destOrd="0" presId="urn:microsoft.com/office/officeart/2005/8/layout/pList1#2"/>
    <dgm:cxn modelId="{B5D304C6-AD70-4B6A-B04C-5746C1811047}" type="presOf" srcId="{3336EE43-82AF-4961-9BF0-3FD12C1F710C}" destId="{330365F4-C8E2-40B0-9C53-E94A3B5EC47D}" srcOrd="0" destOrd="0" presId="urn:microsoft.com/office/officeart/2005/8/layout/pList1#2"/>
    <dgm:cxn modelId="{CE353957-A764-4728-9F69-DCCD76526340}" type="presParOf" srcId="{81EDEEB5-8855-4BE5-B049-1D2DEA5977E8}" destId="{6CC11568-3BCA-4CCB-ADC8-D44BC35FC2A4}" srcOrd="0" destOrd="0" presId="urn:microsoft.com/office/officeart/2005/8/layout/pList1#2"/>
    <dgm:cxn modelId="{45D1FE05-C4F7-4164-92C9-1296AC5BD187}" type="presParOf" srcId="{6CC11568-3BCA-4CCB-ADC8-D44BC35FC2A4}" destId="{A1FA61E5-956F-4412-B640-5333D295C014}" srcOrd="0" destOrd="0" presId="urn:microsoft.com/office/officeart/2005/8/layout/pList1#2"/>
    <dgm:cxn modelId="{999377AE-73E5-4E10-981A-749D4B4F4996}" type="presParOf" srcId="{6CC11568-3BCA-4CCB-ADC8-D44BC35FC2A4}" destId="{E0CB427D-E06B-46F0-BC0B-334B0224B9E7}" srcOrd="1" destOrd="0" presId="urn:microsoft.com/office/officeart/2005/8/layout/pList1#2"/>
    <dgm:cxn modelId="{53A5B3E2-100C-4A1D-A7F8-259E21378EEF}" type="presParOf" srcId="{81EDEEB5-8855-4BE5-B049-1D2DEA5977E8}" destId="{A8178C59-3FB1-4EC7-94BF-5DA528560CA8}" srcOrd="1" destOrd="0" presId="urn:microsoft.com/office/officeart/2005/8/layout/pList1#2"/>
    <dgm:cxn modelId="{8DA3EC74-82F6-4496-A42E-09E4AC9C1E9D}" type="presParOf" srcId="{81EDEEB5-8855-4BE5-B049-1D2DEA5977E8}" destId="{01F0DFD4-04AC-4F9D-8C0A-7FCAB7B551F1}" srcOrd="2" destOrd="0" presId="urn:microsoft.com/office/officeart/2005/8/layout/pList1#2"/>
    <dgm:cxn modelId="{0E0AB386-2909-4F5D-B116-11849A482171}" type="presParOf" srcId="{01F0DFD4-04AC-4F9D-8C0A-7FCAB7B551F1}" destId="{A18AE8A7-812E-476D-BB7B-55CC690E1325}" srcOrd="0" destOrd="0" presId="urn:microsoft.com/office/officeart/2005/8/layout/pList1#2"/>
    <dgm:cxn modelId="{2FC08C24-1AC5-4002-9877-751A92D4B9F2}" type="presParOf" srcId="{01F0DFD4-04AC-4F9D-8C0A-7FCAB7B551F1}" destId="{BE1AA56D-39FD-4628-A1D2-9DB9CA7E0BD8}" srcOrd="1" destOrd="0" presId="urn:microsoft.com/office/officeart/2005/8/layout/pList1#2"/>
    <dgm:cxn modelId="{C0100F14-2A32-45FF-A6CC-5A11FEECBC5D}" type="presParOf" srcId="{81EDEEB5-8855-4BE5-B049-1D2DEA5977E8}" destId="{330365F4-C8E2-40B0-9C53-E94A3B5EC47D}" srcOrd="3" destOrd="0" presId="urn:microsoft.com/office/officeart/2005/8/layout/pList1#2"/>
    <dgm:cxn modelId="{BB2819FB-BA80-4DE3-A972-11DD1F5A11C9}" type="presParOf" srcId="{81EDEEB5-8855-4BE5-B049-1D2DEA5977E8}" destId="{39D8715E-8793-4CBD-BB1C-0CC5CE47B97D}" srcOrd="4" destOrd="0" presId="urn:microsoft.com/office/officeart/2005/8/layout/pList1#2"/>
    <dgm:cxn modelId="{735020BC-314C-4E0F-B830-15C332BBF1F3}" type="presParOf" srcId="{39D8715E-8793-4CBD-BB1C-0CC5CE47B97D}" destId="{287ED0D5-FB0C-4E9B-9731-0F1B6F465DD3}" srcOrd="0" destOrd="0" presId="urn:microsoft.com/office/officeart/2005/8/layout/pList1#2"/>
    <dgm:cxn modelId="{E0872C0F-9E3B-4D26-B353-A512AAD2B4EB}" type="presParOf" srcId="{39D8715E-8793-4CBD-BB1C-0CC5CE47B97D}" destId="{9ADD3BA3-5743-459F-B956-EAAD6EF99ED1}" srcOrd="1" destOrd="0" presId="urn:microsoft.com/office/officeart/2005/8/layout/pList1#2"/>
    <dgm:cxn modelId="{F88F447B-7A23-4AB7-8ED0-472729145713}" type="presParOf" srcId="{81EDEEB5-8855-4BE5-B049-1D2DEA5977E8}" destId="{9DE68B34-B200-4476-B1F4-49EE0F548D20}" srcOrd="5" destOrd="0" presId="urn:microsoft.com/office/officeart/2005/8/layout/pList1#2"/>
    <dgm:cxn modelId="{FF003251-1ADD-4796-8030-CF5D81DF9368}" type="presParOf" srcId="{81EDEEB5-8855-4BE5-B049-1D2DEA5977E8}" destId="{912E9B92-1CC9-4CDE-B79A-EE7D8F39D685}" srcOrd="6" destOrd="0" presId="urn:microsoft.com/office/officeart/2005/8/layout/pList1#2"/>
    <dgm:cxn modelId="{6F23591F-3A87-4F0D-AC47-5D87B70B0A52}" type="presParOf" srcId="{912E9B92-1CC9-4CDE-B79A-EE7D8F39D685}" destId="{CC3D766B-47EC-471C-AF09-02317ED15933}" srcOrd="0" destOrd="0" presId="urn:microsoft.com/office/officeart/2005/8/layout/pList1#2"/>
    <dgm:cxn modelId="{85990D77-4E4C-48C4-A2D9-0362133B9909}" type="presParOf" srcId="{912E9B92-1CC9-4CDE-B79A-EE7D8F39D685}" destId="{D6D58D6E-3038-462B-AB45-0B33C6D7C31B}" srcOrd="1" destOrd="0" presId="urn:microsoft.com/office/officeart/2005/8/layout/pList1#2"/>
    <dgm:cxn modelId="{2B92D7AE-F27A-4446-9166-476B1C710A38}" type="presParOf" srcId="{81EDEEB5-8855-4BE5-B049-1D2DEA5977E8}" destId="{214ADE8E-07D3-4334-9C9F-310E6B3C37D4}" srcOrd="7" destOrd="0" presId="urn:microsoft.com/office/officeart/2005/8/layout/pList1#2"/>
    <dgm:cxn modelId="{D3379C22-3781-4C6F-9759-98E89DECE41C}" type="presParOf" srcId="{81EDEEB5-8855-4BE5-B049-1D2DEA5977E8}" destId="{645734B8-9778-4113-BEE3-91F9BBA8884A}" srcOrd="8" destOrd="0" presId="urn:microsoft.com/office/officeart/2005/8/layout/pList1#2"/>
    <dgm:cxn modelId="{C06838AB-4AE9-462A-BF05-F203D0FB697C}" type="presParOf" srcId="{645734B8-9778-4113-BEE3-91F9BBA8884A}" destId="{5BFD9358-7ABC-4140-805F-53685B603DC2}" srcOrd="0" destOrd="0" presId="urn:microsoft.com/office/officeart/2005/8/layout/pList1#2"/>
    <dgm:cxn modelId="{E1C27B3E-3B4F-48C3-A069-8B87963E9E30}" type="presParOf" srcId="{645734B8-9778-4113-BEE3-91F9BBA8884A}" destId="{FE5116B1-FE2D-4EA2-90E4-46A9E652B52D}" srcOrd="1" destOrd="0" presId="urn:microsoft.com/office/officeart/2005/8/layout/pList1#2"/>
    <dgm:cxn modelId="{745ECA24-9B64-41A8-A5B8-E048C1FBC706}" type="presParOf" srcId="{81EDEEB5-8855-4BE5-B049-1D2DEA5977E8}" destId="{DD455EE5-F48C-4F64-B55F-7351AB5397C8}" srcOrd="9" destOrd="0" presId="urn:microsoft.com/office/officeart/2005/8/layout/pList1#2"/>
    <dgm:cxn modelId="{7E45B2F9-D1E6-4E09-9DB7-7E12428AFE49}" type="presParOf" srcId="{81EDEEB5-8855-4BE5-B049-1D2DEA5977E8}" destId="{4E04218D-55F1-4A31-A75F-638EAF0CFA23}" srcOrd="10" destOrd="0" presId="urn:microsoft.com/office/officeart/2005/8/layout/pList1#2"/>
    <dgm:cxn modelId="{60808C27-FBCF-4382-A742-4B0B9381C3F5}" type="presParOf" srcId="{4E04218D-55F1-4A31-A75F-638EAF0CFA23}" destId="{7FDCB4CD-4C04-41B9-AB58-806DC862E815}" srcOrd="0" destOrd="0" presId="urn:microsoft.com/office/officeart/2005/8/layout/pList1#2"/>
    <dgm:cxn modelId="{960D1F1D-88F2-4D07-B661-13AC3DC416F1}" type="presParOf" srcId="{4E04218D-55F1-4A31-A75F-638EAF0CFA23}" destId="{18F3EEBD-CE58-4385-A3A0-B11527B630EF}" srcOrd="1" destOrd="0" presId="urn:microsoft.com/office/officeart/2005/8/layout/pList1#2"/>
    <dgm:cxn modelId="{660A83BD-BB63-4A13-BEA9-80303F370680}" type="presParOf" srcId="{81EDEEB5-8855-4BE5-B049-1D2DEA5977E8}" destId="{F125754C-9EF0-4C1A-B1C9-699FA48570DC}" srcOrd="11" destOrd="0" presId="urn:microsoft.com/office/officeart/2005/8/layout/pList1#2"/>
    <dgm:cxn modelId="{73E58B8C-221B-4CFE-BE1A-2C27C7EA59E1}" type="presParOf" srcId="{81EDEEB5-8855-4BE5-B049-1D2DEA5977E8}" destId="{722EB2C5-65AF-415D-AF14-F791F19E06B4}" srcOrd="12" destOrd="0" presId="urn:microsoft.com/office/officeart/2005/8/layout/pList1#2"/>
    <dgm:cxn modelId="{589E1ABB-5FD6-4B49-9062-953C32BB9DF8}" type="presParOf" srcId="{722EB2C5-65AF-415D-AF14-F791F19E06B4}" destId="{59D22DF1-23DA-4E57-95A5-E33174DE39EC}" srcOrd="0" destOrd="0" presId="urn:microsoft.com/office/officeart/2005/8/layout/pList1#2"/>
    <dgm:cxn modelId="{A5BD15EB-51FB-4480-9FE5-4E2159CC418E}" type="presParOf" srcId="{722EB2C5-65AF-415D-AF14-F791F19E06B4}" destId="{057715C9-22BD-41F4-A828-827FBE9E5FFD}" srcOrd="1" destOrd="0" presId="urn:microsoft.com/office/officeart/2005/8/layout/pList1#2"/>
    <dgm:cxn modelId="{29F4960F-BB37-43F8-A7D3-8916E7492363}" type="presParOf" srcId="{81EDEEB5-8855-4BE5-B049-1D2DEA5977E8}" destId="{D2937D5A-3BA2-40BF-92A1-45DF0CD7173E}" srcOrd="13" destOrd="0" presId="urn:microsoft.com/office/officeart/2005/8/layout/pList1#2"/>
    <dgm:cxn modelId="{CDE51016-9CE2-44E9-8910-68CE30C6966E}" type="presParOf" srcId="{81EDEEB5-8855-4BE5-B049-1D2DEA5977E8}" destId="{7400A2E4-E82F-4BCA-A123-3FD4C6961CFA}" srcOrd="14" destOrd="0" presId="urn:microsoft.com/office/officeart/2005/8/layout/pList1#2"/>
    <dgm:cxn modelId="{F969FE92-0515-4BF6-9C83-9EC0B2A92935}" type="presParOf" srcId="{7400A2E4-E82F-4BCA-A123-3FD4C6961CFA}" destId="{91007FE3-BF40-4104-BD29-9A136C4241B1}" srcOrd="0" destOrd="0" presId="urn:microsoft.com/office/officeart/2005/8/layout/pList1#2"/>
    <dgm:cxn modelId="{868F6A6C-580D-417F-9CDE-FB3DD930631E}" type="presParOf" srcId="{7400A2E4-E82F-4BCA-A123-3FD4C6961CFA}" destId="{A2EC8251-0183-42B8-9A25-12944A9F9E7F}" srcOrd="1" destOrd="0" presId="urn:microsoft.com/office/officeart/2005/8/layout/pList1#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C9E565-6633-4AB3-95C6-745C6B25F914}" type="doc">
      <dgm:prSet loTypeId="urn:microsoft.com/office/officeart/2005/8/layout/pList1#5" loCatId="list" qsTypeId="urn:microsoft.com/office/officeart/2005/8/quickstyle/simple1" qsCatId="simple" csTypeId="urn:microsoft.com/office/officeart/2005/8/colors/accent1_2" csCatId="accent1" phldr="1"/>
      <dgm:spPr/>
      <dgm:t>
        <a:bodyPr/>
        <a:lstStyle/>
        <a:p>
          <a:endParaRPr lang="en-US"/>
        </a:p>
      </dgm:t>
    </dgm:pt>
    <dgm:pt modelId="{AADBC9B8-C334-45B2-A5E4-C5BC748C49F8}">
      <dgm:prSet/>
      <dgm:spPr/>
      <dgm:t>
        <a:bodyPr/>
        <a:lstStyle/>
        <a:p>
          <a:pPr rtl="0"/>
          <a:r>
            <a:rPr lang="en-US" dirty="0" smtClean="0"/>
            <a:t>Mobile phone marketing</a:t>
          </a:r>
          <a:endParaRPr lang="en-US" dirty="0"/>
        </a:p>
      </dgm:t>
    </dgm:pt>
    <dgm:pt modelId="{9E913EC0-54CD-482C-8F59-9178892537D4}" type="parTrans" cxnId="{5F6960EA-2BB5-467F-85ED-041B6D54A808}">
      <dgm:prSet/>
      <dgm:spPr/>
      <dgm:t>
        <a:bodyPr/>
        <a:lstStyle/>
        <a:p>
          <a:endParaRPr lang="en-US"/>
        </a:p>
      </dgm:t>
    </dgm:pt>
    <dgm:pt modelId="{86D054DE-89A4-4789-905D-70882AE41168}" type="sibTrans" cxnId="{5F6960EA-2BB5-467F-85ED-041B6D54A808}">
      <dgm:prSet/>
      <dgm:spPr/>
      <dgm:t>
        <a:bodyPr/>
        <a:lstStyle/>
        <a:p>
          <a:endParaRPr lang="en-US"/>
        </a:p>
      </dgm:t>
    </dgm:pt>
    <dgm:pt modelId="{27DD9875-E2B1-4D88-A4D9-252E5BA26D66}">
      <dgm:prSet/>
      <dgm:spPr/>
      <dgm:t>
        <a:bodyPr/>
        <a:lstStyle/>
        <a:p>
          <a:pPr rtl="0"/>
          <a:r>
            <a:rPr lang="en-US" dirty="0" smtClean="0"/>
            <a:t>Podcasts and </a:t>
          </a:r>
          <a:r>
            <a:rPr lang="en-US" dirty="0" err="1" smtClean="0"/>
            <a:t>Vodcasts</a:t>
          </a:r>
          <a:endParaRPr lang="en-US" dirty="0"/>
        </a:p>
      </dgm:t>
    </dgm:pt>
    <dgm:pt modelId="{A66C6A71-8DAD-4D53-BA15-FDD77B2B7681}" type="parTrans" cxnId="{313EBD7E-4A6B-44D9-8A2E-A71214BF2287}">
      <dgm:prSet/>
      <dgm:spPr/>
      <dgm:t>
        <a:bodyPr/>
        <a:lstStyle/>
        <a:p>
          <a:endParaRPr lang="en-US"/>
        </a:p>
      </dgm:t>
    </dgm:pt>
    <dgm:pt modelId="{D2344153-9116-4245-90F9-386E56B97325}" type="sibTrans" cxnId="{313EBD7E-4A6B-44D9-8A2E-A71214BF2287}">
      <dgm:prSet/>
      <dgm:spPr/>
      <dgm:t>
        <a:bodyPr/>
        <a:lstStyle/>
        <a:p>
          <a:endParaRPr lang="en-US"/>
        </a:p>
      </dgm:t>
    </dgm:pt>
    <dgm:pt modelId="{98AE56DF-4877-4DA9-AEFC-7F9AE96F50FB}">
      <dgm:prSet/>
      <dgm:spPr/>
      <dgm:t>
        <a:bodyPr/>
        <a:lstStyle/>
        <a:p>
          <a:pPr rtl="0"/>
          <a:r>
            <a:rPr lang="en-US" dirty="0" smtClean="0"/>
            <a:t>Interactive TV (</a:t>
          </a:r>
          <a:r>
            <a:rPr lang="en-US" dirty="0" err="1" smtClean="0"/>
            <a:t>iTV</a:t>
          </a:r>
          <a:r>
            <a:rPr lang="en-US" dirty="0" smtClean="0"/>
            <a:t>)</a:t>
          </a:r>
          <a:endParaRPr lang="en-US" dirty="0"/>
        </a:p>
      </dgm:t>
    </dgm:pt>
    <dgm:pt modelId="{A258A8BE-F828-4A26-8C8A-9A6ACE68D321}" type="parTrans" cxnId="{0D53FB29-4F28-4469-8235-5DB4368C242C}">
      <dgm:prSet/>
      <dgm:spPr/>
      <dgm:t>
        <a:bodyPr/>
        <a:lstStyle/>
        <a:p>
          <a:endParaRPr lang="en-US"/>
        </a:p>
      </dgm:t>
    </dgm:pt>
    <dgm:pt modelId="{A34F3ADA-7AC2-44BF-9D28-72B41AF1002E}" type="sibTrans" cxnId="{0D53FB29-4F28-4469-8235-5DB4368C242C}">
      <dgm:prSet/>
      <dgm:spPr/>
      <dgm:t>
        <a:bodyPr/>
        <a:lstStyle/>
        <a:p>
          <a:endParaRPr lang="en-US"/>
        </a:p>
      </dgm:t>
    </dgm:pt>
    <dgm:pt modelId="{E9C4CAF2-2139-41F3-B42E-6EAB28FF96C1}">
      <dgm:prSet/>
      <dgm:spPr/>
      <dgm:t>
        <a:bodyPr/>
        <a:lstStyle/>
        <a:p>
          <a:pPr rtl="0"/>
          <a:r>
            <a:rPr lang="en-US" dirty="0" smtClean="0"/>
            <a:t>Location based</a:t>
          </a:r>
          <a:endParaRPr lang="en-US" dirty="0"/>
        </a:p>
      </dgm:t>
    </dgm:pt>
    <dgm:pt modelId="{E1A1A14B-89A5-4FBD-9FB9-AF3C828267E7}" type="parTrans" cxnId="{230CC8E3-0A4E-4BEB-8984-BD3108D12175}">
      <dgm:prSet/>
      <dgm:spPr/>
      <dgm:t>
        <a:bodyPr/>
        <a:lstStyle/>
        <a:p>
          <a:endParaRPr lang="en-GB"/>
        </a:p>
      </dgm:t>
    </dgm:pt>
    <dgm:pt modelId="{B1523E13-7085-4BCE-97B5-7E3A0CB7F452}" type="sibTrans" cxnId="{230CC8E3-0A4E-4BEB-8984-BD3108D12175}">
      <dgm:prSet/>
      <dgm:spPr/>
      <dgm:t>
        <a:bodyPr/>
        <a:lstStyle/>
        <a:p>
          <a:endParaRPr lang="en-GB"/>
        </a:p>
      </dgm:t>
    </dgm:pt>
    <dgm:pt modelId="{180BECD0-AD96-4799-95D3-620DB8E87349}">
      <dgm:prSet/>
      <dgm:spPr/>
      <dgm:t>
        <a:bodyPr/>
        <a:lstStyle/>
        <a:p>
          <a:pPr rtl="0"/>
          <a:r>
            <a:rPr lang="en-US" dirty="0" smtClean="0"/>
            <a:t>E-mail</a:t>
          </a:r>
          <a:endParaRPr lang="en-US" dirty="0"/>
        </a:p>
      </dgm:t>
    </dgm:pt>
    <dgm:pt modelId="{522D5CAB-EBA8-492E-92BB-D1A92B77938D}" type="parTrans" cxnId="{3511B428-0967-4D02-85F7-B73214A29463}">
      <dgm:prSet/>
      <dgm:spPr/>
      <dgm:t>
        <a:bodyPr/>
        <a:lstStyle/>
        <a:p>
          <a:endParaRPr lang="en-GB"/>
        </a:p>
      </dgm:t>
    </dgm:pt>
    <dgm:pt modelId="{4CD6F5C3-B609-4085-B0A4-9369A7602970}" type="sibTrans" cxnId="{3511B428-0967-4D02-85F7-B73214A29463}">
      <dgm:prSet/>
      <dgm:spPr/>
      <dgm:t>
        <a:bodyPr/>
        <a:lstStyle/>
        <a:p>
          <a:endParaRPr lang="en-GB"/>
        </a:p>
      </dgm:t>
    </dgm:pt>
    <dgm:pt modelId="{042FA1F0-4809-4FAE-BCB5-B9615598163A}">
      <dgm:prSet/>
      <dgm:spPr/>
      <dgm:t>
        <a:bodyPr/>
        <a:lstStyle/>
        <a:p>
          <a:pPr rtl="0"/>
          <a:r>
            <a:rPr lang="en-US" dirty="0" smtClean="0"/>
            <a:t>Social-networks</a:t>
          </a:r>
          <a:endParaRPr lang="en-US" dirty="0"/>
        </a:p>
      </dgm:t>
    </dgm:pt>
    <dgm:pt modelId="{2BE6AECF-CBC6-42AB-AF88-507A5B3B647B}" type="parTrans" cxnId="{CD4D3E4B-8717-45D0-BE25-0ABB799D3CB7}">
      <dgm:prSet/>
      <dgm:spPr/>
      <dgm:t>
        <a:bodyPr/>
        <a:lstStyle/>
        <a:p>
          <a:endParaRPr lang="en-GB"/>
        </a:p>
      </dgm:t>
    </dgm:pt>
    <dgm:pt modelId="{6AC88DDE-073F-4451-A006-283F1ED95292}" type="sibTrans" cxnId="{CD4D3E4B-8717-45D0-BE25-0ABB799D3CB7}">
      <dgm:prSet/>
      <dgm:spPr/>
      <dgm:t>
        <a:bodyPr/>
        <a:lstStyle/>
        <a:p>
          <a:endParaRPr lang="en-GB"/>
        </a:p>
      </dgm:t>
    </dgm:pt>
    <dgm:pt modelId="{EE0E0B42-658F-48E7-98C9-2C0444616235}" type="pres">
      <dgm:prSet presAssocID="{62C9E565-6633-4AB3-95C6-745C6B25F914}" presName="Name0" presStyleCnt="0">
        <dgm:presLayoutVars>
          <dgm:dir/>
          <dgm:resizeHandles val="exact"/>
        </dgm:presLayoutVars>
      </dgm:prSet>
      <dgm:spPr/>
      <dgm:t>
        <a:bodyPr/>
        <a:lstStyle/>
        <a:p>
          <a:endParaRPr lang="en-US"/>
        </a:p>
      </dgm:t>
    </dgm:pt>
    <dgm:pt modelId="{F32AD58A-5D10-4008-841B-FF9018132725}" type="pres">
      <dgm:prSet presAssocID="{AADBC9B8-C334-45B2-A5E4-C5BC748C49F8}" presName="compNode" presStyleCnt="0"/>
      <dgm:spPr/>
    </dgm:pt>
    <dgm:pt modelId="{3D705316-D092-4663-94E2-5123894DE8C8}" type="pres">
      <dgm:prSet presAssocID="{AADBC9B8-C334-45B2-A5E4-C5BC748C49F8}" presName="pictRect" presStyleLbl="node1" presStyleIdx="0" presStyleCnt="6" custScaleX="106057"/>
      <dgm:spPr>
        <a:prstGeom prst="rect">
          <a:avLst/>
        </a:prstGeom>
        <a:blipFill rotWithShape="0">
          <a:blip xmlns:r="http://schemas.openxmlformats.org/officeDocument/2006/relationships" r:embed="rId1"/>
          <a:stretch>
            <a:fillRect/>
          </a:stretch>
        </a:blipFill>
      </dgm:spPr>
      <dgm:t>
        <a:bodyPr/>
        <a:lstStyle/>
        <a:p>
          <a:endParaRPr lang="en-US"/>
        </a:p>
      </dgm:t>
    </dgm:pt>
    <dgm:pt modelId="{4525CAEF-09DE-4CC3-A024-A9185A4E3DDC}" type="pres">
      <dgm:prSet presAssocID="{AADBC9B8-C334-45B2-A5E4-C5BC748C49F8}" presName="textRect" presStyleLbl="revTx" presStyleIdx="0" presStyleCnt="6">
        <dgm:presLayoutVars>
          <dgm:bulletEnabled val="1"/>
        </dgm:presLayoutVars>
      </dgm:prSet>
      <dgm:spPr/>
      <dgm:t>
        <a:bodyPr/>
        <a:lstStyle/>
        <a:p>
          <a:endParaRPr lang="en-US"/>
        </a:p>
      </dgm:t>
    </dgm:pt>
    <dgm:pt modelId="{4D0439B3-5637-49FC-AA11-AB3F9B98AB1F}" type="pres">
      <dgm:prSet presAssocID="{86D054DE-89A4-4789-905D-70882AE41168}" presName="sibTrans" presStyleLbl="sibTrans2D1" presStyleIdx="0" presStyleCnt="0"/>
      <dgm:spPr/>
      <dgm:t>
        <a:bodyPr/>
        <a:lstStyle/>
        <a:p>
          <a:endParaRPr lang="en-US"/>
        </a:p>
      </dgm:t>
    </dgm:pt>
    <dgm:pt modelId="{C5FA6B0F-634E-43CC-95FC-65E719EF042E}" type="pres">
      <dgm:prSet presAssocID="{27DD9875-E2B1-4D88-A4D9-252E5BA26D66}" presName="compNode" presStyleCnt="0"/>
      <dgm:spPr/>
    </dgm:pt>
    <dgm:pt modelId="{3A150B56-8A81-4972-B886-8E46596F6E92}" type="pres">
      <dgm:prSet presAssocID="{27DD9875-E2B1-4D88-A4D9-252E5BA26D66}" presName="pictRect" presStyleLbl="node1" presStyleIdx="1" presStyleCnt="6" custScaleX="86319"/>
      <dgm:spPr>
        <a:prstGeom prst="rect">
          <a:avLst/>
        </a:prstGeom>
        <a:blipFill rotWithShape="0">
          <a:blip xmlns:r="http://schemas.openxmlformats.org/officeDocument/2006/relationships" r:embed="rId2"/>
          <a:stretch>
            <a:fillRect/>
          </a:stretch>
        </a:blipFill>
      </dgm:spPr>
      <dgm:t>
        <a:bodyPr/>
        <a:lstStyle/>
        <a:p>
          <a:endParaRPr lang="en-US"/>
        </a:p>
      </dgm:t>
    </dgm:pt>
    <dgm:pt modelId="{7EDF9858-2AAE-44C9-8FB7-59BC1D007545}" type="pres">
      <dgm:prSet presAssocID="{27DD9875-E2B1-4D88-A4D9-252E5BA26D66}" presName="textRect" presStyleLbl="revTx" presStyleIdx="1" presStyleCnt="6">
        <dgm:presLayoutVars>
          <dgm:bulletEnabled val="1"/>
        </dgm:presLayoutVars>
      </dgm:prSet>
      <dgm:spPr/>
      <dgm:t>
        <a:bodyPr/>
        <a:lstStyle/>
        <a:p>
          <a:endParaRPr lang="en-US"/>
        </a:p>
      </dgm:t>
    </dgm:pt>
    <dgm:pt modelId="{78183855-2B95-4E0E-997C-4D9FF5D77A2D}" type="pres">
      <dgm:prSet presAssocID="{D2344153-9116-4245-90F9-386E56B97325}" presName="sibTrans" presStyleLbl="sibTrans2D1" presStyleIdx="0" presStyleCnt="0"/>
      <dgm:spPr/>
      <dgm:t>
        <a:bodyPr/>
        <a:lstStyle/>
        <a:p>
          <a:endParaRPr lang="en-US"/>
        </a:p>
      </dgm:t>
    </dgm:pt>
    <dgm:pt modelId="{B3C23C69-1F30-40B5-9342-3DA8059DEE2D}" type="pres">
      <dgm:prSet presAssocID="{98AE56DF-4877-4DA9-AEFC-7F9AE96F50FB}" presName="compNode" presStyleCnt="0"/>
      <dgm:spPr/>
    </dgm:pt>
    <dgm:pt modelId="{E5937784-292E-4CC8-8BBE-F0D147165C28}" type="pres">
      <dgm:prSet presAssocID="{98AE56DF-4877-4DA9-AEFC-7F9AE96F50FB}" presName="pictRect" presStyleLbl="node1" presStyleIdx="2" presStyleCnt="6" custScaleX="78684"/>
      <dgm:spPr>
        <a:prstGeom prst="rect">
          <a:avLst/>
        </a:prstGeom>
        <a:blipFill rotWithShape="0">
          <a:blip xmlns:r="http://schemas.openxmlformats.org/officeDocument/2006/relationships" r:embed="rId3"/>
          <a:stretch>
            <a:fillRect/>
          </a:stretch>
        </a:blipFill>
      </dgm:spPr>
      <dgm:t>
        <a:bodyPr/>
        <a:lstStyle/>
        <a:p>
          <a:endParaRPr lang="en-US"/>
        </a:p>
      </dgm:t>
    </dgm:pt>
    <dgm:pt modelId="{3629C031-20FA-4367-AA9B-48F75BE4722E}" type="pres">
      <dgm:prSet presAssocID="{98AE56DF-4877-4DA9-AEFC-7F9AE96F50FB}" presName="textRect" presStyleLbl="revTx" presStyleIdx="2" presStyleCnt="6">
        <dgm:presLayoutVars>
          <dgm:bulletEnabled val="1"/>
        </dgm:presLayoutVars>
      </dgm:prSet>
      <dgm:spPr/>
      <dgm:t>
        <a:bodyPr/>
        <a:lstStyle/>
        <a:p>
          <a:endParaRPr lang="en-US"/>
        </a:p>
      </dgm:t>
    </dgm:pt>
    <dgm:pt modelId="{CF29B424-D975-4F4D-966A-FADF76E6285C}" type="pres">
      <dgm:prSet presAssocID="{A34F3ADA-7AC2-44BF-9D28-72B41AF1002E}" presName="sibTrans" presStyleLbl="sibTrans2D1" presStyleIdx="0" presStyleCnt="0"/>
      <dgm:spPr/>
      <dgm:t>
        <a:bodyPr/>
        <a:lstStyle/>
        <a:p>
          <a:endParaRPr lang="en-GB"/>
        </a:p>
      </dgm:t>
    </dgm:pt>
    <dgm:pt modelId="{AD6EEA8B-D1B9-434C-AB2C-F818EBF59C59}" type="pres">
      <dgm:prSet presAssocID="{E9C4CAF2-2139-41F3-B42E-6EAB28FF96C1}" presName="compNode" presStyleCnt="0"/>
      <dgm:spPr/>
    </dgm:pt>
    <dgm:pt modelId="{FC37DD11-C0A4-4B9C-94F3-8FCDBBF7CDFB}" type="pres">
      <dgm:prSet presAssocID="{E9C4CAF2-2139-41F3-B42E-6EAB28FF96C1}" presName="pictRect" presStyleLbl="node1" presStyleIdx="3" presStyleCnt="6" custScaleX="79658"/>
      <dgm:spPr>
        <a:blipFill rotWithShape="0">
          <a:blip xmlns:r="http://schemas.openxmlformats.org/officeDocument/2006/relationships" r:embed="rId4"/>
          <a:stretch>
            <a:fillRect/>
          </a:stretch>
        </a:blipFill>
      </dgm:spPr>
      <dgm:t>
        <a:bodyPr/>
        <a:lstStyle/>
        <a:p>
          <a:endParaRPr lang="en-GB"/>
        </a:p>
      </dgm:t>
    </dgm:pt>
    <dgm:pt modelId="{D3F492F5-1966-4CF5-A22E-6293AB964526}" type="pres">
      <dgm:prSet presAssocID="{E9C4CAF2-2139-41F3-B42E-6EAB28FF96C1}" presName="textRect" presStyleLbl="revTx" presStyleIdx="3" presStyleCnt="6">
        <dgm:presLayoutVars>
          <dgm:bulletEnabled val="1"/>
        </dgm:presLayoutVars>
      </dgm:prSet>
      <dgm:spPr/>
      <dgm:t>
        <a:bodyPr/>
        <a:lstStyle/>
        <a:p>
          <a:endParaRPr lang="en-GB"/>
        </a:p>
      </dgm:t>
    </dgm:pt>
    <dgm:pt modelId="{C84311E3-3974-4EA5-8B5B-0A3101A285C8}" type="pres">
      <dgm:prSet presAssocID="{B1523E13-7085-4BCE-97B5-7E3A0CB7F452}" presName="sibTrans" presStyleLbl="sibTrans2D1" presStyleIdx="0" presStyleCnt="0"/>
      <dgm:spPr/>
      <dgm:t>
        <a:bodyPr/>
        <a:lstStyle/>
        <a:p>
          <a:endParaRPr lang="en-GB"/>
        </a:p>
      </dgm:t>
    </dgm:pt>
    <dgm:pt modelId="{BEF81613-75E5-4F0C-913C-F770A06F7053}" type="pres">
      <dgm:prSet presAssocID="{180BECD0-AD96-4799-95D3-620DB8E87349}" presName="compNode" presStyleCnt="0"/>
      <dgm:spPr/>
    </dgm:pt>
    <dgm:pt modelId="{C73C8CF7-16C6-454E-9573-D231C915DF95}" type="pres">
      <dgm:prSet presAssocID="{180BECD0-AD96-4799-95D3-620DB8E87349}" presName="pictRect" presStyleLbl="node1" presStyleIdx="4" presStyleCnt="6"/>
      <dgm:spPr>
        <a:blipFill rotWithShape="0">
          <a:blip xmlns:r="http://schemas.openxmlformats.org/officeDocument/2006/relationships" r:embed="rId5"/>
          <a:stretch>
            <a:fillRect/>
          </a:stretch>
        </a:blipFill>
      </dgm:spPr>
      <dgm:t>
        <a:bodyPr/>
        <a:lstStyle/>
        <a:p>
          <a:endParaRPr lang="en-GB"/>
        </a:p>
      </dgm:t>
    </dgm:pt>
    <dgm:pt modelId="{F08AB90D-0EB4-49BF-9D01-E5E002B68029}" type="pres">
      <dgm:prSet presAssocID="{180BECD0-AD96-4799-95D3-620DB8E87349}" presName="textRect" presStyleLbl="revTx" presStyleIdx="4" presStyleCnt="6">
        <dgm:presLayoutVars>
          <dgm:bulletEnabled val="1"/>
        </dgm:presLayoutVars>
      </dgm:prSet>
      <dgm:spPr/>
      <dgm:t>
        <a:bodyPr/>
        <a:lstStyle/>
        <a:p>
          <a:endParaRPr lang="en-GB"/>
        </a:p>
      </dgm:t>
    </dgm:pt>
    <dgm:pt modelId="{15EACF37-D0D2-4619-B425-1BE36BCB1BC4}" type="pres">
      <dgm:prSet presAssocID="{4CD6F5C3-B609-4085-B0A4-9369A7602970}" presName="sibTrans" presStyleLbl="sibTrans2D1" presStyleIdx="0" presStyleCnt="0"/>
      <dgm:spPr/>
      <dgm:t>
        <a:bodyPr/>
        <a:lstStyle/>
        <a:p>
          <a:endParaRPr lang="en-GB"/>
        </a:p>
      </dgm:t>
    </dgm:pt>
    <dgm:pt modelId="{F31AB312-9546-4097-B9F2-5872F6A260E7}" type="pres">
      <dgm:prSet presAssocID="{042FA1F0-4809-4FAE-BCB5-B9615598163A}" presName="compNode" presStyleCnt="0"/>
      <dgm:spPr/>
    </dgm:pt>
    <dgm:pt modelId="{CC395F5E-FEDC-4176-BCDE-AC672ADE3793}" type="pres">
      <dgm:prSet presAssocID="{042FA1F0-4809-4FAE-BCB5-B9615598163A}" presName="pictRect" presStyleLbl="node1" presStyleIdx="5" presStyleCnt="6"/>
      <dgm:spPr>
        <a:blipFill rotWithShape="0">
          <a:blip xmlns:r="http://schemas.openxmlformats.org/officeDocument/2006/relationships" r:embed="rId6"/>
          <a:stretch>
            <a:fillRect/>
          </a:stretch>
        </a:blipFill>
      </dgm:spPr>
      <dgm:t>
        <a:bodyPr/>
        <a:lstStyle/>
        <a:p>
          <a:endParaRPr lang="en-GB"/>
        </a:p>
      </dgm:t>
    </dgm:pt>
    <dgm:pt modelId="{D2282AA3-06D0-4502-9598-2C92AF284BB0}" type="pres">
      <dgm:prSet presAssocID="{042FA1F0-4809-4FAE-BCB5-B9615598163A}" presName="textRect" presStyleLbl="revTx" presStyleIdx="5" presStyleCnt="6">
        <dgm:presLayoutVars>
          <dgm:bulletEnabled val="1"/>
        </dgm:presLayoutVars>
      </dgm:prSet>
      <dgm:spPr/>
      <dgm:t>
        <a:bodyPr/>
        <a:lstStyle/>
        <a:p>
          <a:endParaRPr lang="en-GB"/>
        </a:p>
      </dgm:t>
    </dgm:pt>
  </dgm:ptLst>
  <dgm:cxnLst>
    <dgm:cxn modelId="{5F6960EA-2BB5-467F-85ED-041B6D54A808}" srcId="{62C9E565-6633-4AB3-95C6-745C6B25F914}" destId="{AADBC9B8-C334-45B2-A5E4-C5BC748C49F8}" srcOrd="0" destOrd="0" parTransId="{9E913EC0-54CD-482C-8F59-9178892537D4}" sibTransId="{86D054DE-89A4-4789-905D-70882AE41168}"/>
    <dgm:cxn modelId="{4469308B-7122-45F2-B23F-8A4B330FC845}" type="presOf" srcId="{62C9E565-6633-4AB3-95C6-745C6B25F914}" destId="{EE0E0B42-658F-48E7-98C9-2C0444616235}" srcOrd="0" destOrd="0" presId="urn:microsoft.com/office/officeart/2005/8/layout/pList1#5"/>
    <dgm:cxn modelId="{186CA50B-BD73-48BB-B1EA-3B0C1D6C82E6}" type="presOf" srcId="{98AE56DF-4877-4DA9-AEFC-7F9AE96F50FB}" destId="{3629C031-20FA-4367-AA9B-48F75BE4722E}" srcOrd="0" destOrd="0" presId="urn:microsoft.com/office/officeart/2005/8/layout/pList1#5"/>
    <dgm:cxn modelId="{3511B428-0967-4D02-85F7-B73214A29463}" srcId="{62C9E565-6633-4AB3-95C6-745C6B25F914}" destId="{180BECD0-AD96-4799-95D3-620DB8E87349}" srcOrd="4" destOrd="0" parTransId="{522D5CAB-EBA8-492E-92BB-D1A92B77938D}" sibTransId="{4CD6F5C3-B609-4085-B0A4-9369A7602970}"/>
    <dgm:cxn modelId="{B3FF1C95-BBE0-43F1-927F-445048526B5C}" type="presOf" srcId="{D2344153-9116-4245-90F9-386E56B97325}" destId="{78183855-2B95-4E0E-997C-4D9FF5D77A2D}" srcOrd="0" destOrd="0" presId="urn:microsoft.com/office/officeart/2005/8/layout/pList1#5"/>
    <dgm:cxn modelId="{16E09130-6BCB-4E83-A28D-C60CB5B8A2A7}" type="presOf" srcId="{B1523E13-7085-4BCE-97B5-7E3A0CB7F452}" destId="{C84311E3-3974-4EA5-8B5B-0A3101A285C8}" srcOrd="0" destOrd="0" presId="urn:microsoft.com/office/officeart/2005/8/layout/pList1#5"/>
    <dgm:cxn modelId="{408F302C-6862-4276-9DEC-315581FACD81}" type="presOf" srcId="{E9C4CAF2-2139-41F3-B42E-6EAB28FF96C1}" destId="{D3F492F5-1966-4CF5-A22E-6293AB964526}" srcOrd="0" destOrd="0" presId="urn:microsoft.com/office/officeart/2005/8/layout/pList1#5"/>
    <dgm:cxn modelId="{CD4D3E4B-8717-45D0-BE25-0ABB799D3CB7}" srcId="{62C9E565-6633-4AB3-95C6-745C6B25F914}" destId="{042FA1F0-4809-4FAE-BCB5-B9615598163A}" srcOrd="5" destOrd="0" parTransId="{2BE6AECF-CBC6-42AB-AF88-507A5B3B647B}" sibTransId="{6AC88DDE-073F-4451-A006-283F1ED95292}"/>
    <dgm:cxn modelId="{230CC8E3-0A4E-4BEB-8984-BD3108D12175}" srcId="{62C9E565-6633-4AB3-95C6-745C6B25F914}" destId="{E9C4CAF2-2139-41F3-B42E-6EAB28FF96C1}" srcOrd="3" destOrd="0" parTransId="{E1A1A14B-89A5-4FBD-9FB9-AF3C828267E7}" sibTransId="{B1523E13-7085-4BCE-97B5-7E3A0CB7F452}"/>
    <dgm:cxn modelId="{C88BF323-36AD-430E-BE7C-B46A93F7744B}" type="presOf" srcId="{042FA1F0-4809-4FAE-BCB5-B9615598163A}" destId="{D2282AA3-06D0-4502-9598-2C92AF284BB0}" srcOrd="0" destOrd="0" presId="urn:microsoft.com/office/officeart/2005/8/layout/pList1#5"/>
    <dgm:cxn modelId="{DBD7AAA7-01C0-498E-BA75-A7EA5FC308BE}" type="presOf" srcId="{AADBC9B8-C334-45B2-A5E4-C5BC748C49F8}" destId="{4525CAEF-09DE-4CC3-A024-A9185A4E3DDC}" srcOrd="0" destOrd="0" presId="urn:microsoft.com/office/officeart/2005/8/layout/pList1#5"/>
    <dgm:cxn modelId="{00BEDA01-EDFF-4B69-9E93-F64896C782F8}" type="presOf" srcId="{180BECD0-AD96-4799-95D3-620DB8E87349}" destId="{F08AB90D-0EB4-49BF-9D01-E5E002B68029}" srcOrd="0" destOrd="0" presId="urn:microsoft.com/office/officeart/2005/8/layout/pList1#5"/>
    <dgm:cxn modelId="{313EBD7E-4A6B-44D9-8A2E-A71214BF2287}" srcId="{62C9E565-6633-4AB3-95C6-745C6B25F914}" destId="{27DD9875-E2B1-4D88-A4D9-252E5BA26D66}" srcOrd="1" destOrd="0" parTransId="{A66C6A71-8DAD-4D53-BA15-FDD77B2B7681}" sibTransId="{D2344153-9116-4245-90F9-386E56B97325}"/>
    <dgm:cxn modelId="{B65A3863-8B84-4BCC-A0CB-297A63965050}" type="presOf" srcId="{27DD9875-E2B1-4D88-A4D9-252E5BA26D66}" destId="{7EDF9858-2AAE-44C9-8FB7-59BC1D007545}" srcOrd="0" destOrd="0" presId="urn:microsoft.com/office/officeart/2005/8/layout/pList1#5"/>
    <dgm:cxn modelId="{01E667F8-F7E1-4A03-B5C8-FA7A2A8BE7E5}" type="presOf" srcId="{4CD6F5C3-B609-4085-B0A4-9369A7602970}" destId="{15EACF37-D0D2-4619-B425-1BE36BCB1BC4}" srcOrd="0" destOrd="0" presId="urn:microsoft.com/office/officeart/2005/8/layout/pList1#5"/>
    <dgm:cxn modelId="{C69F397F-024C-46AA-BE8B-15CE57033DBD}" type="presOf" srcId="{A34F3ADA-7AC2-44BF-9D28-72B41AF1002E}" destId="{CF29B424-D975-4F4D-966A-FADF76E6285C}" srcOrd="0" destOrd="0" presId="urn:microsoft.com/office/officeart/2005/8/layout/pList1#5"/>
    <dgm:cxn modelId="{0D53FB29-4F28-4469-8235-5DB4368C242C}" srcId="{62C9E565-6633-4AB3-95C6-745C6B25F914}" destId="{98AE56DF-4877-4DA9-AEFC-7F9AE96F50FB}" srcOrd="2" destOrd="0" parTransId="{A258A8BE-F828-4A26-8C8A-9A6ACE68D321}" sibTransId="{A34F3ADA-7AC2-44BF-9D28-72B41AF1002E}"/>
    <dgm:cxn modelId="{1C56D61F-1A4A-4D95-AC4B-42FD3CAFBA0C}" type="presOf" srcId="{86D054DE-89A4-4789-905D-70882AE41168}" destId="{4D0439B3-5637-49FC-AA11-AB3F9B98AB1F}" srcOrd="0" destOrd="0" presId="urn:microsoft.com/office/officeart/2005/8/layout/pList1#5"/>
    <dgm:cxn modelId="{8EE8C894-B444-43C5-A914-C2A10E6D5683}" type="presParOf" srcId="{EE0E0B42-658F-48E7-98C9-2C0444616235}" destId="{F32AD58A-5D10-4008-841B-FF9018132725}" srcOrd="0" destOrd="0" presId="urn:microsoft.com/office/officeart/2005/8/layout/pList1#5"/>
    <dgm:cxn modelId="{02A1280D-B915-4E36-875B-BA99A28E8B43}" type="presParOf" srcId="{F32AD58A-5D10-4008-841B-FF9018132725}" destId="{3D705316-D092-4663-94E2-5123894DE8C8}" srcOrd="0" destOrd="0" presId="urn:microsoft.com/office/officeart/2005/8/layout/pList1#5"/>
    <dgm:cxn modelId="{6069E193-B876-45B2-A7C4-A8BE1549FBF4}" type="presParOf" srcId="{F32AD58A-5D10-4008-841B-FF9018132725}" destId="{4525CAEF-09DE-4CC3-A024-A9185A4E3DDC}" srcOrd="1" destOrd="0" presId="urn:microsoft.com/office/officeart/2005/8/layout/pList1#5"/>
    <dgm:cxn modelId="{ADEA5623-7AED-4CA3-A2BF-C347472FB8DE}" type="presParOf" srcId="{EE0E0B42-658F-48E7-98C9-2C0444616235}" destId="{4D0439B3-5637-49FC-AA11-AB3F9B98AB1F}" srcOrd="1" destOrd="0" presId="urn:microsoft.com/office/officeart/2005/8/layout/pList1#5"/>
    <dgm:cxn modelId="{237A7F1B-6216-42EE-96AA-8B1A1ADCC0AE}" type="presParOf" srcId="{EE0E0B42-658F-48E7-98C9-2C0444616235}" destId="{C5FA6B0F-634E-43CC-95FC-65E719EF042E}" srcOrd="2" destOrd="0" presId="urn:microsoft.com/office/officeart/2005/8/layout/pList1#5"/>
    <dgm:cxn modelId="{3EFD56A7-813C-4DA3-AC22-356B9A268409}" type="presParOf" srcId="{C5FA6B0F-634E-43CC-95FC-65E719EF042E}" destId="{3A150B56-8A81-4972-B886-8E46596F6E92}" srcOrd="0" destOrd="0" presId="urn:microsoft.com/office/officeart/2005/8/layout/pList1#5"/>
    <dgm:cxn modelId="{FC9F3BB0-5013-4F02-BA58-21A9224EB0BF}" type="presParOf" srcId="{C5FA6B0F-634E-43CC-95FC-65E719EF042E}" destId="{7EDF9858-2AAE-44C9-8FB7-59BC1D007545}" srcOrd="1" destOrd="0" presId="urn:microsoft.com/office/officeart/2005/8/layout/pList1#5"/>
    <dgm:cxn modelId="{39628DED-7073-4774-8D35-74AA30F616B4}" type="presParOf" srcId="{EE0E0B42-658F-48E7-98C9-2C0444616235}" destId="{78183855-2B95-4E0E-997C-4D9FF5D77A2D}" srcOrd="3" destOrd="0" presId="urn:microsoft.com/office/officeart/2005/8/layout/pList1#5"/>
    <dgm:cxn modelId="{556E3291-0D20-4940-B06E-E2FEF14B5EAC}" type="presParOf" srcId="{EE0E0B42-658F-48E7-98C9-2C0444616235}" destId="{B3C23C69-1F30-40B5-9342-3DA8059DEE2D}" srcOrd="4" destOrd="0" presId="urn:microsoft.com/office/officeart/2005/8/layout/pList1#5"/>
    <dgm:cxn modelId="{DF030BDA-6EF0-4749-8B0C-15E485D4DB3F}" type="presParOf" srcId="{B3C23C69-1F30-40B5-9342-3DA8059DEE2D}" destId="{E5937784-292E-4CC8-8BBE-F0D147165C28}" srcOrd="0" destOrd="0" presId="urn:microsoft.com/office/officeart/2005/8/layout/pList1#5"/>
    <dgm:cxn modelId="{E7AD3AAF-0D7F-4EAB-8B7C-A3987DC48F45}" type="presParOf" srcId="{B3C23C69-1F30-40B5-9342-3DA8059DEE2D}" destId="{3629C031-20FA-4367-AA9B-48F75BE4722E}" srcOrd="1" destOrd="0" presId="urn:microsoft.com/office/officeart/2005/8/layout/pList1#5"/>
    <dgm:cxn modelId="{045315B2-FC69-4C93-BB8F-8A6A924266F6}" type="presParOf" srcId="{EE0E0B42-658F-48E7-98C9-2C0444616235}" destId="{CF29B424-D975-4F4D-966A-FADF76E6285C}" srcOrd="5" destOrd="0" presId="urn:microsoft.com/office/officeart/2005/8/layout/pList1#5"/>
    <dgm:cxn modelId="{8A8FE55C-1339-4DD0-B458-ED3C3AB913EE}" type="presParOf" srcId="{EE0E0B42-658F-48E7-98C9-2C0444616235}" destId="{AD6EEA8B-D1B9-434C-AB2C-F818EBF59C59}" srcOrd="6" destOrd="0" presId="urn:microsoft.com/office/officeart/2005/8/layout/pList1#5"/>
    <dgm:cxn modelId="{6E02CD8B-842D-4668-9E66-938A34A97327}" type="presParOf" srcId="{AD6EEA8B-D1B9-434C-AB2C-F818EBF59C59}" destId="{FC37DD11-C0A4-4B9C-94F3-8FCDBBF7CDFB}" srcOrd="0" destOrd="0" presId="urn:microsoft.com/office/officeart/2005/8/layout/pList1#5"/>
    <dgm:cxn modelId="{1D3175BD-AB1B-45FA-8BD5-842531558145}" type="presParOf" srcId="{AD6EEA8B-D1B9-434C-AB2C-F818EBF59C59}" destId="{D3F492F5-1966-4CF5-A22E-6293AB964526}" srcOrd="1" destOrd="0" presId="urn:microsoft.com/office/officeart/2005/8/layout/pList1#5"/>
    <dgm:cxn modelId="{568ED9E5-26CA-4B0C-81DF-6010A7B5C323}" type="presParOf" srcId="{EE0E0B42-658F-48E7-98C9-2C0444616235}" destId="{C84311E3-3974-4EA5-8B5B-0A3101A285C8}" srcOrd="7" destOrd="0" presId="urn:microsoft.com/office/officeart/2005/8/layout/pList1#5"/>
    <dgm:cxn modelId="{4338E06D-E229-49FC-B614-6C8D0DB893B3}" type="presParOf" srcId="{EE0E0B42-658F-48E7-98C9-2C0444616235}" destId="{BEF81613-75E5-4F0C-913C-F770A06F7053}" srcOrd="8" destOrd="0" presId="urn:microsoft.com/office/officeart/2005/8/layout/pList1#5"/>
    <dgm:cxn modelId="{F3C4525A-3A5A-4289-93BF-D92E04F76E5E}" type="presParOf" srcId="{BEF81613-75E5-4F0C-913C-F770A06F7053}" destId="{C73C8CF7-16C6-454E-9573-D231C915DF95}" srcOrd="0" destOrd="0" presId="urn:microsoft.com/office/officeart/2005/8/layout/pList1#5"/>
    <dgm:cxn modelId="{43032C53-C3A3-42B0-918A-54CEAF581DA4}" type="presParOf" srcId="{BEF81613-75E5-4F0C-913C-F770A06F7053}" destId="{F08AB90D-0EB4-49BF-9D01-E5E002B68029}" srcOrd="1" destOrd="0" presId="urn:microsoft.com/office/officeart/2005/8/layout/pList1#5"/>
    <dgm:cxn modelId="{09D02444-C5A3-40EA-871F-C2AB0376A171}" type="presParOf" srcId="{EE0E0B42-658F-48E7-98C9-2C0444616235}" destId="{15EACF37-D0D2-4619-B425-1BE36BCB1BC4}" srcOrd="9" destOrd="0" presId="urn:microsoft.com/office/officeart/2005/8/layout/pList1#5"/>
    <dgm:cxn modelId="{96C612D2-75AC-4195-B9F8-8EDE8ED7D665}" type="presParOf" srcId="{EE0E0B42-658F-48E7-98C9-2C0444616235}" destId="{F31AB312-9546-4097-B9F2-5872F6A260E7}" srcOrd="10" destOrd="0" presId="urn:microsoft.com/office/officeart/2005/8/layout/pList1#5"/>
    <dgm:cxn modelId="{6ABCE744-8F6D-4F55-8490-67C2234EBF78}" type="presParOf" srcId="{F31AB312-9546-4097-B9F2-5872F6A260E7}" destId="{CC395F5E-FEDC-4176-BCDE-AC672ADE3793}" srcOrd="0" destOrd="0" presId="urn:microsoft.com/office/officeart/2005/8/layout/pList1#5"/>
    <dgm:cxn modelId="{A14527E5-35F2-4851-AD2C-0473436B20D3}" type="presParOf" srcId="{F31AB312-9546-4097-B9F2-5872F6A260E7}" destId="{D2282AA3-06D0-4502-9598-2C92AF284BB0}" srcOrd="1" destOrd="0" presId="urn:microsoft.com/office/officeart/2005/8/layout/pList1#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1E7844E-4BD3-4E48-A460-C2080EA6CEAF}" type="doc">
      <dgm:prSet loTypeId="urn:microsoft.com/office/officeart/2005/8/layout/default#3" loCatId="list" qsTypeId="urn:microsoft.com/office/officeart/2005/8/quickstyle/simple1" qsCatId="simple" csTypeId="urn:microsoft.com/office/officeart/2005/8/colors/colorful2" csCatId="colorful" phldr="1"/>
      <dgm:spPr/>
      <dgm:t>
        <a:bodyPr/>
        <a:lstStyle/>
        <a:p>
          <a:endParaRPr lang="en-US"/>
        </a:p>
      </dgm:t>
    </dgm:pt>
    <dgm:pt modelId="{46C8A672-D64B-41D7-9797-C6336176B06F}">
      <dgm:prSet/>
      <dgm:spPr/>
      <dgm:t>
        <a:bodyPr/>
        <a:lstStyle/>
        <a:p>
          <a:pPr rtl="0"/>
          <a:r>
            <a:rPr lang="en-US" dirty="0" smtClean="0"/>
            <a:t>Direct-response television advertising ( infomercials, shows)</a:t>
          </a:r>
          <a:endParaRPr lang="en-US" dirty="0"/>
        </a:p>
      </dgm:t>
    </dgm:pt>
    <dgm:pt modelId="{2D5664F4-376A-4A7F-B82B-5BE5E55A9DAE}" type="parTrans" cxnId="{D2E1D359-A0F3-40FE-BA01-6E7BBA68907E}">
      <dgm:prSet/>
      <dgm:spPr/>
      <dgm:t>
        <a:bodyPr/>
        <a:lstStyle/>
        <a:p>
          <a:endParaRPr lang="en-US"/>
        </a:p>
      </dgm:t>
    </dgm:pt>
    <dgm:pt modelId="{CBC0BB9B-6868-403B-96BE-46F95F7B1C64}" type="sibTrans" cxnId="{D2E1D359-A0F3-40FE-BA01-6E7BBA68907E}">
      <dgm:prSet/>
      <dgm:spPr/>
      <dgm:t>
        <a:bodyPr/>
        <a:lstStyle/>
        <a:p>
          <a:endParaRPr lang="en-US"/>
        </a:p>
      </dgm:t>
    </dgm:pt>
    <dgm:pt modelId="{D0E7F293-02A1-47A0-BFB3-66AAFDF043F1}">
      <dgm:prSet/>
      <dgm:spPr/>
      <dgm:t>
        <a:bodyPr/>
        <a:lstStyle/>
        <a:p>
          <a:pPr rtl="0"/>
          <a:r>
            <a:rPr lang="en-US" dirty="0" smtClean="0"/>
            <a:t>Home shopping channels</a:t>
          </a:r>
          <a:endParaRPr lang="en-US" dirty="0"/>
        </a:p>
      </dgm:t>
    </dgm:pt>
    <dgm:pt modelId="{397EB6FC-5BD7-4AE3-AD6C-7473B638D749}" type="parTrans" cxnId="{94980AC2-190A-4747-BDA5-7F7DCCD3B5AB}">
      <dgm:prSet/>
      <dgm:spPr/>
      <dgm:t>
        <a:bodyPr/>
        <a:lstStyle/>
        <a:p>
          <a:endParaRPr lang="en-US"/>
        </a:p>
      </dgm:t>
    </dgm:pt>
    <dgm:pt modelId="{7E43FFC9-AF6E-4FD1-8248-1DC2D41D8C23}" type="sibTrans" cxnId="{94980AC2-190A-4747-BDA5-7F7DCCD3B5AB}">
      <dgm:prSet/>
      <dgm:spPr/>
      <dgm:t>
        <a:bodyPr/>
        <a:lstStyle/>
        <a:p>
          <a:endParaRPr lang="en-US"/>
        </a:p>
      </dgm:t>
    </dgm:pt>
    <dgm:pt modelId="{90E79C09-FB29-4BB6-933D-698E457CAAEB}" type="pres">
      <dgm:prSet presAssocID="{31E7844E-4BD3-4E48-A460-C2080EA6CEAF}" presName="diagram" presStyleCnt="0">
        <dgm:presLayoutVars>
          <dgm:dir/>
          <dgm:resizeHandles val="exact"/>
        </dgm:presLayoutVars>
      </dgm:prSet>
      <dgm:spPr/>
      <dgm:t>
        <a:bodyPr/>
        <a:lstStyle/>
        <a:p>
          <a:endParaRPr lang="en-US"/>
        </a:p>
      </dgm:t>
    </dgm:pt>
    <dgm:pt modelId="{2C219BA1-17A7-4514-954B-8959B8EA89B2}" type="pres">
      <dgm:prSet presAssocID="{46C8A672-D64B-41D7-9797-C6336176B06F}" presName="node" presStyleLbl="node1" presStyleIdx="0" presStyleCnt="2">
        <dgm:presLayoutVars>
          <dgm:bulletEnabled val="1"/>
        </dgm:presLayoutVars>
      </dgm:prSet>
      <dgm:spPr/>
      <dgm:t>
        <a:bodyPr/>
        <a:lstStyle/>
        <a:p>
          <a:endParaRPr lang="en-US"/>
        </a:p>
      </dgm:t>
    </dgm:pt>
    <dgm:pt modelId="{D9F85D9B-71B4-4423-9528-681520F8EDF7}" type="pres">
      <dgm:prSet presAssocID="{CBC0BB9B-6868-403B-96BE-46F95F7B1C64}" presName="sibTrans" presStyleCnt="0"/>
      <dgm:spPr/>
      <dgm:t>
        <a:bodyPr/>
        <a:lstStyle/>
        <a:p>
          <a:endParaRPr lang="en-US"/>
        </a:p>
      </dgm:t>
    </dgm:pt>
    <dgm:pt modelId="{E0310C7B-4C8E-4B70-B384-D04E92481838}" type="pres">
      <dgm:prSet presAssocID="{D0E7F293-02A1-47A0-BFB3-66AAFDF043F1}" presName="node" presStyleLbl="node1" presStyleIdx="1" presStyleCnt="2">
        <dgm:presLayoutVars>
          <dgm:bulletEnabled val="1"/>
        </dgm:presLayoutVars>
      </dgm:prSet>
      <dgm:spPr/>
      <dgm:t>
        <a:bodyPr/>
        <a:lstStyle/>
        <a:p>
          <a:endParaRPr lang="en-US"/>
        </a:p>
      </dgm:t>
    </dgm:pt>
  </dgm:ptLst>
  <dgm:cxnLst>
    <dgm:cxn modelId="{94980AC2-190A-4747-BDA5-7F7DCCD3B5AB}" srcId="{31E7844E-4BD3-4E48-A460-C2080EA6CEAF}" destId="{D0E7F293-02A1-47A0-BFB3-66AAFDF043F1}" srcOrd="1" destOrd="0" parTransId="{397EB6FC-5BD7-4AE3-AD6C-7473B638D749}" sibTransId="{7E43FFC9-AF6E-4FD1-8248-1DC2D41D8C23}"/>
    <dgm:cxn modelId="{99F16B16-8287-4EE1-8E8E-7243FC737100}" type="presOf" srcId="{31E7844E-4BD3-4E48-A460-C2080EA6CEAF}" destId="{90E79C09-FB29-4BB6-933D-698E457CAAEB}" srcOrd="0" destOrd="0" presId="urn:microsoft.com/office/officeart/2005/8/layout/default#3"/>
    <dgm:cxn modelId="{022D1633-BBE4-40EC-8F35-0F1FC49E9E03}" type="presOf" srcId="{46C8A672-D64B-41D7-9797-C6336176B06F}" destId="{2C219BA1-17A7-4514-954B-8959B8EA89B2}" srcOrd="0" destOrd="0" presId="urn:microsoft.com/office/officeart/2005/8/layout/default#3"/>
    <dgm:cxn modelId="{D2E1D359-A0F3-40FE-BA01-6E7BBA68907E}" srcId="{31E7844E-4BD3-4E48-A460-C2080EA6CEAF}" destId="{46C8A672-D64B-41D7-9797-C6336176B06F}" srcOrd="0" destOrd="0" parTransId="{2D5664F4-376A-4A7F-B82B-5BE5E55A9DAE}" sibTransId="{CBC0BB9B-6868-403B-96BE-46F95F7B1C64}"/>
    <dgm:cxn modelId="{3AF42ABC-07A4-45B7-9F72-3B2FEB23E563}" type="presOf" srcId="{D0E7F293-02A1-47A0-BFB3-66AAFDF043F1}" destId="{E0310C7B-4C8E-4B70-B384-D04E92481838}" srcOrd="0" destOrd="0" presId="urn:microsoft.com/office/officeart/2005/8/layout/default#3"/>
    <dgm:cxn modelId="{D845A6F6-2517-4E53-9BF2-F54C4F62500E}" type="presParOf" srcId="{90E79C09-FB29-4BB6-933D-698E457CAAEB}" destId="{2C219BA1-17A7-4514-954B-8959B8EA89B2}" srcOrd="0" destOrd="0" presId="urn:microsoft.com/office/officeart/2005/8/layout/default#3"/>
    <dgm:cxn modelId="{445EC59E-556B-4A18-8144-FFE62ECD044E}" type="presParOf" srcId="{90E79C09-FB29-4BB6-933D-698E457CAAEB}" destId="{D9F85D9B-71B4-4423-9528-681520F8EDF7}" srcOrd="1" destOrd="0" presId="urn:microsoft.com/office/officeart/2005/8/layout/default#3"/>
    <dgm:cxn modelId="{9267B1D1-90DA-4F5B-ACEE-51F130E5C633}" type="presParOf" srcId="{90E79C09-FB29-4BB6-933D-698E457CAAEB}" destId="{E0310C7B-4C8E-4B70-B384-D04E92481838}" srcOrd="2" destOrd="0" presId="urn:microsoft.com/office/officeart/2005/8/layout/defaul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FBB0E-F784-4615-86EC-F83DC97E3B52}">
      <dsp:nvSpPr>
        <dsp:cNvPr id="0" name=""/>
        <dsp:cNvSpPr/>
      </dsp:nvSpPr>
      <dsp:spPr>
        <a:xfrm>
          <a:off x="1809" y="0"/>
          <a:ext cx="1897134" cy="399257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rtl="0">
            <a:lnSpc>
              <a:spcPct val="90000"/>
            </a:lnSpc>
            <a:spcBef>
              <a:spcPct val="0"/>
            </a:spcBef>
            <a:spcAft>
              <a:spcPct val="35000"/>
            </a:spcAft>
          </a:pPr>
          <a:r>
            <a:rPr lang="en-US" sz="2300" kern="1200" dirty="0" smtClean="0"/>
            <a:t>Affordable method</a:t>
          </a:r>
          <a:endParaRPr lang="en-US" sz="2300" kern="1200" dirty="0"/>
        </a:p>
      </dsp:txBody>
      <dsp:txXfrm>
        <a:off x="1809" y="1597028"/>
        <a:ext cx="1897134" cy="1597028"/>
      </dsp:txXfrm>
    </dsp:sp>
    <dsp:sp modelId="{EA21D2E3-8DEB-4DA2-8BC6-40C7679E01E9}">
      <dsp:nvSpPr>
        <dsp:cNvPr id="0" name=""/>
        <dsp:cNvSpPr/>
      </dsp:nvSpPr>
      <dsp:spPr>
        <a:xfrm>
          <a:off x="285614" y="239554"/>
          <a:ext cx="1329526" cy="1329526"/>
        </a:xfrm>
        <a:prstGeom prst="ellipse">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6EB4EDF-B8CF-4724-8261-2AA950DFE0DF}">
      <dsp:nvSpPr>
        <dsp:cNvPr id="0" name=""/>
        <dsp:cNvSpPr/>
      </dsp:nvSpPr>
      <dsp:spPr>
        <a:xfrm>
          <a:off x="1955858" y="0"/>
          <a:ext cx="1897134" cy="3992571"/>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rtl="0">
            <a:lnSpc>
              <a:spcPct val="90000"/>
            </a:lnSpc>
            <a:spcBef>
              <a:spcPct val="0"/>
            </a:spcBef>
            <a:spcAft>
              <a:spcPct val="35000"/>
            </a:spcAft>
          </a:pPr>
          <a:r>
            <a:rPr lang="en-US" sz="2300" kern="1200" dirty="0" smtClean="0"/>
            <a:t>Percentage-of-sales method</a:t>
          </a:r>
          <a:endParaRPr lang="en-US" sz="2300" kern="1200" dirty="0"/>
        </a:p>
      </dsp:txBody>
      <dsp:txXfrm>
        <a:off x="1955858" y="1597028"/>
        <a:ext cx="1897134" cy="1597028"/>
      </dsp:txXfrm>
    </dsp:sp>
    <dsp:sp modelId="{56F9C352-6DC9-4D07-935E-0D80AB3224BA}">
      <dsp:nvSpPr>
        <dsp:cNvPr id="0" name=""/>
        <dsp:cNvSpPr/>
      </dsp:nvSpPr>
      <dsp:spPr>
        <a:xfrm>
          <a:off x="2239662" y="239554"/>
          <a:ext cx="1329526" cy="1329526"/>
        </a:xfrm>
        <a:prstGeom prst="ellipse">
          <a:avLst/>
        </a:prstGeom>
        <a:blipFill rotWithShape="0">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EEE8E7F-EA9B-420F-AEC9-647D23C5852A}">
      <dsp:nvSpPr>
        <dsp:cNvPr id="0" name=""/>
        <dsp:cNvSpPr/>
      </dsp:nvSpPr>
      <dsp:spPr>
        <a:xfrm>
          <a:off x="3909907" y="0"/>
          <a:ext cx="1897134" cy="3992571"/>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rtl="0">
            <a:lnSpc>
              <a:spcPct val="90000"/>
            </a:lnSpc>
            <a:spcBef>
              <a:spcPct val="0"/>
            </a:spcBef>
            <a:spcAft>
              <a:spcPct val="35000"/>
            </a:spcAft>
          </a:pPr>
          <a:r>
            <a:rPr lang="en-US" sz="2300" kern="1200" dirty="0" smtClean="0"/>
            <a:t>Competitive-parity method</a:t>
          </a:r>
          <a:endParaRPr lang="en-US" sz="2300" kern="1200" dirty="0"/>
        </a:p>
      </dsp:txBody>
      <dsp:txXfrm>
        <a:off x="3909907" y="1597028"/>
        <a:ext cx="1897134" cy="1597028"/>
      </dsp:txXfrm>
    </dsp:sp>
    <dsp:sp modelId="{86416EA4-896C-45F0-BD9A-C5064B77F60D}">
      <dsp:nvSpPr>
        <dsp:cNvPr id="0" name=""/>
        <dsp:cNvSpPr/>
      </dsp:nvSpPr>
      <dsp:spPr>
        <a:xfrm>
          <a:off x="4193711" y="239554"/>
          <a:ext cx="1329526" cy="1329526"/>
        </a:xfrm>
        <a:prstGeom prst="ellipse">
          <a:avLst/>
        </a:prstGeom>
        <a:blipFill rotWithShape="0">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C06EBB-45C1-4A5D-8161-C5045C7784A3}">
      <dsp:nvSpPr>
        <dsp:cNvPr id="0" name=""/>
        <dsp:cNvSpPr/>
      </dsp:nvSpPr>
      <dsp:spPr>
        <a:xfrm>
          <a:off x="5863955" y="0"/>
          <a:ext cx="1897134" cy="399257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rtl="0">
            <a:lnSpc>
              <a:spcPct val="90000"/>
            </a:lnSpc>
            <a:spcBef>
              <a:spcPct val="0"/>
            </a:spcBef>
            <a:spcAft>
              <a:spcPct val="35000"/>
            </a:spcAft>
          </a:pPr>
          <a:r>
            <a:rPr lang="en-US" sz="2300" kern="1200" dirty="0" smtClean="0"/>
            <a:t>Objective-and-task method</a:t>
          </a:r>
          <a:endParaRPr lang="en-US" sz="2300" kern="1200" dirty="0"/>
        </a:p>
      </dsp:txBody>
      <dsp:txXfrm>
        <a:off x="5863955" y="1597028"/>
        <a:ext cx="1897134" cy="1597028"/>
      </dsp:txXfrm>
    </dsp:sp>
    <dsp:sp modelId="{0442FF83-BCE6-490F-B79A-A0A5D19CC761}">
      <dsp:nvSpPr>
        <dsp:cNvPr id="0" name=""/>
        <dsp:cNvSpPr/>
      </dsp:nvSpPr>
      <dsp:spPr>
        <a:xfrm>
          <a:off x="6147759" y="239554"/>
          <a:ext cx="1329526" cy="1329526"/>
        </a:xfrm>
        <a:prstGeom prst="ellipse">
          <a:avLst/>
        </a:prstGeom>
        <a:blipFill rotWithShape="0">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51EE77-FB71-4390-8D55-6D42F5DF3FED}">
      <dsp:nvSpPr>
        <dsp:cNvPr id="0" name=""/>
        <dsp:cNvSpPr/>
      </dsp:nvSpPr>
      <dsp:spPr>
        <a:xfrm>
          <a:off x="310515" y="3194056"/>
          <a:ext cx="7141868" cy="598885"/>
        </a:xfrm>
        <a:prstGeom prst="leftRight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44AC0-215F-4A9A-BC9F-21A93C3BD01A}">
      <dsp:nvSpPr>
        <dsp:cNvPr id="0" name=""/>
        <dsp:cNvSpPr/>
      </dsp:nvSpPr>
      <dsp:spPr>
        <a:xfrm>
          <a:off x="1611876" y="940"/>
          <a:ext cx="1926616" cy="1880917"/>
        </a:xfrm>
        <a:prstGeom prst="roundRect">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132BA7-F447-4B5C-85B2-C120E8874596}">
      <dsp:nvSpPr>
        <dsp:cNvPr id="0" name=""/>
        <dsp:cNvSpPr/>
      </dsp:nvSpPr>
      <dsp:spPr>
        <a:xfrm>
          <a:off x="1210223" y="1881857"/>
          <a:ext cx="2729923" cy="101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0" numCol="1" spcCol="1270" anchor="t" anchorCtr="0">
          <a:noAutofit/>
        </a:bodyPr>
        <a:lstStyle/>
        <a:p>
          <a:pPr lvl="0" algn="ctr" defTabSz="1200150">
            <a:lnSpc>
              <a:spcPct val="90000"/>
            </a:lnSpc>
            <a:spcBef>
              <a:spcPct val="0"/>
            </a:spcBef>
            <a:spcAft>
              <a:spcPct val="35000"/>
            </a:spcAft>
          </a:pPr>
          <a:r>
            <a:rPr lang="en-US" sz="2700" kern="1200" dirty="0" smtClean="0">
              <a:solidFill>
                <a:schemeClr val="tx1"/>
              </a:solidFill>
            </a:rPr>
            <a:t>Communications effects</a:t>
          </a:r>
          <a:endParaRPr lang="en-US" sz="2700" kern="1200" dirty="0">
            <a:solidFill>
              <a:schemeClr val="tx1"/>
            </a:solidFill>
          </a:endParaRPr>
        </a:p>
      </dsp:txBody>
      <dsp:txXfrm>
        <a:off x="1210223" y="1881857"/>
        <a:ext cx="2729923" cy="1012801"/>
      </dsp:txXfrm>
    </dsp:sp>
    <dsp:sp modelId="{DB339E4E-D895-4117-99C0-680AD257D305}">
      <dsp:nvSpPr>
        <dsp:cNvPr id="0" name=""/>
        <dsp:cNvSpPr/>
      </dsp:nvSpPr>
      <dsp:spPr>
        <a:xfrm>
          <a:off x="4614907" y="940"/>
          <a:ext cx="1926616" cy="1880917"/>
        </a:xfrm>
        <a:prstGeom prst="roundRect">
          <a:avLst/>
        </a:prstGeom>
        <a:blipFill rotWithShape="0">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1AA503-12D1-4FB2-8FFC-2AE6923279A7}">
      <dsp:nvSpPr>
        <dsp:cNvPr id="0" name=""/>
        <dsp:cNvSpPr/>
      </dsp:nvSpPr>
      <dsp:spPr>
        <a:xfrm>
          <a:off x="4213253" y="1881857"/>
          <a:ext cx="2729923" cy="101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0" numCol="1" spcCol="1270" anchor="t" anchorCtr="0">
          <a:noAutofit/>
        </a:bodyPr>
        <a:lstStyle/>
        <a:p>
          <a:pPr lvl="0" algn="ctr" defTabSz="1200150">
            <a:lnSpc>
              <a:spcPct val="90000"/>
            </a:lnSpc>
            <a:spcBef>
              <a:spcPct val="0"/>
            </a:spcBef>
            <a:spcAft>
              <a:spcPct val="35000"/>
            </a:spcAft>
          </a:pPr>
          <a:r>
            <a:rPr lang="en-US" sz="2700" kern="1200" dirty="0" smtClean="0">
              <a:solidFill>
                <a:schemeClr val="tx1"/>
              </a:solidFill>
            </a:rPr>
            <a:t>Sales and profit effects</a:t>
          </a:r>
          <a:endParaRPr lang="en-US" sz="2700" kern="1200" dirty="0">
            <a:solidFill>
              <a:schemeClr val="tx1"/>
            </a:solidFill>
          </a:endParaRPr>
        </a:p>
      </dsp:txBody>
      <dsp:txXfrm>
        <a:off x="4213253" y="1881857"/>
        <a:ext cx="2729923" cy="10128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A61E5-956F-4412-B640-5333D295C014}">
      <dsp:nvSpPr>
        <dsp:cNvPr id="0" name=""/>
        <dsp:cNvSpPr/>
      </dsp:nvSpPr>
      <dsp:spPr>
        <a:xfrm>
          <a:off x="4092" y="312921"/>
          <a:ext cx="1947341" cy="1341718"/>
        </a:xfrm>
        <a:prstGeom prst="roundRect">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CB427D-E06B-46F0-BC0B-334B0224B9E7}">
      <dsp:nvSpPr>
        <dsp:cNvPr id="0" name=""/>
        <dsp:cNvSpPr/>
      </dsp:nvSpPr>
      <dsp:spPr>
        <a:xfrm>
          <a:off x="4092" y="1654639"/>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News</a:t>
          </a:r>
          <a:endParaRPr lang="en-US" sz="2000" kern="1200" dirty="0"/>
        </a:p>
      </dsp:txBody>
      <dsp:txXfrm>
        <a:off x="4092" y="1654639"/>
        <a:ext cx="1947341" cy="722463"/>
      </dsp:txXfrm>
    </dsp:sp>
    <dsp:sp modelId="{A18AE8A7-812E-476D-BB7B-55CC690E1325}">
      <dsp:nvSpPr>
        <dsp:cNvPr id="0" name=""/>
        <dsp:cNvSpPr/>
      </dsp:nvSpPr>
      <dsp:spPr>
        <a:xfrm>
          <a:off x="2405343" y="312921"/>
          <a:ext cx="1429154" cy="1341718"/>
        </a:xfrm>
        <a:prstGeom prst="roundRect">
          <a:avLst/>
        </a:prstGeom>
        <a:blipFill rotWithShape="0">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1AA56D-39FD-4628-A1D2-9DB9CA7E0BD8}">
      <dsp:nvSpPr>
        <dsp:cNvPr id="0" name=""/>
        <dsp:cNvSpPr/>
      </dsp:nvSpPr>
      <dsp:spPr>
        <a:xfrm>
          <a:off x="2146250" y="1654639"/>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Speeches</a:t>
          </a:r>
          <a:endParaRPr lang="en-US" sz="2000" kern="1200" dirty="0"/>
        </a:p>
      </dsp:txBody>
      <dsp:txXfrm>
        <a:off x="2146250" y="1654639"/>
        <a:ext cx="1947341" cy="722463"/>
      </dsp:txXfrm>
    </dsp:sp>
    <dsp:sp modelId="{287ED0D5-FB0C-4E9B-9731-0F1B6F465DD3}">
      <dsp:nvSpPr>
        <dsp:cNvPr id="0" name=""/>
        <dsp:cNvSpPr/>
      </dsp:nvSpPr>
      <dsp:spPr>
        <a:xfrm>
          <a:off x="4288408" y="312921"/>
          <a:ext cx="1947341" cy="1341718"/>
        </a:xfrm>
        <a:prstGeom prst="roundRect">
          <a:avLst/>
        </a:prstGeom>
        <a:blipFill rotWithShape="0">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DD3BA3-5743-459F-B956-EAAD6EF99ED1}">
      <dsp:nvSpPr>
        <dsp:cNvPr id="0" name=""/>
        <dsp:cNvSpPr/>
      </dsp:nvSpPr>
      <dsp:spPr>
        <a:xfrm>
          <a:off x="4288408" y="1654639"/>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Special events</a:t>
          </a:r>
          <a:endParaRPr lang="en-US" sz="2000" kern="1200" dirty="0"/>
        </a:p>
      </dsp:txBody>
      <dsp:txXfrm>
        <a:off x="4288408" y="1654639"/>
        <a:ext cx="1947341" cy="722463"/>
      </dsp:txXfrm>
    </dsp:sp>
    <dsp:sp modelId="{CC3D766B-47EC-471C-AF09-02317ED15933}">
      <dsp:nvSpPr>
        <dsp:cNvPr id="0" name=""/>
        <dsp:cNvSpPr/>
      </dsp:nvSpPr>
      <dsp:spPr>
        <a:xfrm>
          <a:off x="6430565" y="312921"/>
          <a:ext cx="1947341" cy="1341718"/>
        </a:xfrm>
        <a:prstGeom prst="roundRect">
          <a:avLst/>
        </a:prstGeom>
        <a:blipFill rotWithShape="0">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D58D6E-3038-462B-AB45-0B33C6D7C31B}">
      <dsp:nvSpPr>
        <dsp:cNvPr id="0" name=""/>
        <dsp:cNvSpPr/>
      </dsp:nvSpPr>
      <dsp:spPr>
        <a:xfrm>
          <a:off x="6430565" y="1654639"/>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Written materials</a:t>
          </a:r>
          <a:endParaRPr lang="en-US" sz="2000" kern="1200" dirty="0"/>
        </a:p>
      </dsp:txBody>
      <dsp:txXfrm>
        <a:off x="6430565" y="1654639"/>
        <a:ext cx="1947341" cy="722463"/>
      </dsp:txXfrm>
    </dsp:sp>
    <dsp:sp modelId="{5BFD9358-7ABC-4140-805F-53685B603DC2}">
      <dsp:nvSpPr>
        <dsp:cNvPr id="0" name=""/>
        <dsp:cNvSpPr/>
      </dsp:nvSpPr>
      <dsp:spPr>
        <a:xfrm>
          <a:off x="38384" y="2287155"/>
          <a:ext cx="1947341" cy="1341718"/>
        </a:xfrm>
        <a:prstGeom prst="roundRect">
          <a:avLst/>
        </a:prstGeom>
        <a:blipFill rotWithShape="0">
          <a:blip xmlns:r="http://schemas.openxmlformats.org/officeDocument/2006/relationships" r:embed="rId5"/>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5116B1-FE2D-4EA2-90E4-46A9E652B52D}">
      <dsp:nvSpPr>
        <dsp:cNvPr id="0" name=""/>
        <dsp:cNvSpPr/>
      </dsp:nvSpPr>
      <dsp:spPr>
        <a:xfrm>
          <a:off x="38384" y="3655310"/>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Audiovisual materials</a:t>
          </a:r>
          <a:endParaRPr lang="en-US" sz="2000" kern="1200" dirty="0"/>
        </a:p>
      </dsp:txBody>
      <dsp:txXfrm>
        <a:off x="38384" y="3655310"/>
        <a:ext cx="1947341" cy="722463"/>
      </dsp:txXfrm>
    </dsp:sp>
    <dsp:sp modelId="{7FDCB4CD-4C04-41B9-AB58-806DC862E815}">
      <dsp:nvSpPr>
        <dsp:cNvPr id="0" name=""/>
        <dsp:cNvSpPr/>
      </dsp:nvSpPr>
      <dsp:spPr>
        <a:xfrm>
          <a:off x="2405343" y="2573867"/>
          <a:ext cx="1429154" cy="1341718"/>
        </a:xfrm>
        <a:prstGeom prst="roundRect">
          <a:avLst/>
        </a:prstGeom>
        <a:blipFill rotWithShape="0">
          <a:blip xmlns:r="http://schemas.openxmlformats.org/officeDocument/2006/relationships" r:embed="rId6"/>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F3EEBD-CE58-4385-A3A0-B11527B630EF}">
      <dsp:nvSpPr>
        <dsp:cNvPr id="0" name=""/>
        <dsp:cNvSpPr/>
      </dsp:nvSpPr>
      <dsp:spPr>
        <a:xfrm>
          <a:off x="2146250" y="3915585"/>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Public service</a:t>
          </a:r>
          <a:endParaRPr lang="en-US" sz="2000" kern="1200" dirty="0"/>
        </a:p>
      </dsp:txBody>
      <dsp:txXfrm>
        <a:off x="2146250" y="3915585"/>
        <a:ext cx="1947341" cy="722463"/>
      </dsp:txXfrm>
    </dsp:sp>
    <dsp:sp modelId="{59D22DF1-23DA-4E57-95A5-E33174DE39EC}">
      <dsp:nvSpPr>
        <dsp:cNvPr id="0" name=""/>
        <dsp:cNvSpPr/>
      </dsp:nvSpPr>
      <dsp:spPr>
        <a:xfrm>
          <a:off x="4714447" y="2571837"/>
          <a:ext cx="1095262" cy="1349835"/>
        </a:xfrm>
        <a:prstGeom prst="roundRect">
          <a:avLst/>
        </a:prstGeom>
        <a:blipFill rotWithShape="0">
          <a:blip xmlns:r="http://schemas.openxmlformats.org/officeDocument/2006/relationships" r:embed="rId7"/>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7715C9-22BD-41F4-A828-827FBE9E5FFD}">
      <dsp:nvSpPr>
        <dsp:cNvPr id="0" name=""/>
        <dsp:cNvSpPr/>
      </dsp:nvSpPr>
      <dsp:spPr>
        <a:xfrm>
          <a:off x="4288408" y="3917615"/>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Buzz marketing</a:t>
          </a:r>
          <a:endParaRPr lang="en-US" sz="2000" kern="1200" dirty="0"/>
        </a:p>
      </dsp:txBody>
      <dsp:txXfrm>
        <a:off x="4288408" y="3917615"/>
        <a:ext cx="1947341" cy="722463"/>
      </dsp:txXfrm>
    </dsp:sp>
    <dsp:sp modelId="{91007FE3-BF40-4104-BD29-9A136C4241B1}">
      <dsp:nvSpPr>
        <dsp:cNvPr id="0" name=""/>
        <dsp:cNvSpPr/>
      </dsp:nvSpPr>
      <dsp:spPr>
        <a:xfrm>
          <a:off x="6430565" y="2573867"/>
          <a:ext cx="1947341" cy="1341718"/>
        </a:xfrm>
        <a:prstGeom prst="roundRect">
          <a:avLst/>
        </a:prstGeom>
        <a:blipFill rotWithShape="0">
          <a:blip xmlns:r="http://schemas.openxmlformats.org/officeDocument/2006/relationships" r:embed="rId8"/>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EC8251-0183-42B8-9A25-12944A9F9E7F}">
      <dsp:nvSpPr>
        <dsp:cNvPr id="0" name=""/>
        <dsp:cNvSpPr/>
      </dsp:nvSpPr>
      <dsp:spPr>
        <a:xfrm>
          <a:off x="6430565" y="3915585"/>
          <a:ext cx="1947341" cy="72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dirty="0" smtClean="0"/>
            <a:t>Corporate web sites</a:t>
          </a:r>
          <a:endParaRPr lang="en-US" sz="2000" kern="1200" dirty="0"/>
        </a:p>
      </dsp:txBody>
      <dsp:txXfrm>
        <a:off x="6430565" y="3915585"/>
        <a:ext cx="1947341" cy="7224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705316-D092-4663-94E2-5123894DE8C8}">
      <dsp:nvSpPr>
        <dsp:cNvPr id="0" name=""/>
        <dsp:cNvSpPr/>
      </dsp:nvSpPr>
      <dsp:spPr>
        <a:xfrm>
          <a:off x="507530" y="3917"/>
          <a:ext cx="2129099" cy="1383170"/>
        </a:xfrm>
        <a:prstGeom prst="rect">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25CAEF-09DE-4CC3-A024-A9185A4E3DDC}">
      <dsp:nvSpPr>
        <dsp:cNvPr id="0" name=""/>
        <dsp:cNvSpPr/>
      </dsp:nvSpPr>
      <dsp:spPr>
        <a:xfrm>
          <a:off x="568328" y="1387088"/>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lvl="0" algn="ctr" defTabSz="933450" rtl="0">
            <a:lnSpc>
              <a:spcPct val="90000"/>
            </a:lnSpc>
            <a:spcBef>
              <a:spcPct val="0"/>
            </a:spcBef>
            <a:spcAft>
              <a:spcPct val="35000"/>
            </a:spcAft>
          </a:pPr>
          <a:r>
            <a:rPr lang="en-US" sz="2100" kern="1200" dirty="0" smtClean="0"/>
            <a:t>Mobile phone marketing</a:t>
          </a:r>
          <a:endParaRPr lang="en-US" sz="2100" kern="1200" dirty="0"/>
        </a:p>
      </dsp:txBody>
      <dsp:txXfrm>
        <a:off x="568328" y="1387088"/>
        <a:ext cx="2007504" cy="744784"/>
      </dsp:txXfrm>
    </dsp:sp>
    <dsp:sp modelId="{3A150B56-8A81-4972-B886-8E46596F6E92}">
      <dsp:nvSpPr>
        <dsp:cNvPr id="0" name=""/>
        <dsp:cNvSpPr/>
      </dsp:nvSpPr>
      <dsp:spPr>
        <a:xfrm>
          <a:off x="2974788" y="3917"/>
          <a:ext cx="1732857" cy="1383170"/>
        </a:xfrm>
        <a:prstGeom prst="rect">
          <a:avLst/>
        </a:prstGeom>
        <a:blipFill rotWithShape="0">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DF9858-2AAE-44C9-8FB7-59BC1D007545}">
      <dsp:nvSpPr>
        <dsp:cNvPr id="0" name=""/>
        <dsp:cNvSpPr/>
      </dsp:nvSpPr>
      <dsp:spPr>
        <a:xfrm>
          <a:off x="2837464" y="1387088"/>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lvl="0" algn="ctr" defTabSz="933450" rtl="0">
            <a:lnSpc>
              <a:spcPct val="90000"/>
            </a:lnSpc>
            <a:spcBef>
              <a:spcPct val="0"/>
            </a:spcBef>
            <a:spcAft>
              <a:spcPct val="35000"/>
            </a:spcAft>
          </a:pPr>
          <a:r>
            <a:rPr lang="en-US" sz="2100" kern="1200" dirty="0" smtClean="0"/>
            <a:t>Podcasts and </a:t>
          </a:r>
          <a:r>
            <a:rPr lang="en-US" sz="2100" kern="1200" dirty="0" err="1" smtClean="0"/>
            <a:t>Vodcasts</a:t>
          </a:r>
          <a:endParaRPr lang="en-US" sz="2100" kern="1200" dirty="0"/>
        </a:p>
      </dsp:txBody>
      <dsp:txXfrm>
        <a:off x="2837464" y="1387088"/>
        <a:ext cx="2007504" cy="744784"/>
      </dsp:txXfrm>
    </dsp:sp>
    <dsp:sp modelId="{E5937784-292E-4CC8-8BBE-F0D147165C28}">
      <dsp:nvSpPr>
        <dsp:cNvPr id="0" name=""/>
        <dsp:cNvSpPr/>
      </dsp:nvSpPr>
      <dsp:spPr>
        <a:xfrm>
          <a:off x="5259764" y="3917"/>
          <a:ext cx="1579584" cy="1383170"/>
        </a:xfrm>
        <a:prstGeom prst="rect">
          <a:avLst/>
        </a:prstGeom>
        <a:blipFill rotWithShape="0">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29C031-20FA-4367-AA9B-48F75BE4722E}">
      <dsp:nvSpPr>
        <dsp:cNvPr id="0" name=""/>
        <dsp:cNvSpPr/>
      </dsp:nvSpPr>
      <dsp:spPr>
        <a:xfrm>
          <a:off x="5045804" y="1387088"/>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lvl="0" algn="ctr" defTabSz="933450" rtl="0">
            <a:lnSpc>
              <a:spcPct val="90000"/>
            </a:lnSpc>
            <a:spcBef>
              <a:spcPct val="0"/>
            </a:spcBef>
            <a:spcAft>
              <a:spcPct val="35000"/>
            </a:spcAft>
          </a:pPr>
          <a:r>
            <a:rPr lang="en-US" sz="2100" kern="1200" dirty="0" smtClean="0"/>
            <a:t>Interactive TV (</a:t>
          </a:r>
          <a:r>
            <a:rPr lang="en-US" sz="2100" kern="1200" dirty="0" err="1" smtClean="0"/>
            <a:t>iTV</a:t>
          </a:r>
          <a:r>
            <a:rPr lang="en-US" sz="2100" kern="1200" dirty="0" smtClean="0"/>
            <a:t>)</a:t>
          </a:r>
          <a:endParaRPr lang="en-US" sz="2100" kern="1200" dirty="0"/>
        </a:p>
      </dsp:txBody>
      <dsp:txXfrm>
        <a:off x="5045804" y="1387088"/>
        <a:ext cx="2007504" cy="744784"/>
      </dsp:txXfrm>
    </dsp:sp>
    <dsp:sp modelId="{FC37DD11-C0A4-4B9C-94F3-8FCDBBF7CDFB}">
      <dsp:nvSpPr>
        <dsp:cNvPr id="0" name=""/>
        <dsp:cNvSpPr/>
      </dsp:nvSpPr>
      <dsp:spPr>
        <a:xfrm>
          <a:off x="772511" y="2332623"/>
          <a:ext cx="1599138" cy="1383170"/>
        </a:xfrm>
        <a:prstGeom prst="roundRect">
          <a:avLst/>
        </a:prstGeom>
        <a:blipFill rotWithShape="0">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F492F5-1966-4CF5-A22E-6293AB964526}">
      <dsp:nvSpPr>
        <dsp:cNvPr id="0" name=""/>
        <dsp:cNvSpPr/>
      </dsp:nvSpPr>
      <dsp:spPr>
        <a:xfrm>
          <a:off x="568328" y="3715793"/>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lvl="0" algn="ctr" defTabSz="933450" rtl="0">
            <a:lnSpc>
              <a:spcPct val="90000"/>
            </a:lnSpc>
            <a:spcBef>
              <a:spcPct val="0"/>
            </a:spcBef>
            <a:spcAft>
              <a:spcPct val="35000"/>
            </a:spcAft>
          </a:pPr>
          <a:r>
            <a:rPr lang="en-US" sz="2100" kern="1200" dirty="0" smtClean="0"/>
            <a:t>Location based</a:t>
          </a:r>
          <a:endParaRPr lang="en-US" sz="2100" kern="1200" dirty="0"/>
        </a:p>
      </dsp:txBody>
      <dsp:txXfrm>
        <a:off x="568328" y="3715793"/>
        <a:ext cx="2007504" cy="744784"/>
      </dsp:txXfrm>
    </dsp:sp>
    <dsp:sp modelId="{C73C8CF7-16C6-454E-9573-D231C915DF95}">
      <dsp:nvSpPr>
        <dsp:cNvPr id="0" name=""/>
        <dsp:cNvSpPr/>
      </dsp:nvSpPr>
      <dsp:spPr>
        <a:xfrm>
          <a:off x="2776667" y="2332623"/>
          <a:ext cx="2007504" cy="1383170"/>
        </a:xfrm>
        <a:prstGeom prst="roundRect">
          <a:avLst/>
        </a:prstGeom>
        <a:blipFill rotWithShape="0">
          <a:blip xmlns:r="http://schemas.openxmlformats.org/officeDocument/2006/relationships" r:embed="rId5"/>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8AB90D-0EB4-49BF-9D01-E5E002B68029}">
      <dsp:nvSpPr>
        <dsp:cNvPr id="0" name=""/>
        <dsp:cNvSpPr/>
      </dsp:nvSpPr>
      <dsp:spPr>
        <a:xfrm>
          <a:off x="2776667" y="3715793"/>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lvl="0" algn="ctr" defTabSz="933450" rtl="0">
            <a:lnSpc>
              <a:spcPct val="90000"/>
            </a:lnSpc>
            <a:spcBef>
              <a:spcPct val="0"/>
            </a:spcBef>
            <a:spcAft>
              <a:spcPct val="35000"/>
            </a:spcAft>
          </a:pPr>
          <a:r>
            <a:rPr lang="en-US" sz="2100" kern="1200" dirty="0" smtClean="0"/>
            <a:t>E-mail</a:t>
          </a:r>
          <a:endParaRPr lang="en-US" sz="2100" kern="1200" dirty="0"/>
        </a:p>
      </dsp:txBody>
      <dsp:txXfrm>
        <a:off x="2776667" y="3715793"/>
        <a:ext cx="2007504" cy="744784"/>
      </dsp:txXfrm>
    </dsp:sp>
    <dsp:sp modelId="{CC395F5E-FEDC-4176-BCDE-AC672ADE3793}">
      <dsp:nvSpPr>
        <dsp:cNvPr id="0" name=""/>
        <dsp:cNvSpPr/>
      </dsp:nvSpPr>
      <dsp:spPr>
        <a:xfrm>
          <a:off x="4985007" y="2332623"/>
          <a:ext cx="2007504" cy="1383170"/>
        </a:xfrm>
        <a:prstGeom prst="roundRect">
          <a:avLst/>
        </a:prstGeom>
        <a:blipFill rotWithShape="0">
          <a:blip xmlns:r="http://schemas.openxmlformats.org/officeDocument/2006/relationships" r:embed="rId6"/>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282AA3-06D0-4502-9598-2C92AF284BB0}">
      <dsp:nvSpPr>
        <dsp:cNvPr id="0" name=""/>
        <dsp:cNvSpPr/>
      </dsp:nvSpPr>
      <dsp:spPr>
        <a:xfrm>
          <a:off x="4985007" y="3715793"/>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lvl="0" algn="ctr" defTabSz="933450" rtl="0">
            <a:lnSpc>
              <a:spcPct val="90000"/>
            </a:lnSpc>
            <a:spcBef>
              <a:spcPct val="0"/>
            </a:spcBef>
            <a:spcAft>
              <a:spcPct val="35000"/>
            </a:spcAft>
          </a:pPr>
          <a:r>
            <a:rPr lang="en-US" sz="2100" kern="1200" dirty="0" smtClean="0"/>
            <a:t>Social-networks</a:t>
          </a:r>
          <a:endParaRPr lang="en-US" sz="2100" kern="1200" dirty="0"/>
        </a:p>
      </dsp:txBody>
      <dsp:txXfrm>
        <a:off x="4985007" y="3715793"/>
        <a:ext cx="2007504" cy="7447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219BA1-17A7-4514-954B-8959B8EA89B2}">
      <dsp:nvSpPr>
        <dsp:cNvPr id="0" name=""/>
        <dsp:cNvSpPr/>
      </dsp:nvSpPr>
      <dsp:spPr>
        <a:xfrm>
          <a:off x="31125" y="362"/>
          <a:ext cx="3292780" cy="197566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rtl="0">
            <a:lnSpc>
              <a:spcPct val="90000"/>
            </a:lnSpc>
            <a:spcBef>
              <a:spcPct val="0"/>
            </a:spcBef>
            <a:spcAft>
              <a:spcPct val="35000"/>
            </a:spcAft>
          </a:pPr>
          <a:r>
            <a:rPr lang="en-US" sz="2900" kern="1200" dirty="0" smtClean="0"/>
            <a:t>Direct-response television advertising ( infomercials, shows)</a:t>
          </a:r>
          <a:endParaRPr lang="en-US" sz="2900" kern="1200" dirty="0"/>
        </a:p>
      </dsp:txBody>
      <dsp:txXfrm>
        <a:off x="31125" y="362"/>
        <a:ext cx="3292780" cy="1975668"/>
      </dsp:txXfrm>
    </dsp:sp>
    <dsp:sp modelId="{E0310C7B-4C8E-4B70-B384-D04E92481838}">
      <dsp:nvSpPr>
        <dsp:cNvPr id="0" name=""/>
        <dsp:cNvSpPr/>
      </dsp:nvSpPr>
      <dsp:spPr>
        <a:xfrm>
          <a:off x="31125" y="2305308"/>
          <a:ext cx="3292780" cy="1975668"/>
        </a:xfrm>
        <a:prstGeom prst="rect">
          <a:avLst/>
        </a:prstGeom>
        <a:solidFill>
          <a:schemeClr val="accent2">
            <a:hueOff val="-11906610"/>
            <a:satOff val="-23472"/>
            <a:lumOff val="490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rtl="0">
            <a:lnSpc>
              <a:spcPct val="90000"/>
            </a:lnSpc>
            <a:spcBef>
              <a:spcPct val="0"/>
            </a:spcBef>
            <a:spcAft>
              <a:spcPct val="35000"/>
            </a:spcAft>
          </a:pPr>
          <a:r>
            <a:rPr lang="en-US" sz="2900" kern="1200" dirty="0" smtClean="0"/>
            <a:t>Home shopping channels</a:t>
          </a:r>
          <a:endParaRPr lang="en-US" sz="2900" kern="1200" dirty="0"/>
        </a:p>
      </dsp:txBody>
      <dsp:txXfrm>
        <a:off x="31125" y="2305308"/>
        <a:ext cx="3292780" cy="1975668"/>
      </dsp:txXfrm>
    </dsp:sp>
  </dsp:spTree>
</dsp:drawing>
</file>

<file path=ppt/diagrams/layout1.xml><?xml version="1.0" encoding="utf-8"?>
<dgm:layoutDef xmlns:dgm="http://schemas.openxmlformats.org/drawingml/2006/diagram" xmlns:a="http://schemas.openxmlformats.org/drawingml/2006/main" uniqueId="urn:microsoft.com/office/officeart/2005/8/layout/hList7#1">
  <dgm:title val=""/>
  <dgm:desc val=""/>
  <dgm:catLst>
    <dgm:cat type="list" pri="12000"/>
    <dgm:cat type="process" pri="20000"/>
    <dgm:cat type="relationship" pri="14000"/>
    <dgm:cat type="convert" pri="8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List1#1">
  <dgm:title val=""/>
  <dgm:desc val=""/>
  <dgm:catLst>
    <dgm:cat type="list" pri="20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List1#2">
  <dgm:title val=""/>
  <dgm:desc val=""/>
  <dgm:catLst>
    <dgm:cat type="list" pri="20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List1#5">
  <dgm:title val=""/>
  <dgm:desc val=""/>
  <dgm:catLst>
    <dgm:cat type="list" pri="20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3">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D1939A5E-B1EC-46D7-8634-630F25AB3D81}" type="datetimeFigureOut">
              <a:rPr lang="en-US" smtClean="0"/>
              <a:t>3/26/2018</a:t>
            </a:fld>
            <a:endParaRPr lang="en-US"/>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6860FF91-A616-4C50-875B-D1F62E5AEAB7}" type="slidenum">
              <a:rPr lang="en-US" smtClean="0"/>
              <a:t>‹#›</a:t>
            </a:fld>
            <a:endParaRPr lang="en-US"/>
          </a:p>
        </p:txBody>
      </p:sp>
    </p:spTree>
    <p:extLst>
      <p:ext uri="{BB962C8B-B14F-4D97-AF65-F5344CB8AC3E}">
        <p14:creationId xmlns:p14="http://schemas.microsoft.com/office/powerpoint/2010/main" val="8540261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40136307-597E-461D-8D1F-2FD874688291}" type="datetimeFigureOut">
              <a:rPr lang="en-GB" smtClean="0"/>
              <a:t>26/03/2018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12EBB159-2F1B-4D2A-97C6-A00E64E170DA}" type="slidenum">
              <a:rPr lang="en-GB" smtClean="0"/>
              <a:t>‹#›</a:t>
            </a:fld>
            <a:endParaRPr lang="en-GB"/>
          </a:p>
        </p:txBody>
      </p:sp>
    </p:spTree>
    <p:extLst>
      <p:ext uri="{BB962C8B-B14F-4D97-AF65-F5344CB8AC3E}">
        <p14:creationId xmlns:p14="http://schemas.microsoft.com/office/powerpoint/2010/main" val="840977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r>
              <a:rPr lang="en-US" b="1" dirty="0" smtClean="0"/>
              <a:t>Notes to Accompany Slide:</a:t>
            </a:r>
            <a:endParaRPr lang="en-US" dirty="0" smtClean="0"/>
          </a:p>
          <a:p>
            <a:r>
              <a:rPr lang="en-US" b="1" dirty="0" smtClean="0"/>
              <a:t>Affordable method: </a:t>
            </a:r>
            <a:r>
              <a:rPr lang="en-US" dirty="0" smtClean="0"/>
              <a:t>Setting the promotion budget at the level management thinks the company can afford.</a:t>
            </a:r>
          </a:p>
          <a:p>
            <a:r>
              <a:rPr lang="en-US" b="1" dirty="0" smtClean="0"/>
              <a:t>Percentage-of-sales method: </a:t>
            </a:r>
            <a:r>
              <a:rPr lang="en-US" dirty="0" smtClean="0"/>
              <a:t>Setting the promotion budget at a certain percentage of current or forecasted sales or as a percentage of the unit sales price.</a:t>
            </a:r>
          </a:p>
          <a:p>
            <a:r>
              <a:rPr lang="en-US" b="1" dirty="0" smtClean="0"/>
              <a:t>Competitive-parity method: </a:t>
            </a:r>
            <a:r>
              <a:rPr lang="en-US" dirty="0" smtClean="0"/>
              <a:t>Setting the promotion budget to match competitors’ outlays.</a:t>
            </a:r>
          </a:p>
          <a:p>
            <a:r>
              <a:rPr lang="en-US" b="1" dirty="0" smtClean="0"/>
              <a:t>Objective-and-task method: </a:t>
            </a:r>
            <a:r>
              <a:rPr lang="en-US" dirty="0" smtClean="0"/>
              <a:t>Developing the promotion budget by (1) defining specific objectives, (2) determining the tasks that must be performed to achieve these objectives, and (3) estimating the costs of performing these tasks. The sum of these costs is the proposed promotion budget.</a:t>
            </a:r>
          </a:p>
        </p:txBody>
      </p:sp>
      <p:sp>
        <p:nvSpPr>
          <p:cNvPr id="35844" name="Slide Number Placeholder 3"/>
          <p:cNvSpPr>
            <a:spLocks noGrp="1"/>
          </p:cNvSpPr>
          <p:nvPr>
            <p:ph type="sldNum" sz="quarter" idx="5"/>
          </p:nvPr>
        </p:nvSpPr>
        <p:spPr>
          <a:noFill/>
        </p:spPr>
        <p:txBody>
          <a:bodyPr/>
          <a:lstStyle/>
          <a:p>
            <a:fld id="{A7AAD7CC-0A3E-4A1A-BD09-10FBA133578E}" type="slidenum">
              <a:rPr lang="en-US" smtClean="0"/>
              <a:pPr/>
              <a:t>21</a:t>
            </a:fld>
            <a:endParaRPr lang="en-US" smtClean="0"/>
          </a:p>
        </p:txBody>
      </p:sp>
    </p:spTree>
    <p:extLst>
      <p:ext uri="{BB962C8B-B14F-4D97-AF65-F5344CB8AC3E}">
        <p14:creationId xmlns:p14="http://schemas.microsoft.com/office/powerpoint/2010/main" val="2001918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pPr eaLnBrk="1" hangingPunct="1">
              <a:spcBef>
                <a:spcPct val="0"/>
              </a:spcBef>
            </a:pPr>
            <a:endParaRPr lang="en-US" smtClean="0"/>
          </a:p>
        </p:txBody>
      </p:sp>
      <p:sp>
        <p:nvSpPr>
          <p:cNvPr id="36868" name="Slide Number Placeholder 3"/>
          <p:cNvSpPr>
            <a:spLocks noGrp="1"/>
          </p:cNvSpPr>
          <p:nvPr>
            <p:ph type="sldNum" sz="quarter" idx="5"/>
          </p:nvPr>
        </p:nvSpPr>
        <p:spPr>
          <a:noFill/>
        </p:spPr>
        <p:txBody>
          <a:bodyPr/>
          <a:lstStyle/>
          <a:p>
            <a:fld id="{459D83FC-A7EA-442B-8F37-5472164FE16E}" type="slidenum">
              <a:rPr lang="en-US" smtClean="0"/>
              <a:pPr/>
              <a:t>22</a:t>
            </a:fld>
            <a:endParaRPr lang="en-US" smtClean="0"/>
          </a:p>
        </p:txBody>
      </p:sp>
    </p:spTree>
    <p:extLst>
      <p:ext uri="{BB962C8B-B14F-4D97-AF65-F5344CB8AC3E}">
        <p14:creationId xmlns:p14="http://schemas.microsoft.com/office/powerpoint/2010/main" val="1637840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p:spPr>
        <p:txBody>
          <a:bodyPr/>
          <a:lstStyle/>
          <a:p>
            <a:pPr eaLnBrk="1" hangingPunct="1">
              <a:spcBef>
                <a:spcPct val="0"/>
              </a:spcBef>
            </a:pPr>
            <a:endParaRPr lang="en-US" smtClean="0"/>
          </a:p>
        </p:txBody>
      </p:sp>
      <p:sp>
        <p:nvSpPr>
          <p:cNvPr id="28676" name="Slide Number Placeholder 3"/>
          <p:cNvSpPr>
            <a:spLocks noGrp="1"/>
          </p:cNvSpPr>
          <p:nvPr>
            <p:ph type="sldNum" sz="quarter" idx="5"/>
          </p:nvPr>
        </p:nvSpPr>
        <p:spPr>
          <a:noFill/>
        </p:spPr>
        <p:txBody>
          <a:bodyPr/>
          <a:lstStyle/>
          <a:p>
            <a:fld id="{81426B1B-0D46-4616-B3FA-102609DEC858}" type="slidenum">
              <a:rPr lang="en-US" smtClean="0"/>
              <a:pPr/>
              <a:t>23</a:t>
            </a:fld>
            <a:endParaRPr lang="en-US" smtClean="0"/>
          </a:p>
        </p:txBody>
      </p:sp>
    </p:spTree>
    <p:extLst>
      <p:ext uri="{BB962C8B-B14F-4D97-AF65-F5344CB8AC3E}">
        <p14:creationId xmlns:p14="http://schemas.microsoft.com/office/powerpoint/2010/main" val="3622651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p:spPr>
        <p:txBody>
          <a:bodyPr/>
          <a:lstStyle/>
          <a:p>
            <a:pPr eaLnBrk="1" hangingPunct="1">
              <a:spcBef>
                <a:spcPct val="0"/>
              </a:spcBef>
            </a:pPr>
            <a:endParaRPr lang="en-US" smtClean="0"/>
          </a:p>
        </p:txBody>
      </p:sp>
      <p:sp>
        <p:nvSpPr>
          <p:cNvPr id="30724" name="Slide Number Placeholder 3"/>
          <p:cNvSpPr>
            <a:spLocks noGrp="1"/>
          </p:cNvSpPr>
          <p:nvPr>
            <p:ph type="sldNum" sz="quarter" idx="5"/>
          </p:nvPr>
        </p:nvSpPr>
        <p:spPr>
          <a:noFill/>
        </p:spPr>
        <p:txBody>
          <a:bodyPr/>
          <a:lstStyle/>
          <a:p>
            <a:fld id="{69CB8C5B-9C19-4B45-8FF0-8FA3FD43341C}" type="slidenum">
              <a:rPr lang="en-US" smtClean="0"/>
              <a:pPr/>
              <a:t>25</a:t>
            </a:fld>
            <a:endParaRPr lang="en-US" smtClean="0"/>
          </a:p>
        </p:txBody>
      </p:sp>
    </p:spTree>
    <p:extLst>
      <p:ext uri="{BB962C8B-B14F-4D97-AF65-F5344CB8AC3E}">
        <p14:creationId xmlns:p14="http://schemas.microsoft.com/office/powerpoint/2010/main" val="3214649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p:spPr>
        <p:txBody>
          <a:bodyPr/>
          <a:lstStyle/>
          <a:p>
            <a:endParaRPr lang="en-US" smtClean="0"/>
          </a:p>
        </p:txBody>
      </p:sp>
      <p:sp>
        <p:nvSpPr>
          <p:cNvPr id="32772" name="Slide Number Placeholder 3"/>
          <p:cNvSpPr>
            <a:spLocks noGrp="1"/>
          </p:cNvSpPr>
          <p:nvPr>
            <p:ph type="sldNum" sz="quarter" idx="5"/>
          </p:nvPr>
        </p:nvSpPr>
        <p:spPr>
          <a:noFill/>
        </p:spPr>
        <p:txBody>
          <a:bodyPr/>
          <a:lstStyle/>
          <a:p>
            <a:fld id="{80F6C6AD-329B-484D-9BC0-6450D864B59F}" type="slidenum">
              <a:rPr lang="en-GB" smtClean="0"/>
              <a:pPr/>
              <a:t>28</a:t>
            </a:fld>
            <a:endParaRPr lang="en-GB" smtClean="0"/>
          </a:p>
        </p:txBody>
      </p:sp>
    </p:spTree>
    <p:extLst>
      <p:ext uri="{BB962C8B-B14F-4D97-AF65-F5344CB8AC3E}">
        <p14:creationId xmlns:p14="http://schemas.microsoft.com/office/powerpoint/2010/main" val="27956669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r>
              <a:rPr lang="en-US" b="1" smtClean="0"/>
              <a:t>Notes to Accompany Slide:</a:t>
            </a:r>
            <a:endParaRPr lang="en-US" smtClean="0"/>
          </a:p>
          <a:p>
            <a:r>
              <a:rPr lang="en-US" b="1" smtClean="0"/>
              <a:t>Direct-response television </a:t>
            </a:r>
            <a:r>
              <a:rPr lang="en-US" smtClean="0"/>
              <a:t>marketing is direct marketing via television, including direct-response television advertising (or infomercials) and home shopping channels.</a:t>
            </a:r>
          </a:p>
        </p:txBody>
      </p:sp>
      <p:sp>
        <p:nvSpPr>
          <p:cNvPr id="35844" name="Slide Number Placeholder 3"/>
          <p:cNvSpPr>
            <a:spLocks noGrp="1"/>
          </p:cNvSpPr>
          <p:nvPr>
            <p:ph type="sldNum" sz="quarter" idx="5"/>
          </p:nvPr>
        </p:nvSpPr>
        <p:spPr>
          <a:noFill/>
        </p:spPr>
        <p:txBody>
          <a:bodyPr/>
          <a:lstStyle/>
          <a:p>
            <a:fld id="{29D87FC2-F846-43CE-8CBF-A8E708D55D9C}" type="slidenum">
              <a:rPr lang="en-US" smtClean="0"/>
              <a:pPr/>
              <a:t>30</a:t>
            </a:fld>
            <a:endParaRPr lang="en-US" smtClean="0"/>
          </a:p>
        </p:txBody>
      </p:sp>
    </p:spTree>
    <p:extLst>
      <p:ext uri="{BB962C8B-B14F-4D97-AF65-F5344CB8AC3E}">
        <p14:creationId xmlns:p14="http://schemas.microsoft.com/office/powerpoint/2010/main" val="2281716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smtClean="0"/>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67260C89-1C6C-4F27-B7A2-B81FE46C0662}" type="datetimeFigureOut">
              <a:rPr lang="en-US" sz="2000">
                <a:solidFill>
                  <a:prstClr val="black"/>
                </a:solidFill>
                <a:latin typeface="Times" pitchFamily="18" charset="0"/>
              </a:rPr>
              <a:pPr eaLnBrk="0" fontAlgn="base" hangingPunct="0">
                <a:spcBef>
                  <a:spcPct val="0"/>
                </a:spcBef>
                <a:spcAft>
                  <a:spcPct val="0"/>
                </a:spcAft>
                <a:defRPr/>
              </a:pPr>
              <a:t>3/26/2018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6BA72D0-B6AF-4443-AA82-D406A08F0695}" type="slidenum">
              <a:rPr lang="en-GB" altLang="en-US"/>
              <a:pPr/>
              <a:t>‹#›</a:t>
            </a:fld>
            <a:endParaRPr lang="en-GB" altLang="en-US"/>
          </a:p>
        </p:txBody>
      </p:sp>
    </p:spTree>
    <p:extLst>
      <p:ext uri="{BB962C8B-B14F-4D97-AF65-F5344CB8AC3E}">
        <p14:creationId xmlns:p14="http://schemas.microsoft.com/office/powerpoint/2010/main" val="571397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fld id="{6D175FEC-0D81-4618-AAF1-995D8755A4B4}" type="slidenum">
              <a:rPr lang="en-GB" altLang="en-US"/>
              <a:pPr/>
              <a:t>‹#›</a:t>
            </a:fld>
            <a:endParaRPr lang="en-GB" altLang="en-US"/>
          </a:p>
        </p:txBody>
      </p:sp>
    </p:spTree>
    <p:extLst>
      <p:ext uri="{BB962C8B-B14F-4D97-AF65-F5344CB8AC3E}">
        <p14:creationId xmlns:p14="http://schemas.microsoft.com/office/powerpoint/2010/main" val="2786426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DDF97335-FBD4-48D8-832A-8976B815D5F8}" type="datetimeFigureOut">
              <a:rPr lang="en-US" sz="2000">
                <a:solidFill>
                  <a:prstClr val="black"/>
                </a:solidFill>
                <a:latin typeface="Times" pitchFamily="18" charset="0"/>
              </a:rPr>
              <a:pPr eaLnBrk="0" fontAlgn="base" hangingPunct="0">
                <a:spcBef>
                  <a:spcPct val="0"/>
                </a:spcBef>
                <a:spcAft>
                  <a:spcPct val="0"/>
                </a:spcAft>
                <a:defRPr/>
              </a:pPr>
              <a:t>3/26/2018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9FC3DF8-BF28-424C-8882-A20DF55DECEE}" type="slidenum">
              <a:rPr lang="en-GB" altLang="en-US"/>
              <a:pPr/>
              <a:t>‹#›</a:t>
            </a:fld>
            <a:endParaRPr lang="en-GB" altLang="en-US"/>
          </a:p>
        </p:txBody>
      </p:sp>
    </p:spTree>
    <p:extLst>
      <p:ext uri="{BB962C8B-B14F-4D97-AF65-F5344CB8AC3E}">
        <p14:creationId xmlns:p14="http://schemas.microsoft.com/office/powerpoint/2010/main" val="31670246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E5F1E62-0F09-496F-8CA0-5FD587C9110D}" type="datetimeFigureOut">
              <a:rPr lang="en-US" sz="2000">
                <a:solidFill>
                  <a:prstClr val="black"/>
                </a:solidFill>
                <a:latin typeface="Times" pitchFamily="18" charset="0"/>
              </a:rPr>
              <a:pPr eaLnBrk="0" fontAlgn="base" hangingPunct="0">
                <a:spcBef>
                  <a:spcPct val="0"/>
                </a:spcBef>
                <a:spcAft>
                  <a:spcPct val="0"/>
                </a:spcAft>
                <a:defRPr/>
              </a:pPr>
              <a:t>3/26/2018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05C20C5D-2977-4000-82F6-FDD7297121CE}" type="slidenum">
              <a:rPr lang="en-GB" altLang="en-US"/>
              <a:pPr/>
              <a:t>‹#›</a:t>
            </a:fld>
            <a:endParaRPr lang="en-GB" altLang="en-US"/>
          </a:p>
        </p:txBody>
      </p:sp>
    </p:spTree>
    <p:extLst>
      <p:ext uri="{BB962C8B-B14F-4D97-AF65-F5344CB8AC3E}">
        <p14:creationId xmlns:p14="http://schemas.microsoft.com/office/powerpoint/2010/main" val="3690280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21087AA-7D5D-4240-B9B7-3335993A781C}" type="datetimeFigureOut">
              <a:rPr lang="en-US" sz="2000">
                <a:solidFill>
                  <a:prstClr val="black"/>
                </a:solidFill>
                <a:latin typeface="Times" pitchFamily="18" charset="0"/>
              </a:rPr>
              <a:pPr eaLnBrk="0" fontAlgn="base" hangingPunct="0">
                <a:spcBef>
                  <a:spcPct val="0"/>
                </a:spcBef>
                <a:spcAft>
                  <a:spcPct val="0"/>
                </a:spcAft>
                <a:defRPr/>
              </a:pPr>
              <a:t>3/26/2018</a:t>
            </a:fld>
            <a:endParaRPr lang="en-GB" sz="2000">
              <a:solidFill>
                <a:prstClr val="black"/>
              </a:solidFill>
              <a:latin typeface="Times"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A57594A6-6BF0-4C28-B064-67E39519F5B0}" type="slidenum">
              <a:rPr lang="en-GB" altLang="en-US"/>
              <a:pPr/>
              <a:t>‹#›</a:t>
            </a:fld>
            <a:endParaRPr lang="en-GB" altLang="en-US"/>
          </a:p>
        </p:txBody>
      </p:sp>
    </p:spTree>
    <p:extLst>
      <p:ext uri="{BB962C8B-B14F-4D97-AF65-F5344CB8AC3E}">
        <p14:creationId xmlns:p14="http://schemas.microsoft.com/office/powerpoint/2010/main" val="4098143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949941C4-3645-4846-8242-6BD4C78031A5}" type="datetimeFigureOut">
              <a:rPr lang="en-US" sz="2000">
                <a:solidFill>
                  <a:prstClr val="black"/>
                </a:solidFill>
                <a:latin typeface="Times" pitchFamily="18" charset="0"/>
              </a:rPr>
              <a:pPr eaLnBrk="0" fontAlgn="base" hangingPunct="0">
                <a:spcBef>
                  <a:spcPct val="0"/>
                </a:spcBef>
                <a:spcAft>
                  <a:spcPct val="0"/>
                </a:spcAft>
                <a:defRPr/>
              </a:pPr>
              <a:t>3/26/2018</a:t>
            </a:fld>
            <a:endParaRPr lang="en-GB" sz="2000">
              <a:solidFill>
                <a:prstClr val="black"/>
              </a:solidFill>
              <a:latin typeface="Times"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29D84E7A-93CD-4193-A896-6E7AEF7F6210}" type="slidenum">
              <a:rPr lang="en-GB" altLang="en-US"/>
              <a:pPr/>
              <a:t>‹#›</a:t>
            </a:fld>
            <a:endParaRPr lang="en-GB" altLang="en-US"/>
          </a:p>
        </p:txBody>
      </p:sp>
    </p:spTree>
    <p:extLst>
      <p:ext uri="{BB962C8B-B14F-4D97-AF65-F5344CB8AC3E}">
        <p14:creationId xmlns:p14="http://schemas.microsoft.com/office/powerpoint/2010/main" val="325437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E883F067-F09D-48FB-A84B-9FE2C88F8378}" type="datetimeFigureOut">
              <a:rPr lang="en-US" sz="2000">
                <a:solidFill>
                  <a:prstClr val="black"/>
                </a:solidFill>
                <a:latin typeface="Times" pitchFamily="18" charset="0"/>
              </a:rPr>
              <a:pPr eaLnBrk="0" fontAlgn="base" hangingPunct="0">
                <a:spcBef>
                  <a:spcPct val="0"/>
                </a:spcBef>
                <a:spcAft>
                  <a:spcPct val="0"/>
                </a:spcAft>
                <a:defRPr/>
              </a:pPr>
              <a:t>3/26/2018</a:t>
            </a:fld>
            <a:endParaRPr lang="en-GB" sz="2000">
              <a:solidFill>
                <a:prstClr val="black"/>
              </a:solidFill>
              <a:latin typeface="Times" pitchFamily="18" charset="0"/>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CBCA0269-DC4E-40C9-BE22-749668324C87}" type="slidenum">
              <a:rPr lang="en-GB" altLang="en-US"/>
              <a:pPr/>
              <a:t>‹#›</a:t>
            </a:fld>
            <a:endParaRPr lang="en-GB" altLang="en-US"/>
          </a:p>
        </p:txBody>
      </p:sp>
    </p:spTree>
    <p:extLst>
      <p:ext uri="{BB962C8B-B14F-4D97-AF65-F5344CB8AC3E}">
        <p14:creationId xmlns:p14="http://schemas.microsoft.com/office/powerpoint/2010/main" val="2056925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846996F2-07F9-4EA3-BB00-CB70FE1F7330}" type="datetimeFigureOut">
              <a:rPr lang="en-US" sz="2000">
                <a:solidFill>
                  <a:prstClr val="black"/>
                </a:solidFill>
                <a:latin typeface="Times" pitchFamily="18" charset="0"/>
              </a:rPr>
              <a:pPr eaLnBrk="0" fontAlgn="base" hangingPunct="0">
                <a:spcBef>
                  <a:spcPct val="0"/>
                </a:spcBef>
                <a:spcAft>
                  <a:spcPct val="0"/>
                </a:spcAft>
                <a:defRPr/>
              </a:pPr>
              <a:t>3/26/2018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DBC6C850-BF2A-42F4-AABF-416935AE0479}" type="slidenum">
              <a:rPr lang="en-GB" altLang="en-US"/>
              <a:pPr/>
              <a:t>‹#›</a:t>
            </a:fld>
            <a:endParaRPr lang="en-GB" altLang="en-US"/>
          </a:p>
        </p:txBody>
      </p:sp>
    </p:spTree>
    <p:extLst>
      <p:ext uri="{BB962C8B-B14F-4D97-AF65-F5344CB8AC3E}">
        <p14:creationId xmlns:p14="http://schemas.microsoft.com/office/powerpoint/2010/main" val="1687835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8CE3BDA-6373-4C57-8305-D7D02E51B224}" type="datetimeFigureOut">
              <a:rPr lang="en-US" sz="2000">
                <a:solidFill>
                  <a:prstClr val="black"/>
                </a:solidFill>
                <a:latin typeface="Times" pitchFamily="18" charset="0"/>
              </a:rPr>
              <a:pPr eaLnBrk="0" fontAlgn="base" hangingPunct="0">
                <a:spcBef>
                  <a:spcPct val="0"/>
                </a:spcBef>
                <a:spcAft>
                  <a:spcPct val="0"/>
                </a:spcAft>
                <a:defRPr/>
              </a:pPr>
              <a:t>3/26/2018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CBD292-6184-4F7E-B66C-551DEA5E56FF}" type="slidenum">
              <a:rPr lang="en-GB" altLang="en-US"/>
              <a:pPr/>
              <a:t>‹#›</a:t>
            </a:fld>
            <a:endParaRPr lang="en-GB" altLang="en-US"/>
          </a:p>
        </p:txBody>
      </p:sp>
    </p:spTree>
    <p:extLst>
      <p:ext uri="{BB962C8B-B14F-4D97-AF65-F5344CB8AC3E}">
        <p14:creationId xmlns:p14="http://schemas.microsoft.com/office/powerpoint/2010/main" val="1499433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9FB0674-F0B2-47E8-A770-A123889CF9E7}" type="datetimeFigureOut">
              <a:rPr lang="en-US" sz="2000">
                <a:solidFill>
                  <a:prstClr val="black"/>
                </a:solidFill>
                <a:latin typeface="Times" pitchFamily="18" charset="0"/>
              </a:rPr>
              <a:pPr eaLnBrk="0" fontAlgn="base" hangingPunct="0">
                <a:spcBef>
                  <a:spcPct val="0"/>
                </a:spcBef>
                <a:spcAft>
                  <a:spcPct val="0"/>
                </a:spcAft>
                <a:defRPr/>
              </a:pPr>
              <a:t>3/26/2018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1E7B7F2-1793-4204-8F1F-56B8C7B14B23}" type="slidenum">
              <a:rPr lang="en-GB" altLang="en-US"/>
              <a:pPr/>
              <a:t>‹#›</a:t>
            </a:fld>
            <a:endParaRPr lang="en-GB" altLang="en-US"/>
          </a:p>
        </p:txBody>
      </p:sp>
    </p:spTree>
    <p:extLst>
      <p:ext uri="{BB962C8B-B14F-4D97-AF65-F5344CB8AC3E}">
        <p14:creationId xmlns:p14="http://schemas.microsoft.com/office/powerpoint/2010/main" val="3761245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FBD8DCF5-F1F6-4E47-8963-3E9EDE489C4D}" type="datetimeFigureOut">
              <a:rPr lang="en-US" sz="2000">
                <a:solidFill>
                  <a:prstClr val="black"/>
                </a:solidFill>
                <a:latin typeface="Times" pitchFamily="18" charset="0"/>
              </a:rPr>
              <a:pPr eaLnBrk="0" fontAlgn="base" hangingPunct="0">
                <a:spcBef>
                  <a:spcPct val="0"/>
                </a:spcBef>
                <a:spcAft>
                  <a:spcPct val="0"/>
                </a:spcAft>
                <a:defRPr/>
              </a:pPr>
              <a:t>3/26/2018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CAF36FD-A9CF-4820-B808-E1F4F64B992E}" type="slidenum">
              <a:rPr lang="en-GB" altLang="en-US"/>
              <a:pPr/>
              <a:t>‹#›</a:t>
            </a:fld>
            <a:endParaRPr lang="en-GB" altLang="en-US"/>
          </a:p>
        </p:txBody>
      </p:sp>
    </p:spTree>
    <p:extLst>
      <p:ext uri="{BB962C8B-B14F-4D97-AF65-F5344CB8AC3E}">
        <p14:creationId xmlns:p14="http://schemas.microsoft.com/office/powerpoint/2010/main" val="2600099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fontAlgn="base" hangingPunct="0">
              <a:spcBef>
                <a:spcPct val="0"/>
              </a:spcBef>
              <a:spcAft>
                <a:spcPct val="0"/>
              </a:spcAft>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charset="0"/>
              </a:defRPr>
            </a:lvl1pPr>
          </a:lstStyle>
          <a:p>
            <a:pPr eaLnBrk="0" fontAlgn="base" hangingPunct="0">
              <a:spcBef>
                <a:spcPct val="0"/>
              </a:spcBef>
              <a:spcAft>
                <a:spcPct val="0"/>
              </a:spcAft>
            </a:pPr>
            <a:fld id="{48C7085D-60A0-465E-99D1-E086C83C9623}" type="slidenum">
              <a:rPr lang="en-GB" altLang="en-US"/>
              <a:pPr eaLnBrk="0" fontAlgn="base" hangingPunct="0">
                <a:spcBef>
                  <a:spcPct val="0"/>
                </a:spcBef>
                <a:spcAft>
                  <a:spcPct val="0"/>
                </a:spcAft>
              </a:pPr>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03851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SfAxUpeVhCg" TargetMode="External"/><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youtu.be/rJQTw4rVfdc"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frm=1&amp;source=images&amp;cd=&amp;cad=rja&amp;uact=8&amp;docid=MAx7eDC5lY3vQM&amp;tbnid=mMYxhOV_S2QGWM:&amp;ved=0CAUQjRw&amp;url=http://www.hookedonads.com/david-beckhams-armani-underwear-adverts-got-spoofed-twice/&amp;ei=bm9fU-WKGKOy7AaRy4GQBQ&amp;bvm=bv.65397613,d.ZGU&amp;psig=AFQjCNH2M2TX03iNOcYZBJZlGo7F2SpF7Q&amp;ust=1398849724133964"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 Id="rId6" Type="http://schemas.openxmlformats.org/officeDocument/2006/relationships/hyperlink" Target="http://www.youtube.com/watch?v=SHcm1ec7CcY" TargetMode="External"/><Relationship Id="rId5" Type="http://schemas.openxmlformats.org/officeDocument/2006/relationships/image" Target="../media/image8.png"/><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google.co.uk/imgres?imgurl=http://www.maxtb.com/wp-content/uploads/2010/01/presshat.jpg&amp;imgrefurl=http://www.maxtb.com/2010/01/05/public-relations-relations/&amp;usg=__vn9qru7KKo61OiDzzsBwzRdAf_o=&amp;h=471&amp;w=611&amp;sz=21&amp;hl=en&amp;start=4&amp;zoom=1&amp;itbs=1&amp;tbnid=_NzFzJwJha0htM:&amp;tbnh=105&amp;tbnw=136&amp;prev=/images?q=public+relations&amp;hl=en&amp;sa=X&amp;tbs=isch:1&amp;prmd=ivnslb&amp;ei=VwKBTbqlOo6whQeY05mxBw"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0.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34.png"/></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ctrTitle"/>
          </p:nvPr>
        </p:nvSpPr>
        <p:spPr>
          <a:xfrm>
            <a:off x="642938" y="1428750"/>
            <a:ext cx="7772400" cy="1470025"/>
          </a:xfrm>
        </p:spPr>
        <p:txBody>
          <a:bodyPr/>
          <a:lstStyle/>
          <a:p>
            <a:pPr eaLnBrk="1" hangingPunct="1"/>
            <a:r>
              <a:rPr lang="en-GB" altLang="en-US" dirty="0" smtClean="0">
                <a:cs typeface="Arial" charset="0"/>
              </a:rPr>
              <a:t>Leisure Marketing</a:t>
            </a:r>
            <a:endParaRPr lang="en-GB" altLang="en-US" dirty="0" smtClean="0">
              <a:cs typeface="Arial" charset="0"/>
            </a:endParaRPr>
          </a:p>
        </p:txBody>
      </p:sp>
      <p:sp>
        <p:nvSpPr>
          <p:cNvPr id="2051" name="Rectangle 3"/>
          <p:cNvSpPr>
            <a:spLocks noGrp="1" noChangeArrowheads="1"/>
          </p:cNvSpPr>
          <p:nvPr>
            <p:ph type="subTitle" idx="1"/>
          </p:nvPr>
        </p:nvSpPr>
        <p:spPr>
          <a:xfrm>
            <a:off x="714375" y="2928938"/>
            <a:ext cx="6400800" cy="2000250"/>
          </a:xfrm>
        </p:spPr>
        <p:txBody>
          <a:bodyPr rtlCol="0">
            <a:normAutofit/>
          </a:bodyPr>
          <a:lstStyle/>
          <a:p>
            <a:pPr eaLnBrk="1" fontAlgn="auto" hangingPunct="1">
              <a:spcAft>
                <a:spcPts val="0"/>
              </a:spcAft>
              <a:defRPr/>
            </a:pPr>
            <a:r>
              <a:rPr lang="en-GB" sz="2400" dirty="0" smtClean="0">
                <a:solidFill>
                  <a:schemeClr val="bg1">
                    <a:lumMod val="50000"/>
                  </a:schemeClr>
                </a:solidFill>
              </a:rPr>
              <a:t>Integrated Marketing Communications (2)</a:t>
            </a:r>
          </a:p>
        </p:txBody>
      </p:sp>
    </p:spTree>
    <p:extLst>
      <p:ext uri="{BB962C8B-B14F-4D97-AF65-F5344CB8AC3E}">
        <p14:creationId xmlns:p14="http://schemas.microsoft.com/office/powerpoint/2010/main" val="40763516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10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05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So, you now have your ‘product’ - the </a:t>
            </a:r>
            <a:r>
              <a:rPr lang="en-GB" dirty="0" err="1" smtClean="0"/>
              <a:t>intinerary</a:t>
            </a:r>
            <a:r>
              <a:rPr lang="en-GB" dirty="0" smtClean="0"/>
              <a:t>!</a:t>
            </a:r>
          </a:p>
          <a:p>
            <a:r>
              <a:rPr lang="en-GB" dirty="0" smtClean="0"/>
              <a:t>You may have given some explanation of how you’re going to ‘sell’ it</a:t>
            </a:r>
          </a:p>
          <a:p>
            <a:r>
              <a:rPr lang="en-GB" dirty="0" err="1" smtClean="0"/>
              <a:t>Asst</a:t>
            </a:r>
            <a:r>
              <a:rPr lang="en-GB" dirty="0" smtClean="0"/>
              <a:t> 2 asks for greater detail and some creativity…</a:t>
            </a:r>
            <a:endParaRPr lang="en-GB" dirty="0"/>
          </a:p>
        </p:txBody>
      </p:sp>
    </p:spTree>
    <p:extLst>
      <p:ext uri="{BB962C8B-B14F-4D97-AF65-F5344CB8AC3E}">
        <p14:creationId xmlns:p14="http://schemas.microsoft.com/office/powerpoint/2010/main" val="2381697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Who is the target market (segment)?</a:t>
            </a:r>
          </a:p>
          <a:p>
            <a:r>
              <a:rPr lang="en-GB" dirty="0" smtClean="0"/>
              <a:t>What media channel will you use?</a:t>
            </a:r>
          </a:p>
          <a:p>
            <a:r>
              <a:rPr lang="en-GB" dirty="0" smtClean="0"/>
              <a:t>How will you get their attention?</a:t>
            </a:r>
          </a:p>
          <a:p>
            <a:r>
              <a:rPr lang="en-GB" dirty="0" smtClean="0"/>
              <a:t>How will you persuade them to buy your product rather than someone else’s?</a:t>
            </a:r>
          </a:p>
          <a:p>
            <a:r>
              <a:rPr lang="en-GB" dirty="0" smtClean="0"/>
              <a:t>How much will it cost?</a:t>
            </a:r>
            <a:endParaRPr lang="en-GB" dirty="0"/>
          </a:p>
        </p:txBody>
      </p:sp>
    </p:spTree>
    <p:extLst>
      <p:ext uri="{BB962C8B-B14F-4D97-AF65-F5344CB8AC3E}">
        <p14:creationId xmlns:p14="http://schemas.microsoft.com/office/powerpoint/2010/main" val="600769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t>Marketing </a:t>
            </a:r>
            <a:r>
              <a:rPr lang="en-AU" b="1" dirty="0" smtClean="0"/>
              <a:t>planning</a:t>
            </a:r>
            <a:endParaRPr lang="en-AU" b="1" dirty="0"/>
          </a:p>
        </p:txBody>
      </p:sp>
      <p:sp>
        <p:nvSpPr>
          <p:cNvPr id="3" name="Content Placeholder 2"/>
          <p:cNvSpPr>
            <a:spLocks noGrp="1"/>
          </p:cNvSpPr>
          <p:nvPr>
            <p:ph idx="1"/>
          </p:nvPr>
        </p:nvSpPr>
        <p:spPr>
          <a:xfrm>
            <a:off x="714348" y="1844824"/>
            <a:ext cx="8072494" cy="3484983"/>
          </a:xfrm>
        </p:spPr>
        <p:txBody>
          <a:bodyPr/>
          <a:lstStyle/>
          <a:p>
            <a:pPr lvl="0"/>
            <a:r>
              <a:rPr lang="en-AU" dirty="0"/>
              <a:t>Where are we now? (Situation analysis</a:t>
            </a:r>
            <a:r>
              <a:rPr lang="en-AU" dirty="0" smtClean="0"/>
              <a:t>)</a:t>
            </a:r>
            <a:endParaRPr lang="en-AU" dirty="0" smtClean="0"/>
          </a:p>
          <a:p>
            <a:pPr lvl="0"/>
            <a:r>
              <a:rPr lang="en-AU" dirty="0" smtClean="0"/>
              <a:t>Where </a:t>
            </a:r>
            <a:r>
              <a:rPr lang="en-AU" dirty="0"/>
              <a:t>do we want to go? (Objective setting</a:t>
            </a:r>
            <a:r>
              <a:rPr lang="en-AU" dirty="0" smtClean="0"/>
              <a:t>)</a:t>
            </a:r>
            <a:endParaRPr lang="en-AU" dirty="0" smtClean="0"/>
          </a:p>
          <a:p>
            <a:pPr lvl="0"/>
            <a:r>
              <a:rPr lang="en-AU" dirty="0" smtClean="0"/>
              <a:t>How </a:t>
            </a:r>
            <a:r>
              <a:rPr lang="en-AU" dirty="0"/>
              <a:t>do we get there? (Implementation of tactics</a:t>
            </a:r>
            <a:r>
              <a:rPr lang="en-AU" dirty="0" smtClean="0"/>
              <a:t>)</a:t>
            </a:r>
            <a:endParaRPr lang="en-AU" dirty="0" smtClean="0"/>
          </a:p>
          <a:p>
            <a:pPr lvl="0"/>
            <a:r>
              <a:rPr lang="en-AU" dirty="0" smtClean="0"/>
              <a:t>How </a:t>
            </a:r>
            <a:r>
              <a:rPr lang="en-AU" dirty="0"/>
              <a:t>will be know we got there? (Performance measurement)</a:t>
            </a:r>
          </a:p>
          <a:p>
            <a:endParaRPr lang="en-AU" dirty="0"/>
          </a:p>
        </p:txBody>
      </p:sp>
    </p:spTree>
    <p:extLst>
      <p:ext uri="{BB962C8B-B14F-4D97-AF65-F5344CB8AC3E}">
        <p14:creationId xmlns:p14="http://schemas.microsoft.com/office/powerpoint/2010/main" val="1068276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t>Evaluating effectiveness of promotion</a:t>
            </a:r>
            <a:endParaRPr lang="en-AU" b="1" dirty="0"/>
          </a:p>
        </p:txBody>
      </p:sp>
      <p:sp>
        <p:nvSpPr>
          <p:cNvPr id="3" name="Content Placeholder 2"/>
          <p:cNvSpPr>
            <a:spLocks noGrp="1"/>
          </p:cNvSpPr>
          <p:nvPr>
            <p:ph idx="1"/>
          </p:nvPr>
        </p:nvSpPr>
        <p:spPr>
          <a:xfrm>
            <a:off x="714348" y="1772816"/>
            <a:ext cx="8072494" cy="3412975"/>
          </a:xfrm>
        </p:spPr>
        <p:txBody>
          <a:bodyPr/>
          <a:lstStyle/>
          <a:p>
            <a:pPr marL="385763" indent="-385763">
              <a:buFont typeface="+mj-lt"/>
              <a:buAutoNum type="arabicPeriod"/>
            </a:pPr>
            <a:r>
              <a:rPr lang="en-AU" dirty="0"/>
              <a:t>What is the marketing objective aligned with the promotion? </a:t>
            </a:r>
            <a:endParaRPr lang="en-AU" dirty="0" smtClean="0"/>
          </a:p>
          <a:p>
            <a:pPr marL="385763" indent="-385763">
              <a:buFont typeface="+mj-lt"/>
              <a:buAutoNum type="arabicPeriod"/>
            </a:pPr>
            <a:r>
              <a:rPr lang="en-AU" dirty="0" smtClean="0"/>
              <a:t>What </a:t>
            </a:r>
            <a:r>
              <a:rPr lang="en-AU" dirty="0"/>
              <a:t>is the current level of performance, in relation to the marketing objective? </a:t>
            </a:r>
            <a:endParaRPr lang="en-AU" dirty="0" smtClean="0"/>
          </a:p>
          <a:p>
            <a:pPr marL="385763" indent="-385763">
              <a:buFont typeface="+mj-lt"/>
              <a:buAutoNum type="arabicPeriod"/>
            </a:pPr>
            <a:r>
              <a:rPr lang="en-AU" dirty="0" smtClean="0"/>
              <a:t>What </a:t>
            </a:r>
            <a:r>
              <a:rPr lang="en-AU" dirty="0"/>
              <a:t>performance indicator(s) will be used to evaluate success?</a:t>
            </a:r>
          </a:p>
          <a:p>
            <a:endParaRPr lang="en-AU" dirty="0"/>
          </a:p>
        </p:txBody>
      </p:sp>
    </p:spTree>
    <p:extLst>
      <p:ext uri="{BB962C8B-B14F-4D97-AF65-F5344CB8AC3E}">
        <p14:creationId xmlns:p14="http://schemas.microsoft.com/office/powerpoint/2010/main" val="2034714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t>Key </a:t>
            </a:r>
            <a:r>
              <a:rPr lang="en-AU" b="1" dirty="0" smtClean="0"/>
              <a:t>marketing performance indicators</a:t>
            </a:r>
            <a:endParaRPr lang="en-AU"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735445923"/>
              </p:ext>
            </p:extLst>
          </p:nvPr>
        </p:nvGraphicFramePr>
        <p:xfrm>
          <a:off x="611560" y="1556792"/>
          <a:ext cx="7058565" cy="3914140"/>
        </p:xfrm>
        <a:graphic>
          <a:graphicData uri="http://schemas.openxmlformats.org/drawingml/2006/table">
            <a:tbl>
              <a:tblPr firstRow="1" firstCol="1" bandRow="1">
                <a:tableStyleId>{5C22544A-7EE6-4342-B048-85BDC9FD1C3A}</a:tableStyleId>
              </a:tblPr>
              <a:tblGrid>
                <a:gridCol w="2352594"/>
                <a:gridCol w="2352594"/>
                <a:gridCol w="2353377"/>
              </a:tblGrid>
              <a:tr h="195692">
                <a:tc>
                  <a:txBody>
                    <a:bodyPr/>
                    <a:lstStyle/>
                    <a:p>
                      <a:pPr algn="ctr">
                        <a:lnSpc>
                          <a:spcPct val="107000"/>
                        </a:lnSpc>
                        <a:spcAft>
                          <a:spcPts val="0"/>
                        </a:spcAft>
                      </a:pPr>
                      <a:r>
                        <a:rPr lang="en-AU" sz="1200" dirty="0">
                          <a:effectLst/>
                        </a:rPr>
                        <a:t> </a:t>
                      </a:r>
                      <a:endParaRPr lang="en-AU"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n-AU" sz="1200">
                          <a:effectLst/>
                        </a:rPr>
                        <a:t>Quantitative</a:t>
                      </a:r>
                      <a:endParaRPr lang="en-AU" sz="120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algn="ctr">
                        <a:lnSpc>
                          <a:spcPct val="107000"/>
                        </a:lnSpc>
                        <a:spcAft>
                          <a:spcPts val="0"/>
                        </a:spcAft>
                      </a:pPr>
                      <a:r>
                        <a:rPr lang="en-AU" sz="1200">
                          <a:effectLst/>
                        </a:rPr>
                        <a:t>Qualitative</a:t>
                      </a:r>
                      <a:endParaRPr lang="en-AU" sz="120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r>
              <a:tr h="3522440">
                <a:tc>
                  <a:txBody>
                    <a:bodyPr/>
                    <a:lstStyle/>
                    <a:p>
                      <a:pPr>
                        <a:lnSpc>
                          <a:spcPct val="107000"/>
                        </a:lnSpc>
                        <a:spcAft>
                          <a:spcPts val="0"/>
                        </a:spcAft>
                      </a:pPr>
                      <a:r>
                        <a:rPr lang="en-AU" sz="1200" dirty="0">
                          <a:effectLst/>
                        </a:rPr>
                        <a:t>Tracked through the business’ data</a:t>
                      </a:r>
                    </a:p>
                    <a:p>
                      <a:pPr>
                        <a:lnSpc>
                          <a:spcPct val="107000"/>
                        </a:lnSpc>
                        <a:spcAft>
                          <a:spcPts val="0"/>
                        </a:spcAft>
                      </a:pPr>
                      <a:r>
                        <a:rPr lang="en-AU" sz="1200" dirty="0">
                          <a:effectLst/>
                        </a:rPr>
                        <a:t> </a:t>
                      </a:r>
                      <a:endParaRPr lang="en-AU"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marL="342900" lvl="0" indent="-342900">
                        <a:lnSpc>
                          <a:spcPct val="107000"/>
                        </a:lnSpc>
                        <a:spcAft>
                          <a:spcPts val="0"/>
                        </a:spcAft>
                        <a:buFont typeface="Symbol" panose="05050102010706020507" pitchFamily="18" charset="2"/>
                        <a:buChar char=""/>
                      </a:pPr>
                      <a:r>
                        <a:rPr lang="en-AU" sz="1200">
                          <a:effectLst/>
                        </a:rPr>
                        <a:t>Sales volume</a:t>
                      </a:r>
                    </a:p>
                    <a:p>
                      <a:pPr marL="342900" lvl="0" indent="-342900">
                        <a:lnSpc>
                          <a:spcPct val="107000"/>
                        </a:lnSpc>
                        <a:spcAft>
                          <a:spcPts val="0"/>
                        </a:spcAft>
                        <a:buFont typeface="Symbol" panose="05050102010706020507" pitchFamily="18" charset="2"/>
                        <a:buChar char=""/>
                      </a:pPr>
                      <a:r>
                        <a:rPr lang="en-AU" sz="1200">
                          <a:effectLst/>
                        </a:rPr>
                        <a:t>Sales value</a:t>
                      </a:r>
                    </a:p>
                    <a:p>
                      <a:pPr marL="342900" lvl="0" indent="-342900">
                        <a:lnSpc>
                          <a:spcPct val="107000"/>
                        </a:lnSpc>
                        <a:spcAft>
                          <a:spcPts val="0"/>
                        </a:spcAft>
                        <a:buFont typeface="Symbol" panose="05050102010706020507" pitchFamily="18" charset="2"/>
                        <a:buChar char=""/>
                      </a:pPr>
                      <a:r>
                        <a:rPr lang="en-AU" sz="1200">
                          <a:effectLst/>
                        </a:rPr>
                        <a:t>Yield</a:t>
                      </a:r>
                    </a:p>
                    <a:p>
                      <a:pPr marL="342900" lvl="0" indent="-342900">
                        <a:lnSpc>
                          <a:spcPct val="107000"/>
                        </a:lnSpc>
                        <a:spcAft>
                          <a:spcPts val="0"/>
                        </a:spcAft>
                        <a:buFont typeface="Symbol" panose="05050102010706020507" pitchFamily="18" charset="2"/>
                        <a:buChar char=""/>
                      </a:pPr>
                      <a:r>
                        <a:rPr lang="en-AU" sz="1200">
                          <a:effectLst/>
                        </a:rPr>
                        <a:t>Cost per enquiry</a:t>
                      </a:r>
                    </a:p>
                    <a:p>
                      <a:pPr marL="342900" lvl="0" indent="-342900">
                        <a:lnSpc>
                          <a:spcPct val="107000"/>
                        </a:lnSpc>
                        <a:spcAft>
                          <a:spcPts val="0"/>
                        </a:spcAft>
                        <a:buFont typeface="Symbol" panose="05050102010706020507" pitchFamily="18" charset="2"/>
                        <a:buChar char=""/>
                      </a:pPr>
                      <a:r>
                        <a:rPr lang="en-AU" sz="1200">
                          <a:effectLst/>
                        </a:rPr>
                        <a:t>Visitor numbers</a:t>
                      </a:r>
                    </a:p>
                    <a:p>
                      <a:pPr marL="342900" lvl="0" indent="-342900">
                        <a:lnSpc>
                          <a:spcPct val="107000"/>
                        </a:lnSpc>
                        <a:spcAft>
                          <a:spcPts val="0"/>
                        </a:spcAft>
                        <a:buFont typeface="Symbol" panose="05050102010706020507" pitchFamily="18" charset="2"/>
                        <a:buChar char=""/>
                      </a:pPr>
                      <a:r>
                        <a:rPr lang="en-AU" sz="1200">
                          <a:effectLst/>
                        </a:rPr>
                        <a:t>Length of stay</a:t>
                      </a:r>
                    </a:p>
                    <a:p>
                      <a:pPr marL="342900" lvl="0" indent="-342900">
                        <a:lnSpc>
                          <a:spcPct val="107000"/>
                        </a:lnSpc>
                        <a:spcAft>
                          <a:spcPts val="0"/>
                        </a:spcAft>
                        <a:buFont typeface="Symbol" panose="05050102010706020507" pitchFamily="18" charset="2"/>
                        <a:buChar char=""/>
                      </a:pPr>
                      <a:r>
                        <a:rPr lang="en-AU" sz="1200">
                          <a:effectLst/>
                        </a:rPr>
                        <a:t>Repeat visitation levels</a:t>
                      </a:r>
                    </a:p>
                    <a:p>
                      <a:pPr marL="342900" lvl="0" indent="-342900">
                        <a:lnSpc>
                          <a:spcPct val="107000"/>
                        </a:lnSpc>
                        <a:spcAft>
                          <a:spcPts val="0"/>
                        </a:spcAft>
                        <a:buFont typeface="Symbol" panose="05050102010706020507" pitchFamily="18" charset="2"/>
                        <a:buChar char=""/>
                      </a:pPr>
                      <a:r>
                        <a:rPr lang="en-AU" sz="1200">
                          <a:effectLst/>
                        </a:rPr>
                        <a:t>Occupancy rates</a:t>
                      </a:r>
                    </a:p>
                    <a:p>
                      <a:pPr marL="342900" lvl="0" indent="-342900">
                        <a:lnSpc>
                          <a:spcPct val="107000"/>
                        </a:lnSpc>
                        <a:spcAft>
                          <a:spcPts val="0"/>
                        </a:spcAft>
                        <a:buFont typeface="Symbol" panose="05050102010706020507" pitchFamily="18" charset="2"/>
                        <a:buChar char=""/>
                      </a:pPr>
                      <a:r>
                        <a:rPr lang="en-AU" sz="1200">
                          <a:effectLst/>
                        </a:rPr>
                        <a:t>Revenue per room</a:t>
                      </a:r>
                    </a:p>
                    <a:p>
                      <a:pPr marL="342900" lvl="0" indent="-342900">
                        <a:lnSpc>
                          <a:spcPct val="107000"/>
                        </a:lnSpc>
                        <a:spcAft>
                          <a:spcPts val="0"/>
                        </a:spcAft>
                        <a:buFont typeface="Symbol" panose="05050102010706020507" pitchFamily="18" charset="2"/>
                        <a:buChar char=""/>
                      </a:pPr>
                      <a:r>
                        <a:rPr lang="en-AU" sz="1200">
                          <a:effectLst/>
                        </a:rPr>
                        <a:t>Customer satisfaction scores</a:t>
                      </a:r>
                    </a:p>
                    <a:p>
                      <a:pPr marL="342900" lvl="0" indent="-342900">
                        <a:lnSpc>
                          <a:spcPct val="107000"/>
                        </a:lnSpc>
                        <a:spcAft>
                          <a:spcPts val="0"/>
                        </a:spcAft>
                        <a:buFont typeface="Symbol" panose="05050102010706020507" pitchFamily="18" charset="2"/>
                        <a:buChar char=""/>
                      </a:pPr>
                      <a:r>
                        <a:rPr lang="en-AU" sz="1200">
                          <a:effectLst/>
                        </a:rPr>
                        <a:t>Coupon/special code conversions</a:t>
                      </a:r>
                    </a:p>
                    <a:p>
                      <a:pPr marL="342900" lvl="0" indent="-342900">
                        <a:lnSpc>
                          <a:spcPct val="107000"/>
                        </a:lnSpc>
                        <a:spcAft>
                          <a:spcPts val="0"/>
                        </a:spcAft>
                        <a:buFont typeface="Symbol" panose="05050102010706020507" pitchFamily="18" charset="2"/>
                        <a:buChar char=""/>
                      </a:pPr>
                      <a:r>
                        <a:rPr lang="en-AU" sz="1200">
                          <a:effectLst/>
                        </a:rPr>
                        <a:t>Numbers of consumer enquiries</a:t>
                      </a:r>
                    </a:p>
                    <a:p>
                      <a:pPr marL="342900" lvl="0" indent="-342900">
                        <a:lnSpc>
                          <a:spcPct val="107000"/>
                        </a:lnSpc>
                        <a:spcAft>
                          <a:spcPts val="0"/>
                        </a:spcAft>
                        <a:buFont typeface="Symbol" panose="05050102010706020507" pitchFamily="18" charset="2"/>
                        <a:buChar char=""/>
                      </a:pPr>
                      <a:r>
                        <a:rPr lang="en-AU" sz="1200">
                          <a:effectLst/>
                        </a:rPr>
                        <a:t>Number of complaints</a:t>
                      </a:r>
                    </a:p>
                    <a:p>
                      <a:pPr marL="342900" lvl="0" indent="-342900">
                        <a:lnSpc>
                          <a:spcPct val="107000"/>
                        </a:lnSpc>
                        <a:spcAft>
                          <a:spcPts val="0"/>
                        </a:spcAft>
                        <a:buFont typeface="Symbol" panose="05050102010706020507" pitchFamily="18" charset="2"/>
                        <a:buChar char=""/>
                      </a:pPr>
                      <a:r>
                        <a:rPr lang="en-AU" sz="1200">
                          <a:effectLst/>
                        </a:rPr>
                        <a:t>Website metrics</a:t>
                      </a:r>
                    </a:p>
                    <a:p>
                      <a:pPr marL="342900" lvl="0" indent="-342900">
                        <a:lnSpc>
                          <a:spcPct val="107000"/>
                        </a:lnSpc>
                        <a:spcAft>
                          <a:spcPts val="0"/>
                        </a:spcAft>
                        <a:buFont typeface="Symbol" panose="05050102010706020507" pitchFamily="18" charset="2"/>
                        <a:buChar char=""/>
                      </a:pPr>
                      <a:r>
                        <a:rPr lang="en-AU" sz="1200">
                          <a:effectLst/>
                        </a:rPr>
                        <a:t>Social media metrics</a:t>
                      </a:r>
                    </a:p>
                    <a:p>
                      <a:pPr marL="342900" lvl="0" indent="-342900">
                        <a:lnSpc>
                          <a:spcPct val="107000"/>
                        </a:lnSpc>
                        <a:spcAft>
                          <a:spcPts val="0"/>
                        </a:spcAft>
                        <a:buFont typeface="Symbol" panose="05050102010706020507" pitchFamily="18" charset="2"/>
                        <a:buChar char=""/>
                      </a:pPr>
                      <a:r>
                        <a:rPr lang="en-AU" sz="1200">
                          <a:effectLst/>
                        </a:rPr>
                        <a:t>Email signups</a:t>
                      </a:r>
                    </a:p>
                    <a:p>
                      <a:pPr>
                        <a:lnSpc>
                          <a:spcPct val="107000"/>
                        </a:lnSpc>
                        <a:spcAft>
                          <a:spcPts val="0"/>
                        </a:spcAft>
                      </a:pPr>
                      <a:r>
                        <a:rPr lang="en-AU" sz="1200">
                          <a:effectLst/>
                        </a:rPr>
                        <a:t> </a:t>
                      </a:r>
                      <a:endParaRPr lang="en-AU" sz="120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marL="342900" lvl="0" indent="-342900">
                        <a:lnSpc>
                          <a:spcPct val="107000"/>
                        </a:lnSpc>
                        <a:spcAft>
                          <a:spcPts val="0"/>
                        </a:spcAft>
                        <a:buFont typeface="Symbol" panose="05050102010706020507" pitchFamily="18" charset="2"/>
                        <a:buChar char=""/>
                      </a:pPr>
                      <a:r>
                        <a:rPr lang="en-AU" sz="1200" dirty="0">
                          <a:effectLst/>
                        </a:rPr>
                        <a:t>Customer feedback comments</a:t>
                      </a:r>
                    </a:p>
                    <a:p>
                      <a:pPr marL="342900" lvl="0" indent="-342900">
                        <a:lnSpc>
                          <a:spcPct val="107000"/>
                        </a:lnSpc>
                        <a:spcAft>
                          <a:spcPts val="0"/>
                        </a:spcAft>
                        <a:buFont typeface="Symbol" panose="05050102010706020507" pitchFamily="18" charset="2"/>
                        <a:buChar char=""/>
                      </a:pPr>
                      <a:r>
                        <a:rPr lang="en-AU" sz="1200" dirty="0">
                          <a:effectLst/>
                        </a:rPr>
                        <a:t>Digital and social media comments</a:t>
                      </a:r>
                      <a:endParaRPr lang="en-AU"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r>
            </a:tbl>
          </a:graphicData>
        </a:graphic>
      </p:graphicFrame>
    </p:spTree>
    <p:extLst>
      <p:ext uri="{BB962C8B-B14F-4D97-AF65-F5344CB8AC3E}">
        <p14:creationId xmlns:p14="http://schemas.microsoft.com/office/powerpoint/2010/main" val="1348718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t>Key </a:t>
            </a:r>
            <a:r>
              <a:rPr lang="en-AU" b="1" dirty="0" smtClean="0"/>
              <a:t>marketing performance indicators</a:t>
            </a:r>
            <a:endParaRPr lang="en-AU"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02384169"/>
              </p:ext>
            </p:extLst>
          </p:nvPr>
        </p:nvGraphicFramePr>
        <p:xfrm>
          <a:off x="714348" y="2204864"/>
          <a:ext cx="6870940" cy="2749670"/>
        </p:xfrm>
        <a:graphic>
          <a:graphicData uri="http://schemas.openxmlformats.org/drawingml/2006/table">
            <a:tbl>
              <a:tblPr firstRow="1" firstCol="1" bandRow="1">
                <a:tableStyleId>{5C22544A-7EE6-4342-B048-85BDC9FD1C3A}</a:tableStyleId>
              </a:tblPr>
              <a:tblGrid>
                <a:gridCol w="2290059"/>
                <a:gridCol w="2290059"/>
                <a:gridCol w="2290822"/>
              </a:tblGrid>
              <a:tr h="2749670">
                <a:tc>
                  <a:txBody>
                    <a:bodyPr/>
                    <a:lstStyle/>
                    <a:p>
                      <a:pPr marL="457200">
                        <a:lnSpc>
                          <a:spcPct val="107000"/>
                        </a:lnSpc>
                        <a:spcAft>
                          <a:spcPts val="0"/>
                        </a:spcAft>
                      </a:pPr>
                      <a:r>
                        <a:rPr lang="en-AU" sz="1400" dirty="0">
                          <a:effectLst/>
                        </a:rPr>
                        <a:t>Tracked through marketing research</a:t>
                      </a:r>
                    </a:p>
                    <a:p>
                      <a:pPr>
                        <a:lnSpc>
                          <a:spcPct val="107000"/>
                        </a:lnSpc>
                        <a:spcAft>
                          <a:spcPts val="0"/>
                        </a:spcAft>
                      </a:pPr>
                      <a:r>
                        <a:rPr lang="en-AU" sz="1400" dirty="0">
                          <a:effectLst/>
                        </a:rPr>
                        <a:t> </a:t>
                      </a:r>
                      <a:endParaRPr lang="en-AU"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marL="342900" lvl="0" indent="-342900">
                        <a:lnSpc>
                          <a:spcPct val="107000"/>
                        </a:lnSpc>
                        <a:spcAft>
                          <a:spcPts val="0"/>
                        </a:spcAft>
                        <a:buFont typeface="Symbol" panose="05050102010706020507" pitchFamily="18" charset="2"/>
                        <a:buChar char=""/>
                      </a:pPr>
                      <a:r>
                        <a:rPr lang="en-AU" sz="1400" dirty="0">
                          <a:effectLst/>
                        </a:rPr>
                        <a:t>Equivalent advertising value (EAV) of media publicity</a:t>
                      </a:r>
                    </a:p>
                    <a:p>
                      <a:pPr marL="342900" lvl="0" indent="-342900">
                        <a:lnSpc>
                          <a:spcPct val="107000"/>
                        </a:lnSpc>
                        <a:spcAft>
                          <a:spcPts val="0"/>
                        </a:spcAft>
                        <a:buFont typeface="Symbol" panose="05050102010706020507" pitchFamily="18" charset="2"/>
                        <a:buChar char=""/>
                      </a:pPr>
                      <a:r>
                        <a:rPr lang="en-AU" sz="1400" dirty="0">
                          <a:effectLst/>
                        </a:rPr>
                        <a:t>Advertising recall </a:t>
                      </a:r>
                    </a:p>
                    <a:p>
                      <a:pPr marL="342900" lvl="0" indent="-342900">
                        <a:lnSpc>
                          <a:spcPct val="107000"/>
                        </a:lnSpc>
                        <a:spcAft>
                          <a:spcPts val="0"/>
                        </a:spcAft>
                        <a:buFont typeface="Symbol" panose="05050102010706020507" pitchFamily="18" charset="2"/>
                        <a:buChar char=""/>
                      </a:pPr>
                      <a:r>
                        <a:rPr lang="en-AU" sz="1400" dirty="0">
                          <a:effectLst/>
                        </a:rPr>
                        <a:t>Brand awareness </a:t>
                      </a:r>
                    </a:p>
                    <a:p>
                      <a:pPr marL="342900" lvl="0" indent="-342900">
                        <a:lnSpc>
                          <a:spcPct val="107000"/>
                        </a:lnSpc>
                        <a:spcAft>
                          <a:spcPts val="0"/>
                        </a:spcAft>
                        <a:buFont typeface="Symbol" panose="05050102010706020507" pitchFamily="18" charset="2"/>
                        <a:buChar char=""/>
                      </a:pPr>
                      <a:r>
                        <a:rPr lang="en-AU" sz="1400" dirty="0">
                          <a:effectLst/>
                        </a:rPr>
                        <a:t>Brand image </a:t>
                      </a:r>
                    </a:p>
                    <a:p>
                      <a:pPr marL="342900" lvl="0" indent="-342900">
                        <a:lnSpc>
                          <a:spcPct val="107000"/>
                        </a:lnSpc>
                        <a:spcAft>
                          <a:spcPts val="0"/>
                        </a:spcAft>
                        <a:buFont typeface="Symbol" panose="05050102010706020507" pitchFamily="18" charset="2"/>
                        <a:buChar char=""/>
                      </a:pPr>
                      <a:r>
                        <a:rPr lang="en-AU" sz="1400" dirty="0">
                          <a:effectLst/>
                        </a:rPr>
                        <a:t>Brand loyalty </a:t>
                      </a:r>
                    </a:p>
                    <a:p>
                      <a:pPr>
                        <a:lnSpc>
                          <a:spcPct val="107000"/>
                        </a:lnSpc>
                        <a:spcAft>
                          <a:spcPts val="0"/>
                        </a:spcAft>
                      </a:pPr>
                      <a:r>
                        <a:rPr lang="en-AU" sz="1400" dirty="0">
                          <a:effectLst/>
                        </a:rPr>
                        <a:t> </a:t>
                      </a:r>
                      <a:endParaRPr lang="en-AU"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c>
                  <a:txBody>
                    <a:bodyPr/>
                    <a:lstStyle/>
                    <a:p>
                      <a:pPr marL="342900" lvl="0" indent="-342900">
                        <a:lnSpc>
                          <a:spcPct val="107000"/>
                        </a:lnSpc>
                        <a:spcAft>
                          <a:spcPts val="0"/>
                        </a:spcAft>
                        <a:buFont typeface="Symbol" panose="05050102010706020507" pitchFamily="18" charset="2"/>
                        <a:buChar char=""/>
                      </a:pPr>
                      <a:r>
                        <a:rPr lang="en-AU" sz="1400" dirty="0">
                          <a:effectLst/>
                        </a:rPr>
                        <a:t>Consumer perceptions</a:t>
                      </a:r>
                    </a:p>
                    <a:p>
                      <a:pPr marL="342900" lvl="0" indent="-342900">
                        <a:lnSpc>
                          <a:spcPct val="107000"/>
                        </a:lnSpc>
                        <a:spcAft>
                          <a:spcPts val="0"/>
                        </a:spcAft>
                        <a:buFont typeface="Symbol" panose="05050102010706020507" pitchFamily="18" charset="2"/>
                        <a:buChar char=""/>
                      </a:pPr>
                      <a:r>
                        <a:rPr lang="en-AU" sz="1400" dirty="0">
                          <a:effectLst/>
                        </a:rPr>
                        <a:t>Travel trade perceptions</a:t>
                      </a:r>
                    </a:p>
                    <a:p>
                      <a:pPr marL="342900" lvl="0" indent="-342900">
                        <a:lnSpc>
                          <a:spcPct val="107000"/>
                        </a:lnSpc>
                        <a:spcAft>
                          <a:spcPts val="0"/>
                        </a:spcAft>
                        <a:buFont typeface="Symbol" panose="05050102010706020507" pitchFamily="18" charset="2"/>
                        <a:buChar char=""/>
                      </a:pPr>
                      <a:r>
                        <a:rPr lang="en-AU" sz="1400" dirty="0">
                          <a:effectLst/>
                        </a:rPr>
                        <a:t>Customer satisfaction</a:t>
                      </a:r>
                    </a:p>
                    <a:p>
                      <a:pPr marL="342900" lvl="0" indent="-342900">
                        <a:lnSpc>
                          <a:spcPct val="107000"/>
                        </a:lnSpc>
                        <a:spcAft>
                          <a:spcPts val="0"/>
                        </a:spcAft>
                        <a:buFont typeface="Symbol" panose="05050102010706020507" pitchFamily="18" charset="2"/>
                        <a:buChar char=""/>
                      </a:pPr>
                      <a:r>
                        <a:rPr lang="en-AU" sz="1400" dirty="0">
                          <a:effectLst/>
                        </a:rPr>
                        <a:t>Media editorial content</a:t>
                      </a:r>
                    </a:p>
                    <a:p>
                      <a:pPr marL="342900" lvl="0" indent="-342900">
                        <a:lnSpc>
                          <a:spcPct val="107000"/>
                        </a:lnSpc>
                        <a:spcAft>
                          <a:spcPts val="0"/>
                        </a:spcAft>
                        <a:buFont typeface="Symbol" panose="05050102010706020507" pitchFamily="18" charset="2"/>
                        <a:buChar char=""/>
                      </a:pPr>
                      <a:r>
                        <a:rPr lang="en-AU" sz="1400" dirty="0">
                          <a:effectLst/>
                        </a:rPr>
                        <a:t>Digital and social media comments</a:t>
                      </a:r>
                      <a:endParaRPr lang="en-AU"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tc>
              </a:tr>
            </a:tbl>
          </a:graphicData>
        </a:graphic>
      </p:graphicFrame>
    </p:spTree>
    <p:extLst>
      <p:ext uri="{BB962C8B-B14F-4D97-AF65-F5344CB8AC3E}">
        <p14:creationId xmlns:p14="http://schemas.microsoft.com/office/powerpoint/2010/main" val="3616102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t>Evaluating advertising</a:t>
            </a:r>
            <a:endParaRPr lang="en-AU" b="1" dirty="0"/>
          </a:p>
        </p:txBody>
      </p:sp>
      <p:sp>
        <p:nvSpPr>
          <p:cNvPr id="3" name="Content Placeholder 2"/>
          <p:cNvSpPr>
            <a:spLocks noGrp="1"/>
          </p:cNvSpPr>
          <p:nvPr>
            <p:ph idx="1"/>
          </p:nvPr>
        </p:nvSpPr>
        <p:spPr>
          <a:xfrm>
            <a:off x="395536" y="1412776"/>
            <a:ext cx="8424936" cy="4114816"/>
          </a:xfrm>
        </p:spPr>
        <p:txBody>
          <a:bodyPr/>
          <a:lstStyle/>
          <a:p>
            <a:r>
              <a:rPr lang="en-AU" sz="2800" dirty="0" smtClean="0"/>
              <a:t>Not widely </a:t>
            </a:r>
            <a:r>
              <a:rPr lang="en-AU" sz="2800" dirty="0"/>
              <a:t>reported in the tourism </a:t>
            </a:r>
            <a:r>
              <a:rPr lang="en-AU" sz="2800" dirty="0" smtClean="0"/>
              <a:t>literature</a:t>
            </a:r>
          </a:p>
          <a:p>
            <a:r>
              <a:rPr lang="en-AU" sz="2800" dirty="0" smtClean="0"/>
              <a:t>Difficult</a:t>
            </a:r>
          </a:p>
          <a:p>
            <a:pPr lvl="1"/>
            <a:r>
              <a:rPr lang="en-AU" dirty="0" err="1" smtClean="0"/>
              <a:t>Eg</a:t>
            </a:r>
            <a:r>
              <a:rPr lang="en-AU" dirty="0" smtClean="0"/>
              <a:t>  </a:t>
            </a:r>
            <a:r>
              <a:rPr lang="en-AU" i="1" dirty="0"/>
              <a:t>we know half of our advertising is working…we just don’t know which </a:t>
            </a:r>
            <a:r>
              <a:rPr lang="en-AU" i="1" dirty="0" smtClean="0"/>
              <a:t>half</a:t>
            </a:r>
            <a:endParaRPr lang="en-AU" dirty="0" smtClean="0"/>
          </a:p>
          <a:p>
            <a:pPr lvl="0"/>
            <a:r>
              <a:rPr lang="en-AU" sz="2800" dirty="0" smtClean="0"/>
              <a:t>Tracking </a:t>
            </a:r>
            <a:r>
              <a:rPr lang="en-AU" sz="2800" dirty="0"/>
              <a:t>the number of enquiries within a given time period</a:t>
            </a:r>
          </a:p>
          <a:p>
            <a:pPr lvl="0"/>
            <a:r>
              <a:rPr lang="en-AU" sz="2800" dirty="0"/>
              <a:t>Estimating the cost per enquiry</a:t>
            </a:r>
          </a:p>
          <a:p>
            <a:pPr lvl="0"/>
            <a:r>
              <a:rPr lang="en-AU" sz="2800" dirty="0" smtClean="0"/>
              <a:t>Surveying </a:t>
            </a:r>
            <a:r>
              <a:rPr lang="en-AU" sz="2800" dirty="0"/>
              <a:t>the level of advertising recall and purchase intent</a:t>
            </a:r>
          </a:p>
          <a:p>
            <a:endParaRPr lang="en-AU" dirty="0"/>
          </a:p>
        </p:txBody>
      </p:sp>
    </p:spTree>
    <p:extLst>
      <p:ext uri="{BB962C8B-B14F-4D97-AF65-F5344CB8AC3E}">
        <p14:creationId xmlns:p14="http://schemas.microsoft.com/office/powerpoint/2010/main" val="3816949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t>Evaluating PR and publicity seeking</a:t>
            </a:r>
            <a:endParaRPr lang="en-AU" b="1" dirty="0"/>
          </a:p>
        </p:txBody>
      </p:sp>
      <p:sp>
        <p:nvSpPr>
          <p:cNvPr id="3" name="Content Placeholder 2"/>
          <p:cNvSpPr>
            <a:spLocks noGrp="1"/>
          </p:cNvSpPr>
          <p:nvPr>
            <p:ph idx="1"/>
          </p:nvPr>
        </p:nvSpPr>
        <p:spPr/>
        <p:txBody>
          <a:bodyPr/>
          <a:lstStyle/>
          <a:p>
            <a:r>
              <a:rPr lang="en-AU" dirty="0" smtClean="0"/>
              <a:t>Most </a:t>
            </a:r>
            <a:r>
              <a:rPr lang="en-AU" dirty="0"/>
              <a:t>common </a:t>
            </a:r>
            <a:r>
              <a:rPr lang="en-AU" dirty="0" smtClean="0"/>
              <a:t>is </a:t>
            </a:r>
            <a:r>
              <a:rPr lang="en-AU" dirty="0"/>
              <a:t>estimating the </a:t>
            </a:r>
            <a:r>
              <a:rPr lang="en-AU" i="1" dirty="0"/>
              <a:t>equivalent advertising value </a:t>
            </a:r>
            <a:r>
              <a:rPr lang="en-AU" dirty="0"/>
              <a:t>(EAV</a:t>
            </a:r>
            <a:r>
              <a:rPr lang="en-AU" dirty="0" smtClean="0"/>
              <a:t>)</a:t>
            </a:r>
            <a:endParaRPr lang="en-AU" dirty="0" smtClean="0"/>
          </a:p>
          <a:p>
            <a:r>
              <a:rPr lang="en-AU" dirty="0" smtClean="0"/>
              <a:t>EAV </a:t>
            </a:r>
            <a:r>
              <a:rPr lang="en-AU" dirty="0"/>
              <a:t>is a measure of what the published media editorial space would cost if purchased as an </a:t>
            </a:r>
            <a:r>
              <a:rPr lang="en-AU" dirty="0" smtClean="0"/>
              <a:t>advertisement </a:t>
            </a:r>
          </a:p>
          <a:p>
            <a:r>
              <a:rPr lang="en-AU" dirty="0" smtClean="0"/>
              <a:t>EAV </a:t>
            </a:r>
            <a:r>
              <a:rPr lang="en-AU" dirty="0"/>
              <a:t>can be applied to all traditional forms of media, such as newspapers, television and </a:t>
            </a:r>
            <a:r>
              <a:rPr lang="en-AU" dirty="0" smtClean="0"/>
              <a:t>radio</a:t>
            </a:r>
          </a:p>
          <a:p>
            <a:pPr lvl="1"/>
            <a:endParaRPr lang="en-AU" dirty="0"/>
          </a:p>
        </p:txBody>
      </p:sp>
    </p:spTree>
    <p:extLst>
      <p:ext uri="{BB962C8B-B14F-4D97-AF65-F5344CB8AC3E}">
        <p14:creationId xmlns:p14="http://schemas.microsoft.com/office/powerpoint/2010/main" val="1726178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t>EAV limitations</a:t>
            </a:r>
            <a:endParaRPr lang="en-AU" b="1" dirty="0"/>
          </a:p>
        </p:txBody>
      </p:sp>
      <p:sp>
        <p:nvSpPr>
          <p:cNvPr id="3" name="Content Placeholder 2"/>
          <p:cNvSpPr>
            <a:spLocks noGrp="1"/>
          </p:cNvSpPr>
          <p:nvPr>
            <p:ph idx="1"/>
          </p:nvPr>
        </p:nvSpPr>
        <p:spPr/>
        <p:txBody>
          <a:bodyPr>
            <a:normAutofit fontScale="85000" lnSpcReduction="10000"/>
          </a:bodyPr>
          <a:lstStyle/>
          <a:p>
            <a:r>
              <a:rPr lang="en-AU" dirty="0" smtClean="0"/>
              <a:t>While </a:t>
            </a:r>
            <a:r>
              <a:rPr lang="en-AU" dirty="0"/>
              <a:t>EAV is easy to measure, and can be an impressive metric to share with stakeholders, there are limitations. For example, EAV does not indicate</a:t>
            </a:r>
            <a:r>
              <a:rPr lang="en-AU" dirty="0" smtClean="0"/>
              <a:t>:</a:t>
            </a:r>
            <a:endParaRPr lang="en-AU" dirty="0"/>
          </a:p>
          <a:p>
            <a:pPr lvl="1"/>
            <a:r>
              <a:rPr lang="en-AU" dirty="0"/>
              <a:t>the content of the editorial</a:t>
            </a:r>
          </a:p>
          <a:p>
            <a:pPr lvl="1"/>
            <a:r>
              <a:rPr lang="en-AU" dirty="0"/>
              <a:t>the extent to which the editorial was positive</a:t>
            </a:r>
          </a:p>
          <a:p>
            <a:pPr lvl="1"/>
            <a:r>
              <a:rPr lang="en-AU" dirty="0"/>
              <a:t>how many of the audience noticed and paid attention to the story</a:t>
            </a:r>
          </a:p>
          <a:p>
            <a:pPr lvl="1"/>
            <a:r>
              <a:rPr lang="en-AU" dirty="0"/>
              <a:t>the extent to which the audience who did pay attention to the editorial represent the target market</a:t>
            </a:r>
          </a:p>
          <a:p>
            <a:pPr lvl="1"/>
            <a:r>
              <a:rPr lang="en-AU" dirty="0"/>
              <a:t>any resultant consumer action as a result of the editorial</a:t>
            </a:r>
          </a:p>
        </p:txBody>
      </p:sp>
    </p:spTree>
    <p:extLst>
      <p:ext uri="{BB962C8B-B14F-4D97-AF65-F5344CB8AC3E}">
        <p14:creationId xmlns:p14="http://schemas.microsoft.com/office/powerpoint/2010/main" val="1184813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t>Evaluating digital and social media</a:t>
            </a:r>
            <a:endParaRPr lang="en-AU" b="1" dirty="0"/>
          </a:p>
        </p:txBody>
      </p:sp>
      <p:sp>
        <p:nvSpPr>
          <p:cNvPr id="3" name="Content Placeholder 2"/>
          <p:cNvSpPr>
            <a:spLocks noGrp="1"/>
          </p:cNvSpPr>
          <p:nvPr>
            <p:ph idx="1"/>
          </p:nvPr>
        </p:nvSpPr>
        <p:spPr/>
        <p:txBody>
          <a:bodyPr>
            <a:normAutofit fontScale="92500" lnSpcReduction="20000"/>
          </a:bodyPr>
          <a:lstStyle/>
          <a:p>
            <a:r>
              <a:rPr lang="en-AU" dirty="0" smtClean="0"/>
              <a:t>Common KPIs:</a:t>
            </a:r>
          </a:p>
          <a:p>
            <a:pPr lvl="1"/>
            <a:r>
              <a:rPr lang="en-AU" dirty="0" smtClean="0"/>
              <a:t>Counts, completions, page visits, shares, tweets, posts, time spent, viewable impressions, cost </a:t>
            </a:r>
            <a:r>
              <a:rPr lang="en-AU" dirty="0"/>
              <a:t>per mile (CPM</a:t>
            </a:r>
            <a:r>
              <a:rPr lang="en-AU" dirty="0" smtClean="0"/>
              <a:t>), cost </a:t>
            </a:r>
            <a:r>
              <a:rPr lang="en-AU" dirty="0"/>
              <a:t>per click (CPC</a:t>
            </a:r>
            <a:r>
              <a:rPr lang="en-AU" dirty="0" smtClean="0"/>
              <a:t>), click </a:t>
            </a:r>
            <a:r>
              <a:rPr lang="en-AU" dirty="0"/>
              <a:t>through rate (CTR</a:t>
            </a:r>
            <a:r>
              <a:rPr lang="en-AU" dirty="0" smtClean="0"/>
              <a:t>)</a:t>
            </a:r>
          </a:p>
          <a:p>
            <a:r>
              <a:rPr lang="en-AU" sz="2100" dirty="0"/>
              <a:t>However these are not always related to sales </a:t>
            </a:r>
            <a:r>
              <a:rPr lang="en-AU" sz="2100" dirty="0" err="1"/>
              <a:t>eg</a:t>
            </a:r>
            <a:r>
              <a:rPr lang="en-AU" sz="2100" dirty="0"/>
              <a:t> </a:t>
            </a:r>
            <a:r>
              <a:rPr lang="en-AU" sz="2100" i="1" dirty="0"/>
              <a:t>vanity metrics</a:t>
            </a:r>
          </a:p>
          <a:p>
            <a:pPr lvl="1"/>
            <a:r>
              <a:rPr lang="en-AU" sz="1800" dirty="0"/>
              <a:t>What is the related objective?</a:t>
            </a:r>
          </a:p>
          <a:p>
            <a:pPr lvl="1"/>
            <a:r>
              <a:rPr lang="en-AU" dirty="0" smtClean="0"/>
              <a:t>Does the metric help decision making?</a:t>
            </a:r>
          </a:p>
          <a:p>
            <a:r>
              <a:rPr lang="en-AU" sz="2100" dirty="0"/>
              <a:t>Social media listening platforms</a:t>
            </a:r>
          </a:p>
          <a:p>
            <a:pPr lvl="1"/>
            <a:r>
              <a:rPr lang="en-AU" sz="1800" dirty="0"/>
              <a:t>Facebook Analytics</a:t>
            </a:r>
          </a:p>
          <a:p>
            <a:pPr lvl="1"/>
            <a:r>
              <a:rPr lang="en-AU" dirty="0" smtClean="0"/>
              <a:t>Google Analytics</a:t>
            </a:r>
          </a:p>
          <a:p>
            <a:pPr lvl="1"/>
            <a:r>
              <a:rPr lang="en-AU" sz="1800" dirty="0"/>
              <a:t>YouTube audience reports</a:t>
            </a:r>
          </a:p>
          <a:p>
            <a:pPr lvl="1"/>
            <a:endParaRPr lang="en-AU" sz="1800" dirty="0"/>
          </a:p>
          <a:p>
            <a:endParaRPr lang="en-AU" sz="2100" dirty="0"/>
          </a:p>
          <a:p>
            <a:pPr lvl="1"/>
            <a:endParaRPr lang="en-AU" dirty="0"/>
          </a:p>
        </p:txBody>
      </p:sp>
    </p:spTree>
    <p:extLst>
      <p:ext uri="{BB962C8B-B14F-4D97-AF65-F5344CB8AC3E}">
        <p14:creationId xmlns:p14="http://schemas.microsoft.com/office/powerpoint/2010/main" val="1983091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b="1" dirty="0" smtClean="0"/>
              <a:t>Evaluating trade and consumer expos</a:t>
            </a:r>
            <a:endParaRPr lang="en-AU" b="1" dirty="0"/>
          </a:p>
        </p:txBody>
      </p:sp>
      <p:sp>
        <p:nvSpPr>
          <p:cNvPr id="3" name="Content Placeholder 2"/>
          <p:cNvSpPr>
            <a:spLocks noGrp="1"/>
          </p:cNvSpPr>
          <p:nvPr>
            <p:ph idx="1"/>
          </p:nvPr>
        </p:nvSpPr>
        <p:spPr/>
        <p:txBody>
          <a:bodyPr>
            <a:normAutofit fontScale="70000" lnSpcReduction="20000"/>
          </a:bodyPr>
          <a:lstStyle/>
          <a:p>
            <a:r>
              <a:rPr lang="en-AU" dirty="0" smtClean="0"/>
              <a:t>Trade contacts made can be contacted for feedback and sales pitches</a:t>
            </a:r>
          </a:p>
          <a:p>
            <a:r>
              <a:rPr lang="en-AU" dirty="0" smtClean="0"/>
              <a:t>Sales from distribution channels easy to track</a:t>
            </a:r>
          </a:p>
          <a:p>
            <a:endParaRPr lang="en-AU" dirty="0"/>
          </a:p>
          <a:p>
            <a:r>
              <a:rPr lang="en-AU" dirty="0" smtClean="0"/>
              <a:t>Consumer expos are more challenging to evaluate</a:t>
            </a:r>
          </a:p>
          <a:p>
            <a:pPr lvl="1"/>
            <a:endParaRPr lang="en-AU" dirty="0" smtClean="0"/>
          </a:p>
          <a:p>
            <a:pPr lvl="1"/>
            <a:r>
              <a:rPr lang="en-AU" dirty="0" smtClean="0"/>
              <a:t>the </a:t>
            </a:r>
            <a:r>
              <a:rPr lang="en-AU" dirty="0"/>
              <a:t>number of sales leads generated</a:t>
            </a:r>
          </a:p>
          <a:p>
            <a:pPr lvl="1"/>
            <a:r>
              <a:rPr lang="en-AU" dirty="0"/>
              <a:t>the number of promotional coupons with discount codes redeemed </a:t>
            </a:r>
          </a:p>
          <a:p>
            <a:pPr lvl="1"/>
            <a:r>
              <a:rPr lang="en-AU" dirty="0"/>
              <a:t>the ratio of total costs relative to total redeemed coupon sales</a:t>
            </a:r>
          </a:p>
          <a:p>
            <a:pPr lvl="1"/>
            <a:r>
              <a:rPr lang="en-AU" dirty="0"/>
              <a:t>the use of a competition can generate consumer contact details, for follow up contact, and for inclusion in a direct mail database</a:t>
            </a:r>
          </a:p>
          <a:p>
            <a:endParaRPr lang="en-AU" dirty="0"/>
          </a:p>
        </p:txBody>
      </p:sp>
    </p:spTree>
    <p:extLst>
      <p:ext uri="{BB962C8B-B14F-4D97-AF65-F5344CB8AC3E}">
        <p14:creationId xmlns:p14="http://schemas.microsoft.com/office/powerpoint/2010/main" val="728256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Some things to think about and consider when planning your promotional campaign</a:t>
            </a:r>
            <a:endParaRPr lang="en-GB" dirty="0"/>
          </a:p>
        </p:txBody>
      </p:sp>
    </p:spTree>
    <p:extLst>
      <p:ext uri="{BB962C8B-B14F-4D97-AF65-F5344CB8AC3E}">
        <p14:creationId xmlns:p14="http://schemas.microsoft.com/office/powerpoint/2010/main" val="3853930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3"/>
          <p:cNvSpPr>
            <a:spLocks noGrp="1" noChangeArrowheads="1"/>
          </p:cNvSpPr>
          <p:nvPr>
            <p:ph sz="half" idx="1"/>
          </p:nvPr>
        </p:nvSpPr>
        <p:spPr>
          <a:xfrm>
            <a:off x="714375" y="1500188"/>
            <a:ext cx="8429625" cy="4114800"/>
          </a:xfrm>
        </p:spPr>
        <p:txBody>
          <a:bodyPr/>
          <a:lstStyle/>
          <a:p>
            <a:pPr>
              <a:lnSpc>
                <a:spcPct val="90000"/>
              </a:lnSpc>
              <a:buFont typeface="Arial" charset="0"/>
              <a:buNone/>
              <a:defRPr/>
            </a:pPr>
            <a:r>
              <a:rPr lang="en-US" sz="3200" dirty="0" smtClean="0"/>
              <a:t>7 Important types of appeal</a:t>
            </a:r>
          </a:p>
          <a:p>
            <a:pPr marL="1071563" indent="-265113">
              <a:lnSpc>
                <a:spcPct val="90000"/>
              </a:lnSpc>
              <a:defRPr/>
            </a:pPr>
            <a:r>
              <a:rPr lang="en-US" dirty="0" smtClean="0"/>
              <a:t>Fear</a:t>
            </a:r>
          </a:p>
          <a:p>
            <a:pPr marL="1071563" indent="-265113">
              <a:lnSpc>
                <a:spcPct val="90000"/>
              </a:lnSpc>
              <a:defRPr/>
            </a:pPr>
            <a:r>
              <a:rPr lang="en-US" dirty="0" err="1" smtClean="0"/>
              <a:t>Humour</a:t>
            </a:r>
            <a:endParaRPr lang="en-US" dirty="0" smtClean="0"/>
          </a:p>
          <a:p>
            <a:pPr marL="1071563" indent="-265113">
              <a:lnSpc>
                <a:spcPct val="90000"/>
              </a:lnSpc>
              <a:defRPr/>
            </a:pPr>
            <a:r>
              <a:rPr lang="en-US" dirty="0" smtClean="0"/>
              <a:t>Sex</a:t>
            </a:r>
          </a:p>
          <a:p>
            <a:pPr marL="1071563" indent="-265113">
              <a:lnSpc>
                <a:spcPct val="90000"/>
              </a:lnSpc>
              <a:defRPr/>
            </a:pPr>
            <a:r>
              <a:rPr lang="en-US" dirty="0" smtClean="0"/>
              <a:t>Music</a:t>
            </a:r>
          </a:p>
          <a:p>
            <a:pPr marL="1071563" indent="-265113">
              <a:lnSpc>
                <a:spcPct val="90000"/>
              </a:lnSpc>
              <a:defRPr/>
            </a:pPr>
            <a:r>
              <a:rPr lang="en-US" dirty="0" smtClean="0"/>
              <a:t>Rationality</a:t>
            </a:r>
          </a:p>
          <a:p>
            <a:pPr marL="1071563" indent="-265113">
              <a:lnSpc>
                <a:spcPct val="90000"/>
              </a:lnSpc>
              <a:defRPr/>
            </a:pPr>
            <a:r>
              <a:rPr lang="en-US" dirty="0" smtClean="0"/>
              <a:t>Emotions</a:t>
            </a:r>
          </a:p>
          <a:p>
            <a:pPr marL="1071563" indent="-265113">
              <a:lnSpc>
                <a:spcPct val="90000"/>
              </a:lnSpc>
              <a:defRPr/>
            </a:pPr>
            <a:r>
              <a:rPr lang="en-US" dirty="0" smtClean="0"/>
              <a:t>Scarcity</a:t>
            </a:r>
          </a:p>
        </p:txBody>
      </p:sp>
      <p:sp>
        <p:nvSpPr>
          <p:cNvPr id="4" name="TextBox 3"/>
          <p:cNvSpPr txBox="1"/>
          <p:nvPr/>
        </p:nvSpPr>
        <p:spPr>
          <a:xfrm>
            <a:off x="785813" y="214313"/>
            <a:ext cx="7786687" cy="1200150"/>
          </a:xfrm>
          <a:prstGeom prst="rect">
            <a:avLst/>
          </a:prstGeom>
          <a:noFill/>
        </p:spPr>
        <p:txBody>
          <a:bodyPr>
            <a:spAutoFit/>
          </a:bodyPr>
          <a:lstStyle/>
          <a:p>
            <a:pPr>
              <a:defRPr/>
            </a:pPr>
            <a:r>
              <a:rPr lang="en-GB" sz="3600" dirty="0">
                <a:latin typeface="+mn-lt"/>
              </a:rPr>
              <a:t>Creative appeals – getting the message </a:t>
            </a:r>
            <a:r>
              <a:rPr lang="en-GB" sz="3600" dirty="0" smtClean="0">
                <a:latin typeface="+mn-lt"/>
              </a:rPr>
              <a:t>across (remember AIDA!)</a:t>
            </a:r>
            <a:endParaRPr lang="en-GB" sz="3600" dirty="0">
              <a:latin typeface="+mn-lt"/>
            </a:endParaRPr>
          </a:p>
        </p:txBody>
      </p:sp>
    </p:spTree>
    <p:extLst>
      <p:ext uri="{BB962C8B-B14F-4D97-AF65-F5344CB8AC3E}">
        <p14:creationId xmlns:p14="http://schemas.microsoft.com/office/powerpoint/2010/main" val="2406479434"/>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42938" y="428625"/>
            <a:ext cx="3286125" cy="714375"/>
          </a:xfrm>
        </p:spPr>
        <p:txBody>
          <a:bodyPr/>
          <a:lstStyle/>
          <a:p>
            <a:r>
              <a:rPr lang="en-US" smtClean="0">
                <a:cs typeface="Arial" charset="0"/>
              </a:rPr>
              <a:t>Fear Appeals</a:t>
            </a:r>
          </a:p>
        </p:txBody>
      </p:sp>
      <p:sp>
        <p:nvSpPr>
          <p:cNvPr id="23556" name="Text Box 9"/>
          <p:cNvSpPr txBox="1">
            <a:spLocks noChangeArrowheads="1"/>
          </p:cNvSpPr>
          <p:nvPr/>
        </p:nvSpPr>
        <p:spPr bwMode="auto">
          <a:xfrm>
            <a:off x="781946" y="4546600"/>
            <a:ext cx="3048000" cy="830263"/>
          </a:xfrm>
          <a:prstGeom prst="rect">
            <a:avLst/>
          </a:prstGeom>
          <a:noFill/>
          <a:ln w="12700">
            <a:noFill/>
            <a:miter lim="800000"/>
            <a:headEnd type="none" w="sm" len="sm"/>
            <a:tailEnd type="none" w="sm" len="sm"/>
          </a:ln>
        </p:spPr>
        <p:txBody>
          <a:bodyPr>
            <a:spAutoFit/>
          </a:bodyPr>
          <a:lstStyle/>
          <a:p>
            <a:pPr>
              <a:defRPr/>
            </a:pPr>
            <a:r>
              <a:rPr lang="en-US" sz="2400" i="1" dirty="0">
                <a:latin typeface="+mn-lt"/>
              </a:rPr>
              <a:t>What level of fear is appropriate?</a:t>
            </a:r>
          </a:p>
        </p:txBody>
      </p:sp>
      <p:sp>
        <p:nvSpPr>
          <p:cNvPr id="5" name="TextBox 4"/>
          <p:cNvSpPr txBox="1"/>
          <p:nvPr/>
        </p:nvSpPr>
        <p:spPr>
          <a:xfrm>
            <a:off x="714375" y="1500188"/>
            <a:ext cx="3571875" cy="3046412"/>
          </a:xfrm>
          <a:prstGeom prst="rect">
            <a:avLst/>
          </a:prstGeom>
          <a:noFill/>
        </p:spPr>
        <p:txBody>
          <a:bodyPr>
            <a:spAutoFit/>
          </a:bodyPr>
          <a:lstStyle/>
          <a:p>
            <a:pPr>
              <a:buFont typeface="Arial" pitchFamily="34" charset="0"/>
              <a:buChar char="•"/>
              <a:defRPr/>
            </a:pPr>
            <a:r>
              <a:rPr lang="en-GB" sz="2400" dirty="0">
                <a:latin typeface="+mn-lt"/>
              </a:rPr>
              <a:t> Used by public services and providers of products related to health and safety (e.g. Insurance companies, beauty product manufacturers)</a:t>
            </a:r>
          </a:p>
          <a:p>
            <a:pPr>
              <a:defRPr/>
            </a:pPr>
            <a:endParaRPr lang="en-GB" sz="2400" dirty="0">
              <a:latin typeface="+mn-lt"/>
            </a:endParaRPr>
          </a:p>
          <a:p>
            <a:pPr>
              <a:buFont typeface="Arial" pitchFamily="34" charset="0"/>
              <a:buChar char="•"/>
              <a:defRPr/>
            </a:pPr>
            <a:r>
              <a:rPr lang="en-GB" sz="2400" dirty="0">
                <a:latin typeface="+mn-lt"/>
              </a:rPr>
              <a:t>‘Social marketing’</a:t>
            </a:r>
          </a:p>
        </p:txBody>
      </p:sp>
      <p:pic>
        <p:nvPicPr>
          <p:cNvPr id="15365" name="Picture 2"/>
          <p:cNvPicPr>
            <a:picLocks noChangeAspect="1" noChangeArrowheads="1"/>
          </p:cNvPicPr>
          <p:nvPr/>
        </p:nvPicPr>
        <p:blipFill>
          <a:blip r:embed="rId2" cstate="print"/>
          <a:srcRect/>
          <a:stretch>
            <a:fillRect/>
          </a:stretch>
        </p:blipFill>
        <p:spPr bwMode="auto">
          <a:xfrm>
            <a:off x="5286375" y="1357313"/>
            <a:ext cx="3178175" cy="4495800"/>
          </a:xfrm>
          <a:prstGeom prst="rect">
            <a:avLst/>
          </a:prstGeom>
          <a:noFill/>
          <a:ln w="9525">
            <a:noFill/>
            <a:miter lim="800000"/>
            <a:headEnd/>
            <a:tailEnd/>
          </a:ln>
        </p:spPr>
      </p:pic>
      <p:sp>
        <p:nvSpPr>
          <p:cNvPr id="2" name="TextBox 1"/>
          <p:cNvSpPr txBox="1"/>
          <p:nvPr/>
        </p:nvSpPr>
        <p:spPr>
          <a:xfrm>
            <a:off x="1007552" y="5387339"/>
            <a:ext cx="3852479" cy="369332"/>
          </a:xfrm>
          <a:prstGeom prst="rect">
            <a:avLst/>
          </a:prstGeom>
          <a:noFill/>
        </p:spPr>
        <p:txBody>
          <a:bodyPr wrap="square" rtlCol="0">
            <a:spAutoFit/>
          </a:bodyPr>
          <a:lstStyle/>
          <a:p>
            <a:r>
              <a:rPr lang="en-GB" dirty="0" smtClean="0">
                <a:hlinkClick r:id="rId3"/>
              </a:rPr>
              <a:t>Sample video – Anti-Smoking ad</a:t>
            </a:r>
            <a:endParaRPr lang="en-US" dirty="0"/>
          </a:p>
        </p:txBody>
      </p:sp>
    </p:spTree>
    <p:extLst>
      <p:ext uri="{BB962C8B-B14F-4D97-AF65-F5344CB8AC3E}">
        <p14:creationId xmlns:p14="http://schemas.microsoft.com/office/powerpoint/2010/main" val="1963846799"/>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714375" y="214313"/>
            <a:ext cx="6643688" cy="1000125"/>
          </a:xfrm>
        </p:spPr>
        <p:txBody>
          <a:bodyPr/>
          <a:lstStyle/>
          <a:p>
            <a:r>
              <a:rPr lang="en-US" smtClean="0">
                <a:cs typeface="Arial" charset="0"/>
              </a:rPr>
              <a:t>Humour Appeal</a:t>
            </a:r>
          </a:p>
        </p:txBody>
      </p:sp>
      <p:sp>
        <p:nvSpPr>
          <p:cNvPr id="16387" name="Rectangle 3"/>
          <p:cNvSpPr>
            <a:spLocks noGrp="1" noChangeArrowheads="1"/>
          </p:cNvSpPr>
          <p:nvPr>
            <p:ph sz="half" idx="1"/>
          </p:nvPr>
        </p:nvSpPr>
        <p:spPr>
          <a:xfrm>
            <a:off x="4071938" y="1428750"/>
            <a:ext cx="4724400" cy="2438400"/>
          </a:xfrm>
        </p:spPr>
        <p:txBody>
          <a:bodyPr/>
          <a:lstStyle/>
          <a:p>
            <a:r>
              <a:rPr lang="en-US" dirty="0" smtClean="0">
                <a:cs typeface="Arial" charset="0"/>
              </a:rPr>
              <a:t>Used in 30% of all ads.</a:t>
            </a:r>
          </a:p>
          <a:p>
            <a:pPr>
              <a:lnSpc>
                <a:spcPct val="90000"/>
              </a:lnSpc>
            </a:pPr>
            <a:r>
              <a:rPr lang="en-US" sz="2000" dirty="0" smtClean="0">
                <a:cs typeface="Arial" charset="0"/>
              </a:rPr>
              <a:t>Captures attention</a:t>
            </a:r>
          </a:p>
          <a:p>
            <a:pPr>
              <a:lnSpc>
                <a:spcPct val="90000"/>
              </a:lnSpc>
            </a:pPr>
            <a:r>
              <a:rPr lang="en-US" sz="2000" dirty="0" smtClean="0">
                <a:cs typeface="Arial" charset="0"/>
              </a:rPr>
              <a:t>Holds attention</a:t>
            </a:r>
          </a:p>
          <a:p>
            <a:pPr>
              <a:lnSpc>
                <a:spcPct val="90000"/>
              </a:lnSpc>
            </a:pPr>
            <a:r>
              <a:rPr lang="en-US" sz="2000" dirty="0" smtClean="0">
                <a:cs typeface="Arial" charset="0"/>
              </a:rPr>
              <a:t>Often </a:t>
            </a:r>
            <a:r>
              <a:rPr lang="en-US" dirty="0" smtClean="0">
                <a:cs typeface="Arial" charset="0"/>
              </a:rPr>
              <a:t>wins creative awards</a:t>
            </a:r>
          </a:p>
          <a:p>
            <a:pPr>
              <a:lnSpc>
                <a:spcPct val="90000"/>
              </a:lnSpc>
            </a:pPr>
            <a:r>
              <a:rPr lang="en-US" dirty="0" smtClean="0">
                <a:cs typeface="Arial" charset="0"/>
              </a:rPr>
              <a:t>High recall scores</a:t>
            </a:r>
          </a:p>
          <a:p>
            <a:pPr>
              <a:lnSpc>
                <a:spcPct val="90000"/>
              </a:lnSpc>
            </a:pPr>
            <a:r>
              <a:rPr lang="en-US" dirty="0" smtClean="0">
                <a:cs typeface="Arial" charset="0"/>
              </a:rPr>
              <a:t>Consumers enjoy funny ads</a:t>
            </a:r>
          </a:p>
          <a:p>
            <a:pPr>
              <a:lnSpc>
                <a:spcPct val="90000"/>
              </a:lnSpc>
            </a:pPr>
            <a:r>
              <a:rPr lang="en-US" dirty="0" smtClean="0">
                <a:cs typeface="Arial" charset="0"/>
              </a:rPr>
              <a:t>Evaluated as likeable ads</a:t>
            </a:r>
          </a:p>
          <a:p>
            <a:pPr>
              <a:lnSpc>
                <a:spcPct val="90000"/>
              </a:lnSpc>
            </a:pPr>
            <a:r>
              <a:rPr lang="en-GB" dirty="0" smtClean="0">
                <a:cs typeface="Arial" charset="0"/>
              </a:rPr>
              <a:t>But: Humour is not global!</a:t>
            </a:r>
          </a:p>
          <a:p>
            <a:pPr>
              <a:lnSpc>
                <a:spcPct val="90000"/>
              </a:lnSpc>
            </a:pPr>
            <a:r>
              <a:rPr lang="en-GB" sz="2000" dirty="0" smtClean="0">
                <a:cs typeface="Arial" charset="0"/>
                <a:hlinkClick r:id="rId2"/>
              </a:rPr>
              <a:t>Sample video – Japanese Dole ad</a:t>
            </a:r>
            <a:endParaRPr lang="en-US" sz="2000" dirty="0" smtClean="0">
              <a:cs typeface="Arial" charset="0"/>
            </a:endParaRPr>
          </a:p>
        </p:txBody>
      </p:sp>
      <p:pic>
        <p:nvPicPr>
          <p:cNvPr id="16388" name="Picture 2"/>
          <p:cNvPicPr>
            <a:picLocks noChangeAspect="1" noChangeArrowheads="1"/>
          </p:cNvPicPr>
          <p:nvPr/>
        </p:nvPicPr>
        <p:blipFill>
          <a:blip r:embed="rId3" cstate="print"/>
          <a:srcRect/>
          <a:stretch>
            <a:fillRect/>
          </a:stretch>
        </p:blipFill>
        <p:spPr bwMode="auto">
          <a:xfrm>
            <a:off x="857250" y="1500188"/>
            <a:ext cx="2857500" cy="4235450"/>
          </a:xfrm>
          <a:prstGeom prst="rect">
            <a:avLst/>
          </a:prstGeom>
          <a:noFill/>
          <a:ln w="9525">
            <a:noFill/>
            <a:miter lim="800000"/>
            <a:headEnd/>
            <a:tailEnd/>
          </a:ln>
        </p:spPr>
      </p:pic>
    </p:spTree>
    <p:extLst>
      <p:ext uri="{BB962C8B-B14F-4D97-AF65-F5344CB8AC3E}">
        <p14:creationId xmlns:p14="http://schemas.microsoft.com/office/powerpoint/2010/main" val="4005346989"/>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714375" y="428625"/>
            <a:ext cx="8072438" cy="714375"/>
          </a:xfrm>
        </p:spPr>
        <p:txBody>
          <a:bodyPr/>
          <a:lstStyle/>
          <a:p>
            <a:r>
              <a:rPr lang="en-US" sz="4400" smtClean="0">
                <a:cs typeface="Arial" charset="0"/>
              </a:rPr>
              <a:t>Sexual Appeals</a:t>
            </a:r>
          </a:p>
        </p:txBody>
      </p:sp>
      <p:sp>
        <p:nvSpPr>
          <p:cNvPr id="17411" name="Rectangle 3"/>
          <p:cNvSpPr>
            <a:spLocks noGrp="1" noChangeArrowheads="1"/>
          </p:cNvSpPr>
          <p:nvPr>
            <p:ph sz="half" idx="1"/>
          </p:nvPr>
        </p:nvSpPr>
        <p:spPr>
          <a:xfrm>
            <a:off x="539552" y="1484784"/>
            <a:ext cx="4500563" cy="3629025"/>
          </a:xfrm>
        </p:spPr>
        <p:txBody>
          <a:bodyPr/>
          <a:lstStyle/>
          <a:p>
            <a:pPr>
              <a:lnSpc>
                <a:spcPct val="90000"/>
              </a:lnSpc>
            </a:pPr>
            <a:r>
              <a:rPr lang="en-US" sz="2000" dirty="0" smtClean="0">
                <a:cs typeface="Arial" charset="0"/>
              </a:rPr>
              <a:t>Can break through clutter</a:t>
            </a:r>
          </a:p>
          <a:p>
            <a:pPr>
              <a:lnSpc>
                <a:spcPct val="90000"/>
              </a:lnSpc>
            </a:pPr>
            <a:r>
              <a:rPr lang="en-US" sz="2000" dirty="0" smtClean="0">
                <a:cs typeface="Arial" charset="0"/>
              </a:rPr>
              <a:t>Use has increased</a:t>
            </a:r>
          </a:p>
          <a:p>
            <a:pPr>
              <a:lnSpc>
                <a:spcPct val="90000"/>
              </a:lnSpc>
            </a:pPr>
            <a:r>
              <a:rPr lang="en-US" sz="2000" dirty="0" smtClean="0">
                <a:cs typeface="Arial" charset="0"/>
              </a:rPr>
              <a:t>Not as effective as in the past – we have become used to sexual imagery in advertising</a:t>
            </a:r>
          </a:p>
          <a:p>
            <a:pPr>
              <a:lnSpc>
                <a:spcPct val="90000"/>
              </a:lnSpc>
            </a:pPr>
            <a:r>
              <a:rPr lang="en-US" sz="2000" dirty="0" smtClean="0">
                <a:cs typeface="Arial" charset="0"/>
              </a:rPr>
              <a:t>Advertisers shifting to more subtle sexual cues.</a:t>
            </a:r>
          </a:p>
          <a:p>
            <a:r>
              <a:rPr lang="en-US" sz="2000" dirty="0" smtClean="0">
                <a:cs typeface="Arial" charset="0"/>
              </a:rPr>
              <a:t>Reduces brand recall</a:t>
            </a:r>
          </a:p>
          <a:p>
            <a:r>
              <a:rPr lang="en-US" sz="2000" dirty="0" smtClean="0">
                <a:cs typeface="Arial" charset="0"/>
              </a:rPr>
              <a:t>Affects comprehension</a:t>
            </a:r>
          </a:p>
          <a:p>
            <a:r>
              <a:rPr lang="en-US" sz="2000" dirty="0" smtClean="0">
                <a:cs typeface="Arial" charset="0"/>
              </a:rPr>
              <a:t>Can create a backlash/cause offence</a:t>
            </a:r>
          </a:p>
          <a:p>
            <a:r>
              <a:rPr lang="en-US" sz="2000" dirty="0" smtClean="0">
                <a:cs typeface="Arial" charset="0"/>
              </a:rPr>
              <a:t>Objectification</a:t>
            </a:r>
          </a:p>
          <a:p>
            <a:r>
              <a:rPr lang="en-US" sz="2000" dirty="0" smtClean="0">
                <a:cs typeface="Arial" charset="0"/>
              </a:rPr>
              <a:t>Cannot be used globally</a:t>
            </a:r>
          </a:p>
          <a:p>
            <a:pPr>
              <a:lnSpc>
                <a:spcPct val="90000"/>
              </a:lnSpc>
              <a:buFont typeface="Arial" charset="0"/>
              <a:buNone/>
            </a:pPr>
            <a:endParaRPr lang="en-US" dirty="0" smtClean="0">
              <a:cs typeface="Arial" charset="0"/>
            </a:endParaRPr>
          </a:p>
        </p:txBody>
      </p:sp>
      <p:pic>
        <p:nvPicPr>
          <p:cNvPr id="2050" name="Picture 2" descr="https://encrypted-tbn1.gstatic.com/images?q=tbn:ANd9GcQYAH7IvELh-rR_bEIiWlhtObG_V7uHXZF9sKAkjSaovEjnG-e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2132856"/>
            <a:ext cx="4140380" cy="2808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7529177"/>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785813" y="285750"/>
            <a:ext cx="8143875" cy="990600"/>
          </a:xfrm>
        </p:spPr>
        <p:txBody>
          <a:bodyPr/>
          <a:lstStyle/>
          <a:p>
            <a:r>
              <a:rPr lang="en-US" sz="4400" smtClean="0">
                <a:cs typeface="Arial" charset="0"/>
              </a:rPr>
              <a:t>Music Appeals</a:t>
            </a:r>
          </a:p>
        </p:txBody>
      </p:sp>
      <p:sp>
        <p:nvSpPr>
          <p:cNvPr id="18435" name="Rectangle 3"/>
          <p:cNvSpPr>
            <a:spLocks noGrp="1" noChangeArrowheads="1"/>
          </p:cNvSpPr>
          <p:nvPr>
            <p:ph sz="half" idx="1"/>
          </p:nvPr>
        </p:nvSpPr>
        <p:spPr>
          <a:xfrm>
            <a:off x="1071563" y="1600200"/>
            <a:ext cx="4214812" cy="1447800"/>
          </a:xfrm>
        </p:spPr>
        <p:txBody>
          <a:bodyPr/>
          <a:lstStyle/>
          <a:p>
            <a:pPr>
              <a:lnSpc>
                <a:spcPct val="90000"/>
              </a:lnSpc>
            </a:pPr>
            <a:r>
              <a:rPr lang="en-US" sz="2000" smtClean="0">
                <a:cs typeface="Arial" charset="0"/>
              </a:rPr>
              <a:t>Has intrusive value.</a:t>
            </a:r>
          </a:p>
          <a:p>
            <a:pPr>
              <a:lnSpc>
                <a:spcPct val="90000"/>
              </a:lnSpc>
            </a:pPr>
            <a:r>
              <a:rPr lang="en-US" sz="2000" smtClean="0">
                <a:cs typeface="Arial" charset="0"/>
              </a:rPr>
              <a:t>Gains attention and increases the retention of visual information.</a:t>
            </a:r>
          </a:p>
          <a:p>
            <a:pPr>
              <a:lnSpc>
                <a:spcPct val="90000"/>
              </a:lnSpc>
            </a:pPr>
            <a:r>
              <a:rPr lang="en-US" sz="2000" smtClean="0">
                <a:cs typeface="Arial" charset="0"/>
              </a:rPr>
              <a:t>Can increase persuasiveness of an advertisement.</a:t>
            </a:r>
          </a:p>
        </p:txBody>
      </p:sp>
      <p:sp>
        <p:nvSpPr>
          <p:cNvPr id="34822" name="Rectangle 4"/>
          <p:cNvSpPr>
            <a:spLocks noChangeArrowheads="1"/>
          </p:cNvSpPr>
          <p:nvPr/>
        </p:nvSpPr>
        <p:spPr bwMode="auto">
          <a:xfrm>
            <a:off x="857250" y="3429000"/>
            <a:ext cx="4929188" cy="1981200"/>
          </a:xfrm>
          <a:prstGeom prst="rect">
            <a:avLst/>
          </a:prstGeom>
          <a:noFill/>
          <a:ln w="9525">
            <a:noFill/>
            <a:miter lim="800000"/>
            <a:headEnd/>
            <a:tailEnd/>
          </a:ln>
        </p:spPr>
        <p:txBody>
          <a:bodyPr lIns="92075" tIns="46038" rIns="92075" bIns="46038"/>
          <a:lstStyle/>
          <a:p>
            <a:pPr marL="342900" indent="-342900">
              <a:spcBef>
                <a:spcPct val="20000"/>
              </a:spcBef>
              <a:buClr>
                <a:schemeClr val="tx2"/>
              </a:buClr>
              <a:buSzPct val="75000"/>
              <a:buFontTx/>
              <a:buChar char="•"/>
              <a:defRPr/>
            </a:pPr>
            <a:r>
              <a:rPr lang="en-US" dirty="0">
                <a:latin typeface="+mn-lt"/>
              </a:rPr>
              <a:t>What role will music play?</a:t>
            </a:r>
          </a:p>
          <a:p>
            <a:pPr marL="342900" indent="-342900">
              <a:spcBef>
                <a:spcPct val="20000"/>
              </a:spcBef>
              <a:buClr>
                <a:schemeClr val="tx2"/>
              </a:buClr>
              <a:buSzPct val="75000"/>
              <a:buFontTx/>
              <a:buChar char="•"/>
              <a:defRPr/>
            </a:pPr>
            <a:r>
              <a:rPr lang="en-US" dirty="0">
                <a:latin typeface="+mn-lt"/>
              </a:rPr>
              <a:t>Will a familiar song be used or new song created?</a:t>
            </a:r>
          </a:p>
          <a:p>
            <a:pPr marL="342900" indent="-342900">
              <a:spcBef>
                <a:spcPct val="20000"/>
              </a:spcBef>
              <a:buClr>
                <a:schemeClr val="tx2"/>
              </a:buClr>
              <a:buSzPct val="75000"/>
              <a:buFontTx/>
              <a:buChar char="•"/>
              <a:defRPr/>
            </a:pPr>
            <a:r>
              <a:rPr lang="en-US" dirty="0">
                <a:latin typeface="+mn-lt"/>
              </a:rPr>
              <a:t>What emotional response should the song create?</a:t>
            </a:r>
          </a:p>
          <a:p>
            <a:pPr marL="342900" indent="-342900">
              <a:spcBef>
                <a:spcPct val="20000"/>
              </a:spcBef>
              <a:buClr>
                <a:schemeClr val="tx2"/>
              </a:buClr>
              <a:buSzPct val="75000"/>
              <a:buFontTx/>
              <a:buChar char="•"/>
              <a:defRPr/>
            </a:pPr>
            <a:r>
              <a:rPr lang="en-US" dirty="0">
                <a:latin typeface="+mn-lt"/>
              </a:rPr>
              <a:t>How does the music fit with the message of the ad?</a:t>
            </a:r>
          </a:p>
        </p:txBody>
      </p:sp>
      <p:sp>
        <p:nvSpPr>
          <p:cNvPr id="28677" name="Text Box 5"/>
          <p:cNvSpPr txBox="1">
            <a:spLocks noChangeArrowheads="1"/>
          </p:cNvSpPr>
          <p:nvPr/>
        </p:nvSpPr>
        <p:spPr bwMode="auto">
          <a:xfrm>
            <a:off x="0" y="3071813"/>
            <a:ext cx="2486025" cy="461962"/>
          </a:xfrm>
          <a:prstGeom prst="rect">
            <a:avLst/>
          </a:prstGeom>
          <a:noFill/>
          <a:ln w="12700">
            <a:noFill/>
            <a:miter lim="800000"/>
            <a:headEnd type="none" w="sm" len="sm"/>
            <a:tailEnd type="none" w="sm" len="sm"/>
          </a:ln>
        </p:spPr>
        <p:txBody>
          <a:bodyPr wrap="none">
            <a:spAutoFit/>
          </a:bodyPr>
          <a:lstStyle/>
          <a:p>
            <a:pPr>
              <a:defRPr/>
            </a:pPr>
            <a:r>
              <a:rPr lang="en-US" sz="2400" b="1" dirty="0">
                <a:latin typeface="+mn-lt"/>
              </a:rPr>
              <a:t>Design Questions:</a:t>
            </a:r>
          </a:p>
        </p:txBody>
      </p:sp>
      <p:pic>
        <p:nvPicPr>
          <p:cNvPr id="18438" name="Picture 2"/>
          <p:cNvPicPr>
            <a:picLocks noChangeAspect="1" noChangeArrowheads="1"/>
          </p:cNvPicPr>
          <p:nvPr/>
        </p:nvPicPr>
        <p:blipFill>
          <a:blip r:embed="rId2" cstate="print"/>
          <a:srcRect/>
          <a:stretch>
            <a:fillRect/>
          </a:stretch>
        </p:blipFill>
        <p:spPr bwMode="auto">
          <a:xfrm>
            <a:off x="6524625" y="1357313"/>
            <a:ext cx="2619375" cy="1671637"/>
          </a:xfrm>
          <a:prstGeom prst="rect">
            <a:avLst/>
          </a:prstGeom>
          <a:noFill/>
          <a:ln w="9525">
            <a:noFill/>
            <a:miter lim="800000"/>
            <a:headEnd/>
            <a:tailEnd/>
          </a:ln>
        </p:spPr>
      </p:pic>
      <p:pic>
        <p:nvPicPr>
          <p:cNvPr id="18439" name="Picture 3"/>
          <p:cNvPicPr>
            <a:picLocks noChangeAspect="1" noChangeArrowheads="1"/>
          </p:cNvPicPr>
          <p:nvPr/>
        </p:nvPicPr>
        <p:blipFill>
          <a:blip r:embed="rId3" cstate="print"/>
          <a:srcRect/>
          <a:stretch>
            <a:fillRect/>
          </a:stretch>
        </p:blipFill>
        <p:spPr bwMode="auto">
          <a:xfrm>
            <a:off x="6500813" y="3000375"/>
            <a:ext cx="2643187" cy="1685925"/>
          </a:xfrm>
          <a:prstGeom prst="rect">
            <a:avLst/>
          </a:prstGeom>
          <a:noFill/>
          <a:ln w="9525">
            <a:noFill/>
            <a:miter lim="800000"/>
            <a:headEnd/>
            <a:tailEnd/>
          </a:ln>
        </p:spPr>
      </p:pic>
      <p:pic>
        <p:nvPicPr>
          <p:cNvPr id="18440" name="Picture 4"/>
          <p:cNvPicPr>
            <a:picLocks noChangeAspect="1" noChangeArrowheads="1"/>
          </p:cNvPicPr>
          <p:nvPr/>
        </p:nvPicPr>
        <p:blipFill>
          <a:blip r:embed="rId4" cstate="print"/>
          <a:srcRect/>
          <a:stretch>
            <a:fillRect/>
          </a:stretch>
        </p:blipFill>
        <p:spPr bwMode="auto">
          <a:xfrm>
            <a:off x="7500938" y="5143500"/>
            <a:ext cx="1457325" cy="728663"/>
          </a:xfrm>
          <a:prstGeom prst="rect">
            <a:avLst/>
          </a:prstGeom>
          <a:noFill/>
          <a:ln w="9525">
            <a:noFill/>
            <a:miter lim="800000"/>
            <a:headEnd/>
            <a:tailEnd/>
          </a:ln>
        </p:spPr>
      </p:pic>
      <p:pic>
        <p:nvPicPr>
          <p:cNvPr id="18441" name="Picture 5"/>
          <p:cNvPicPr>
            <a:picLocks noChangeAspect="1" noChangeArrowheads="1"/>
          </p:cNvPicPr>
          <p:nvPr/>
        </p:nvPicPr>
        <p:blipFill>
          <a:blip r:embed="rId5" cstate="print"/>
          <a:srcRect/>
          <a:stretch>
            <a:fillRect/>
          </a:stretch>
        </p:blipFill>
        <p:spPr bwMode="auto">
          <a:xfrm>
            <a:off x="6500813" y="4643438"/>
            <a:ext cx="2643187" cy="1657350"/>
          </a:xfrm>
          <a:prstGeom prst="rect">
            <a:avLst/>
          </a:prstGeom>
          <a:noFill/>
          <a:ln w="9525">
            <a:noFill/>
            <a:miter lim="800000"/>
            <a:headEnd/>
            <a:tailEnd/>
          </a:ln>
        </p:spPr>
      </p:pic>
      <p:sp>
        <p:nvSpPr>
          <p:cNvPr id="18442" name="TextBox 9"/>
          <p:cNvSpPr txBox="1">
            <a:spLocks noChangeArrowheads="1"/>
          </p:cNvSpPr>
          <p:nvPr/>
        </p:nvSpPr>
        <p:spPr bwMode="auto">
          <a:xfrm>
            <a:off x="5572125" y="6357938"/>
            <a:ext cx="3286125" cy="261937"/>
          </a:xfrm>
          <a:prstGeom prst="rect">
            <a:avLst/>
          </a:prstGeom>
          <a:noFill/>
          <a:ln w="9525">
            <a:noFill/>
            <a:miter lim="800000"/>
            <a:headEnd/>
            <a:tailEnd/>
          </a:ln>
        </p:spPr>
        <p:txBody>
          <a:bodyPr>
            <a:spAutoFit/>
          </a:bodyPr>
          <a:lstStyle/>
          <a:p>
            <a:r>
              <a:rPr lang="en-GB" sz="1100" dirty="0">
                <a:hlinkClick r:id="rId6"/>
              </a:rPr>
              <a:t>http://www.youtube.com/watch?v=SHcm1ec7CcY</a:t>
            </a:r>
            <a:r>
              <a:rPr lang="en-GB" sz="1100" dirty="0"/>
              <a:t> </a:t>
            </a:r>
          </a:p>
        </p:txBody>
      </p:sp>
    </p:spTree>
    <p:extLst>
      <p:ext uri="{BB962C8B-B14F-4D97-AF65-F5344CB8AC3E}">
        <p14:creationId xmlns:p14="http://schemas.microsoft.com/office/powerpoint/2010/main" val="2604402329"/>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857250" y="214313"/>
            <a:ext cx="7143750" cy="928687"/>
          </a:xfrm>
        </p:spPr>
        <p:txBody>
          <a:bodyPr/>
          <a:lstStyle/>
          <a:p>
            <a:r>
              <a:rPr lang="en-US" sz="4800" smtClean="0">
                <a:cs typeface="Arial" charset="0"/>
              </a:rPr>
              <a:t>Scarcity Appeals</a:t>
            </a:r>
          </a:p>
        </p:txBody>
      </p:sp>
      <p:sp>
        <p:nvSpPr>
          <p:cNvPr id="22531" name="Rectangle 3"/>
          <p:cNvSpPr>
            <a:spLocks noGrp="1" noChangeArrowheads="1"/>
          </p:cNvSpPr>
          <p:nvPr>
            <p:ph sz="half" idx="1"/>
          </p:nvPr>
        </p:nvSpPr>
        <p:spPr>
          <a:xfrm>
            <a:off x="1000125" y="1428750"/>
            <a:ext cx="4643438" cy="4038600"/>
          </a:xfrm>
        </p:spPr>
        <p:txBody>
          <a:bodyPr/>
          <a:lstStyle/>
          <a:p>
            <a:r>
              <a:rPr lang="en-US" smtClean="0">
                <a:cs typeface="Arial" charset="0"/>
              </a:rPr>
              <a:t>Based on limited supply.</a:t>
            </a:r>
          </a:p>
          <a:p>
            <a:r>
              <a:rPr lang="en-US" smtClean="0">
                <a:cs typeface="Arial" charset="0"/>
              </a:rPr>
              <a:t>Based on limited time to purchase.</a:t>
            </a:r>
          </a:p>
          <a:p>
            <a:r>
              <a:rPr lang="en-US" smtClean="0">
                <a:cs typeface="Arial" charset="0"/>
              </a:rPr>
              <a:t>Often tied with promotion tools such as contests, sweepstakes, and coupons.</a:t>
            </a:r>
          </a:p>
          <a:p>
            <a:r>
              <a:rPr lang="en-US" smtClean="0">
                <a:cs typeface="Arial" charset="0"/>
              </a:rPr>
              <a:t>Encourages customers to take action.</a:t>
            </a:r>
          </a:p>
        </p:txBody>
      </p:sp>
      <p:pic>
        <p:nvPicPr>
          <p:cNvPr id="22532" name="Picture 2"/>
          <p:cNvPicPr>
            <a:picLocks noChangeAspect="1" noChangeArrowheads="1"/>
          </p:cNvPicPr>
          <p:nvPr/>
        </p:nvPicPr>
        <p:blipFill>
          <a:blip r:embed="rId2" cstate="print"/>
          <a:srcRect/>
          <a:stretch>
            <a:fillRect/>
          </a:stretch>
        </p:blipFill>
        <p:spPr bwMode="auto">
          <a:xfrm>
            <a:off x="5929313" y="1428750"/>
            <a:ext cx="2928937" cy="4402138"/>
          </a:xfrm>
          <a:prstGeom prst="rect">
            <a:avLst/>
          </a:prstGeom>
          <a:noFill/>
          <a:ln w="9525">
            <a:noFill/>
            <a:miter lim="800000"/>
            <a:headEnd/>
            <a:tailEnd/>
          </a:ln>
        </p:spPr>
      </p:pic>
    </p:spTree>
    <p:extLst>
      <p:ext uri="{BB962C8B-B14F-4D97-AF65-F5344CB8AC3E}">
        <p14:creationId xmlns:p14="http://schemas.microsoft.com/office/powerpoint/2010/main" val="3544428820"/>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
          <p:cNvSpPr>
            <a:spLocks noChangeArrowheads="1"/>
          </p:cNvSpPr>
          <p:nvPr/>
        </p:nvSpPr>
        <p:spPr bwMode="auto">
          <a:xfrm>
            <a:off x="928688" y="1509713"/>
            <a:ext cx="7015162" cy="5348287"/>
          </a:xfrm>
          <a:prstGeom prst="rect">
            <a:avLst/>
          </a:prstGeom>
          <a:noFill/>
          <a:ln w="9525">
            <a:noFill/>
            <a:miter lim="800000"/>
            <a:headEnd/>
            <a:tailEnd/>
          </a:ln>
        </p:spPr>
        <p:txBody>
          <a:bodyPr lIns="92075" tIns="46038" rIns="92075" bIns="46038"/>
          <a:lstStyle/>
          <a:p>
            <a:pPr marL="800100" lvl="1" indent="-342900">
              <a:lnSpc>
                <a:spcPct val="90000"/>
              </a:lnSpc>
              <a:spcBef>
                <a:spcPct val="20000"/>
              </a:spcBef>
              <a:buClr>
                <a:schemeClr val="bg2"/>
              </a:buClr>
              <a:buFontTx/>
              <a:buChar char="•"/>
            </a:pPr>
            <a:endParaRPr lang="en-US" sz="3200"/>
          </a:p>
          <a:p>
            <a:pPr marL="342900" indent="-342900">
              <a:lnSpc>
                <a:spcPct val="90000"/>
              </a:lnSpc>
              <a:spcBef>
                <a:spcPct val="20000"/>
              </a:spcBef>
              <a:buClr>
                <a:schemeClr val="bg2"/>
              </a:buClr>
              <a:buFontTx/>
              <a:buChar char="•"/>
            </a:pPr>
            <a:endParaRPr lang="en-US" sz="2800"/>
          </a:p>
        </p:txBody>
      </p:sp>
      <p:sp>
        <p:nvSpPr>
          <p:cNvPr id="23555" name="Title 4"/>
          <p:cNvSpPr>
            <a:spLocks noGrp="1"/>
          </p:cNvSpPr>
          <p:nvPr>
            <p:ph type="title"/>
          </p:nvPr>
        </p:nvSpPr>
        <p:spPr>
          <a:xfrm>
            <a:off x="642938" y="214313"/>
            <a:ext cx="8501062" cy="928687"/>
          </a:xfrm>
        </p:spPr>
        <p:txBody>
          <a:bodyPr/>
          <a:lstStyle/>
          <a:p>
            <a:r>
              <a:rPr lang="en-GB" smtClean="0">
                <a:cs typeface="Arial" charset="0"/>
              </a:rPr>
              <a:t>Other types of creative appeal</a:t>
            </a:r>
          </a:p>
        </p:txBody>
      </p:sp>
      <p:sp>
        <p:nvSpPr>
          <p:cNvPr id="23556" name="Content Placeholder 5"/>
          <p:cNvSpPr>
            <a:spLocks noGrp="1"/>
          </p:cNvSpPr>
          <p:nvPr>
            <p:ph sz="half" idx="1"/>
          </p:nvPr>
        </p:nvSpPr>
        <p:spPr>
          <a:xfrm>
            <a:off x="500063" y="1643063"/>
            <a:ext cx="4429125" cy="4525962"/>
          </a:xfrm>
        </p:spPr>
        <p:txBody>
          <a:bodyPr/>
          <a:lstStyle/>
          <a:p>
            <a:pPr marL="800100" lvl="1" indent="-342900">
              <a:lnSpc>
                <a:spcPct val="90000"/>
              </a:lnSpc>
              <a:buClr>
                <a:schemeClr val="bg2"/>
              </a:buClr>
              <a:buFontTx/>
              <a:buChar char="•"/>
            </a:pPr>
            <a:r>
              <a:rPr lang="en-US" sz="3200" smtClean="0">
                <a:cs typeface="Arial" charset="0"/>
              </a:rPr>
              <a:t>Masculine/feminine</a:t>
            </a:r>
          </a:p>
          <a:p>
            <a:pPr marL="800100" lvl="1" indent="-342900">
              <a:lnSpc>
                <a:spcPct val="90000"/>
              </a:lnSpc>
              <a:buClr>
                <a:schemeClr val="bg2"/>
              </a:buClr>
              <a:buFontTx/>
              <a:buChar char="•"/>
            </a:pPr>
            <a:r>
              <a:rPr lang="en-US" sz="3200" smtClean="0">
                <a:cs typeface="Arial" charset="0"/>
              </a:rPr>
              <a:t>Brand</a:t>
            </a:r>
          </a:p>
          <a:p>
            <a:pPr marL="800100" lvl="1" indent="-342900">
              <a:lnSpc>
                <a:spcPct val="90000"/>
              </a:lnSpc>
              <a:buClr>
                <a:schemeClr val="bg2"/>
              </a:buClr>
              <a:buFontTx/>
              <a:buChar char="•"/>
            </a:pPr>
            <a:r>
              <a:rPr lang="en-US" sz="3200" smtClean="0">
                <a:cs typeface="Arial" charset="0"/>
              </a:rPr>
              <a:t>Snob</a:t>
            </a:r>
          </a:p>
          <a:p>
            <a:pPr marL="800100" lvl="1" indent="-342900">
              <a:lnSpc>
                <a:spcPct val="90000"/>
              </a:lnSpc>
              <a:buClr>
                <a:schemeClr val="bg2"/>
              </a:buClr>
              <a:buFontTx/>
              <a:buChar char="•"/>
            </a:pPr>
            <a:r>
              <a:rPr lang="en-US" sz="3200" smtClean="0">
                <a:cs typeface="Arial" charset="0"/>
              </a:rPr>
              <a:t>Adventure</a:t>
            </a:r>
          </a:p>
          <a:p>
            <a:pPr marL="800100" lvl="1" indent="-342900">
              <a:lnSpc>
                <a:spcPct val="90000"/>
              </a:lnSpc>
              <a:buClr>
                <a:schemeClr val="bg2"/>
              </a:buClr>
              <a:buFontTx/>
              <a:buChar char="•"/>
            </a:pPr>
            <a:r>
              <a:rPr lang="en-US" sz="3200" smtClean="0">
                <a:cs typeface="Arial" charset="0"/>
              </a:rPr>
              <a:t>Imperfection</a:t>
            </a:r>
          </a:p>
          <a:p>
            <a:pPr marL="800100" lvl="1" indent="-342900">
              <a:lnSpc>
                <a:spcPct val="90000"/>
              </a:lnSpc>
              <a:buClr>
                <a:schemeClr val="bg2"/>
              </a:buClr>
              <a:buFontTx/>
              <a:buChar char="•"/>
            </a:pPr>
            <a:r>
              <a:rPr lang="en-US" sz="3200" smtClean="0">
                <a:cs typeface="Arial" charset="0"/>
              </a:rPr>
              <a:t>Scientific/technical evidence</a:t>
            </a:r>
          </a:p>
        </p:txBody>
      </p:sp>
      <p:sp>
        <p:nvSpPr>
          <p:cNvPr id="23557" name="Content Placeholder 6"/>
          <p:cNvSpPr>
            <a:spLocks noGrp="1"/>
          </p:cNvSpPr>
          <p:nvPr>
            <p:ph sz="half" idx="2"/>
          </p:nvPr>
        </p:nvSpPr>
        <p:spPr/>
        <p:txBody>
          <a:bodyPr/>
          <a:lstStyle/>
          <a:p>
            <a:pPr marL="800100" lvl="1" indent="-342900">
              <a:lnSpc>
                <a:spcPct val="90000"/>
              </a:lnSpc>
              <a:buClr>
                <a:schemeClr val="bg2"/>
              </a:buClr>
              <a:buFontTx/>
              <a:buChar char="•"/>
            </a:pPr>
            <a:r>
              <a:rPr lang="en-US" sz="3200" smtClean="0">
                <a:cs typeface="Arial" charset="0"/>
              </a:rPr>
              <a:t>Romance</a:t>
            </a:r>
          </a:p>
          <a:p>
            <a:pPr marL="800100" lvl="1" indent="-342900">
              <a:lnSpc>
                <a:spcPct val="90000"/>
              </a:lnSpc>
              <a:buClr>
                <a:schemeClr val="bg2"/>
              </a:buClr>
              <a:buFontTx/>
              <a:buChar char="•"/>
            </a:pPr>
            <a:r>
              <a:rPr lang="en-US" sz="3200" smtClean="0">
                <a:cs typeface="Arial" charset="0"/>
              </a:rPr>
              <a:t>Youth</a:t>
            </a:r>
          </a:p>
          <a:p>
            <a:pPr marL="800100" lvl="1" indent="-342900">
              <a:lnSpc>
                <a:spcPct val="90000"/>
              </a:lnSpc>
              <a:buClr>
                <a:schemeClr val="bg2"/>
              </a:buClr>
              <a:buFontTx/>
              <a:buChar char="•"/>
            </a:pPr>
            <a:r>
              <a:rPr lang="en-US" sz="3200" smtClean="0">
                <a:cs typeface="Arial" charset="0"/>
              </a:rPr>
              <a:t>Endorsement</a:t>
            </a:r>
          </a:p>
          <a:p>
            <a:pPr marL="800100" lvl="1" indent="-342900">
              <a:lnSpc>
                <a:spcPct val="90000"/>
              </a:lnSpc>
              <a:buClr>
                <a:schemeClr val="bg2"/>
              </a:buClr>
              <a:buFontTx/>
              <a:buChar char="•"/>
            </a:pPr>
            <a:r>
              <a:rPr lang="en-US" sz="3200" smtClean="0">
                <a:cs typeface="Arial" charset="0"/>
              </a:rPr>
              <a:t>Bandwagon</a:t>
            </a:r>
          </a:p>
          <a:p>
            <a:pPr marL="800100" lvl="1" indent="-342900">
              <a:lnSpc>
                <a:spcPct val="90000"/>
              </a:lnSpc>
              <a:buClr>
                <a:schemeClr val="bg2"/>
              </a:buClr>
              <a:buFontTx/>
              <a:buChar char="•"/>
            </a:pPr>
            <a:r>
              <a:rPr lang="en-US" sz="3200" smtClean="0">
                <a:cs typeface="Arial" charset="0"/>
              </a:rPr>
              <a:t>Difference</a:t>
            </a:r>
          </a:p>
          <a:p>
            <a:pPr marL="800100" lvl="1" indent="-342900">
              <a:lnSpc>
                <a:spcPct val="90000"/>
              </a:lnSpc>
              <a:buClr>
                <a:schemeClr val="bg2"/>
              </a:buClr>
              <a:buFontTx/>
              <a:buChar char="•"/>
            </a:pPr>
            <a:r>
              <a:rPr lang="en-US" sz="3200" smtClean="0">
                <a:cs typeface="Arial" charset="0"/>
              </a:rPr>
              <a:t>Fantasy</a:t>
            </a:r>
          </a:p>
          <a:p>
            <a:endParaRPr lang="en-GB" smtClean="0">
              <a:cs typeface="Arial" charset="0"/>
            </a:endParaRPr>
          </a:p>
        </p:txBody>
      </p:sp>
    </p:spTree>
    <p:extLst>
      <p:ext uri="{BB962C8B-B14F-4D97-AF65-F5344CB8AC3E}">
        <p14:creationId xmlns:p14="http://schemas.microsoft.com/office/powerpoint/2010/main" val="607470957"/>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714375" y="285750"/>
            <a:ext cx="8429625" cy="928688"/>
          </a:xfrm>
        </p:spPr>
        <p:txBody>
          <a:bodyPr/>
          <a:lstStyle/>
          <a:p>
            <a:pPr eaLnBrk="1" hangingPunct="1"/>
            <a:r>
              <a:rPr lang="en-US" sz="3600" smtClean="0">
                <a:cs typeface="Arial" charset="0"/>
              </a:rPr>
              <a:t>Advertising Decisions</a:t>
            </a:r>
            <a:br>
              <a:rPr lang="en-US" sz="3600" smtClean="0">
                <a:cs typeface="Arial" charset="0"/>
              </a:rPr>
            </a:br>
            <a:r>
              <a:rPr lang="en-US" sz="3600" smtClean="0">
                <a:cs typeface="Arial" charset="0"/>
              </a:rPr>
              <a:t>Setting the Advertising Budget</a:t>
            </a:r>
          </a:p>
        </p:txBody>
      </p:sp>
      <p:graphicFrame>
        <p:nvGraphicFramePr>
          <p:cNvPr id="4" name="Content Placeholder 3"/>
          <p:cNvGraphicFramePr>
            <a:graphicFrameLocks noGrp="1"/>
          </p:cNvGraphicFramePr>
          <p:nvPr>
            <p:ph idx="1"/>
          </p:nvPr>
        </p:nvGraphicFramePr>
        <p:xfrm>
          <a:off x="928662" y="1571612"/>
          <a:ext cx="7762900" cy="3992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867085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714375" y="285750"/>
            <a:ext cx="8429625" cy="928688"/>
          </a:xfrm>
        </p:spPr>
        <p:txBody>
          <a:bodyPr/>
          <a:lstStyle/>
          <a:p>
            <a:pPr eaLnBrk="1" hangingPunct="1"/>
            <a:r>
              <a:rPr lang="en-US" smtClean="0">
                <a:cs typeface="Arial" charset="0"/>
              </a:rPr>
              <a:t>Evaluating Advertising Effectiveness</a:t>
            </a:r>
          </a:p>
        </p:txBody>
      </p:sp>
      <p:sp>
        <p:nvSpPr>
          <p:cNvPr id="25603" name="Content Placeholder 3"/>
          <p:cNvSpPr>
            <a:spLocks noGrp="1"/>
          </p:cNvSpPr>
          <p:nvPr>
            <p:ph idx="1"/>
          </p:nvPr>
        </p:nvSpPr>
        <p:spPr>
          <a:xfrm>
            <a:off x="500063" y="4429125"/>
            <a:ext cx="8305800" cy="4114800"/>
          </a:xfrm>
        </p:spPr>
        <p:txBody>
          <a:bodyPr/>
          <a:lstStyle/>
          <a:p>
            <a:pPr algn="ctr" eaLnBrk="1" hangingPunct="1">
              <a:spcBef>
                <a:spcPct val="0"/>
              </a:spcBef>
            </a:pPr>
            <a:r>
              <a:rPr lang="en-US" sz="2800" b="1" smtClean="0">
                <a:cs typeface="Arial" charset="0"/>
              </a:rPr>
              <a:t>Return on Advertising Investment </a:t>
            </a:r>
            <a:r>
              <a:rPr lang="en-US" sz="2800" smtClean="0">
                <a:cs typeface="Arial" charset="0"/>
              </a:rPr>
              <a:t>is the net return on advertising investment divided by the costs of the advertising investment</a:t>
            </a:r>
          </a:p>
        </p:txBody>
      </p:sp>
      <p:graphicFrame>
        <p:nvGraphicFramePr>
          <p:cNvPr id="5" name="Diagram 4"/>
          <p:cNvGraphicFramePr/>
          <p:nvPr/>
        </p:nvGraphicFramePr>
        <p:xfrm>
          <a:off x="500034" y="1500174"/>
          <a:ext cx="8153400" cy="289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099026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714375" y="285750"/>
            <a:ext cx="8429625" cy="928688"/>
          </a:xfrm>
        </p:spPr>
        <p:txBody>
          <a:bodyPr/>
          <a:lstStyle/>
          <a:p>
            <a:pPr eaLnBrk="1" hangingPunct="1"/>
            <a:r>
              <a:rPr lang="en-US" smtClean="0">
                <a:cs typeface="Arial" charset="0"/>
              </a:rPr>
              <a:t>Public Relations</a:t>
            </a:r>
          </a:p>
        </p:txBody>
      </p:sp>
      <p:sp>
        <p:nvSpPr>
          <p:cNvPr id="5123" name="Content Placeholder 4"/>
          <p:cNvSpPr>
            <a:spLocks noGrp="1"/>
          </p:cNvSpPr>
          <p:nvPr>
            <p:ph idx="1"/>
          </p:nvPr>
        </p:nvSpPr>
        <p:spPr>
          <a:xfrm>
            <a:off x="714375" y="1600200"/>
            <a:ext cx="4714875" cy="4114800"/>
          </a:xfrm>
        </p:spPr>
        <p:txBody>
          <a:bodyPr/>
          <a:lstStyle/>
          <a:p>
            <a:pPr eaLnBrk="1" hangingPunct="1">
              <a:spcBef>
                <a:spcPct val="0"/>
              </a:spcBef>
            </a:pPr>
            <a:r>
              <a:rPr lang="en-US" b="1" smtClean="0">
                <a:cs typeface="Arial" charset="0"/>
              </a:rPr>
              <a:t>Public relations </a:t>
            </a:r>
            <a:r>
              <a:rPr lang="en-US" smtClean="0">
                <a:cs typeface="Arial" charset="0"/>
              </a:rPr>
              <a:t>involves building good relations with the company’s various publics.</a:t>
            </a:r>
          </a:p>
        </p:txBody>
      </p:sp>
      <p:sp>
        <p:nvSpPr>
          <p:cNvPr id="5" name="TextBox 4"/>
          <p:cNvSpPr txBox="1"/>
          <p:nvPr/>
        </p:nvSpPr>
        <p:spPr>
          <a:xfrm>
            <a:off x="1000125" y="4214813"/>
            <a:ext cx="3500438" cy="400050"/>
          </a:xfrm>
          <a:prstGeom prst="rect">
            <a:avLst/>
          </a:prstGeom>
          <a:noFill/>
        </p:spPr>
        <p:txBody>
          <a:bodyPr>
            <a:spAutoFit/>
          </a:bodyPr>
          <a:lstStyle/>
          <a:p>
            <a:pPr algn="r">
              <a:defRPr/>
            </a:pPr>
            <a:r>
              <a:rPr lang="en-GB" dirty="0" err="1">
                <a:latin typeface="+mn-lt"/>
              </a:rPr>
              <a:t>Kotler</a:t>
            </a:r>
            <a:r>
              <a:rPr lang="en-GB" dirty="0">
                <a:latin typeface="+mn-lt"/>
              </a:rPr>
              <a:t> &amp; Armstrong (2010)</a:t>
            </a:r>
          </a:p>
        </p:txBody>
      </p:sp>
      <p:pic>
        <p:nvPicPr>
          <p:cNvPr id="5125" name="Picture 6" descr="http://t1.gstatic.com/images?q=tbn:ANd9GcS5CMFzpHVTX1hAHF2hTmAfZuov8TKOv4Yc3X9LGaIiQijBUG_h029WYrB0">
            <a:hlinkClick r:id="rId3"/>
          </p:cNvPr>
          <p:cNvPicPr>
            <a:picLocks noChangeAspect="1" noChangeArrowheads="1"/>
          </p:cNvPicPr>
          <p:nvPr/>
        </p:nvPicPr>
        <p:blipFill>
          <a:blip r:embed="rId4" cstate="print"/>
          <a:srcRect/>
          <a:stretch>
            <a:fillRect/>
          </a:stretch>
        </p:blipFill>
        <p:spPr bwMode="auto">
          <a:xfrm>
            <a:off x="5643563" y="2286000"/>
            <a:ext cx="3057525" cy="2360613"/>
          </a:xfrm>
          <a:prstGeom prst="rect">
            <a:avLst/>
          </a:prstGeom>
          <a:noFill/>
          <a:ln w="9525">
            <a:noFill/>
            <a:miter lim="800000"/>
            <a:headEnd/>
            <a:tailEnd/>
          </a:ln>
        </p:spPr>
      </p:pic>
    </p:spTree>
    <p:extLst>
      <p:ext uri="{BB962C8B-B14F-4D97-AF65-F5344CB8AC3E}">
        <p14:creationId xmlns:p14="http://schemas.microsoft.com/office/powerpoint/2010/main" val="49936701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714375" y="285750"/>
            <a:ext cx="8429625" cy="928688"/>
          </a:xfrm>
        </p:spPr>
        <p:txBody>
          <a:bodyPr/>
          <a:lstStyle/>
          <a:p>
            <a:pPr eaLnBrk="1" hangingPunct="1"/>
            <a:r>
              <a:rPr lang="en-GB" smtClean="0">
                <a:cs typeface="Arial" charset="0"/>
              </a:rPr>
              <a:t>Public Relations – Academic Definitions</a:t>
            </a:r>
          </a:p>
        </p:txBody>
      </p:sp>
      <p:sp>
        <p:nvSpPr>
          <p:cNvPr id="4" name="Rounded Rectangular Callout 3"/>
          <p:cNvSpPr/>
          <p:nvPr/>
        </p:nvSpPr>
        <p:spPr>
          <a:xfrm>
            <a:off x="5072063" y="1643063"/>
            <a:ext cx="3714750" cy="2500312"/>
          </a:xfrm>
          <a:prstGeom prst="wedgeRoundRectCallout">
            <a:avLst>
              <a:gd name="adj1" fmla="val 60045"/>
              <a:gd name="adj2" fmla="val 90799"/>
              <a:gd name="adj3" fmla="val 16667"/>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lnSpc>
                <a:spcPct val="80000"/>
              </a:lnSpc>
              <a:defRPr/>
            </a:pPr>
            <a:r>
              <a:rPr lang="en-GB" dirty="0"/>
              <a:t>“…the management of communications and relationships to establish goodwill and mutual understanding between an organization and its public” </a:t>
            </a:r>
          </a:p>
          <a:p>
            <a:pPr algn="ctr">
              <a:lnSpc>
                <a:spcPct val="80000"/>
              </a:lnSpc>
              <a:defRPr/>
            </a:pPr>
            <a:endParaRPr lang="en-GB" dirty="0"/>
          </a:p>
          <a:p>
            <a:pPr algn="ctr">
              <a:lnSpc>
                <a:spcPct val="80000"/>
              </a:lnSpc>
              <a:defRPr/>
            </a:pPr>
            <a:r>
              <a:rPr lang="en-GB" dirty="0"/>
              <a:t>Jobber (2007:646)</a:t>
            </a:r>
          </a:p>
        </p:txBody>
      </p:sp>
      <p:sp>
        <p:nvSpPr>
          <p:cNvPr id="5" name="Rounded Rectangular Callout 4"/>
          <p:cNvSpPr/>
          <p:nvPr/>
        </p:nvSpPr>
        <p:spPr>
          <a:xfrm>
            <a:off x="214313" y="1500188"/>
            <a:ext cx="4572000" cy="3214687"/>
          </a:xfrm>
          <a:prstGeom prst="wedgeRoundRectCallout">
            <a:avLst>
              <a:gd name="adj1" fmla="val -55830"/>
              <a:gd name="adj2" fmla="val 66684"/>
              <a:gd name="adj3" fmla="val 16667"/>
            </a:avLst>
          </a:prstGeom>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GB" dirty="0"/>
          </a:p>
          <a:p>
            <a:pPr>
              <a:defRPr/>
            </a:pP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 “</a:t>
            </a:r>
          </a:p>
          <a:p>
            <a:pPr algn="r">
              <a:defRPr/>
            </a:pPr>
            <a:r>
              <a:rPr lang="en-GB" dirty="0"/>
              <a:t>CIPR (2010)</a:t>
            </a:r>
          </a:p>
        </p:txBody>
      </p:sp>
      <p:sp>
        <p:nvSpPr>
          <p:cNvPr id="6" name="Rounded Rectangular Callout 5"/>
          <p:cNvSpPr/>
          <p:nvPr/>
        </p:nvSpPr>
        <p:spPr>
          <a:xfrm>
            <a:off x="2500313" y="4786313"/>
            <a:ext cx="4786312" cy="1428750"/>
          </a:xfrm>
          <a:prstGeom prst="wedgeRoundRectCallout">
            <a:avLst>
              <a:gd name="adj1" fmla="val 56949"/>
              <a:gd name="adj2" fmla="val 75199"/>
              <a:gd name="adj3" fmla="val 16667"/>
            </a:avLst>
          </a:prstGeom>
          <a:ln/>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a:defRPr/>
            </a:pPr>
            <a:r>
              <a:rPr lang="en-GB" sz="1600" dirty="0"/>
              <a:t>“Public Relations is the management function that establishes and maintains mutually beneficial relationships between an organisation and the publics on whom its success or failure depends.”</a:t>
            </a:r>
          </a:p>
          <a:p>
            <a:pPr algn="ctr">
              <a:defRPr/>
            </a:pPr>
            <a:r>
              <a:rPr lang="en-GB" sz="1600" dirty="0"/>
              <a:t>Broom (2009: 21)</a:t>
            </a:r>
          </a:p>
        </p:txBody>
      </p:sp>
    </p:spTree>
    <p:extLst>
      <p:ext uri="{BB962C8B-B14F-4D97-AF65-F5344CB8AC3E}">
        <p14:creationId xmlns:p14="http://schemas.microsoft.com/office/powerpoint/2010/main" val="3955171438"/>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714375" y="285750"/>
            <a:ext cx="8429625" cy="928688"/>
          </a:xfrm>
        </p:spPr>
        <p:txBody>
          <a:bodyPr/>
          <a:lstStyle/>
          <a:p>
            <a:pPr eaLnBrk="1" hangingPunct="1"/>
            <a:r>
              <a:rPr lang="en-US" smtClean="0">
                <a:cs typeface="Arial" charset="0"/>
              </a:rPr>
              <a:t>Major Public Relations Tools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29484652"/>
              </p:ext>
            </p:extLst>
          </p:nvPr>
        </p:nvGraphicFramePr>
        <p:xfrm>
          <a:off x="357158" y="1285860"/>
          <a:ext cx="8382000" cy="495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707191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714375" y="285750"/>
            <a:ext cx="8429625" cy="928688"/>
          </a:xfrm>
        </p:spPr>
        <p:txBody>
          <a:bodyPr/>
          <a:lstStyle/>
          <a:p>
            <a:r>
              <a:rPr lang="en-GB" smtClean="0">
                <a:cs typeface="Arial" charset="0"/>
              </a:rPr>
              <a:t>What is sponsorship?</a:t>
            </a:r>
          </a:p>
        </p:txBody>
      </p:sp>
      <p:sp>
        <p:nvSpPr>
          <p:cNvPr id="4" name="Rounded Rectangular Callout 3"/>
          <p:cNvSpPr/>
          <p:nvPr/>
        </p:nvSpPr>
        <p:spPr>
          <a:xfrm>
            <a:off x="3071813" y="3786188"/>
            <a:ext cx="5857875" cy="2071687"/>
          </a:xfrm>
          <a:prstGeom prst="wedgeRoundRectCallout">
            <a:avLst>
              <a:gd name="adj1" fmla="val 52380"/>
              <a:gd name="adj2" fmla="val 63069"/>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anchor="ctr"/>
          <a:lstStyle/>
          <a:p>
            <a:pPr algn="ctr">
              <a:defRPr/>
            </a:pPr>
            <a:r>
              <a:rPr lang="en-GB" dirty="0"/>
              <a:t>‘Commercial activity, whereby one party permits another an opportunity to exploit an association with a target audience in return for funds, services or resources’</a:t>
            </a:r>
          </a:p>
          <a:p>
            <a:pPr algn="ctr">
              <a:defRPr/>
            </a:pPr>
            <a:r>
              <a:rPr lang="en-GB" dirty="0"/>
              <a:t>Fill (2009)</a:t>
            </a:r>
          </a:p>
        </p:txBody>
      </p:sp>
      <p:sp>
        <p:nvSpPr>
          <p:cNvPr id="5" name="Rounded Rectangular Callout 4"/>
          <p:cNvSpPr/>
          <p:nvPr/>
        </p:nvSpPr>
        <p:spPr>
          <a:xfrm>
            <a:off x="214313" y="1571625"/>
            <a:ext cx="2571750" cy="3643313"/>
          </a:xfrm>
          <a:prstGeom prst="wedgeRoundRectCallout">
            <a:avLst>
              <a:gd name="adj1" fmla="val -48776"/>
              <a:gd name="adj2" fmla="val 57469"/>
              <a:gd name="adj3" fmla="val 16667"/>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r>
              <a:rPr lang="en-GB" dirty="0"/>
              <a:t>‘Specialised form of sales promotion where a company will help fund an event or support a business venture in return for publicity’</a:t>
            </a:r>
          </a:p>
          <a:p>
            <a:pPr algn="ctr">
              <a:defRPr/>
            </a:pPr>
            <a:r>
              <a:rPr lang="en-GB" dirty="0" err="1"/>
              <a:t>Cornelissen</a:t>
            </a:r>
            <a:r>
              <a:rPr lang="en-GB" dirty="0"/>
              <a:t> (2009)</a:t>
            </a:r>
          </a:p>
        </p:txBody>
      </p:sp>
      <p:sp>
        <p:nvSpPr>
          <p:cNvPr id="6" name="Rounded Rectangular Callout 5"/>
          <p:cNvSpPr/>
          <p:nvPr/>
        </p:nvSpPr>
        <p:spPr>
          <a:xfrm>
            <a:off x="3000375" y="1428750"/>
            <a:ext cx="5929313" cy="2143125"/>
          </a:xfrm>
          <a:prstGeom prst="wedgeRoundRectCallout">
            <a:avLst>
              <a:gd name="adj1" fmla="val 50896"/>
              <a:gd name="adj2" fmla="val 62500"/>
              <a:gd name="adj3" fmla="val 16667"/>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a:defRPr/>
            </a:pPr>
            <a:r>
              <a:rPr lang="en-GB" dirty="0"/>
              <a:t>‘The provision of financial or material support to individuals, teams, events or organisations, outside the sponsor’s normal sphere of operations.  This might involve sport, the arts, community or charity work.’</a:t>
            </a:r>
          </a:p>
          <a:p>
            <a:pPr algn="ctr">
              <a:defRPr/>
            </a:pPr>
            <a:r>
              <a:rPr lang="en-GB" dirty="0" err="1"/>
              <a:t>Brassington</a:t>
            </a:r>
            <a:r>
              <a:rPr lang="en-GB" dirty="0"/>
              <a:t> &amp; </a:t>
            </a:r>
            <a:r>
              <a:rPr lang="en-GB" dirty="0" err="1"/>
              <a:t>Pettitt</a:t>
            </a:r>
            <a:r>
              <a:rPr lang="en-GB" dirty="0"/>
              <a:t> (2006)</a:t>
            </a:r>
          </a:p>
        </p:txBody>
      </p:sp>
    </p:spTree>
    <p:extLst>
      <p:ext uri="{BB962C8B-B14F-4D97-AF65-F5344CB8AC3E}">
        <p14:creationId xmlns:p14="http://schemas.microsoft.com/office/powerpoint/2010/main" val="10484831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714375" y="285750"/>
            <a:ext cx="8429625" cy="928688"/>
          </a:xfrm>
        </p:spPr>
        <p:txBody>
          <a:bodyPr/>
          <a:lstStyle/>
          <a:p>
            <a:r>
              <a:rPr lang="en-GB" smtClean="0">
                <a:cs typeface="Arial" charset="0"/>
              </a:rPr>
              <a:t>Objectives of sponsorship</a:t>
            </a:r>
          </a:p>
        </p:txBody>
      </p:sp>
      <p:sp>
        <p:nvSpPr>
          <p:cNvPr id="23555" name="Content Placeholder 2"/>
          <p:cNvSpPr>
            <a:spLocks noGrp="1"/>
          </p:cNvSpPr>
          <p:nvPr>
            <p:ph idx="1"/>
          </p:nvPr>
        </p:nvSpPr>
        <p:spPr>
          <a:xfrm>
            <a:off x="714375" y="1600200"/>
            <a:ext cx="8072438" cy="4114800"/>
          </a:xfrm>
        </p:spPr>
        <p:txBody>
          <a:bodyPr/>
          <a:lstStyle/>
          <a:p>
            <a:r>
              <a:rPr lang="en-GB" smtClean="0">
                <a:cs typeface="Arial" charset="0"/>
              </a:rPr>
              <a:t>Build awareness &amp; attract new customers</a:t>
            </a:r>
          </a:p>
          <a:p>
            <a:r>
              <a:rPr lang="en-GB" smtClean="0">
                <a:cs typeface="Arial" charset="0"/>
              </a:rPr>
              <a:t>Generate positive brand positioning</a:t>
            </a:r>
          </a:p>
          <a:p>
            <a:r>
              <a:rPr lang="en-GB" smtClean="0">
                <a:cs typeface="Arial" charset="0"/>
              </a:rPr>
              <a:t>Build customer loyalty</a:t>
            </a:r>
          </a:p>
          <a:p>
            <a:r>
              <a:rPr lang="en-GB" smtClean="0">
                <a:cs typeface="Arial" charset="0"/>
              </a:rPr>
              <a:t>Reach niche audiences</a:t>
            </a:r>
          </a:p>
          <a:p>
            <a:r>
              <a:rPr lang="en-GB" smtClean="0">
                <a:cs typeface="Arial" charset="0"/>
              </a:rPr>
              <a:t>Boost staff morale</a:t>
            </a:r>
          </a:p>
        </p:txBody>
      </p:sp>
    </p:spTree>
    <p:extLst>
      <p:ext uri="{BB962C8B-B14F-4D97-AF65-F5344CB8AC3E}">
        <p14:creationId xmlns:p14="http://schemas.microsoft.com/office/powerpoint/2010/main" val="29078031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714375" y="285750"/>
            <a:ext cx="8429625" cy="928688"/>
          </a:xfrm>
        </p:spPr>
        <p:txBody>
          <a:bodyPr/>
          <a:lstStyle/>
          <a:p>
            <a:r>
              <a:rPr lang="en-GB" smtClean="0">
                <a:cs typeface="Arial" charset="0"/>
              </a:rPr>
              <a:t>Types of Sponsorship</a:t>
            </a:r>
          </a:p>
        </p:txBody>
      </p:sp>
      <p:sp>
        <p:nvSpPr>
          <p:cNvPr id="24579" name="Content Placeholder 2"/>
          <p:cNvSpPr>
            <a:spLocks noGrp="1"/>
          </p:cNvSpPr>
          <p:nvPr>
            <p:ph idx="1"/>
          </p:nvPr>
        </p:nvSpPr>
        <p:spPr>
          <a:xfrm>
            <a:off x="714375" y="1600200"/>
            <a:ext cx="4071938" cy="4114800"/>
          </a:xfrm>
        </p:spPr>
        <p:txBody>
          <a:bodyPr/>
          <a:lstStyle/>
          <a:p>
            <a:r>
              <a:rPr lang="en-GB" dirty="0" smtClean="0">
                <a:cs typeface="Arial" charset="0"/>
              </a:rPr>
              <a:t>Sports sponsorship</a:t>
            </a:r>
          </a:p>
          <a:p>
            <a:r>
              <a:rPr lang="en-GB" dirty="0" smtClean="0">
                <a:cs typeface="Arial" charset="0"/>
              </a:rPr>
              <a:t>Programme sponsorship</a:t>
            </a:r>
          </a:p>
          <a:p>
            <a:r>
              <a:rPr lang="en-GB" dirty="0" smtClean="0">
                <a:cs typeface="Arial" charset="0"/>
              </a:rPr>
              <a:t>Arts sponsorship</a:t>
            </a:r>
          </a:p>
          <a:p>
            <a:r>
              <a:rPr lang="en-GB" dirty="0" smtClean="0">
                <a:cs typeface="Arial" charset="0"/>
              </a:rPr>
              <a:t>Event </a:t>
            </a:r>
            <a:r>
              <a:rPr lang="en-GB" dirty="0" smtClean="0">
                <a:cs typeface="Arial" charset="0"/>
              </a:rPr>
              <a:t>sponsorship</a:t>
            </a:r>
          </a:p>
          <a:p>
            <a:pPr marL="0" indent="0">
              <a:buNone/>
            </a:pPr>
            <a:r>
              <a:rPr lang="en-GB" sz="2800" i="1" dirty="0" smtClean="0">
                <a:cs typeface="Arial" charset="0"/>
              </a:rPr>
              <a:t>* Specsavers</a:t>
            </a:r>
          </a:p>
          <a:p>
            <a:pPr marL="0" indent="0">
              <a:buNone/>
            </a:pPr>
            <a:r>
              <a:rPr lang="en-GB" sz="2800" i="1" dirty="0" smtClean="0">
                <a:cs typeface="Arial" charset="0"/>
              </a:rPr>
              <a:t>* Local radio &amp; events</a:t>
            </a:r>
            <a:endParaRPr lang="en-GB" sz="2800" i="1" dirty="0" smtClean="0">
              <a:cs typeface="Arial" charset="0"/>
            </a:endParaRPr>
          </a:p>
        </p:txBody>
      </p:sp>
      <p:pic>
        <p:nvPicPr>
          <p:cNvPr id="24580" name="Picture 4"/>
          <p:cNvPicPr>
            <a:picLocks noChangeAspect="1" noChangeArrowheads="1"/>
          </p:cNvPicPr>
          <p:nvPr/>
        </p:nvPicPr>
        <p:blipFill>
          <a:blip r:embed="rId3" cstate="print"/>
          <a:srcRect/>
          <a:stretch>
            <a:fillRect/>
          </a:stretch>
        </p:blipFill>
        <p:spPr bwMode="auto">
          <a:xfrm>
            <a:off x="5713413" y="3429000"/>
            <a:ext cx="3430587" cy="2333625"/>
          </a:xfrm>
          <a:prstGeom prst="rect">
            <a:avLst/>
          </a:prstGeom>
          <a:noFill/>
          <a:ln w="9525">
            <a:noFill/>
            <a:miter lim="800000"/>
            <a:headEnd/>
            <a:tailEnd/>
          </a:ln>
        </p:spPr>
      </p:pic>
      <p:pic>
        <p:nvPicPr>
          <p:cNvPr id="24581" name="Picture 7"/>
          <p:cNvPicPr>
            <a:picLocks noChangeAspect="1" noChangeArrowheads="1"/>
          </p:cNvPicPr>
          <p:nvPr/>
        </p:nvPicPr>
        <p:blipFill>
          <a:blip r:embed="rId4" cstate="print"/>
          <a:srcRect/>
          <a:stretch>
            <a:fillRect/>
          </a:stretch>
        </p:blipFill>
        <p:spPr bwMode="auto">
          <a:xfrm>
            <a:off x="5715000" y="1428750"/>
            <a:ext cx="3430588" cy="1928813"/>
          </a:xfrm>
          <a:prstGeom prst="rect">
            <a:avLst/>
          </a:prstGeom>
          <a:noFill/>
          <a:ln w="9525">
            <a:noFill/>
            <a:miter lim="800000"/>
            <a:headEnd/>
            <a:tailEnd/>
          </a:ln>
        </p:spPr>
      </p:pic>
    </p:spTree>
    <p:extLst>
      <p:ext uri="{BB962C8B-B14F-4D97-AF65-F5344CB8AC3E}">
        <p14:creationId xmlns:p14="http://schemas.microsoft.com/office/powerpoint/2010/main" val="11561220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714375" y="285750"/>
            <a:ext cx="8429625" cy="928688"/>
          </a:xfrm>
        </p:spPr>
        <p:txBody>
          <a:bodyPr/>
          <a:lstStyle/>
          <a:p>
            <a:pPr eaLnBrk="1" hangingPunct="1"/>
            <a:r>
              <a:rPr lang="en-US" smtClean="0">
                <a:cs typeface="Arial" charset="0"/>
              </a:rPr>
              <a:t>Digital Direct Marketing Technologies</a:t>
            </a:r>
          </a:p>
        </p:txBody>
      </p:sp>
      <p:graphicFrame>
        <p:nvGraphicFramePr>
          <p:cNvPr id="4" name="Content Placeholder 3"/>
          <p:cNvGraphicFramePr>
            <a:graphicFrameLocks noGrp="1"/>
          </p:cNvGraphicFramePr>
          <p:nvPr>
            <p:ph idx="1"/>
          </p:nvPr>
        </p:nvGraphicFramePr>
        <p:xfrm>
          <a:off x="1043608" y="1484784"/>
          <a:ext cx="7560840" cy="44644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015260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714375" y="285750"/>
            <a:ext cx="8429625" cy="928688"/>
          </a:xfrm>
        </p:spPr>
        <p:txBody>
          <a:bodyPr/>
          <a:lstStyle/>
          <a:p>
            <a:pPr eaLnBrk="1" hangingPunct="1"/>
            <a:r>
              <a:rPr lang="en-US" sz="3600" smtClean="0">
                <a:cs typeface="Arial" charset="0"/>
              </a:rPr>
              <a:t>Direct-Response Television Marketing (DRTM)</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245900648"/>
              </p:ext>
            </p:extLst>
          </p:nvPr>
        </p:nvGraphicFramePr>
        <p:xfrm>
          <a:off x="683568" y="1484784"/>
          <a:ext cx="3355032" cy="4281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412" name="Picture 4"/>
          <p:cNvPicPr>
            <a:picLocks noChangeAspect="1" noChangeArrowheads="1"/>
          </p:cNvPicPr>
          <p:nvPr/>
        </p:nvPicPr>
        <p:blipFill>
          <a:blip r:embed="rId8" cstate="print"/>
          <a:srcRect/>
          <a:stretch>
            <a:fillRect/>
          </a:stretch>
        </p:blipFill>
        <p:spPr bwMode="auto">
          <a:xfrm>
            <a:off x="5194300" y="1412875"/>
            <a:ext cx="3235325" cy="2016125"/>
          </a:xfrm>
          <a:prstGeom prst="rect">
            <a:avLst/>
          </a:prstGeom>
          <a:noFill/>
          <a:ln w="9525">
            <a:noFill/>
            <a:miter lim="800000"/>
            <a:headEnd/>
            <a:tailEnd/>
          </a:ln>
        </p:spPr>
      </p:pic>
      <p:pic>
        <p:nvPicPr>
          <p:cNvPr id="17413" name="Picture 5"/>
          <p:cNvPicPr>
            <a:picLocks noChangeAspect="1" noChangeArrowheads="1"/>
          </p:cNvPicPr>
          <p:nvPr/>
        </p:nvPicPr>
        <p:blipFill>
          <a:blip r:embed="rId9" cstate="print"/>
          <a:srcRect/>
          <a:stretch>
            <a:fillRect/>
          </a:stretch>
        </p:blipFill>
        <p:spPr bwMode="auto">
          <a:xfrm>
            <a:off x="5867400" y="3716338"/>
            <a:ext cx="2057400" cy="2219325"/>
          </a:xfrm>
          <a:prstGeom prst="rect">
            <a:avLst/>
          </a:prstGeom>
          <a:noFill/>
          <a:ln w="9525">
            <a:noFill/>
            <a:miter lim="800000"/>
            <a:headEnd/>
            <a:tailEnd/>
          </a:ln>
        </p:spPr>
      </p:pic>
    </p:spTree>
    <p:extLst>
      <p:ext uri="{BB962C8B-B14F-4D97-AF65-F5344CB8AC3E}">
        <p14:creationId xmlns:p14="http://schemas.microsoft.com/office/powerpoint/2010/main" val="160076474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714375" y="285750"/>
            <a:ext cx="8429625" cy="928688"/>
          </a:xfrm>
        </p:spPr>
        <p:txBody>
          <a:bodyPr/>
          <a:lstStyle/>
          <a:p>
            <a:r>
              <a:rPr lang="en-US" smtClean="0">
                <a:cs typeface="Arial" charset="0"/>
              </a:rPr>
              <a:t>Social TV…?</a:t>
            </a:r>
            <a:endParaRPr lang="en-GB" smtClean="0">
              <a:cs typeface="Arial" charset="0"/>
            </a:endParaRPr>
          </a:p>
        </p:txBody>
      </p:sp>
      <p:sp>
        <p:nvSpPr>
          <p:cNvPr id="18435" name="Content Placeholder 2"/>
          <p:cNvSpPr>
            <a:spLocks noGrp="1"/>
          </p:cNvSpPr>
          <p:nvPr>
            <p:ph idx="1"/>
          </p:nvPr>
        </p:nvSpPr>
        <p:spPr>
          <a:xfrm>
            <a:off x="714375" y="1600200"/>
            <a:ext cx="5214938" cy="4114800"/>
          </a:xfrm>
        </p:spPr>
        <p:txBody>
          <a:bodyPr/>
          <a:lstStyle/>
          <a:p>
            <a:r>
              <a:rPr lang="en-US" dirty="0" smtClean="0">
                <a:cs typeface="Arial" charset="0"/>
              </a:rPr>
              <a:t>Taking social media tools into the digital TV space</a:t>
            </a:r>
          </a:p>
          <a:p>
            <a:r>
              <a:rPr lang="en-US" dirty="0" smtClean="0">
                <a:cs typeface="Arial" charset="0"/>
              </a:rPr>
              <a:t>Start of a move towards single screen integration in the home? PC/TV no longer operating separately</a:t>
            </a:r>
          </a:p>
          <a:p>
            <a:pPr marL="0" indent="0">
              <a:buNone/>
            </a:pPr>
            <a:endParaRPr lang="en-GB" dirty="0" smtClean="0">
              <a:cs typeface="Arial" charset="0"/>
            </a:endParaRPr>
          </a:p>
        </p:txBody>
      </p:sp>
      <p:pic>
        <p:nvPicPr>
          <p:cNvPr id="18436" name="Picture 4"/>
          <p:cNvPicPr>
            <a:picLocks noChangeAspect="1" noChangeArrowheads="1"/>
          </p:cNvPicPr>
          <p:nvPr/>
        </p:nvPicPr>
        <p:blipFill>
          <a:blip r:embed="rId2" cstate="print"/>
          <a:srcRect/>
          <a:stretch>
            <a:fillRect/>
          </a:stretch>
        </p:blipFill>
        <p:spPr bwMode="auto">
          <a:xfrm>
            <a:off x="6357938" y="1643063"/>
            <a:ext cx="1928812" cy="4108450"/>
          </a:xfrm>
          <a:prstGeom prst="rect">
            <a:avLst/>
          </a:prstGeom>
          <a:noFill/>
          <a:ln w="9525">
            <a:noFill/>
            <a:miter lim="800000"/>
            <a:headEnd/>
            <a:tailEnd/>
          </a:ln>
        </p:spPr>
      </p:pic>
    </p:spTree>
    <p:extLst>
      <p:ext uri="{BB962C8B-B14F-4D97-AF65-F5344CB8AC3E}">
        <p14:creationId xmlns:p14="http://schemas.microsoft.com/office/powerpoint/2010/main" val="72059473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714375" y="285750"/>
            <a:ext cx="8429625" cy="928688"/>
          </a:xfrm>
        </p:spPr>
        <p:txBody>
          <a:bodyPr/>
          <a:lstStyle/>
          <a:p>
            <a:r>
              <a:rPr lang="en-US" dirty="0" smtClean="0">
                <a:cs typeface="Arial" charset="0"/>
              </a:rPr>
              <a:t>So which is best for your product?</a:t>
            </a:r>
            <a:endParaRPr lang="en-GB" dirty="0" smtClean="0">
              <a:cs typeface="Arial" charset="0"/>
            </a:endParaRPr>
          </a:p>
        </p:txBody>
      </p:sp>
      <p:sp>
        <p:nvSpPr>
          <p:cNvPr id="18435" name="Content Placeholder 2"/>
          <p:cNvSpPr>
            <a:spLocks noGrp="1"/>
          </p:cNvSpPr>
          <p:nvPr>
            <p:ph idx="1"/>
          </p:nvPr>
        </p:nvSpPr>
        <p:spPr>
          <a:xfrm>
            <a:off x="251520" y="1556792"/>
            <a:ext cx="5976664" cy="4114800"/>
          </a:xfrm>
        </p:spPr>
        <p:txBody>
          <a:bodyPr/>
          <a:lstStyle/>
          <a:p>
            <a:r>
              <a:rPr lang="en-US" dirty="0" smtClean="0">
                <a:cs typeface="Arial" charset="0"/>
              </a:rPr>
              <a:t>What’s the USP?</a:t>
            </a:r>
          </a:p>
          <a:p>
            <a:r>
              <a:rPr lang="en-US" dirty="0" smtClean="0">
                <a:cs typeface="Arial" charset="0"/>
              </a:rPr>
              <a:t>Competition?</a:t>
            </a:r>
          </a:p>
          <a:p>
            <a:r>
              <a:rPr lang="en-US" dirty="0" smtClean="0">
                <a:cs typeface="Arial" charset="0"/>
              </a:rPr>
              <a:t>AIDA… how will you break through the clutter?</a:t>
            </a:r>
          </a:p>
          <a:p>
            <a:r>
              <a:rPr lang="en-US" dirty="0" smtClean="0">
                <a:cs typeface="Arial" charset="0"/>
              </a:rPr>
              <a:t>Use appropriate media for the product</a:t>
            </a:r>
          </a:p>
          <a:p>
            <a:r>
              <a:rPr lang="en-US" dirty="0" smtClean="0">
                <a:cs typeface="Arial" charset="0"/>
              </a:rPr>
              <a:t>Cost? Return?(</a:t>
            </a:r>
            <a:r>
              <a:rPr lang="en-US" i="1" dirty="0" smtClean="0">
                <a:cs typeface="Arial" charset="0"/>
              </a:rPr>
              <a:t>only an overview</a:t>
            </a:r>
            <a:r>
              <a:rPr lang="en-US" dirty="0" smtClean="0">
                <a:cs typeface="Arial" charset="0"/>
              </a:rPr>
              <a:t>)</a:t>
            </a:r>
            <a:endParaRPr lang="en-GB" dirty="0" smtClean="0">
              <a:cs typeface="Arial" charset="0"/>
            </a:endParaRPr>
          </a:p>
        </p:txBody>
      </p:sp>
      <p:pic>
        <p:nvPicPr>
          <p:cNvPr id="2" name="Picture 1"/>
          <p:cNvPicPr>
            <a:picLocks noChangeAspect="1"/>
          </p:cNvPicPr>
          <p:nvPr/>
        </p:nvPicPr>
        <p:blipFill rotWithShape="1">
          <a:blip r:embed="rId2"/>
          <a:srcRect l="50787"/>
          <a:stretch/>
        </p:blipFill>
        <p:spPr>
          <a:xfrm>
            <a:off x="5751837" y="1772816"/>
            <a:ext cx="3401697" cy="2764904"/>
          </a:xfrm>
          <a:prstGeom prst="rect">
            <a:avLst/>
          </a:prstGeom>
        </p:spPr>
      </p:pic>
    </p:spTree>
    <p:extLst>
      <p:ext uri="{BB962C8B-B14F-4D97-AF65-F5344CB8AC3E}">
        <p14:creationId xmlns:p14="http://schemas.microsoft.com/office/powerpoint/2010/main" val="1969346202"/>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264</TotalTime>
  <Words>1494</Words>
  <Application>Microsoft Office PowerPoint</Application>
  <PresentationFormat>On-screen Show (4:3)</PresentationFormat>
  <Paragraphs>243</Paragraphs>
  <Slides>32</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Symbol</vt:lpstr>
      <vt:lpstr>Times</vt:lpstr>
      <vt:lpstr>Times New Roman</vt:lpstr>
      <vt:lpstr>1_Office Theme</vt:lpstr>
      <vt:lpstr>Leisure Marketing</vt:lpstr>
      <vt:lpstr>PowerPoint Presentation</vt:lpstr>
      <vt:lpstr>PowerPoint Presentation</vt:lpstr>
      <vt:lpstr>Marketing planning</vt:lpstr>
      <vt:lpstr>Evaluating effectiveness of promotion</vt:lpstr>
      <vt:lpstr>Key marketing performance indicators</vt:lpstr>
      <vt:lpstr>Key marketing performance indicators</vt:lpstr>
      <vt:lpstr>Evaluating advertising</vt:lpstr>
      <vt:lpstr>Evaluating PR and publicity seeking</vt:lpstr>
      <vt:lpstr>EAV limitations</vt:lpstr>
      <vt:lpstr>Evaluating digital and social media</vt:lpstr>
      <vt:lpstr>Evaluating trade and consumer expos</vt:lpstr>
      <vt:lpstr>PowerPoint Presentation</vt:lpstr>
      <vt:lpstr>PowerPoint Presentation</vt:lpstr>
      <vt:lpstr>Fear Appeals</vt:lpstr>
      <vt:lpstr>Humour Appeal</vt:lpstr>
      <vt:lpstr>Sexual Appeals</vt:lpstr>
      <vt:lpstr>Music Appeals</vt:lpstr>
      <vt:lpstr>Scarcity Appeals</vt:lpstr>
      <vt:lpstr>Other types of creative appeal</vt:lpstr>
      <vt:lpstr>Advertising Decisions Setting the Advertising Budget</vt:lpstr>
      <vt:lpstr>Evaluating Advertising Effectiveness</vt:lpstr>
      <vt:lpstr>Public Relations</vt:lpstr>
      <vt:lpstr>Public Relations – Academic Definitions</vt:lpstr>
      <vt:lpstr>Major Public Relations Tools</vt:lpstr>
      <vt:lpstr>What is sponsorship?</vt:lpstr>
      <vt:lpstr>Objectives of sponsorship</vt:lpstr>
      <vt:lpstr>Types of Sponsorship</vt:lpstr>
      <vt:lpstr>Digital Direct Marketing Technologies</vt:lpstr>
      <vt:lpstr>Direct-Response Television Marketing (DRTM)</vt:lpstr>
      <vt:lpstr>Social TV…?</vt:lpstr>
      <vt:lpstr>So which is best for your product?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dc:title>
  <dc:creator>Cockrill, Antje</dc:creator>
  <cp:lastModifiedBy>Huw Thomas (Business &amp; Management)</cp:lastModifiedBy>
  <cp:revision>22</cp:revision>
  <cp:lastPrinted>2018-03-26T11:30:46Z</cp:lastPrinted>
  <dcterms:created xsi:type="dcterms:W3CDTF">2014-10-15T12:26:00Z</dcterms:created>
  <dcterms:modified xsi:type="dcterms:W3CDTF">2018-03-26T11:30:51Z</dcterms:modified>
</cp:coreProperties>
</file>