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Staff Training at Riverdale Nursing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Microsoft PowerPoint as a Training Tool</a:t>
            </a:r>
          </a:p>
          <a:p>
            <a:r>
              <a:rPr dirty="0"/>
              <a:t>• Case Study: </a:t>
            </a:r>
            <a:r>
              <a:rPr dirty="0" err="1"/>
              <a:t>Riverdale</a:t>
            </a:r>
            <a:r>
              <a:rPr dirty="0"/>
              <a:t> Nursing Home</a:t>
            </a:r>
          </a:p>
          <a:p>
            <a:r>
              <a:rPr dirty="0"/>
              <a:t>• Presented by: </a:t>
            </a:r>
            <a:r>
              <a:rPr lang="en-GB" dirty="0"/>
              <a:t>Sadia </a:t>
            </a:r>
            <a:r>
              <a:rPr lang="en-GB" dirty="0" err="1"/>
              <a:t>Shakoor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the Workplace Task?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Staff training provides employees with knowledge and skills needed to perform their roles safely and effectively.</a:t>
            </a:r>
          </a:p>
          <a:p>
            <a:r>
              <a:t>• Medication administration procedures</a:t>
            </a:r>
          </a:p>
          <a:p>
            <a:r>
              <a:t>• Health and safety requirements</a:t>
            </a:r>
          </a:p>
          <a:p>
            <a:r>
              <a:t>• Infection prevention and control</a:t>
            </a:r>
          </a:p>
          <a:p>
            <a:r>
              <a:t>• Safeguarding vulnerable adults</a:t>
            </a:r>
          </a:p>
          <a:p>
            <a:r>
              <a:t>• Moving and handling residents</a:t>
            </a:r>
          </a:p>
          <a:p>
            <a:r>
              <a:t>• New employee induction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Chosen Microsoft 365 Tool: 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Presentation software used to create visual training materials.</a:t>
            </a:r>
          </a:p>
          <a:p>
            <a:r>
              <a:t>• Visual slides with text, images and diagrams</a:t>
            </a:r>
          </a:p>
          <a:p>
            <a:r>
              <a:t>• Supports videos and animations</a:t>
            </a:r>
          </a:p>
          <a:p>
            <a:r>
              <a:t>• Easy to share and update</a:t>
            </a:r>
          </a:p>
          <a:p>
            <a:r>
              <a:t>• Accessible across Riverdale Nursing Home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PowerPoint is Suitable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Consistent information for all staff</a:t>
            </a:r>
          </a:p>
          <a:p>
            <a:r>
              <a:t>• Visual learning improves understanding</a:t>
            </a:r>
          </a:p>
          <a:p>
            <a:r>
              <a:t>• Flexible access for shift workers</a:t>
            </a:r>
          </a:p>
          <a:p>
            <a:r>
              <a:t>• Professional and organised training delivery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PowerPoint Improves 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Managers create training once and reuse it</a:t>
            </a:r>
          </a:p>
          <a:p>
            <a:r>
              <a:t>• Standardises procedures across both buildings</a:t>
            </a:r>
          </a:p>
          <a:p>
            <a:r>
              <a:t>• Supports compliance and staff development</a:t>
            </a:r>
          </a:p>
          <a:p>
            <a:r>
              <a:t>• Reduces errors through consistent instruction</a:t>
            </a:r>
          </a:p>
          <a:p>
            <a:r>
              <a:t>• Example: medication administration training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Advantages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Advantages: Easy to update, professional appearance, supports visual learning, suitable for large groups</a:t>
            </a:r>
          </a:p>
          <a:p>
            <a:r>
              <a:t>• Limitations: Limited interaction, requires engagement, practical demonstrations may still be needed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Riverdale Nursing Home should use Microsoft PowerPoint for staff training.</a:t>
            </a:r>
          </a:p>
          <a:p>
            <a:r>
              <a:t>• Provides consistent training</a:t>
            </a:r>
          </a:p>
          <a:p>
            <a:r>
              <a:t>• Supports flexible learning</a:t>
            </a:r>
          </a:p>
          <a:p>
            <a:r>
              <a:t>• Improves communication and efficiency</a:t>
            </a:r>
          </a:p>
          <a:p>
            <a:r>
              <a:t>• Helps maintain high standards of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Microsoft (2024) Microsoft PowerPoint.</a:t>
            </a:r>
          </a:p>
          <a:p>
            <a:r>
              <a:t>• Salas et al. (2012) The science of training and development in organizations.</a:t>
            </a:r>
          </a:p>
          <a:p>
            <a:r>
              <a:t>• World Health Organization (2022) Health workforce education and training.</a:t>
            </a:r>
          </a:p>
          <a:p>
            <a:r>
              <a:t>• Alharbi and Drew (2014) Using technology to improve training effectiveness.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Staff Training at Riverdale Nursing Home</vt:lpstr>
      <vt:lpstr>What is the Workplace Task?</vt:lpstr>
      <vt:lpstr>Chosen Microsoft 365 Tool: PowerPoint</vt:lpstr>
      <vt:lpstr>Why PowerPoint is Suitable</vt:lpstr>
      <vt:lpstr>How PowerPoint Improves Efficiency</vt:lpstr>
      <vt:lpstr>Advantages and Limitations</vt:lpstr>
      <vt:lpstr>Recommendation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Training at Riverdale Nursing Home</dc:title>
  <dc:subject/>
  <dc:creator/>
  <cp:keywords/>
  <dc:description>generated using python-pptx</dc:description>
  <cp:lastModifiedBy>Asam Asif (2505969)</cp:lastModifiedBy>
  <cp:revision>2</cp:revision>
  <dcterms:created xsi:type="dcterms:W3CDTF">2013-01-27T09:14:16Z</dcterms:created>
  <dcterms:modified xsi:type="dcterms:W3CDTF">2026-06-15T12:54:49Z</dcterms:modified>
  <cp:category/>
</cp:coreProperties>
</file>