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8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FA7B67-1F3C-7614-68C7-53397AAB1B8C}" v="1695" dt="2020-12-02T14:09:18.583"/>
    <p1510:client id="{B65C21D0-A5D6-4AFB-9D07-8849199640AF}" v="73" dt="2020-12-02T13:53:15.5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6.png"/><Relationship Id="rId1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6.png"/><Relationship Id="rId1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90592F-6644-4EAB-88A9-77980BBDA96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3965C4AB-5375-4B5B-AFA9-C669D6DE3837}">
      <dgm:prSet/>
      <dgm:spPr/>
      <dgm:t>
        <a:bodyPr/>
        <a:lstStyle/>
        <a:p>
          <a:r>
            <a:rPr lang="en-GB"/>
            <a:t>Working in small groups, either online or in the classroom I'd like you to work your way through these notes and consider several questions:</a:t>
          </a:r>
          <a:endParaRPr lang="en-US"/>
        </a:p>
      </dgm:t>
    </dgm:pt>
    <dgm:pt modelId="{B4C86BA1-620B-42FA-9FC4-7526D67332EF}" type="parTrans" cxnId="{EE9D585A-1776-4A5A-8E35-B15F6360FA1F}">
      <dgm:prSet/>
      <dgm:spPr/>
      <dgm:t>
        <a:bodyPr/>
        <a:lstStyle/>
        <a:p>
          <a:endParaRPr lang="en-US"/>
        </a:p>
      </dgm:t>
    </dgm:pt>
    <dgm:pt modelId="{DA71925D-E0E7-4184-B192-ABA8D09AD0CD}" type="sibTrans" cxnId="{EE9D585A-1776-4A5A-8E35-B15F6360FA1F}">
      <dgm:prSet/>
      <dgm:spPr/>
      <dgm:t>
        <a:bodyPr/>
        <a:lstStyle/>
        <a:p>
          <a:endParaRPr lang="en-US"/>
        </a:p>
      </dgm:t>
    </dgm:pt>
    <dgm:pt modelId="{8E972B99-58CC-45D5-A6EC-7B675B67CF94}">
      <dgm:prSet/>
      <dgm:spPr/>
      <dgm:t>
        <a:bodyPr/>
        <a:lstStyle/>
        <a:p>
          <a:r>
            <a:rPr lang="en-GB"/>
            <a:t>What is most surprising about these notes?</a:t>
          </a:r>
          <a:endParaRPr lang="en-US"/>
        </a:p>
      </dgm:t>
    </dgm:pt>
    <dgm:pt modelId="{FA96EDF1-EE98-4D95-AA45-61F67A6C4CD2}" type="parTrans" cxnId="{3C2969E6-CB56-4B0F-AA58-A3E4D069E7A2}">
      <dgm:prSet/>
      <dgm:spPr/>
      <dgm:t>
        <a:bodyPr/>
        <a:lstStyle/>
        <a:p>
          <a:endParaRPr lang="en-US"/>
        </a:p>
      </dgm:t>
    </dgm:pt>
    <dgm:pt modelId="{A9FBBF69-7D05-492B-BB53-B33634DD3EFE}" type="sibTrans" cxnId="{3C2969E6-CB56-4B0F-AA58-A3E4D069E7A2}">
      <dgm:prSet/>
      <dgm:spPr/>
      <dgm:t>
        <a:bodyPr/>
        <a:lstStyle/>
        <a:p>
          <a:endParaRPr lang="en-US"/>
        </a:p>
      </dgm:t>
    </dgm:pt>
    <dgm:pt modelId="{C7CDE418-AA3A-477B-9E03-79ABF3C68F7D}">
      <dgm:prSet/>
      <dgm:spPr/>
      <dgm:t>
        <a:bodyPr/>
        <a:lstStyle/>
        <a:p>
          <a:r>
            <a:rPr lang="en-GB"/>
            <a:t>What are you noticing is a common feature of the notes?</a:t>
          </a:r>
          <a:endParaRPr lang="en-US"/>
        </a:p>
      </dgm:t>
    </dgm:pt>
    <dgm:pt modelId="{2F53AA38-072B-4F8E-BEB5-E411250D4F0E}" type="parTrans" cxnId="{ED92CE83-3F75-4BA5-93D3-7D4226032F3B}">
      <dgm:prSet/>
      <dgm:spPr/>
      <dgm:t>
        <a:bodyPr/>
        <a:lstStyle/>
        <a:p>
          <a:endParaRPr lang="en-US"/>
        </a:p>
      </dgm:t>
    </dgm:pt>
    <dgm:pt modelId="{20824F52-10BC-464A-933F-9E80746F58FF}" type="sibTrans" cxnId="{ED92CE83-3F75-4BA5-93D3-7D4226032F3B}">
      <dgm:prSet/>
      <dgm:spPr/>
      <dgm:t>
        <a:bodyPr/>
        <a:lstStyle/>
        <a:p>
          <a:endParaRPr lang="en-US"/>
        </a:p>
      </dgm:t>
    </dgm:pt>
    <dgm:pt modelId="{060BEDAC-9C3F-4494-8C21-DD4FDF30BC8B}">
      <dgm:prSet/>
      <dgm:spPr/>
      <dgm:t>
        <a:bodyPr/>
        <a:lstStyle/>
        <a:p>
          <a:r>
            <a:rPr lang="en-GB"/>
            <a:t>Any thoughts about how some of the patients may be diagnosed today?</a:t>
          </a:r>
          <a:endParaRPr lang="en-US"/>
        </a:p>
      </dgm:t>
    </dgm:pt>
    <dgm:pt modelId="{208D9E14-1C84-467B-8671-D2E69E13C67D}" type="parTrans" cxnId="{81D5BCF9-782D-4831-9DC0-C102461ED97E}">
      <dgm:prSet/>
      <dgm:spPr/>
      <dgm:t>
        <a:bodyPr/>
        <a:lstStyle/>
        <a:p>
          <a:endParaRPr lang="en-US"/>
        </a:p>
      </dgm:t>
    </dgm:pt>
    <dgm:pt modelId="{06F3A251-8DDC-4729-A9FD-A2B89AEFB6B1}" type="sibTrans" cxnId="{81D5BCF9-782D-4831-9DC0-C102461ED97E}">
      <dgm:prSet/>
      <dgm:spPr/>
      <dgm:t>
        <a:bodyPr/>
        <a:lstStyle/>
        <a:p>
          <a:endParaRPr lang="en-US"/>
        </a:p>
      </dgm:t>
    </dgm:pt>
    <dgm:pt modelId="{054373BF-3FC3-49F4-B987-F29964F31470}">
      <dgm:prSet/>
      <dgm:spPr/>
      <dgm:t>
        <a:bodyPr/>
        <a:lstStyle/>
        <a:p>
          <a:r>
            <a:rPr lang="en-GB"/>
            <a:t>What thoughts or feelings do you have when you read through the notes?</a:t>
          </a:r>
          <a:endParaRPr lang="en-US"/>
        </a:p>
      </dgm:t>
    </dgm:pt>
    <dgm:pt modelId="{86A57938-E742-4220-9495-43C292531042}" type="parTrans" cxnId="{753CE628-90C5-42F1-94EA-CE36372FA1DB}">
      <dgm:prSet/>
      <dgm:spPr/>
      <dgm:t>
        <a:bodyPr/>
        <a:lstStyle/>
        <a:p>
          <a:endParaRPr lang="en-US"/>
        </a:p>
      </dgm:t>
    </dgm:pt>
    <dgm:pt modelId="{8ABBB379-CAEE-495D-A0E9-BE6C47D929DF}" type="sibTrans" cxnId="{753CE628-90C5-42F1-94EA-CE36372FA1DB}">
      <dgm:prSet/>
      <dgm:spPr/>
      <dgm:t>
        <a:bodyPr/>
        <a:lstStyle/>
        <a:p>
          <a:endParaRPr lang="en-US"/>
        </a:p>
      </dgm:t>
    </dgm:pt>
    <dgm:pt modelId="{81F32523-72E9-4971-B5BF-C5A04D5DA755}">
      <dgm:prSet/>
      <dgm:spPr/>
      <dgm:t>
        <a:bodyPr/>
        <a:lstStyle/>
        <a:p>
          <a:r>
            <a:rPr lang="en-GB"/>
            <a:t>Do any of them resonate with you particularly?</a:t>
          </a:r>
          <a:endParaRPr lang="en-US"/>
        </a:p>
      </dgm:t>
    </dgm:pt>
    <dgm:pt modelId="{DF140880-2DA6-4838-B96A-3FC0662795A3}" type="parTrans" cxnId="{F0F1B386-B3FC-4FDC-BDAD-091A2762B5CD}">
      <dgm:prSet/>
      <dgm:spPr/>
      <dgm:t>
        <a:bodyPr/>
        <a:lstStyle/>
        <a:p>
          <a:endParaRPr lang="en-US"/>
        </a:p>
      </dgm:t>
    </dgm:pt>
    <dgm:pt modelId="{BB6F604B-7A0D-4E97-AFF4-71F4F70BF467}" type="sibTrans" cxnId="{F0F1B386-B3FC-4FDC-BDAD-091A2762B5CD}">
      <dgm:prSet/>
      <dgm:spPr/>
      <dgm:t>
        <a:bodyPr/>
        <a:lstStyle/>
        <a:p>
          <a:endParaRPr lang="en-US"/>
        </a:p>
      </dgm:t>
    </dgm:pt>
    <dgm:pt modelId="{CFD4302D-697B-4E15-955A-5CCA806A512B}">
      <dgm:prSet/>
      <dgm:spPr/>
      <dgm:t>
        <a:bodyPr/>
        <a:lstStyle/>
        <a:p>
          <a:r>
            <a:rPr lang="en-GB"/>
            <a:t>Any other questions?</a:t>
          </a:r>
          <a:endParaRPr lang="en-US"/>
        </a:p>
      </dgm:t>
    </dgm:pt>
    <dgm:pt modelId="{546FA14B-3CF9-4BFB-8617-D350B9C2DB2A}" type="parTrans" cxnId="{D9A1E837-AC40-4399-BB9D-D7943A5E8528}">
      <dgm:prSet/>
      <dgm:spPr/>
      <dgm:t>
        <a:bodyPr/>
        <a:lstStyle/>
        <a:p>
          <a:endParaRPr lang="en-US"/>
        </a:p>
      </dgm:t>
    </dgm:pt>
    <dgm:pt modelId="{297A470C-FF96-492F-A4EB-3F5B1D478165}" type="sibTrans" cxnId="{D9A1E837-AC40-4399-BB9D-D7943A5E8528}">
      <dgm:prSet/>
      <dgm:spPr/>
      <dgm:t>
        <a:bodyPr/>
        <a:lstStyle/>
        <a:p>
          <a:endParaRPr lang="en-US"/>
        </a:p>
      </dgm:t>
    </dgm:pt>
    <dgm:pt modelId="{3CA37D79-BA03-46B7-9D75-F8CC2B0A8DE5}" type="pres">
      <dgm:prSet presAssocID="{D990592F-6644-4EAB-88A9-77980BBDA96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EE632CA-2D23-492D-9B41-E5207B40AF29}" type="pres">
      <dgm:prSet presAssocID="{3965C4AB-5375-4B5B-AFA9-C669D6DE3837}" presName="compNode" presStyleCnt="0"/>
      <dgm:spPr/>
    </dgm:pt>
    <dgm:pt modelId="{B150AFB5-3FCF-492F-B1BC-ADDE9C8FB9E2}" type="pres">
      <dgm:prSet presAssocID="{3965C4AB-5375-4B5B-AFA9-C669D6DE3837}" presName="bgRect" presStyleLbl="bgShp" presStyleIdx="0" presStyleCnt="7"/>
      <dgm:spPr/>
    </dgm:pt>
    <dgm:pt modelId="{990C939C-B863-47F0-A8DD-5C3A4D305C61}" type="pres">
      <dgm:prSet presAssocID="{3965C4AB-5375-4B5B-AFA9-C669D6DE3837}" presName="iconRect" presStyleLbl="node1" presStyleIdx="0" presStyleCnt="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BE8204A6-8423-4EC7-A478-193C48736CB2}" type="pres">
      <dgm:prSet presAssocID="{3965C4AB-5375-4B5B-AFA9-C669D6DE3837}" presName="spaceRect" presStyleCnt="0"/>
      <dgm:spPr/>
    </dgm:pt>
    <dgm:pt modelId="{F96D646F-A267-4802-8174-7ACF494D4C6E}" type="pres">
      <dgm:prSet presAssocID="{3965C4AB-5375-4B5B-AFA9-C669D6DE3837}" presName="parTx" presStyleLbl="revTx" presStyleIdx="0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7871DA7-1304-41EF-B1A4-D27329D4350B}" type="pres">
      <dgm:prSet presAssocID="{DA71925D-E0E7-4184-B192-ABA8D09AD0CD}" presName="sibTrans" presStyleCnt="0"/>
      <dgm:spPr/>
    </dgm:pt>
    <dgm:pt modelId="{15FDFD22-3AD9-41D0-9698-79B352D8BB23}" type="pres">
      <dgm:prSet presAssocID="{8E972B99-58CC-45D5-A6EC-7B675B67CF94}" presName="compNode" presStyleCnt="0"/>
      <dgm:spPr/>
    </dgm:pt>
    <dgm:pt modelId="{F65A0A9E-5061-4A32-A8B1-2190022DD740}" type="pres">
      <dgm:prSet presAssocID="{8E972B99-58CC-45D5-A6EC-7B675B67CF94}" presName="bgRect" presStyleLbl="bgShp" presStyleIdx="1" presStyleCnt="7"/>
      <dgm:spPr/>
    </dgm:pt>
    <dgm:pt modelId="{30328437-3B84-458A-9C46-C511094FB6DA}" type="pres">
      <dgm:prSet presAssocID="{8E972B99-58CC-45D5-A6EC-7B675B67CF94}" presName="iconRect" presStyleLbl="node1" presStyleIdx="1" presStyleCnt="7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D423CCA7-5730-456C-8040-210B948F47C8}" type="pres">
      <dgm:prSet presAssocID="{8E972B99-58CC-45D5-A6EC-7B675B67CF94}" presName="spaceRect" presStyleCnt="0"/>
      <dgm:spPr/>
    </dgm:pt>
    <dgm:pt modelId="{530E44B2-3F78-4B2C-8FDB-47B45C8DA142}" type="pres">
      <dgm:prSet presAssocID="{8E972B99-58CC-45D5-A6EC-7B675B67CF94}" presName="parTx" presStyleLbl="revTx" presStyleIdx="1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4E0FAC7-421B-4774-A996-551D4EFDA560}" type="pres">
      <dgm:prSet presAssocID="{A9FBBF69-7D05-492B-BB53-B33634DD3EFE}" presName="sibTrans" presStyleCnt="0"/>
      <dgm:spPr/>
    </dgm:pt>
    <dgm:pt modelId="{2BBA5361-25E2-4BA6-AFE8-10489CA6473F}" type="pres">
      <dgm:prSet presAssocID="{C7CDE418-AA3A-477B-9E03-79ABF3C68F7D}" presName="compNode" presStyleCnt="0"/>
      <dgm:spPr/>
    </dgm:pt>
    <dgm:pt modelId="{26035FCA-9C28-45D8-B5A8-5F9FDAB6EEF1}" type="pres">
      <dgm:prSet presAssocID="{C7CDE418-AA3A-477B-9E03-79ABF3C68F7D}" presName="bgRect" presStyleLbl="bgShp" presStyleIdx="2" presStyleCnt="7"/>
      <dgm:spPr/>
    </dgm:pt>
    <dgm:pt modelId="{A88B1C8E-2189-41CC-9F5F-40A6046E6A9F}" type="pres">
      <dgm:prSet presAssocID="{C7CDE418-AA3A-477B-9E03-79ABF3C68F7D}" presName="iconRect" presStyleLbl="node1" presStyleIdx="2" presStyleCnt="7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Gravestone"/>
        </a:ext>
      </dgm:extLst>
    </dgm:pt>
    <dgm:pt modelId="{97920DEC-3F87-40E5-972D-2DCCED71E1CC}" type="pres">
      <dgm:prSet presAssocID="{C7CDE418-AA3A-477B-9E03-79ABF3C68F7D}" presName="spaceRect" presStyleCnt="0"/>
      <dgm:spPr/>
    </dgm:pt>
    <dgm:pt modelId="{E168666B-E135-489F-BB4E-25026FC067A2}" type="pres">
      <dgm:prSet presAssocID="{C7CDE418-AA3A-477B-9E03-79ABF3C68F7D}" presName="parTx" presStyleLbl="revTx" presStyleIdx="2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30FD220-24D0-4D4F-97EC-78B0D6A23481}" type="pres">
      <dgm:prSet presAssocID="{20824F52-10BC-464A-933F-9E80746F58FF}" presName="sibTrans" presStyleCnt="0"/>
      <dgm:spPr/>
    </dgm:pt>
    <dgm:pt modelId="{B935002D-A28A-4CA1-BEEC-58EE22434E74}" type="pres">
      <dgm:prSet presAssocID="{060BEDAC-9C3F-4494-8C21-DD4FDF30BC8B}" presName="compNode" presStyleCnt="0"/>
      <dgm:spPr/>
    </dgm:pt>
    <dgm:pt modelId="{03FCBE89-9377-4785-89CA-A5941D97BCF5}" type="pres">
      <dgm:prSet presAssocID="{060BEDAC-9C3F-4494-8C21-DD4FDF30BC8B}" presName="bgRect" presStyleLbl="bgShp" presStyleIdx="3" presStyleCnt="7"/>
      <dgm:spPr/>
    </dgm:pt>
    <dgm:pt modelId="{69FB4831-E2DC-49A9-A1AB-AFF1F7CC85C0}" type="pres">
      <dgm:prSet presAssocID="{060BEDAC-9C3F-4494-8C21-DD4FDF30BC8B}" presName="iconRect" presStyleLbl="node1" presStyleIdx="3" presStyleCnt="7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0598001E-CA72-40F4-B402-C57708EB7B70}" type="pres">
      <dgm:prSet presAssocID="{060BEDAC-9C3F-4494-8C21-DD4FDF30BC8B}" presName="spaceRect" presStyleCnt="0"/>
      <dgm:spPr/>
    </dgm:pt>
    <dgm:pt modelId="{EB08EB80-58B7-4631-BA3B-FA05091F0F6C}" type="pres">
      <dgm:prSet presAssocID="{060BEDAC-9C3F-4494-8C21-DD4FDF30BC8B}" presName="parTx" presStyleLbl="revTx" presStyleIdx="3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DB4DF91E-80C5-47CD-A453-7D8A40011169}" type="pres">
      <dgm:prSet presAssocID="{06F3A251-8DDC-4729-A9FD-A2B89AEFB6B1}" presName="sibTrans" presStyleCnt="0"/>
      <dgm:spPr/>
    </dgm:pt>
    <dgm:pt modelId="{5816E36F-70ED-412E-90E7-E6872A9E4C3E}" type="pres">
      <dgm:prSet presAssocID="{054373BF-3FC3-49F4-B987-F29964F31470}" presName="compNode" presStyleCnt="0"/>
      <dgm:spPr/>
    </dgm:pt>
    <dgm:pt modelId="{C3EA8AD9-9776-4345-AB57-3C349A6CC88B}" type="pres">
      <dgm:prSet presAssocID="{054373BF-3FC3-49F4-B987-F29964F31470}" presName="bgRect" presStyleLbl="bgShp" presStyleIdx="4" presStyleCnt="7"/>
      <dgm:spPr/>
    </dgm:pt>
    <dgm:pt modelId="{44B5AA8B-7F33-4BB2-9A15-4D90868DA89C}" type="pres">
      <dgm:prSet presAssocID="{054373BF-3FC3-49F4-B987-F29964F31470}" presName="iconRect" presStyleLbl="node1" presStyleIdx="4" presStyleCnt="7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3233ADFB-F748-4721-B9F8-3ED72A7E92A8}" type="pres">
      <dgm:prSet presAssocID="{054373BF-3FC3-49F4-B987-F29964F31470}" presName="spaceRect" presStyleCnt="0"/>
      <dgm:spPr/>
    </dgm:pt>
    <dgm:pt modelId="{7EAD3956-6892-4DA5-BC48-6D9CA5D936F2}" type="pres">
      <dgm:prSet presAssocID="{054373BF-3FC3-49F4-B987-F29964F31470}" presName="parTx" presStyleLbl="revTx" presStyleIdx="4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2047057-8934-41AA-8275-98EABF0852EC}" type="pres">
      <dgm:prSet presAssocID="{8ABBB379-CAEE-495D-A0E9-BE6C47D929DF}" presName="sibTrans" presStyleCnt="0"/>
      <dgm:spPr/>
    </dgm:pt>
    <dgm:pt modelId="{F39FC9D8-6060-468E-A654-D3C27A2D5BE2}" type="pres">
      <dgm:prSet presAssocID="{81F32523-72E9-4971-B5BF-C5A04D5DA755}" presName="compNode" presStyleCnt="0"/>
      <dgm:spPr/>
    </dgm:pt>
    <dgm:pt modelId="{11EB47D5-4626-4C5C-A1C6-12BD663038E3}" type="pres">
      <dgm:prSet presAssocID="{81F32523-72E9-4971-B5BF-C5A04D5DA755}" presName="bgRect" presStyleLbl="bgShp" presStyleIdx="5" presStyleCnt="7"/>
      <dgm:spPr/>
    </dgm:pt>
    <dgm:pt modelId="{C7CD368D-DEA8-44CA-A193-05C331949656}" type="pres">
      <dgm:prSet presAssocID="{81F32523-72E9-4971-B5BF-C5A04D5DA755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4D62A07-9845-42C8-877C-DB6A5F65007D}" type="pres">
      <dgm:prSet presAssocID="{81F32523-72E9-4971-B5BF-C5A04D5DA755}" presName="spaceRect" presStyleCnt="0"/>
      <dgm:spPr/>
    </dgm:pt>
    <dgm:pt modelId="{304D7EAB-E031-4EB2-96DF-2492D9FD56CC}" type="pres">
      <dgm:prSet presAssocID="{81F32523-72E9-4971-B5BF-C5A04D5DA755}" presName="parTx" presStyleLbl="revTx" presStyleIdx="5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36B08B3B-F7F5-4D4B-92A7-F81A9443B3A7}" type="pres">
      <dgm:prSet presAssocID="{BB6F604B-7A0D-4E97-AFF4-71F4F70BF467}" presName="sibTrans" presStyleCnt="0"/>
      <dgm:spPr/>
    </dgm:pt>
    <dgm:pt modelId="{5527CA8F-9548-4979-9CAB-984E62148C8D}" type="pres">
      <dgm:prSet presAssocID="{CFD4302D-697B-4E15-955A-5CCA806A512B}" presName="compNode" presStyleCnt="0"/>
      <dgm:spPr/>
    </dgm:pt>
    <dgm:pt modelId="{6619ACAA-69E8-41C3-834C-1B94E4C69BB5}" type="pres">
      <dgm:prSet presAssocID="{CFD4302D-697B-4E15-955A-5CCA806A512B}" presName="bgRect" presStyleLbl="bgShp" presStyleIdx="6" presStyleCnt="7"/>
      <dgm:spPr/>
    </dgm:pt>
    <dgm:pt modelId="{4CEC6967-A222-45C7-A25C-28C53F15C313}" type="pres">
      <dgm:prSet presAssocID="{CFD4302D-697B-4E15-955A-5CCA806A512B}" presName="iconRect" presStyleLbl="node1" presStyleIdx="6" presStyleCnt="7"/>
      <dgm:spPr>
        <a:blipFill>
          <a:blip xmlns:r="http://schemas.openxmlformats.org/officeDocument/2006/relationships"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E9A4E2BA-CA51-47BE-9510-8D5C1FFE7DC8}" type="pres">
      <dgm:prSet presAssocID="{CFD4302D-697B-4E15-955A-5CCA806A512B}" presName="spaceRect" presStyleCnt="0"/>
      <dgm:spPr/>
    </dgm:pt>
    <dgm:pt modelId="{55B48E4D-088E-4730-8383-5959A16D22A5}" type="pres">
      <dgm:prSet presAssocID="{CFD4302D-697B-4E15-955A-5CCA806A512B}" presName="parTx" presStyleLbl="revTx" presStyleIdx="6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9F34A1FF-F1A9-44D3-A2D8-934B061A5ABB}" type="presOf" srcId="{054373BF-3FC3-49F4-B987-F29964F31470}" destId="{7EAD3956-6892-4DA5-BC48-6D9CA5D936F2}" srcOrd="0" destOrd="0" presId="urn:microsoft.com/office/officeart/2018/2/layout/IconVerticalSolidList"/>
    <dgm:cxn modelId="{729D57C2-78E8-43A9-9200-DCBED9EFD3A1}" type="presOf" srcId="{D990592F-6644-4EAB-88A9-77980BBDA960}" destId="{3CA37D79-BA03-46B7-9D75-F8CC2B0A8DE5}" srcOrd="0" destOrd="0" presId="urn:microsoft.com/office/officeart/2018/2/layout/IconVerticalSolidList"/>
    <dgm:cxn modelId="{D9A1E837-AC40-4399-BB9D-D7943A5E8528}" srcId="{D990592F-6644-4EAB-88A9-77980BBDA960}" destId="{CFD4302D-697B-4E15-955A-5CCA806A512B}" srcOrd="6" destOrd="0" parTransId="{546FA14B-3CF9-4BFB-8617-D350B9C2DB2A}" sibTransId="{297A470C-FF96-492F-A4EB-3F5B1D478165}"/>
    <dgm:cxn modelId="{ED92CE83-3F75-4BA5-93D3-7D4226032F3B}" srcId="{D990592F-6644-4EAB-88A9-77980BBDA960}" destId="{C7CDE418-AA3A-477B-9E03-79ABF3C68F7D}" srcOrd="2" destOrd="0" parTransId="{2F53AA38-072B-4F8E-BEB5-E411250D4F0E}" sibTransId="{20824F52-10BC-464A-933F-9E80746F58FF}"/>
    <dgm:cxn modelId="{F0F1B386-B3FC-4FDC-BDAD-091A2762B5CD}" srcId="{D990592F-6644-4EAB-88A9-77980BBDA960}" destId="{81F32523-72E9-4971-B5BF-C5A04D5DA755}" srcOrd="5" destOrd="0" parTransId="{DF140880-2DA6-4838-B96A-3FC0662795A3}" sibTransId="{BB6F604B-7A0D-4E97-AFF4-71F4F70BF467}"/>
    <dgm:cxn modelId="{3C2969E6-CB56-4B0F-AA58-A3E4D069E7A2}" srcId="{D990592F-6644-4EAB-88A9-77980BBDA960}" destId="{8E972B99-58CC-45D5-A6EC-7B675B67CF94}" srcOrd="1" destOrd="0" parTransId="{FA96EDF1-EE98-4D95-AA45-61F67A6C4CD2}" sibTransId="{A9FBBF69-7D05-492B-BB53-B33634DD3EFE}"/>
    <dgm:cxn modelId="{FFB55247-706D-47E3-946F-BCCC9FFA5DB5}" type="presOf" srcId="{CFD4302D-697B-4E15-955A-5CCA806A512B}" destId="{55B48E4D-088E-4730-8383-5959A16D22A5}" srcOrd="0" destOrd="0" presId="urn:microsoft.com/office/officeart/2018/2/layout/IconVerticalSolidList"/>
    <dgm:cxn modelId="{5AEE6231-9D36-4200-9DC2-D28383C1D1CE}" type="presOf" srcId="{060BEDAC-9C3F-4494-8C21-DD4FDF30BC8B}" destId="{EB08EB80-58B7-4631-BA3B-FA05091F0F6C}" srcOrd="0" destOrd="0" presId="urn:microsoft.com/office/officeart/2018/2/layout/IconVerticalSolidList"/>
    <dgm:cxn modelId="{EE9D585A-1776-4A5A-8E35-B15F6360FA1F}" srcId="{D990592F-6644-4EAB-88A9-77980BBDA960}" destId="{3965C4AB-5375-4B5B-AFA9-C669D6DE3837}" srcOrd="0" destOrd="0" parTransId="{B4C86BA1-620B-42FA-9FC4-7526D67332EF}" sibTransId="{DA71925D-E0E7-4184-B192-ABA8D09AD0CD}"/>
    <dgm:cxn modelId="{1D7870DB-732A-4605-B87E-54EDEB6BB43C}" type="presOf" srcId="{C7CDE418-AA3A-477B-9E03-79ABF3C68F7D}" destId="{E168666B-E135-489F-BB4E-25026FC067A2}" srcOrd="0" destOrd="0" presId="urn:microsoft.com/office/officeart/2018/2/layout/IconVerticalSolidList"/>
    <dgm:cxn modelId="{81D5BCF9-782D-4831-9DC0-C102461ED97E}" srcId="{D990592F-6644-4EAB-88A9-77980BBDA960}" destId="{060BEDAC-9C3F-4494-8C21-DD4FDF30BC8B}" srcOrd="3" destOrd="0" parTransId="{208D9E14-1C84-467B-8671-D2E69E13C67D}" sibTransId="{06F3A251-8DDC-4729-A9FD-A2B89AEFB6B1}"/>
    <dgm:cxn modelId="{43753737-5CB7-425D-9C37-976C21E60EB2}" type="presOf" srcId="{81F32523-72E9-4971-B5BF-C5A04D5DA755}" destId="{304D7EAB-E031-4EB2-96DF-2492D9FD56CC}" srcOrd="0" destOrd="0" presId="urn:microsoft.com/office/officeart/2018/2/layout/IconVerticalSolidList"/>
    <dgm:cxn modelId="{1E62FF31-32C7-4605-8153-2EFBE3A69051}" type="presOf" srcId="{8E972B99-58CC-45D5-A6EC-7B675B67CF94}" destId="{530E44B2-3F78-4B2C-8FDB-47B45C8DA142}" srcOrd="0" destOrd="0" presId="urn:microsoft.com/office/officeart/2018/2/layout/IconVerticalSolidList"/>
    <dgm:cxn modelId="{753CE628-90C5-42F1-94EA-CE36372FA1DB}" srcId="{D990592F-6644-4EAB-88A9-77980BBDA960}" destId="{054373BF-3FC3-49F4-B987-F29964F31470}" srcOrd="4" destOrd="0" parTransId="{86A57938-E742-4220-9495-43C292531042}" sibTransId="{8ABBB379-CAEE-495D-A0E9-BE6C47D929DF}"/>
    <dgm:cxn modelId="{93E8A246-CD73-4492-8AE3-577FF5BA7DB6}" type="presOf" srcId="{3965C4AB-5375-4B5B-AFA9-C669D6DE3837}" destId="{F96D646F-A267-4802-8174-7ACF494D4C6E}" srcOrd="0" destOrd="0" presId="urn:microsoft.com/office/officeart/2018/2/layout/IconVerticalSolidList"/>
    <dgm:cxn modelId="{924BED1E-A853-4EB9-B461-7B98174513A8}" type="presParOf" srcId="{3CA37D79-BA03-46B7-9D75-F8CC2B0A8DE5}" destId="{DEE632CA-2D23-492D-9B41-E5207B40AF29}" srcOrd="0" destOrd="0" presId="urn:microsoft.com/office/officeart/2018/2/layout/IconVerticalSolidList"/>
    <dgm:cxn modelId="{461BD3FC-DC43-489F-840C-4438DEA9CFF8}" type="presParOf" srcId="{DEE632CA-2D23-492D-9B41-E5207B40AF29}" destId="{B150AFB5-3FCF-492F-B1BC-ADDE9C8FB9E2}" srcOrd="0" destOrd="0" presId="urn:microsoft.com/office/officeart/2018/2/layout/IconVerticalSolidList"/>
    <dgm:cxn modelId="{CAA11630-F89C-4711-BEE5-5E2AA4929C78}" type="presParOf" srcId="{DEE632CA-2D23-492D-9B41-E5207B40AF29}" destId="{990C939C-B863-47F0-A8DD-5C3A4D305C61}" srcOrd="1" destOrd="0" presId="urn:microsoft.com/office/officeart/2018/2/layout/IconVerticalSolidList"/>
    <dgm:cxn modelId="{A07E4815-B6C9-4B1C-AF91-73B3486EC1FA}" type="presParOf" srcId="{DEE632CA-2D23-492D-9B41-E5207B40AF29}" destId="{BE8204A6-8423-4EC7-A478-193C48736CB2}" srcOrd="2" destOrd="0" presId="urn:microsoft.com/office/officeart/2018/2/layout/IconVerticalSolidList"/>
    <dgm:cxn modelId="{AE6C92E5-0839-4E6C-AA68-7C4A796BABD5}" type="presParOf" srcId="{DEE632CA-2D23-492D-9B41-E5207B40AF29}" destId="{F96D646F-A267-4802-8174-7ACF494D4C6E}" srcOrd="3" destOrd="0" presId="urn:microsoft.com/office/officeart/2018/2/layout/IconVerticalSolidList"/>
    <dgm:cxn modelId="{D808AB46-6594-4008-99C1-369D5BBA4645}" type="presParOf" srcId="{3CA37D79-BA03-46B7-9D75-F8CC2B0A8DE5}" destId="{27871DA7-1304-41EF-B1A4-D27329D4350B}" srcOrd="1" destOrd="0" presId="urn:microsoft.com/office/officeart/2018/2/layout/IconVerticalSolidList"/>
    <dgm:cxn modelId="{AAC43042-56EC-4096-844F-09E22CF40C06}" type="presParOf" srcId="{3CA37D79-BA03-46B7-9D75-F8CC2B0A8DE5}" destId="{15FDFD22-3AD9-41D0-9698-79B352D8BB23}" srcOrd="2" destOrd="0" presId="urn:microsoft.com/office/officeart/2018/2/layout/IconVerticalSolidList"/>
    <dgm:cxn modelId="{02111383-13B1-4692-83A3-270DED729956}" type="presParOf" srcId="{15FDFD22-3AD9-41D0-9698-79B352D8BB23}" destId="{F65A0A9E-5061-4A32-A8B1-2190022DD740}" srcOrd="0" destOrd="0" presId="urn:microsoft.com/office/officeart/2018/2/layout/IconVerticalSolidList"/>
    <dgm:cxn modelId="{BA9D08D5-E682-4974-AA01-3BEAC152A33A}" type="presParOf" srcId="{15FDFD22-3AD9-41D0-9698-79B352D8BB23}" destId="{30328437-3B84-458A-9C46-C511094FB6DA}" srcOrd="1" destOrd="0" presId="urn:microsoft.com/office/officeart/2018/2/layout/IconVerticalSolidList"/>
    <dgm:cxn modelId="{527D0DE5-2127-41F6-9ADA-C6C721B822D4}" type="presParOf" srcId="{15FDFD22-3AD9-41D0-9698-79B352D8BB23}" destId="{D423CCA7-5730-456C-8040-210B948F47C8}" srcOrd="2" destOrd="0" presId="urn:microsoft.com/office/officeart/2018/2/layout/IconVerticalSolidList"/>
    <dgm:cxn modelId="{0093DA5C-7667-4A70-857C-131C7D894E9A}" type="presParOf" srcId="{15FDFD22-3AD9-41D0-9698-79B352D8BB23}" destId="{530E44B2-3F78-4B2C-8FDB-47B45C8DA142}" srcOrd="3" destOrd="0" presId="urn:microsoft.com/office/officeart/2018/2/layout/IconVerticalSolidList"/>
    <dgm:cxn modelId="{48D525BE-D0C3-4CE7-A430-5D5BBDECCDDE}" type="presParOf" srcId="{3CA37D79-BA03-46B7-9D75-F8CC2B0A8DE5}" destId="{F4E0FAC7-421B-4774-A996-551D4EFDA560}" srcOrd="3" destOrd="0" presId="urn:microsoft.com/office/officeart/2018/2/layout/IconVerticalSolidList"/>
    <dgm:cxn modelId="{FBEB8DDF-8AAB-48F4-9919-25E8F05BE4AD}" type="presParOf" srcId="{3CA37D79-BA03-46B7-9D75-F8CC2B0A8DE5}" destId="{2BBA5361-25E2-4BA6-AFE8-10489CA6473F}" srcOrd="4" destOrd="0" presId="urn:microsoft.com/office/officeart/2018/2/layout/IconVerticalSolidList"/>
    <dgm:cxn modelId="{0EB02EC0-0734-4200-8055-F85F04465D85}" type="presParOf" srcId="{2BBA5361-25E2-4BA6-AFE8-10489CA6473F}" destId="{26035FCA-9C28-45D8-B5A8-5F9FDAB6EEF1}" srcOrd="0" destOrd="0" presId="urn:microsoft.com/office/officeart/2018/2/layout/IconVerticalSolidList"/>
    <dgm:cxn modelId="{A54D3509-B690-469F-842E-77D89310E862}" type="presParOf" srcId="{2BBA5361-25E2-4BA6-AFE8-10489CA6473F}" destId="{A88B1C8E-2189-41CC-9F5F-40A6046E6A9F}" srcOrd="1" destOrd="0" presId="urn:microsoft.com/office/officeart/2018/2/layout/IconVerticalSolidList"/>
    <dgm:cxn modelId="{03AE08C0-F1D1-4F12-86BD-665023981DF2}" type="presParOf" srcId="{2BBA5361-25E2-4BA6-AFE8-10489CA6473F}" destId="{97920DEC-3F87-40E5-972D-2DCCED71E1CC}" srcOrd="2" destOrd="0" presId="urn:microsoft.com/office/officeart/2018/2/layout/IconVerticalSolidList"/>
    <dgm:cxn modelId="{A4580DC6-F01C-42D9-865B-26E874C0470A}" type="presParOf" srcId="{2BBA5361-25E2-4BA6-AFE8-10489CA6473F}" destId="{E168666B-E135-489F-BB4E-25026FC067A2}" srcOrd="3" destOrd="0" presId="urn:microsoft.com/office/officeart/2018/2/layout/IconVerticalSolidList"/>
    <dgm:cxn modelId="{04664C5A-5101-4D34-AB32-088BBF992E95}" type="presParOf" srcId="{3CA37D79-BA03-46B7-9D75-F8CC2B0A8DE5}" destId="{730FD220-24D0-4D4F-97EC-78B0D6A23481}" srcOrd="5" destOrd="0" presId="urn:microsoft.com/office/officeart/2018/2/layout/IconVerticalSolidList"/>
    <dgm:cxn modelId="{F2B3BFE4-7E69-4DD7-ACE0-9BE5C4540925}" type="presParOf" srcId="{3CA37D79-BA03-46B7-9D75-F8CC2B0A8DE5}" destId="{B935002D-A28A-4CA1-BEEC-58EE22434E74}" srcOrd="6" destOrd="0" presId="urn:microsoft.com/office/officeart/2018/2/layout/IconVerticalSolidList"/>
    <dgm:cxn modelId="{9A421B0D-4785-44A7-BDA4-80B8B6E354C3}" type="presParOf" srcId="{B935002D-A28A-4CA1-BEEC-58EE22434E74}" destId="{03FCBE89-9377-4785-89CA-A5941D97BCF5}" srcOrd="0" destOrd="0" presId="urn:microsoft.com/office/officeart/2018/2/layout/IconVerticalSolidList"/>
    <dgm:cxn modelId="{3A7E8D10-7446-473D-BB51-96F3C53AE633}" type="presParOf" srcId="{B935002D-A28A-4CA1-BEEC-58EE22434E74}" destId="{69FB4831-E2DC-49A9-A1AB-AFF1F7CC85C0}" srcOrd="1" destOrd="0" presId="urn:microsoft.com/office/officeart/2018/2/layout/IconVerticalSolidList"/>
    <dgm:cxn modelId="{4536337C-CE10-48A8-810E-F76B3DBCB218}" type="presParOf" srcId="{B935002D-A28A-4CA1-BEEC-58EE22434E74}" destId="{0598001E-CA72-40F4-B402-C57708EB7B70}" srcOrd="2" destOrd="0" presId="urn:microsoft.com/office/officeart/2018/2/layout/IconVerticalSolidList"/>
    <dgm:cxn modelId="{A17DBB80-213F-45F0-BE50-8EC3C2560B77}" type="presParOf" srcId="{B935002D-A28A-4CA1-BEEC-58EE22434E74}" destId="{EB08EB80-58B7-4631-BA3B-FA05091F0F6C}" srcOrd="3" destOrd="0" presId="urn:microsoft.com/office/officeart/2018/2/layout/IconVerticalSolidList"/>
    <dgm:cxn modelId="{C962C5BC-984B-4A29-9AF9-0BCF18AB619D}" type="presParOf" srcId="{3CA37D79-BA03-46B7-9D75-F8CC2B0A8DE5}" destId="{DB4DF91E-80C5-47CD-A453-7D8A40011169}" srcOrd="7" destOrd="0" presId="urn:microsoft.com/office/officeart/2018/2/layout/IconVerticalSolidList"/>
    <dgm:cxn modelId="{E8F1A2D5-E881-4929-BF4C-F8493E72B873}" type="presParOf" srcId="{3CA37D79-BA03-46B7-9D75-F8CC2B0A8DE5}" destId="{5816E36F-70ED-412E-90E7-E6872A9E4C3E}" srcOrd="8" destOrd="0" presId="urn:microsoft.com/office/officeart/2018/2/layout/IconVerticalSolidList"/>
    <dgm:cxn modelId="{B330062F-1475-4FF5-BADD-955610183ACE}" type="presParOf" srcId="{5816E36F-70ED-412E-90E7-E6872A9E4C3E}" destId="{C3EA8AD9-9776-4345-AB57-3C349A6CC88B}" srcOrd="0" destOrd="0" presId="urn:microsoft.com/office/officeart/2018/2/layout/IconVerticalSolidList"/>
    <dgm:cxn modelId="{6EA6750E-E276-4DDE-8C2E-BCC3EA279656}" type="presParOf" srcId="{5816E36F-70ED-412E-90E7-E6872A9E4C3E}" destId="{44B5AA8B-7F33-4BB2-9A15-4D90868DA89C}" srcOrd="1" destOrd="0" presId="urn:microsoft.com/office/officeart/2018/2/layout/IconVerticalSolidList"/>
    <dgm:cxn modelId="{F288B355-FFDE-463D-8917-126E88757644}" type="presParOf" srcId="{5816E36F-70ED-412E-90E7-E6872A9E4C3E}" destId="{3233ADFB-F748-4721-B9F8-3ED72A7E92A8}" srcOrd="2" destOrd="0" presId="urn:microsoft.com/office/officeart/2018/2/layout/IconVerticalSolidList"/>
    <dgm:cxn modelId="{64BF374E-9903-4B39-AA24-7226FCBF966B}" type="presParOf" srcId="{5816E36F-70ED-412E-90E7-E6872A9E4C3E}" destId="{7EAD3956-6892-4DA5-BC48-6D9CA5D936F2}" srcOrd="3" destOrd="0" presId="urn:microsoft.com/office/officeart/2018/2/layout/IconVerticalSolidList"/>
    <dgm:cxn modelId="{27E7DA87-8735-4ECE-847B-DA7B0281986E}" type="presParOf" srcId="{3CA37D79-BA03-46B7-9D75-F8CC2B0A8DE5}" destId="{22047057-8934-41AA-8275-98EABF0852EC}" srcOrd="9" destOrd="0" presId="urn:microsoft.com/office/officeart/2018/2/layout/IconVerticalSolidList"/>
    <dgm:cxn modelId="{15F3E281-737B-4B0A-88D8-FE2A1BF7EE10}" type="presParOf" srcId="{3CA37D79-BA03-46B7-9D75-F8CC2B0A8DE5}" destId="{F39FC9D8-6060-468E-A654-D3C27A2D5BE2}" srcOrd="10" destOrd="0" presId="urn:microsoft.com/office/officeart/2018/2/layout/IconVerticalSolidList"/>
    <dgm:cxn modelId="{A2BB850D-3A42-4307-9D1C-812F40A3444D}" type="presParOf" srcId="{F39FC9D8-6060-468E-A654-D3C27A2D5BE2}" destId="{11EB47D5-4626-4C5C-A1C6-12BD663038E3}" srcOrd="0" destOrd="0" presId="urn:microsoft.com/office/officeart/2018/2/layout/IconVerticalSolidList"/>
    <dgm:cxn modelId="{A2EEEF1A-8E82-4373-B44F-DC6911E7EDC5}" type="presParOf" srcId="{F39FC9D8-6060-468E-A654-D3C27A2D5BE2}" destId="{C7CD368D-DEA8-44CA-A193-05C331949656}" srcOrd="1" destOrd="0" presId="urn:microsoft.com/office/officeart/2018/2/layout/IconVerticalSolidList"/>
    <dgm:cxn modelId="{972DC10F-20B6-4FE8-8108-36A3276AE41E}" type="presParOf" srcId="{F39FC9D8-6060-468E-A654-D3C27A2D5BE2}" destId="{64D62A07-9845-42C8-877C-DB6A5F65007D}" srcOrd="2" destOrd="0" presId="urn:microsoft.com/office/officeart/2018/2/layout/IconVerticalSolidList"/>
    <dgm:cxn modelId="{24242939-88B3-4E64-996F-EFDFFF85C28E}" type="presParOf" srcId="{F39FC9D8-6060-468E-A654-D3C27A2D5BE2}" destId="{304D7EAB-E031-4EB2-96DF-2492D9FD56CC}" srcOrd="3" destOrd="0" presId="urn:microsoft.com/office/officeart/2018/2/layout/IconVerticalSolidList"/>
    <dgm:cxn modelId="{04DC7C66-54BE-4C38-9FDE-928FCDB6E35E}" type="presParOf" srcId="{3CA37D79-BA03-46B7-9D75-F8CC2B0A8DE5}" destId="{36B08B3B-F7F5-4D4B-92A7-F81A9443B3A7}" srcOrd="11" destOrd="0" presId="urn:microsoft.com/office/officeart/2018/2/layout/IconVerticalSolidList"/>
    <dgm:cxn modelId="{3FBEB152-A845-43C3-8CF0-23E69A589798}" type="presParOf" srcId="{3CA37D79-BA03-46B7-9D75-F8CC2B0A8DE5}" destId="{5527CA8F-9548-4979-9CAB-984E62148C8D}" srcOrd="12" destOrd="0" presId="urn:microsoft.com/office/officeart/2018/2/layout/IconVerticalSolidList"/>
    <dgm:cxn modelId="{29BE5082-67FC-47DE-87FB-F95368BA158F}" type="presParOf" srcId="{5527CA8F-9548-4979-9CAB-984E62148C8D}" destId="{6619ACAA-69E8-41C3-834C-1B94E4C69BB5}" srcOrd="0" destOrd="0" presId="urn:microsoft.com/office/officeart/2018/2/layout/IconVerticalSolidList"/>
    <dgm:cxn modelId="{93592C46-57A5-4407-9144-7B47D241DDBD}" type="presParOf" srcId="{5527CA8F-9548-4979-9CAB-984E62148C8D}" destId="{4CEC6967-A222-45C7-A25C-28C53F15C313}" srcOrd="1" destOrd="0" presId="urn:microsoft.com/office/officeart/2018/2/layout/IconVerticalSolidList"/>
    <dgm:cxn modelId="{7B50D44C-FADF-426C-AF19-C41239E39163}" type="presParOf" srcId="{5527CA8F-9548-4979-9CAB-984E62148C8D}" destId="{E9A4E2BA-CA51-47BE-9510-8D5C1FFE7DC8}" srcOrd="2" destOrd="0" presId="urn:microsoft.com/office/officeart/2018/2/layout/IconVerticalSolidList"/>
    <dgm:cxn modelId="{C318A62E-B9C5-4940-960B-057D7B2CC047}" type="presParOf" srcId="{5527CA8F-9548-4979-9CAB-984E62148C8D}" destId="{55B48E4D-088E-4730-8383-5959A16D22A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9C82B2-097A-40C6-8B2F-70BD5C878F2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C043689-33A4-4464-9F6F-357D5278D5B8}">
      <dgm:prSet/>
      <dgm:spPr/>
      <dgm:t>
        <a:bodyPr/>
        <a:lstStyle/>
        <a:p>
          <a:r>
            <a:rPr lang="en-GB"/>
            <a:t>The Bethlem, Museum of the Mind website has a lot of additional information relating to the asylum. </a:t>
          </a:r>
          <a:endParaRPr lang="en-US"/>
        </a:p>
      </dgm:t>
    </dgm:pt>
    <dgm:pt modelId="{44763AC2-5ED7-4E91-A80D-A5B2A95B2E52}" type="parTrans" cxnId="{84A96BB6-583F-4CEE-AF8C-3562E4EC6359}">
      <dgm:prSet/>
      <dgm:spPr/>
      <dgm:t>
        <a:bodyPr/>
        <a:lstStyle/>
        <a:p>
          <a:endParaRPr lang="en-US"/>
        </a:p>
      </dgm:t>
    </dgm:pt>
    <dgm:pt modelId="{EB98C920-D994-44A5-BF91-0297F0D6EAE3}" type="sibTrans" cxnId="{84A96BB6-583F-4CEE-AF8C-3562E4EC6359}">
      <dgm:prSet/>
      <dgm:spPr/>
      <dgm:t>
        <a:bodyPr/>
        <a:lstStyle/>
        <a:p>
          <a:endParaRPr lang="en-US"/>
        </a:p>
      </dgm:t>
    </dgm:pt>
    <dgm:pt modelId="{BC784944-DC56-4045-BFF6-4777208A90B2}">
      <dgm:prSet/>
      <dgm:spPr/>
      <dgm:t>
        <a:bodyPr/>
        <a:lstStyle/>
        <a:p>
          <a:r>
            <a:rPr lang="en-GB"/>
            <a:t>Please spend some time looking at these as there are photographs and images that can add further detail to your understanding.</a:t>
          </a:r>
          <a:endParaRPr lang="en-US"/>
        </a:p>
      </dgm:t>
    </dgm:pt>
    <dgm:pt modelId="{B24E98C1-739D-4343-A782-FAAD1ED57282}" type="parTrans" cxnId="{EAECA481-46E7-4160-AEA0-5475FD94292B}">
      <dgm:prSet/>
      <dgm:spPr/>
      <dgm:t>
        <a:bodyPr/>
        <a:lstStyle/>
        <a:p>
          <a:endParaRPr lang="en-US"/>
        </a:p>
      </dgm:t>
    </dgm:pt>
    <dgm:pt modelId="{41CC15BA-87CE-4B95-843E-F47DF29E0FCF}" type="sibTrans" cxnId="{EAECA481-46E7-4160-AEA0-5475FD94292B}">
      <dgm:prSet/>
      <dgm:spPr/>
      <dgm:t>
        <a:bodyPr/>
        <a:lstStyle/>
        <a:p>
          <a:endParaRPr lang="en-US"/>
        </a:p>
      </dgm:t>
    </dgm:pt>
    <dgm:pt modelId="{89ED57E5-EDE7-4436-917C-0F657BBBC791}" type="pres">
      <dgm:prSet presAssocID="{0E9C82B2-097A-40C6-8B2F-70BD5C878F2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6A56BC3-D8B5-4175-9CCE-D050C668B252}" type="pres">
      <dgm:prSet presAssocID="{0C043689-33A4-4464-9F6F-357D5278D5B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68E5B3-E36C-4418-B504-455A2AF55378}" type="pres">
      <dgm:prSet presAssocID="{EB98C920-D994-44A5-BF91-0297F0D6EAE3}" presName="spacer" presStyleCnt="0"/>
      <dgm:spPr/>
    </dgm:pt>
    <dgm:pt modelId="{E48B6EAF-C9F1-48D7-9593-7DC3ABF1FB66}" type="pres">
      <dgm:prSet presAssocID="{BC784944-DC56-4045-BFF6-4777208A90B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AECA481-46E7-4160-AEA0-5475FD94292B}" srcId="{0E9C82B2-097A-40C6-8B2F-70BD5C878F21}" destId="{BC784944-DC56-4045-BFF6-4777208A90B2}" srcOrd="1" destOrd="0" parTransId="{B24E98C1-739D-4343-A782-FAAD1ED57282}" sibTransId="{41CC15BA-87CE-4B95-843E-F47DF29E0FCF}"/>
    <dgm:cxn modelId="{58AFC78B-5CB8-4648-B85C-58628979C27A}" type="presOf" srcId="{0C043689-33A4-4464-9F6F-357D5278D5B8}" destId="{B6A56BC3-D8B5-4175-9CCE-D050C668B252}" srcOrd="0" destOrd="0" presId="urn:microsoft.com/office/officeart/2005/8/layout/vList2"/>
    <dgm:cxn modelId="{84A96BB6-583F-4CEE-AF8C-3562E4EC6359}" srcId="{0E9C82B2-097A-40C6-8B2F-70BD5C878F21}" destId="{0C043689-33A4-4464-9F6F-357D5278D5B8}" srcOrd="0" destOrd="0" parTransId="{44763AC2-5ED7-4E91-A80D-A5B2A95B2E52}" sibTransId="{EB98C920-D994-44A5-BF91-0297F0D6EAE3}"/>
    <dgm:cxn modelId="{8B28EA50-B968-4763-8B51-7FE88C854FB6}" type="presOf" srcId="{BC784944-DC56-4045-BFF6-4777208A90B2}" destId="{E48B6EAF-C9F1-48D7-9593-7DC3ABF1FB66}" srcOrd="0" destOrd="0" presId="urn:microsoft.com/office/officeart/2005/8/layout/vList2"/>
    <dgm:cxn modelId="{D2FBD8AD-1AE7-4D82-91D1-850BE1D91602}" type="presOf" srcId="{0E9C82B2-097A-40C6-8B2F-70BD5C878F21}" destId="{89ED57E5-EDE7-4436-917C-0F657BBBC791}" srcOrd="0" destOrd="0" presId="urn:microsoft.com/office/officeart/2005/8/layout/vList2"/>
    <dgm:cxn modelId="{7BDC1648-3EC2-4B1E-99B6-1D050F888F84}" type="presParOf" srcId="{89ED57E5-EDE7-4436-917C-0F657BBBC791}" destId="{B6A56BC3-D8B5-4175-9CCE-D050C668B252}" srcOrd="0" destOrd="0" presId="urn:microsoft.com/office/officeart/2005/8/layout/vList2"/>
    <dgm:cxn modelId="{ADC0B760-4E7C-4714-80DF-591405C587B2}" type="presParOf" srcId="{89ED57E5-EDE7-4436-917C-0F657BBBC791}" destId="{D668E5B3-E36C-4418-B504-455A2AF55378}" srcOrd="1" destOrd="0" presId="urn:microsoft.com/office/officeart/2005/8/layout/vList2"/>
    <dgm:cxn modelId="{611003B5-A118-45A1-9C4E-09324056BD82}" type="presParOf" srcId="{89ED57E5-EDE7-4436-917C-0F657BBBC791}" destId="{E48B6EAF-C9F1-48D7-9593-7DC3ABF1FB66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50AFB5-3FCF-492F-B1BC-ADDE9C8FB9E2}">
      <dsp:nvSpPr>
        <dsp:cNvPr id="0" name=""/>
        <dsp:cNvSpPr/>
      </dsp:nvSpPr>
      <dsp:spPr>
        <a:xfrm>
          <a:off x="0" y="3147"/>
          <a:ext cx="6240668" cy="58945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0C939C-B863-47F0-A8DD-5C3A4D305C61}">
      <dsp:nvSpPr>
        <dsp:cNvPr id="0" name=""/>
        <dsp:cNvSpPr/>
      </dsp:nvSpPr>
      <dsp:spPr>
        <a:xfrm>
          <a:off x="178310" y="135775"/>
          <a:ext cx="324518" cy="32420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6D646F-A267-4802-8174-7ACF494D4C6E}">
      <dsp:nvSpPr>
        <dsp:cNvPr id="0" name=""/>
        <dsp:cNvSpPr/>
      </dsp:nvSpPr>
      <dsp:spPr>
        <a:xfrm>
          <a:off x="681139" y="3147"/>
          <a:ext cx="5528757" cy="644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233" tIns="68233" rIns="68233" bIns="68233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Working in small groups, either online or in the classroom I'd like you to work your way through these notes and consider several questions:</a:t>
          </a:r>
          <a:endParaRPr lang="en-US" sz="1400" kern="1200"/>
        </a:p>
      </dsp:txBody>
      <dsp:txXfrm>
        <a:off x="681139" y="3147"/>
        <a:ext cx="5528757" cy="644718"/>
      </dsp:txXfrm>
    </dsp:sp>
    <dsp:sp modelId="{F65A0A9E-5061-4A32-A8B1-2190022DD740}">
      <dsp:nvSpPr>
        <dsp:cNvPr id="0" name=""/>
        <dsp:cNvSpPr/>
      </dsp:nvSpPr>
      <dsp:spPr>
        <a:xfrm>
          <a:off x="0" y="809045"/>
          <a:ext cx="6240668" cy="58945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328437-3B84-458A-9C46-C511094FB6DA}">
      <dsp:nvSpPr>
        <dsp:cNvPr id="0" name=""/>
        <dsp:cNvSpPr/>
      </dsp:nvSpPr>
      <dsp:spPr>
        <a:xfrm>
          <a:off x="178310" y="941672"/>
          <a:ext cx="324518" cy="32420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0E44B2-3F78-4B2C-8FDB-47B45C8DA142}">
      <dsp:nvSpPr>
        <dsp:cNvPr id="0" name=""/>
        <dsp:cNvSpPr/>
      </dsp:nvSpPr>
      <dsp:spPr>
        <a:xfrm>
          <a:off x="681139" y="809045"/>
          <a:ext cx="5528757" cy="644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233" tIns="68233" rIns="68233" bIns="68233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What is most surprising about these notes?</a:t>
          </a:r>
          <a:endParaRPr lang="en-US" sz="1400" kern="1200"/>
        </a:p>
      </dsp:txBody>
      <dsp:txXfrm>
        <a:off x="681139" y="809045"/>
        <a:ext cx="5528757" cy="644718"/>
      </dsp:txXfrm>
    </dsp:sp>
    <dsp:sp modelId="{26035FCA-9C28-45D8-B5A8-5F9FDAB6EEF1}">
      <dsp:nvSpPr>
        <dsp:cNvPr id="0" name=""/>
        <dsp:cNvSpPr/>
      </dsp:nvSpPr>
      <dsp:spPr>
        <a:xfrm>
          <a:off x="0" y="1614942"/>
          <a:ext cx="6240668" cy="58945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8B1C8E-2189-41CC-9F5F-40A6046E6A9F}">
      <dsp:nvSpPr>
        <dsp:cNvPr id="0" name=""/>
        <dsp:cNvSpPr/>
      </dsp:nvSpPr>
      <dsp:spPr>
        <a:xfrm>
          <a:off x="178310" y="1747570"/>
          <a:ext cx="324518" cy="324201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68666B-E135-489F-BB4E-25026FC067A2}">
      <dsp:nvSpPr>
        <dsp:cNvPr id="0" name=""/>
        <dsp:cNvSpPr/>
      </dsp:nvSpPr>
      <dsp:spPr>
        <a:xfrm>
          <a:off x="681139" y="1614942"/>
          <a:ext cx="5528757" cy="644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233" tIns="68233" rIns="68233" bIns="68233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What are you noticing is a common feature of the notes?</a:t>
          </a:r>
          <a:endParaRPr lang="en-US" sz="1400" kern="1200"/>
        </a:p>
      </dsp:txBody>
      <dsp:txXfrm>
        <a:off x="681139" y="1614942"/>
        <a:ext cx="5528757" cy="644718"/>
      </dsp:txXfrm>
    </dsp:sp>
    <dsp:sp modelId="{03FCBE89-9377-4785-89CA-A5941D97BCF5}">
      <dsp:nvSpPr>
        <dsp:cNvPr id="0" name=""/>
        <dsp:cNvSpPr/>
      </dsp:nvSpPr>
      <dsp:spPr>
        <a:xfrm>
          <a:off x="0" y="2420840"/>
          <a:ext cx="6240668" cy="5894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FB4831-E2DC-49A9-A1AB-AFF1F7CC85C0}">
      <dsp:nvSpPr>
        <dsp:cNvPr id="0" name=""/>
        <dsp:cNvSpPr/>
      </dsp:nvSpPr>
      <dsp:spPr>
        <a:xfrm>
          <a:off x="178310" y="2553468"/>
          <a:ext cx="324518" cy="324201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08EB80-58B7-4631-BA3B-FA05091F0F6C}">
      <dsp:nvSpPr>
        <dsp:cNvPr id="0" name=""/>
        <dsp:cNvSpPr/>
      </dsp:nvSpPr>
      <dsp:spPr>
        <a:xfrm>
          <a:off x="681139" y="2420840"/>
          <a:ext cx="5528757" cy="644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233" tIns="68233" rIns="68233" bIns="68233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Any thoughts about how some of the patients may be diagnosed today?</a:t>
          </a:r>
          <a:endParaRPr lang="en-US" sz="1400" kern="1200"/>
        </a:p>
      </dsp:txBody>
      <dsp:txXfrm>
        <a:off x="681139" y="2420840"/>
        <a:ext cx="5528757" cy="644718"/>
      </dsp:txXfrm>
    </dsp:sp>
    <dsp:sp modelId="{C3EA8AD9-9776-4345-AB57-3C349A6CC88B}">
      <dsp:nvSpPr>
        <dsp:cNvPr id="0" name=""/>
        <dsp:cNvSpPr/>
      </dsp:nvSpPr>
      <dsp:spPr>
        <a:xfrm>
          <a:off x="0" y="3226738"/>
          <a:ext cx="6240668" cy="58945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B5AA8B-7F33-4BB2-9A15-4D90868DA89C}">
      <dsp:nvSpPr>
        <dsp:cNvPr id="0" name=""/>
        <dsp:cNvSpPr/>
      </dsp:nvSpPr>
      <dsp:spPr>
        <a:xfrm>
          <a:off x="178310" y="3359366"/>
          <a:ext cx="324518" cy="324201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AD3956-6892-4DA5-BC48-6D9CA5D936F2}">
      <dsp:nvSpPr>
        <dsp:cNvPr id="0" name=""/>
        <dsp:cNvSpPr/>
      </dsp:nvSpPr>
      <dsp:spPr>
        <a:xfrm>
          <a:off x="681139" y="3226738"/>
          <a:ext cx="5528757" cy="644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233" tIns="68233" rIns="68233" bIns="68233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What thoughts or feelings do you have when you read through the notes?</a:t>
          </a:r>
          <a:endParaRPr lang="en-US" sz="1400" kern="1200"/>
        </a:p>
      </dsp:txBody>
      <dsp:txXfrm>
        <a:off x="681139" y="3226738"/>
        <a:ext cx="5528757" cy="644718"/>
      </dsp:txXfrm>
    </dsp:sp>
    <dsp:sp modelId="{11EB47D5-4626-4C5C-A1C6-12BD663038E3}">
      <dsp:nvSpPr>
        <dsp:cNvPr id="0" name=""/>
        <dsp:cNvSpPr/>
      </dsp:nvSpPr>
      <dsp:spPr>
        <a:xfrm>
          <a:off x="0" y="4032636"/>
          <a:ext cx="6240668" cy="58945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CD368D-DEA8-44CA-A193-05C331949656}">
      <dsp:nvSpPr>
        <dsp:cNvPr id="0" name=""/>
        <dsp:cNvSpPr/>
      </dsp:nvSpPr>
      <dsp:spPr>
        <a:xfrm>
          <a:off x="178310" y="4165264"/>
          <a:ext cx="324518" cy="32420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4D7EAB-E031-4EB2-96DF-2492D9FD56CC}">
      <dsp:nvSpPr>
        <dsp:cNvPr id="0" name=""/>
        <dsp:cNvSpPr/>
      </dsp:nvSpPr>
      <dsp:spPr>
        <a:xfrm>
          <a:off x="681139" y="4032636"/>
          <a:ext cx="5528757" cy="644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233" tIns="68233" rIns="68233" bIns="68233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Do any of them resonate with you particularly?</a:t>
          </a:r>
          <a:endParaRPr lang="en-US" sz="1400" kern="1200"/>
        </a:p>
      </dsp:txBody>
      <dsp:txXfrm>
        <a:off x="681139" y="4032636"/>
        <a:ext cx="5528757" cy="644718"/>
      </dsp:txXfrm>
    </dsp:sp>
    <dsp:sp modelId="{6619ACAA-69E8-41C3-834C-1B94E4C69BB5}">
      <dsp:nvSpPr>
        <dsp:cNvPr id="0" name=""/>
        <dsp:cNvSpPr/>
      </dsp:nvSpPr>
      <dsp:spPr>
        <a:xfrm>
          <a:off x="0" y="4838534"/>
          <a:ext cx="6240668" cy="58945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EC6967-A222-45C7-A25C-28C53F15C313}">
      <dsp:nvSpPr>
        <dsp:cNvPr id="0" name=""/>
        <dsp:cNvSpPr/>
      </dsp:nvSpPr>
      <dsp:spPr>
        <a:xfrm>
          <a:off x="178310" y="4971162"/>
          <a:ext cx="324518" cy="324201"/>
        </a:xfrm>
        <a:prstGeom prst="rect">
          <a:avLst/>
        </a:prstGeom>
        <a:blipFill>
          <a:blip xmlns:r="http://schemas.openxmlformats.org/officeDocument/2006/relationships"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B48E4D-088E-4730-8383-5959A16D22A5}">
      <dsp:nvSpPr>
        <dsp:cNvPr id="0" name=""/>
        <dsp:cNvSpPr/>
      </dsp:nvSpPr>
      <dsp:spPr>
        <a:xfrm>
          <a:off x="681139" y="4838534"/>
          <a:ext cx="5528757" cy="644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233" tIns="68233" rIns="68233" bIns="68233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Any other questions?</a:t>
          </a:r>
          <a:endParaRPr lang="en-US" sz="1400" kern="1200"/>
        </a:p>
      </dsp:txBody>
      <dsp:txXfrm>
        <a:off x="681139" y="4838534"/>
        <a:ext cx="5528757" cy="6447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56BC3-D8B5-4175-9CCE-D050C668B252}">
      <dsp:nvSpPr>
        <dsp:cNvPr id="0" name=""/>
        <dsp:cNvSpPr/>
      </dsp:nvSpPr>
      <dsp:spPr>
        <a:xfrm>
          <a:off x="0" y="13491"/>
          <a:ext cx="6240668" cy="268218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/>
            <a:t>The Bethlem, Museum of the Mind website has a lot of additional information relating to the asylum. </a:t>
          </a:r>
          <a:endParaRPr lang="en-US" sz="3300" kern="1200"/>
        </a:p>
      </dsp:txBody>
      <dsp:txXfrm>
        <a:off x="130934" y="144425"/>
        <a:ext cx="5978800" cy="2420320"/>
      </dsp:txXfrm>
    </dsp:sp>
    <dsp:sp modelId="{E48B6EAF-C9F1-48D7-9593-7DC3ABF1FB66}">
      <dsp:nvSpPr>
        <dsp:cNvPr id="0" name=""/>
        <dsp:cNvSpPr/>
      </dsp:nvSpPr>
      <dsp:spPr>
        <a:xfrm>
          <a:off x="0" y="2790720"/>
          <a:ext cx="6240668" cy="2682188"/>
        </a:xfrm>
        <a:prstGeom prst="roundRect">
          <a:avLst/>
        </a:prstGeom>
        <a:solidFill>
          <a:schemeClr val="accent5">
            <a:hueOff val="1554216"/>
            <a:satOff val="-2775"/>
            <a:lumOff val="-10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/>
            <a:t>Please spend some time looking at these as there are photographs and images that can add further detail to your understanding.</a:t>
          </a:r>
          <a:endParaRPr lang="en-US" sz="3300" kern="1200"/>
        </a:p>
      </dsp:txBody>
      <dsp:txXfrm>
        <a:off x="130934" y="2921654"/>
        <a:ext cx="5978800" cy="2420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C7A07-96C3-42AF-943D-953C86C3D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557"/>
            <a:ext cx="9144000" cy="2387600"/>
          </a:xfrm>
        </p:spPr>
        <p:txBody>
          <a:bodyPr anchor="b">
            <a:normAutofit/>
          </a:bodyPr>
          <a:lstStyle>
            <a:lvl1pPr algn="ctr">
              <a:lnSpc>
                <a:spcPct val="90000"/>
              </a:lnSpc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E38DF-F503-4E79-B1B0-16489708A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3232"/>
            <a:ext cx="9144000" cy="1655762"/>
          </a:xfrm>
        </p:spPr>
        <p:txBody>
          <a:bodyPr>
            <a:normAutofit/>
          </a:bodyPr>
          <a:lstStyle>
            <a:lvl1pPr marL="0" indent="0" algn="ctr">
              <a:lnSpc>
                <a:spcPts val="3200"/>
              </a:lnSpc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D965B-87A4-4F43-BE02-800BCCDF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anchor="ctr" anchorCtr="0"/>
          <a:lstStyle/>
          <a:p>
            <a:fld id="{403CB87E-4591-47A1-9046-CF63F17215EF}" type="datetime2">
              <a:rPr lang="en-US" smtClean="0"/>
              <a:t>Wednesday, December 2, 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ED35B-CBF1-40D9-BAA7-CF9E1E22B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anchor="ctr" anchorCtr="0"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6653A-450D-4BDE-8718-99F2D931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/>
          <a:lstStyle>
            <a:lvl1pPr algn="ctr">
              <a:defRPr/>
            </a:lvl1pPr>
          </a:lstStyle>
          <a:p>
            <a:fld id="{3A4F6043-7A67-491B-98BC-F933DED72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706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4413-82C1-4EBC-8C6B-BC5F842D1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F029A-192E-4A44-ACC7-6C5212C7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5" y="1825625"/>
            <a:ext cx="10543031" cy="420638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7D4-E57E-4789-896B-B2A051B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3DE70B-B772-416E-A790-995760B1742E}" type="datetime2">
              <a:rPr lang="en-US" smtClean="0"/>
              <a:t>Wednesday, December 2, 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B63EE-3B35-4F8A-BDA3-E778BFE1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39EF2-7937-4C30-A883-7F7BD028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224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1081941"/>
            <a:ext cx="10543032" cy="285273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3961666"/>
            <a:ext cx="10543032" cy="1500187"/>
          </a:xfr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0CDE-A6F1-4138-AF12-ED09E8E5FB6B}" type="datetime2">
              <a:rPr lang="en-US" smtClean="0"/>
              <a:t>Wednesday, December 2,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737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4F76-994F-4AB5-B17B-46C0C2FA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9B3B-A540-4556-98C8-1F49704A7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624" y="1825625"/>
            <a:ext cx="5599176" cy="4206382"/>
          </a:xfrm>
        </p:spPr>
        <p:txBody>
          <a:bodyPr/>
          <a:lstStyle>
            <a:lvl1pPr marL="457200" indent="-457200">
              <a:buFont typeface="Wingdings 2" panose="05020102010507070707" pitchFamily="18" charset="2"/>
              <a:buChar char="¬"/>
              <a:defRPr/>
            </a:lvl1pPr>
            <a:lvl2pPr marL="800100" indent="-342900">
              <a:buFont typeface="Wingdings 2" panose="05020102010507070707" pitchFamily="18" charset="2"/>
              <a:buChar char="¬"/>
              <a:defRPr/>
            </a:lvl2pPr>
            <a:lvl3pPr marL="1257300" indent="-342900">
              <a:buFont typeface="Wingdings 2" panose="05020102010507070707" pitchFamily="18" charset="2"/>
              <a:buChar char="¬"/>
              <a:defRPr/>
            </a:lvl3pPr>
            <a:lvl4pPr marL="1657350" indent="-285750">
              <a:buFont typeface="Wingdings 2" panose="05020102010507070707" pitchFamily="18" charset="2"/>
              <a:buChar char="¬"/>
              <a:defRPr/>
            </a:lvl4pPr>
            <a:lvl5pPr marL="2114550" indent="-28575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72438-7C63-48F2-9D6F-2461BFD6D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91456" cy="4206382"/>
          </a:xfrm>
        </p:spPr>
        <p:txBody>
          <a:bodyPr/>
          <a:lstStyle>
            <a:lvl1pPr marL="228600" indent="-228600">
              <a:buFont typeface="Wingdings 2" panose="05020102010507070707" pitchFamily="18" charset="2"/>
              <a:buChar char="¬"/>
              <a:defRPr/>
            </a:lvl1pPr>
            <a:lvl2pPr marL="685800" indent="-228600">
              <a:buFont typeface="Wingdings 2" panose="05020102010507070707" pitchFamily="18" charset="2"/>
              <a:buChar char="¬"/>
              <a:defRPr/>
            </a:lvl2pPr>
            <a:lvl3pPr marL="1143000" indent="-228600">
              <a:buFont typeface="Wingdings 2" panose="05020102010507070707" pitchFamily="18" charset="2"/>
              <a:buChar char="¬"/>
              <a:defRPr/>
            </a:lvl3pPr>
            <a:lvl4pPr marL="1600200" indent="-228600">
              <a:buFont typeface="Wingdings 2" panose="05020102010507070707" pitchFamily="18" charset="2"/>
              <a:buChar char="¬"/>
              <a:defRPr/>
            </a:lvl4pPr>
            <a:lvl5pPr marL="2057400" indent="-22860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FA1B49-6AAA-4DA7-970F-B75899F1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5F8B1-DB7B-4D28-A97D-40FB2DD1EF78}" type="datetime2">
              <a:rPr lang="en-US" smtClean="0"/>
              <a:t>Wednesday, December 2,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3649A-B9A2-4737-B47E-758DC140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C1407-C705-451C-878E-8175DCCD5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577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14039161-23B8-4738-9069-73EBE8884FDD}" type="datetime2">
              <a:rPr lang="en-US" smtClean="0"/>
              <a:t>Wednesday, December 2, 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76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1F235-FBFF-453E-B90A-5758ED47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938306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3A871-5A76-4349-99F0-C46C7738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94D44-7693-499F-AC6C-11696134FE3F}" type="datetime2">
              <a:rPr lang="en-US" smtClean="0"/>
              <a:t>Wednesday, December 2, 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2E803-8BD9-40A2-8389-C19DA1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414ED-B772-4B84-813E-E34C9A97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786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AF2AE-472C-4EF3-ABB2-24BAA9AE3CF7}" type="datetime2">
              <a:rPr lang="en-US" smtClean="0"/>
              <a:t>Wednesday, December 2, 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131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2261-8522-4437-B612-7C7100D18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10543032" cy="1600200"/>
          </a:xfrm>
        </p:spPr>
        <p:txBody>
          <a:bodyPr anchor="b">
            <a:noAutofit/>
          </a:bodyPr>
          <a:lstStyle>
            <a:lvl1pPr>
              <a:defRPr sz="5200">
                <a:latin typeface="Dante (Headings)2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AA0AF-3F50-42BD-84B4-E70C3D004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199340"/>
            <a:ext cx="5780468" cy="366171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C702B-2C4D-4590-8BEE-31940145C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4813E-250B-4422-AE46-5E1AB964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EAEA162C-A7C1-4263-9453-1BAFF8C39559}" type="datetime2">
              <a:rPr lang="en-US" smtClean="0"/>
              <a:t>Wednesday, December 2,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B5B81-E9CC-45F3-8EF1-35D2C8FF1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A7E97-5A73-4602-9582-6CDACB91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462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34B-3019-4CA1-B658-77900192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4489180" cy="16002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3CC12-FD6B-41A3-BF67-D600CC438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B2BD5-DC18-460B-BFCC-5B2447D2B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305-9768-4792-866C-91238D45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64DF6793-3458-4587-8168-65F0C37A92D2}" type="datetime2">
              <a:rPr lang="en-US" smtClean="0"/>
              <a:t>Wednesday, December 2,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BF050-0FF1-499F-936E-FAAE50DC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02C2E-1542-46B4-85B1-7A4B3F77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67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D930A-6467-4C46-BA13-A0F5EC12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41977A-7872-4BE8-8C5C-D2099BEDBB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8191-8A0C-4077-9A2D-0255BF81A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17F0E-8070-4DFE-A821-9A699EDBAD7E}" type="datetime2">
              <a:rPr lang="en-US" smtClean="0"/>
              <a:t>Wednesday, December 2,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41B40-57AC-45F3-9AAC-DC2BEBB12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D65F4-29FA-451A-878F-768E426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267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76A9FC-D582-4FC8-B641-9F77B4DD15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3A1683-12F6-4BA6-AD1A-F98C60951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141D6-1E1A-4A54-A9B4-57F86865F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34AE-C7BF-46E5-A968-01C6641F6476}" type="datetime2">
              <a:rPr lang="en-US" smtClean="0"/>
              <a:t>Wednesday, December 2,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541D6-4702-4421-AEB2-D6CA3AADB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C9F43-CD60-4C38-94C9-0E6D3B722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290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586836B-C327-49CB-ADF2-2E730C4A91BF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310F61-136C-42B3-981B-FDE3DD0A8135}"/>
              </a:ext>
            </a:extLst>
          </p:cNvPr>
          <p:cNvSpPr/>
          <p:nvPr/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AF870-601F-4570-A8A9-1003F893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CCECD-B6E7-4C40-8A84-65FD5A3F0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825625"/>
            <a:ext cx="10543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FA4D-0E39-4E26-B43C-5D1084B3B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0624" y="6217920"/>
            <a:ext cx="27432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fld id="{E8352ED3-3C46-4C9A-9738-67B2D875E7E2}" type="datetime2">
              <a:rPr lang="en-US" smtClean="0"/>
              <a:pPr/>
              <a:t>Wednesday, December 2, 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851EA-2F2C-4012-8B96-51179BDD1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67328" y="6217920"/>
            <a:ext cx="7196328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B8ACB-7A60-4D76-A149-0C57A30E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3152" y="0"/>
            <a:ext cx="685800" cy="685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225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1" r:id="rId6"/>
    <p:sldLayoutId id="2147483767" r:id="rId7"/>
    <p:sldLayoutId id="2147483768" r:id="rId8"/>
    <p:sldLayoutId id="2147483769" r:id="rId9"/>
    <p:sldLayoutId id="2147483770" r:id="rId10"/>
    <p:sldLayoutId id="214748377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Wingdings 2" panose="05020102010507070707" pitchFamily="18" charset="2"/>
        <a:buChar char="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museumofthemind.org.uk/learning/explore-bethlem/patient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3E42119-878B-4A86-B09C-2C668FBA2B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BAC2A1-7B06-4D44-A105-3FEBE5ABF9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8BC5CF3-F657-4FA8-9F22-6B38CF6468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6" y="685800"/>
            <a:ext cx="295465" cy="5486400"/>
          </a:xfrm>
          <a:prstGeom prst="rect">
            <a:avLst/>
          </a:prstGeom>
          <a:solidFill>
            <a:srgbClr val="9FF0BF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377A14D-EFA9-4E27-B5EE-87E822E93B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17B3D5-4BB8-47CC-8D39-9D90535286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48103" y="576263"/>
            <a:ext cx="4911634" cy="2967606"/>
          </a:xfrm>
        </p:spPr>
        <p:txBody>
          <a:bodyPr anchor="b">
            <a:normAutofit/>
          </a:bodyPr>
          <a:lstStyle/>
          <a:p>
            <a:pPr algn="l"/>
            <a:r>
              <a:rPr lang="en-GB" sz="4800">
                <a:ea typeface="Meiryo"/>
              </a:rPr>
              <a:t>History of Counselling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54BA24-F1DE-4E02-95A8-B1E3DCAD4E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48103" y="3764975"/>
            <a:ext cx="4911634" cy="2192683"/>
          </a:xfrm>
        </p:spPr>
        <p:txBody>
          <a:bodyPr>
            <a:normAutofit/>
          </a:bodyPr>
          <a:lstStyle/>
          <a:p>
            <a:pPr algn="l"/>
            <a:r>
              <a:rPr lang="en-GB" sz="2200"/>
              <a:t>Week 9: Friday Lecture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CE3868-2595-4C38-A74F-5ED34D49E0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7" r="1901"/>
          <a:stretch/>
        </p:blipFill>
        <p:spPr>
          <a:xfrm>
            <a:off x="303950" y="685800"/>
            <a:ext cx="5234702" cy="548640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3ABB528-3326-46B1-A869-B1368B8227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9FF0B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DD25A9F-B5F0-4862-A336-1733E754ED0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9FF0B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63188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2BD2-45EC-4C2E-9090-E4F1C21E2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Notes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ED0D2-B84D-4DE6-8A47-647730703A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This week we're going to be looking at case notes from Bethlem, Museum of the Mind.</a:t>
            </a:r>
            <a:endParaRPr lang="en-US" dirty="0"/>
          </a:p>
          <a:p>
            <a:r>
              <a:rPr lang="en-GB" dirty="0"/>
              <a:t>These papers are all real examples of patient notes, written during the late 19th century.</a:t>
            </a:r>
          </a:p>
          <a:p>
            <a:r>
              <a:rPr lang="en-GB" dirty="0"/>
              <a:t>They all detail the behaviours and treatments of individual patients who were receiving psychiatric care in Bethlem Asylum.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375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93E60-A816-46A6-B5D8-C523FCC2B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 to the webpage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D659DB-D31E-4D41-942A-6052DADCE0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  <a:hlinkClick r:id="rId2"/>
              </a:rPr>
              <a:t>https://museumofthemind.org.uk/learning/explore-bethlem/patients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158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99D947B-1B59-4322-8CF2-73E8134199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D919B9-C259-42F2-BAAE-4EC9448C1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5" y="940910"/>
            <a:ext cx="4471588" cy="4976179"/>
          </a:xfrm>
        </p:spPr>
        <p:txBody>
          <a:bodyPr>
            <a:normAutofit/>
          </a:bodyPr>
          <a:lstStyle/>
          <a:p>
            <a:r>
              <a:rPr lang="en-GB" dirty="0"/>
              <a:t>Group Work</a:t>
            </a:r>
            <a:endParaRPr lang="en-US" dirty="0"/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AB1D31F-D5A1-4414-A475-0ACA7478AB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0135363"/>
              </p:ext>
            </p:extLst>
          </p:nvPr>
        </p:nvGraphicFramePr>
        <p:xfrm>
          <a:off x="5247020" y="699997"/>
          <a:ext cx="6240669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80471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99D947B-1B59-4322-8CF2-73E8134199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16683D-2684-410F-BA95-32183EB9F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5" y="940910"/>
            <a:ext cx="4471588" cy="4976179"/>
          </a:xfrm>
        </p:spPr>
        <p:txBody>
          <a:bodyPr>
            <a:normAutofit/>
          </a:bodyPr>
          <a:lstStyle/>
          <a:p>
            <a:r>
              <a:rPr lang="en-GB" dirty="0"/>
              <a:t>Extension work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B8D7BE-2D7C-40C5-9055-B9A2B3F749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3068603"/>
              </p:ext>
            </p:extLst>
          </p:nvPr>
        </p:nvGraphicFramePr>
        <p:xfrm>
          <a:off x="5247020" y="699997"/>
          <a:ext cx="6240669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2785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setVTI">
  <a:themeElements>
    <a:clrScheme name="Custom 20">
      <a:dk1>
        <a:srgbClr val="000000"/>
      </a:dk1>
      <a:lt1>
        <a:sysClr val="window" lastClr="FFFFFF"/>
      </a:lt1>
      <a:dk2>
        <a:srgbClr val="2C3948"/>
      </a:dk2>
      <a:lt2>
        <a:srgbClr val="F4F4F4"/>
      </a:lt2>
      <a:accent1>
        <a:srgbClr val="F49D90"/>
      </a:accent1>
      <a:accent2>
        <a:srgbClr val="D6947C"/>
      </a:accent2>
      <a:accent3>
        <a:srgbClr val="BF8484"/>
      </a:accent3>
      <a:accent4>
        <a:srgbClr val="96A9AA"/>
      </a:accent4>
      <a:accent5>
        <a:srgbClr val="DD796C"/>
      </a:accent5>
      <a:accent6>
        <a:srgbClr val="D09145"/>
      </a:accent6>
      <a:hlink>
        <a:srgbClr val="DF686A"/>
      </a:hlink>
      <a:folHlink>
        <a:srgbClr val="F93F1C"/>
      </a:folHlink>
    </a:clrScheme>
    <a:fontScheme name="Dante">
      <a:majorFont>
        <a:latin typeface="Georgia Pro"/>
        <a:ea typeface=""/>
        <a:cs typeface=""/>
      </a:majorFont>
      <a:minorFont>
        <a:latin typeface="Georgia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setVTI" id="{17A3166B-76FF-4669-8F6D-D4251AE158D8}" vid="{4532814A-B5F8-4CFD-BC69-A007D492DA4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209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Dante (Headings)2</vt:lpstr>
      <vt:lpstr>Georgia Pro</vt:lpstr>
      <vt:lpstr>Helvetica Neue Medium</vt:lpstr>
      <vt:lpstr>Meiryo</vt:lpstr>
      <vt:lpstr>Wingdings 2</vt:lpstr>
      <vt:lpstr>OffsetVTI</vt:lpstr>
      <vt:lpstr>History of Counselling</vt:lpstr>
      <vt:lpstr>Case Notes</vt:lpstr>
      <vt:lpstr>Link to the webpage</vt:lpstr>
      <vt:lpstr>Group Work</vt:lpstr>
      <vt:lpstr>Extension 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Slade</dc:creator>
  <cp:lastModifiedBy>Catherine Slade</cp:lastModifiedBy>
  <cp:revision>129</cp:revision>
  <dcterms:created xsi:type="dcterms:W3CDTF">2020-12-02T13:49:59Z</dcterms:created>
  <dcterms:modified xsi:type="dcterms:W3CDTF">2020-12-02T14:22:07Z</dcterms:modified>
</cp:coreProperties>
</file>