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800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622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970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065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756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677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89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67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130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1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14947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278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048739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2789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6680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474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E9D9F-7A26-41B3-89F7-069B3DE92DA7}" type="datetimeFigureOut">
              <a:rPr lang="en-GB" smtClean="0"/>
              <a:t>20/07/2025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7F16E02-8726-4476-B645-C3DC171179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015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D04C6-CAF5-7E4A-6390-3D52BE22EC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IFM J25_Assignment 1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6CDFB6-B82D-75C7-E698-B55CEB2BD2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Further Guidance</a:t>
            </a:r>
          </a:p>
        </p:txBody>
      </p:sp>
    </p:spTree>
    <p:extLst>
      <p:ext uri="{BB962C8B-B14F-4D97-AF65-F5344CB8AC3E}">
        <p14:creationId xmlns:p14="http://schemas.microsoft.com/office/powerpoint/2010/main" val="2185971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A842D-F381-BEF5-146F-A29494C56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490315"/>
          </a:xfrm>
        </p:spPr>
        <p:txBody>
          <a:bodyPr>
            <a:normAutofit fontScale="90000"/>
          </a:bodyPr>
          <a:lstStyle/>
          <a:p>
            <a:r>
              <a:rPr lang="en-GB" dirty="0"/>
              <a:t>Report Contents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95D70-720A-C97C-546A-9FAFCAFAA2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u="sng" dirty="0"/>
              <a:t>You need to follow a structure with the following headings: </a:t>
            </a:r>
            <a:endParaRPr lang="en-GB" dirty="0"/>
          </a:p>
          <a:p>
            <a:r>
              <a:rPr lang="en-GB" dirty="0">
                <a:solidFill>
                  <a:srgbClr val="00B050"/>
                </a:solidFill>
              </a:rPr>
              <a:t>Title Page </a:t>
            </a:r>
          </a:p>
          <a:p>
            <a:r>
              <a:rPr lang="en-GB" dirty="0"/>
              <a:t>E – Energy Company Limited </a:t>
            </a:r>
          </a:p>
          <a:p>
            <a:r>
              <a:rPr lang="en-GB" dirty="0"/>
              <a:t>Report – (1) Strategic Repositioning of the Company </a:t>
            </a:r>
          </a:p>
          <a:p>
            <a:r>
              <a:rPr lang="en-GB" dirty="0"/>
              <a:t>(2) Current Position &amp; Implications of Initial Public Offering.</a:t>
            </a:r>
          </a:p>
          <a:p>
            <a:r>
              <a:rPr lang="en-GB" dirty="0">
                <a:solidFill>
                  <a:srgbClr val="00B050"/>
                </a:solidFill>
              </a:rPr>
              <a:t>Executive Summary</a:t>
            </a:r>
          </a:p>
          <a:p>
            <a:r>
              <a:rPr lang="en-GB" dirty="0"/>
              <a:t>Problem(s), Solutions, Key Benefits &amp; Recommendations </a:t>
            </a:r>
          </a:p>
          <a:p>
            <a:r>
              <a:rPr lang="en-GB" dirty="0">
                <a:solidFill>
                  <a:srgbClr val="00B050"/>
                </a:solidFill>
              </a:rPr>
              <a:t>Introduction</a:t>
            </a:r>
          </a:p>
          <a:p>
            <a:r>
              <a:rPr lang="en-GB" dirty="0"/>
              <a:t>Background information //Key Terms defined // Aims/Structure and Scope/Boundaries.  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6B9BAC-EC6E-B05E-5D0D-0E13FA58AF8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00B050"/>
                </a:solidFill>
              </a:rPr>
              <a:t>Discussion of findings (Sub-tasks A – D</a:t>
            </a:r>
            <a:r>
              <a:rPr lang="en-GB" dirty="0"/>
              <a:t>)</a:t>
            </a:r>
          </a:p>
          <a:p>
            <a:r>
              <a:rPr lang="en-GB" dirty="0"/>
              <a:t>See assignment brief</a:t>
            </a:r>
          </a:p>
          <a:p>
            <a:r>
              <a:rPr lang="en-GB" dirty="0"/>
              <a:t>(A)  Implications//Analysis of Current SOFP </a:t>
            </a:r>
          </a:p>
          <a:p>
            <a:r>
              <a:rPr lang="en-GB" dirty="0"/>
              <a:t>See slides for week 1 and 2 for guidance </a:t>
            </a:r>
          </a:p>
          <a:p>
            <a:endParaRPr lang="en-GB" dirty="0"/>
          </a:p>
          <a:p>
            <a:r>
              <a:rPr lang="en-GB" dirty="0">
                <a:solidFill>
                  <a:srgbClr val="00B050"/>
                </a:solidFill>
              </a:rPr>
              <a:t>Conclusion </a:t>
            </a:r>
          </a:p>
          <a:p>
            <a:endParaRPr lang="en-GB" dirty="0">
              <a:solidFill>
                <a:srgbClr val="00B050"/>
              </a:solidFill>
            </a:endParaRPr>
          </a:p>
          <a:p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Recommendations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0758503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</TotalTime>
  <Words>109</Words>
  <Application>Microsoft Office PowerPoint</Application>
  <PresentationFormat>Widescreen</PresentationFormat>
  <Paragraphs>21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Century Gothic</vt:lpstr>
      <vt:lpstr>Wingdings 3</vt:lpstr>
      <vt:lpstr>Wisp</vt:lpstr>
      <vt:lpstr>IFM J25_Assignment 1 </vt:lpstr>
      <vt:lpstr>Report Contents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Zainab Atta</dc:creator>
  <cp:lastModifiedBy>Zainab Atta</cp:lastModifiedBy>
  <cp:revision>1</cp:revision>
  <dcterms:created xsi:type="dcterms:W3CDTF">2025-07-20T12:30:45Z</dcterms:created>
  <dcterms:modified xsi:type="dcterms:W3CDTF">2025-07-20T12:49:27Z</dcterms:modified>
</cp:coreProperties>
</file>