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09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368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36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95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735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478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581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586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639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60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52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B2F5CA-3D1E-476B-8C8E-D155E8C240E3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D835D-9B70-475D-9400-34B9716B7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274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12124" y="631064"/>
            <a:ext cx="10907410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High Impact HR by Josh </a:t>
            </a:r>
            <a:r>
              <a:rPr lang="en-GB" b="1" dirty="0" err="1" smtClean="0"/>
              <a:t>Bersin</a:t>
            </a:r>
            <a:endParaRPr lang="en-GB" b="1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HR at a crossroads and under 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90% think they have a good handle on budgets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30% sound reputation for good business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22% adapting to changing needs of 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20% adequately planning for companies future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 1 issue for most CEO is that HR needs to lead and transform align to strategy - having more engagement, </a:t>
            </a:r>
          </a:p>
          <a:p>
            <a:r>
              <a:rPr lang="en-GB" dirty="0"/>
              <a:t> </a:t>
            </a:r>
            <a:r>
              <a:rPr lang="en-GB" dirty="0" smtClean="0"/>
              <a:t>    heighten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CEOs also site that weak leadership is a big issues which HR needs to address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 smtClean="0"/>
              <a:t>Most companies are now in one of 4 stages: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Phase 1-2: Concentrate on efficiency / set up call centres / analyse service deliverables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Phase 2-3: Concentrate on the effectiveness of driving talent planning so they look at the quality of service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Phase 4: Concentrated on CI, so the drivers become the employer brand and use of analytics</a:t>
            </a:r>
          </a:p>
          <a:p>
            <a:endParaRPr lang="en-GB" dirty="0" smtClean="0"/>
          </a:p>
          <a:p>
            <a:r>
              <a:rPr lang="en-GB" b="1" dirty="0" smtClean="0"/>
              <a:t>High Impact HR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core is create more specialists and create them closer to the business (drive more value)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Recruiting is a problem – Recruitment teams need to manage the brand and sell to candidates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Precise roles – They must be aware of management style and culture and if possible be locally assigned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17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3639" y="695459"/>
            <a:ext cx="1022414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HR Now: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More specialists (65%) and fewer generalists with self service systems to reduce transactions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We have networks of expertise versus centres of expertise (sharing best practice amongst peer groups)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Tends to be a senior HRBP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Strong technology within internal groups for specific projects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417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28034" y="309093"/>
            <a:ext cx="9642833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Boroughs</a:t>
            </a:r>
          </a:p>
          <a:p>
            <a:endParaRPr lang="en-GB" dirty="0"/>
          </a:p>
          <a:p>
            <a:r>
              <a:rPr lang="en-GB" dirty="0" smtClean="0"/>
              <a:t>The future lies in centres of expertise – what impact has the Ulrich Model had over the last 18 years:</a:t>
            </a:r>
          </a:p>
          <a:p>
            <a:endParaRPr lang="en-GB" b="1" dirty="0"/>
          </a:p>
          <a:p>
            <a:r>
              <a:rPr lang="en-GB" b="1" dirty="0" smtClean="0"/>
              <a:t>Ulrich Model – 3 legged stool: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Business Partners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Shared Services &amp;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Centres of Expertise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 smtClean="0"/>
              <a:t>Ulrich never claimed he invented this</a:t>
            </a:r>
          </a:p>
          <a:p>
            <a:endParaRPr lang="en-GB" dirty="0"/>
          </a:p>
          <a:p>
            <a:r>
              <a:rPr lang="en-GB" dirty="0" smtClean="0"/>
              <a:t>Survey in 2014 of 40 organisations gave the following results:</a:t>
            </a:r>
          </a:p>
          <a:p>
            <a:r>
              <a:rPr lang="en-GB" dirty="0" smtClean="0"/>
              <a:t>-90% of respondents have undertaken transformation</a:t>
            </a:r>
          </a:p>
          <a:p>
            <a:r>
              <a:rPr lang="en-GB" dirty="0" smtClean="0"/>
              <a:t>-Out of those 50% have utilised the Ulrich Model</a:t>
            </a:r>
          </a:p>
          <a:p>
            <a:r>
              <a:rPr lang="en-GB" dirty="0" smtClean="0"/>
              <a:t>-Most significant investment over the 40 organisations was in IT Models</a:t>
            </a:r>
          </a:p>
          <a:p>
            <a:r>
              <a:rPr lang="en-GB" dirty="0" smtClean="0"/>
              <a:t>-Of the 90%, 90% felt that the HR was more effective and 77% of that attributed success to the Ulrich</a:t>
            </a:r>
          </a:p>
          <a:p>
            <a:r>
              <a:rPr lang="en-GB" dirty="0" smtClean="0"/>
              <a:t>model</a:t>
            </a:r>
          </a:p>
          <a:p>
            <a:endParaRPr lang="en-GB" dirty="0"/>
          </a:p>
          <a:p>
            <a:r>
              <a:rPr lang="en-GB" dirty="0" smtClean="0"/>
              <a:t>Benefits: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Improved operational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Improved capabilities in HR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Closer alignment with the companies objectives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006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9245" y="618186"/>
            <a:ext cx="11404661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95% class the Ulrich Model as good with HR improving in the last 10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HR skills have improved but not through all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Some shortcomings are the talent management strategy (Including recruitment, earning, succession and reward)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dirty="0" smtClean="0"/>
              <a:t>Talent Gap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Overall feeling of dissatisfaction with centres of excellence where 33% organisations failed to retain talent specialists</a:t>
            </a:r>
          </a:p>
          <a:p>
            <a:r>
              <a:rPr lang="en-GB" dirty="0" smtClean="0"/>
              <a:t>And 25% failed to maintain fully integrated systems where recruitment, performance, learning and reward all share</a:t>
            </a:r>
          </a:p>
          <a:p>
            <a:r>
              <a:rPr lang="en-GB" dirty="0" smtClean="0"/>
              <a:t>Data however this is nothing to do with the Ulrich Model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Clear that huge strides have been made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 doubt these changes were necessary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Centres of expertise show signs of need for improvement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Next 10 years will develop into HR operating where highest priorities include: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Alignment with Business Model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Integrated Talent Process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Integration with back office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Business Integration (Management of business performance through people)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Conclusion: HR has developed a greater commercial awareness as a direct consequence of the Ulrich model. There is</a:t>
            </a:r>
          </a:p>
          <a:p>
            <a:r>
              <a:rPr lang="en-GB" dirty="0" smtClean="0"/>
              <a:t>A limit to the benefits and it’s clear that the next 10 years must bring a focus on commercial opportunities via </a:t>
            </a:r>
          </a:p>
          <a:p>
            <a:r>
              <a:rPr lang="en-GB" dirty="0" smtClean="0"/>
              <a:t>Talent management.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3378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570</Words>
  <Application>Microsoft Office PowerPoint</Application>
  <PresentationFormat>Widescreen</PresentationFormat>
  <Paragraphs>68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UWTSD Swansea Metropolitan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SBSTablet24</dc:creator>
  <cp:lastModifiedBy>Julie Thomas</cp:lastModifiedBy>
  <cp:revision>10</cp:revision>
  <dcterms:created xsi:type="dcterms:W3CDTF">2017-02-24T11:57:16Z</dcterms:created>
  <dcterms:modified xsi:type="dcterms:W3CDTF">2017-02-23T14:11:12Z</dcterms:modified>
</cp:coreProperties>
</file>