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7443FF-22A6-B4AF-6261-5F07BAEC33A5}" v="259" dt="2026-07-13T23:42:35.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Ilie (2520918)" userId="S::2520918@student.uwtsd.ac.uk::bd364792-c01b-4733-ac3c-e03318fce9b1" providerId="AD" clId="Web-{2D7443FF-22A6-B4AF-6261-5F07BAEC33A5}"/>
    <pc:docChg chg="addSld delSld modSld">
      <pc:chgData name="Naomi Ilie (2520918)" userId="S::2520918@student.uwtsd.ac.uk::bd364792-c01b-4733-ac3c-e03318fce9b1" providerId="AD" clId="Web-{2D7443FF-22A6-B4AF-6261-5F07BAEC33A5}" dt="2026-07-13T23:42:35.049" v="295" actId="20577"/>
      <pc:docMkLst>
        <pc:docMk/>
      </pc:docMkLst>
      <pc:sldChg chg="addSp modSp mod setBg">
        <pc:chgData name="Naomi Ilie (2520918)" userId="S::2520918@student.uwtsd.ac.uk::bd364792-c01b-4733-ac3c-e03318fce9b1" providerId="AD" clId="Web-{2D7443FF-22A6-B4AF-6261-5F07BAEC33A5}" dt="2026-07-13T23:41:10.514" v="271"/>
        <pc:sldMkLst>
          <pc:docMk/>
          <pc:sldMk cId="109857222" sldId="256"/>
        </pc:sldMkLst>
        <pc:spChg chg="mod">
          <ac:chgData name="Naomi Ilie (2520918)" userId="S::2520918@student.uwtsd.ac.uk::bd364792-c01b-4733-ac3c-e03318fce9b1" providerId="AD" clId="Web-{2D7443FF-22A6-B4AF-6261-5F07BAEC33A5}" dt="2026-07-13T23:41:10.514" v="271"/>
          <ac:spMkLst>
            <pc:docMk/>
            <pc:sldMk cId="109857222" sldId="256"/>
            <ac:spMk id="2" creationId="{00000000-0000-0000-0000-000000000000}"/>
          </ac:spMkLst>
        </pc:spChg>
        <pc:spChg chg="mod">
          <ac:chgData name="Naomi Ilie (2520918)" userId="S::2520918@student.uwtsd.ac.uk::bd364792-c01b-4733-ac3c-e03318fce9b1" providerId="AD" clId="Web-{2D7443FF-22A6-B4AF-6261-5F07BAEC33A5}" dt="2026-07-13T23:41:10.514" v="271"/>
          <ac:spMkLst>
            <pc:docMk/>
            <pc:sldMk cId="109857222" sldId="256"/>
            <ac:spMk id="3" creationId="{00000000-0000-0000-0000-000000000000}"/>
          </ac:spMkLst>
        </pc:spChg>
        <pc:spChg chg="add">
          <ac:chgData name="Naomi Ilie (2520918)" userId="S::2520918@student.uwtsd.ac.uk::bd364792-c01b-4733-ac3c-e03318fce9b1" providerId="AD" clId="Web-{2D7443FF-22A6-B4AF-6261-5F07BAEC33A5}" dt="2026-07-13T23:41:10.514" v="271"/>
          <ac:spMkLst>
            <pc:docMk/>
            <pc:sldMk cId="109857222" sldId="256"/>
            <ac:spMk id="9" creationId="{9B7AD9F6-8CE7-4299-8FC6-328F4DCD3FF9}"/>
          </ac:spMkLst>
        </pc:spChg>
        <pc:spChg chg="add">
          <ac:chgData name="Naomi Ilie (2520918)" userId="S::2520918@student.uwtsd.ac.uk::bd364792-c01b-4733-ac3c-e03318fce9b1" providerId="AD" clId="Web-{2D7443FF-22A6-B4AF-6261-5F07BAEC33A5}" dt="2026-07-13T23:41:10.514" v="271"/>
          <ac:spMkLst>
            <pc:docMk/>
            <pc:sldMk cId="109857222" sldId="256"/>
            <ac:spMk id="11" creationId="{F49775AF-8896-43EE-92C6-83497D6DC56F}"/>
          </ac:spMkLst>
        </pc:spChg>
        <pc:picChg chg="add">
          <ac:chgData name="Naomi Ilie (2520918)" userId="S::2520918@student.uwtsd.ac.uk::bd364792-c01b-4733-ac3c-e03318fce9b1" providerId="AD" clId="Web-{2D7443FF-22A6-B4AF-6261-5F07BAEC33A5}" dt="2026-07-13T23:41:10.514" v="271"/>
          <ac:picMkLst>
            <pc:docMk/>
            <pc:sldMk cId="109857222" sldId="256"/>
            <ac:picMk id="5" creationId="{1F9A4BAD-8887-8486-FC16-F8E65A81B457}"/>
          </ac:picMkLst>
        </pc:picChg>
      </pc:sldChg>
      <pc:sldChg chg="addSp modSp new mod setBg">
        <pc:chgData name="Naomi Ilie (2520918)" userId="S::2520918@student.uwtsd.ac.uk::bd364792-c01b-4733-ac3c-e03318fce9b1" providerId="AD" clId="Web-{2D7443FF-22A6-B4AF-6261-5F07BAEC33A5}" dt="2026-07-13T23:41:17.999" v="272"/>
        <pc:sldMkLst>
          <pc:docMk/>
          <pc:sldMk cId="2265954048" sldId="257"/>
        </pc:sldMkLst>
        <pc:spChg chg="mod">
          <ac:chgData name="Naomi Ilie (2520918)" userId="S::2520918@student.uwtsd.ac.uk::bd364792-c01b-4733-ac3c-e03318fce9b1" providerId="AD" clId="Web-{2D7443FF-22A6-B4AF-6261-5F07BAEC33A5}" dt="2026-07-13T23:41:17.999" v="272"/>
          <ac:spMkLst>
            <pc:docMk/>
            <pc:sldMk cId="2265954048" sldId="257"/>
            <ac:spMk id="2" creationId="{2DCE889C-ED00-8394-CB75-ED8C3694E8DB}"/>
          </ac:spMkLst>
        </pc:spChg>
        <pc:spChg chg="mod">
          <ac:chgData name="Naomi Ilie (2520918)" userId="S::2520918@student.uwtsd.ac.uk::bd364792-c01b-4733-ac3c-e03318fce9b1" providerId="AD" clId="Web-{2D7443FF-22A6-B4AF-6261-5F07BAEC33A5}" dt="2026-07-13T23:41:17.999" v="272"/>
          <ac:spMkLst>
            <pc:docMk/>
            <pc:sldMk cId="2265954048" sldId="257"/>
            <ac:spMk id="3" creationId="{EC6B94E0-E39F-37D2-3E1F-3DB698349DCB}"/>
          </ac:spMkLst>
        </pc:spChg>
        <pc:spChg chg="add">
          <ac:chgData name="Naomi Ilie (2520918)" userId="S::2520918@student.uwtsd.ac.uk::bd364792-c01b-4733-ac3c-e03318fce9b1" providerId="AD" clId="Web-{2D7443FF-22A6-B4AF-6261-5F07BAEC33A5}" dt="2026-07-13T23:41:17.999" v="272"/>
          <ac:spMkLst>
            <pc:docMk/>
            <pc:sldMk cId="2265954048" sldId="257"/>
            <ac:spMk id="8" creationId="{A2679492-7988-4050-9056-542444452411}"/>
          </ac:spMkLst>
        </pc:spChg>
        <pc:spChg chg="add">
          <ac:chgData name="Naomi Ilie (2520918)" userId="S::2520918@student.uwtsd.ac.uk::bd364792-c01b-4733-ac3c-e03318fce9b1" providerId="AD" clId="Web-{2D7443FF-22A6-B4AF-6261-5F07BAEC33A5}" dt="2026-07-13T23:41:17.999" v="272"/>
          <ac:spMkLst>
            <pc:docMk/>
            <pc:sldMk cId="2265954048" sldId="257"/>
            <ac:spMk id="10" creationId="{B091B163-7D61-4891-ABCF-5C13D9C418D0}"/>
          </ac:spMkLst>
        </pc:spChg>
        <pc:grpChg chg="add">
          <ac:chgData name="Naomi Ilie (2520918)" userId="S::2520918@student.uwtsd.ac.uk::bd364792-c01b-4733-ac3c-e03318fce9b1" providerId="AD" clId="Web-{2D7443FF-22A6-B4AF-6261-5F07BAEC33A5}" dt="2026-07-13T23:41:17.999" v="272"/>
          <ac:grpSpMkLst>
            <pc:docMk/>
            <pc:sldMk cId="2265954048" sldId="257"/>
            <ac:grpSpMk id="12" creationId="{0474DF76-993E-44DE-AFB0-C416182ACECF}"/>
          </ac:grpSpMkLst>
        </pc:grpChg>
        <pc:cxnChg chg="add">
          <ac:chgData name="Naomi Ilie (2520918)" userId="S::2520918@student.uwtsd.ac.uk::bd364792-c01b-4733-ac3c-e03318fce9b1" providerId="AD" clId="Web-{2D7443FF-22A6-B4AF-6261-5F07BAEC33A5}" dt="2026-07-13T23:41:17.999" v="272"/>
          <ac:cxnSpMkLst>
            <pc:docMk/>
            <pc:sldMk cId="2265954048" sldId="257"/>
            <ac:cxnSpMk id="17" creationId="{C49DA8F6-BCC1-4447-B54C-57856834B94B}"/>
          </ac:cxnSpMkLst>
        </pc:cxnChg>
      </pc:sldChg>
      <pc:sldChg chg="addSp modSp new mod setBg">
        <pc:chgData name="Naomi Ilie (2520918)" userId="S::2520918@student.uwtsd.ac.uk::bd364792-c01b-4733-ac3c-e03318fce9b1" providerId="AD" clId="Web-{2D7443FF-22A6-B4AF-6261-5F07BAEC33A5}" dt="2026-07-13T23:41:29.515" v="273"/>
        <pc:sldMkLst>
          <pc:docMk/>
          <pc:sldMk cId="3575862446" sldId="258"/>
        </pc:sldMkLst>
        <pc:spChg chg="mod">
          <ac:chgData name="Naomi Ilie (2520918)" userId="S::2520918@student.uwtsd.ac.uk::bd364792-c01b-4733-ac3c-e03318fce9b1" providerId="AD" clId="Web-{2D7443FF-22A6-B4AF-6261-5F07BAEC33A5}" dt="2026-07-13T23:41:29.515" v="273"/>
          <ac:spMkLst>
            <pc:docMk/>
            <pc:sldMk cId="3575862446" sldId="258"/>
            <ac:spMk id="2" creationId="{C49D8387-A435-C109-1ACE-F596E11DBFEA}"/>
          </ac:spMkLst>
        </pc:spChg>
        <pc:spChg chg="mod">
          <ac:chgData name="Naomi Ilie (2520918)" userId="S::2520918@student.uwtsd.ac.uk::bd364792-c01b-4733-ac3c-e03318fce9b1" providerId="AD" clId="Web-{2D7443FF-22A6-B4AF-6261-5F07BAEC33A5}" dt="2026-07-13T23:41:29.515" v="273"/>
          <ac:spMkLst>
            <pc:docMk/>
            <pc:sldMk cId="3575862446" sldId="258"/>
            <ac:spMk id="3" creationId="{29D32862-C13A-316F-4935-C434149EBCF6}"/>
          </ac:spMkLst>
        </pc:spChg>
        <pc:spChg chg="add">
          <ac:chgData name="Naomi Ilie (2520918)" userId="S::2520918@student.uwtsd.ac.uk::bd364792-c01b-4733-ac3c-e03318fce9b1" providerId="AD" clId="Web-{2D7443FF-22A6-B4AF-6261-5F07BAEC33A5}" dt="2026-07-13T23:41:29.515" v="273"/>
          <ac:spMkLst>
            <pc:docMk/>
            <pc:sldMk cId="3575862446" sldId="258"/>
            <ac:spMk id="9" creationId="{9F7D5CDA-D291-4307-BF55-1381FED29634}"/>
          </ac:spMkLst>
        </pc:spChg>
        <pc:spChg chg="add">
          <ac:chgData name="Naomi Ilie (2520918)" userId="S::2520918@student.uwtsd.ac.uk::bd364792-c01b-4733-ac3c-e03318fce9b1" providerId="AD" clId="Web-{2D7443FF-22A6-B4AF-6261-5F07BAEC33A5}" dt="2026-07-13T23:41:29.515" v="273"/>
          <ac:spMkLst>
            <pc:docMk/>
            <pc:sldMk cId="3575862446" sldId="258"/>
            <ac:spMk id="11" creationId="{59B296B9-C5A5-4E4F-9B60-C907B5F1466C}"/>
          </ac:spMkLst>
        </pc:spChg>
        <pc:spChg chg="add">
          <ac:chgData name="Naomi Ilie (2520918)" userId="S::2520918@student.uwtsd.ac.uk::bd364792-c01b-4733-ac3c-e03318fce9b1" providerId="AD" clId="Web-{2D7443FF-22A6-B4AF-6261-5F07BAEC33A5}" dt="2026-07-13T23:41:29.515" v="273"/>
          <ac:spMkLst>
            <pc:docMk/>
            <pc:sldMk cId="3575862446" sldId="258"/>
            <ac:spMk id="13" creationId="{D0300FD3-5AF1-6305-15FA-9078072672E2}"/>
          </ac:spMkLst>
        </pc:spChg>
        <pc:picChg chg="add">
          <ac:chgData name="Naomi Ilie (2520918)" userId="S::2520918@student.uwtsd.ac.uk::bd364792-c01b-4733-ac3c-e03318fce9b1" providerId="AD" clId="Web-{2D7443FF-22A6-B4AF-6261-5F07BAEC33A5}" dt="2026-07-13T23:41:29.515" v="273"/>
          <ac:picMkLst>
            <pc:docMk/>
            <pc:sldMk cId="3575862446" sldId="258"/>
            <ac:picMk id="5" creationId="{F6C3BE53-2005-D262-4A75-24AC6B95EB04}"/>
          </ac:picMkLst>
        </pc:picChg>
      </pc:sldChg>
      <pc:sldChg chg="addSp modSp new mod setBg">
        <pc:chgData name="Naomi Ilie (2520918)" userId="S::2520918@student.uwtsd.ac.uk::bd364792-c01b-4733-ac3c-e03318fce9b1" providerId="AD" clId="Web-{2D7443FF-22A6-B4AF-6261-5F07BAEC33A5}" dt="2026-07-13T23:41:39.094" v="274"/>
        <pc:sldMkLst>
          <pc:docMk/>
          <pc:sldMk cId="2604830977" sldId="259"/>
        </pc:sldMkLst>
        <pc:spChg chg="mod">
          <ac:chgData name="Naomi Ilie (2520918)" userId="S::2520918@student.uwtsd.ac.uk::bd364792-c01b-4733-ac3c-e03318fce9b1" providerId="AD" clId="Web-{2D7443FF-22A6-B4AF-6261-5F07BAEC33A5}" dt="2026-07-13T23:41:39.094" v="274"/>
          <ac:spMkLst>
            <pc:docMk/>
            <pc:sldMk cId="2604830977" sldId="259"/>
            <ac:spMk id="2" creationId="{035AD80F-C6B8-E87E-6846-6130AB862476}"/>
          </ac:spMkLst>
        </pc:spChg>
        <pc:spChg chg="mod">
          <ac:chgData name="Naomi Ilie (2520918)" userId="S::2520918@student.uwtsd.ac.uk::bd364792-c01b-4733-ac3c-e03318fce9b1" providerId="AD" clId="Web-{2D7443FF-22A6-B4AF-6261-5F07BAEC33A5}" dt="2026-07-13T23:41:39.094" v="274"/>
          <ac:spMkLst>
            <pc:docMk/>
            <pc:sldMk cId="2604830977" sldId="259"/>
            <ac:spMk id="3" creationId="{1D645976-1DD9-BB47-FFDF-8B7DD74949B4}"/>
          </ac:spMkLst>
        </pc:spChg>
        <pc:spChg chg="add">
          <ac:chgData name="Naomi Ilie (2520918)" userId="S::2520918@student.uwtsd.ac.uk::bd364792-c01b-4733-ac3c-e03318fce9b1" providerId="AD" clId="Web-{2D7443FF-22A6-B4AF-6261-5F07BAEC33A5}" dt="2026-07-13T23:41:39.094" v="274"/>
          <ac:spMkLst>
            <pc:docMk/>
            <pc:sldMk cId="2604830977" sldId="259"/>
            <ac:spMk id="8" creationId="{70DFC902-7D23-471A-B557-B6B6917D7A0D}"/>
          </ac:spMkLst>
        </pc:spChg>
        <pc:spChg chg="add">
          <ac:chgData name="Naomi Ilie (2520918)" userId="S::2520918@student.uwtsd.ac.uk::bd364792-c01b-4733-ac3c-e03318fce9b1" providerId="AD" clId="Web-{2D7443FF-22A6-B4AF-6261-5F07BAEC33A5}" dt="2026-07-13T23:41:39.094" v="274"/>
          <ac:spMkLst>
            <pc:docMk/>
            <pc:sldMk cId="2604830977" sldId="259"/>
            <ac:spMk id="10" creationId="{A55D5633-D557-4DCA-982C-FF36EB7A1C00}"/>
          </ac:spMkLst>
        </pc:spChg>
        <pc:spChg chg="add">
          <ac:chgData name="Naomi Ilie (2520918)" userId="S::2520918@student.uwtsd.ac.uk::bd364792-c01b-4733-ac3c-e03318fce9b1" providerId="AD" clId="Web-{2D7443FF-22A6-B4AF-6261-5F07BAEC33A5}" dt="2026-07-13T23:41:39.094" v="274"/>
          <ac:spMkLst>
            <pc:docMk/>
            <pc:sldMk cId="2604830977" sldId="259"/>
            <ac:spMk id="12" creationId="{450D3AD2-FA80-415F-A9CE-54D884561CD7}"/>
          </ac:spMkLst>
        </pc:spChg>
      </pc:sldChg>
      <pc:sldChg chg="addSp modSp new mod setBg">
        <pc:chgData name="Naomi Ilie (2520918)" userId="S::2520918@student.uwtsd.ac.uk::bd364792-c01b-4733-ac3c-e03318fce9b1" providerId="AD" clId="Web-{2D7443FF-22A6-B4AF-6261-5F07BAEC33A5}" dt="2026-07-13T23:41:48.672" v="275"/>
        <pc:sldMkLst>
          <pc:docMk/>
          <pc:sldMk cId="3329648383" sldId="260"/>
        </pc:sldMkLst>
        <pc:spChg chg="mod">
          <ac:chgData name="Naomi Ilie (2520918)" userId="S::2520918@student.uwtsd.ac.uk::bd364792-c01b-4733-ac3c-e03318fce9b1" providerId="AD" clId="Web-{2D7443FF-22A6-B4AF-6261-5F07BAEC33A5}" dt="2026-07-13T23:41:48.672" v="275"/>
          <ac:spMkLst>
            <pc:docMk/>
            <pc:sldMk cId="3329648383" sldId="260"/>
            <ac:spMk id="2" creationId="{263FB023-0FFD-23F3-C666-36D97CF5AB4D}"/>
          </ac:spMkLst>
        </pc:spChg>
        <pc:spChg chg="mod">
          <ac:chgData name="Naomi Ilie (2520918)" userId="S::2520918@student.uwtsd.ac.uk::bd364792-c01b-4733-ac3c-e03318fce9b1" providerId="AD" clId="Web-{2D7443FF-22A6-B4AF-6261-5F07BAEC33A5}" dt="2026-07-13T23:41:48.672" v="275"/>
          <ac:spMkLst>
            <pc:docMk/>
            <pc:sldMk cId="3329648383" sldId="260"/>
            <ac:spMk id="3" creationId="{05DBC0F0-9AB4-519A-A213-8D11FB6D349F}"/>
          </ac:spMkLst>
        </pc:spChg>
        <pc:spChg chg="add">
          <ac:chgData name="Naomi Ilie (2520918)" userId="S::2520918@student.uwtsd.ac.uk::bd364792-c01b-4733-ac3c-e03318fce9b1" providerId="AD" clId="Web-{2D7443FF-22A6-B4AF-6261-5F07BAEC33A5}" dt="2026-07-13T23:41:48.672" v="275"/>
          <ac:spMkLst>
            <pc:docMk/>
            <pc:sldMk cId="3329648383" sldId="260"/>
            <ac:spMk id="8" creationId="{1B15ED52-F352-441B-82BF-E0EA34836D08}"/>
          </ac:spMkLst>
        </pc:spChg>
        <pc:spChg chg="add">
          <ac:chgData name="Naomi Ilie (2520918)" userId="S::2520918@student.uwtsd.ac.uk::bd364792-c01b-4733-ac3c-e03318fce9b1" providerId="AD" clId="Web-{2D7443FF-22A6-B4AF-6261-5F07BAEC33A5}" dt="2026-07-13T23:41:48.672" v="275"/>
          <ac:spMkLst>
            <pc:docMk/>
            <pc:sldMk cId="3329648383" sldId="260"/>
            <ac:spMk id="10" creationId="{3B2E3793-BFE6-45A2-9B7B-E18844431C99}"/>
          </ac:spMkLst>
        </pc:spChg>
        <pc:spChg chg="add">
          <ac:chgData name="Naomi Ilie (2520918)" userId="S::2520918@student.uwtsd.ac.uk::bd364792-c01b-4733-ac3c-e03318fce9b1" providerId="AD" clId="Web-{2D7443FF-22A6-B4AF-6261-5F07BAEC33A5}" dt="2026-07-13T23:41:48.672" v="275"/>
          <ac:spMkLst>
            <pc:docMk/>
            <pc:sldMk cId="3329648383" sldId="260"/>
            <ac:spMk id="12" creationId="{BC4C4868-CB8F-4AF9-9CDB-8108F2C19B67}"/>
          </ac:spMkLst>
        </pc:spChg>
        <pc:spChg chg="add">
          <ac:chgData name="Naomi Ilie (2520918)" userId="S::2520918@student.uwtsd.ac.uk::bd364792-c01b-4733-ac3c-e03318fce9b1" providerId="AD" clId="Web-{2D7443FF-22A6-B4AF-6261-5F07BAEC33A5}" dt="2026-07-13T23:41:48.672" v="275"/>
          <ac:spMkLst>
            <pc:docMk/>
            <pc:sldMk cId="3329648383" sldId="260"/>
            <ac:spMk id="14" creationId="{375E0459-6403-40CD-989D-56A4407CA12E}"/>
          </ac:spMkLst>
        </pc:spChg>
        <pc:spChg chg="add">
          <ac:chgData name="Naomi Ilie (2520918)" userId="S::2520918@student.uwtsd.ac.uk::bd364792-c01b-4733-ac3c-e03318fce9b1" providerId="AD" clId="Web-{2D7443FF-22A6-B4AF-6261-5F07BAEC33A5}" dt="2026-07-13T23:41:48.672" v="275"/>
          <ac:spMkLst>
            <pc:docMk/>
            <pc:sldMk cId="3329648383" sldId="260"/>
            <ac:spMk id="16" creationId="{53E5B1A8-3AC9-4BD1-9BBC-78CA94F2D1BA}"/>
          </ac:spMkLst>
        </pc:spChg>
      </pc:sldChg>
      <pc:sldChg chg="addSp modSp new mod setBg">
        <pc:chgData name="Naomi Ilie (2520918)" userId="S::2520918@student.uwtsd.ac.uk::bd364792-c01b-4733-ac3c-e03318fce9b1" providerId="AD" clId="Web-{2D7443FF-22A6-B4AF-6261-5F07BAEC33A5}" dt="2026-07-13T23:41:58.375" v="276"/>
        <pc:sldMkLst>
          <pc:docMk/>
          <pc:sldMk cId="639625234" sldId="261"/>
        </pc:sldMkLst>
        <pc:spChg chg="mod">
          <ac:chgData name="Naomi Ilie (2520918)" userId="S::2520918@student.uwtsd.ac.uk::bd364792-c01b-4733-ac3c-e03318fce9b1" providerId="AD" clId="Web-{2D7443FF-22A6-B4AF-6261-5F07BAEC33A5}" dt="2026-07-13T23:41:58.375" v="276"/>
          <ac:spMkLst>
            <pc:docMk/>
            <pc:sldMk cId="639625234" sldId="261"/>
            <ac:spMk id="2" creationId="{0B052F08-FF44-6FD6-88D0-EC18A1FF60C0}"/>
          </ac:spMkLst>
        </pc:spChg>
        <pc:spChg chg="mod">
          <ac:chgData name="Naomi Ilie (2520918)" userId="S::2520918@student.uwtsd.ac.uk::bd364792-c01b-4733-ac3c-e03318fce9b1" providerId="AD" clId="Web-{2D7443FF-22A6-B4AF-6261-5F07BAEC33A5}" dt="2026-07-13T23:41:58.375" v="276"/>
          <ac:spMkLst>
            <pc:docMk/>
            <pc:sldMk cId="639625234" sldId="261"/>
            <ac:spMk id="3" creationId="{1B10F27C-811A-B8C3-6FA3-8D6335461CF9}"/>
          </ac:spMkLst>
        </pc:spChg>
        <pc:spChg chg="add">
          <ac:chgData name="Naomi Ilie (2520918)" userId="S::2520918@student.uwtsd.ac.uk::bd364792-c01b-4733-ac3c-e03318fce9b1" providerId="AD" clId="Web-{2D7443FF-22A6-B4AF-6261-5F07BAEC33A5}" dt="2026-07-13T23:41:58.375" v="276"/>
          <ac:spMkLst>
            <pc:docMk/>
            <pc:sldMk cId="639625234" sldId="261"/>
            <ac:spMk id="8" creationId="{70DFC902-7D23-471A-B557-B6B6917D7A0D}"/>
          </ac:spMkLst>
        </pc:spChg>
        <pc:spChg chg="add">
          <ac:chgData name="Naomi Ilie (2520918)" userId="S::2520918@student.uwtsd.ac.uk::bd364792-c01b-4733-ac3c-e03318fce9b1" providerId="AD" clId="Web-{2D7443FF-22A6-B4AF-6261-5F07BAEC33A5}" dt="2026-07-13T23:41:58.375" v="276"/>
          <ac:spMkLst>
            <pc:docMk/>
            <pc:sldMk cId="639625234" sldId="261"/>
            <ac:spMk id="10" creationId="{A55D5633-D557-4DCA-982C-FF36EB7A1C00}"/>
          </ac:spMkLst>
        </pc:spChg>
        <pc:spChg chg="add">
          <ac:chgData name="Naomi Ilie (2520918)" userId="S::2520918@student.uwtsd.ac.uk::bd364792-c01b-4733-ac3c-e03318fce9b1" providerId="AD" clId="Web-{2D7443FF-22A6-B4AF-6261-5F07BAEC33A5}" dt="2026-07-13T23:41:58.375" v="276"/>
          <ac:spMkLst>
            <pc:docMk/>
            <pc:sldMk cId="639625234" sldId="261"/>
            <ac:spMk id="12" creationId="{450D3AD2-FA80-415F-A9CE-54D884561CD7}"/>
          </ac:spMkLst>
        </pc:spChg>
      </pc:sldChg>
      <pc:sldChg chg="modSp new del">
        <pc:chgData name="Naomi Ilie (2520918)" userId="S::2520918@student.uwtsd.ac.uk::bd364792-c01b-4733-ac3c-e03318fce9b1" providerId="AD" clId="Web-{2D7443FF-22A6-B4AF-6261-5F07BAEC33A5}" dt="2026-07-13T23:38:06.133" v="226"/>
        <pc:sldMkLst>
          <pc:docMk/>
          <pc:sldMk cId="283397007" sldId="262"/>
        </pc:sldMkLst>
        <pc:spChg chg="mod">
          <ac:chgData name="Naomi Ilie (2520918)" userId="S::2520918@student.uwtsd.ac.uk::bd364792-c01b-4733-ac3c-e03318fce9b1" providerId="AD" clId="Web-{2D7443FF-22A6-B4AF-6261-5F07BAEC33A5}" dt="2026-07-13T23:38:02.414" v="225" actId="20577"/>
          <ac:spMkLst>
            <pc:docMk/>
            <pc:sldMk cId="283397007" sldId="262"/>
            <ac:spMk id="3" creationId="{C4F41A77-3B6F-B213-3D48-E4A82B860E2E}"/>
          </ac:spMkLst>
        </pc:spChg>
      </pc:sldChg>
      <pc:sldChg chg="addSp modSp new mod setBg">
        <pc:chgData name="Naomi Ilie (2520918)" userId="S::2520918@student.uwtsd.ac.uk::bd364792-c01b-4733-ac3c-e03318fce9b1" providerId="AD" clId="Web-{2D7443FF-22A6-B4AF-6261-5F07BAEC33A5}" dt="2026-07-13T23:42:06.798" v="277"/>
        <pc:sldMkLst>
          <pc:docMk/>
          <pc:sldMk cId="1187972324" sldId="262"/>
        </pc:sldMkLst>
        <pc:spChg chg="mod">
          <ac:chgData name="Naomi Ilie (2520918)" userId="S::2520918@student.uwtsd.ac.uk::bd364792-c01b-4733-ac3c-e03318fce9b1" providerId="AD" clId="Web-{2D7443FF-22A6-B4AF-6261-5F07BAEC33A5}" dt="2026-07-13T23:42:06.798" v="277"/>
          <ac:spMkLst>
            <pc:docMk/>
            <pc:sldMk cId="1187972324" sldId="262"/>
            <ac:spMk id="2" creationId="{E8DA3BEC-7262-7A8F-2C73-2C1CBDBAE419}"/>
          </ac:spMkLst>
        </pc:spChg>
        <pc:spChg chg="mod">
          <ac:chgData name="Naomi Ilie (2520918)" userId="S::2520918@student.uwtsd.ac.uk::bd364792-c01b-4733-ac3c-e03318fce9b1" providerId="AD" clId="Web-{2D7443FF-22A6-B4AF-6261-5F07BAEC33A5}" dt="2026-07-13T23:42:06.798" v="277"/>
          <ac:spMkLst>
            <pc:docMk/>
            <pc:sldMk cId="1187972324" sldId="262"/>
            <ac:spMk id="3" creationId="{F9180B7F-8170-1C80-6BFF-F81C511BFFB9}"/>
          </ac:spMkLst>
        </pc:spChg>
        <pc:spChg chg="add">
          <ac:chgData name="Naomi Ilie (2520918)" userId="S::2520918@student.uwtsd.ac.uk::bd364792-c01b-4733-ac3c-e03318fce9b1" providerId="AD" clId="Web-{2D7443FF-22A6-B4AF-6261-5F07BAEC33A5}" dt="2026-07-13T23:42:06.798" v="277"/>
          <ac:spMkLst>
            <pc:docMk/>
            <pc:sldMk cId="1187972324" sldId="262"/>
            <ac:spMk id="8" creationId="{70DFC902-7D23-471A-B557-B6B6917D7A0D}"/>
          </ac:spMkLst>
        </pc:spChg>
        <pc:spChg chg="add">
          <ac:chgData name="Naomi Ilie (2520918)" userId="S::2520918@student.uwtsd.ac.uk::bd364792-c01b-4733-ac3c-e03318fce9b1" providerId="AD" clId="Web-{2D7443FF-22A6-B4AF-6261-5F07BAEC33A5}" dt="2026-07-13T23:42:06.798" v="277"/>
          <ac:spMkLst>
            <pc:docMk/>
            <pc:sldMk cId="1187972324" sldId="262"/>
            <ac:spMk id="10" creationId="{A55D5633-D557-4DCA-982C-FF36EB7A1C00}"/>
          </ac:spMkLst>
        </pc:spChg>
        <pc:spChg chg="add">
          <ac:chgData name="Naomi Ilie (2520918)" userId="S::2520918@student.uwtsd.ac.uk::bd364792-c01b-4733-ac3c-e03318fce9b1" providerId="AD" clId="Web-{2D7443FF-22A6-B4AF-6261-5F07BAEC33A5}" dt="2026-07-13T23:42:06.798" v="277"/>
          <ac:spMkLst>
            <pc:docMk/>
            <pc:sldMk cId="1187972324" sldId="262"/>
            <ac:spMk id="12" creationId="{450D3AD2-FA80-415F-A9CE-54D884561CD7}"/>
          </ac:spMkLst>
        </pc:spChg>
      </pc:sldChg>
      <pc:sldChg chg="addSp modSp new mod setBg">
        <pc:chgData name="Naomi Ilie (2520918)" userId="S::2520918@student.uwtsd.ac.uk::bd364792-c01b-4733-ac3c-e03318fce9b1" providerId="AD" clId="Web-{2D7443FF-22A6-B4AF-6261-5F07BAEC33A5}" dt="2026-07-13T23:42:16.564" v="278"/>
        <pc:sldMkLst>
          <pc:docMk/>
          <pc:sldMk cId="3291063738" sldId="263"/>
        </pc:sldMkLst>
        <pc:spChg chg="mod">
          <ac:chgData name="Naomi Ilie (2520918)" userId="S::2520918@student.uwtsd.ac.uk::bd364792-c01b-4733-ac3c-e03318fce9b1" providerId="AD" clId="Web-{2D7443FF-22A6-B4AF-6261-5F07BAEC33A5}" dt="2026-07-13T23:42:16.564" v="278"/>
          <ac:spMkLst>
            <pc:docMk/>
            <pc:sldMk cId="3291063738" sldId="263"/>
            <ac:spMk id="2" creationId="{60BFDCDE-70F5-474F-35BB-24568E5A584E}"/>
          </ac:spMkLst>
        </pc:spChg>
        <pc:spChg chg="mod">
          <ac:chgData name="Naomi Ilie (2520918)" userId="S::2520918@student.uwtsd.ac.uk::bd364792-c01b-4733-ac3c-e03318fce9b1" providerId="AD" clId="Web-{2D7443FF-22A6-B4AF-6261-5F07BAEC33A5}" dt="2026-07-13T23:42:16.564" v="278"/>
          <ac:spMkLst>
            <pc:docMk/>
            <pc:sldMk cId="3291063738" sldId="263"/>
            <ac:spMk id="3" creationId="{31064DF5-5A89-6820-5C46-9C4EABCB5813}"/>
          </ac:spMkLst>
        </pc:spChg>
        <pc:spChg chg="add">
          <ac:chgData name="Naomi Ilie (2520918)" userId="S::2520918@student.uwtsd.ac.uk::bd364792-c01b-4733-ac3c-e03318fce9b1" providerId="AD" clId="Web-{2D7443FF-22A6-B4AF-6261-5F07BAEC33A5}" dt="2026-07-13T23:42:16.564" v="278"/>
          <ac:spMkLst>
            <pc:docMk/>
            <pc:sldMk cId="3291063738" sldId="263"/>
            <ac:spMk id="8" creationId="{70DFC902-7D23-471A-B557-B6B6917D7A0D}"/>
          </ac:spMkLst>
        </pc:spChg>
        <pc:spChg chg="add">
          <ac:chgData name="Naomi Ilie (2520918)" userId="S::2520918@student.uwtsd.ac.uk::bd364792-c01b-4733-ac3c-e03318fce9b1" providerId="AD" clId="Web-{2D7443FF-22A6-B4AF-6261-5F07BAEC33A5}" dt="2026-07-13T23:42:16.564" v="278"/>
          <ac:spMkLst>
            <pc:docMk/>
            <pc:sldMk cId="3291063738" sldId="263"/>
            <ac:spMk id="10" creationId="{A55D5633-D557-4DCA-982C-FF36EB7A1C00}"/>
          </ac:spMkLst>
        </pc:spChg>
        <pc:spChg chg="add">
          <ac:chgData name="Naomi Ilie (2520918)" userId="S::2520918@student.uwtsd.ac.uk::bd364792-c01b-4733-ac3c-e03318fce9b1" providerId="AD" clId="Web-{2D7443FF-22A6-B4AF-6261-5F07BAEC33A5}" dt="2026-07-13T23:42:16.564" v="278"/>
          <ac:spMkLst>
            <pc:docMk/>
            <pc:sldMk cId="3291063738" sldId="263"/>
            <ac:spMk id="12" creationId="{450D3AD2-FA80-415F-A9CE-54D884561CD7}"/>
          </ac:spMkLst>
        </pc:spChg>
      </pc:sldChg>
      <pc:sldChg chg="addSp modSp new mod setBg">
        <pc:chgData name="Naomi Ilie (2520918)" userId="S::2520918@student.uwtsd.ac.uk::bd364792-c01b-4733-ac3c-e03318fce9b1" providerId="AD" clId="Web-{2D7443FF-22A6-B4AF-6261-5F07BAEC33A5}" dt="2026-07-13T23:42:35.049" v="295" actId="20577"/>
        <pc:sldMkLst>
          <pc:docMk/>
          <pc:sldMk cId="2655509922" sldId="264"/>
        </pc:sldMkLst>
        <pc:spChg chg="mod">
          <ac:chgData name="Naomi Ilie (2520918)" userId="S::2520918@student.uwtsd.ac.uk::bd364792-c01b-4733-ac3c-e03318fce9b1" providerId="AD" clId="Web-{2D7443FF-22A6-B4AF-6261-5F07BAEC33A5}" dt="2026-07-13T23:42:35.049" v="295" actId="20577"/>
          <ac:spMkLst>
            <pc:docMk/>
            <pc:sldMk cId="2655509922" sldId="264"/>
            <ac:spMk id="2" creationId="{42EE122E-DD00-8817-714B-B70C39540779}"/>
          </ac:spMkLst>
        </pc:spChg>
        <pc:spChg chg="mod">
          <ac:chgData name="Naomi Ilie (2520918)" userId="S::2520918@student.uwtsd.ac.uk::bd364792-c01b-4733-ac3c-e03318fce9b1" providerId="AD" clId="Web-{2D7443FF-22A6-B4AF-6261-5F07BAEC33A5}" dt="2026-07-13T23:42:23.439" v="279"/>
          <ac:spMkLst>
            <pc:docMk/>
            <pc:sldMk cId="2655509922" sldId="264"/>
            <ac:spMk id="3" creationId="{2B542AE4-C3B8-3BEA-367C-24A2C2CD62AC}"/>
          </ac:spMkLst>
        </pc:spChg>
        <pc:spChg chg="add">
          <ac:chgData name="Naomi Ilie (2520918)" userId="S::2520918@student.uwtsd.ac.uk::bd364792-c01b-4733-ac3c-e03318fce9b1" providerId="AD" clId="Web-{2D7443FF-22A6-B4AF-6261-5F07BAEC33A5}" dt="2026-07-13T23:42:23.439" v="279"/>
          <ac:spMkLst>
            <pc:docMk/>
            <pc:sldMk cId="2655509922" sldId="264"/>
            <ac:spMk id="8" creationId="{70DFC902-7D23-471A-B557-B6B6917D7A0D}"/>
          </ac:spMkLst>
        </pc:spChg>
        <pc:spChg chg="add">
          <ac:chgData name="Naomi Ilie (2520918)" userId="S::2520918@student.uwtsd.ac.uk::bd364792-c01b-4733-ac3c-e03318fce9b1" providerId="AD" clId="Web-{2D7443FF-22A6-B4AF-6261-5F07BAEC33A5}" dt="2026-07-13T23:42:23.439" v="279"/>
          <ac:spMkLst>
            <pc:docMk/>
            <pc:sldMk cId="2655509922" sldId="264"/>
            <ac:spMk id="10" creationId="{A55D5633-D557-4DCA-982C-FF36EB7A1C00}"/>
          </ac:spMkLst>
        </pc:spChg>
        <pc:spChg chg="add">
          <ac:chgData name="Naomi Ilie (2520918)" userId="S::2520918@student.uwtsd.ac.uk::bd364792-c01b-4733-ac3c-e03318fce9b1" providerId="AD" clId="Web-{2D7443FF-22A6-B4AF-6261-5F07BAEC33A5}" dt="2026-07-13T23:42:23.439" v="279"/>
          <ac:spMkLst>
            <pc:docMk/>
            <pc:sldMk cId="2655509922" sldId="264"/>
            <ac:spMk id="12" creationId="{450D3AD2-FA80-415F-A9CE-54D884561CD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vert="horz" lIns="91440" tIns="45720" rIns="91440" bIns="45720" rtlCol="0" anchor="b">
            <a:normAutofit/>
          </a:bodyPr>
          <a:lstStyle/>
          <a:p>
            <a:pPr algn="l"/>
            <a:r>
              <a:rPr lang="en-US" sz="4200">
                <a:latin typeface="Arial"/>
                <a:ea typeface="+mj-lt"/>
                <a:cs typeface="Arial"/>
              </a:rPr>
              <a:t>Certificate of Higher Education in Skills for the Workplace</a:t>
            </a:r>
            <a:endParaRPr lang="en-US" sz="4200">
              <a:latin typeface="Arial"/>
              <a:cs typeface="Arial"/>
            </a:endParaRPr>
          </a:p>
          <a:p>
            <a:pPr algn="l"/>
            <a:r>
              <a:rPr lang="en-US" sz="4200">
                <a:latin typeface="Arial"/>
                <a:ea typeface="+mj-lt"/>
                <a:cs typeface="Arial"/>
              </a:rPr>
              <a:t>Effective Teamworking &amp; Communications (LCLM4003)</a:t>
            </a:r>
            <a:endParaRPr lang="en-US" sz="4200">
              <a:latin typeface="Arial"/>
              <a:cs typeface="Arial"/>
            </a:endParaRPr>
          </a:p>
        </p:txBody>
      </p:sp>
      <p:sp>
        <p:nvSpPr>
          <p:cNvPr id="3" name="Subtitle 2"/>
          <p:cNvSpPr>
            <a:spLocks noGrp="1"/>
          </p:cNvSpPr>
          <p:nvPr>
            <p:ph type="subTitle" idx="1"/>
          </p:nvPr>
        </p:nvSpPr>
        <p:spPr>
          <a:xfrm>
            <a:off x="5297760" y="4636008"/>
            <a:ext cx="6251111" cy="1572768"/>
          </a:xfrm>
        </p:spPr>
        <p:txBody>
          <a:bodyPr vert="horz" lIns="91440" tIns="45720" rIns="91440" bIns="45720" rtlCol="0">
            <a:normAutofit/>
          </a:bodyPr>
          <a:lstStyle/>
          <a:p>
            <a:pPr algn="l"/>
            <a:r>
              <a:rPr lang="en-US" sz="2000">
                <a:latin typeface="Arial"/>
                <a:cs typeface="Arial"/>
              </a:rPr>
              <a:t>Naomi Ilie – 2520918</a:t>
            </a:r>
          </a:p>
          <a:p>
            <a:pPr algn="l"/>
            <a:r>
              <a:rPr lang="en-US" sz="2000" err="1">
                <a:latin typeface="Arial"/>
                <a:cs typeface="Arial"/>
              </a:rPr>
              <a:t>Leventica</a:t>
            </a:r>
            <a:r>
              <a:rPr lang="en-US" sz="2000">
                <a:latin typeface="Arial"/>
                <a:cs typeface="Arial"/>
              </a:rPr>
              <a:t> – 2528500</a:t>
            </a:r>
          </a:p>
          <a:p>
            <a:pPr algn="l"/>
            <a:r>
              <a:rPr lang="en-US" sz="2000">
                <a:latin typeface="Arial"/>
                <a:cs typeface="Arial"/>
              </a:rPr>
              <a:t>Floarea – 2505748</a:t>
            </a:r>
          </a:p>
          <a:p>
            <a:pPr algn="l"/>
            <a:r>
              <a:rPr lang="en-US" sz="2000">
                <a:latin typeface="Arial"/>
                <a:cs typeface="Arial"/>
              </a:rPr>
              <a:t>FAWANG</a:t>
            </a:r>
          </a:p>
          <a:p>
            <a:pPr algn="l"/>
            <a:endParaRPr lang="en-US" sz="2000" b="1" cap="all">
              <a:latin typeface="Arial"/>
              <a:cs typeface="Arial"/>
            </a:endParaRPr>
          </a:p>
        </p:txBody>
      </p:sp>
      <p:pic>
        <p:nvPicPr>
          <p:cNvPr id="5" name="Picture 4" descr="High angle view of a rolled paper, brown notebook, and black notepad on a wooden table">
            <a:extLst>
              <a:ext uri="{FF2B5EF4-FFF2-40B4-BE49-F238E27FC236}">
                <a16:creationId xmlns:a16="http://schemas.microsoft.com/office/drawing/2014/main" id="{1F9A4BAD-8887-8486-FC16-F8E65A81B457}"/>
              </a:ext>
            </a:extLst>
          </p:cNvPr>
          <p:cNvPicPr>
            <a:picLocks noChangeAspect="1"/>
          </p:cNvPicPr>
          <p:nvPr/>
        </p:nvPicPr>
        <p:blipFill>
          <a:blip r:embed="rId2"/>
          <a:srcRect l="1202" r="53534" b="-3"/>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DCE889C-ED00-8394-CB75-ED8C3694E8DB}"/>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CONTENT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C6B94E0-E39F-37D2-3E1F-3DB698349DCB}"/>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GB" sz="1900">
                <a:solidFill>
                  <a:schemeClr val="tx1">
                    <a:alpha val="80000"/>
                  </a:schemeClr>
                </a:solidFill>
                <a:latin typeface="Arial"/>
                <a:ea typeface="+mn-lt"/>
                <a:cs typeface="Arial"/>
              </a:rPr>
              <a:t>Introduction</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Summary of the Flight Foods Ltd Case Study</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Communication Barriers Identified </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Environmental noise</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Language and communication differences</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Age and generational differences</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Cultural differences</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Emotional and psychological barriers</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Theoretical Framework: Shannon‑Weaver, Schramm and Berlo</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Strategies to Overcome Communication Barriers</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Conclusion</a:t>
            </a:r>
            <a:endParaRPr lang="en-GB" sz="1900">
              <a:solidFill>
                <a:schemeClr val="tx1">
                  <a:alpha val="80000"/>
                </a:schemeClr>
              </a:solidFill>
              <a:latin typeface="Arial"/>
              <a:cs typeface="Arial"/>
            </a:endParaRPr>
          </a:p>
          <a:p>
            <a:r>
              <a:rPr lang="en-GB" sz="1900">
                <a:solidFill>
                  <a:schemeClr val="tx1">
                    <a:alpha val="80000"/>
                  </a:schemeClr>
                </a:solidFill>
                <a:latin typeface="Arial"/>
                <a:ea typeface="+mn-lt"/>
                <a:cs typeface="Arial"/>
              </a:rPr>
              <a:t>References</a:t>
            </a:r>
            <a:endParaRPr lang="en-GB" sz="1900">
              <a:solidFill>
                <a:schemeClr val="tx1">
                  <a:alpha val="80000"/>
                </a:schemeClr>
              </a:solidFill>
              <a:latin typeface="Arial"/>
              <a:cs typeface="Arial"/>
            </a:endParaRPr>
          </a:p>
          <a:p>
            <a:pPr marL="0" indent="0">
              <a:buNone/>
            </a:pPr>
            <a:endParaRPr lang="en-GB" sz="19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5954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C3BE53-2005-D262-4A75-24AC6B95EB04}"/>
              </a:ext>
            </a:extLst>
          </p:cNvPr>
          <p:cNvPicPr>
            <a:picLocks noChangeAspect="1"/>
          </p:cNvPicPr>
          <p:nvPr/>
        </p:nvPicPr>
        <p:blipFill>
          <a:blip r:embed="rId2"/>
          <a:srcRect l="12643" r="40536" b="6250"/>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9D8387-A435-C109-1ACE-F596E11DBFEA}"/>
              </a:ext>
            </a:extLst>
          </p:cNvPr>
          <p:cNvSpPr>
            <a:spLocks noGrp="1"/>
          </p:cNvSpPr>
          <p:nvPr>
            <p:ph type="title"/>
          </p:nvPr>
        </p:nvSpPr>
        <p:spPr>
          <a:xfrm>
            <a:off x="761801" y="328512"/>
            <a:ext cx="4778387" cy="1628970"/>
          </a:xfrm>
        </p:spPr>
        <p:txBody>
          <a:bodyPr anchor="ctr">
            <a:normAutofit/>
          </a:bodyPr>
          <a:lstStyle/>
          <a:p>
            <a:r>
              <a:rPr lang="en-GB" sz="4000"/>
              <a:t>INTRODUCTION</a:t>
            </a:r>
          </a:p>
        </p:txBody>
      </p:sp>
      <p:sp>
        <p:nvSpPr>
          <p:cNvPr id="3" name="Content Placeholder 2">
            <a:extLst>
              <a:ext uri="{FF2B5EF4-FFF2-40B4-BE49-F238E27FC236}">
                <a16:creationId xmlns:a16="http://schemas.microsoft.com/office/drawing/2014/main" id="{29D32862-C13A-316F-4935-C434149EBCF6}"/>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400">
                <a:latin typeface="Arial"/>
                <a:ea typeface="+mn-lt"/>
                <a:cs typeface="Arial"/>
              </a:rPr>
              <a:t>Effective communication is very important in every business. It makes sure instructions are understood, rules are followed, and people work well together.</a:t>
            </a:r>
            <a:endParaRPr lang="en-GB" sz="1400">
              <a:latin typeface="Arial"/>
              <a:cs typeface="Arial"/>
            </a:endParaRPr>
          </a:p>
          <a:p>
            <a:r>
              <a:rPr lang="en-GB" sz="1400">
                <a:latin typeface="Arial"/>
                <a:ea typeface="+mn-lt"/>
                <a:cs typeface="Arial"/>
              </a:rPr>
              <a:t>Poor communication causes mistakes, safety risks, lost customers and lower income — exactly what is happening at Flight Foods Ltd.</a:t>
            </a:r>
            <a:endParaRPr lang="en-GB" sz="1400">
              <a:latin typeface="Arial"/>
              <a:cs typeface="Arial"/>
            </a:endParaRPr>
          </a:p>
          <a:p>
            <a:pPr marL="0" indent="0">
              <a:buNone/>
            </a:pPr>
            <a:r>
              <a:rPr lang="en-GB" sz="1400" b="1">
                <a:latin typeface="Arial"/>
                <a:ea typeface="+mn-lt"/>
                <a:cs typeface="Arial"/>
              </a:rPr>
              <a:t>This presentation will: </a:t>
            </a:r>
            <a:endParaRPr lang="en-GB" sz="1400" b="1">
              <a:latin typeface="Arial"/>
              <a:cs typeface="Arial"/>
            </a:endParaRPr>
          </a:p>
          <a:p>
            <a:r>
              <a:rPr lang="en-GB" sz="1400">
                <a:latin typeface="Arial"/>
                <a:ea typeface="+mn-lt"/>
                <a:cs typeface="Arial"/>
              </a:rPr>
              <a:t>Explain the situation at Flight Foods Ltd</a:t>
            </a:r>
            <a:endParaRPr lang="en-GB" sz="1400">
              <a:latin typeface="Arial"/>
              <a:cs typeface="Arial"/>
            </a:endParaRPr>
          </a:p>
          <a:p>
            <a:r>
              <a:rPr lang="en-GB" sz="1400">
                <a:latin typeface="Arial"/>
                <a:ea typeface="+mn-lt"/>
                <a:cs typeface="Arial"/>
              </a:rPr>
              <a:t>Look at the five main communication barriers</a:t>
            </a:r>
            <a:endParaRPr lang="en-GB" sz="1400">
              <a:latin typeface="Arial"/>
              <a:cs typeface="Arial"/>
            </a:endParaRPr>
          </a:p>
          <a:p>
            <a:r>
              <a:rPr lang="en-GB" sz="1400">
                <a:latin typeface="Arial"/>
                <a:ea typeface="+mn-lt"/>
                <a:cs typeface="Arial"/>
              </a:rPr>
              <a:t>Apply three well‑known communication theories</a:t>
            </a:r>
            <a:endParaRPr lang="en-GB" sz="1400">
              <a:latin typeface="Arial"/>
              <a:cs typeface="Arial"/>
            </a:endParaRPr>
          </a:p>
          <a:p>
            <a:r>
              <a:rPr lang="en-GB" sz="1400">
                <a:latin typeface="Arial"/>
                <a:ea typeface="+mn-lt"/>
                <a:cs typeface="Arial"/>
              </a:rPr>
              <a:t>Give practical ways to fix these problems and improve food safety</a:t>
            </a:r>
            <a:endParaRPr lang="en-GB" sz="1400">
              <a:latin typeface="Arial"/>
              <a:cs typeface="Arial"/>
            </a:endParaRPr>
          </a:p>
          <a:p>
            <a:pPr marL="0" indent="0">
              <a:buNone/>
            </a:pPr>
            <a:endParaRPr lang="en-GB" sz="1400"/>
          </a:p>
        </p:txBody>
      </p:sp>
    </p:spTree>
    <p:extLst>
      <p:ext uri="{BB962C8B-B14F-4D97-AF65-F5344CB8AC3E}">
        <p14:creationId xmlns:p14="http://schemas.microsoft.com/office/powerpoint/2010/main" val="3575862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AD80F-C6B8-E87E-6846-6130AB862476}"/>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Summary of Case Study</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645976-1DD9-BB47-FFDF-8B7DD74949B4}"/>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2000">
                <a:latin typeface="Arial"/>
                <a:ea typeface="+mn-lt"/>
                <a:cs typeface="Arial"/>
              </a:rPr>
              <a:t>Flight Foods Ltd is a medium-sized company that produces ready meals for airlines. The company has been losing business because of customer complaints about undercooked food, incorrect meals being served, and poor packaging. The factory is large and well lit, but it is very noisy due to the use of old machinery. It employs 40 staff members aged between 16 and 60, who come from five different cultural backgrounds. The floor manager, Gary, has basic knowledge of food hygiene but has not received any management training. New employees are expected to start work immediately without proper training, and many staff members have only limited English language skills. Gary is often tired and stressed, so he tends to shout at staff instead of explaining instructions clearly. He also fails to follow the workplace rules himself, as he wears a dirty uniform and demonstrates poor hygiene practices. A serious incident occurred when trays of chicken were accidentally left out overnight because of a misunderstanding between staff.</a:t>
            </a:r>
            <a:endParaRPr lang="en-US" sz="2000">
              <a:latin typeface="Arial"/>
              <a:cs typeface="Arial"/>
            </a:endParaRPr>
          </a:p>
          <a:p>
            <a:endParaRPr lang="en-GB" sz="2000"/>
          </a:p>
        </p:txBody>
      </p:sp>
    </p:spTree>
    <p:extLst>
      <p:ext uri="{BB962C8B-B14F-4D97-AF65-F5344CB8AC3E}">
        <p14:creationId xmlns:p14="http://schemas.microsoft.com/office/powerpoint/2010/main" val="2604830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FB023-0FFD-23F3-C666-36D97CF5AB4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Communication Barriers</a:t>
            </a:r>
            <a:endParaRPr lang="en-US" sz="4000">
              <a:solidFill>
                <a:srgbClr val="FFFFFF"/>
              </a:solidFill>
            </a:endParaRPr>
          </a:p>
        </p:txBody>
      </p:sp>
      <p:sp>
        <p:nvSpPr>
          <p:cNvPr id="3" name="Content Placeholder 2">
            <a:extLst>
              <a:ext uri="{FF2B5EF4-FFF2-40B4-BE49-F238E27FC236}">
                <a16:creationId xmlns:a16="http://schemas.microsoft.com/office/drawing/2014/main" id="{05DBC0F0-9AB4-519A-A213-8D11FB6D349F}"/>
              </a:ext>
            </a:extLst>
          </p:cNvPr>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GB" sz="2000">
                <a:latin typeface="Arial"/>
                <a:ea typeface="+mn-lt"/>
                <a:cs typeface="Arial"/>
              </a:rPr>
              <a:t>Flight Foods Ltd reduce the effectiveness of teamwork and increase the risk of mistakes. Loud, old machines make it difficult for staff to hear instructions, while many employees have limited English and struggle to understand Gary, who speaks quickly and uses local slang. Signs are only written in English, and Gary often shouts instead of explaining clearly, making staff afraid to ask questions. The workforce also includes people of different ages and cultural backgrounds, leading to different attitudes towards rules, authority, and hygiene. These language, cultural, and emotional barriers contribute to misunderstandings and poor communication in the workplace. As a result, important instructions may be misunderstood or ignored, increasing the chance of food safety incidents. Better training, clearer communication, and translated or picture-based signs would help staff understand their responsibilities. This would improve teamwork, reduce mistakes, and help the company provide safer, higher-quality meals.</a:t>
            </a:r>
            <a:endParaRPr lang="en-US" sz="2000">
              <a:latin typeface="Arial"/>
              <a:cs typeface="Arial"/>
            </a:endParaRPr>
          </a:p>
          <a:p>
            <a:endParaRPr lang="en-GB" sz="2000"/>
          </a:p>
        </p:txBody>
      </p:sp>
    </p:spTree>
    <p:extLst>
      <p:ext uri="{BB962C8B-B14F-4D97-AF65-F5344CB8AC3E}">
        <p14:creationId xmlns:p14="http://schemas.microsoft.com/office/powerpoint/2010/main" val="3329648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52F08-FF44-6FD6-88D0-EC18A1FF60C0}"/>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Theoretical Framework</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10F27C-811A-B8C3-6FA3-8D6335461CF9}"/>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2000">
                <a:latin typeface="Arial"/>
                <a:ea typeface="+mn-lt"/>
                <a:cs typeface="Arial"/>
              </a:rPr>
              <a:t>The communication problems at Flight Foods Ltd can be explained using several communication theories. The </a:t>
            </a:r>
            <a:r>
              <a:rPr lang="en-GB" sz="2000" b="1">
                <a:latin typeface="Arial"/>
                <a:ea typeface="+mn-lt"/>
                <a:cs typeface="Arial"/>
              </a:rPr>
              <a:t>Shannon-Weaver Model (1948)</a:t>
            </a:r>
            <a:r>
              <a:rPr lang="en-GB" sz="2000">
                <a:latin typeface="Arial"/>
                <a:ea typeface="+mn-lt"/>
                <a:cs typeface="Arial"/>
              </a:rPr>
              <a:t> shows that communication is affected by "noise," such as loud machinery, language barriers, stress, and confusion, which prevent messages from being understood correctly. The </a:t>
            </a:r>
            <a:r>
              <a:rPr lang="en-GB" sz="2000" b="1">
                <a:latin typeface="Arial"/>
                <a:ea typeface="+mn-lt"/>
                <a:cs typeface="Arial"/>
              </a:rPr>
              <a:t>Schramm Model (1954)</a:t>
            </a:r>
            <a:r>
              <a:rPr lang="en-GB" sz="2000">
                <a:latin typeface="Arial"/>
                <a:ea typeface="+mn-lt"/>
                <a:cs typeface="Arial"/>
              </a:rPr>
              <a:t> explains that communication is more effective when people share similar knowledge and experiences, but Gary assumes staff already understand food safety despite them receiving little or no training. The </a:t>
            </a:r>
            <a:r>
              <a:rPr lang="en-GB" sz="2000" b="1">
                <a:latin typeface="Arial"/>
                <a:ea typeface="+mn-lt"/>
                <a:cs typeface="Arial"/>
              </a:rPr>
              <a:t>Berlo SMCR Model (1960)</a:t>
            </a:r>
            <a:r>
              <a:rPr lang="en-GB" sz="2000">
                <a:latin typeface="Arial"/>
                <a:ea typeface="+mn-lt"/>
                <a:cs typeface="Arial"/>
              </a:rPr>
              <a:t> highlights that effective communication depends on the sender's skills, the receiver's knowledge, and suitable communication channels. At Flight Foods, Gary lacks leadership skills, many employees have limited English and training, and the company relies mainly on spoken instructions and English-only signs, making communication less effective.</a:t>
            </a:r>
            <a:endParaRPr lang="en-GB" sz="2000">
              <a:latin typeface="Arial"/>
              <a:cs typeface="Arial"/>
            </a:endParaRPr>
          </a:p>
          <a:p>
            <a:endParaRPr lang="en-GB" sz="2000"/>
          </a:p>
        </p:txBody>
      </p:sp>
    </p:spTree>
    <p:extLst>
      <p:ext uri="{BB962C8B-B14F-4D97-AF65-F5344CB8AC3E}">
        <p14:creationId xmlns:p14="http://schemas.microsoft.com/office/powerpoint/2010/main" val="639625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A3BEC-7262-7A8F-2C73-2C1CBDBAE419}"/>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Strategies to overcome Barriers</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180B7F-8170-1C80-6BFF-F81C511BFFB9}"/>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2000">
                <a:latin typeface="Arial"/>
                <a:ea typeface="+mn-lt"/>
                <a:cs typeface="Arial"/>
              </a:rPr>
              <a:t>To improve communication at Flight Foods Ltd, the company should reduce environmental noise by servicing or replacing old machines, adding soundproofing where possible, and giving instructions in quieter areas using clear pictures and visual signs. Language barriers can be reduced by providing bilingual signs, picture-based instructions, basic English classes, and training Gary to speak slowly, use simple language, and avoid slang. Age and cultural differences should be addressed by using interactive training for younger workers, encouraging experienced staff to mentor new employees, and clearly explaining UK food safety standards during induction without assuming prior knowledge. Finally, emotional barriers can be reduced by giving Gary leadership and stress management training, encouraging staff to ask questions without fear, and ensuring Gary sets a good example by following hygiene rules himself. These improvements would create a safer workplace, improve teamwork, and reduce mistakes.</a:t>
            </a:r>
            <a:endParaRPr lang="en-US" sz="2000">
              <a:latin typeface="Arial"/>
              <a:cs typeface="Arial"/>
            </a:endParaRPr>
          </a:p>
        </p:txBody>
      </p:sp>
    </p:spTree>
    <p:extLst>
      <p:ext uri="{BB962C8B-B14F-4D97-AF65-F5344CB8AC3E}">
        <p14:creationId xmlns:p14="http://schemas.microsoft.com/office/powerpoint/2010/main" val="1187972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FDCDE-70F5-474F-35BB-24568E5A584E}"/>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Conclusion</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64DF5-5A89-6820-5C46-9C4EABCB5813}"/>
              </a:ext>
            </a:extLst>
          </p:cNvPr>
          <p:cNvSpPr>
            <a:spLocks noGrp="1"/>
          </p:cNvSpPr>
          <p:nvPr>
            <p:ph idx="1"/>
          </p:nvPr>
        </p:nvSpPr>
        <p:spPr>
          <a:xfrm>
            <a:off x="1155548" y="2217343"/>
            <a:ext cx="9880893" cy="3959619"/>
          </a:xfrm>
        </p:spPr>
        <p:txBody>
          <a:bodyPr vert="horz" lIns="91440" tIns="45720" rIns="91440" bIns="45720" rtlCol="0">
            <a:normAutofit/>
          </a:bodyPr>
          <a:lstStyle/>
          <a:p>
            <a:pPr marL="0" indent="0">
              <a:buNone/>
            </a:pPr>
            <a:r>
              <a:rPr lang="en-GB" sz="2400">
                <a:latin typeface="Arial"/>
                <a:ea typeface="+mn-lt"/>
                <a:cs typeface="Arial"/>
              </a:rPr>
              <a:t>The main problems at Flight Foods Ltd are caused by poor communication rather than just outdated equipment. Environmental noise, language barriers, age differences, cultural differences, and emotional barriers all contribute to misunderstandings and mistakes in the workplace. The Shannon-Weaver, Schramm, and Berlo communication models show that effective communication requires minimal noise, shared understanding, and clear communication channels. By improving communication and staff training, Flight Foods Ltd can improve food safety and quality, rebuild customer confidence, increase sales and profits, and create a safer, more positive, and productive working environment.</a:t>
            </a:r>
            <a:endParaRPr lang="en-US" sz="2400">
              <a:latin typeface="Arial"/>
              <a:cs typeface="Arial"/>
            </a:endParaRPr>
          </a:p>
        </p:txBody>
      </p:sp>
    </p:spTree>
    <p:extLst>
      <p:ext uri="{BB962C8B-B14F-4D97-AF65-F5344CB8AC3E}">
        <p14:creationId xmlns:p14="http://schemas.microsoft.com/office/powerpoint/2010/main" val="3291063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E122E-DD00-8817-714B-B70C39540779}"/>
              </a:ext>
            </a:extLst>
          </p:cNvPr>
          <p:cNvSpPr>
            <a:spLocks noGrp="1"/>
          </p:cNvSpPr>
          <p:nvPr>
            <p:ph type="title"/>
          </p:nvPr>
        </p:nvSpPr>
        <p:spPr>
          <a:xfrm>
            <a:off x="1156851" y="637762"/>
            <a:ext cx="9888496" cy="900131"/>
          </a:xfrm>
        </p:spPr>
        <p:txBody>
          <a:bodyPr anchor="t">
            <a:normAutofit fontScale="90000"/>
          </a:bodyPr>
          <a:lstStyle/>
          <a:p>
            <a:r>
              <a:rPr lang="en-GB" sz="4000">
                <a:solidFill>
                  <a:schemeClr val="bg1"/>
                </a:solidFill>
              </a:rPr>
              <a:t>References</a:t>
            </a:r>
            <a:br>
              <a:rPr lang="en-GB" sz="4000" dirty="0">
                <a:solidFill>
                  <a:schemeClr val="bg1"/>
                </a:solidFill>
              </a:rPr>
            </a:br>
            <a:endParaRPr lang="en-GB" sz="40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42AE4-C3B8-3BEA-367C-24A2C2CD62AC}"/>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1300">
                <a:latin typeface="Arial"/>
                <a:ea typeface="+mn-lt"/>
                <a:cs typeface="Arial"/>
              </a:rPr>
              <a:t>References (UWTSD Harvard Format)</a:t>
            </a:r>
            <a:endParaRPr lang="en-GB" sz="1300">
              <a:latin typeface="Arial"/>
              <a:cs typeface="Arial"/>
            </a:endParaRPr>
          </a:p>
          <a:p>
            <a:r>
              <a:rPr lang="en-GB" sz="1300">
                <a:latin typeface="Arial"/>
                <a:ea typeface="+mn-lt"/>
                <a:cs typeface="Arial"/>
              </a:rPr>
              <a:t>Berlo, D.K. (1960) The Process of Communication. New York: Holt, Rinehart and Winston.</a:t>
            </a:r>
            <a:endParaRPr lang="en-GB" sz="1300">
              <a:latin typeface="Arial"/>
              <a:cs typeface="Arial"/>
            </a:endParaRPr>
          </a:p>
          <a:p>
            <a:r>
              <a:rPr lang="en-GB" sz="1300">
                <a:latin typeface="Arial"/>
                <a:ea typeface="+mn-lt"/>
                <a:cs typeface="Arial"/>
              </a:rPr>
              <a:t>Cardon, P.W. (2023) Business Communication: Developing Leaders for a Networked World. 4th edn. New York: McGraw‑Hill Education.</a:t>
            </a:r>
            <a:endParaRPr lang="en-GB" sz="1300">
              <a:latin typeface="Arial"/>
              <a:cs typeface="Arial"/>
            </a:endParaRPr>
          </a:p>
          <a:p>
            <a:r>
              <a:rPr lang="en-GB" sz="1300">
                <a:latin typeface="Arial"/>
                <a:ea typeface="+mn-lt"/>
                <a:cs typeface="Arial"/>
              </a:rPr>
              <a:t>Guffey, M.E. and Loewy, D. (2022) Business Communication: Process and Product. 10th edn. Boston: Cengage Learning.</a:t>
            </a:r>
            <a:endParaRPr lang="en-GB" sz="1300">
              <a:latin typeface="Arial"/>
              <a:cs typeface="Arial"/>
            </a:endParaRPr>
          </a:p>
          <a:p>
            <a:r>
              <a:rPr lang="en-GB" sz="1300">
                <a:latin typeface="Arial"/>
                <a:ea typeface="+mn-lt"/>
                <a:cs typeface="Arial"/>
              </a:rPr>
              <a:t>Hargie, O. (2021) The Skilled Communicator. 7th edn. London: Routledge.</a:t>
            </a:r>
            <a:endParaRPr lang="en-GB" sz="1300">
              <a:latin typeface="Arial"/>
              <a:cs typeface="Arial"/>
            </a:endParaRPr>
          </a:p>
          <a:p>
            <a:r>
              <a:rPr lang="en-GB" sz="1300">
                <a:latin typeface="Arial"/>
                <a:ea typeface="+mn-lt"/>
                <a:cs typeface="Arial"/>
              </a:rPr>
              <a:t>Mullins, L.J. and Christy, G. (2023) Management and Organisational Behaviour. 12th edn. Harlow: Pearson Education.</a:t>
            </a:r>
            <a:endParaRPr lang="en-GB" sz="1300">
              <a:latin typeface="Arial"/>
              <a:cs typeface="Arial"/>
            </a:endParaRPr>
          </a:p>
          <a:p>
            <a:r>
              <a:rPr lang="en-GB" sz="1300">
                <a:latin typeface="Arial"/>
                <a:ea typeface="+mn-lt"/>
                <a:cs typeface="Arial"/>
              </a:rPr>
              <a:t>Schramm, W. (1954) The Process and Effects of Mass Communication. Urbana: University of Illinois Press.</a:t>
            </a:r>
            <a:endParaRPr lang="en-GB" sz="1300">
              <a:latin typeface="Arial"/>
              <a:cs typeface="Arial"/>
            </a:endParaRPr>
          </a:p>
          <a:p>
            <a:r>
              <a:rPr lang="en-GB" sz="1300">
                <a:latin typeface="Arial"/>
                <a:ea typeface="+mn-lt"/>
                <a:cs typeface="Arial"/>
              </a:rPr>
              <a:t>Shannon, C.E. and Weaver, W. (1964) The Mathematical Theory of Communication. Urbana: University of Illinois Press.</a:t>
            </a:r>
            <a:endParaRPr lang="en-GB" sz="1300">
              <a:latin typeface="Arial"/>
              <a:cs typeface="Arial"/>
            </a:endParaRPr>
          </a:p>
          <a:p>
            <a:r>
              <a:rPr lang="en-GB" sz="1300">
                <a:latin typeface="Arial"/>
                <a:ea typeface="+mn-lt"/>
                <a:cs typeface="Arial"/>
              </a:rPr>
              <a:t>Tuckman, B.W. and Jensen, M.A.C. (2019) ‘Stages of small‑group development revisited’, Group &amp; Organization Studies, 2(4), pp. 419‑427.</a:t>
            </a:r>
            <a:endParaRPr lang="en-GB" sz="1300">
              <a:latin typeface="Arial"/>
              <a:cs typeface="Arial"/>
            </a:endParaRPr>
          </a:p>
          <a:p>
            <a:r>
              <a:rPr lang="en-GB" sz="1300">
                <a:latin typeface="Arial"/>
                <a:ea typeface="+mn-lt"/>
                <a:cs typeface="Arial"/>
              </a:rPr>
              <a:t>University of Wales Trinity Saint David (2025) UWTSD Harvard Referencing Guide. Carmarthen: UWTSD Library Services.</a:t>
            </a:r>
            <a:endParaRPr lang="en-GB" sz="1300">
              <a:latin typeface="Arial"/>
              <a:cs typeface="Arial"/>
            </a:endParaRPr>
          </a:p>
        </p:txBody>
      </p:sp>
    </p:spTree>
    <p:extLst>
      <p:ext uri="{BB962C8B-B14F-4D97-AF65-F5344CB8AC3E}">
        <p14:creationId xmlns:p14="http://schemas.microsoft.com/office/powerpoint/2010/main" val="2655509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Certificate of Higher Education in Skills for the Workplace Effective Teamworking &amp; Communications (LCLM4003)</vt:lpstr>
      <vt:lpstr>CONTENT </vt:lpstr>
      <vt:lpstr>INTRODUCTION</vt:lpstr>
      <vt:lpstr>Summary of Case Study</vt:lpstr>
      <vt:lpstr>Communication Barriers</vt:lpstr>
      <vt:lpstr>Theoretical Framework</vt:lpstr>
      <vt:lpstr>Strategies to overcome Barriers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116</cp:revision>
  <dcterms:created xsi:type="dcterms:W3CDTF">2026-07-08T10:20:41Z</dcterms:created>
  <dcterms:modified xsi:type="dcterms:W3CDTF">2026-07-13T23:42:41Z</dcterms:modified>
</cp:coreProperties>
</file>