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7E4B8-9179-4CDB-8D21-0F1885CA3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51CBF3-DDD5-4BE4-8BD3-5E2ACD9A5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5F4FC-79F4-4BC7-AE54-1838DBCA6E24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0B924E-E325-40AE-BA20-E05827FC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269904-9D6D-4E2A-B46A-4CF5E4DE1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011F2-6FF0-4283-B9C5-0B5FFC1E8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24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5F7955-38D5-49B3-9E57-45FA8093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B869FC-3D14-46F6-B79D-01164E7CD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DF735-4832-4437-B315-3B271F2C10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5F4FC-79F4-4BC7-AE54-1838DBCA6E24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ED939-F493-4793-AA15-B3B7BFE22E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73DDC-7E78-42DB-90B9-F6A326816B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011F2-6FF0-4283-B9C5-0B5FFC1E8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60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4F8DD1-FC20-4224-909C-C2DE148F5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D91F25-76B0-4678-9B5A-6A6FCA8EAC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283126" cy="702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48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F7F76A-4640-4ED6-87C1-8BCF555C0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C866D1-8D61-4CAE-AC0D-854E459104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88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BFCAB0-996C-4C45-95B8-305620827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7A2B9D-2A11-42BB-91C9-54D0FEB7F9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611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joseph sharpe</dc:creator>
  <cp:lastModifiedBy>joseph sharpe</cp:lastModifiedBy>
  <cp:revision>2</cp:revision>
  <dcterms:created xsi:type="dcterms:W3CDTF">2019-12-17T21:52:14Z</dcterms:created>
  <dcterms:modified xsi:type="dcterms:W3CDTF">2019-12-17T21:53:24Z</dcterms:modified>
</cp:coreProperties>
</file>