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EA37D861-27A9-4F1D-9C34-4DAE1D1AEB0E}" v="1" dt="2025-11-13T13:07:02.194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995" autoAdjust="0"/>
    <p:restoredTop sz="94660"/>
  </p:normalViewPr>
  <p:slideViewPr>
    <p:cSldViewPr snapToGrid="0">
      <p:cViewPr varScale="1">
        <p:scale>
          <a:sx n="60" d="100"/>
          <a:sy n="60" d="100"/>
        </p:scale>
        <p:origin x="908" y="4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12" Type="http://schemas.microsoft.com/office/2015/10/relationships/revisionInfo" Target="revisionInfo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microsoft.com/office/2016/11/relationships/changesInfo" Target="changesInfos/changesInfo1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Melanie Squire" userId="6c9d1607-ba48-44db-8d5c-ed91ec2e7097" providerId="ADAL" clId="{5AF495DA-AF04-409A-8C2B-F99BC0B525F9}"/>
    <pc:docChg chg="modSld">
      <pc:chgData name="Melanie Squire" userId="6c9d1607-ba48-44db-8d5c-ed91ec2e7097" providerId="ADAL" clId="{5AF495DA-AF04-409A-8C2B-F99BC0B525F9}" dt="2025-11-13T13:07:02.193" v="2"/>
      <pc:docMkLst>
        <pc:docMk/>
      </pc:docMkLst>
      <pc:sldChg chg="modSp mod">
        <pc:chgData name="Melanie Squire" userId="6c9d1607-ba48-44db-8d5c-ed91ec2e7097" providerId="ADAL" clId="{5AF495DA-AF04-409A-8C2B-F99BC0B525F9}" dt="2025-11-13T13:07:02.193" v="2"/>
        <pc:sldMkLst>
          <pc:docMk/>
          <pc:sldMk cId="1453315253" sldId="259"/>
        </pc:sldMkLst>
        <pc:spChg chg="mod">
          <ac:chgData name="Melanie Squire" userId="6c9d1607-ba48-44db-8d5c-ed91ec2e7097" providerId="ADAL" clId="{5AF495DA-AF04-409A-8C2B-F99BC0B525F9}" dt="2025-11-13T13:07:02.193" v="2"/>
          <ac:spMkLst>
            <pc:docMk/>
            <pc:sldMk cId="1453315253" sldId="259"/>
            <ac:spMk id="3" creationId="{FF657B4F-1415-CC0F-9A02-625D277CE05B}"/>
          </ac:spMkLst>
        </pc:sp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05F8074-BCD7-ED08-088D-8DBB0B49A91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776DD481-75B1-066C-DF8B-56BC0ABEF153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9ED2B05-7CDC-1A95-738D-8685D71B63B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315870-1E1D-425E-A342-D34A55BC814B}" type="datetimeFigureOut">
              <a:rPr lang="en-GB" smtClean="0"/>
              <a:t>13/11/2025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28D39DD-BA3F-A09F-CACC-0FE75C79EE0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44279FF-976D-6151-FE4C-B3484AF798C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DF3A3B-DFFD-440C-9E22-F21A630E659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6698535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7FE61D8-4D01-7913-3BFF-4632F08E443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2F14FA1-B8C1-ADC5-364A-B0A4763C8FB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3532BBD-96EB-1C08-1348-1B3330D8BCE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315870-1E1D-425E-A342-D34A55BC814B}" type="datetimeFigureOut">
              <a:rPr lang="en-GB" smtClean="0"/>
              <a:t>13/11/2025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94098C7-AE64-1D9C-2DDC-30E8622600C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5F4D74E-3EF4-474E-858C-AFBE01F8C22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DF3A3B-DFFD-440C-9E22-F21A630E659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1458001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971B56C-A120-C179-17DC-251304C64EC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DFC1E7E-A023-2015-5863-D7C8848DA7F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73E1386-7598-3262-F61B-3171ED92D0B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315870-1E1D-425E-A342-D34A55BC814B}" type="datetimeFigureOut">
              <a:rPr lang="en-GB" smtClean="0"/>
              <a:t>13/11/2025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AB8C2F3-6767-89AD-02EA-2AB1C406EA3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7675D6A-1B98-ECA3-0240-7DF1E666A11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DF3A3B-DFFD-440C-9E22-F21A630E659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5841035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8571FF7-1668-BBE5-0AF6-7364343F3D2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65D0A3D-D44A-DCB8-4306-E919DD9B5E8F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360E4A5-3D6D-BBC1-674F-AA7ACB1CA9B6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840F013-9BD7-E640-2B66-E13814068BC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315870-1E1D-425E-A342-D34A55BC814B}" type="datetimeFigureOut">
              <a:rPr lang="en-GB" smtClean="0"/>
              <a:t>13/11/2025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8418334-DEED-C3DC-AF13-2D8BDCCD2C2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C722A6C-8971-C3B5-2069-E6396B497E2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DF3A3B-DFFD-440C-9E22-F21A630E659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7325081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AB1DB86-14B9-1D0C-8428-3548EDBF92D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A1FDC86-0796-AC29-F2CF-2D3000F13DA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047BA63-414D-48F5-FF1D-170237F1E566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0DBE4400-DBB9-4287-381A-B5DCFF09990D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F10DBE25-D7D7-7818-8FBB-9CD298516C32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6E80A6E0-3D4C-2686-A626-6B570A00090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315870-1E1D-425E-A342-D34A55BC814B}" type="datetimeFigureOut">
              <a:rPr lang="en-GB" smtClean="0"/>
              <a:t>13/11/2025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0823E2FD-ADE1-7334-D2D0-FB059AB263C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7963F9A1-D1FE-FD9F-EA2A-DB7EB608CA1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DF3A3B-DFFD-440C-9E22-F21A630E659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8691554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93E3042-EAFC-CB01-49E9-45F9C99AC7F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476BCFA0-486D-3A5C-CB66-5EF7035F083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315870-1E1D-425E-A342-D34A55BC814B}" type="datetimeFigureOut">
              <a:rPr lang="en-GB" smtClean="0"/>
              <a:t>13/11/2025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A3B4E430-1845-06D5-3E4B-772B63275D9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4214DDE0-93DF-B734-46DB-C1C2F393D5D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DF3A3B-DFFD-440C-9E22-F21A630E659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7183505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36235CF1-60C4-C514-1232-2017044F0AA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315870-1E1D-425E-A342-D34A55BC814B}" type="datetimeFigureOut">
              <a:rPr lang="en-GB" smtClean="0"/>
              <a:t>13/11/2025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926E4982-0772-6F07-D113-059380960DC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F20248DF-53A5-AF6B-6233-5F843749FE5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DF3A3B-DFFD-440C-9E22-F21A630E659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3599421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A9B8794-E9C5-E3AE-F325-1E2E869EB78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55F4BBC-19E8-551B-0C2A-5ED5AB87697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25EA445-0F8B-9497-43DA-5C78043C7AF6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D4D648E-93B2-2F00-3046-015F06036BB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315870-1E1D-425E-A342-D34A55BC814B}" type="datetimeFigureOut">
              <a:rPr lang="en-GB" smtClean="0"/>
              <a:t>13/11/2025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EE81304-0D2D-5127-4B31-911B8FB5C3D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F95B867-9352-DC1F-74DF-F980667DB18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DF3A3B-DFFD-440C-9E22-F21A630E659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1685092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017C784-FBF8-855C-BD69-DD946CEB82F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418EE767-F854-F121-2FEB-30F9FC501005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58C7D9D-4D0A-6F7C-1606-229D4A2CBEAC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6724B3C-0B08-A438-C831-3393FCC82A7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315870-1E1D-425E-A342-D34A55BC814B}" type="datetimeFigureOut">
              <a:rPr lang="en-GB" smtClean="0"/>
              <a:t>13/11/2025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3BFDCD1-C9B8-32EF-2E92-98FCAB7EE7A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8C2D54B3-F7D2-EDD3-D0F5-778321F690C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DF3A3B-DFFD-440C-9E22-F21A630E659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562404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D52EBB7-0957-CC55-6295-F75050BDC83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9329046E-2641-96DA-8AD2-88AE44568858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2A53720-4080-685D-3619-2E38631C19C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315870-1E1D-425E-A342-D34A55BC814B}" type="datetimeFigureOut">
              <a:rPr lang="en-GB" smtClean="0"/>
              <a:t>13/11/2025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D12BCD3-4994-90CB-37E6-55CADA6D83C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E587DD-1FE9-5073-A1E4-80DC643C5F0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DF3A3B-DFFD-440C-9E22-F21A630E659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3678988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0EFFF7D6-6B56-8F81-93C5-F8996EC6774A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2F6D897F-BA0A-9D4C-A5A5-B6A064E320DA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DDCBF51-E4EF-B974-8E49-177BCF7CB9A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315870-1E1D-425E-A342-D34A55BC814B}" type="datetimeFigureOut">
              <a:rPr lang="en-GB" smtClean="0"/>
              <a:t>13/11/2025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126620E-2D0D-5929-50D1-BB3E1CB6C48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3527C3E-943D-962D-B9C1-1A06F8B4DFE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DF3A3B-DFFD-440C-9E22-F21A630E659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4599775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826DA3C0-C9EA-9C42-BD30-03D80E00487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F2CB37D-1214-7016-7AF4-CBC022D77BB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86F8EE5-D04D-D72C-B0D6-B8CB461CFBE9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C5315870-1E1D-425E-A342-D34A55BC814B}" type="datetimeFigureOut">
              <a:rPr lang="en-GB" smtClean="0"/>
              <a:t>13/11/2025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2F88D55-9BA5-C806-E51A-021F83875DCD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9AB4B6D-BB2F-D627-653B-72A9667E8E5E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79DF3A3B-DFFD-440C-9E22-F21A630E659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1205115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youtube.com/watch?v=bYn4CyL3r5w" TargetMode="Externa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EBBEA10-CB22-A48B-8FDC-D77EC9C13EA0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Managing Enterprise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3D63A006-159D-4526-5CD5-CD6100A39354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/>
              <a:t>BMSW4011</a:t>
            </a:r>
          </a:p>
        </p:txBody>
      </p:sp>
    </p:spTree>
    <p:extLst>
      <p:ext uri="{BB962C8B-B14F-4D97-AF65-F5344CB8AC3E}">
        <p14:creationId xmlns:p14="http://schemas.microsoft.com/office/powerpoint/2010/main" val="28462572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3CB159E-2F9B-AF2A-7FBA-27325B17615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Learning Outcomes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D988641-6B8C-3795-4AE9-861B93109AC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Reflections on last week</a:t>
            </a:r>
          </a:p>
          <a:p>
            <a:r>
              <a:rPr lang="en-GB" dirty="0"/>
              <a:t>Critically analyse the feasibility of your business proposition</a:t>
            </a:r>
          </a:p>
          <a:p>
            <a:r>
              <a:rPr lang="en-GB" dirty="0"/>
              <a:t>Prepare a PESTLE for YOUR business idea</a:t>
            </a:r>
          </a:p>
          <a:p>
            <a:r>
              <a:rPr lang="en-GB" dirty="0"/>
              <a:t>Reflect on what entrepreneurial traits you have developed throughout the lecture series</a:t>
            </a:r>
          </a:p>
          <a:p>
            <a:r>
              <a:rPr lang="en-GB" dirty="0"/>
              <a:t>Plan for next week</a:t>
            </a:r>
          </a:p>
        </p:txBody>
      </p:sp>
    </p:spTree>
    <p:extLst>
      <p:ext uri="{BB962C8B-B14F-4D97-AF65-F5344CB8AC3E}">
        <p14:creationId xmlns:p14="http://schemas.microsoft.com/office/powerpoint/2010/main" val="268705121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42142ED-6DCB-062E-C7B7-D23A425B727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Critical analysis of your business proposition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D5296B3-57AB-B63C-01B0-3962E5D3ECB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For example:</a:t>
            </a:r>
          </a:p>
          <a:p>
            <a:r>
              <a:rPr lang="en-GB" dirty="0"/>
              <a:t>Is your idea feasible? What clues and research inform you that your business may or may not work? </a:t>
            </a:r>
            <a:r>
              <a:rPr lang="en-GB" dirty="0" err="1"/>
              <a:t>Eg.</a:t>
            </a:r>
            <a:r>
              <a:rPr lang="en-GB" dirty="0"/>
              <a:t> Your market research, cash flow forecast, competitors, SWOT analysis.</a:t>
            </a:r>
          </a:p>
          <a:p>
            <a:endParaRPr lang="en-GB" dirty="0"/>
          </a:p>
          <a:p>
            <a:r>
              <a:rPr lang="en-GB" dirty="0"/>
              <a:t>Essentially is your business viable, going to be profitable and would you invest your own money into it!!</a:t>
            </a:r>
          </a:p>
        </p:txBody>
      </p:sp>
    </p:spTree>
    <p:extLst>
      <p:ext uri="{BB962C8B-B14F-4D97-AF65-F5344CB8AC3E}">
        <p14:creationId xmlns:p14="http://schemas.microsoft.com/office/powerpoint/2010/main" val="142931953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3043E68-FFF4-E437-BF36-55D69D04E83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PESTLE Analysis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F657B4F-1415-CC0F-9A02-625D277CE05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After watching the video, please prepare a PESTLE analysis for YOUR business and be prepared to share with the class</a:t>
            </a:r>
          </a:p>
          <a:p>
            <a:endParaRPr lang="en-GB" dirty="0"/>
          </a:p>
          <a:p>
            <a:r>
              <a:rPr lang="en-GB">
                <a:hlinkClick r:id="rId2"/>
              </a:rPr>
              <a:t>PESTEL Analysis EXPLAINED | B2U | Business To You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45331525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8CC41DA-91AD-8F42-3D25-3573381C9B7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Reflection….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6C6B683-D2FA-1B37-191A-B1A87F6A53C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What entrepreneurial traits have you developed throughout the lecture series and carrying out your research?</a:t>
            </a:r>
          </a:p>
          <a:p>
            <a:r>
              <a:rPr lang="en-GB" dirty="0"/>
              <a:t>Consider 1 trait you would like to develop and create an action plan around this (3-4 bullet points)</a:t>
            </a:r>
          </a:p>
        </p:txBody>
      </p:sp>
    </p:spTree>
    <p:extLst>
      <p:ext uri="{BB962C8B-B14F-4D97-AF65-F5344CB8AC3E}">
        <p14:creationId xmlns:p14="http://schemas.microsoft.com/office/powerpoint/2010/main" val="4007825546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12</TotalTime>
  <Words>174</Words>
  <Application>Microsoft Office PowerPoint</Application>
  <PresentationFormat>Widescreen</PresentationFormat>
  <Paragraphs>20</Paragraphs>
  <Slides>5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5</vt:i4>
      </vt:variant>
    </vt:vector>
  </HeadingPairs>
  <TitlesOfParts>
    <vt:vector size="9" baseType="lpstr">
      <vt:lpstr>Aptos</vt:lpstr>
      <vt:lpstr>Aptos Display</vt:lpstr>
      <vt:lpstr>Arial</vt:lpstr>
      <vt:lpstr>Office Theme</vt:lpstr>
      <vt:lpstr>Managing Enterprise</vt:lpstr>
      <vt:lpstr>Learning Outcomes</vt:lpstr>
      <vt:lpstr>Critical analysis of your business proposition</vt:lpstr>
      <vt:lpstr>PESTLE Analysis</vt:lpstr>
      <vt:lpstr>Reflection….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Melanie Squire</dc:creator>
  <cp:lastModifiedBy>Melanie Squire</cp:lastModifiedBy>
  <cp:revision>1</cp:revision>
  <dcterms:created xsi:type="dcterms:W3CDTF">2025-11-13T12:54:23Z</dcterms:created>
  <dcterms:modified xsi:type="dcterms:W3CDTF">2025-11-13T13:07:08Z</dcterms:modified>
</cp:coreProperties>
</file>