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1896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Student Name – MOHAMMED ISHAQ</a:t>
            </a:r>
          </a:p>
          <a:p>
            <a:r>
              <a:rPr lang="en-GB" dirty="0"/>
              <a:t>2215741</a:t>
            </a:r>
          </a:p>
          <a:p>
            <a:r>
              <a:rPr lang="en-GB" dirty="0"/>
              <a:t>24 11 22</a:t>
            </a:r>
          </a:p>
          <a:p>
            <a:r>
              <a:rPr lang="en-GB" dirty="0"/>
              <a:t>ID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2593570"/>
              </p:ext>
            </p:extLst>
          </p:nvPr>
        </p:nvGraphicFramePr>
        <p:xfrm>
          <a:off x="394283" y="241494"/>
          <a:ext cx="11594982" cy="63327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2497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2497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249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2497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2497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2497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66557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567966">
                <a:tc rowSpan="3">
                  <a:txBody>
                    <a:bodyPr/>
                    <a:lstStyle/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r>
                        <a:rPr lang="en-GB" sz="1200" dirty="0"/>
                        <a:t>A PROFESSION IN COMPUTERS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COMPUTER COURSE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TYPING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USING DATABASES 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ONLINE RESEARCH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IMAGE EDITING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TYPING</a:t>
                      </a:r>
                    </a:p>
                    <a:p>
                      <a:r>
                        <a:rPr lang="en-GB" sz="1200" dirty="0"/>
                        <a:t>USING DATA BASES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TRY FIND SOME ONLINE COURSES</a:t>
                      </a:r>
                    </a:p>
                    <a:p>
                      <a:r>
                        <a:rPr lang="en-GB" sz="1200" dirty="0"/>
                        <a:t>GET FAMILY HELP</a:t>
                      </a:r>
                    </a:p>
                    <a:p>
                      <a:r>
                        <a:rPr lang="en-GB" sz="1200" dirty="0"/>
                        <a:t>ONLINE RESEARCH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175407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GET MY COMPUTERS DEGREE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CRITICAL THINKING</a:t>
                      </a:r>
                    </a:p>
                    <a:p>
                      <a:r>
                        <a:rPr lang="en-GB" sz="1200" dirty="0"/>
                        <a:t>DITITAL LITERACY</a:t>
                      </a:r>
                    </a:p>
                    <a:p>
                      <a:r>
                        <a:rPr lang="en-GB" sz="1200" dirty="0"/>
                        <a:t>TIME MANAGEMENT</a:t>
                      </a:r>
                    </a:p>
                    <a:p>
                      <a:r>
                        <a:rPr lang="en-GB" sz="1200" dirty="0"/>
                        <a:t>RESEARCH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DO ACOUPLE OF COURSES</a:t>
                      </a:r>
                    </a:p>
                    <a:p>
                      <a:r>
                        <a:rPr lang="en-GB" sz="1200" dirty="0"/>
                        <a:t>TIME MANAGEMENT</a:t>
                      </a:r>
                    </a:p>
                    <a:p>
                      <a:r>
                        <a:rPr lang="en-GB" sz="1200" dirty="0"/>
                        <a:t>CRITICAL THINKING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RESEACH ONLINE</a:t>
                      </a:r>
                    </a:p>
                    <a:p>
                      <a:r>
                        <a:rPr lang="en-GB" sz="1200" dirty="0"/>
                        <a:t>CRITICAL THINKING</a:t>
                      </a:r>
                    </a:p>
                    <a:p>
                      <a:r>
                        <a:rPr lang="en-GB" sz="1200" dirty="0"/>
                        <a:t>WORK HARD</a:t>
                      </a:r>
                    </a:p>
                    <a:p>
                      <a:r>
                        <a:rPr lang="en-GB" sz="1200" dirty="0"/>
                        <a:t>GOOD TIME KEEPING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24 MONTHS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2345142">
                <a:tc vMerge="1">
                  <a:txBody>
                    <a:bodyPr/>
                    <a:lstStyle/>
                    <a:p>
                      <a:r>
                        <a:rPr lang="en-GB" sz="1200" dirty="0"/>
                        <a:t>A PROFESSION IN COMPUTERS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WOULD NEED RELAVANT WORK EXPERIECE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GOOOD CV </a:t>
                      </a:r>
                    </a:p>
                    <a:p>
                      <a:r>
                        <a:rPr lang="en-GB" sz="1200" dirty="0"/>
                        <a:t>GOOD INTEVIEW SKILLS</a:t>
                      </a:r>
                    </a:p>
                    <a:p>
                      <a:r>
                        <a:rPr lang="en-GB" sz="1200" dirty="0"/>
                        <a:t>JOB RESEARCH</a:t>
                      </a:r>
                    </a:p>
                    <a:p>
                      <a:r>
                        <a:rPr lang="en-GB" sz="1200" dirty="0"/>
                        <a:t>GOOD COMMUNICATION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TYPING SKILLS</a:t>
                      </a:r>
                    </a:p>
                    <a:p>
                      <a:endParaRPr lang="en-GB" sz="1200" dirty="0"/>
                    </a:p>
                    <a:p>
                      <a:r>
                        <a:rPr lang="en-GB" sz="1200" dirty="0"/>
                        <a:t> GOOD COMMMUNICAATION SKILL</a:t>
                      </a:r>
                    </a:p>
                    <a:p>
                      <a:r>
                        <a:rPr lang="en-GB" sz="1200" dirty="0"/>
                        <a:t>INTERVIEW SKILLS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TAKE A FURTHER COUSRE IN COMPUTERS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[1] D. Wells, D. K. Weil, and H. K. Anderson, Perspectives in critical thinking: essays by teachers in theory and practice. New York: P. Lang, 2000. </a:t>
            </a:r>
          </a:p>
          <a:p>
            <a:pPr marL="0" indent="0">
              <a:buNone/>
            </a:pPr>
            <a:r>
              <a:rPr lang="en-GB" sz="1400" dirty="0"/>
              <a:t>[2]T. </a:t>
            </a:r>
            <a:r>
              <a:rPr lang="en-GB" sz="1400" dirty="0" err="1"/>
              <a:t>Stoilov</a:t>
            </a:r>
            <a:r>
              <a:rPr lang="en-GB" sz="1400" dirty="0"/>
              <a:t>, Time Management. Croatia: </a:t>
            </a:r>
            <a:r>
              <a:rPr lang="en-GB" sz="1400" dirty="0" err="1"/>
              <a:t>IntechOpen</a:t>
            </a:r>
            <a:r>
              <a:rPr lang="en-GB" sz="1400" dirty="0"/>
              <a:t>, 2012</a:t>
            </a:r>
          </a:p>
          <a:p>
            <a:pPr marL="0" indent="0">
              <a:buNone/>
            </a:pPr>
            <a:r>
              <a:rPr lang="en-GB" sz="1400" dirty="0"/>
              <a:t>[3] B. </a:t>
            </a:r>
            <a:r>
              <a:rPr lang="en-GB" sz="1400" dirty="0" err="1"/>
              <a:t>Warnick</a:t>
            </a:r>
            <a:r>
              <a:rPr lang="en-GB" sz="1400" dirty="0"/>
              <a:t>, Critical literacy in a digital era : technology, rhetoric, and the public interest. Mahwah, N.J. ;: Lawrence Erlbaum Associates, 2002    [4]J. Gillen, Digital literacies. Abingdon, England ;: Routledge, an imprint of the Taylor &amp; Francis Group, 2014. </a:t>
            </a:r>
            <a:r>
              <a:rPr lang="en-GB" sz="1400" dirty="0" err="1"/>
              <a:t>doi</a:t>
            </a:r>
            <a:r>
              <a:rPr lang="en-GB" sz="1400" dirty="0"/>
              <a:t>: 10.4324/9781315813530.    [5]Place of Publication Not Identified. Time Management., (2008).</a:t>
            </a:r>
          </a:p>
          <a:p>
            <a:pPr marL="0" indent="0">
              <a:buNone/>
            </a:pPr>
            <a:r>
              <a:rPr lang="en-GB" sz="1400" dirty="0"/>
              <a:t>[6]D. Madigan and A. Martin, Digital literacies for learning. London: Facet, 2006.</a:t>
            </a:r>
          </a:p>
          <a:p>
            <a:pPr marL="0" indent="0">
              <a:buNone/>
            </a:pP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320</Words>
  <Application>Microsoft Office PowerPoint</Application>
  <PresentationFormat>Widescreen</PresentationFormat>
  <Paragraphs>73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Mohammed Ishaq (2215741)</cp:lastModifiedBy>
  <cp:revision>3</cp:revision>
  <dcterms:created xsi:type="dcterms:W3CDTF">2022-07-21T09:53:39Z</dcterms:created>
  <dcterms:modified xsi:type="dcterms:W3CDTF">2022-11-24T13:11:38Z</dcterms:modified>
</cp:coreProperties>
</file>