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860" r:id="rId5"/>
  </p:sldMasterIdLst>
  <p:notesMasterIdLst>
    <p:notesMasterId r:id="rId13"/>
  </p:notesMasterIdLst>
  <p:handoutMasterIdLst>
    <p:handoutMasterId r:id="rId14"/>
  </p:handoutMasterIdLst>
  <p:sldIdLst>
    <p:sldId id="442" r:id="rId6"/>
    <p:sldId id="443" r:id="rId7"/>
    <p:sldId id="444" r:id="rId8"/>
    <p:sldId id="445" r:id="rId9"/>
    <p:sldId id="446" r:id="rId10"/>
    <p:sldId id="447" r:id="rId11"/>
    <p:sldId id="44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9090C"/>
    <a:srgbClr val="5DACFC"/>
    <a:srgbClr val="FFFFFF"/>
    <a:srgbClr val="000000"/>
    <a:srgbClr val="9B8C69"/>
    <a:srgbClr val="79958B"/>
    <a:srgbClr val="476262"/>
    <a:srgbClr val="272D2B"/>
    <a:srgbClr val="647E6B"/>
    <a:srgbClr val="A27C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B6D5FC-196F-4101-A0F1-289BDE8A919C}" v="94" dt="2026-06-06T13:02:36.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guide orient="horz" pos="2160"/>
        <p:guide pos="3816"/>
      </p:guideLst>
    </p:cSldViewPr>
  </p:slideViewPr>
  <p:notesTextViewPr>
    <p:cViewPr>
      <p:scale>
        <a:sx n="1" d="1"/>
        <a:sy n="1" d="1"/>
      </p:scale>
      <p:origin x="0" y="0"/>
    </p:cViewPr>
  </p:notesTextViewPr>
  <p:sorterViewPr>
    <p:cViewPr>
      <p:scale>
        <a:sx n="90" d="100"/>
        <a:sy n="90" d="100"/>
      </p:scale>
      <p:origin x="0" y="-901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5.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ran Javaid" userId="9e88b7febb0d50be" providerId="LiveId" clId="{84627415-441E-4945-A172-1AE7313702B6}"/>
    <pc:docChg chg="modSld">
      <pc:chgData name="Imran Javaid" userId="9e88b7febb0d50be" providerId="LiveId" clId="{84627415-441E-4945-A172-1AE7313702B6}" dt="2026-06-06T13:03:10.329" v="29" actId="20577"/>
      <pc:docMkLst>
        <pc:docMk/>
      </pc:docMkLst>
      <pc:sldChg chg="modSp mod">
        <pc:chgData name="Imran Javaid" userId="9e88b7febb0d50be" providerId="LiveId" clId="{84627415-441E-4945-A172-1AE7313702B6}" dt="2026-06-06T13:03:10.329" v="29" actId="20577"/>
        <pc:sldMkLst>
          <pc:docMk/>
          <pc:sldMk cId="1564468706" sldId="448"/>
        </pc:sldMkLst>
        <pc:spChg chg="mod">
          <ac:chgData name="Imran Javaid" userId="9e88b7febb0d50be" providerId="LiveId" clId="{84627415-441E-4945-A172-1AE7313702B6}" dt="2026-06-06T13:03:10.329" v="29" actId="20577"/>
          <ac:spMkLst>
            <pc:docMk/>
            <pc:sldMk cId="1564468706" sldId="448"/>
            <ac:spMk id="3" creationId="{408BFF55-0FEE-1E75-6863-2EB02C58D341}"/>
          </ac:spMkLst>
        </pc:spChg>
      </pc:sldChg>
    </pc:docChg>
  </pc:docChgLst>
  <pc:docChgLst>
    <pc:chgData name="Imran Javaid" userId="9e88b7febb0d50be" providerId="LiveId" clId="{8CB6D5FC-196F-4101-A0F1-289BDE8A919C}"/>
    <pc:docChg chg="undo custSel addSld modSld">
      <pc:chgData name="Imran Javaid" userId="9e88b7febb0d50be" providerId="LiveId" clId="{8CB6D5FC-196F-4101-A0F1-289BDE8A919C}" dt="2026-06-01T22:23:03.336" v="1230" actId="20577"/>
      <pc:docMkLst>
        <pc:docMk/>
      </pc:docMkLst>
      <pc:sldChg chg="modSp mod">
        <pc:chgData name="Imran Javaid" userId="9e88b7febb0d50be" providerId="LiveId" clId="{8CB6D5FC-196F-4101-A0F1-289BDE8A919C}" dt="2026-06-01T21:16:12.508" v="205"/>
        <pc:sldMkLst>
          <pc:docMk/>
          <pc:sldMk cId="1489048242" sldId="442"/>
        </pc:sldMkLst>
        <pc:spChg chg="mod">
          <ac:chgData name="Imran Javaid" userId="9e88b7febb0d50be" providerId="LiveId" clId="{8CB6D5FC-196F-4101-A0F1-289BDE8A919C}" dt="2026-06-01T21:16:12.508" v="205"/>
          <ac:spMkLst>
            <pc:docMk/>
            <pc:sldMk cId="1489048242" sldId="442"/>
            <ac:spMk id="4" creationId="{5299EB35-43E8-35FF-8405-839871928255}"/>
          </ac:spMkLst>
        </pc:spChg>
        <pc:spChg chg="mod">
          <ac:chgData name="Imran Javaid" userId="9e88b7febb0d50be" providerId="LiveId" clId="{8CB6D5FC-196F-4101-A0F1-289BDE8A919C}" dt="2026-06-01T21:16:12.508" v="205"/>
          <ac:spMkLst>
            <pc:docMk/>
            <pc:sldMk cId="1489048242" sldId="442"/>
            <ac:spMk id="5" creationId="{236F97AC-6888-F710-75BD-78EE8DCC9C80}"/>
          </ac:spMkLst>
        </pc:spChg>
        <pc:spChg chg="mod">
          <ac:chgData name="Imran Javaid" userId="9e88b7febb0d50be" providerId="LiveId" clId="{8CB6D5FC-196F-4101-A0F1-289BDE8A919C}" dt="2026-06-01T21:16:12.508" v="205"/>
          <ac:spMkLst>
            <pc:docMk/>
            <pc:sldMk cId="1489048242" sldId="442"/>
            <ac:spMk id="6" creationId="{564362CF-5CE0-476A-DBD6-C8A0D85BAD5A}"/>
          </ac:spMkLst>
        </pc:spChg>
        <pc:spChg chg="mod">
          <ac:chgData name="Imran Javaid" userId="9e88b7febb0d50be" providerId="LiveId" clId="{8CB6D5FC-196F-4101-A0F1-289BDE8A919C}" dt="2026-06-01T20:42:10.259" v="52" actId="1076"/>
          <ac:spMkLst>
            <pc:docMk/>
            <pc:sldMk cId="1489048242" sldId="442"/>
            <ac:spMk id="7" creationId="{17EA4D2C-4D5C-AC28-D8CC-859AFF9DBC48}"/>
          </ac:spMkLst>
        </pc:spChg>
        <pc:spChg chg="mod">
          <ac:chgData name="Imran Javaid" userId="9e88b7febb0d50be" providerId="LiveId" clId="{8CB6D5FC-196F-4101-A0F1-289BDE8A919C}" dt="2026-06-01T20:41:48.297" v="50" actId="255"/>
          <ac:spMkLst>
            <pc:docMk/>
            <pc:sldMk cId="1489048242" sldId="442"/>
            <ac:spMk id="8" creationId="{9B102265-8990-D1BC-A9F2-66CA9D922157}"/>
          </ac:spMkLst>
        </pc:spChg>
      </pc:sldChg>
      <pc:sldChg chg="modSp mod">
        <pc:chgData name="Imran Javaid" userId="9e88b7febb0d50be" providerId="LiveId" clId="{8CB6D5FC-196F-4101-A0F1-289BDE8A919C}" dt="2026-06-01T21:47:03.632" v="1220" actId="255"/>
        <pc:sldMkLst>
          <pc:docMk/>
          <pc:sldMk cId="3525466291" sldId="443"/>
        </pc:sldMkLst>
        <pc:spChg chg="mod">
          <ac:chgData name="Imran Javaid" userId="9e88b7febb0d50be" providerId="LiveId" clId="{8CB6D5FC-196F-4101-A0F1-289BDE8A919C}" dt="2026-06-01T21:16:12.508" v="205"/>
          <ac:spMkLst>
            <pc:docMk/>
            <pc:sldMk cId="3525466291" sldId="443"/>
            <ac:spMk id="2" creationId="{3F557531-CB90-DD1F-E1CD-8F01FF45EDED}"/>
          </ac:spMkLst>
        </pc:spChg>
        <pc:spChg chg="mod">
          <ac:chgData name="Imran Javaid" userId="9e88b7febb0d50be" providerId="LiveId" clId="{8CB6D5FC-196F-4101-A0F1-289BDE8A919C}" dt="2026-06-01T21:16:12.508" v="205"/>
          <ac:spMkLst>
            <pc:docMk/>
            <pc:sldMk cId="3525466291" sldId="443"/>
            <ac:spMk id="3" creationId="{7B86578C-D88C-0EF3-BD13-15D6992528F8}"/>
          </ac:spMkLst>
        </pc:spChg>
        <pc:spChg chg="mod">
          <ac:chgData name="Imran Javaid" userId="9e88b7febb0d50be" providerId="LiveId" clId="{8CB6D5FC-196F-4101-A0F1-289BDE8A919C}" dt="2026-06-01T21:16:12.508" v="205"/>
          <ac:spMkLst>
            <pc:docMk/>
            <pc:sldMk cId="3525466291" sldId="443"/>
            <ac:spMk id="4" creationId="{EAD485D5-F343-9A58-AF88-88278F00CBBD}"/>
          </ac:spMkLst>
        </pc:spChg>
        <pc:spChg chg="mod">
          <ac:chgData name="Imran Javaid" userId="9e88b7febb0d50be" providerId="LiveId" clId="{8CB6D5FC-196F-4101-A0F1-289BDE8A919C}" dt="2026-06-01T21:16:12.508" v="205"/>
          <ac:spMkLst>
            <pc:docMk/>
            <pc:sldMk cId="3525466291" sldId="443"/>
            <ac:spMk id="5" creationId="{00977499-1E84-A875-FDD8-C22B64C7386D}"/>
          </ac:spMkLst>
        </pc:spChg>
        <pc:spChg chg="mod">
          <ac:chgData name="Imran Javaid" userId="9e88b7febb0d50be" providerId="LiveId" clId="{8CB6D5FC-196F-4101-A0F1-289BDE8A919C}" dt="2026-06-01T21:47:03.632" v="1220" actId="255"/>
          <ac:spMkLst>
            <pc:docMk/>
            <pc:sldMk cId="3525466291" sldId="443"/>
            <ac:spMk id="6" creationId="{EF427FAF-7B4D-720E-DCF4-375214B9207B}"/>
          </ac:spMkLst>
        </pc:spChg>
      </pc:sldChg>
      <pc:sldChg chg="modSp mod">
        <pc:chgData name="Imran Javaid" userId="9e88b7febb0d50be" providerId="LiveId" clId="{8CB6D5FC-196F-4101-A0F1-289BDE8A919C}" dt="2026-06-01T22:23:03.336" v="1230" actId="20577"/>
        <pc:sldMkLst>
          <pc:docMk/>
          <pc:sldMk cId="2332470366" sldId="444"/>
        </pc:sldMkLst>
        <pc:spChg chg="mod">
          <ac:chgData name="Imran Javaid" userId="9e88b7febb0d50be" providerId="LiveId" clId="{8CB6D5FC-196F-4101-A0F1-289BDE8A919C}" dt="2026-06-01T21:16:12.508" v="205"/>
          <ac:spMkLst>
            <pc:docMk/>
            <pc:sldMk cId="2332470366" sldId="444"/>
            <ac:spMk id="2" creationId="{E08EEF3B-4C64-7DDE-DE25-2BF7ACBC5274}"/>
          </ac:spMkLst>
        </pc:spChg>
        <pc:spChg chg="mod">
          <ac:chgData name="Imran Javaid" userId="9e88b7febb0d50be" providerId="LiveId" clId="{8CB6D5FC-196F-4101-A0F1-289BDE8A919C}" dt="2026-06-01T21:16:12.508" v="205"/>
          <ac:spMkLst>
            <pc:docMk/>
            <pc:sldMk cId="2332470366" sldId="444"/>
            <ac:spMk id="3" creationId="{6609CDB1-A8FB-1CC0-42C4-1C9A0361069D}"/>
          </ac:spMkLst>
        </pc:spChg>
        <pc:spChg chg="mod">
          <ac:chgData name="Imran Javaid" userId="9e88b7febb0d50be" providerId="LiveId" clId="{8CB6D5FC-196F-4101-A0F1-289BDE8A919C}" dt="2026-06-01T22:23:03.336" v="1230" actId="20577"/>
          <ac:spMkLst>
            <pc:docMk/>
            <pc:sldMk cId="2332470366" sldId="444"/>
            <ac:spMk id="4" creationId="{830ADDA1-36C0-A1E9-9C01-657E1EAAC5C0}"/>
          </ac:spMkLst>
        </pc:spChg>
        <pc:spChg chg="mod">
          <ac:chgData name="Imran Javaid" userId="9e88b7febb0d50be" providerId="LiveId" clId="{8CB6D5FC-196F-4101-A0F1-289BDE8A919C}" dt="2026-06-01T21:16:12.508" v="205"/>
          <ac:spMkLst>
            <pc:docMk/>
            <pc:sldMk cId="2332470366" sldId="444"/>
            <ac:spMk id="5" creationId="{985A8A25-AA81-255C-B0AB-8E7E188F61FF}"/>
          </ac:spMkLst>
        </pc:spChg>
        <pc:spChg chg="mod">
          <ac:chgData name="Imran Javaid" userId="9e88b7febb0d50be" providerId="LiveId" clId="{8CB6D5FC-196F-4101-A0F1-289BDE8A919C}" dt="2026-06-01T21:16:12.508" v="205"/>
          <ac:spMkLst>
            <pc:docMk/>
            <pc:sldMk cId="2332470366" sldId="444"/>
            <ac:spMk id="6" creationId="{046C6149-A79A-2291-7101-2085A6CFCBF8}"/>
          </ac:spMkLst>
        </pc:spChg>
      </pc:sldChg>
      <pc:sldChg chg="modSp mod">
        <pc:chgData name="Imran Javaid" userId="9e88b7febb0d50be" providerId="LiveId" clId="{8CB6D5FC-196F-4101-A0F1-289BDE8A919C}" dt="2026-06-01T21:22:05.229" v="482" actId="14100"/>
        <pc:sldMkLst>
          <pc:docMk/>
          <pc:sldMk cId="3297246566" sldId="445"/>
        </pc:sldMkLst>
        <pc:spChg chg="mod">
          <ac:chgData name="Imran Javaid" userId="9e88b7febb0d50be" providerId="LiveId" clId="{8CB6D5FC-196F-4101-A0F1-289BDE8A919C}" dt="2026-06-01T21:16:12.508" v="205"/>
          <ac:spMkLst>
            <pc:docMk/>
            <pc:sldMk cId="3297246566" sldId="445"/>
            <ac:spMk id="2" creationId="{E983D920-21D5-8F15-133B-8D38A239795D}"/>
          </ac:spMkLst>
        </pc:spChg>
        <pc:spChg chg="mod">
          <ac:chgData name="Imran Javaid" userId="9e88b7febb0d50be" providerId="LiveId" clId="{8CB6D5FC-196F-4101-A0F1-289BDE8A919C}" dt="2026-06-01T21:16:12.508" v="205"/>
          <ac:spMkLst>
            <pc:docMk/>
            <pc:sldMk cId="3297246566" sldId="445"/>
            <ac:spMk id="3" creationId="{22947EB2-B2E0-34D2-9E3F-77EFE83F759E}"/>
          </ac:spMkLst>
        </pc:spChg>
        <pc:spChg chg="mod">
          <ac:chgData name="Imran Javaid" userId="9e88b7febb0d50be" providerId="LiveId" clId="{8CB6D5FC-196F-4101-A0F1-289BDE8A919C}" dt="2026-06-01T21:21:56.113" v="481" actId="20577"/>
          <ac:spMkLst>
            <pc:docMk/>
            <pc:sldMk cId="3297246566" sldId="445"/>
            <ac:spMk id="4" creationId="{F069875E-7761-155F-E940-B5EFDB11F899}"/>
          </ac:spMkLst>
        </pc:spChg>
        <pc:spChg chg="mod">
          <ac:chgData name="Imran Javaid" userId="9e88b7febb0d50be" providerId="LiveId" clId="{8CB6D5FC-196F-4101-A0F1-289BDE8A919C}" dt="2026-06-01T21:16:12.508" v="205"/>
          <ac:spMkLst>
            <pc:docMk/>
            <pc:sldMk cId="3297246566" sldId="445"/>
            <ac:spMk id="5" creationId="{59E0218C-F820-7B0E-0440-289872CE70A2}"/>
          </ac:spMkLst>
        </pc:spChg>
        <pc:spChg chg="mod">
          <ac:chgData name="Imran Javaid" userId="9e88b7febb0d50be" providerId="LiveId" clId="{8CB6D5FC-196F-4101-A0F1-289BDE8A919C}" dt="2026-06-01T21:22:05.229" v="482" actId="14100"/>
          <ac:spMkLst>
            <pc:docMk/>
            <pc:sldMk cId="3297246566" sldId="445"/>
            <ac:spMk id="6" creationId="{A8ED5AD5-50C2-1DDE-A3DC-C57451321509}"/>
          </ac:spMkLst>
        </pc:spChg>
        <pc:graphicFrameChg chg="mod">
          <ac:chgData name="Imran Javaid" userId="9e88b7febb0d50be" providerId="LiveId" clId="{8CB6D5FC-196F-4101-A0F1-289BDE8A919C}" dt="2026-06-01T21:02:40.372" v="165" actId="20577"/>
          <ac:graphicFrameMkLst>
            <pc:docMk/>
            <pc:sldMk cId="3297246566" sldId="445"/>
            <ac:graphicFrameMk id="9" creationId="{14E67170-5E5C-970A-5351-8C0BA864F4B6}"/>
          </ac:graphicFrameMkLst>
        </pc:graphicFrameChg>
      </pc:sldChg>
      <pc:sldChg chg="delSp modSp mod modTransition">
        <pc:chgData name="Imran Javaid" userId="9e88b7febb0d50be" providerId="LiveId" clId="{8CB6D5FC-196F-4101-A0F1-289BDE8A919C}" dt="2026-06-01T21:19:20.739" v="405" actId="255"/>
        <pc:sldMkLst>
          <pc:docMk/>
          <pc:sldMk cId="3363898252" sldId="446"/>
        </pc:sldMkLst>
        <pc:spChg chg="mod">
          <ac:chgData name="Imran Javaid" userId="9e88b7febb0d50be" providerId="LiveId" clId="{8CB6D5FC-196F-4101-A0F1-289BDE8A919C}" dt="2026-06-01T21:16:12.508" v="205"/>
          <ac:spMkLst>
            <pc:docMk/>
            <pc:sldMk cId="3363898252" sldId="446"/>
            <ac:spMk id="2" creationId="{10702B07-65C0-004C-7D76-D09185C3AEB4}"/>
          </ac:spMkLst>
        </pc:spChg>
        <pc:spChg chg="mod">
          <ac:chgData name="Imran Javaid" userId="9e88b7febb0d50be" providerId="LiveId" clId="{8CB6D5FC-196F-4101-A0F1-289BDE8A919C}" dt="2026-06-01T21:19:20.739" v="405" actId="255"/>
          <ac:spMkLst>
            <pc:docMk/>
            <pc:sldMk cId="3363898252" sldId="446"/>
            <ac:spMk id="3" creationId="{89BD0674-363A-0C67-CDA1-9D26BDDBE54F}"/>
          </ac:spMkLst>
        </pc:spChg>
        <pc:spChg chg="mod">
          <ac:chgData name="Imran Javaid" userId="9e88b7febb0d50be" providerId="LiveId" clId="{8CB6D5FC-196F-4101-A0F1-289BDE8A919C}" dt="2026-06-01T21:16:12.508" v="205"/>
          <ac:spMkLst>
            <pc:docMk/>
            <pc:sldMk cId="3363898252" sldId="446"/>
            <ac:spMk id="4" creationId="{D0E769C2-11D0-7BD5-C926-284CDC43D381}"/>
          </ac:spMkLst>
        </pc:spChg>
        <pc:spChg chg="mod">
          <ac:chgData name="Imran Javaid" userId="9e88b7febb0d50be" providerId="LiveId" clId="{8CB6D5FC-196F-4101-A0F1-289BDE8A919C}" dt="2026-06-01T21:16:12.508" v="205"/>
          <ac:spMkLst>
            <pc:docMk/>
            <pc:sldMk cId="3363898252" sldId="446"/>
            <ac:spMk id="6" creationId="{28DD499D-F295-4120-7533-035519833687}"/>
          </ac:spMkLst>
        </pc:spChg>
        <pc:picChg chg="mod">
          <ac:chgData name="Imran Javaid" userId="9e88b7febb0d50be" providerId="LiveId" clId="{8CB6D5FC-196F-4101-A0F1-289BDE8A919C}" dt="2026-06-01T21:17:47.157" v="224" actId="1076"/>
          <ac:picMkLst>
            <pc:docMk/>
            <pc:sldMk cId="3363898252" sldId="446"/>
            <ac:picMk id="8" creationId="{48200F39-59E2-BBD7-6053-03CD3DF27046}"/>
          </ac:picMkLst>
        </pc:picChg>
      </pc:sldChg>
      <pc:sldChg chg="addSp modSp new mod modNotesTx">
        <pc:chgData name="Imran Javaid" userId="9e88b7febb0d50be" providerId="LiveId" clId="{8CB6D5FC-196F-4101-A0F1-289BDE8A919C}" dt="2026-06-01T21:30:17.633" v="856" actId="20577"/>
        <pc:sldMkLst>
          <pc:docMk/>
          <pc:sldMk cId="374881540" sldId="447"/>
        </pc:sldMkLst>
        <pc:spChg chg="mod">
          <ac:chgData name="Imran Javaid" userId="9e88b7febb0d50be" providerId="LiveId" clId="{8CB6D5FC-196F-4101-A0F1-289BDE8A919C}" dt="2026-06-01T21:21:00.071" v="471" actId="6549"/>
          <ac:spMkLst>
            <pc:docMk/>
            <pc:sldMk cId="374881540" sldId="447"/>
            <ac:spMk id="2" creationId="{205238CD-BD5E-1821-4C6E-DF6F183A3215}"/>
          </ac:spMkLst>
        </pc:spChg>
        <pc:spChg chg="mod">
          <ac:chgData name="Imran Javaid" userId="9e88b7febb0d50be" providerId="LiveId" clId="{8CB6D5FC-196F-4101-A0F1-289BDE8A919C}" dt="2026-06-01T21:28:32.545" v="727" actId="20577"/>
          <ac:spMkLst>
            <pc:docMk/>
            <pc:sldMk cId="374881540" sldId="447"/>
            <ac:spMk id="3" creationId="{B3E139B0-6811-66ED-62F4-2FDEF089BE22}"/>
          </ac:spMkLst>
        </pc:spChg>
        <pc:picChg chg="add mod">
          <ac:chgData name="Imran Javaid" userId="9e88b7febb0d50be" providerId="LiveId" clId="{8CB6D5FC-196F-4101-A0F1-289BDE8A919C}" dt="2026-06-01T21:29:36.899" v="734" actId="14100"/>
          <ac:picMkLst>
            <pc:docMk/>
            <pc:sldMk cId="374881540" sldId="447"/>
            <ac:picMk id="8" creationId="{AED3F2D7-347C-140D-2339-F9B866D4425F}"/>
          </ac:picMkLst>
        </pc:picChg>
      </pc:sldChg>
      <pc:sldChg chg="modSp new mod">
        <pc:chgData name="Imran Javaid" userId="9e88b7febb0d50be" providerId="LiveId" clId="{8CB6D5FC-196F-4101-A0F1-289BDE8A919C}" dt="2026-06-01T21:45:00.127" v="1213" actId="207"/>
        <pc:sldMkLst>
          <pc:docMk/>
          <pc:sldMk cId="1564468706" sldId="448"/>
        </pc:sldMkLst>
        <pc:spChg chg="mod">
          <ac:chgData name="Imran Javaid" userId="9e88b7febb0d50be" providerId="LiveId" clId="{8CB6D5FC-196F-4101-A0F1-289BDE8A919C}" dt="2026-06-01T21:31:51.628" v="883" actId="20577"/>
          <ac:spMkLst>
            <pc:docMk/>
            <pc:sldMk cId="1564468706" sldId="448"/>
            <ac:spMk id="2" creationId="{D9E62584-FBCA-DD08-F6DF-A1C8A2A0C7BD}"/>
          </ac:spMkLst>
        </pc:spChg>
        <pc:spChg chg="mod">
          <ac:chgData name="Imran Javaid" userId="9e88b7febb0d50be" providerId="LiveId" clId="{8CB6D5FC-196F-4101-A0F1-289BDE8A919C}" dt="2026-06-01T21:45:00.127" v="1213" actId="207"/>
          <ac:spMkLst>
            <pc:docMk/>
            <pc:sldMk cId="1564468706" sldId="448"/>
            <ac:spMk id="3" creationId="{408BFF55-0FEE-1E75-6863-2EB02C58D341}"/>
          </ac:spMkLst>
        </pc:spChg>
        <pc:spChg chg="mod">
          <ac:chgData name="Imran Javaid" userId="9e88b7febb0d50be" providerId="LiveId" clId="{8CB6D5FC-196F-4101-A0F1-289BDE8A919C}" dt="2026-06-01T21:44:49.064" v="1212" actId="20577"/>
          <ac:spMkLst>
            <pc:docMk/>
            <pc:sldMk cId="1564468706" sldId="448"/>
            <ac:spMk id="4" creationId="{5FB94BC6-E721-8059-2616-3E868A563388}"/>
          </ac:spMkLst>
        </pc:sp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23.jpg"/></Relationships>
</file>

<file path=ppt/diagrams/_rels/drawing1.xml.rels><?xml version="1.0" encoding="UTF-8" standalone="yes"?>
<Relationships xmlns="http://schemas.openxmlformats.org/package/2006/relationships"><Relationship Id="rId1" Type="http://schemas.openxmlformats.org/officeDocument/2006/relationships/image" Target="../media/image23.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852885-9B9F-40E1-A604-1D8793AE7977}" type="doc">
      <dgm:prSet loTypeId="urn:microsoft.com/office/officeart/2008/layout/BubblePictureList" loCatId="picture" qsTypeId="urn:microsoft.com/office/officeart/2005/8/quickstyle/simple1" qsCatId="simple" csTypeId="urn:microsoft.com/office/officeart/2005/8/colors/accent1_2" csCatId="accent1" phldr="1"/>
      <dgm:spPr/>
    </dgm:pt>
    <dgm:pt modelId="{DDEB82BB-B213-4F57-A409-9CDB64F1C244}">
      <dgm:prSet phldrT="[Text]"/>
      <dgm:spPr/>
      <dgm:t>
        <a:bodyPr/>
        <a:lstStyle/>
        <a:p>
          <a:r>
            <a:rPr lang="en-GB" dirty="0"/>
            <a:t>Microsoft Team    </a:t>
          </a:r>
        </a:p>
      </dgm:t>
    </dgm:pt>
    <dgm:pt modelId="{9CC11BF4-06AC-4B2C-87AB-32C14CC970B4}" type="parTrans" cxnId="{4BBE34F0-CD70-4BB6-A29E-2F95311E1932}">
      <dgm:prSet/>
      <dgm:spPr/>
      <dgm:t>
        <a:bodyPr/>
        <a:lstStyle/>
        <a:p>
          <a:endParaRPr lang="en-GB"/>
        </a:p>
      </dgm:t>
    </dgm:pt>
    <dgm:pt modelId="{AEED6F49-5795-4072-B104-19C3048B5F02}" type="sibTrans" cxnId="{4BBE34F0-CD70-4BB6-A29E-2F95311E1932}">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t>
        <a:bodyPr/>
        <a:lstStyle/>
        <a:p>
          <a:endParaRPr lang="en-GB"/>
        </a:p>
      </dgm:t>
      <dgm:extLst>
        <a:ext uri="{E40237B7-FDA0-4F09-8148-C483321AD2D9}">
          <dgm14:cNvPr xmlns:dgm14="http://schemas.microsoft.com/office/drawing/2010/diagram" id="0" name="" descr="Woman seated at wood table, wearing headphones, working on laptop">
            <a:extLst>
              <a:ext uri="{FF2B5EF4-FFF2-40B4-BE49-F238E27FC236}">
                <a16:creationId xmlns:a16="http://schemas.microsoft.com/office/drawing/2014/main" id="{590A5EEE-9448-A671-FE34-7205F88040E4}"/>
              </a:ext>
            </a:extLst>
          </dgm14:cNvPr>
        </a:ext>
      </dgm:extLst>
    </dgm:pt>
    <dgm:pt modelId="{3BBCDEC7-B737-4EAF-8098-592D0E83161A}" type="pres">
      <dgm:prSet presAssocID="{89852885-9B9F-40E1-A604-1D8793AE7977}" presName="Name0" presStyleCnt="0">
        <dgm:presLayoutVars>
          <dgm:chMax val="8"/>
          <dgm:chPref val="8"/>
          <dgm:dir/>
        </dgm:presLayoutVars>
      </dgm:prSet>
      <dgm:spPr/>
    </dgm:pt>
    <dgm:pt modelId="{298A12D1-A9DD-4DDB-A368-7CE760D56C22}" type="pres">
      <dgm:prSet presAssocID="{DDEB82BB-B213-4F57-A409-9CDB64F1C244}" presName="parent_text_1" presStyleLbl="revTx" presStyleIdx="0" presStyleCnt="1" custScaleX="138721" custScaleY="147207" custLinFactNeighborX="24001" custLinFactNeighborY="19195">
        <dgm:presLayoutVars>
          <dgm:chMax val="0"/>
          <dgm:chPref val="0"/>
          <dgm:bulletEnabled val="1"/>
        </dgm:presLayoutVars>
      </dgm:prSet>
      <dgm:spPr/>
    </dgm:pt>
    <dgm:pt modelId="{AD2A7A93-36F3-4E1E-994C-978C1FF018F7}" type="pres">
      <dgm:prSet presAssocID="{DDEB82BB-B213-4F57-A409-9CDB64F1C244}" presName="image_accent_1" presStyleCnt="0"/>
      <dgm:spPr/>
    </dgm:pt>
    <dgm:pt modelId="{878A307B-9C51-47B8-B784-3F52360067C0}" type="pres">
      <dgm:prSet presAssocID="{DDEB82BB-B213-4F57-A409-9CDB64F1C244}" presName="imageAccentRepeatNode" presStyleLbl="alignNode1" presStyleIdx="0" presStyleCnt="2" custLinFactNeighborX="-14168" custLinFactNeighborY="27018"/>
      <dgm:spPr/>
    </dgm:pt>
    <dgm:pt modelId="{8D9323F4-9E22-4A9A-AA3C-8AE4530001E8}" type="pres">
      <dgm:prSet presAssocID="{DDEB82BB-B213-4F57-A409-9CDB64F1C244}" presName="accent_1" presStyleLbl="alignNode1" presStyleIdx="1" presStyleCnt="2" custLinFactX="-48350" custLinFactY="143701" custLinFactNeighborX="-100000" custLinFactNeighborY="200000"/>
      <dgm:spPr/>
    </dgm:pt>
    <dgm:pt modelId="{8537089E-2E7F-4A2B-9010-3DFD29332D33}" type="pres">
      <dgm:prSet presAssocID="{AEED6F49-5795-4072-B104-19C3048B5F02}" presName="image_1" presStyleCnt="0"/>
      <dgm:spPr/>
    </dgm:pt>
    <dgm:pt modelId="{B15F5DBB-0E4F-4887-92FB-CED237E488CE}" type="pres">
      <dgm:prSet presAssocID="{AEED6F49-5795-4072-B104-19C3048B5F02}" presName="imageRepeatNode" presStyleLbl="fgImgPlace1" presStyleIdx="0" presStyleCnt="1" custScaleX="248880" custScaleY="135363" custLinFactNeighborX="-34137" custLinFactNeighborY="34901"/>
      <dgm:spPr/>
    </dgm:pt>
  </dgm:ptLst>
  <dgm:cxnLst>
    <dgm:cxn modelId="{46EDF71A-CCED-464E-AE6C-855E7A64200B}" type="presOf" srcId="{DDEB82BB-B213-4F57-A409-9CDB64F1C244}" destId="{298A12D1-A9DD-4DDB-A368-7CE760D56C22}" srcOrd="0" destOrd="0" presId="urn:microsoft.com/office/officeart/2008/layout/BubblePictureList"/>
    <dgm:cxn modelId="{69C79A84-2BF8-46BA-88D0-6B8243800034}" type="presOf" srcId="{89852885-9B9F-40E1-A604-1D8793AE7977}" destId="{3BBCDEC7-B737-4EAF-8098-592D0E83161A}" srcOrd="0" destOrd="0" presId="urn:microsoft.com/office/officeart/2008/layout/BubblePictureList"/>
    <dgm:cxn modelId="{9AA2BF8B-B617-492C-8ABA-86FEDF667363}" type="presOf" srcId="{AEED6F49-5795-4072-B104-19C3048B5F02}" destId="{B15F5DBB-0E4F-4887-92FB-CED237E488CE}" srcOrd="0" destOrd="0" presId="urn:microsoft.com/office/officeart/2008/layout/BubblePictureList"/>
    <dgm:cxn modelId="{4BBE34F0-CD70-4BB6-A29E-2F95311E1932}" srcId="{89852885-9B9F-40E1-A604-1D8793AE7977}" destId="{DDEB82BB-B213-4F57-A409-9CDB64F1C244}" srcOrd="0" destOrd="0" parTransId="{9CC11BF4-06AC-4B2C-87AB-32C14CC970B4}" sibTransId="{AEED6F49-5795-4072-B104-19C3048B5F02}"/>
    <dgm:cxn modelId="{A4623B41-9B3B-4AE2-8C01-4F159C07E6C3}" type="presParOf" srcId="{3BBCDEC7-B737-4EAF-8098-592D0E83161A}" destId="{298A12D1-A9DD-4DDB-A368-7CE760D56C22}" srcOrd="0" destOrd="0" presId="urn:microsoft.com/office/officeart/2008/layout/BubblePictureList"/>
    <dgm:cxn modelId="{7FC148CE-2D35-4D38-8504-4A42D6566FF6}" type="presParOf" srcId="{3BBCDEC7-B737-4EAF-8098-592D0E83161A}" destId="{AD2A7A93-36F3-4E1E-994C-978C1FF018F7}" srcOrd="1" destOrd="0" presId="urn:microsoft.com/office/officeart/2008/layout/BubblePictureList"/>
    <dgm:cxn modelId="{A71D8DBE-C16B-4034-B20E-B599191B61BB}" type="presParOf" srcId="{AD2A7A93-36F3-4E1E-994C-978C1FF018F7}" destId="{878A307B-9C51-47B8-B784-3F52360067C0}" srcOrd="0" destOrd="0" presId="urn:microsoft.com/office/officeart/2008/layout/BubblePictureList"/>
    <dgm:cxn modelId="{FDEC8F87-3EEE-4607-B097-086783B85CAE}" type="presParOf" srcId="{3BBCDEC7-B737-4EAF-8098-592D0E83161A}" destId="{8D9323F4-9E22-4A9A-AA3C-8AE4530001E8}" srcOrd="2" destOrd="0" presId="urn:microsoft.com/office/officeart/2008/layout/BubblePictureList"/>
    <dgm:cxn modelId="{B9027AF6-7F68-4222-8033-9BD17006074F}" type="presParOf" srcId="{3BBCDEC7-B737-4EAF-8098-592D0E83161A}" destId="{8537089E-2E7F-4A2B-9010-3DFD29332D33}" srcOrd="3" destOrd="0" presId="urn:microsoft.com/office/officeart/2008/layout/BubblePictureList"/>
    <dgm:cxn modelId="{A7E6DFF6-9F85-46E9-B975-598EEE892DE7}" type="presParOf" srcId="{8537089E-2E7F-4A2B-9010-3DFD29332D33}" destId="{B15F5DBB-0E4F-4887-92FB-CED237E488CE}" srcOrd="0" destOrd="0" presId="urn:microsoft.com/office/officeart/2008/layout/BubblePictur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A307B-9C51-47B8-B784-3F52360067C0}">
      <dsp:nvSpPr>
        <dsp:cNvPr id="0" name=""/>
        <dsp:cNvSpPr/>
      </dsp:nvSpPr>
      <dsp:spPr>
        <a:xfrm>
          <a:off x="1464763" y="3692916"/>
          <a:ext cx="1780397" cy="1780517"/>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9323F4-9E22-4A9A-AA3C-8AE4530001E8}">
      <dsp:nvSpPr>
        <dsp:cNvPr id="0" name=""/>
        <dsp:cNvSpPr/>
      </dsp:nvSpPr>
      <dsp:spPr>
        <a:xfrm>
          <a:off x="2735175" y="4810230"/>
          <a:ext cx="528146" cy="528308"/>
        </a:xfrm>
        <a:prstGeom prst="donut">
          <a:avLst>
            <a:gd name="adj" fmla="val 746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5F5DBB-0E4F-4887-92FB-CED237E488CE}">
      <dsp:nvSpPr>
        <dsp:cNvPr id="0" name=""/>
        <dsp:cNvSpPr/>
      </dsp:nvSpPr>
      <dsp:spPr>
        <a:xfrm>
          <a:off x="0" y="3563443"/>
          <a:ext cx="4090987" cy="222486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8A12D1-A9DD-4DDB-A368-7CE760D56C22}">
      <dsp:nvSpPr>
        <dsp:cNvPr id="0" name=""/>
        <dsp:cNvSpPr/>
      </dsp:nvSpPr>
      <dsp:spPr>
        <a:xfrm>
          <a:off x="78420" y="2621044"/>
          <a:ext cx="3664385" cy="777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 numCol="1" spcCol="1270" anchor="b" anchorCtr="0">
          <a:noAutofit/>
        </a:bodyPr>
        <a:lstStyle/>
        <a:p>
          <a:pPr marL="0" lvl="0" indent="0" algn="r" defTabSz="1689100">
            <a:lnSpc>
              <a:spcPct val="90000"/>
            </a:lnSpc>
            <a:spcBef>
              <a:spcPct val="0"/>
            </a:spcBef>
            <a:spcAft>
              <a:spcPct val="35000"/>
            </a:spcAft>
            <a:buNone/>
          </a:pPr>
          <a:r>
            <a:rPr lang="en-GB" sz="3800" kern="1200" dirty="0"/>
            <a:t>Microsoft Team    </a:t>
          </a:r>
        </a:p>
      </dsp:txBody>
      <dsp:txXfrm>
        <a:off x="78420" y="2621044"/>
        <a:ext cx="3664385" cy="777707"/>
      </dsp:txXfrm>
    </dsp:sp>
  </dsp:spTree>
</dsp:drawing>
</file>

<file path=ppt/diagrams/layout1.xml><?xml version="1.0" encoding="utf-8"?>
<dgm:layoutDef xmlns:dgm="http://schemas.openxmlformats.org/drawingml/2006/diagram" xmlns:a="http://schemas.openxmlformats.org/drawingml/2006/main" uniqueId="urn:microsoft.com/office/officeart/2008/layout/BubblePictureList">
  <dgm:title val=""/>
  <dgm:desc val=""/>
  <dgm:catLst>
    <dgm:cat type="picture" pri="22000"/>
    <dgm:cat type="pictureconvert" pri="22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8"/>
      <dgm:chPref val="8"/>
      <dgm:dir/>
    </dgm:varLst>
    <dgm:shape xmlns:r="http://schemas.openxmlformats.org/officeDocument/2006/relationships" r:blip="">
      <dgm:adjLst/>
    </dgm:shape>
    <dgm:choose name="Name1">
      <dgm:if name="Name2" axis="ch" ptType="node" func="cnt" op="equ" val="1">
        <dgm:alg type="composite">
          <dgm:param type="ar" val="1.7423"/>
        </dgm:alg>
        <dgm:choose name="Name3">
          <dgm:if name="Name4" func="var" arg="dir" op="equ" val="norm">
            <dgm:constrLst>
              <dgm:constr type="primFontSz" for="des" ptType="node" op="equ" val="65"/>
              <dgm:constr type="l" for="ch" forName="parent_text_1" refType="w" fact="0"/>
              <dgm:constr type="t" for="ch" forName="parent_text_1" refType="h" fact="0"/>
              <dgm:constr type="w" for="ch" forName="parent_text_1" refType="w" fact="0.6457"/>
              <dgm:constr type="h" for="ch" forName="parent_text_1" refType="h" fact="0.225"/>
              <dgm:constr type="l" for="ch" forName="image_accent_1" refType="w" fact="0.4305"/>
              <dgm:constr type="t" for="ch" forName="image_accent_1" refType="h" fact="0.2417"/>
              <dgm:constr type="w" for="ch" forName="image_accent_1" refType="w" fact="0.4352"/>
              <dgm:constr type="h" for="ch" forName="image_accent_1" refType="h" fact="0.7583"/>
              <dgm:constr type="l" for="ch" forName="accent_1" refType="w" fact="0.8709"/>
              <dgm:constr type="t" for="ch" forName="accent_1" refType="h" fact="0.1491"/>
              <dgm:constr type="w" for="ch" forName="accent_1" refType="w" fact="0.1291"/>
              <dgm:constr type="h" for="ch" forName="accent_1" refType="h" fact="0.225"/>
              <dgm:constr type="l" for="ch" forName="image_1" refType="w" fact="0.4457"/>
              <dgm:constr type="t" for="ch" forName="image_1" refType="h" fact="0.2709"/>
              <dgm:constr type="w" for="ch" forName="image_1" refType="w" fact="0.4018"/>
              <dgm:constr type="h" for="ch" forName="image_1" refType="h" fact="0.7"/>
            </dgm:constrLst>
          </dgm:if>
          <dgm:else name="Name5">
            <dgm:constrLst>
              <dgm:constr type="primFontSz" for="des" ptType="node" op="equ" val="65"/>
              <dgm:constr type="l" for="ch" forName="parent_text_1" refType="w" fact="0.3543"/>
              <dgm:constr type="t" for="ch" forName="parent_text_1" refType="h" fact="0"/>
              <dgm:constr type="w" for="ch" forName="parent_text_1" refType="w" fact="0.6457"/>
              <dgm:constr type="h" for="ch" forName="parent_text_1" refType="h" fact="0.225"/>
              <dgm:constr type="l" for="ch" forName="image_accent_1" refType="w" fact="0.1344"/>
              <dgm:constr type="t" for="ch" forName="image_accent_1" refType="h" fact="0.2417"/>
              <dgm:constr type="w" for="ch" forName="image_accent_1" refType="w" fact="0.4352"/>
              <dgm:constr type="h" for="ch" forName="image_accent_1" refType="h" fact="0.7583"/>
              <dgm:constr type="l" for="ch" forName="accent_1" refType="w" fact="0"/>
              <dgm:constr type="t" for="ch" forName="accent_1" refType="h" fact="0.1491"/>
              <dgm:constr type="w" for="ch" forName="accent_1" refType="w" fact="0.1291"/>
              <dgm:constr type="h" for="ch" forName="accent_1" refType="h" fact="0.225"/>
              <dgm:constr type="l" for="ch" forName="image_1" refType="w" fact="0.1525"/>
              <dgm:constr type="t" for="ch" forName="image_1" refType="h" fact="0.2709"/>
              <dgm:constr type="w" for="ch" forName="image_1" refType="w" fact="0.4018"/>
              <dgm:constr type="h" for="ch" forName="image_1" refType="h" fact="0.7"/>
            </dgm:constrLst>
          </dgm:else>
        </dgm:choose>
      </dgm:if>
      <dgm:if name="Name6" axis="ch" ptType="node" func="cnt" op="equ" val="2">
        <dgm:alg type="composite">
          <dgm:param type="ar" val="3.193"/>
        </dgm:alg>
        <dgm:choose name="Name7">
          <dgm:if name="Name8" func="var" arg="dir" op="equ" val="norm">
            <dgm:constrLst>
              <dgm:constr type="primFontSz" for="des" ptType="node" op="equ" val="65"/>
              <dgm:constr type="l" for="ch" forName="image_accent_1" refType="w" fact="0.2342"/>
              <dgm:constr type="t" for="ch" forName="image_accent_1" refType="h" fact="0.2354"/>
              <dgm:constr type="w" for="ch" forName="image_accent_1" refType="w" fact="0.2394"/>
              <dgm:constr type="h" for="ch" forName="image_accent_1" refType="h" fact="0.7646"/>
              <dgm:constr type="l" for="ch" forName="image_1" refType="w" fact="0.2434"/>
              <dgm:constr type="t" for="ch" forName="image_1" refType="h" fact="0.2648"/>
              <dgm:constr type="w" for="ch" forName="image_1" refType="w" fact="0.2211"/>
              <dgm:constr type="h" for="ch" forName="image_1" refType="h" fact="0.7058"/>
              <dgm:constr type="l" for="ch" forName="parent_text_1" refType="w" fact="0"/>
              <dgm:constr type="t" for="ch" forName="parent_text_1" refType="h" fact="0"/>
              <dgm:constr type="w" for="ch" forName="parent_text_1" refType="w" fact="0.3553"/>
              <dgm:constr type="h" for="ch" forName="parent_text_1" refType="h" fact="0.215"/>
              <dgm:constr type="l" for="ch" forName="image_accent_2" refType="w" fact="0.5"/>
              <dgm:constr type="t" for="ch" forName="image_accent_2" refType="h" fact="0.3883"/>
              <dgm:constr type="w" for="ch" forName="image_accent_2" refType="w" fact="0.1253"/>
              <dgm:constr type="h" for="ch" forName="image_accent_2" refType="h" fact="0.4"/>
              <dgm:constr type="l" for="ch" forName="image_2" refType="w" fact="0.5074"/>
              <dgm:constr type="t" for="ch" forName="image_2" refType="h" fact="0.4118"/>
              <dgm:constr type="w" for="ch" forName="image_2" refType="w" fact="0.1105"/>
              <dgm:constr type="h" for="ch" forName="image_2" refType="h" fact="0.3529"/>
              <dgm:constr type="l" for="ch" forName="parent_text_2" refType="w" fact="0.6447"/>
              <dgm:constr type="t" for="ch" forName="parent_text_2" refType="h" fact="0.4118"/>
              <dgm:constr type="w" for="ch" forName="parent_text_2" refType="w" fact="0.3553"/>
              <dgm:constr type="h" for="ch" forName="parent_text_2" refType="h" fact="0.3529"/>
              <dgm:constr type="l" for="ch" forName="accent_1" refType="w" fact="0.6316"/>
              <dgm:constr type="t" for="ch" forName="accent_1" refType="h" fact="0.7899"/>
              <dgm:constr type="w" for="ch" forName="accent_1" refType="w" fact="0.0395"/>
              <dgm:constr type="h" for="ch" forName="accent_1" refType="h" fact="0.126"/>
            </dgm:constrLst>
          </dgm:if>
          <dgm:else name="Name9">
            <dgm:constrLst>
              <dgm:constr type="primFontSz" for="des" ptType="node" op="equ" val="65"/>
              <dgm:constr type="l" for="ch" forName="image_accent_2" refType="w" fact="0.3747"/>
              <dgm:constr type="t" for="ch" forName="image_accent_2" refType="h" fact="0.3883"/>
              <dgm:constr type="w" for="ch" forName="image_accent_2" refType="w" fact="0.1253"/>
              <dgm:constr type="h" for="ch" forName="image_accent_2" refType="h" fact="0.4"/>
              <dgm:constr type="l" for="ch" forName="image_2" refType="w" fact="0.3821"/>
              <dgm:constr type="t" for="ch" forName="image_2" refType="h" fact="0.4118"/>
              <dgm:constr type="w" for="ch" forName="image_2" refType="w" fact="0.1105"/>
              <dgm:constr type="h" for="ch" forName="image_2" refType="h" fact="0.3529"/>
              <dgm:constr type="l" for="ch" forName="parent_text_1" refType="w" fact="0.6447"/>
              <dgm:constr type="t" for="ch" forName="parent_text_1" refType="h" fact="0"/>
              <dgm:constr type="w" for="ch" forName="parent_text_1" refType="w" fact="0.3553"/>
              <dgm:constr type="h" for="ch" forName="parent_text_1" refType="h" fact="0.215"/>
              <dgm:constr type="l" for="ch" forName="parent_text_2" refType="w" fact="0"/>
              <dgm:constr type="t" for="ch" forName="parent_text_2" refType="h" fact="0.4118"/>
              <dgm:constr type="w" for="ch" forName="parent_text_2" refType="w" fact="0.3553"/>
              <dgm:constr type="h" for="ch" forName="parent_text_2" refType="h" fact="0.3529"/>
              <dgm:constr type="l" for="ch" forName="image_accent_1" refType="w" fact="0.5263"/>
              <dgm:constr type="t" for="ch" forName="image_accent_1" refType="h" fact="0.2354"/>
              <dgm:constr type="w" for="ch" forName="image_accent_1" refType="w" fact="0.2394"/>
              <dgm:constr type="h" for="ch" forName="image_accent_1" refType="h" fact="0.7646"/>
              <dgm:constr type="l" for="ch" forName="image_1" refType="w" fact="0.5355"/>
              <dgm:constr type="t" for="ch" forName="image_1" refType="h" fact="0.2648"/>
              <dgm:constr type="w" for="ch" forName="image_1" refType="w" fact="0.2211"/>
              <dgm:constr type="h" for="ch" forName="image_1" refType="h" fact="0.7058"/>
              <dgm:constr type="l" for="ch" forName="accent_1" refType="w" fact="0.3289"/>
              <dgm:constr type="t" for="ch" forName="accent_1" refType="h" fact="0.7899"/>
              <dgm:constr type="w" for="ch" forName="accent_1" refType="w" fact="0.0395"/>
              <dgm:constr type="h" for="ch" forName="accent_1" refType="h" fact="0.126"/>
            </dgm:constrLst>
          </dgm:else>
        </dgm:choose>
      </dgm:if>
      <dgm:if name="Name10" axis="ch" ptType="node" func="cnt" op="equ" val="3">
        <dgm:alg type="composite">
          <dgm:param type="ar" val="2.4052"/>
        </dgm:alg>
        <dgm:choose name="Name11">
          <dgm:if name="Name12" func="var" arg="dir" op="equ" val="norm">
            <dgm:constrLst>
              <dgm:constr type="primFontSz" for="des" ptType="node" op="equ" val="65"/>
              <dgm:constr type="l" for="ch" forName="accent_3" refType="w" fact="0.6316"/>
              <dgm:constr type="t" for="ch" forName="accent_3" refType="h" fact="0.8355"/>
              <dgm:constr type="w" for="ch" forName="accent_3" refType="w" fact="0.0395"/>
              <dgm:constr type="h" for="ch" forName="accent_3" refType="h" fact="0.0949"/>
              <dgm:constr type="l" for="ch" forName="image_accent_2" refType="w" fact="0.4936"/>
              <dgm:constr type="t" for="ch" forName="image_accent_2" refType="h" fact="0.5329"/>
              <dgm:constr type="w" for="ch" forName="image_accent_2" refType="w" fact="0.1253"/>
              <dgm:constr type="h" for="ch" forName="image_accent_2" refType="h" fact="0.3013"/>
              <dgm:constr type="l" for="ch" forName="image_2" refType="w" fact="0.501"/>
              <dgm:constr type="t" for="ch" forName="image_2" refType="h" fact="0.5507"/>
              <dgm:constr type="w" for="ch" forName="image_2" refType="w" fact="0.1105"/>
              <dgm:constr type="h" for="ch" forName="image_2" refType="h" fact="0.2658"/>
              <dgm:constr type="l" for="ch" forName="image_accent_3" refType="w" fact="0.4446"/>
              <dgm:constr type="t" for="ch" forName="image_accent_3" refType="h" fact="0.1076"/>
              <dgm:constr type="w" for="ch" forName="image_accent_3" refType="w" fact="0.1606"/>
              <dgm:constr type="h" for="ch" forName="image_accent_3" refType="h" fact="0.3864"/>
              <dgm:constr type="l" for="ch" forName="image_3" refType="w" fact="0.4531"/>
              <dgm:constr type="t" for="ch" forName="image_3" refType="h" fact="0.128"/>
              <dgm:constr type="w" for="ch" forName="image_3" refType="w" fact="0.1437"/>
              <dgm:constr type="h" for="ch" forName="image_3" refType="h" fact="0.3456"/>
              <dgm:constr type="l" for="ch" forName="image_accent_1" refType="w" fact="0.2368"/>
              <dgm:constr type="t" for="ch" forName="image_accent_1" refType="h" fact="0.4241"/>
              <dgm:constr type="w" for="ch" forName="image_accent_1" refType="w" fact="0.2394"/>
              <dgm:constr type="h" for="ch" forName="image_accent_1" refType="h" fact="0.5759"/>
              <dgm:constr type="l" for="ch" forName="image_1" refType="w" fact="0.246"/>
              <dgm:constr type="t" for="ch" forName="image_1" refType="h" fact="0.4462"/>
              <dgm:constr type="w" for="ch" forName="image_1" refType="w" fact="0.2211"/>
              <dgm:constr type="h" for="ch" forName="image_1" refType="h" fact="0.5317"/>
              <dgm:constr type="l" for="ch" forName="parent_text_1" refType="w" fact="0"/>
              <dgm:constr type="t" for="ch" forName="parent_text_1" refType="h" fact="0.128"/>
              <dgm:constr type="w" for="ch" forName="parent_text_1" refType="w" fact="0.3553"/>
              <dgm:constr type="h" for="ch" forName="parent_text_1" refType="h" fact="0.2775"/>
              <dgm:constr type="l" for="ch" forName="accent_1" refType="w" fact="0.3895"/>
              <dgm:constr type="t" for="ch" forName="accent_1" refType="h" fact="0"/>
              <dgm:constr type="w" for="ch" forName="accent_1" refType="w" fact="0.0711"/>
              <dgm:constr type="h" for="ch" forName="accent_1" refType="h" fact="0.1709"/>
              <dgm:constr type="l" for="ch" forName="parent_text_2" refType="w" fact="0.6447"/>
              <dgm:constr type="t" for="ch" forName="parent_text_2" refType="h" fact="0.5507"/>
              <dgm:constr type="w" for="ch" forName="parent_text_2" refType="w" fact="0.3553"/>
              <dgm:constr type="h" for="ch" forName="parent_text_2" refType="h" fact="0.2658"/>
              <dgm:constr type="l" for="ch" forName="parent_text_3" refType="w" fact="0.6316"/>
              <dgm:constr type="t" for="ch" forName="parent_text_3" refType="h" fact="0.128"/>
              <dgm:constr type="w" for="ch" forName="parent_text_3" refType="w" fact="0.3553"/>
              <dgm:constr type="h" for="ch" forName="parent_text_3" refType="h" fact="0.3456"/>
              <dgm:constr type="l" for="ch" forName="accent_2" refType="w" fact="0.5789"/>
              <dgm:constr type="t" for="ch" forName="accent_2" refType="h" fact="0.0127"/>
              <dgm:constr type="w" for="ch" forName="accent_2" refType="w" fact="0.0526"/>
              <dgm:constr type="h" for="ch" forName="accent_2" refType="h" fact="0.1266"/>
            </dgm:constrLst>
          </dgm:if>
          <dgm:else name="Name13">
            <dgm:constrLst>
              <dgm:constr type="primFontSz" for="des" ptType="node" op="equ" val="65"/>
              <dgm:constr type="l" for="ch" forName="accent_1" refType="w" fact="0.3289"/>
              <dgm:constr type="t" for="ch" forName="accent_1" refType="h" fact="0.8355"/>
              <dgm:constr type="w" for="ch" forName="accent_1" refType="w" fact="0.0395"/>
              <dgm:constr type="h" for="ch" forName="accent_1" refType="h" fact="0.0949"/>
              <dgm:constr type="l" for="ch" forName="image_accent_2" refType="w" fact="0.3811"/>
              <dgm:constr type="t" for="ch" forName="image_accent_2" refType="h" fact="0.5329"/>
              <dgm:constr type="w" for="ch" forName="image_accent_2" refType="w" fact="0.1253"/>
              <dgm:constr type="h" for="ch" forName="image_accent_2" refType="h" fact="0.3013"/>
              <dgm:constr type="l" for="ch" forName="image_2" refType="w" fact="0.3885"/>
              <dgm:constr type="t" for="ch" forName="image_2" refType="h" fact="0.5507"/>
              <dgm:constr type="w" for="ch" forName="image_2" refType="w" fact="0.1105"/>
              <dgm:constr type="h" for="ch" forName="image_2" refType="h" fact="0.2658"/>
              <dgm:constr type="l" for="ch" forName="image_accent_3" refType="w" fact="0.3947"/>
              <dgm:constr type="t" for="ch" forName="image_accent_3" refType="h" fact="0.1076"/>
              <dgm:constr type="w" for="ch" forName="image_accent_3" refType="w" fact="0.1606"/>
              <dgm:constr type="h" for="ch" forName="image_accent_3" refType="h" fact="0.3864"/>
              <dgm:constr type="l" for="ch" forName="image_3" refType="w" fact="0.4032"/>
              <dgm:constr type="t" for="ch" forName="image_3" refType="h" fact="0.128"/>
              <dgm:constr type="w" for="ch" forName="image_3" refType="w" fact="0.1437"/>
              <dgm:constr type="h" for="ch" forName="image_3" refType="h" fact="0.3456"/>
              <dgm:constr type="l" for="ch" forName="image_accent_1" refType="w" fact="0.5237"/>
              <dgm:constr type="t" for="ch" forName="image_accent_1" refType="h" fact="0.4241"/>
              <dgm:constr type="w" for="ch" forName="image_accent_1" refType="w" fact="0.2394"/>
              <dgm:constr type="h" for="ch" forName="image_accent_1" refType="h" fact="0.5759"/>
              <dgm:constr type="l" for="ch" forName="image_1" refType="w" fact="0.5329"/>
              <dgm:constr type="t" for="ch" forName="image_1" refType="h" fact="0.4462"/>
              <dgm:constr type="w" for="ch" forName="image_1" refType="w" fact="0.2211"/>
              <dgm:constr type="h" for="ch" forName="image_1" refType="h" fact="0.5317"/>
              <dgm:constr type="l" for="ch" forName="parent_text_1" refType="w" fact="0.6447"/>
              <dgm:constr type="t" for="ch" forName="parent_text_1" refType="h" fact="0.128"/>
              <dgm:constr type="w" for="ch" forName="parent_text_1" refType="w" fact="0.3553"/>
              <dgm:constr type="h" for="ch" forName="parent_text_1" refType="h" fact="0.2775"/>
              <dgm:constr type="l" for="ch" forName="accent_2" refType="w" fact="0.5395"/>
              <dgm:constr type="t" for="ch" forName="accent_2" refType="h" fact="0"/>
              <dgm:constr type="w" for="ch" forName="accent_2" refType="w" fact="0.0711"/>
              <dgm:constr type="h" for="ch" forName="accent_2" refType="h" fact="0.1709"/>
              <dgm:constr type="l" for="ch" forName="parent_text_3" refType="w" fact="0.0132"/>
              <dgm:constr type="t" for="ch" forName="parent_text_3" refType="h" fact="0.128"/>
              <dgm:constr type="w" for="ch" forName="parent_text_3" refType="w" fact="0.3553"/>
              <dgm:constr type="h" for="ch" forName="parent_text_3" refType="h" fact="0.3456"/>
              <dgm:constr type="l" for="ch" forName="parent_text_2" refType="w" fact="0"/>
              <dgm:constr type="t" for="ch" forName="parent_text_2" refType="h" fact="0.5507"/>
              <dgm:constr type="w" for="ch" forName="parent_text_2" refType="w" fact="0.3553"/>
              <dgm:constr type="h" for="ch" forName="parent_text_2" refType="h" fact="0.2658"/>
              <dgm:constr type="l" for="ch" forName="accent_3" refType="w" fact="0.3684"/>
              <dgm:constr type="t" for="ch" forName="accent_3" refType="h" fact="0.0127"/>
              <dgm:constr type="w" for="ch" forName="accent_3" refType="w" fact="0.0526"/>
              <dgm:constr type="h" for="ch" forName="accent_3" refType="h" fact="0.1266"/>
            </dgm:constrLst>
          </dgm:else>
        </dgm:choose>
      </dgm:if>
      <dgm:if name="Name14" axis="ch" ptType="node" func="cnt" op="equ" val="4">
        <dgm:alg type="composite">
          <dgm:param type="ar" val="1.6704"/>
        </dgm:alg>
        <dgm:choose name="Name15">
          <dgm:if name="Name16" func="var" arg="dir" op="equ" val="norm">
            <dgm:constrLst>
              <dgm:constr type="primFontSz" for="des" ptType="node" op="equ" val="65"/>
              <dgm:constr type="l" for="ch" forName="image_accent_4" refType="w" fact="0.4626"/>
              <dgm:constr type="t" for="ch" forName="image_accent_4" refType="h" fact="0.1415"/>
              <dgm:constr type="w" for="ch" forName="image_accent_4" refType="w" fact="0.1126"/>
              <dgm:constr type="h" for="ch" forName="image_accent_4" refType="h" fact="0.1881"/>
              <dgm:constr type="l" for="ch" forName="image_4" refType="w" fact="0.4692"/>
              <dgm:constr type="t" for="ch" forName="image_4" refType="h" fact="0.1526"/>
              <dgm:constr type="w" for="ch" forName="image_4" refType="w" fact="0.0994"/>
              <dgm:constr type="h" for="ch" forName="image_4" refType="h" fact="0.166"/>
              <dgm:constr type="l" for="ch" forName="image_accent_2" refType="w" fact="0.4936"/>
              <dgm:constr type="t" for="ch" forName="image_accent_2" refType="h" fact="0.6756"/>
              <dgm:constr type="w" for="ch" forName="image_accent_2" refType="w" fact="0.1253"/>
              <dgm:constr type="h" for="ch" forName="image_accent_2" refType="h" fact="0.2092"/>
              <dgm:constr type="l" for="ch" forName="image_2" refType="w" fact="0.501"/>
              <dgm:constr type="t" for="ch" forName="image_2" refType="h" fact="0.6879"/>
              <dgm:constr type="w" for="ch" forName="image_2" refType="w" fact="0.1105"/>
              <dgm:constr type="h" for="ch" forName="image_2" refType="h" fact="0.1846"/>
              <dgm:constr type="l" for="ch" forName="image_accent_3" refType="w" fact="0.4446"/>
              <dgm:constr type="t" for="ch" forName="image_accent_3" refType="h" fact="0.3802"/>
              <dgm:constr type="w" for="ch" forName="image_accent_3" refType="w" fact="0.1606"/>
              <dgm:constr type="h" for="ch" forName="image_accent_3" refType="h" fact="0.2683"/>
              <dgm:constr type="l" for="ch" forName="image_3" refType="w" fact="0.4531"/>
              <dgm:constr type="t" for="ch" forName="image_3" refType="h" fact="0.3944"/>
              <dgm:constr type="w" for="ch" forName="image_3" refType="w" fact="0.1437"/>
              <dgm:constr type="h" for="ch" forName="image_3" refType="h" fact="0.24"/>
              <dgm:constr type="l" for="ch" forName="image_accent_1" refType="w" fact="0.2368"/>
              <dgm:constr type="t" for="ch" forName="image_accent_1" refType="h" fact="0.6"/>
              <dgm:constr type="w" for="ch" forName="image_accent_1" refType="w" fact="0.2394"/>
              <dgm:constr type="h" for="ch" forName="image_accent_1" refType="h" fact="0.4"/>
              <dgm:constr type="l" for="ch" forName="image_1" refType="w" fact="0.246"/>
              <dgm:constr type="t" for="ch" forName="image_1" refType="h" fact="0.6154"/>
              <dgm:constr type="w" for="ch" forName="image_1" refType="w" fact="0.2211"/>
              <dgm:constr type="h" for="ch" forName="image_1" refType="h" fact="0.3692"/>
              <dgm:constr type="l" for="ch" forName="parent_text_1" refType="w" fact="0"/>
              <dgm:constr type="t" for="ch" forName="parent_text_1" refType="h" fact="0.3944"/>
              <dgm:constr type="w" for="ch" forName="parent_text_1" refType="w" fact="0.3553"/>
              <dgm:constr type="h" for="ch" forName="parent_text_1" refType="h" fact="0.1931"/>
              <dgm:constr type="l" for="ch" forName="accent_1" refType="w" fact="0.3895"/>
              <dgm:constr type="t" for="ch" forName="accent_1" refType="h" fact="0.3055"/>
              <dgm:constr type="w" for="ch" forName="accent_1" refType="w" fact="0.0711"/>
              <dgm:constr type="h" for="ch" forName="accent_1" refType="h" fact="0.1187"/>
              <dgm:constr type="l" for="ch" forName="parent_text_3" refType="w" fact="0.6316"/>
              <dgm:constr type="t" for="ch" forName="parent_text_3" refType="h" fact="0.3944"/>
              <dgm:constr type="w" for="ch" forName="parent_text_3" refType="w" fact="0.3553"/>
              <dgm:constr type="h" for="ch" forName="parent_text_3" refType="h" fact="0.24"/>
              <dgm:constr type="l" for="ch" forName="parent_text_2" refType="w" fact="0.6447"/>
              <dgm:constr type="t" for="ch" forName="parent_text_2" refType="h" fact="0.6879"/>
              <dgm:constr type="w" for="ch" forName="parent_text_2" refType="w" fact="0.3553"/>
              <dgm:constr type="h" for="ch" forName="parent_text_2" refType="h" fact="0.1846"/>
              <dgm:constr type="l" for="ch" forName="accent_2" refType="w" fact="0.5347"/>
              <dgm:constr type="t" for="ch" forName="accent_2" refType="h" fact="0.044"/>
              <dgm:constr type="w" for="ch" forName="accent_2" refType="w" fact="0.0526"/>
              <dgm:constr type="h" for="ch" forName="accent_2" refType="h" fact="0.0879"/>
              <dgm:constr type="l" for="ch" forName="accent_3" refType="w" fact="0.6005"/>
              <dgm:constr type="t" for="ch" forName="accent_3" refType="h" fact="0"/>
              <dgm:constr type="w" for="ch" forName="accent_3" refType="w" fact="0.0263"/>
              <dgm:constr type="h" for="ch" forName="accent_3" refType="h" fact="0.044"/>
              <dgm:constr type="l" for="ch" forName="parent_text_4" refType="w" fact="0.6005"/>
              <dgm:constr type="t" for="ch" forName="parent_text_4" refType="h" fact="0.1526"/>
              <dgm:constr type="w" for="ch" forName="parent_text_4" refType="w" fact="0.3553"/>
              <dgm:constr type="h" for="ch" forName="parent_text_4" refType="h" fact="0.166"/>
              <dgm:constr type="l" for="ch" forName="accent_4" refType="w" fact="0.6268"/>
              <dgm:constr type="t" for="ch" forName="accent_4" refType="h" fact="0.8791"/>
              <dgm:constr type="w" for="ch" forName="accent_4" refType="w" fact="0.0395"/>
              <dgm:constr type="h" for="ch" forName="accent_4" refType="h" fact="0.0659"/>
            </dgm:constrLst>
          </dgm:if>
          <dgm:else name="Name17">
            <dgm:constrLst>
              <dgm:constr type="primFontSz" for="des" ptType="node" op="equ" val="65"/>
              <dgm:constr type="l" for="ch" forName="image_accent_4" refType="w" fact="0.4248"/>
              <dgm:constr type="t" for="ch" forName="image_accent_4" refType="h" fact="0.1415"/>
              <dgm:constr type="w" for="ch" forName="image_accent_4" refType="w" fact="0.1126"/>
              <dgm:constr type="h" for="ch" forName="image_accent_4" refType="h" fact="0.1881"/>
              <dgm:constr type="l" for="ch" forName="image_4" refType="w" fact="0.4314"/>
              <dgm:constr type="t" for="ch" forName="image_4" refType="h" fact="0.1526"/>
              <dgm:constr type="w" for="ch" forName="image_4" refType="w" fact="0.0994"/>
              <dgm:constr type="h" for="ch" forName="image_4" refType="h" fact="0.166"/>
              <dgm:constr type="l" for="ch" forName="image_accent_2" refType="w" fact="0.3811"/>
              <dgm:constr type="t" for="ch" forName="image_accent_2" refType="h" fact="0.6756"/>
              <dgm:constr type="w" for="ch" forName="image_accent_2" refType="w" fact="0.1253"/>
              <dgm:constr type="h" for="ch" forName="image_accent_2" refType="h" fact="0.2092"/>
              <dgm:constr type="l" for="ch" forName="image_2" refType="w" fact="0.3885"/>
              <dgm:constr type="t" for="ch" forName="image_2" refType="h" fact="0.6879"/>
              <dgm:constr type="w" for="ch" forName="image_2" refType="w" fact="0.1105"/>
              <dgm:constr type="h" for="ch" forName="image_2" refType="h" fact="0.1846"/>
              <dgm:constr type="l" for="ch" forName="image_accent_3" refType="w" fact="0.3947"/>
              <dgm:constr type="t" for="ch" forName="image_accent_3" refType="h" fact="0.3802"/>
              <dgm:constr type="w" for="ch" forName="image_accent_3" refType="w" fact="0.1606"/>
              <dgm:constr type="h" for="ch" forName="image_accent_3" refType="h" fact="0.2683"/>
              <dgm:constr type="l" for="ch" forName="image_3" refType="w" fact="0.4032"/>
              <dgm:constr type="t" for="ch" forName="image_3" refType="h" fact="0.3944"/>
              <dgm:constr type="w" for="ch" forName="image_3" refType="w" fact="0.1437"/>
              <dgm:constr type="h" for="ch" forName="image_3" refType="h" fact="0.24"/>
              <dgm:constr type="l" for="ch" forName="image_accent_1" refType="w" fact="0.5237"/>
              <dgm:constr type="t" for="ch" forName="image_accent_1" refType="h" fact="0.6"/>
              <dgm:constr type="w" for="ch" forName="image_accent_1" refType="w" fact="0.2394"/>
              <dgm:constr type="h" for="ch" forName="image_accent_1" refType="h" fact="0.4"/>
              <dgm:constr type="l" for="ch" forName="image_1" refType="w" fact="0.5329"/>
              <dgm:constr type="t" for="ch" forName="image_1" refType="h" fact="0.6154"/>
              <dgm:constr type="w" for="ch" forName="image_1" refType="w" fact="0.2211"/>
              <dgm:constr type="h" for="ch" forName="image_1" refType="h" fact="0.3692"/>
              <dgm:constr type="l" for="ch" forName="parent_text_1" refType="w" fact="0.6447"/>
              <dgm:constr type="t" for="ch" forName="parent_text_1" refType="h" fact="0.3944"/>
              <dgm:constr type="w" for="ch" forName="parent_text_1" refType="w" fact="0.3553"/>
              <dgm:constr type="h" for="ch" forName="parent_text_1" refType="h" fact="0.1931"/>
              <dgm:constr type="l" for="ch" forName="accent_1" refType="w" fact="0.5395"/>
              <dgm:constr type="t" for="ch" forName="accent_1" refType="h" fact="0.3055"/>
              <dgm:constr type="w" for="ch" forName="accent_1" refType="w" fact="0.0711"/>
              <dgm:constr type="h" for="ch" forName="accent_1" refType="h" fact="0.1187"/>
              <dgm:constr type="l" for="ch" forName="parent_text_3" refType="w" fact="0.0132"/>
              <dgm:constr type="t" for="ch" forName="parent_text_3" refType="h" fact="0.3944"/>
              <dgm:constr type="w" for="ch" forName="parent_text_3" refType="w" fact="0.3553"/>
              <dgm:constr type="h" for="ch" forName="parent_text_3" refType="h" fact="0.24"/>
              <dgm:constr type="l" for="ch" forName="parent_text_2" refType="w" fact="0"/>
              <dgm:constr type="t" for="ch" forName="parent_text_2" refType="h" fact="0.6879"/>
              <dgm:constr type="w" for="ch" forName="parent_text_2" refType="w" fact="0.3553"/>
              <dgm:constr type="h" for="ch" forName="parent_text_2" refType="h" fact="0.1846"/>
              <dgm:constr type="l" for="ch" forName="accent_2" refType="w" fact="0.4126"/>
              <dgm:constr type="t" for="ch" forName="accent_2" refType="h" fact="0.044"/>
              <dgm:constr type="w" for="ch" forName="accent_2" refType="w" fact="0.0526"/>
              <dgm:constr type="h" for="ch" forName="accent_2" refType="h" fact="0.0879"/>
              <dgm:constr type="l" for="ch" forName="accent_3" refType="w" fact="0.3732"/>
              <dgm:constr type="t" for="ch" forName="accent_3" refType="h" fact="0"/>
              <dgm:constr type="w" for="ch" forName="accent_3" refType="w" fact="0.0263"/>
              <dgm:constr type="h" for="ch" forName="accent_3" refType="h" fact="0.044"/>
              <dgm:constr type="l" for="ch" forName="parent_text_4" refType="w" fact="0.0442"/>
              <dgm:constr type="t" for="ch" forName="parent_text_4" refType="h" fact="0.1526"/>
              <dgm:constr type="w" for="ch" forName="parent_text_4" refType="w" fact="0.3553"/>
              <dgm:constr type="h" for="ch" forName="parent_text_4" refType="h" fact="0.166"/>
              <dgm:constr type="l" for="ch" forName="accent_4" refType="w" fact="0.3337"/>
              <dgm:constr type="t" for="ch" forName="accent_4" refType="h" fact="0.8791"/>
              <dgm:constr type="w" for="ch" forName="accent_4" refType="w" fact="0.0395"/>
              <dgm:constr type="h" for="ch" forName="accent_4" refType="h" fact="0.0659"/>
            </dgm:constrLst>
          </dgm:else>
        </dgm:choose>
      </dgm:if>
      <dgm:if name="Name18" axis="ch" ptType="node" func="cnt" op="equ" val="5">
        <dgm:alg type="composite">
          <dgm:param type="ar" val="1.5076"/>
        </dgm:alg>
        <dgm:choose name="Name19">
          <dgm:if name="Name20" func="var" arg="dir" op="equ" val="norm">
            <dgm:constrLst>
              <dgm:constr type="primFontSz" for="des" ptType="node" op="equ" val="65"/>
              <dgm:constr type="l" for="ch" forName="image_accent_5" refType="w" fact="0.5301"/>
              <dgm:constr type="t" for="ch" forName="image_accent_5" refType="h" fact="0.0862"/>
              <dgm:constr type="w" for="ch" forName="image_accent_5" refType="w" fact="0.1022"/>
              <dgm:constr type="h" for="ch" forName="image_accent_5" refType="h" fact="0.1541"/>
              <dgm:constr type="l" for="ch" forName="image_5" refType="w" fact="0.5361"/>
              <dgm:constr type="t" for="ch" forName="image_5" refType="h" fact="0.0953"/>
              <dgm:constr type="w" for="ch" forName="image_5" refType="w" fact="0.0902"/>
              <dgm:constr type="h" for="ch" forName="image_5" refType="h" fact="0.1359"/>
              <dgm:constr type="l" for="ch" forName="image_accent_4" refType="w" fact="0.4528"/>
              <dgm:constr type="t" for="ch" forName="image_accent_4" refType="h" fact="0.2416"/>
              <dgm:constr type="w" for="ch" forName="image_accent_4" refType="w" fact="0.1103"/>
              <dgm:constr type="h" for="ch" forName="image_accent_4" refType="h" fact="0.1662"/>
              <dgm:constr type="l" for="ch" forName="image_4" refType="w" fact="0.4593"/>
              <dgm:constr type="t" for="ch" forName="image_4" refType="h" fact="0.2513"/>
              <dgm:constr type="w" for="ch" forName="image_4" refType="w" fact="0.0973"/>
              <dgm:constr type="h" for="ch" forName="image_4" refType="h" fact="0.1467"/>
              <dgm:constr type="l" for="ch" forName="image_accent_2" refType="w" fact="0.4832"/>
              <dgm:constr type="t" for="ch" forName="image_accent_2" refType="h" fact="0.7134"/>
              <dgm:constr type="w" for="ch" forName="image_accent_2" refType="w" fact="0.1226"/>
              <dgm:constr type="h" for="ch" forName="image_accent_2" refType="h" fact="0.1849"/>
              <dgm:constr type="l" for="ch" forName="image_2" refType="w" fact="0.4904"/>
              <dgm:constr type="t" for="ch" forName="image_2" refType="h" fact="0.7243"/>
              <dgm:constr type="w" for="ch" forName="image_2" refType="w" fact="0.1082"/>
              <dgm:constr type="h" for="ch" forName="image_2" refType="h" fact="0.1631"/>
              <dgm:constr type="l" for="ch" forName="image_accent_3" refType="w" fact="0.4352"/>
              <dgm:constr type="t" for="ch" forName="image_accent_3" refType="h" fact="0.4525"/>
              <dgm:constr type="w" for="ch" forName="image_accent_3" refType="w" fact="0.1573"/>
              <dgm:constr type="h" for="ch" forName="image_accent_3" refType="h" fact="0.2371"/>
              <dgm:constr type="l" for="ch" forName="image_3" refType="w" fact="0.4435"/>
              <dgm:constr type="t" for="ch" forName="image_3" refType="h" fact="0.465"/>
              <dgm:constr type="w" for="ch" forName="image_3" refType="w" fact="0.1407"/>
              <dgm:constr type="h" for="ch" forName="image_3" refType="h" fact="0.212"/>
              <dgm:constr type="l" for="ch" forName="image_accent_1" refType="w" fact="0.2318"/>
              <dgm:constr type="t" for="ch" forName="image_accent_1" refType="h" fact="0.6466"/>
              <dgm:constr type="w" for="ch" forName="image_accent_1" refType="w" fact="0.2344"/>
              <dgm:constr type="h" for="ch" forName="image_accent_1" refType="h" fact="0.3534"/>
              <dgm:constr type="l" for="ch" forName="image_1" refType="w" fact="0.2408"/>
              <dgm:constr type="t" for="ch" forName="image_1" refType="h" fact="0.6602"/>
              <dgm:constr type="w" for="ch" forName="image_1" refType="w" fact="0.2164"/>
              <dgm:constr type="h" for="ch" forName="image_1" refType="h" fact="0.3262"/>
              <dgm:constr type="l" for="ch" forName="parent_text_1" refType="w" fact="0"/>
              <dgm:constr type="t" for="ch" forName="parent_text_1" refType="h" fact="0.465"/>
              <dgm:constr type="w" for="ch" forName="parent_text_1" refType="w" fact="0.3478"/>
              <dgm:constr type="h" for="ch" forName="parent_text_1" refType="h" fact="0.165"/>
              <dgm:constr type="l" for="ch" forName="accent_1" refType="w" fact="0.3813"/>
              <dgm:constr type="t" for="ch" forName="accent_1" refType="h" fact="0.3864"/>
              <dgm:constr type="w" for="ch" forName="accent_1" refType="w" fact="0.0696"/>
              <dgm:constr type="h" for="ch" forName="accent_1" refType="h" fact="0.1049"/>
              <dgm:constr type="l" for="ch" forName="parent_text_3" refType="w" fact="0.6182"/>
              <dgm:constr type="t" for="ch" forName="parent_text_3" refType="h" fact="0.465"/>
              <dgm:constr type="w" for="ch" forName="parent_text_3" refType="w" fact="0.3478"/>
              <dgm:constr type="h" for="ch" forName="parent_text_3" refType="h" fact="0.212"/>
              <dgm:constr type="l" for="ch" forName="parent_text_2" refType="w" fact="0.6311"/>
              <dgm:constr type="t" for="ch" forName="parent_text_2" refType="h" fact="0.7243"/>
              <dgm:constr type="w" for="ch" forName="parent_text_2" refType="w" fact="0.3478"/>
              <dgm:constr type="h" for="ch" forName="parent_text_2" refType="h" fact="0.1631"/>
              <dgm:constr type="l" for="ch" forName="parent_text_4" refType="w" fact="0.5878"/>
              <dgm:constr type="t" for="ch" forName="parent_text_4" refType="h" fact="0.2513"/>
              <dgm:constr type="w" for="ch" forName="parent_text_4" refType="w" fact="0.3478"/>
              <dgm:constr type="h" for="ch" forName="parent_text_4" refType="h" fact="0.1467"/>
              <dgm:constr type="l" for="ch" forName="accent_2" refType="w" fact="0.6265"/>
              <dgm:constr type="t" for="ch" forName="accent_2" refType="h" fact="0.0194"/>
              <dgm:constr type="w" for="ch" forName="accent_2" refType="w" fact="0.0515"/>
              <dgm:constr type="h" for="ch" forName="accent_2" refType="h" fact="0.0777"/>
              <dgm:constr type="l" for="ch" forName="accent_3" refType="w" fact="0.7038"/>
              <dgm:constr type="t" for="ch" forName="accent_3" refType="h" fact="0"/>
              <dgm:constr type="w" for="ch" forName="accent_3" refType="w" fact="0.0258"/>
              <dgm:constr type="h" for="ch" forName="accent_3" refType="h" fact="0.0388"/>
              <dgm:constr type="l" for="ch" forName="parent_text_5" refType="w" fact="0.6522"/>
              <dgm:constr type="t" for="ch" forName="parent_text_5" refType="h" fact="0.0953"/>
              <dgm:constr type="w" for="ch" forName="parent_text_5" refType="w" fact="0.3478"/>
              <dgm:constr type="h" for="ch" forName="parent_text_5" refType="h" fact="0.1359"/>
              <dgm:constr type="l" for="ch" forName="accent_4" refType="w" fact="0.6136"/>
              <dgm:constr type="t" for="ch" forName="accent_4" refType="h" fact="0.8932"/>
              <dgm:constr type="w" for="ch" forName="accent_4" refType="w" fact="0.0386"/>
              <dgm:constr type="h" for="ch" forName="accent_4" refType="h" fact="0.0583"/>
            </dgm:constrLst>
          </dgm:if>
          <dgm:else name="Name21">
            <dgm:constrLst>
              <dgm:constr type="primFontSz" for="des" ptType="node" op="equ" val="65"/>
              <dgm:constr type="l" for="ch" forName="image_accent_5" refType="w" fact="0.3677"/>
              <dgm:constr type="t" for="ch" forName="image_accent_5" refType="h" fact="0.0862"/>
              <dgm:constr type="w" for="ch" forName="image_accent_5" refType="w" fact="0.1022"/>
              <dgm:constr type="h" for="ch" forName="image_accent_5" refType="h" fact="0.1541"/>
              <dgm:constr type="l" for="ch" forName="image_5" refType="w" fact="0.3738"/>
              <dgm:constr type="t" for="ch" forName="image_5" refType="h" fact="0.0953"/>
              <dgm:constr type="w" for="ch" forName="image_5" refType="w" fact="0.0902"/>
              <dgm:constr type="h" for="ch" forName="image_5" refType="h" fact="0.1359"/>
              <dgm:constr type="l" for="ch" forName="image_accent_4" refType="w" fact="0.437"/>
              <dgm:constr type="t" for="ch" forName="image_accent_4" refType="h" fact="0.2416"/>
              <dgm:constr type="w" for="ch" forName="image_accent_4" refType="w" fact="0.1103"/>
              <dgm:constr type="h" for="ch" forName="image_accent_4" refType="h" fact="0.1662"/>
              <dgm:constr type="l" for="ch" forName="image_4" refType="w" fact="0.4434"/>
              <dgm:constr type="t" for="ch" forName="image_4" refType="h" fact="0.2513"/>
              <dgm:constr type="w" for="ch" forName="image_4" refType="w" fact="0.0973"/>
              <dgm:constr type="h" for="ch" forName="image_4" refType="h" fact="0.1467"/>
              <dgm:constr type="l" for="ch" forName="image_accent_2" refType="w" fact="0.3942"/>
              <dgm:constr type="t" for="ch" forName="image_accent_2" refType="h" fact="0.7134"/>
              <dgm:constr type="w" for="ch" forName="image_accent_2" refType="w" fact="0.1226"/>
              <dgm:constr type="h" for="ch" forName="image_accent_2" refType="h" fact="0.1849"/>
              <dgm:constr type="l" for="ch" forName="image_2" refType="w" fact="0.4014"/>
              <dgm:constr type="t" for="ch" forName="image_2" refType="h" fact="0.7243"/>
              <dgm:constr type="w" for="ch" forName="image_2" refType="w" fact="0.1082"/>
              <dgm:constr type="h" for="ch" forName="image_2" refType="h" fact="0.1631"/>
              <dgm:constr type="l" for="ch" forName="image_accent_3" refType="w" fact="0.4075"/>
              <dgm:constr type="t" for="ch" forName="image_accent_3" refType="h" fact="0.4525"/>
              <dgm:constr type="w" for="ch" forName="image_accent_3" refType="w" fact="0.1573"/>
              <dgm:constr type="h" for="ch" forName="image_accent_3" refType="h" fact="0.2371"/>
              <dgm:constr type="l" for="ch" forName="image_3" refType="w" fact="0.4158"/>
              <dgm:constr type="t" for="ch" forName="image_3" refType="h" fact="0.465"/>
              <dgm:constr type="w" for="ch" forName="image_3" refType="w" fact="0.1407"/>
              <dgm:constr type="h" for="ch" forName="image_3" refType="h" fact="0.212"/>
              <dgm:constr type="l" for="ch" forName="image_accent_1" refType="w" fact="0.5338"/>
              <dgm:constr type="t" for="ch" forName="image_accent_1" refType="h" fact="0.6466"/>
              <dgm:constr type="w" for="ch" forName="image_accent_1" refType="w" fact="0.2344"/>
              <dgm:constr type="h" for="ch" forName="image_accent_1" refType="h" fact="0.3534"/>
              <dgm:constr type="l" for="ch" forName="image_1" refType="w" fact="0.5428"/>
              <dgm:constr type="t" for="ch" forName="image_1" refType="h" fact="0.6602"/>
              <dgm:constr type="w" for="ch" forName="image_1" refType="w" fact="0.2164"/>
              <dgm:constr type="h" for="ch" forName="image_1" refType="h" fact="0.3262"/>
              <dgm:constr type="l" for="ch" forName="parent_text_1" refType="w" fact="0.6522"/>
              <dgm:constr type="t" for="ch" forName="parent_text_1" refType="h" fact="0.465"/>
              <dgm:constr type="w" for="ch" forName="parent_text_1" refType="w" fact="0.3478"/>
              <dgm:constr type="h" for="ch" forName="parent_text_1" refType="h" fact="0.165"/>
              <dgm:constr type="l" for="ch" forName="accent_1" refType="w" fact="0.5492"/>
              <dgm:constr type="t" for="ch" forName="accent_1" refType="h" fact="0.3864"/>
              <dgm:constr type="w" for="ch" forName="accent_1" refType="w" fact="0.0696"/>
              <dgm:constr type="h" for="ch" forName="accent_1" refType="h" fact="0.1049"/>
              <dgm:constr type="l" for="ch" forName="parent_text_3" refType="w" fact="0.034"/>
              <dgm:constr type="t" for="ch" forName="parent_text_3" refType="h" fact="0.465"/>
              <dgm:constr type="w" for="ch" forName="parent_text_3" refType="w" fact="0.3478"/>
              <dgm:constr type="h" for="ch" forName="parent_text_3" refType="h" fact="0.212"/>
              <dgm:constr type="l" for="ch" forName="parent_text_2" refType="w" fact="0.0211"/>
              <dgm:constr type="t" for="ch" forName="parent_text_2" refType="h" fact="0.7243"/>
              <dgm:constr type="w" for="ch" forName="parent_text_2" refType="w" fact="0.3478"/>
              <dgm:constr type="h" for="ch" forName="parent_text_2" refType="h" fact="0.1631"/>
              <dgm:constr type="l" for="ch" forName="parent_text_4" refType="w" fact="0.0644"/>
              <dgm:constr type="t" for="ch" forName="parent_text_4" refType="h" fact="0.2513"/>
              <dgm:constr type="w" for="ch" forName="parent_text_4" refType="w" fact="0.3478"/>
              <dgm:constr type="h" for="ch" forName="parent_text_4" refType="h" fact="0.1467"/>
              <dgm:constr type="l" for="ch" forName="accent_2" refType="w" fact="0.322"/>
              <dgm:constr type="t" for="ch" forName="accent_2" refType="h" fact="0.0194"/>
              <dgm:constr type="w" for="ch" forName="accent_2" refType="w" fact="0.0515"/>
              <dgm:constr type="h" for="ch" forName="accent_2" refType="h" fact="0.0777"/>
              <dgm:constr type="l" for="ch" forName="accent_3" refType="w" fact="0.2705"/>
              <dgm:constr type="t" for="ch" forName="accent_3" refType="h" fact="0"/>
              <dgm:constr type="w" for="ch" forName="accent_3" refType="w" fact="0.0258"/>
              <dgm:constr type="h" for="ch" forName="accent_3" refType="h" fact="0.0388"/>
              <dgm:constr type="l" for="ch" forName="parent_text_5" refType="w" fact="0"/>
              <dgm:constr type="t" for="ch" forName="parent_text_5" refType="h" fact="0.0953"/>
              <dgm:constr type="w" for="ch" forName="parent_text_5" refType="w" fact="0.3478"/>
              <dgm:constr type="h" for="ch" forName="parent_text_5" refType="h" fact="0.1359"/>
              <dgm:constr type="l" for="ch" forName="accent_4" refType="w" fact="0.3478"/>
              <dgm:constr type="t" for="ch" forName="accent_4" refType="h" fact="0.8932"/>
              <dgm:constr type="w" for="ch" forName="accent_4" refType="w" fact="0.0386"/>
              <dgm:constr type="h" for="ch" forName="accent_4" refType="h" fact="0.0583"/>
            </dgm:constrLst>
          </dgm:else>
        </dgm:choose>
      </dgm:if>
      <dgm:if name="Name22" axis="ch" ptType="node" func="cnt" op="equ" val="6">
        <dgm:alg type="composite">
          <dgm:param type="ar" val="1.1351"/>
        </dgm:alg>
        <dgm:choose name="Name23">
          <dgm:if name="Name24" func="var" arg="dir" op="equ" val="norm">
            <dgm:constrLst>
              <dgm:constr type="primFontSz" for="des" ptType="node" op="equ" val="65"/>
              <dgm:constr type="l" for="ch" forName="image_accent_6" refType="w" fact="0.3864"/>
              <dgm:constr type="t" for="ch" forName="image_accent_6" refType="h" fact="0.7456"/>
              <dgm:constr type="w" for="ch" forName="image_accent_6" refType="w" fact="0.1757"/>
              <dgm:constr type="h" for="ch" forName="image_accent_6" refType="h" fact="0.1995"/>
              <dgm:constr type="l" for="ch" forName="image_6" refType="w" fact="0.3957"/>
              <dgm:constr type="t" for="ch" forName="image_6" refType="h" fact="0.7561"/>
              <dgm:constr type="w" for="ch" forName="image_6" refType="w" fact="0.1572"/>
              <dgm:constr type="h" for="ch" forName="image_6" refType="h" fact="0.1784"/>
              <dgm:constr type="l" for="ch" forName="image_accent_5" refType="w" fact="0.5301"/>
              <dgm:constr type="t" for="ch" forName="image_accent_5" refType="h" fact="0.0649"/>
              <dgm:constr type="w" for="ch" forName="image_accent_5" refType="w" fact="0.1022"/>
              <dgm:constr type="h" for="ch" forName="image_accent_5" refType="h" fact="0.116"/>
              <dgm:constr type="l" for="ch" forName="image_5" refType="w" fact="0.5361"/>
              <dgm:constr type="t" for="ch" forName="image_5" refType="h" fact="0.0717"/>
              <dgm:constr type="w" for="ch" forName="image_5" refType="w" fact="0.0902"/>
              <dgm:constr type="h" for="ch" forName="image_5" refType="h" fact="0.1023"/>
              <dgm:constr type="l" for="ch" forName="image_accent_4" refType="w" fact="0.4528"/>
              <dgm:constr type="t" for="ch" forName="image_accent_4" refType="h" fact="0.1819"/>
              <dgm:constr type="w" for="ch" forName="image_accent_4" refType="w" fact="0.1103"/>
              <dgm:constr type="h" for="ch" forName="image_accent_4" refType="h" fact="0.1251"/>
              <dgm:constr type="l" for="ch" forName="image_4" refType="w" fact="0.4593"/>
              <dgm:constr type="t" for="ch" forName="image_4" refType="h" fact="0.1892"/>
              <dgm:constr type="w" for="ch" forName="image_4" refType="w" fact="0.0973"/>
              <dgm:constr type="h" for="ch" forName="image_4" refType="h" fact="0.1104"/>
              <dgm:constr type="l" for="ch" forName="image_accent_2" refType="w" fact="0.4832"/>
              <dgm:constr type="t" for="ch" forName="image_accent_2" refType="h" fact="0.5371"/>
              <dgm:constr type="w" for="ch" forName="image_accent_2" refType="w" fact="0.1226"/>
              <dgm:constr type="h" for="ch" forName="image_accent_2" refType="h" fact="0.1392"/>
              <dgm:constr type="l" for="ch" forName="image_2" refType="w" fact="0.4904"/>
              <dgm:constr type="t" for="ch" forName="image_2" refType="h" fact="0.5453"/>
              <dgm:constr type="w" for="ch" forName="image_2" refType="w" fact="0.1082"/>
              <dgm:constr type="h" for="ch" forName="image_2" refType="h" fact="0.1228"/>
              <dgm:constr type="l" for="ch" forName="image_accent_3" refType="w" fact="0.4352"/>
              <dgm:constr type="t" for="ch" forName="image_accent_3" refType="h" fact="0.3407"/>
              <dgm:constr type="w" for="ch" forName="image_accent_3" refType="w" fact="0.1573"/>
              <dgm:constr type="h" for="ch" forName="image_accent_3" refType="h" fact="0.1785"/>
              <dgm:constr type="l" for="ch" forName="image_3" refType="w" fact="0.4435"/>
              <dgm:constr type="t" for="ch" forName="image_3" refType="h" fact="0.3501"/>
              <dgm:constr type="w" for="ch" forName="image_3" refType="w" fact="0.1407"/>
              <dgm:constr type="h" for="ch" forName="image_3" refType="h" fact="0.1596"/>
              <dgm:constr type="l" for="ch" forName="image_accent_1" refType="w" fact="0.2318"/>
              <dgm:constr type="t" for="ch" forName="image_accent_1" refType="h" fact="0.4869"/>
              <dgm:constr type="w" for="ch" forName="image_accent_1" refType="w" fact="0.2344"/>
              <dgm:constr type="h" for="ch" forName="image_accent_1" refType="h" fact="0.2661"/>
              <dgm:constr type="l" for="ch" forName="image_1" refType="w" fact="0.2401"/>
              <dgm:constr type="t" for="ch" forName="image_1" refType="h" fact="0.4971"/>
              <dgm:constr type="w" for="ch" forName="image_1" refType="w" fact="0.2164"/>
              <dgm:constr type="h" for="ch" forName="image_1" refType="h" fact="0.2456"/>
              <dgm:constr type="l" for="ch" forName="parent_text_1" refType="w" fact="0"/>
              <dgm:constr type="t" for="ch" forName="parent_text_1" refType="h" fact="0.3501"/>
              <dgm:constr type="w" for="ch" forName="parent_text_1" refType="w" fact="0.3478"/>
              <dgm:constr type="h" for="ch" forName="parent_text_1" refType="h" fact="0.125"/>
              <dgm:constr type="l" for="ch" forName="accent_1" refType="w" fact="0.3813"/>
              <dgm:constr type="t" for="ch" forName="accent_1" refType="h" fact="0.2909"/>
              <dgm:constr type="w" for="ch" forName="accent_1" refType="w" fact="0.0696"/>
              <dgm:constr type="h" for="ch" forName="accent_1" refType="h" fact="0.0789"/>
              <dgm:constr type="l" for="ch" forName="parent_text_2" refType="w" fact="0.6311"/>
              <dgm:constr type="t" for="ch" forName="parent_text_2" refType="h" fact="0.5453"/>
              <dgm:constr type="w" for="ch" forName="parent_text_2" refType="w" fact="0.3478"/>
              <dgm:constr type="h" for="ch" forName="parent_text_2" refType="h" fact="0.1228"/>
              <dgm:constr type="l" for="ch" forName="parent_text_4" refType="w" fact="0.5878"/>
              <dgm:constr type="t" for="ch" forName="parent_text_4" refType="h" fact="0.1892"/>
              <dgm:constr type="w" for="ch" forName="parent_text_4" refType="w" fact="0.3478"/>
              <dgm:constr type="h" for="ch" forName="parent_text_4" refType="h" fact="0.1104"/>
              <dgm:constr type="l" for="ch" forName="accent_2" refType="w" fact="0.6265"/>
              <dgm:constr type="t" for="ch" forName="accent_2" refType="h" fact="0.0146"/>
              <dgm:constr type="w" for="ch" forName="accent_2" refType="w" fact="0.0515"/>
              <dgm:constr type="h" for="ch" forName="accent_2" refType="h" fact="0.0585"/>
              <dgm:constr type="l" for="ch" forName="accent_3" refType="w" fact="0.7038"/>
              <dgm:constr type="t" for="ch" forName="accent_3" refType="h" fact="0"/>
              <dgm:constr type="w" for="ch" forName="accent_3" refType="w" fact="0.0258"/>
              <dgm:constr type="h" for="ch" forName="accent_3" refType="h" fact="0.0292"/>
              <dgm:constr type="l" for="ch" forName="parent_text_5" refType="w" fact="0.6522"/>
              <dgm:constr type="t" for="ch" forName="parent_text_5" refType="h" fact="0.0717"/>
              <dgm:constr type="w" for="ch" forName="parent_text_5" refType="w" fact="0.3478"/>
              <dgm:constr type="h" for="ch" forName="parent_text_5" refType="h" fact="0.1023"/>
              <dgm:constr type="l" for="ch" forName="parent_text_3" refType="w" fact="0.6182"/>
              <dgm:constr type="t" for="ch" forName="parent_text_3" refType="h" fact="0.3501"/>
              <dgm:constr type="w" for="ch" forName="parent_text_3" refType="w" fact="0.3478"/>
              <dgm:constr type="h" for="ch" forName="parent_text_3" refType="h" fact="0.1596"/>
              <dgm:constr type="l" for="ch" forName="accent_4" refType="w" fact="0.5538"/>
              <dgm:constr type="t" for="ch" forName="accent_4" refType="h" fact="0.9211"/>
              <dgm:constr type="w" for="ch" forName="accent_4" refType="w" fact="0.0696"/>
              <dgm:constr type="h" for="ch" forName="accent_4" refType="h" fact="0.0789"/>
              <dgm:constr type="l" for="ch" forName="parent_text_6" refType="w" fact="0.0195"/>
              <dgm:constr type="t" for="ch" forName="parent_text_6" refType="h" fact="0.7561"/>
              <dgm:constr type="w" for="ch" forName="parent_text_6" refType="w" fact="0.3478"/>
              <dgm:constr type="h" for="ch" forName="parent_text_6" refType="h" fact="0.1784"/>
              <dgm:constr type="l" for="ch" forName="accent_5" refType="w" fact="0.6182"/>
              <dgm:constr type="t" for="ch" forName="accent_5" refType="h" fact="0.6725"/>
              <dgm:constr type="w" for="ch" forName="accent_5" refType="w" fact="0.0386"/>
              <dgm:constr type="h" for="ch" forName="accent_5" refType="h" fact="0.0439"/>
            </dgm:constrLst>
          </dgm:if>
          <dgm:else name="Name25">
            <dgm:constrLst>
              <dgm:constr type="primFontSz" for="des" ptType="node" op="equ" val="65"/>
              <dgm:constr type="l" for="ch" forName="image_accent_6" refType="w" fact="0.4379"/>
              <dgm:constr type="t" for="ch" forName="image_accent_6" refType="h" fact="0.7456"/>
              <dgm:constr type="w" for="ch" forName="image_accent_6" refType="w" fact="0.1757"/>
              <dgm:constr type="h" for="ch" forName="image_accent_6" refType="h" fact="0.1995"/>
              <dgm:constr type="l" for="ch" forName="image_6" refType="w" fact="0.4471"/>
              <dgm:constr type="t" for="ch" forName="image_6" refType="h" fact="0.7561"/>
              <dgm:constr type="w" for="ch" forName="image_6" refType="w" fact="0.1572"/>
              <dgm:constr type="h" for="ch" forName="image_6" refType="h" fact="0.1784"/>
              <dgm:constr type="l" for="ch" forName="image_accent_5" refType="w" fact="0.3677"/>
              <dgm:constr type="t" for="ch" forName="image_accent_5" refType="h" fact="0.0649"/>
              <dgm:constr type="w" for="ch" forName="image_accent_5" refType="w" fact="0.1022"/>
              <dgm:constr type="h" for="ch" forName="image_accent_5" refType="h" fact="0.116"/>
              <dgm:constr type="l" for="ch" forName="image_5" refType="w" fact="0.3738"/>
              <dgm:constr type="t" for="ch" forName="image_5" refType="h" fact="0.0717"/>
              <dgm:constr type="w" for="ch" forName="image_5" refType="w" fact="0.0902"/>
              <dgm:constr type="h" for="ch" forName="image_5" refType="h" fact="0.1023"/>
              <dgm:constr type="l" for="ch" forName="image_accent_4" refType="w" fact="0.437"/>
              <dgm:constr type="t" for="ch" forName="image_accent_4" refType="h" fact="0.1819"/>
              <dgm:constr type="w" for="ch" forName="image_accent_4" refType="w" fact="0.1103"/>
              <dgm:constr type="h" for="ch" forName="image_accent_4" refType="h" fact="0.1251"/>
              <dgm:constr type="l" for="ch" forName="image_4" refType="w" fact="0.4434"/>
              <dgm:constr type="t" for="ch" forName="image_4" refType="h" fact="0.1892"/>
              <dgm:constr type="w" for="ch" forName="image_4" refType="w" fact="0.0973"/>
              <dgm:constr type="h" for="ch" forName="image_4" refType="h" fact="0.1104"/>
              <dgm:constr type="l" for="ch" forName="image_accent_2" refType="w" fact="0.3942"/>
              <dgm:constr type="t" for="ch" forName="image_accent_2" refType="h" fact="0.5371"/>
              <dgm:constr type="w" for="ch" forName="image_accent_2" refType="w" fact="0.1226"/>
              <dgm:constr type="h" for="ch" forName="image_accent_2" refType="h" fact="0.1392"/>
              <dgm:constr type="l" for="ch" forName="image_2" refType="w" fact="0.4014"/>
              <dgm:constr type="t" for="ch" forName="image_2" refType="h" fact="0.5453"/>
              <dgm:constr type="w" for="ch" forName="image_2" refType="w" fact="0.1082"/>
              <dgm:constr type="h" for="ch" forName="image_2" refType="h" fact="0.1228"/>
              <dgm:constr type="l" for="ch" forName="image_accent_3" refType="w" fact="0.4075"/>
              <dgm:constr type="t" for="ch" forName="image_accent_3" refType="h" fact="0.3407"/>
              <dgm:constr type="w" for="ch" forName="image_accent_3" refType="w" fact="0.1573"/>
              <dgm:constr type="h" for="ch" forName="image_accent_3" refType="h" fact="0.1785"/>
              <dgm:constr type="l" for="ch" forName="image_3" refType="w" fact="0.4158"/>
              <dgm:constr type="t" for="ch" forName="image_3" refType="h" fact="0.3501"/>
              <dgm:constr type="w" for="ch" forName="image_3" refType="w" fact="0.1407"/>
              <dgm:constr type="h" for="ch" forName="image_3" refType="h" fact="0.1596"/>
              <dgm:constr type="l" for="ch" forName="image_accent_1" refType="w" fact="0.5338"/>
              <dgm:constr type="t" for="ch" forName="image_accent_1" refType="h" fact="0.4869"/>
              <dgm:constr type="w" for="ch" forName="image_accent_1" refType="w" fact="0.2344"/>
              <dgm:constr type="h" for="ch" forName="image_accent_1" refType="h" fact="0.2661"/>
              <dgm:constr type="l" for="ch" forName="image_1" refType="w" fact="0.5435"/>
              <dgm:constr type="t" for="ch" forName="image_1" refType="h" fact="0.4971"/>
              <dgm:constr type="w" for="ch" forName="image_1" refType="w" fact="0.2164"/>
              <dgm:constr type="h" for="ch" forName="image_1" refType="h" fact="0.2456"/>
              <dgm:constr type="l" for="ch" forName="parent_text_1" refType="w" fact="0.6522"/>
              <dgm:constr type="t" for="ch" forName="parent_text_1" refType="h" fact="0.3501"/>
              <dgm:constr type="w" for="ch" forName="parent_text_1" refType="w" fact="0.3478"/>
              <dgm:constr type="h" for="ch" forName="parent_text_1" refType="h" fact="0.125"/>
              <dgm:constr type="l" for="ch" forName="accent_1" refType="w" fact="0.5492"/>
              <dgm:constr type="t" for="ch" forName="accent_1" refType="h" fact="0.2909"/>
              <dgm:constr type="w" for="ch" forName="accent_1" refType="w" fact="0.0696"/>
              <dgm:constr type="h" for="ch" forName="accent_1" refType="h" fact="0.0789"/>
              <dgm:constr type="l" for="ch" forName="parent_text_2" refType="w" fact="0.0211"/>
              <dgm:constr type="t" for="ch" forName="parent_text_2" refType="h" fact="0.5453"/>
              <dgm:constr type="w" for="ch" forName="parent_text_2" refType="w" fact="0.3478"/>
              <dgm:constr type="h" for="ch" forName="parent_text_2" refType="h" fact="0.1228"/>
              <dgm:constr type="l" for="ch" forName="parent_text_4" refType="w" fact="0.0644"/>
              <dgm:constr type="t" for="ch" forName="parent_text_4" refType="h" fact="0.1892"/>
              <dgm:constr type="w" for="ch" forName="parent_text_4" refType="w" fact="0.3478"/>
              <dgm:constr type="h" for="ch" forName="parent_text_4" refType="h" fact="0.1104"/>
              <dgm:constr type="l" for="ch" forName="accent_2" refType="w" fact="0.322"/>
              <dgm:constr type="t" for="ch" forName="accent_2" refType="h" fact="0.0146"/>
              <dgm:constr type="w" for="ch" forName="accent_2" refType="w" fact="0.0515"/>
              <dgm:constr type="h" for="ch" forName="accent_2" refType="h" fact="0.0585"/>
              <dgm:constr type="l" for="ch" forName="accent_3" refType="w" fact="0.2705"/>
              <dgm:constr type="t" for="ch" forName="accent_3" refType="h" fact="0"/>
              <dgm:constr type="w" for="ch" forName="accent_3" refType="w" fact="0.0258"/>
              <dgm:constr type="h" for="ch" forName="accent_3" refType="h" fact="0.0292"/>
              <dgm:constr type="l" for="ch" forName="parent_text_5" refType="w" fact="0"/>
              <dgm:constr type="t" for="ch" forName="parent_text_5" refType="h" fact="0.0717"/>
              <dgm:constr type="w" for="ch" forName="parent_text_5" refType="w" fact="0.3478"/>
              <dgm:constr type="h" for="ch" forName="parent_text_5" refType="h" fact="0.1023"/>
              <dgm:constr type="l" for="ch" forName="parent_text_3" refType="w" fact="0.034"/>
              <dgm:constr type="t" for="ch" forName="parent_text_3" refType="h" fact="0.3501"/>
              <dgm:constr type="w" for="ch" forName="parent_text_3" refType="w" fact="0.3478"/>
              <dgm:constr type="h" for="ch" forName="parent_text_3" refType="h" fact="0.1596"/>
              <dgm:constr type="l" for="ch" forName="accent_4" refType="w" fact="0.3766"/>
              <dgm:constr type="t" for="ch" forName="accent_4" refType="h" fact="0.9211"/>
              <dgm:constr type="w" for="ch" forName="accent_4" refType="w" fact="0.0696"/>
              <dgm:constr type="h" for="ch" forName="accent_4" refType="h" fact="0.0789"/>
              <dgm:constr type="l" for="ch" forName="parent_text_6" refType="w" fact="0.6328"/>
              <dgm:constr type="t" for="ch" forName="parent_text_6" refType="h" fact="0.7561"/>
              <dgm:constr type="w" for="ch" forName="parent_text_6" refType="w" fact="0.3478"/>
              <dgm:constr type="h" for="ch" forName="parent_text_6" refType="h" fact="0.1784"/>
              <dgm:constr type="l" for="ch" forName="accent_5" refType="w" fact="0.3431"/>
              <dgm:constr type="t" for="ch" forName="accent_5" refType="h" fact="0.6725"/>
              <dgm:constr type="w" for="ch" forName="accent_5" refType="w" fact="0.0386"/>
              <dgm:constr type="h" for="ch" forName="accent_5" refType="h" fact="0.0439"/>
            </dgm:constrLst>
          </dgm:else>
        </dgm:choose>
      </dgm:if>
      <dgm:if name="Name26" axis="ch" ptType="node" func="cnt" op="equ" val="7">
        <dgm:alg type="composite">
          <dgm:param type="ar" val="1.0352"/>
        </dgm:alg>
        <dgm:choose name="Name27">
          <dgm:if name="Name28" func="var" arg="dir" op="equ" val="norm">
            <dgm:constrLst>
              <dgm:constr type="primFontSz" for="des" ptType="node" op="equ" val="65"/>
              <dgm:constr type="l" for="ch" forName="accent_1" refType="w" fact="0.7553"/>
              <dgm:constr type="t" for="ch" forName="accent_1" refType="h" fact="0.96"/>
              <dgm:constr type="w" for="ch" forName="accent_1" refType="w" fact="0.0386"/>
              <dgm:constr type="h" for="ch" forName="accent_1" refType="h" fact="0.04"/>
              <dgm:constr type="l" for="ch" forName="image_accent_2" refType="w" fact="0.4832"/>
              <dgm:constr type="t" for="ch" forName="image_accent_2" refType="h" fact="0.4899"/>
              <dgm:constr type="w" for="ch" forName="image_accent_2" refType="w" fact="0.1226"/>
              <dgm:constr type="h" for="ch" forName="image_accent_2" refType="h" fact="0.1269"/>
              <dgm:constr type="l" for="ch" forName="image_2" refType="w" fact="0.4904"/>
              <dgm:constr type="t" for="ch" forName="image_2" refType="h" fact="0.4973"/>
              <dgm:constr type="w" for="ch" forName="image_2" refType="w" fact="0.1082"/>
              <dgm:constr type="h" for="ch" forName="image_2" refType="h" fact="0.112"/>
              <dgm:constr type="l" for="ch" forName="image_accent_3" refType="w" fact="0.4352"/>
              <dgm:constr type="t" for="ch" forName="image_accent_3" refType="h" fact="0.3107"/>
              <dgm:constr type="w" for="ch" forName="image_accent_3" refType="w" fact="0.1573"/>
              <dgm:constr type="h" for="ch" forName="image_accent_3" refType="h" fact="0.1628"/>
              <dgm:constr type="l" for="ch" forName="image_3" refType="w" fact="0.4435"/>
              <dgm:constr type="t" for="ch" forName="image_3" refType="h" fact="0.3193"/>
              <dgm:constr type="w" for="ch" forName="image_3" refType="w" fact="0.1407"/>
              <dgm:constr type="h" for="ch" forName="image_3" refType="h" fact="0.1456"/>
              <dgm:constr type="l" for="ch" forName="image_accent_4" refType="w" fact="0.4528"/>
              <dgm:constr type="t" for="ch" forName="image_accent_4" refType="h" fact="0.1659"/>
              <dgm:constr type="w" for="ch" forName="image_accent_4" refType="w" fact="0.1103"/>
              <dgm:constr type="h" for="ch" forName="image_accent_4" refType="h" fact="0.1141"/>
              <dgm:constr type="l" for="ch" forName="image_4" refType="w" fact="0.4593"/>
              <dgm:constr type="t" for="ch" forName="image_4" refType="h" fact="0.1726"/>
              <dgm:constr type="w" for="ch" forName="image_4" refType="w" fact="0.0973"/>
              <dgm:constr type="h" for="ch" forName="image_4" refType="h" fact="0.1007"/>
              <dgm:constr type="l" for="ch" forName="image_accent_5" refType="w" fact="0.5301"/>
              <dgm:constr type="t" for="ch" forName="image_accent_5" refType="h" fact="0.0592"/>
              <dgm:constr type="w" for="ch" forName="image_accent_5" refType="w" fact="0.1022"/>
              <dgm:constr type="h" for="ch" forName="image_accent_5" refType="h" fact="0.1058"/>
              <dgm:constr type="l" for="ch" forName="image_5" refType="w" fact="0.5361"/>
              <dgm:constr type="t" for="ch" forName="image_5" refType="h" fact="0.0654"/>
              <dgm:constr type="w" for="ch" forName="image_5" refType="w" fact="0.0902"/>
              <dgm:constr type="h" for="ch" forName="image_5" refType="h" fact="0.0933"/>
              <dgm:constr type="l" for="ch" forName="image_accent_6" refType="w" fact="0.3864"/>
              <dgm:constr type="t" for="ch" forName="image_accent_6" refType="h" fact="0.68"/>
              <dgm:constr type="w" for="ch" forName="image_accent_6" refType="w" fact="0.1757"/>
              <dgm:constr type="h" for="ch" forName="image_accent_6" refType="h" fact="0.1819"/>
              <dgm:constr type="l" for="ch" forName="image_6" refType="w" fact="0.3957"/>
              <dgm:constr type="t" for="ch" forName="image_6" refType="h" fact="0.6896"/>
              <dgm:constr type="w" for="ch" forName="image_6" refType="w" fact="0.1572"/>
              <dgm:constr type="h" for="ch" forName="image_6" refType="h" fact="0.1627"/>
              <dgm:constr type="l" for="ch" forName="image_accent_7" refType="w" fact="0.5291"/>
              <dgm:constr type="t" for="ch" forName="image_accent_7" refType="h" fact="0.8325"/>
              <dgm:constr type="w" for="ch" forName="image_accent_7" refType="w" fact="0.1103"/>
              <dgm:constr type="h" for="ch" forName="image_accent_7" refType="h" fact="0.1141"/>
              <dgm:constr type="l" for="ch" forName="image_7" refType="w" fact="0.5356"/>
              <dgm:constr type="t" for="ch" forName="image_7" refType="h" fact="0.8392"/>
              <dgm:constr type="w" for="ch" forName="image_7" refType="w" fact="0.0973"/>
              <dgm:constr type="h" for="ch" forName="image_7" refType="h" fact="0.1007"/>
              <dgm:constr type="l" for="ch" forName="image_accent_1" refType="w" fact="0.2318"/>
              <dgm:constr type="t" for="ch" forName="image_accent_1" refType="h" fact="0.444"/>
              <dgm:constr type="w" for="ch" forName="image_accent_1" refType="w" fact="0.2344"/>
              <dgm:constr type="h" for="ch" forName="image_accent_1" refType="h" fact="0.2426"/>
              <dgm:constr type="l" for="ch" forName="image_1" refType="w" fact="0.2408"/>
              <dgm:constr type="t" for="ch" forName="image_1" refType="h" fact="0.4533"/>
              <dgm:constr type="w" for="ch" forName="image_1" refType="w" fact="0.2164"/>
              <dgm:constr type="h" for="ch" forName="image_1" refType="h" fact="0.224"/>
              <dgm:constr type="l" for="ch" forName="parent_text_1" refType="w" fact="0"/>
              <dgm:constr type="t" for="ch" forName="parent_text_1" refType="h" fact="0.3193"/>
              <dgm:constr type="w" for="ch" forName="parent_text_1" refType="w" fact="0.3478"/>
              <dgm:constr type="h" for="ch" forName="parent_text_1" refType="h" fact="0.115"/>
              <dgm:constr type="l" for="ch" forName="accent_2" refType="w" fact="0.3813"/>
              <dgm:constr type="t" for="ch" forName="accent_2" refType="h" fact="0.2653"/>
              <dgm:constr type="w" for="ch" forName="accent_2" refType="w" fact="0.0696"/>
              <dgm:constr type="h" for="ch" forName="accent_2" refType="h" fact="0.072"/>
              <dgm:constr type="l" for="ch" forName="parent_text_2" refType="w" fact="0.6311"/>
              <dgm:constr type="t" for="ch" forName="parent_text_2" refType="h" fact="0.4973"/>
              <dgm:constr type="w" for="ch" forName="parent_text_2" refType="w" fact="0.3478"/>
              <dgm:constr type="h" for="ch" forName="parent_text_2" refType="h" fact="0.112"/>
              <dgm:constr type="l" for="ch" forName="parent_text_4" refType="w" fact="0.5878"/>
              <dgm:constr type="t" for="ch" forName="parent_text_4" refType="h" fact="0.1726"/>
              <dgm:constr type="w" for="ch" forName="parent_text_4" refType="w" fact="0.3478"/>
              <dgm:constr type="h" for="ch" forName="parent_text_4" refType="h" fact="0.1007"/>
              <dgm:constr type="l" for="ch" forName="accent_3" refType="w" fact="0.7038"/>
              <dgm:constr type="t" for="ch" forName="accent_3" refType="h" fact="0"/>
              <dgm:constr type="w" for="ch" forName="accent_3" refType="w" fact="0.0258"/>
              <dgm:constr type="h" for="ch" forName="accent_3" refType="h" fact="0.0267"/>
              <dgm:constr type="l" for="ch" forName="parent_text_5" refType="w" fact="0.6522"/>
              <dgm:constr type="t" for="ch" forName="parent_text_5" refType="h" fact="0.0654"/>
              <dgm:constr type="w" for="ch" forName="parent_text_5" refType="w" fact="0.3478"/>
              <dgm:constr type="h" for="ch" forName="parent_text_5" refType="h" fact="0.0933"/>
              <dgm:constr type="l" for="ch" forName="parent_text_3" refType="w" fact="0.6182"/>
              <dgm:constr type="t" for="ch" forName="parent_text_3" refType="h" fact="0.3193"/>
              <dgm:constr type="w" for="ch" forName="parent_text_3" refType="w" fact="0.3478"/>
              <dgm:constr type="h" for="ch" forName="parent_text_3" refType="h" fact="0.1456"/>
              <dgm:constr type="l" for="ch" forName="parent_text_6" refType="w" fact="0.02"/>
              <dgm:constr type="t" for="ch" forName="parent_text_6" refType="h" fact="0.6896"/>
              <dgm:constr type="w" for="ch" forName="parent_text_6" refType="w" fact="0.3478"/>
              <dgm:constr type="h" for="ch" forName="parent_text_6" refType="h" fact="0.1627"/>
              <dgm:constr type="l" for="ch" forName="accent_4" refType="w" fact="0.6265"/>
              <dgm:constr type="t" for="ch" forName="accent_4" refType="h" fact="0.0213"/>
              <dgm:constr type="w" for="ch" forName="accent_4" refType="w" fact="0.0515"/>
              <dgm:constr type="h" for="ch" forName="accent_4" refType="h" fact="0.0533"/>
              <dgm:constr type="l" for="ch" forName="accent_5" refType="w" fact="0.6522"/>
              <dgm:constr type="t" for="ch" forName="accent_5" refType="h" fact="0.92"/>
              <dgm:constr type="w" for="ch" forName="accent_5" refType="w" fact="0.0696"/>
              <dgm:constr type="h" for="ch" forName="accent_5" refType="h" fact="0.072"/>
              <dgm:constr type="l" for="ch" forName="parent_text_7" refType="w" fact="0.105"/>
              <dgm:constr type="t" for="ch" forName="parent_text_7" refType="h" fact="0.87"/>
              <dgm:constr type="w" for="ch" forName="parent_text_7" refType="w" fact="0.407"/>
              <dgm:constr type="h" for="ch" forName="parent_text_7" refType="h" fact="0.13"/>
              <dgm:constr type="l" for="ch" forName="accent_6" refType="w" fact="0.6136"/>
              <dgm:constr type="t" for="ch" forName="accent_6" refType="h" fact="0.6133"/>
              <dgm:constr type="w" for="ch" forName="accent_6" refType="w" fact="0.0386"/>
              <dgm:constr type="h" for="ch" forName="accent_6" refType="h" fact="0.04"/>
            </dgm:constrLst>
          </dgm:if>
          <dgm:else name="Name29">
            <dgm:constrLst>
              <dgm:constr type="primFontSz" for="des" ptType="node" op="equ" val="65"/>
              <dgm:constr type="l" for="ch" forName="accent_1" refType="w" fact="0.2061"/>
              <dgm:constr type="t" for="ch" forName="accent_1" refType="h" fact="0.96"/>
              <dgm:constr type="w" for="ch" forName="accent_1" refType="w" fact="0.0386"/>
              <dgm:constr type="h" for="ch" forName="accent_1" refType="h" fact="0.04"/>
              <dgm:constr type="l" for="ch" forName="image_accent_7" refType="w" fact="0.3606"/>
              <dgm:constr type="t" for="ch" forName="image_accent_7" refType="h" fact="0.8325"/>
              <dgm:constr type="w" for="ch" forName="image_accent_7" refType="w" fact="0.1103"/>
              <dgm:constr type="h" for="ch" forName="image_accent_7" refType="h" fact="0.1141"/>
              <dgm:constr type="l" for="ch" forName="image_7" refType="w" fact="0.3671"/>
              <dgm:constr type="t" for="ch" forName="image_7" refType="h" fact="0.8392"/>
              <dgm:constr type="w" for="ch" forName="image_7" refType="w" fact="0.0973"/>
              <dgm:constr type="h" for="ch" forName="image_7" refType="h" fact="0.1007"/>
              <dgm:constr type="l" for="ch" forName="image_accent_6" refType="w" fact="0.4379"/>
              <dgm:constr type="t" for="ch" forName="image_accent_6" refType="h" fact="0.68"/>
              <dgm:constr type="w" for="ch" forName="image_accent_6" refType="w" fact="0.1757"/>
              <dgm:constr type="h" for="ch" forName="image_accent_6" refType="h" fact="0.1819"/>
              <dgm:constr type="l" for="ch" forName="image_6" refType="w" fact="0.4471"/>
              <dgm:constr type="t" for="ch" forName="image_6" refType="h" fact="0.6896"/>
              <dgm:constr type="w" for="ch" forName="image_6" refType="w" fact="0.1572"/>
              <dgm:constr type="h" for="ch" forName="image_6" refType="h" fact="0.1627"/>
              <dgm:constr type="l" for="ch" forName="image_accent_5" refType="w" fact="0.3677"/>
              <dgm:constr type="t" for="ch" forName="image_accent_5" refType="h" fact="0.0592"/>
              <dgm:constr type="w" for="ch" forName="image_accent_5" refType="w" fact="0.1022"/>
              <dgm:constr type="h" for="ch" forName="image_accent_5" refType="h" fact="0.1058"/>
              <dgm:constr type="l" for="ch" forName="image_5" refType="w" fact="0.3738"/>
              <dgm:constr type="t" for="ch" forName="image_5" refType="h" fact="0.0654"/>
              <dgm:constr type="w" for="ch" forName="image_5" refType="w" fact="0.0902"/>
              <dgm:constr type="h" for="ch" forName="image_5" refType="h" fact="0.0933"/>
              <dgm:constr type="l" for="ch" forName="image_accent_4" refType="w" fact="0.437"/>
              <dgm:constr type="t" for="ch" forName="image_accent_4" refType="h" fact="0.1659"/>
              <dgm:constr type="w" for="ch" forName="image_accent_4" refType="w" fact="0.1103"/>
              <dgm:constr type="h" for="ch" forName="image_accent_4" refType="h" fact="0.1141"/>
              <dgm:constr type="l" for="ch" forName="image_4" refType="w" fact="0.4434"/>
              <dgm:constr type="t" for="ch" forName="image_4" refType="h" fact="0.1726"/>
              <dgm:constr type="w" for="ch" forName="image_4" refType="w" fact="0.0973"/>
              <dgm:constr type="h" for="ch" forName="image_4" refType="h" fact="0.1007"/>
              <dgm:constr type="l" for="ch" forName="image_accent_2" refType="w" fact="0.3942"/>
              <dgm:constr type="t" for="ch" forName="image_accent_2" refType="h" fact="0.4899"/>
              <dgm:constr type="w" for="ch" forName="image_accent_2" refType="w" fact="0.1226"/>
              <dgm:constr type="h" for="ch" forName="image_accent_2" refType="h" fact="0.1269"/>
              <dgm:constr type="l" for="ch" forName="image_2" refType="w" fact="0.4014"/>
              <dgm:constr type="t" for="ch" forName="image_2" refType="h" fact="0.4973"/>
              <dgm:constr type="w" for="ch" forName="image_2" refType="w" fact="0.1082"/>
              <dgm:constr type="h" for="ch" forName="image_2" refType="h" fact="0.112"/>
              <dgm:constr type="l" for="ch" forName="image_accent_3" refType="w" fact="0.4075"/>
              <dgm:constr type="t" for="ch" forName="image_accent_3" refType="h" fact="0.3107"/>
              <dgm:constr type="w" for="ch" forName="image_accent_3" refType="w" fact="0.1573"/>
              <dgm:constr type="h" for="ch" forName="image_accent_3" refType="h" fact="0.1628"/>
              <dgm:constr type="l" for="ch" forName="image_3" refType="w" fact="0.4158"/>
              <dgm:constr type="t" for="ch" forName="image_3" refType="h" fact="0.3193"/>
              <dgm:constr type="w" for="ch" forName="image_3" refType="w" fact="0.1407"/>
              <dgm:constr type="h" for="ch" forName="image_3" refType="h" fact="0.1456"/>
              <dgm:constr type="l" for="ch" forName="image_accent_1" refType="w" fact="0.5338"/>
              <dgm:constr type="t" for="ch" forName="image_accent_1" refType="h" fact="0.444"/>
              <dgm:constr type="w" for="ch" forName="image_accent_1" refType="w" fact="0.2344"/>
              <dgm:constr type="h" for="ch" forName="image_accent_1" refType="h" fact="0.2426"/>
              <dgm:constr type="l" for="ch" forName="image_1" refType="w" fact="0.5428"/>
              <dgm:constr type="t" for="ch" forName="image_1" refType="h" fact="0.4533"/>
              <dgm:constr type="w" for="ch" forName="image_1" refType="w" fact="0.2164"/>
              <dgm:constr type="h" for="ch" forName="image_1" refType="h" fact="0.224"/>
              <dgm:constr type="l" for="ch" forName="parent_text_1" refType="w" fact="0.6522"/>
              <dgm:constr type="t" for="ch" forName="parent_text_1" refType="h" fact="0.3193"/>
              <dgm:constr type="w" for="ch" forName="parent_text_1" refType="w" fact="0.3478"/>
              <dgm:constr type="h" for="ch" forName="parent_text_1" refType="h" fact="0.115"/>
              <dgm:constr type="l" for="ch" forName="accent_2" refType="w" fact="0.5492"/>
              <dgm:constr type="t" for="ch" forName="accent_2" refType="h" fact="0.2653"/>
              <dgm:constr type="w" for="ch" forName="accent_2" refType="w" fact="0.0696"/>
              <dgm:constr type="h" for="ch" forName="accent_2" refType="h" fact="0.072"/>
              <dgm:constr type="l" for="ch" forName="parent_text_2" refType="w" fact="0.0211"/>
              <dgm:constr type="t" for="ch" forName="parent_text_2" refType="h" fact="0.4973"/>
              <dgm:constr type="w" for="ch" forName="parent_text_2" refType="w" fact="0.3478"/>
              <dgm:constr type="h" for="ch" forName="parent_text_2" refType="h" fact="0.112"/>
              <dgm:constr type="l" for="ch" forName="parent_text_4" refType="w" fact="0.0644"/>
              <dgm:constr type="t" for="ch" forName="parent_text_4" refType="h" fact="0.1726"/>
              <dgm:constr type="w" for="ch" forName="parent_text_4" refType="w" fact="0.3478"/>
              <dgm:constr type="h" for="ch" forName="parent_text_4" refType="h" fact="0.1007"/>
              <dgm:constr type="l" for="ch" forName="accent_3" refType="w" fact="0.2705"/>
              <dgm:constr type="t" for="ch" forName="accent_3" refType="h" fact="0"/>
              <dgm:constr type="w" for="ch" forName="accent_3" refType="w" fact="0.0258"/>
              <dgm:constr type="h" for="ch" forName="accent_3" refType="h" fact="0.0267"/>
              <dgm:constr type="l" for="ch" forName="parent_text_5" refType="w" fact="0"/>
              <dgm:constr type="t" for="ch" forName="parent_text_5" refType="h" fact="0.0654"/>
              <dgm:constr type="w" for="ch" forName="parent_text_5" refType="w" fact="0.3478"/>
              <dgm:constr type="h" for="ch" forName="parent_text_5" refType="h" fact="0.0933"/>
              <dgm:constr type="l" for="ch" forName="parent_text_3" refType="w" fact="0.034"/>
              <dgm:constr type="t" for="ch" forName="parent_text_3" refType="h" fact="0.3193"/>
              <dgm:constr type="w" for="ch" forName="parent_text_3" refType="w" fact="0.3478"/>
              <dgm:constr type="h" for="ch" forName="parent_text_3" refType="h" fact="0.1456"/>
              <dgm:constr type="l" for="ch" forName="parent_text_6" refType="w" fact="0.63"/>
              <dgm:constr type="t" for="ch" forName="parent_text_6" refType="h" fact="0.6896"/>
              <dgm:constr type="w" for="ch" forName="parent_text_6" refType="w" fact="0.3478"/>
              <dgm:constr type="h" for="ch" forName="parent_text_6" refType="h" fact="0.1627"/>
              <dgm:constr type="l" for="ch" forName="accent_4" refType="w" fact="0.322"/>
              <dgm:constr type="t" for="ch" forName="accent_4" refType="h" fact="0.0213"/>
              <dgm:constr type="w" for="ch" forName="accent_4" refType="w" fact="0.0515"/>
              <dgm:constr type="h" for="ch" forName="accent_4" refType="h" fact="0.0533"/>
              <dgm:constr type="l" for="ch" forName="accent_5" refType="w" fact="0.2782"/>
              <dgm:constr type="t" for="ch" forName="accent_5" refType="h" fact="0.92"/>
              <dgm:constr type="w" for="ch" forName="accent_5" refType="w" fact="0.0696"/>
              <dgm:constr type="h" for="ch" forName="accent_5" refType="h" fact="0.072"/>
              <dgm:constr type="l" for="ch" forName="parent_text_7" refType="w" fact="0.485"/>
              <dgm:constr type="t" for="ch" forName="parent_text_7" refType="h" fact="0.87"/>
              <dgm:constr type="w" for="ch" forName="parent_text_7" refType="w" fact="0.347"/>
              <dgm:constr type="h" for="ch" forName="parent_text_7" refType="h" fact="0.13"/>
              <dgm:constr type="l" for="ch" forName="accent_6" refType="w" fact="0.3478"/>
              <dgm:constr type="t" for="ch" forName="accent_6" refType="h" fact="0.6133"/>
              <dgm:constr type="w" for="ch" forName="accent_6" refType="w" fact="0.0386"/>
              <dgm:constr type="h" for="ch" forName="accent_6" refType="h" fact="0.04"/>
            </dgm:constrLst>
          </dgm:else>
        </dgm:choose>
        <dgm:layoutNode name="accent_6" styleLbl="alignNode1">
          <dgm:alg type="sp"/>
          <dgm:shape xmlns:r="http://schemas.openxmlformats.org/officeDocument/2006/relationships" type="donut" r:blip="">
            <dgm:adjLst>
              <dgm:adj idx="1" val="0.0746"/>
            </dgm:adjLst>
          </dgm:shape>
          <dgm:presOf/>
        </dgm:layoutNode>
      </dgm:if>
      <dgm:else name="Name30">
        <dgm:alg type="composite">
          <dgm:param type="ar" val="0.9705"/>
        </dgm:alg>
        <dgm:choose name="Name31">
          <dgm:if name="Name32" func="var" arg="dir" op="equ" val="norm">
            <dgm:constrLst>
              <dgm:constr type="primFontSz" for="des" ptType="node" op="equ" val="65"/>
              <dgm:constr type="l" for="ch" forName="accent_1" refType="w" fact="0.7599"/>
              <dgm:constr type="t" for="ch" forName="accent_1" refType="h" fact="0.925"/>
              <dgm:constr type="w" for="ch" forName="accent_1" refType="w" fact="0.0386"/>
              <dgm:constr type="h" for="ch" forName="accent_1" refType="h" fact="0.0375"/>
              <dgm:constr type="l" for="ch" forName="accent_2" refType="w" fact="0.6182"/>
              <dgm:constr type="t" for="ch" forName="accent_2" refType="h" fact="0.575"/>
              <dgm:constr type="w" for="ch" forName="accent_2" refType="w" fact="0.0386"/>
              <dgm:constr type="h" for="ch" forName="accent_2" refType="h" fact="0.0375"/>
              <dgm:constr type="l" for="ch" forName="image_accent_8" refType="w" fact="0.6449"/>
              <dgm:constr type="t" for="ch" forName="image_accent_8" refType="h" fact="0.8508"/>
              <dgm:constr type="w" for="ch" forName="image_accent_8" refType="w" fact="0.1022"/>
              <dgm:constr type="h" for="ch" forName="image_accent_8" refType="h" fact="0.0992"/>
              <dgm:constr type="l" for="ch" forName="image_8" refType="w" fact="0.6538"/>
              <dgm:constr type="t" for="ch" forName="image_8" refType="h" fact="0.8595"/>
              <dgm:constr type="w" for="ch" forName="image_8" refType="w" fact="0.0844"/>
              <dgm:constr type="h" for="ch" forName="image_8" refType="h" fact="0.0819"/>
              <dgm:constr type="l" for="ch" forName="image_accent_7" refType="w" fact="0.5291"/>
              <dgm:constr type="t" for="ch" forName="image_accent_7" refType="h" fact="0.7805"/>
              <dgm:constr type="w" for="ch" forName="image_accent_7" refType="w" fact="0.1103"/>
              <dgm:constr type="h" for="ch" forName="image_accent_7" refType="h" fact="0.107"/>
              <dgm:constr type="l" for="ch" forName="image_7" refType="w" fact="0.5356"/>
              <dgm:constr type="t" for="ch" forName="image_7" refType="h" fact="0.7868"/>
              <dgm:constr type="w" for="ch" forName="image_7" refType="w" fact="0.0973"/>
              <dgm:constr type="h" for="ch" forName="image_7" refType="h" fact="0.0944"/>
              <dgm:constr type="l" for="ch" forName="image_accent_6" refType="w" fact="0.3864"/>
              <dgm:constr type="t" for="ch" forName="image_accent_6" refType="h" fact="0.6375"/>
              <dgm:constr type="w" for="ch" forName="image_accent_6" refType="w" fact="0.1757"/>
              <dgm:constr type="h" for="ch" forName="image_accent_6" refType="h" fact="0.1706"/>
              <dgm:constr type="l" for="ch" forName="image_6" refType="w" fact="0.3957"/>
              <dgm:constr type="t" for="ch" forName="image_6" refType="h" fact="0.6465"/>
              <dgm:constr type="w" for="ch" forName="image_6" refType="w" fact="0.1572"/>
              <dgm:constr type="h" for="ch" forName="image_6" refType="h" fact="0.1525"/>
              <dgm:constr type="l" for="ch" forName="image_accent_5" refType="w" fact="0.5301"/>
              <dgm:constr type="t" for="ch" forName="image_accent_5" refType="h" fact="0.0555"/>
              <dgm:constr type="w" for="ch" forName="image_accent_5" refType="w" fact="0.1022"/>
              <dgm:constr type="h" for="ch" forName="image_accent_5" refType="h" fact="0.0992"/>
              <dgm:constr type="l" for="ch" forName="image_5" refType="w" fact="0.5361"/>
              <dgm:constr type="t" for="ch" forName="image_5" refType="h" fact="0.0613"/>
              <dgm:constr type="w" for="ch" forName="image_5" refType="w" fact="0.0902"/>
              <dgm:constr type="h" for="ch" forName="image_5" refType="h" fact="0.0875"/>
              <dgm:constr type="l" for="ch" forName="image_accent_4" refType="w" fact="0.4528"/>
              <dgm:constr type="t" for="ch" forName="image_accent_4" refType="h" fact="0.1555"/>
              <dgm:constr type="w" for="ch" forName="image_accent_4" refType="w" fact="0.1103"/>
              <dgm:constr type="h" for="ch" forName="image_accent_4" refType="h" fact="0.107"/>
              <dgm:constr type="l" for="ch" forName="image_4" refType="w" fact="0.4593"/>
              <dgm:constr type="t" for="ch" forName="image_4" refType="h" fact="0.1618"/>
              <dgm:constr type="w" for="ch" forName="image_4" refType="w" fact="0.0973"/>
              <dgm:constr type="h" for="ch" forName="image_4" refType="h" fact="0.0944"/>
              <dgm:constr type="l" for="ch" forName="image_accent_2" refType="w" fact="0.4832"/>
              <dgm:constr type="t" for="ch" forName="image_accent_2" refType="h" fact="0.4593"/>
              <dgm:constr type="w" for="ch" forName="image_accent_2" refType="w" fact="0.1226"/>
              <dgm:constr type="h" for="ch" forName="image_accent_2" refType="h" fact="0.119"/>
              <dgm:constr type="l" for="ch" forName="image_2" refType="w" fact="0.4904"/>
              <dgm:constr type="t" for="ch" forName="image_2" refType="h" fact="0.4663"/>
              <dgm:constr type="w" for="ch" forName="image_2" refType="w" fact="0.1082"/>
              <dgm:constr type="h" for="ch" forName="image_2" refType="h" fact="0.105"/>
              <dgm:constr type="l" for="ch" forName="image_accent_3" refType="w" fact="0.4352"/>
              <dgm:constr type="t" for="ch" forName="image_accent_3" refType="h" fact="0.2913"/>
              <dgm:constr type="w" for="ch" forName="image_accent_3" refType="w" fact="0.1573"/>
              <dgm:constr type="h" for="ch" forName="image_accent_3" refType="h" fact="0.1526"/>
              <dgm:constr type="l" for="ch" forName="image_3" refType="w" fact="0.4435"/>
              <dgm:constr type="t" for="ch" forName="image_3" refType="h" fact="0.2993"/>
              <dgm:constr type="w" for="ch" forName="image_3" refType="w" fact="0.1407"/>
              <dgm:constr type="h" for="ch" forName="image_3" refType="h" fact="0.1365"/>
              <dgm:constr type="l" for="ch" forName="image_accent_1" refType="w" fact="0.2318"/>
              <dgm:constr type="t" for="ch" forName="image_accent_1" refType="h" fact="0.4163"/>
              <dgm:constr type="w" for="ch" forName="image_accent_1" refType="w" fact="0.2344"/>
              <dgm:constr type="h" for="ch" forName="image_accent_1" refType="h" fact="0.2275"/>
              <dgm:constr type="l" for="ch" forName="image_1" refType="w" fact="0.2408"/>
              <dgm:constr type="t" for="ch" forName="image_1" refType="h" fact="0.425"/>
              <dgm:constr type="w" for="ch" forName="image_1" refType="w" fact="0.2164"/>
              <dgm:constr type="h" for="ch" forName="image_1" refType="h" fact="0.21"/>
              <dgm:constr type="l" for="ch" forName="parent_text_1" refType="w" fact="0"/>
              <dgm:constr type="t" for="ch" forName="parent_text_1" refType="h" fact="0.2993"/>
              <dgm:constr type="w" for="ch" forName="parent_text_1" refType="w" fact="0.3478"/>
              <dgm:constr type="h" for="ch" forName="parent_text_1" refType="h" fact="0.11"/>
              <dgm:constr type="l" for="ch" forName="accent_3" refType="w" fact="0.3813"/>
              <dgm:constr type="t" for="ch" forName="accent_3" refType="h" fact="0.2488"/>
              <dgm:constr type="w" for="ch" forName="accent_3" refType="w" fact="0.0696"/>
              <dgm:constr type="h" for="ch" forName="accent_3" refType="h" fact="0.0675"/>
              <dgm:constr type="l" for="ch" forName="parent_text_2" refType="w" fact="0.6311"/>
              <dgm:constr type="t" for="ch" forName="parent_text_2" refType="h" fact="0.4663"/>
              <dgm:constr type="w" for="ch" forName="parent_text_2" refType="w" fact="0.3478"/>
              <dgm:constr type="h" for="ch" forName="parent_text_2" refType="h" fact="0.105"/>
              <dgm:constr type="l" for="ch" forName="parent_text_4" refType="w" fact="0.5878"/>
              <dgm:constr type="t" for="ch" forName="parent_text_4" refType="h" fact="0.1618"/>
              <dgm:constr type="w" for="ch" forName="parent_text_4" refType="w" fact="0.3478"/>
              <dgm:constr type="h" for="ch" forName="parent_text_4" refType="h" fact="0.0944"/>
              <dgm:constr type="l" for="ch" forName="accent_4" refType="w" fact="0.7038"/>
              <dgm:constr type="t" for="ch" forName="accent_4" refType="h" fact="0"/>
              <dgm:constr type="w" for="ch" forName="accent_4" refType="w" fact="0.0258"/>
              <dgm:constr type="h" for="ch" forName="accent_4" refType="h" fact="0.025"/>
              <dgm:constr type="l" for="ch" forName="parent_text_5" refType="w" fact="0.6522"/>
              <dgm:constr type="t" for="ch" forName="parent_text_5" refType="h" fact="0.0625"/>
              <dgm:constr type="w" for="ch" forName="parent_text_5" refType="w" fact="0.3478"/>
              <dgm:constr type="h" for="ch" forName="parent_text_5" refType="h" fact="0.0863"/>
              <dgm:constr type="l" for="ch" forName="parent_text_3" refType="w" fact="0.6182"/>
              <dgm:constr type="t" for="ch" forName="parent_text_3" refType="h" fact="0.2993"/>
              <dgm:constr type="w" for="ch" forName="parent_text_3" refType="w" fact="0.3478"/>
              <dgm:constr type="h" for="ch" forName="parent_text_3" refType="h" fact="0.1365"/>
              <dgm:constr type="l" for="ch" forName="parent_text_6" refType="w" fact="0.02"/>
              <dgm:constr type="t" for="ch" forName="parent_text_6" refType="h" fact="0.6465"/>
              <dgm:constr type="w" for="ch" forName="parent_text_6" refType="w" fact="0.3478"/>
              <dgm:constr type="h" for="ch" forName="parent_text_6" refType="h" fact="0.1525"/>
              <dgm:constr type="l" for="ch" forName="accent_5" refType="w" fact="0.6265"/>
              <dgm:constr type="t" for="ch" forName="accent_5" refType="h" fact="0.02"/>
              <dgm:constr type="w" for="ch" forName="accent_5" refType="w" fact="0.0515"/>
              <dgm:constr type="h" for="ch" forName="accent_5" refType="h" fact="0.05"/>
              <dgm:constr type="l" for="ch" forName="parent_text_7" refType="w" fact="0.165"/>
              <dgm:constr type="t" for="ch" forName="parent_text_7" refType="h" fact="0.81"/>
              <dgm:constr type="w" for="ch" forName="parent_text_7" refType="w" fact="0.3478"/>
              <dgm:constr type="h" for="ch" forName="parent_text_7" refType="h" fact="0.077"/>
              <dgm:constr type="l" for="ch" forName="parent_text_8" refType="w" fact="0.275"/>
              <dgm:constr type="t" for="ch" forName="parent_text_8" refType="h" fact="0.89"/>
              <dgm:constr type="w" for="ch" forName="parent_text_8" refType="w" fact="0.3478"/>
              <dgm:constr type="h" for="ch" forName="parent_text_8" refType="h" fact="0.11"/>
            </dgm:constrLst>
          </dgm:if>
          <dgm:else name="Name33">
            <dgm:constrLst>
              <dgm:constr type="primFontSz" for="des" ptType="node" op="equ" val="65"/>
              <dgm:constr type="l" for="ch" forName="accent_1" refType="w" fact="0.2014"/>
              <dgm:constr type="t" for="ch" forName="accent_1" refType="h" fact="0.925"/>
              <dgm:constr type="w" for="ch" forName="accent_1" refType="w" fact="0.0386"/>
              <dgm:constr type="h" for="ch" forName="accent_1" refType="h" fact="0.0375"/>
              <dgm:constr type="l" for="ch" forName="accent_2" refType="w" fact="0.3431"/>
              <dgm:constr type="t" for="ch" forName="accent_2" refType="h" fact="0.575"/>
              <dgm:constr type="w" for="ch" forName="accent_2" refType="w" fact="0.0386"/>
              <dgm:constr type="h" for="ch" forName="accent_2" refType="h" fact="0.0375"/>
              <dgm:constr type="l" for="ch" forName="image_accent_8" refType="w" fact="0.253"/>
              <dgm:constr type="t" for="ch" forName="image_accent_8" refType="h" fact="0.8508"/>
              <dgm:constr type="w" for="ch" forName="image_accent_8" refType="w" fact="0.1022"/>
              <dgm:constr type="h" for="ch" forName="image_accent_8" refType="h" fact="0.0992"/>
              <dgm:constr type="l" for="ch" forName="image_8" refType="w" fact="0.2619"/>
              <dgm:constr type="t" for="ch" forName="image_8" refType="h" fact="0.8595"/>
              <dgm:constr type="w" for="ch" forName="image_8" refType="w" fact="0.0844"/>
              <dgm:constr type="h" for="ch" forName="image_8" refType="h" fact="0.0819"/>
              <dgm:constr type="l" for="ch" forName="image_accent_7" refType="w" fact="0.3606"/>
              <dgm:constr type="t" for="ch" forName="image_accent_7" refType="h" fact="0.7805"/>
              <dgm:constr type="w" for="ch" forName="image_accent_7" refType="w" fact="0.1103"/>
              <dgm:constr type="h" for="ch" forName="image_accent_7" refType="h" fact="0.107"/>
              <dgm:constr type="l" for="ch" forName="image_7" refType="w" fact="0.3671"/>
              <dgm:constr type="t" for="ch" forName="image_7" refType="h" fact="0.7868"/>
              <dgm:constr type="w" for="ch" forName="image_7" refType="w" fact="0.0973"/>
              <dgm:constr type="h" for="ch" forName="image_7" refType="h" fact="0.0944"/>
              <dgm:constr type="l" for="ch" forName="image_accent_6" refType="w" fact="0.4379"/>
              <dgm:constr type="t" for="ch" forName="image_accent_6" refType="h" fact="0.6375"/>
              <dgm:constr type="w" for="ch" forName="image_accent_6" refType="w" fact="0.1757"/>
              <dgm:constr type="h" for="ch" forName="image_accent_6" refType="h" fact="0.1706"/>
              <dgm:constr type="l" for="ch" forName="image_6" refType="w" fact="0.4471"/>
              <dgm:constr type="t" for="ch" forName="image_6" refType="h" fact="0.6465"/>
              <dgm:constr type="w" for="ch" forName="image_6" refType="w" fact="0.1572"/>
              <dgm:constr type="h" for="ch" forName="image_6" refType="h" fact="0.1525"/>
              <dgm:constr type="l" for="ch" forName="image_accent_5" refType="w" fact="0.3677"/>
              <dgm:constr type="t" for="ch" forName="image_accent_5" refType="h" fact="0.0555"/>
              <dgm:constr type="w" for="ch" forName="image_accent_5" refType="w" fact="0.1022"/>
              <dgm:constr type="h" for="ch" forName="image_accent_5" refType="h" fact="0.0992"/>
              <dgm:constr type="l" for="ch" forName="image_5" refType="w" fact="0.3738"/>
              <dgm:constr type="t" for="ch" forName="image_5" refType="h" fact="0.0613"/>
              <dgm:constr type="w" for="ch" forName="image_5" refType="w" fact="0.0902"/>
              <dgm:constr type="h" for="ch" forName="image_5" refType="h" fact="0.0875"/>
              <dgm:constr type="l" for="ch" forName="image_accent_4" refType="w" fact="0.437"/>
              <dgm:constr type="t" for="ch" forName="image_accent_4" refType="h" fact="0.1555"/>
              <dgm:constr type="w" for="ch" forName="image_accent_4" refType="w" fact="0.1103"/>
              <dgm:constr type="h" for="ch" forName="image_accent_4" refType="h" fact="0.107"/>
              <dgm:constr type="l" for="ch" forName="image_4" refType="w" fact="0.4434"/>
              <dgm:constr type="t" for="ch" forName="image_4" refType="h" fact="0.1618"/>
              <dgm:constr type="w" for="ch" forName="image_4" refType="w" fact="0.0973"/>
              <dgm:constr type="h" for="ch" forName="image_4" refType="h" fact="0.0944"/>
              <dgm:constr type="l" for="ch" forName="image_accent_2" refType="w" fact="0.3942"/>
              <dgm:constr type="t" for="ch" forName="image_accent_2" refType="h" fact="0.4593"/>
              <dgm:constr type="w" for="ch" forName="image_accent_2" refType="w" fact="0.1226"/>
              <dgm:constr type="h" for="ch" forName="image_accent_2" refType="h" fact="0.119"/>
              <dgm:constr type="l" for="ch" forName="image_2" refType="w" fact="0.4014"/>
              <dgm:constr type="t" for="ch" forName="image_2" refType="h" fact="0.4663"/>
              <dgm:constr type="w" for="ch" forName="image_2" refType="w" fact="0.1082"/>
              <dgm:constr type="h" for="ch" forName="image_2" refType="h" fact="0.105"/>
              <dgm:constr type="l" for="ch" forName="image_accent_3" refType="w" fact="0.4075"/>
              <dgm:constr type="t" for="ch" forName="image_accent_3" refType="h" fact="0.2913"/>
              <dgm:constr type="w" for="ch" forName="image_accent_3" refType="w" fact="0.1573"/>
              <dgm:constr type="h" for="ch" forName="image_accent_3" refType="h" fact="0.1526"/>
              <dgm:constr type="l" for="ch" forName="image_3" refType="w" fact="0.4158"/>
              <dgm:constr type="t" for="ch" forName="image_3" refType="h" fact="0.2993"/>
              <dgm:constr type="w" for="ch" forName="image_3" refType="w" fact="0.1407"/>
              <dgm:constr type="h" for="ch" forName="image_3" refType="h" fact="0.1365"/>
              <dgm:constr type="l" for="ch" forName="image_accent_1" refType="w" fact="0.5338"/>
              <dgm:constr type="t" for="ch" forName="image_accent_1" refType="h" fact="0.4163"/>
              <dgm:constr type="w" for="ch" forName="image_accent_1" refType="w" fact="0.2344"/>
              <dgm:constr type="h" for="ch" forName="image_accent_1" refType="h" fact="0.2275"/>
              <dgm:constr type="l" for="ch" forName="image_1" refType="w" fact="0.5428"/>
              <dgm:constr type="t" for="ch" forName="image_1" refType="h" fact="0.425"/>
              <dgm:constr type="w" for="ch" forName="image_1" refType="w" fact="0.2164"/>
              <dgm:constr type="h" for="ch" forName="image_1" refType="h" fact="0.21"/>
              <dgm:constr type="l" for="ch" forName="parent_text_1" refType="w" fact="0.6522"/>
              <dgm:constr type="t" for="ch" forName="parent_text_1" refType="h" fact="0.2993"/>
              <dgm:constr type="w" for="ch" forName="parent_text_1" refType="w" fact="0.3478"/>
              <dgm:constr type="h" for="ch" forName="parent_text_1" refType="h" fact="0.11"/>
              <dgm:constr type="l" for="ch" forName="accent_3" refType="w" fact="0.5492"/>
              <dgm:constr type="t" for="ch" forName="accent_3" refType="h" fact="0.2488"/>
              <dgm:constr type="w" for="ch" forName="accent_3" refType="w" fact="0.0696"/>
              <dgm:constr type="h" for="ch" forName="accent_3" refType="h" fact="0.0675"/>
              <dgm:constr type="l" for="ch" forName="parent_text_2" refType="w" fact="0.0211"/>
              <dgm:constr type="t" for="ch" forName="parent_text_2" refType="h" fact="0.4663"/>
              <dgm:constr type="w" for="ch" forName="parent_text_2" refType="w" fact="0.3478"/>
              <dgm:constr type="h" for="ch" forName="parent_text_2" refType="h" fact="0.105"/>
              <dgm:constr type="l" for="ch" forName="parent_text_4" refType="w" fact="0.0635"/>
              <dgm:constr type="t" for="ch" forName="parent_text_4" refType="h" fact="0.1618"/>
              <dgm:constr type="w" for="ch" forName="parent_text_4" refType="w" fact="0.3478"/>
              <dgm:constr type="h" for="ch" forName="parent_text_4" refType="h" fact="0.0944"/>
              <dgm:constr type="l" for="ch" forName="accent_4" refType="w" fact="0.2705"/>
              <dgm:constr type="t" for="ch" forName="accent_4" refType="h" fact="0"/>
              <dgm:constr type="w" for="ch" forName="accent_4" refType="w" fact="0.0258"/>
              <dgm:constr type="h" for="ch" forName="accent_4" refType="h" fact="0.025"/>
              <dgm:constr type="l" for="ch" forName="parent_text_5" refType="w" fact="0"/>
              <dgm:constr type="t" for="ch" forName="parent_text_5" refType="h" fact="0.0625"/>
              <dgm:constr type="w" for="ch" forName="parent_text_5" refType="w" fact="0.3478"/>
              <dgm:constr type="h" for="ch" forName="parent_text_5" refType="h" fact="0.0863"/>
              <dgm:constr type="l" for="ch" forName="parent_text_3" refType="w" fact="0.034"/>
              <dgm:constr type="t" for="ch" forName="parent_text_3" refType="h" fact="0.2993"/>
              <dgm:constr type="w" for="ch" forName="parent_text_3" refType="w" fact="0.3478"/>
              <dgm:constr type="h" for="ch" forName="parent_text_3" refType="h" fact="0.1365"/>
              <dgm:constr type="l" for="ch" forName="parent_text_6" refType="w" fact="0.635"/>
              <dgm:constr type="t" for="ch" forName="parent_text_6" refType="h" fact="0.6465"/>
              <dgm:constr type="w" for="ch" forName="parent_text_6" refType="w" fact="0.3478"/>
              <dgm:constr type="h" for="ch" forName="parent_text_6" refType="h" fact="0.1525"/>
              <dgm:constr type="l" for="ch" forName="accent_5" refType="w" fact="0.322"/>
              <dgm:constr type="t" for="ch" forName="accent_5" refType="h" fact="0.02"/>
              <dgm:constr type="w" for="ch" forName="accent_5" refType="w" fact="0.0515"/>
              <dgm:constr type="h" for="ch" forName="accent_5" refType="h" fact="0.05"/>
              <dgm:constr type="l" for="ch" forName="parent_text_7" refType="w" fact="0.49"/>
              <dgm:constr type="t" for="ch" forName="parent_text_7" refType="h" fact="0.81"/>
              <dgm:constr type="w" for="ch" forName="parent_text_7" refType="w" fact="0.3478"/>
              <dgm:constr type="h" for="ch" forName="parent_text_7" refType="h" fact="0.077"/>
              <dgm:constr type="l" for="ch" forName="parent_text_8" refType="w" fact="0.375"/>
              <dgm:constr type="t" for="ch" forName="parent_text_8" refType="h" fact="0.89"/>
              <dgm:constr type="w" for="ch" forName="parent_text_8" refType="w" fact="0.3478"/>
              <dgm:constr type="h" for="ch" forName="parent_text_8" refType="h" fact="0.11"/>
            </dgm:constrLst>
          </dgm:else>
        </dgm:choose>
      </dgm:else>
    </dgm:choose>
    <dgm:forEach name="wrapper" axis="self" ptType="parTrans">
      <dgm:forEach name="wrapper2" axis="self" ptType="sibTrans" st="2">
        <dgm:forEach name="imageAccentRepeat" axis="self">
          <dgm:layoutNode name="imageAccentRepeatNode" styleLbl="alignNode1">
            <dgm:alg type="sp"/>
            <dgm:shape xmlns:r="http://schemas.openxmlformats.org/officeDocument/2006/relationships" type="ellipse" r:blip="">
              <dgm:adjLst/>
            </dgm:shape>
            <dgm:presOf/>
          </dgm:layoutNode>
        </dgm:forEach>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forEach name="Name34" axis="ch" ptType="node" cnt="1">
      <dgm:layoutNode name="parent_text_1" styleLbl="revTx">
        <dgm:varLst>
          <dgm:chMax val="0"/>
          <dgm:chPref val="0"/>
          <dgm:bulletEnabled val="1"/>
        </dgm:varLst>
        <dgm:choose name="Name35">
          <dgm:if name="Name36" func="var" arg="dir" op="equ" val="norm">
            <dgm:alg type="tx">
              <dgm:param type="parTxLTRAlign" val="r"/>
              <dgm:param type="shpTxLTRAlignCh" val="r"/>
              <dgm:param type="txAnchorVert" val="b"/>
              <dgm:param type="lnSpCh" val="15"/>
            </dgm:alg>
          </dgm:if>
          <dgm:else name="Name37">
            <dgm:alg type="tx">
              <dgm:param type="parTxLTRAlign" val="l"/>
              <dgm:param type="shpTxLTRAlignCh" val="l"/>
              <dgm:param type="txAnchorVert" val="b"/>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01"/>
        </dgm:constrLst>
        <dgm:ruleLst>
          <dgm:rule type="primFontSz" val="5" fact="NaN" max="NaN"/>
        </dgm:ruleLst>
      </dgm:layoutNode>
      <dgm:layoutNode name="image_accent_1">
        <dgm:alg type="sp"/>
        <dgm:shape xmlns:r="http://schemas.openxmlformats.org/officeDocument/2006/relationships" r:blip="">
          <dgm:adjLst/>
        </dgm:shape>
        <dgm:presOf/>
        <dgm:constrLst/>
        <dgm:forEach name="Name38" ref="imageAccentRepeat"/>
      </dgm:layoutNode>
      <dgm:layoutNode name="accent_1" styleLbl="alignNode1">
        <dgm:alg type="sp"/>
        <dgm:shape xmlns:r="http://schemas.openxmlformats.org/officeDocument/2006/relationships" type="donut" r:blip="">
          <dgm:adjLst>
            <dgm:adj idx="1" val="0.0746"/>
          </dgm:adjLst>
        </dgm:shape>
        <dgm:presOf/>
      </dgm:layoutNode>
    </dgm:forEach>
    <dgm:forEach name="Name39" axis="ch" ptType="sibTrans" hideLastTrans="0" cnt="1">
      <dgm:layoutNode name="image_1">
        <dgm:alg type="sp"/>
        <dgm:shape xmlns:r="http://schemas.openxmlformats.org/officeDocument/2006/relationships" r:blip="">
          <dgm:adjLst/>
        </dgm:shape>
        <dgm:presOf/>
        <dgm:constrLst/>
        <dgm:forEach name="Name40" ref="imageRepeat"/>
      </dgm:layoutNode>
    </dgm:forEach>
    <dgm:forEach name="Name41" axis="ch" ptType="node" st="2" cnt="1">
      <dgm:layoutNode name="parent_text_2" styleLbl="revTx">
        <dgm:varLst>
          <dgm:chMax val="0"/>
          <dgm:chPref val="0"/>
          <dgm:bulletEnabled val="1"/>
        </dgm:varLst>
        <dgm:choose name="Name42">
          <dgm:if name="Name43" func="var" arg="dir" op="equ" val="norm">
            <dgm:alg type="tx">
              <dgm:param type="parTxLTRAlign" val="l"/>
              <dgm:param type="lnSpCh" val="15"/>
            </dgm:alg>
          </dgm:if>
          <dgm:else name="Name44">
            <dgm:alg type="tx">
              <dgm:param type="parTxLTRAlign" val="r"/>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image_accent_2">
        <dgm:alg type="sp"/>
        <dgm:shape xmlns:r="http://schemas.openxmlformats.org/officeDocument/2006/relationships" r:blip="">
          <dgm:adjLst/>
        </dgm:shape>
        <dgm:presOf/>
        <dgm:constrLst/>
        <dgm:forEach name="Name45" ref="imageAccentRepeat"/>
      </dgm:layoutNode>
    </dgm:forEach>
    <dgm:forEach name="Name46" axis="ch" ptType="sibTrans" hideLastTrans="0" st="2" cnt="1">
      <dgm:layoutNode name="image_2">
        <dgm:alg type="sp"/>
        <dgm:shape xmlns:r="http://schemas.openxmlformats.org/officeDocument/2006/relationships" r:blip="">
          <dgm:adjLst/>
        </dgm:shape>
        <dgm:presOf/>
        <dgm:constrLst/>
        <dgm:forEach name="Name47" ref="imageRepeat"/>
      </dgm:layoutNode>
    </dgm:forEach>
    <dgm:forEach name="Name48" axis="ch" ptType="node" st="3" cnt="1">
      <dgm:layoutNode name="image_accent_3">
        <dgm:alg type="sp"/>
        <dgm:shape xmlns:r="http://schemas.openxmlformats.org/officeDocument/2006/relationships" r:blip="">
          <dgm:adjLst/>
        </dgm:shape>
        <dgm:presOf/>
        <dgm:constrLst/>
        <dgm:forEach name="Name49" ref="imageAccentRepeat"/>
      </dgm:layoutNode>
      <dgm:layoutNode name="parent_text_3" styleLbl="revTx">
        <dgm:varLst>
          <dgm:chMax val="0"/>
          <dgm:chPref val="0"/>
          <dgm:bulletEnabled val="1"/>
        </dgm:varLst>
        <dgm:choose name="Name50">
          <dgm:if name="Name51" func="var" arg="dir" op="equ" val="norm">
            <dgm:alg type="tx">
              <dgm:param type="parTxLTRAlign" val="l"/>
              <dgm:param type="lnSpCh" val="15"/>
            </dgm:alg>
          </dgm:if>
          <dgm:else name="Name52">
            <dgm:alg type="tx">
              <dgm:param type="parTxLTRAlign" val="r"/>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accent_2" styleLbl="alignNode1">
        <dgm:alg type="sp"/>
        <dgm:shape xmlns:r="http://schemas.openxmlformats.org/officeDocument/2006/relationships" type="donut" r:blip="">
          <dgm:adjLst>
            <dgm:adj idx="1" val="0.0746"/>
          </dgm:adjLst>
        </dgm:shape>
        <dgm:presOf/>
      </dgm:layoutNode>
      <dgm:layoutNode name="accent_3" styleLbl="alignNode1">
        <dgm:alg type="sp"/>
        <dgm:shape xmlns:r="http://schemas.openxmlformats.org/officeDocument/2006/relationships" type="donut" r:blip="">
          <dgm:adjLst>
            <dgm:adj idx="1" val="0.0746"/>
          </dgm:adjLst>
        </dgm:shape>
        <dgm:presOf/>
      </dgm:layoutNode>
    </dgm:forEach>
    <dgm:forEach name="Name53" axis="ch" ptType="sibTrans" hideLastTrans="0" st="3" cnt="1">
      <dgm:layoutNode name="image_3">
        <dgm:alg type="sp"/>
        <dgm:shape xmlns:r="http://schemas.openxmlformats.org/officeDocument/2006/relationships" r:blip="">
          <dgm:adjLst/>
        </dgm:shape>
        <dgm:presOf/>
        <dgm:constrLst/>
        <dgm:forEach name="Name54" ref="imageRepeat"/>
      </dgm:layoutNode>
    </dgm:forEach>
    <dgm:forEach name="Name55" axis="ch" ptType="node" st="4" cnt="1">
      <dgm:layoutNode name="image_accent_4">
        <dgm:alg type="sp"/>
        <dgm:shape xmlns:r="http://schemas.openxmlformats.org/officeDocument/2006/relationships" r:blip="">
          <dgm:adjLst/>
        </dgm:shape>
        <dgm:presOf/>
        <dgm:constrLst/>
        <dgm:forEach name="Name56" ref="imageAccentRepeat"/>
      </dgm:layoutNode>
      <dgm:layoutNode name="parent_text_4" styleLbl="revTx">
        <dgm:varLst>
          <dgm:chMax val="0"/>
          <dgm:chPref val="0"/>
          <dgm:bulletEnabled val="1"/>
        </dgm:varLst>
        <dgm:choose name="Name57">
          <dgm:if name="Name58" func="var" arg="dir" op="equ" val="norm">
            <dgm:alg type="tx">
              <dgm:param type="parTxLTRAlign" val="l"/>
              <dgm:param type="lnSpCh" val="15"/>
            </dgm:alg>
          </dgm:if>
          <dgm:else name="Name59">
            <dgm:alg type="tx">
              <dgm:param type="parTxLTRAlign" val="r"/>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accent_4" styleLbl="alignNode1">
        <dgm:alg type="sp"/>
        <dgm:shape xmlns:r="http://schemas.openxmlformats.org/officeDocument/2006/relationships" type="donut" r:blip="">
          <dgm:adjLst>
            <dgm:adj idx="1" val="0.0746"/>
          </dgm:adjLst>
        </dgm:shape>
        <dgm:presOf/>
      </dgm:layoutNode>
    </dgm:forEach>
    <dgm:forEach name="Name60" axis="ch" ptType="sibTrans" hideLastTrans="0" st="4" cnt="1">
      <dgm:layoutNode name="image_4">
        <dgm:alg type="sp"/>
        <dgm:shape xmlns:r="http://schemas.openxmlformats.org/officeDocument/2006/relationships" r:blip="">
          <dgm:adjLst/>
        </dgm:shape>
        <dgm:presOf/>
        <dgm:constrLst/>
        <dgm:forEach name="Name61" ref="imageRepeat"/>
      </dgm:layoutNode>
    </dgm:forEach>
    <dgm:forEach name="Name62" axis="ch" ptType="node" st="5" cnt="1">
      <dgm:layoutNode name="image_accent_5">
        <dgm:alg type="sp"/>
        <dgm:shape xmlns:r="http://schemas.openxmlformats.org/officeDocument/2006/relationships" r:blip="">
          <dgm:adjLst/>
        </dgm:shape>
        <dgm:presOf/>
        <dgm:constrLst/>
        <dgm:forEach name="Name63" ref="imageAccentRepeat"/>
      </dgm:layoutNode>
      <dgm:layoutNode name="parent_text_5" styleLbl="revTx">
        <dgm:varLst>
          <dgm:chMax val="0"/>
          <dgm:chPref val="0"/>
          <dgm:bulletEnabled val="1"/>
        </dgm:varLst>
        <dgm:choose name="Name64">
          <dgm:if name="Name65" func="var" arg="dir" op="equ" val="norm">
            <dgm:alg type="tx">
              <dgm:param type="parTxLTRAlign" val="l"/>
              <dgm:param type="lnSpCh" val="15"/>
            </dgm:alg>
          </dgm:if>
          <dgm:else name="Name66">
            <dgm:alg type="tx">
              <dgm:param type="parTxLTRAlign" val="r"/>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sibTrans" hideLastTrans="0" st="5" cnt="1">
      <dgm:layoutNode name="image_5">
        <dgm:alg type="sp"/>
        <dgm:shape xmlns:r="http://schemas.openxmlformats.org/officeDocument/2006/relationships" r:blip="">
          <dgm:adjLst/>
        </dgm:shape>
        <dgm:presOf/>
        <dgm:constrLst/>
        <dgm:forEach name="Name68" ref="imageRepeat"/>
      </dgm:layoutNode>
    </dgm:forEach>
    <dgm:forEach name="Name69" axis="ch" ptType="node" st="6" cnt="1">
      <dgm:layoutNode name="parent_text_6" styleLbl="revTx">
        <dgm:varLst>
          <dgm:chMax val="0"/>
          <dgm:chPref val="0"/>
          <dgm:bulletEnabled val="1"/>
        </dgm:varLst>
        <dgm:choose name="Name70">
          <dgm:if name="Name71" func="var" arg="dir" op="equ" val="norm">
            <dgm:alg type="tx">
              <dgm:param type="parTxLTRAlign" val="r"/>
              <dgm:param type="shpTxLTRAlignCh" val="r"/>
              <dgm:param type="lnSpCh" val="15"/>
            </dgm:alg>
          </dgm:if>
          <dgm:else name="Name72">
            <dgm:alg type="tx">
              <dgm:param type="parTxLTRAlign" val="l"/>
              <dgm:param type="shpTxLTRAlignCh" val="l"/>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image_accent_6">
        <dgm:alg type="sp"/>
        <dgm:shape xmlns:r="http://schemas.openxmlformats.org/officeDocument/2006/relationships" r:blip="">
          <dgm:adjLst/>
        </dgm:shape>
        <dgm:presOf/>
        <dgm:constrLst/>
        <dgm:forEach name="Name73" ref="imageAccentRepeat"/>
      </dgm:layoutNode>
      <dgm:layoutNode name="accent_5" styleLbl="alignNode1">
        <dgm:alg type="sp"/>
        <dgm:shape xmlns:r="http://schemas.openxmlformats.org/officeDocument/2006/relationships" type="donut" r:blip="">
          <dgm:adjLst>
            <dgm:adj idx="1" val="0.0746"/>
          </dgm:adjLst>
        </dgm:shape>
        <dgm:presOf/>
      </dgm:layoutNode>
    </dgm:forEach>
    <dgm:forEach name="Name74" axis="ch" ptType="sibTrans" hideLastTrans="0" st="6" cnt="1">
      <dgm:layoutNode name="image_6">
        <dgm:alg type="sp"/>
        <dgm:shape xmlns:r="http://schemas.openxmlformats.org/officeDocument/2006/relationships" r:blip="">
          <dgm:adjLst/>
        </dgm:shape>
        <dgm:presOf/>
        <dgm:constrLst/>
        <dgm:forEach name="Name75" ref="imageRepeat"/>
      </dgm:layoutNode>
    </dgm:forEach>
    <dgm:forEach name="Name76" axis="ch" ptType="node" st="7" cnt="1">
      <dgm:layoutNode name="parent_text_7" styleLbl="revTx">
        <dgm:varLst>
          <dgm:chMax val="0"/>
          <dgm:chPref val="0"/>
          <dgm:bulletEnabled val="1"/>
        </dgm:varLst>
        <dgm:choose name="Name77">
          <dgm:if name="Name78" func="var" arg="dir" op="equ" val="norm">
            <dgm:alg type="tx">
              <dgm:param type="parTxLTRAlign" val="r"/>
              <dgm:param type="shpTxLTRAlignCh" val="r"/>
              <dgm:param type="txAnchorVert" val="t"/>
              <dgm:param type="lnSpCh" val="15"/>
            </dgm:alg>
          </dgm:if>
          <dgm:else name="Name79">
            <dgm:alg type="tx">
              <dgm:param type="parTxLTRAlign" val="l"/>
              <dgm:param type="shpTxLTRAlignCh" val="l"/>
              <dgm:param type="txAnchorVert" val="t"/>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image_accent_7">
        <dgm:alg type="sp"/>
        <dgm:shape xmlns:r="http://schemas.openxmlformats.org/officeDocument/2006/relationships" r:blip="">
          <dgm:adjLst/>
        </dgm:shape>
        <dgm:presOf/>
        <dgm:constrLst/>
        <dgm:forEach name="Name80" ref="imageAccentRepeat"/>
      </dgm:layoutNode>
    </dgm:forEach>
    <dgm:forEach name="Name81" axis="ch" ptType="sibTrans" hideLastTrans="0" st="7" cnt="1">
      <dgm:layoutNode name="image_7">
        <dgm:alg type="sp"/>
        <dgm:shape xmlns:r="http://schemas.openxmlformats.org/officeDocument/2006/relationships" r:blip="">
          <dgm:adjLst/>
        </dgm:shape>
        <dgm:presOf/>
        <dgm:constrLst/>
        <dgm:forEach name="Name82" ref="imageRepeat"/>
      </dgm:layoutNode>
    </dgm:forEach>
    <dgm:forEach name="Name83" axis="ch" ptType="node" st="8" cnt="1">
      <dgm:layoutNode name="parent_text_8" styleLbl="revTx">
        <dgm:varLst>
          <dgm:chMax val="0"/>
          <dgm:chPref val="0"/>
          <dgm:bulletEnabled val="1"/>
        </dgm:varLst>
        <dgm:choose name="Name84">
          <dgm:if name="Name85" func="var" arg="dir" op="equ" val="norm">
            <dgm:alg type="tx">
              <dgm:param type="parTxLTRAlign" val="r"/>
              <dgm:param type="shpTxLTRAlignCh" val="r"/>
              <dgm:param type="txAnchorVert" val="t"/>
              <dgm:param type="lnSpCh" val="15"/>
            </dgm:alg>
          </dgm:if>
          <dgm:else name="Name86">
            <dgm:alg type="tx">
              <dgm:param type="parTxLTRAlign" val="l"/>
              <dgm:param type="shpTxLTRAlignCh" val="l"/>
              <dgm:param type="txAnchorVert" val="t"/>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image_accent_8">
        <dgm:alg type="sp"/>
        <dgm:shape xmlns:r="http://schemas.openxmlformats.org/officeDocument/2006/relationships" r:blip="">
          <dgm:adjLst/>
        </dgm:shape>
        <dgm:presOf/>
        <dgm:constrLst/>
        <dgm:forEach name="Name87" ref="imageAccentRepeat"/>
      </dgm:layoutNode>
    </dgm:forEach>
    <dgm:forEach name="Name88" axis="ch" ptType="sibTrans" hideLastTrans="0" st="8" cnt="1">
      <dgm:layoutNode name="image_8">
        <dgm:alg type="sp"/>
        <dgm:shape xmlns:r="http://schemas.openxmlformats.org/officeDocument/2006/relationships" r:blip="">
          <dgm:adjLst/>
        </dgm:shape>
        <dgm:presOf/>
        <dgm:constrLst/>
        <dgm:forEach name="Name89" ref="imageRepea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18B6240-78DA-093E-542D-EA8232A522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BDF21978-CD08-4DE4-0B35-D8E00EB982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D1042AC-E7EB-4533-80AB-C3850196CED4}" type="datetimeFigureOut">
              <a:rPr lang="en-US" smtClean="0"/>
              <a:t>6/6/2026</a:t>
            </a:fld>
            <a:endParaRPr lang="en-US"/>
          </a:p>
        </p:txBody>
      </p:sp>
      <p:sp>
        <p:nvSpPr>
          <p:cNvPr id="4" name="Footer Placeholder 3">
            <a:extLst>
              <a:ext uri="{FF2B5EF4-FFF2-40B4-BE49-F238E27FC236}">
                <a16:creationId xmlns:a16="http://schemas.microsoft.com/office/drawing/2014/main" id="{34733651-3489-31BD-ED31-0609855FBC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461A6A1-1395-B89B-42E0-2208966D9FB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D1E2F7-14E3-4821-A409-B7BC1E2744B7}" type="slidenum">
              <a:rPr lang="en-US" smtClean="0"/>
              <a:t>‹#›</a:t>
            </a:fld>
            <a:endParaRPr lang="en-US"/>
          </a:p>
        </p:txBody>
      </p:sp>
    </p:spTree>
    <p:extLst>
      <p:ext uri="{BB962C8B-B14F-4D97-AF65-F5344CB8AC3E}">
        <p14:creationId xmlns:p14="http://schemas.microsoft.com/office/powerpoint/2010/main" val="2211606211"/>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63BC9-3C98-4AB2-8802-02853E289FB4}" type="datetimeFigureOut">
              <a:rPr lang="en-US" smtClean="0"/>
              <a:t>6/6/2026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E5B5A-C175-4C17-879C-A25F50F472D7}" type="slidenum">
              <a:rPr lang="en-US" smtClean="0"/>
              <a:t>‹#›</a:t>
            </a:fld>
            <a:endParaRPr lang="en-US"/>
          </a:p>
        </p:txBody>
      </p:sp>
    </p:spTree>
    <p:extLst>
      <p:ext uri="{BB962C8B-B14F-4D97-AF65-F5344CB8AC3E}">
        <p14:creationId xmlns:p14="http://schemas.microsoft.com/office/powerpoint/2010/main" val="13984285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Real time updates</a:t>
            </a:r>
          </a:p>
        </p:txBody>
      </p:sp>
      <p:sp>
        <p:nvSpPr>
          <p:cNvPr id="4" name="Slide Number Placeholder 3"/>
          <p:cNvSpPr>
            <a:spLocks noGrp="1"/>
          </p:cNvSpPr>
          <p:nvPr>
            <p:ph type="sldNum" sz="quarter" idx="5"/>
          </p:nvPr>
        </p:nvSpPr>
        <p:spPr/>
        <p:txBody>
          <a:bodyPr/>
          <a:lstStyle/>
          <a:p>
            <a:fld id="{742E5B5A-C175-4C17-879C-A25F50F472D7}" type="slidenum">
              <a:rPr lang="en-US" smtClean="0"/>
              <a:t>6</a:t>
            </a:fld>
            <a:endParaRPr lang="en-US"/>
          </a:p>
        </p:txBody>
      </p:sp>
    </p:spTree>
    <p:extLst>
      <p:ext uri="{BB962C8B-B14F-4D97-AF65-F5344CB8AC3E}">
        <p14:creationId xmlns:p14="http://schemas.microsoft.com/office/powerpoint/2010/main" val="14280630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userDrawn="1"/>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r>
              <a:rPr lang="en-US"/>
              <a:t>Sample Footer Text</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21359139-99F8-4B6E-8834-95F2B9D91EE4}" type="datetime1">
              <a:rPr lang="en-US" smtClean="0"/>
              <a:pPr/>
              <a:t>6/6/2026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2743660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44BE14B8-5058-4271-B378-2217DE83796E}" type="datetime1">
              <a:rPr lang="en-US" smtClean="0"/>
              <a:pPr/>
              <a:t>6/6/2026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47129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userDrawn="1"/>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GB"/>
              <a:t>Click to edit Master title style</a:t>
            </a:r>
            <a:endParaRPr lang="en-US" dirty="0"/>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679FB602-DB7A-4B0E-854D-FB51F38BB0AA}" type="datetime1">
              <a:rPr lang="en-US" smtClean="0"/>
              <a:pPr/>
              <a:t>6/6/2026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847871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pic>
        <p:nvPicPr>
          <p:cNvPr id="9" name="Picture 8" descr="A black circle in a purple and orange color&#10;&#10;AI-generated content may be incorrect.">
            <a:extLst>
              <a:ext uri="{FF2B5EF4-FFF2-40B4-BE49-F238E27FC236}">
                <a16:creationId xmlns:a16="http://schemas.microsoft.com/office/drawing/2014/main" id="{C35E5011-9B67-D528-E120-F5ABBF8FE5A5}"/>
              </a:ext>
            </a:extLst>
          </p:cNvPr>
          <p:cNvPicPr>
            <a:picLocks noChangeAspect="1"/>
          </p:cNvPicPr>
          <p:nvPr userDrawn="1"/>
        </p:nvPicPr>
        <p:blipFill>
          <a:blip r:embed="rId2">
            <a:extLst>
              <a:ext uri="{28A0092B-C50C-407E-A947-70E740481C1C}">
                <a14:useLocalDpi xmlns:a14="http://schemas.microsoft.com/office/drawing/2010/main" val="0"/>
              </a:ext>
            </a:extLst>
          </a:blip>
          <a:srcRect l="8525" r="1082" b="9618"/>
          <a:stretch>
            <a:fillRect/>
          </a:stretch>
        </p:blipFill>
        <p:spPr>
          <a:xfrm>
            <a:off x="-13716" y="0"/>
            <a:ext cx="12205716" cy="6858000"/>
          </a:xfrm>
          <a:prstGeom prst="rect">
            <a:avLst/>
          </a:prstGeom>
        </p:spPr>
      </p:pic>
      <p:sp>
        <p:nvSpPr>
          <p:cNvPr id="8" name="Title 7">
            <a:extLst>
              <a:ext uri="{FF2B5EF4-FFF2-40B4-BE49-F238E27FC236}">
                <a16:creationId xmlns:a16="http://schemas.microsoft.com/office/drawing/2014/main" id="{C9965342-2954-67DF-2693-F39C0B9F8272}"/>
              </a:ext>
            </a:extLst>
          </p:cNvPr>
          <p:cNvSpPr>
            <a:spLocks noGrp="1"/>
          </p:cNvSpPr>
          <p:nvPr>
            <p:ph type="title"/>
          </p:nvPr>
        </p:nvSpPr>
        <p:spPr>
          <a:xfrm>
            <a:off x="420791" y="426598"/>
            <a:ext cx="9942409" cy="671387"/>
          </a:xfrm>
        </p:spPr>
        <p:txBody>
          <a:bodyPr/>
          <a:lstStyle>
            <a:lvl1pPr>
              <a:defRPr sz="4200">
                <a:solidFill>
                  <a:schemeClr val="tx1"/>
                </a:solidFill>
              </a:defRPr>
            </a:lvl1pPr>
          </a:lstStyle>
          <a:p>
            <a:r>
              <a:rPr lang="en-GB"/>
              <a:t>Click to edit Master title style</a:t>
            </a:r>
            <a:endParaRPr lang="en-US"/>
          </a:p>
        </p:txBody>
      </p:sp>
      <p:sp>
        <p:nvSpPr>
          <p:cNvPr id="11" name="Subtitle 2">
            <a:extLst>
              <a:ext uri="{FF2B5EF4-FFF2-40B4-BE49-F238E27FC236}">
                <a16:creationId xmlns:a16="http://schemas.microsoft.com/office/drawing/2014/main" id="{FEB4B13F-216B-09EA-9E05-12FBA70B8251}"/>
              </a:ext>
            </a:extLst>
          </p:cNvPr>
          <p:cNvSpPr>
            <a:spLocks noGrp="1"/>
          </p:cNvSpPr>
          <p:nvPr>
            <p:ph type="subTitle" idx="1"/>
          </p:nvPr>
        </p:nvSpPr>
        <p:spPr>
          <a:xfrm>
            <a:off x="433413" y="1097985"/>
            <a:ext cx="3704199" cy="103561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8793" y="6357493"/>
            <a:ext cx="2703777" cy="338328"/>
          </a:xfrm>
        </p:spPr>
        <p:txBody>
          <a:bodyPr/>
          <a:lstStyle>
            <a:lvl1pPr>
              <a:defRPr>
                <a:solidFill>
                  <a:schemeClr val="tx1"/>
                </a:solidFill>
              </a:defRPr>
            </a:lvl1pPr>
          </a:lstStyle>
          <a:p>
            <a:r>
              <a:rPr lang="en-US"/>
              <a:t>Sample Footer Text</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36185" y="6357493"/>
            <a:ext cx="2258646" cy="338328"/>
          </a:xfrm>
        </p:spPr>
        <p:txBody>
          <a:bodyPr/>
          <a:lstStyle>
            <a:lvl1pPr>
              <a:defRPr>
                <a:solidFill>
                  <a:schemeClr val="tx1"/>
                </a:solidFill>
              </a:defRPr>
            </a:lvl1pPr>
          </a:lstStyle>
          <a:p>
            <a:fld id="{5472F7A5-01BF-4366-9757-1F523CD5236A}" type="datetime1">
              <a:rPr lang="en-US" smtClean="0"/>
              <a:pPr/>
              <a:t>6/6/2026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57493"/>
            <a:ext cx="457200" cy="338328"/>
          </a:xfrm>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237195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4">
    <p:spTree>
      <p:nvGrpSpPr>
        <p:cNvPr id="1" name=""/>
        <p:cNvGrpSpPr/>
        <p:nvPr/>
      </p:nvGrpSpPr>
      <p:grpSpPr>
        <a:xfrm>
          <a:off x="0" y="0"/>
          <a:ext cx="0" cy="0"/>
          <a:chOff x="0" y="0"/>
          <a:chExt cx="0" cy="0"/>
        </a:xfrm>
      </p:grpSpPr>
      <p:pic>
        <p:nvPicPr>
          <p:cNvPr id="10" name="Picture 9" descr="A close up of a colorful object&#10;&#10;AI-generated content may be incorrect.">
            <a:extLst>
              <a:ext uri="{FF2B5EF4-FFF2-40B4-BE49-F238E27FC236}">
                <a16:creationId xmlns:a16="http://schemas.microsoft.com/office/drawing/2014/main" id="{056372A1-E778-B10F-98CF-995841167A8A}"/>
              </a:ext>
            </a:extLst>
          </p:cNvPr>
          <p:cNvPicPr>
            <a:picLocks noChangeAspect="1"/>
          </p:cNvPicPr>
          <p:nvPr userDrawn="1"/>
        </p:nvPicPr>
        <p:blipFill>
          <a:blip r:embed="rId2">
            <a:extLst>
              <a:ext uri="{28A0092B-C50C-407E-A947-70E740481C1C}">
                <a14:useLocalDpi xmlns:a14="http://schemas.microsoft.com/office/drawing/2010/main" val="0"/>
              </a:ext>
            </a:extLst>
          </a:blip>
          <a:srcRect l="8084" t="9400" r="1623" b="307"/>
          <a:stretch>
            <a:fillRect/>
          </a:stretch>
        </p:blipFill>
        <p:spPr>
          <a:xfrm>
            <a:off x="0" y="875"/>
            <a:ext cx="12192000" cy="6857125"/>
          </a:xfrm>
          <a:prstGeom prst="rect">
            <a:avLst/>
          </a:prstGeom>
        </p:spPr>
      </p:pic>
      <p:sp>
        <p:nvSpPr>
          <p:cNvPr id="8" name="Title 7">
            <a:extLst>
              <a:ext uri="{FF2B5EF4-FFF2-40B4-BE49-F238E27FC236}">
                <a16:creationId xmlns:a16="http://schemas.microsoft.com/office/drawing/2014/main" id="{7D2650CC-89A0-A174-E856-05805DBC0CDB}"/>
              </a:ext>
            </a:extLst>
          </p:cNvPr>
          <p:cNvSpPr>
            <a:spLocks noGrp="1"/>
          </p:cNvSpPr>
          <p:nvPr>
            <p:ph type="title"/>
          </p:nvPr>
        </p:nvSpPr>
        <p:spPr>
          <a:xfrm>
            <a:off x="420792" y="356684"/>
            <a:ext cx="6346974" cy="2667527"/>
          </a:xfrm>
        </p:spPr>
        <p:txBody>
          <a:bodyPr/>
          <a:lstStyle>
            <a:lvl1pPr>
              <a:defRPr sz="5400">
                <a:solidFill>
                  <a:schemeClr val="tx1"/>
                </a:solidFill>
              </a:defRPr>
            </a:lvl1pPr>
          </a:lstStyle>
          <a:p>
            <a:r>
              <a:rPr lang="en-GB"/>
              <a:t>Click to edit Master title style</a:t>
            </a:r>
            <a:endParaRPr lang="en-US"/>
          </a:p>
        </p:txBody>
      </p:sp>
      <p:sp>
        <p:nvSpPr>
          <p:cNvPr id="11" name="Subtitle 2">
            <a:extLst>
              <a:ext uri="{FF2B5EF4-FFF2-40B4-BE49-F238E27FC236}">
                <a16:creationId xmlns:a16="http://schemas.microsoft.com/office/drawing/2014/main" id="{1E66F2C5-A94C-40FD-0A7D-A7D695991E66}"/>
              </a:ext>
            </a:extLst>
          </p:cNvPr>
          <p:cNvSpPr>
            <a:spLocks noGrp="1"/>
          </p:cNvSpPr>
          <p:nvPr>
            <p:ph type="subTitle" idx="1"/>
          </p:nvPr>
        </p:nvSpPr>
        <p:spPr>
          <a:xfrm>
            <a:off x="433414" y="5266344"/>
            <a:ext cx="3291920" cy="982055"/>
          </a:xfrm>
        </p:spPr>
        <p:txBody>
          <a:bodyPr vert="horz" lIns="91440" tIns="45720" rIns="91440" bIns="45720" rtlCol="0" anchor="b">
            <a:normAutofit/>
          </a:bodyPr>
          <a:lstStyle>
            <a:lvl1pPr marL="0" indent="0">
              <a:buNone/>
              <a:defRPr lang="en-US" sz="1200" dirty="0">
                <a:solidFill>
                  <a:schemeClr val="tx1"/>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22117"/>
            <a:ext cx="2504049" cy="338328"/>
          </a:xfrm>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22117"/>
            <a:ext cx="1146383" cy="338328"/>
          </a:xfrm>
        </p:spPr>
        <p:txBody>
          <a:bodyPr/>
          <a:lstStyle>
            <a:lvl1pPr>
              <a:defRPr>
                <a:solidFill>
                  <a:schemeClr val="tx1"/>
                </a:solidFill>
              </a:defRPr>
            </a:lvl1pPr>
          </a:lstStyle>
          <a:p>
            <a:fld id="{679FB602-DB7A-4B0E-854D-FB51F38BB0AA}" type="datetime1">
              <a:rPr lang="en-US" smtClean="0"/>
              <a:pPr/>
              <a:t>6/6/2026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3472526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Title 5">
    <p:spTree>
      <p:nvGrpSpPr>
        <p:cNvPr id="1" name=""/>
        <p:cNvGrpSpPr/>
        <p:nvPr/>
      </p:nvGrpSpPr>
      <p:grpSpPr>
        <a:xfrm>
          <a:off x="0" y="0"/>
          <a:ext cx="0" cy="0"/>
          <a:chOff x="0" y="0"/>
          <a:chExt cx="0" cy="0"/>
        </a:xfrm>
      </p:grpSpPr>
      <p:pic>
        <p:nvPicPr>
          <p:cNvPr id="10" name="Picture 9" descr="A red and purple light&#10;&#10;AI-generated content may be incorrect.">
            <a:extLst>
              <a:ext uri="{FF2B5EF4-FFF2-40B4-BE49-F238E27FC236}">
                <a16:creationId xmlns:a16="http://schemas.microsoft.com/office/drawing/2014/main" id="{34DC879D-8888-CA20-363B-ADD601ABDB14}"/>
              </a:ext>
            </a:extLst>
          </p:cNvPr>
          <p:cNvPicPr>
            <a:picLocks noChangeAspect="1"/>
          </p:cNvPicPr>
          <p:nvPr userDrawn="1"/>
        </p:nvPicPr>
        <p:blipFill>
          <a:blip r:embed="rId2">
            <a:extLst>
              <a:ext uri="{28A0092B-C50C-407E-A947-70E740481C1C}">
                <a14:useLocalDpi xmlns:a14="http://schemas.microsoft.com/office/drawing/2010/main" val="0"/>
              </a:ext>
            </a:extLst>
          </a:blip>
          <a:srcRect l="389" t="34949" r="912"/>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3491" y="2122471"/>
            <a:ext cx="7348909" cy="1672640"/>
          </a:xfrm>
        </p:spPr>
        <p:txBody>
          <a:bodyPr vert="horz" lIns="91440" tIns="45720" rIns="91440" bIns="45720" rtlCol="0" anchor="t">
            <a:normAutofit/>
          </a:bodyPr>
          <a:lstStyle>
            <a:lvl1pPr>
              <a:defRPr lang="en-US" sz="5400" baseline="0" dirty="0">
                <a:solidFill>
                  <a:schemeClr val="tx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816399" y="2122470"/>
            <a:ext cx="2052235" cy="1672640"/>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22284" y="233990"/>
            <a:ext cx="257868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01100" y="216573"/>
            <a:ext cx="1562100" cy="338328"/>
          </a:xfrm>
        </p:spPr>
        <p:txBody>
          <a:bodyPr/>
          <a:lstStyle>
            <a:lvl1pPr>
              <a:defRPr>
                <a:solidFill>
                  <a:schemeClr val="tx1"/>
                </a:solidFill>
              </a:defRPr>
            </a:lvl1pPr>
          </a:lstStyle>
          <a:p>
            <a:fld id="{9192309C-B050-4356-96E7-0276C1563BD7}" type="datetime1">
              <a:rPr lang="en-US" smtClean="0"/>
              <a:pPr/>
              <a:t>6/6/2026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4222400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6">
    <p:spTree>
      <p:nvGrpSpPr>
        <p:cNvPr id="1" name=""/>
        <p:cNvGrpSpPr/>
        <p:nvPr/>
      </p:nvGrpSpPr>
      <p:grpSpPr>
        <a:xfrm>
          <a:off x="0" y="0"/>
          <a:ext cx="0" cy="0"/>
          <a:chOff x="0" y="0"/>
          <a:chExt cx="0" cy="0"/>
        </a:xfrm>
      </p:grpSpPr>
      <p:pic>
        <p:nvPicPr>
          <p:cNvPr id="9" name="Picture 8" descr="A black circle in a purple and orange color&#10;&#10;AI-generated content may be incorrect.">
            <a:extLst>
              <a:ext uri="{FF2B5EF4-FFF2-40B4-BE49-F238E27FC236}">
                <a16:creationId xmlns:a16="http://schemas.microsoft.com/office/drawing/2014/main" id="{86116429-CFD9-2016-C240-A97B232DE426}"/>
              </a:ext>
            </a:extLst>
          </p:cNvPr>
          <p:cNvPicPr>
            <a:picLocks noChangeAspect="1"/>
          </p:cNvPicPr>
          <p:nvPr userDrawn="1"/>
        </p:nvPicPr>
        <p:blipFill>
          <a:blip r:embed="rId2">
            <a:extLst>
              <a:ext uri="{28A0092B-C50C-407E-A947-70E740481C1C}">
                <a14:useLocalDpi xmlns:a14="http://schemas.microsoft.com/office/drawing/2010/main" val="0"/>
              </a:ext>
            </a:extLst>
          </a:blip>
          <a:srcRect l="17111" t="2700" r="25757" b="19631"/>
          <a:stretch>
            <a:fillRect/>
          </a:stretch>
        </p:blipFill>
        <p:spPr>
          <a:xfrm rot="10800000" flipH="1">
            <a:off x="0" y="-1713"/>
            <a:ext cx="12205716"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66693" y="2705100"/>
            <a:ext cx="11562393" cy="4152900"/>
          </a:xfrm>
        </p:spPr>
        <p:txBody>
          <a:bodyPr vert="horz" lIns="91440" tIns="45720" rIns="91440" bIns="45720" rtlCol="0" anchor="b">
            <a:normAutofit/>
          </a:bodyPr>
          <a:lstStyle>
            <a:lvl1pPr>
              <a:defRPr lang="en-US" sz="11500" baseline="0" dirty="0">
                <a:solidFill>
                  <a:schemeClr val="tx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53135" y="564350"/>
            <a:ext cx="3645744" cy="905862"/>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9462" y="197680"/>
            <a:ext cx="2561771" cy="338328"/>
          </a:xfrm>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706100" y="209088"/>
            <a:ext cx="1022986" cy="338328"/>
          </a:xfrm>
        </p:spPr>
        <p:txBody>
          <a:bodyPr/>
          <a:lstStyle>
            <a:lvl1pPr>
              <a:defRPr>
                <a:solidFill>
                  <a:schemeClr val="tx1"/>
                </a:solidFill>
              </a:defRPr>
            </a:lvl1pPr>
          </a:lstStyle>
          <a:p>
            <a:fld id="{EFFF4B2E-F868-48E9-9355-A1AA601AAA8B}" type="datetime1">
              <a:rPr lang="en-US" smtClean="0"/>
              <a:pPr/>
              <a:t>6/6/2026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375303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5" name="Title 4">
            <a:extLst>
              <a:ext uri="{FF2B5EF4-FFF2-40B4-BE49-F238E27FC236}">
                <a16:creationId xmlns:a16="http://schemas.microsoft.com/office/drawing/2014/main" id="{F6AD7145-734D-256B-1335-1014B6A328FF}"/>
              </a:ext>
            </a:extLst>
          </p:cNvPr>
          <p:cNvSpPr>
            <a:spLocks noGrp="1"/>
          </p:cNvSpPr>
          <p:nvPr>
            <p:ph type="title"/>
          </p:nvPr>
        </p:nvSpPr>
        <p:spPr>
          <a:xfrm>
            <a:off x="0" y="0"/>
            <a:ext cx="12188952" cy="3429000"/>
          </a:xfrm>
          <a:gradFill>
            <a:gsLst>
              <a:gs pos="55000">
                <a:srgbClr val="000000">
                  <a:alpha val="53000"/>
                </a:srgbClr>
              </a:gs>
              <a:gs pos="87000">
                <a:srgbClr val="000000">
                  <a:alpha val="63922"/>
                </a:srgbClr>
              </a:gs>
              <a:gs pos="23000">
                <a:srgbClr val="000000">
                  <a:alpha val="0"/>
                </a:srgbClr>
              </a:gs>
            </a:gsLst>
            <a:lin ang="15900000" scaled="0"/>
          </a:gradFill>
        </p:spPr>
        <p:txBody>
          <a:bodyPr lIns="457200" tIns="685800" rIns="5029200" bIns="0"/>
          <a:lstStyle>
            <a:lvl1pPr>
              <a:defRPr sz="4000">
                <a:solidFill>
                  <a:schemeClr val="tx1"/>
                </a:solidFill>
              </a:defRPr>
            </a:lvl1pPr>
          </a:lstStyle>
          <a:p>
            <a:r>
              <a:rPr lang="en-GB"/>
              <a:t>Click to edit Master title style</a:t>
            </a:r>
            <a:endParaRPr lang="en-US" dirty="0"/>
          </a:p>
        </p:txBody>
      </p:sp>
      <p:sp>
        <p:nvSpPr>
          <p:cNvPr id="10" name="Subtitle 2">
            <a:extLst>
              <a:ext uri="{FF2B5EF4-FFF2-40B4-BE49-F238E27FC236}">
                <a16:creationId xmlns:a16="http://schemas.microsoft.com/office/drawing/2014/main" id="{5C312AD0-A2D2-0388-F1F0-E17A9F78932E}"/>
              </a:ext>
            </a:extLst>
          </p:cNvPr>
          <p:cNvSpPr>
            <a:spLocks noGrp="1"/>
          </p:cNvSpPr>
          <p:nvPr>
            <p:ph type="subTitle" idx="1"/>
          </p:nvPr>
        </p:nvSpPr>
        <p:spPr>
          <a:xfrm>
            <a:off x="8324192" y="-1"/>
            <a:ext cx="3740652" cy="3050627"/>
          </a:xfrm>
        </p:spPr>
        <p:txBody>
          <a:bodyPr vert="horz" lIns="594360" tIns="685800" rIns="320040" bIns="0" rtlCol="0" anchor="t">
            <a:normAutofit/>
          </a:bodyPr>
          <a:lstStyle>
            <a:lvl1pPr marL="0" indent="0">
              <a:buNone/>
              <a:defRPr lang="en-US" sz="1400" dirty="0">
                <a:solidFill>
                  <a:schemeClr val="tx1"/>
                </a:solidFill>
              </a:defRPr>
            </a:lvl1pPr>
          </a:lstStyle>
          <a:p>
            <a:pPr lvl="0"/>
            <a:r>
              <a:rPr lang="en-GB"/>
              <a:t>Click to edit Master subtitle style</a:t>
            </a:r>
            <a:endParaRPr lang="en-US" dirty="0"/>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19100" y="220344"/>
            <a:ext cx="2552700" cy="365760"/>
          </a:xfrm>
        </p:spPr>
        <p:txBody>
          <a:bodyPr/>
          <a:lstStyle>
            <a:lvl1pPr>
              <a:defRPr>
                <a:solidFill>
                  <a:schemeClr val="tx1"/>
                </a:solidFill>
              </a:defRPr>
            </a:lvl1pPr>
          </a:lstStyle>
          <a:p>
            <a:r>
              <a:rPr lang="en-US"/>
              <a:t>Sample Footer Text</a:t>
            </a:r>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10065" y="219456"/>
            <a:ext cx="1905000" cy="365760"/>
          </a:xfrm>
        </p:spPr>
        <p:txBody>
          <a:bodyPr/>
          <a:lstStyle>
            <a:lvl1pPr>
              <a:defRPr>
                <a:solidFill>
                  <a:schemeClr val="tx1"/>
                </a:solidFill>
              </a:defRPr>
            </a:lvl1pPr>
          </a:lstStyle>
          <a:p>
            <a:fld id="{21560963-1EEA-4BDE-8FF9-3FEE13B5D43C}" type="datetime1">
              <a:rPr lang="en-US" smtClean="0"/>
              <a:pPr/>
              <a:t>6/6/2026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288609" y="215988"/>
            <a:ext cx="555948" cy="337198"/>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2953023037"/>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2">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5" name="Title 4">
            <a:extLst>
              <a:ext uri="{FF2B5EF4-FFF2-40B4-BE49-F238E27FC236}">
                <a16:creationId xmlns:a16="http://schemas.microsoft.com/office/drawing/2014/main" id="{AEDC0447-22FD-BF05-BC68-3FDEDEDFC540}"/>
              </a:ext>
            </a:extLst>
          </p:cNvPr>
          <p:cNvSpPr>
            <a:spLocks noGrp="1"/>
          </p:cNvSpPr>
          <p:nvPr>
            <p:ph type="title"/>
          </p:nvPr>
        </p:nvSpPr>
        <p:spPr>
          <a:xfrm>
            <a:off x="1" y="0"/>
            <a:ext cx="5323784" cy="6858000"/>
          </a:xfrm>
          <a:gradFill>
            <a:gsLst>
              <a:gs pos="41000">
                <a:srgbClr val="000000">
                  <a:alpha val="46000"/>
                </a:srgbClr>
              </a:gs>
              <a:gs pos="71000">
                <a:srgbClr val="000000">
                  <a:alpha val="58000"/>
                </a:srgbClr>
              </a:gs>
              <a:gs pos="100000">
                <a:srgbClr val="000000">
                  <a:alpha val="61000"/>
                </a:srgbClr>
              </a:gs>
              <a:gs pos="10000">
                <a:srgbClr val="000000">
                  <a:alpha val="0"/>
                </a:srgbClr>
              </a:gs>
            </a:gsLst>
            <a:lin ang="10800000" scaled="0"/>
          </a:gradFill>
        </p:spPr>
        <p:txBody>
          <a:bodyPr lIns="457200" tIns="1371600" rIns="822960" bIns="914400" anchor="b"/>
          <a:lstStyle>
            <a:lvl1pPr>
              <a:defRPr sz="4000">
                <a:solidFill>
                  <a:schemeClr val="tx1"/>
                </a:solidFill>
              </a:defRPr>
            </a:lvl1pPr>
          </a:lstStyle>
          <a:p>
            <a:r>
              <a:rPr lang="en-GB"/>
              <a:t>Click to edit Master title style</a:t>
            </a:r>
            <a:endParaRPr lang="en-US" dirty="0"/>
          </a:p>
        </p:txBody>
      </p:sp>
      <p:sp>
        <p:nvSpPr>
          <p:cNvPr id="10" name="Subtitle 2">
            <a:extLst>
              <a:ext uri="{FF2B5EF4-FFF2-40B4-BE49-F238E27FC236}">
                <a16:creationId xmlns:a16="http://schemas.microsoft.com/office/drawing/2014/main" id="{3A1999F2-A538-F369-DF48-BB68DFFF8D80}"/>
              </a:ext>
            </a:extLst>
          </p:cNvPr>
          <p:cNvSpPr>
            <a:spLocks noGrp="1"/>
          </p:cNvSpPr>
          <p:nvPr>
            <p:ph type="subTitle" idx="1"/>
          </p:nvPr>
        </p:nvSpPr>
        <p:spPr>
          <a:xfrm>
            <a:off x="419099" y="6032498"/>
            <a:ext cx="4419599" cy="579757"/>
          </a:xfrm>
        </p:spPr>
        <p:txBody>
          <a:bodyPr vert="horz" lIns="91440" tIns="0" rIns="91440" bIns="0" rtlCol="0" anchor="t">
            <a:normAutofit/>
          </a:bodyPr>
          <a:lstStyle>
            <a:lvl1pPr marL="0" indent="0">
              <a:lnSpc>
                <a:spcPct val="120000"/>
              </a:lnSpc>
              <a:buNone/>
              <a:defRPr lang="en-US" sz="1400" dirty="0">
                <a:solidFill>
                  <a:schemeClr val="tx1"/>
                </a:solidFill>
              </a:defRPr>
            </a:lvl1pPr>
          </a:lstStyle>
          <a:p>
            <a:pPr lvl="0"/>
            <a:r>
              <a:rPr lang="en-GB"/>
              <a:t>Click to edit Master subtitle style</a:t>
            </a:r>
            <a:endParaRPr lang="en-US" dirty="0"/>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19100" y="220344"/>
            <a:ext cx="2552700" cy="365760"/>
          </a:xfrm>
        </p:spPr>
        <p:txBody>
          <a:bodyPr/>
          <a:lstStyle>
            <a:lvl1pPr>
              <a:defRPr>
                <a:solidFill>
                  <a:schemeClr val="tx1"/>
                </a:solidFill>
              </a:defRPr>
            </a:lvl1pPr>
          </a:lstStyle>
          <a:p>
            <a:r>
              <a:rPr lang="en-US"/>
              <a:t>Sample Footer Text</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01100" y="213072"/>
            <a:ext cx="1905000" cy="365760"/>
          </a:xfrm>
        </p:spPr>
        <p:txBody>
          <a:bodyPr/>
          <a:lstStyle>
            <a:lvl1pPr>
              <a:defRPr>
                <a:solidFill>
                  <a:schemeClr val="tx1"/>
                </a:solidFill>
              </a:defRPr>
            </a:lvl1pPr>
          </a:lstStyle>
          <a:p>
            <a:fld id="{21560963-1EEA-4BDE-8FF9-3FEE13B5D43C}" type="datetime1">
              <a:rPr lang="en-US" smtClean="0"/>
              <a:pPr/>
              <a:t>6/6/2026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5988"/>
            <a:ext cx="448805" cy="365760"/>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361170046"/>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GB"/>
              <a:t>Click to edit Master title style</a:t>
            </a:r>
            <a:endParaRPr lang="en-US" dirty="0"/>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GB"/>
              <a:t>Click to edit Master subtitle style</a:t>
            </a:r>
            <a:endParaRPr lang="en-US" dirty="0"/>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r>
              <a:rPr lang="en-US"/>
              <a:t>Sample Footer Text</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21560963-1EEA-4BDE-8FF9-3FEE13B5D43C}" type="datetime1">
              <a:rPr lang="en-US" smtClean="0"/>
              <a:pPr/>
              <a:t>6/6/2026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2880386913"/>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4643" y="1114447"/>
            <a:ext cx="5442757" cy="2921525"/>
          </a:xfrm>
        </p:spPr>
        <p:txBody>
          <a:bodyPr vert="horz" lIns="91440" tIns="45720" rIns="91440" bIns="45720" rtlCol="0" anchor="t">
            <a:normAutofit/>
          </a:bodyPr>
          <a:lstStyle>
            <a:lvl1pPr>
              <a:defRPr lang="en-US" sz="6000" baseline="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5468" y="4993008"/>
            <a:ext cx="3972704" cy="1247994"/>
          </a:xfrm>
        </p:spPr>
        <p:txBody>
          <a:bodyPr vert="horz" lIns="91440" tIns="45720" rIns="91440" bIns="45720" rtlCol="0" anchor="b">
            <a:normAutofit/>
          </a:bodyPr>
          <a:lstStyle>
            <a:lvl1pPr marL="0" indent="0">
              <a:buNone/>
              <a:defRPr lang="en-US" sz="1400">
                <a:solidFill>
                  <a:schemeClr val="tx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2605" y="215057"/>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775989" y="215057"/>
            <a:ext cx="1537060" cy="338328"/>
          </a:xfrm>
        </p:spPr>
        <p:txBody>
          <a:bodyPr/>
          <a:lstStyle>
            <a:lvl1pPr>
              <a:defRPr>
                <a:solidFill>
                  <a:schemeClr val="tx2"/>
                </a:solidFill>
                <a:effectLst/>
              </a:defRPr>
            </a:lvl1pPr>
          </a:lstStyle>
          <a:p>
            <a:fld id="{28EA85A9-CA9F-4339-89EF-28F09ED3FE86}" type="datetime1">
              <a:rPr lang="en-US" smtClean="0"/>
              <a:pPr/>
              <a:t>6/6/2026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01909" y="215057"/>
            <a:ext cx="540412" cy="338328"/>
          </a:xfrm>
        </p:spPr>
        <p:txBody>
          <a:bodyPr/>
          <a:lstStyle>
            <a:lvl1pPr>
              <a:defRPr>
                <a:solidFill>
                  <a:schemeClr val="tx2"/>
                </a:solidFill>
              </a:defRPr>
            </a:lvl1pPr>
          </a:lstStyle>
          <a:p>
            <a:fld id="{8E274F5D-21DC-40EF-8DBA-AB9BB119E939}" type="slidenum">
              <a:rPr lang="en-US" smtClean="0"/>
              <a:pPr/>
              <a:t>‹#›</a:t>
            </a:fld>
            <a:endParaRPr lang="en-US"/>
          </a:p>
        </p:txBody>
      </p:sp>
      <p:sp>
        <p:nvSpPr>
          <p:cNvPr id="7" name="Picture Placeholder 6">
            <a:extLst>
              <a:ext uri="{FF2B5EF4-FFF2-40B4-BE49-F238E27FC236}">
                <a16:creationId xmlns:a16="http://schemas.microsoft.com/office/drawing/2014/main" id="{28C1F583-2497-2836-36DF-2076DFFFBA5A}"/>
              </a:ext>
            </a:extLst>
          </p:cNvPr>
          <p:cNvSpPr>
            <a:spLocks noGrp="1"/>
          </p:cNvSpPr>
          <p:nvPr>
            <p:ph type="pic" sz="quarter" idx="13" hasCustomPrompt="1"/>
          </p:nvPr>
        </p:nvSpPr>
        <p:spPr>
          <a:xfrm>
            <a:off x="7783830" y="1181100"/>
            <a:ext cx="4408170" cy="5701208"/>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744259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812872" y="1115568"/>
            <a:ext cx="2960028" cy="3684766"/>
          </a:xfrm>
        </p:spPr>
        <p:txBody>
          <a:bodyPr vert="horz" lIns="91440" tIns="45720" rIns="91440" bIns="45720" rtlCol="0" anchor="t">
            <a:normAutofit/>
          </a:bodyPr>
          <a:lstStyle>
            <a:lvl1pPr>
              <a:defRPr lang="en-US" sz="3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804423" y="5004262"/>
            <a:ext cx="2968477" cy="1244138"/>
          </a:xfrm>
        </p:spPr>
        <p:txBody>
          <a:bodyPr vert="horz" lIns="91440" tIns="45720" rIns="91440" bIns="45720" rtlCol="0" anchor="b">
            <a:normAutofit/>
          </a:bodyPr>
          <a:lstStyle>
            <a:lvl1pPr marL="0" indent="0">
              <a:buNone/>
              <a:defRPr lang="en-US" sz="1400">
                <a:solidFill>
                  <a:schemeClr val="tx2"/>
                </a:solidFill>
              </a:defRPr>
            </a:lvl1pPr>
          </a:lstStyle>
          <a:p>
            <a:pPr lvl="0"/>
            <a:r>
              <a:rPr lang="en-GB"/>
              <a:t>Click to edit Master subtitle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19100" y="219456"/>
            <a:ext cx="2597858"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12872" y="219456"/>
            <a:ext cx="1550328" cy="338328"/>
          </a:xfrm>
        </p:spPr>
        <p:txBody>
          <a:bodyPr/>
          <a:lstStyle>
            <a:lvl1pPr>
              <a:defRPr>
                <a:solidFill>
                  <a:schemeClr val="tx2"/>
                </a:solidFill>
                <a:effectLst/>
              </a:defRPr>
            </a:lvl1pPr>
          </a:lstStyle>
          <a:p>
            <a:fld id="{2D904F51-6E72-42BA-AFA1-975939F2ADF3}" type="datetime1">
              <a:rPr lang="en-US" smtClean="0"/>
              <a:pPr/>
              <a:t>6/6/2026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13129" y="219456"/>
            <a:ext cx="539588" cy="338328"/>
          </a:xfrm>
        </p:spPr>
        <p:txBody>
          <a:bodyPr/>
          <a:lstStyle>
            <a:lvl1pPr>
              <a:defRPr>
                <a:solidFill>
                  <a:schemeClr val="tx2"/>
                </a:solidFill>
              </a:defRPr>
            </a:lvl1pPr>
          </a:lstStyle>
          <a:p>
            <a:fld id="{8E274F5D-21DC-40EF-8DBA-AB9BB119E939}" type="slidenum">
              <a:rPr lang="en-US" smtClean="0"/>
              <a:pPr/>
              <a:t>‹#›</a:t>
            </a:fld>
            <a:endParaRPr lang="en-US"/>
          </a:p>
        </p:txBody>
      </p:sp>
      <p:sp>
        <p:nvSpPr>
          <p:cNvPr id="8" name="Picture Placeholder 7">
            <a:extLst>
              <a:ext uri="{FF2B5EF4-FFF2-40B4-BE49-F238E27FC236}">
                <a16:creationId xmlns:a16="http://schemas.microsoft.com/office/drawing/2014/main" id="{284B0817-C121-ACE0-AD00-44CE39241777}"/>
              </a:ext>
            </a:extLst>
          </p:cNvPr>
          <p:cNvSpPr>
            <a:spLocks noGrp="1"/>
          </p:cNvSpPr>
          <p:nvPr>
            <p:ph type="pic" sz="quarter" idx="13" hasCustomPrompt="1"/>
          </p:nvPr>
        </p:nvSpPr>
        <p:spPr>
          <a:xfrm>
            <a:off x="1" y="1181099"/>
            <a:ext cx="8367452" cy="5685213"/>
          </a:xfrm>
          <a:custGeom>
            <a:avLst/>
            <a:gdLst>
              <a:gd name="connsiteX0" fmla="*/ 0 w 6769976"/>
              <a:gd name="connsiteY0" fmla="*/ 0 h 5895164"/>
              <a:gd name="connsiteX1" fmla="*/ 6769976 w 6769976"/>
              <a:gd name="connsiteY1" fmla="*/ 0 h 5895164"/>
              <a:gd name="connsiteX2" fmla="*/ 6769976 w 6769976"/>
              <a:gd name="connsiteY2" fmla="*/ 5895164 h 5895164"/>
              <a:gd name="connsiteX3" fmla="*/ 0 w 6769976"/>
              <a:gd name="connsiteY3" fmla="*/ 5895164 h 5895164"/>
            </a:gdLst>
            <a:ahLst/>
            <a:cxnLst>
              <a:cxn ang="0">
                <a:pos x="connsiteX0" y="connsiteY0"/>
              </a:cxn>
              <a:cxn ang="0">
                <a:pos x="connsiteX1" y="connsiteY1"/>
              </a:cxn>
              <a:cxn ang="0">
                <a:pos x="connsiteX2" y="connsiteY2"/>
              </a:cxn>
              <a:cxn ang="0">
                <a:pos x="connsiteX3" y="connsiteY3"/>
              </a:cxn>
            </a:cxnLst>
            <a:rect l="l" t="t" r="r" b="b"/>
            <a:pathLst>
              <a:path w="6769976" h="5895164">
                <a:moveTo>
                  <a:pt x="0" y="0"/>
                </a:moveTo>
                <a:lnTo>
                  <a:pt x="6769976" y="0"/>
                </a:lnTo>
                <a:lnTo>
                  <a:pt x="6769976" y="5895164"/>
                </a:lnTo>
                <a:lnTo>
                  <a:pt x="0" y="58951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430262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76903" y="4822407"/>
            <a:ext cx="6925432" cy="1351342"/>
          </a:xfrm>
        </p:spPr>
        <p:txBody>
          <a:bodyPr vert="horz" lIns="91440" tIns="45720" rIns="91440" bIns="45720" rtlCol="0" anchor="t">
            <a:normAutofit/>
          </a:bodyPr>
          <a:lstStyle>
            <a:lvl1pPr>
              <a:defRPr lang="en-US" sz="43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9235224" y="4822406"/>
            <a:ext cx="2724238" cy="1351342"/>
          </a:xfrm>
        </p:spPr>
        <p:txBody>
          <a:bodyPr vert="horz" lIns="91440" tIns="45720" rIns="91440" bIns="45720" rtlCol="0" anchor="t">
            <a:normAutofit/>
          </a:bodyPr>
          <a:lstStyle>
            <a:lvl1pPr marL="0" indent="0">
              <a:buNone/>
              <a:defRPr lang="en-US" sz="1400" dirty="0">
                <a:solidFill>
                  <a:schemeClr val="tx2"/>
                </a:solidFill>
              </a:defRPr>
            </a:lvl1pPr>
          </a:lstStyle>
          <a:p>
            <a:pPr lvl="0"/>
            <a:r>
              <a:rPr lang="en-GB"/>
              <a:t>Click to edit Master subtitle style</a:t>
            </a:r>
            <a:endParaRPr lang="en-US"/>
          </a:p>
        </p:txBody>
      </p:sp>
      <p:sp>
        <p:nvSpPr>
          <p:cNvPr id="7" name="Picture Placeholder 6">
            <a:extLst>
              <a:ext uri="{FF2B5EF4-FFF2-40B4-BE49-F238E27FC236}">
                <a16:creationId xmlns:a16="http://schemas.microsoft.com/office/drawing/2014/main" id="{978C40B5-A026-132B-C915-2335F94E4A5C}"/>
              </a:ext>
            </a:extLst>
          </p:cNvPr>
          <p:cNvSpPr>
            <a:spLocks noGrp="1"/>
          </p:cNvSpPr>
          <p:nvPr>
            <p:ph type="pic" sz="quarter" idx="13" hasCustomPrompt="1"/>
          </p:nvPr>
        </p:nvSpPr>
        <p:spPr>
          <a:xfrm>
            <a:off x="1866900" y="0"/>
            <a:ext cx="10325100" cy="4653649"/>
          </a:xfrm>
          <a:blipFill>
            <a:blip r:embed="rId2">
              <a:alphaModFix amt="65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776903" y="6447496"/>
            <a:ext cx="2140360"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224" y="6451888"/>
            <a:ext cx="1581238" cy="338328"/>
          </a:xfrm>
        </p:spPr>
        <p:txBody>
          <a:bodyPr/>
          <a:lstStyle>
            <a:lvl1pPr algn="l">
              <a:defRPr>
                <a:solidFill>
                  <a:schemeClr val="tx2"/>
                </a:solidFill>
                <a:effectLst/>
              </a:defRPr>
            </a:lvl1pPr>
          </a:lstStyle>
          <a:p>
            <a:fld id="{096358FC-80A5-41A4-8D07-88F12E18DF82}" type="datetime1">
              <a:rPr lang="en-US" smtClean="0"/>
              <a:pPr/>
              <a:t>6/6/2026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80357" y="6451888"/>
            <a:ext cx="457200" cy="338328"/>
          </a:xfrm>
        </p:spPr>
        <p:txBody>
          <a:bodyPr/>
          <a:lstStyle>
            <a:lvl1pPr>
              <a:defRPr>
                <a:solidFill>
                  <a:schemeClr val="tx2"/>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9914020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dirty="0"/>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71006E0F-42A5-451E-8A36-26756F7C34E0}" type="datetime1">
              <a:rPr lang="en-US" smtClean="0"/>
              <a:pPr/>
              <a:t>6/6/2026</a:t>
            </a:fld>
            <a:endParaRPr lang="en-US" dirty="0"/>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780051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pic>
        <p:nvPicPr>
          <p:cNvPr id="7" name="Picture 6" descr="A close up of a pink and purple light&#10;&#10;AI-generated content may be incorrect.">
            <a:extLst>
              <a:ext uri="{FF2B5EF4-FFF2-40B4-BE49-F238E27FC236}">
                <a16:creationId xmlns:a16="http://schemas.microsoft.com/office/drawing/2014/main" id="{B984133B-2ACD-DC2E-DD48-CC86F40637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6416" y="219456"/>
            <a:ext cx="1494156" cy="338328"/>
          </a:xfrm>
        </p:spPr>
        <p:txBody>
          <a:bodyPr/>
          <a:lstStyle>
            <a:lvl1pPr>
              <a:defRPr>
                <a:solidFill>
                  <a:schemeClr val="tx1"/>
                </a:solidFill>
              </a:defRPr>
            </a:lvl1pPr>
          </a:lstStyle>
          <a:p>
            <a:fld id="{71006E0F-42A5-451E-8A36-26756F7C34E0}" type="datetime1">
              <a:rPr lang="en-US" smtClean="0"/>
              <a:pPr/>
              <a:t>6/6/2026</a:t>
            </a:fld>
            <a:endParaRPr lang="en-US" dirty="0"/>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2899343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a:solidFill>
                <a:schemeClr val="tx1"/>
              </a:solidFill>
            </a:endParaRP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22922ABD-C052-4D3A-818B-C58AFC20B321}" type="datetime1">
              <a:rPr lang="en-US" smtClean="0"/>
              <a:pPr/>
              <a:t>6/6/2026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9513389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8AD56A61-7CC3-3597-02EB-CC5DE117DB59}"/>
              </a:ext>
            </a:extLst>
          </p:cNvPr>
          <p:cNvPicPr>
            <a:picLocks noChangeAspect="1"/>
          </p:cNvPicPr>
          <p:nvPr userDrawn="1"/>
        </p:nvPicPr>
        <p:blipFill>
          <a:blip r:embed="rId2">
            <a:extLst>
              <a:ext uri="{28A0092B-C50C-407E-A947-70E740481C1C}">
                <a14:useLocalDpi xmlns:a14="http://schemas.microsoft.com/office/drawing/2010/main" val="0"/>
              </a:ext>
            </a:extLst>
          </a:blip>
          <a:srcRect l="25858" t="8959" r="915" b="25228"/>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7" y="915709"/>
            <a:ext cx="11404534" cy="1604654"/>
          </a:xfrm>
        </p:spPr>
        <p:txBody>
          <a:bodyPr anchor="t">
            <a:normAutofit/>
          </a:bodyPr>
          <a:lstStyle>
            <a:lvl1pPr>
              <a:defRPr sz="8800" baseline="0">
                <a:solidFill>
                  <a:schemeClr val="tx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72400" y="214858"/>
            <a:ext cx="1485900" cy="338328"/>
          </a:xfrm>
        </p:spPr>
        <p:txBody>
          <a:bodyPr/>
          <a:lstStyle>
            <a:lvl1pPr>
              <a:defRPr>
                <a:solidFill>
                  <a:schemeClr val="tx1"/>
                </a:solidFill>
              </a:defRPr>
            </a:lvl1pPr>
          </a:lstStyle>
          <a:p>
            <a:fld id="{22922ABD-C052-4D3A-818B-C58AFC20B321}" type="datetime1">
              <a:rPr lang="en-US" smtClean="0"/>
              <a:pPr/>
              <a:t>6/6/2026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72400" y="2705100"/>
            <a:ext cx="4000500" cy="3682028"/>
          </a:xfrm>
        </p:spPr>
        <p:txBody>
          <a:bodyPr vert="horz" lIns="91440" tIns="45720" rIns="91440" bIns="45720" rtlCol="0" anchor="b">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087234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userDrawn="1"/>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743EA2DD-B019-E3AA-ACB7-13CC3353E8D4}"/>
              </a:ext>
            </a:extLst>
          </p:cNvPr>
          <p:cNvSpPr>
            <a:spLocks noGrp="1"/>
          </p:cNvSpPr>
          <p:nvPr>
            <p:ph type="pic" sz="quarter" idx="14" hasCustomPrompt="1"/>
          </p:nvPr>
        </p:nvSpPr>
        <p:spPr>
          <a:xfrm>
            <a:off x="0" y="0"/>
            <a:ext cx="12192000" cy="2555751"/>
          </a:xfrm>
          <a:blipFill>
            <a:blip r:embed="rId3">
              <a:alphaModFix amt="65000"/>
            </a:blip>
            <a:stretch>
              <a:fillRect/>
            </a:stretch>
          </a:blipFill>
        </p:spPr>
        <p:txBody>
          <a:bodyPr/>
          <a:lstStyle>
            <a:lvl1pPr>
              <a:defRPr>
                <a:solidFill>
                  <a:schemeClr val="tx1"/>
                </a:solidFill>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348FC9B1-6F61-4A8F-9F5E-715654075A93}" type="datetime1">
              <a:rPr lang="en-US" smtClean="0"/>
              <a:pPr/>
              <a:t>6/6/2026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GB"/>
              <a:t>Click to edit Master text styles</a:t>
            </a:r>
          </a:p>
          <a:p>
            <a:pPr marL="228600" lvl="1" indent="-228600"/>
            <a:r>
              <a:rPr lang="en-GB"/>
              <a:t>Second level</a:t>
            </a:r>
          </a:p>
          <a:p>
            <a:pPr marL="228600" lvl="2" indent="-228600"/>
            <a:r>
              <a:rPr lang="en-GB"/>
              <a:t>Third level</a:t>
            </a:r>
          </a:p>
          <a:p>
            <a:pPr marL="228600" lvl="3" indent="-228600"/>
            <a:r>
              <a:rPr lang="en-GB"/>
              <a:t>Fourth level</a:t>
            </a:r>
          </a:p>
          <a:p>
            <a:pPr marL="228600" lvl="4" indent="-228600"/>
            <a:r>
              <a:rPr lang="en-GB"/>
              <a:t>Fifth level</a:t>
            </a:r>
            <a:endParaRPr lang="en-US" dirty="0"/>
          </a:p>
        </p:txBody>
      </p:sp>
    </p:spTree>
    <p:extLst>
      <p:ext uri="{BB962C8B-B14F-4D97-AF65-F5344CB8AC3E}">
        <p14:creationId xmlns:p14="http://schemas.microsoft.com/office/powerpoint/2010/main" val="6870317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3" name="Picture 2" descr="A close up of a colorful object&#10;&#10;AI-generated content may be incorrect.">
            <a:extLst>
              <a:ext uri="{FF2B5EF4-FFF2-40B4-BE49-F238E27FC236}">
                <a16:creationId xmlns:a16="http://schemas.microsoft.com/office/drawing/2014/main" id="{BA44554C-C893-3987-6CAA-1AE3D3275AC2}"/>
              </a:ext>
            </a:extLst>
          </p:cNvPr>
          <p:cNvPicPr>
            <a:picLocks noChangeAspect="1"/>
          </p:cNvPicPr>
          <p:nvPr userDrawn="1"/>
        </p:nvPicPr>
        <p:blipFill>
          <a:blip r:embed="rId2">
            <a:extLst>
              <a:ext uri="{28A0092B-C50C-407E-A947-70E740481C1C}">
                <a14:useLocalDpi xmlns:a14="http://schemas.microsoft.com/office/drawing/2010/main" val="0"/>
              </a:ext>
            </a:extLst>
          </a:blip>
          <a:srcRect l="34188" r="1" b="13701"/>
          <a:stretch>
            <a:fillRect/>
          </a:stretch>
        </p:blipFill>
        <p:spPr>
          <a:xfrm rot="5400000" flipV="1">
            <a:off x="2667000" y="-2667000"/>
            <a:ext cx="6858000" cy="12192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1762539"/>
            <a:ext cx="3987207" cy="2073091"/>
          </a:xfrm>
        </p:spPr>
        <p:txBody>
          <a:bodyPr anchor="t">
            <a:normAutofit/>
          </a:bodyPr>
          <a:lstStyle>
            <a:lvl1pPr>
              <a:defRPr sz="30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851993" y="214858"/>
            <a:ext cx="1522740" cy="338328"/>
          </a:xfrm>
        </p:spPr>
        <p:txBody>
          <a:bodyPr/>
          <a:lstStyle>
            <a:lvl1pPr>
              <a:defRPr>
                <a:solidFill>
                  <a:schemeClr val="tx1"/>
                </a:solidFill>
              </a:defRPr>
            </a:lvl1pPr>
          </a:lstStyle>
          <a:p>
            <a:fld id="{2C034B68-E20D-4A56-8B99-0EF3081FA97A}" type="datetime1">
              <a:rPr lang="en-US" smtClean="0"/>
              <a:pPr/>
              <a:t>6/6/2026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4851993" y="1762539"/>
            <a:ext cx="3482340" cy="2073091"/>
          </a:xfrm>
        </p:spPr>
        <p:txBody>
          <a:bodyPr vert="horz" lIns="91440" tIns="45720" rIns="91440" bIns="45720" rtlCol="0">
            <a:normAutofit/>
          </a:bodyPr>
          <a:lstStyle>
            <a:lvl1pPr marL="0" indent="0">
              <a:buNone/>
              <a:defRPr lang="en-US" dirty="0">
                <a:solidFill>
                  <a:schemeClr val="tx1"/>
                </a:solidFill>
              </a:defRPr>
            </a:lvl1pPr>
            <a:lvl2pPr marL="228600" indent="0">
              <a:buNone/>
              <a:defRPr lang="en-US" dirty="0">
                <a:solidFill>
                  <a:schemeClr val="tx1"/>
                </a:solidFill>
              </a:defRPr>
            </a:lvl2pPr>
            <a:lvl3pPr marL="457200" indent="0">
              <a:buNone/>
              <a:defRPr lang="en-US" dirty="0">
                <a:solidFill>
                  <a:schemeClr val="tx1"/>
                </a:solidFill>
              </a:defRPr>
            </a:lvl3pPr>
            <a:lvl4pPr marL="685800" indent="0">
              <a:buNone/>
              <a:defRPr lang="en-US" dirty="0">
                <a:solidFill>
                  <a:schemeClr val="tx1"/>
                </a:solidFill>
              </a:defRPr>
            </a:lvl4pPr>
            <a:lvl5pPr marL="914400" indent="0">
              <a:buNone/>
              <a:defRPr lang="en-US"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1801589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pic>
        <p:nvPicPr>
          <p:cNvPr id="7" name="Picture 6" descr="A close up of a colorful object&#10;&#10;AI-generated content may be incorrect.">
            <a:extLst>
              <a:ext uri="{FF2B5EF4-FFF2-40B4-BE49-F238E27FC236}">
                <a16:creationId xmlns:a16="http://schemas.microsoft.com/office/drawing/2014/main" id="{B193FB30-082C-50CD-EEC9-7D410FFB62CF}"/>
              </a:ext>
            </a:extLst>
          </p:cNvPr>
          <p:cNvPicPr>
            <a:picLocks noChangeAspect="1"/>
          </p:cNvPicPr>
          <p:nvPr userDrawn="1"/>
        </p:nvPicPr>
        <p:blipFill>
          <a:blip r:embed="rId2">
            <a:extLst>
              <a:ext uri="{28A0092B-C50C-407E-A947-70E740481C1C}">
                <a14:useLocalDpi xmlns:a14="http://schemas.microsoft.com/office/drawing/2010/main" val="0"/>
              </a:ext>
            </a:extLst>
          </a:blip>
          <a:srcRect l="-38257" t="5088" r="86" b="21926"/>
          <a:stretch>
            <a:fillRect/>
          </a:stretch>
        </p:blipFill>
        <p:spPr>
          <a:xfrm flipH="1">
            <a:off x="0" y="0"/>
            <a:ext cx="12192000" cy="685517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404380" y="1276990"/>
            <a:ext cx="5385079" cy="985658"/>
          </a:xfrm>
        </p:spPr>
        <p:txBody>
          <a:bodyPr anchor="b"/>
          <a:lstStyle>
            <a:lvl1pPr>
              <a:defRPr>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412904" y="214858"/>
            <a:ext cx="2514600" cy="338328"/>
          </a:xfrm>
        </p:spPr>
        <p:txBody>
          <a:bodyPr/>
          <a:lstStyle>
            <a:lvl1pPr>
              <a:defRPr>
                <a:solidFill>
                  <a:schemeClr val="tx1"/>
                </a:solidFill>
              </a:defRPr>
            </a:lvl1pPr>
          </a:lstStyle>
          <a:p>
            <a:fld id="{44BE14B8-5058-4271-B378-2217DE83796E}" type="datetime1">
              <a:rPr lang="en-US" smtClean="0"/>
              <a:pPr/>
              <a:t>6/6/2026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82980" y="214858"/>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412904" y="2471736"/>
            <a:ext cx="5385079" cy="349312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088966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userDrawn="1"/>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44BE14B8-5058-4271-B378-2217DE83796E}" type="datetime1">
              <a:rPr lang="en-US" smtClean="0"/>
              <a:pPr/>
              <a:t>6/6/2026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893514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A9C84165-A857-83C5-C6BE-C4EB68C90637}"/>
              </a:ext>
            </a:extLst>
          </p:cNvPr>
          <p:cNvPicPr>
            <a:picLocks noChangeAspect="1"/>
          </p:cNvPicPr>
          <p:nvPr userDrawn="1"/>
        </p:nvPicPr>
        <p:blipFill>
          <a:blip r:embed="rId2">
            <a:extLst>
              <a:ext uri="{28A0092B-C50C-407E-A947-70E740481C1C}">
                <a14:useLocalDpi xmlns:a14="http://schemas.microsoft.com/office/drawing/2010/main" val="0"/>
              </a:ext>
            </a:extLst>
          </a:blip>
          <a:srcRect t="29759"/>
          <a:stretch>
            <a:fillRect/>
          </a:stretch>
        </p:blipFill>
        <p:spPr>
          <a:xfrm flipH="1">
            <a:off x="0" y="2040834"/>
            <a:ext cx="12192000" cy="4817165"/>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47800" y="1946412"/>
            <a:ext cx="2971800" cy="3192118"/>
          </a:xfrm>
        </p:spPr>
        <p:txBody>
          <a:bodyPr anchor="t">
            <a:normAutofit/>
          </a:bodyPr>
          <a:lstStyle>
            <a:lvl1pPr>
              <a:defRPr sz="3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838700" y="214858"/>
            <a:ext cx="2452852" cy="338328"/>
          </a:xfrm>
        </p:spPr>
        <p:txBody>
          <a:bodyPr/>
          <a:lstStyle>
            <a:lvl1pPr>
              <a:defRPr>
                <a:solidFill>
                  <a:schemeClr val="tx1"/>
                </a:solidFill>
              </a:defRPr>
            </a:lvl1pPr>
          </a:lstStyle>
          <a:p>
            <a:fld id="{28C06331-6E41-42DD-926E-C670E485C891}" type="datetime1">
              <a:rPr lang="en-US" smtClean="0"/>
              <a:pPr/>
              <a:t>6/6/2026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82980" y="214858"/>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838700" y="1946413"/>
            <a:ext cx="5189220" cy="3192118"/>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666498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6">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06CB2F34-49A1-4C07-91D5-90BE967306D3}" type="datetime1">
              <a:rPr lang="en-US" smtClean="0"/>
              <a:pPr/>
              <a:t>6/6/2026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1766005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8" y="1828800"/>
            <a:ext cx="8496302" cy="1010093"/>
          </a:xfrm>
        </p:spPr>
        <p:txBody>
          <a:bodyPr anchor="b">
            <a:normAutofit/>
          </a:bodyPr>
          <a:lstStyle>
            <a:lvl1pPr>
              <a:defRPr sz="3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30B0CD9-4253-4E22-9BCD-0DF67297DF8E}" type="datetime1">
              <a:rPr lang="en-US" smtClean="0"/>
              <a:pPr/>
              <a:t>6/6/2026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1866900" y="3168292"/>
            <a:ext cx="8496300" cy="2625406"/>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1679987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1126457"/>
            <a:ext cx="3667167" cy="2889283"/>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857677" y="214858"/>
            <a:ext cx="1522740" cy="338328"/>
          </a:xfrm>
        </p:spPr>
        <p:txBody>
          <a:bodyPr/>
          <a:lstStyle/>
          <a:p>
            <a:fld id="{81C379B3-3585-4FAF-BD63-57B9BB47E12C}" type="datetime1">
              <a:rPr lang="en-US" smtClean="0"/>
              <a:t>6/6/2026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1258" y="214858"/>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57677" y="1126457"/>
            <a:ext cx="5848423" cy="512194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3224968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1126457"/>
            <a:ext cx="2920407" cy="2889283"/>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055522" y="214858"/>
            <a:ext cx="1811877" cy="338328"/>
          </a:xfrm>
        </p:spPr>
        <p:txBody>
          <a:bodyPr/>
          <a:lstStyle/>
          <a:p>
            <a:fld id="{81C379B3-3585-4FAF-BD63-57B9BB47E12C}" type="datetime1">
              <a:rPr lang="en-US" smtClean="0"/>
              <a:t>6/6/2026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1258" y="214858"/>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055523" y="1126457"/>
            <a:ext cx="7503203" cy="512194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4076255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14EE7FE5-A250-423F-B9E1-3EE5D07A8055}" type="datetime1">
              <a:rPr lang="en-US" smtClean="0"/>
              <a:t>6/6/2026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8E274F5D-21DC-40EF-8DBA-AB9BB119E939}" type="slidenum">
              <a:rPr lang="en-US" smtClean="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3374064" y="1181100"/>
            <a:ext cx="8817936" cy="5676900"/>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574308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15467" y="1115568"/>
            <a:ext cx="2505264" cy="1624122"/>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15467" y="215823"/>
            <a:ext cx="1899259" cy="338328"/>
          </a:xfrm>
        </p:spPr>
        <p:txBody>
          <a:bodyPr/>
          <a:lstStyle>
            <a:lvl1pPr>
              <a:defRPr>
                <a:solidFill>
                  <a:schemeClr val="tx1"/>
                </a:solidFill>
                <a:effectLst/>
              </a:defRPr>
            </a:lvl1pPr>
          </a:lstStyle>
          <a:p>
            <a:fld id="{14EE7FE5-A250-423F-B9E1-3EE5D07A8055}" type="datetime1">
              <a:rPr lang="en-US" smtClean="0"/>
              <a:t>6/6/2026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6650" y="215823"/>
            <a:ext cx="538545" cy="338328"/>
          </a:xfrm>
        </p:spPr>
        <p:txBody>
          <a:bodyPr/>
          <a:lstStyle/>
          <a:p>
            <a:fld id="{8E274F5D-21DC-40EF-8DBA-AB9BB119E939}" type="slidenum">
              <a:rPr lang="en-US" smtClean="0"/>
              <a:t>‹#›</a:t>
            </a:fld>
            <a:endParaRPr lang="en-US"/>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1" y="1181100"/>
            <a:ext cx="8356833"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15467" y="3646713"/>
            <a:ext cx="2505264" cy="2728687"/>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417289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48B2456C-66BE-435E-8059-3A9CD55F29F9}" type="datetime1">
              <a:rPr lang="en-US" smtClean="0"/>
              <a:t>6/6/2026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Picture Placeholder 2">
            <a:extLst>
              <a:ext uri="{FF2B5EF4-FFF2-40B4-BE49-F238E27FC236}">
                <a16:creationId xmlns:a16="http://schemas.microsoft.com/office/drawing/2014/main" id="{C346877B-7C99-D26C-DFEC-72A4289A8FAC}"/>
              </a:ext>
            </a:extLst>
          </p:cNvPr>
          <p:cNvSpPr>
            <a:spLocks noGrp="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6853582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r>
              <a:rPr lang="en-US" dirty="0"/>
              <a:t>Sample Footer Text</a:t>
            </a:r>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17409D93-5111-4952-AC4F-FA1AE909A4B8}" type="datetime1">
              <a:rPr lang="en-US" smtClean="0"/>
              <a:t>6/6/2026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8707995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7906" y="1115568"/>
            <a:ext cx="3608254" cy="1389582"/>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47915"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77905" y="219456"/>
            <a:ext cx="1586711" cy="338328"/>
          </a:xfrm>
        </p:spPr>
        <p:txBody>
          <a:bodyPr/>
          <a:lstStyle>
            <a:lvl1pPr>
              <a:defRPr>
                <a:solidFill>
                  <a:schemeClr val="tx1"/>
                </a:solidFill>
                <a:effectLst/>
              </a:defRPr>
            </a:lvl1pPr>
          </a:lstStyle>
          <a:p>
            <a:fld id="{990D2F5B-FA0B-4BE5-A43F-B1BC737359C6}" type="datetime1">
              <a:rPr lang="en-US" smtClean="0"/>
              <a:t>6/6/2026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A63D2D48-CE58-FD80-93F7-B87C97B90403}"/>
              </a:ext>
            </a:extLst>
          </p:cNvPr>
          <p:cNvSpPr>
            <a:spLocks noGrp="1"/>
          </p:cNvSpPr>
          <p:nvPr>
            <p:ph type="pic" sz="quarter" idx="15" hasCustomPrompt="1"/>
          </p:nvPr>
        </p:nvSpPr>
        <p:spPr>
          <a:xfrm>
            <a:off x="0" y="1181100"/>
            <a:ext cx="7336219"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777904" y="2705100"/>
            <a:ext cx="3608255" cy="373380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6799711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A43E10B2-AFF3-4A4A-BC83-5BB137C878CB}" type="datetime1">
              <a:rPr lang="en-US" smtClean="0"/>
              <a:t>6/6/2026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F3BFBE8F-8803-50FD-04BC-3A247F9767CF}"/>
              </a:ext>
            </a:extLst>
          </p:cNvPr>
          <p:cNvSpPr>
            <a:spLocks noGrp="1"/>
          </p:cNvSpPr>
          <p:nvPr>
            <p:ph type="pic" sz="quarter" idx="15" hasCustomPrompt="1"/>
          </p:nvPr>
        </p:nvSpPr>
        <p:spPr>
          <a:xfrm>
            <a:off x="0" y="1181100"/>
            <a:ext cx="5247577"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5732533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099" y="1115568"/>
            <a:ext cx="4643555" cy="1600200"/>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05546"/>
            <a:ext cx="2478874"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67399" y="208604"/>
            <a:ext cx="2450799" cy="338328"/>
          </a:xfrm>
        </p:spPr>
        <p:txBody>
          <a:bodyPr/>
          <a:lstStyle>
            <a:lvl1pPr>
              <a:defRPr>
                <a:solidFill>
                  <a:schemeClr val="tx1"/>
                </a:solidFill>
                <a:effectLst/>
              </a:defRPr>
            </a:lvl1pPr>
          </a:lstStyle>
          <a:p>
            <a:fld id="{03D817FD-3A47-446D-9853-4CD5CA57130C}" type="datetime1">
              <a:rPr lang="en-US" smtClean="0"/>
              <a:t>6/6/2026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2A4BFBD2-FAF6-BBCA-8426-AB0631D8CFC3}"/>
              </a:ext>
            </a:extLst>
          </p:cNvPr>
          <p:cNvSpPr>
            <a:spLocks noGrp="1"/>
          </p:cNvSpPr>
          <p:nvPr>
            <p:ph type="pic" sz="quarter" idx="15" hasCustomPrompt="1"/>
          </p:nvPr>
        </p:nvSpPr>
        <p:spPr>
          <a:xfrm>
            <a:off x="5964766" y="1181100"/>
            <a:ext cx="5352086" cy="2615648"/>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867398" y="4055164"/>
            <a:ext cx="5449453" cy="2193236"/>
          </a:xfr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7271343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C1935215-257D-4F50-AF56-70E3294947FA}" type="datetime1">
              <a:rPr lang="en-US" smtClean="0"/>
              <a:t>6/6/2026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121707E4-5122-AA3B-7CFC-6AF9C0BAC463}"/>
              </a:ext>
            </a:extLst>
          </p:cNvPr>
          <p:cNvSpPr>
            <a:spLocks noGrp="1"/>
          </p:cNvSpPr>
          <p:nvPr>
            <p:ph type="pic" sz="quarter" idx="15" hasCustomPrompt="1"/>
          </p:nvPr>
        </p:nvSpPr>
        <p:spPr>
          <a:xfrm>
            <a:off x="4903079" y="3500203"/>
            <a:ext cx="7288921" cy="3357797"/>
          </a:xfrm>
          <a:custGeom>
            <a:avLst/>
            <a:gdLst>
              <a:gd name="connsiteX0" fmla="*/ 0 w 7391400"/>
              <a:gd name="connsiteY0" fmla="*/ 0 h 3018269"/>
              <a:gd name="connsiteX1" fmla="*/ 7391400 w 7391400"/>
              <a:gd name="connsiteY1" fmla="*/ 0 h 3018269"/>
              <a:gd name="connsiteX2" fmla="*/ 7391400 w 7391400"/>
              <a:gd name="connsiteY2" fmla="*/ 3018269 h 3018269"/>
              <a:gd name="connsiteX3" fmla="*/ 0 w 7391400"/>
              <a:gd name="connsiteY3" fmla="*/ 3018269 h 3018269"/>
            </a:gdLst>
            <a:ahLst/>
            <a:cxnLst>
              <a:cxn ang="0">
                <a:pos x="connsiteX0" y="connsiteY0"/>
              </a:cxn>
              <a:cxn ang="0">
                <a:pos x="connsiteX1" y="connsiteY1"/>
              </a:cxn>
              <a:cxn ang="0">
                <a:pos x="connsiteX2" y="connsiteY2"/>
              </a:cxn>
              <a:cxn ang="0">
                <a:pos x="connsiteX3" y="connsiteY3"/>
              </a:cxn>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6824980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8402C8AD-A927-B946-5850-6500487D6883}"/>
              </a:ext>
            </a:extLst>
          </p:cNvPr>
          <p:cNvSpPr>
            <a:spLocks noGrp="1"/>
          </p:cNvSpPr>
          <p:nvPr>
            <p:ph type="pic" sz="quarter" idx="15" hasCustomPrompt="1"/>
          </p:nvPr>
        </p:nvSpPr>
        <p:spPr>
          <a:xfrm>
            <a:off x="0" y="1"/>
            <a:ext cx="12192000" cy="2705099"/>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2B0E3CDF-6E7C-4C67-B567-8606B07963A0}" type="datetime1">
              <a:rPr lang="en-US" smtClean="0"/>
              <a:t>6/6/2026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4408604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1" y="1115568"/>
            <a:ext cx="2514599" cy="2463733"/>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05546"/>
            <a:ext cx="251460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64832" y="208604"/>
            <a:ext cx="1473867" cy="338328"/>
          </a:xfrm>
        </p:spPr>
        <p:txBody>
          <a:bodyPr/>
          <a:lstStyle>
            <a:lvl1pPr>
              <a:defRPr>
                <a:solidFill>
                  <a:schemeClr val="tx1"/>
                </a:solidFill>
                <a:effectLst/>
              </a:defRPr>
            </a:lvl1pPr>
          </a:lstStyle>
          <a:p>
            <a:fld id="{D3E423F1-C154-447D-8038-21B94CB501EB}" type="datetime1">
              <a:rPr lang="en-US" smtClean="0"/>
              <a:t>6/6/2026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364833" y="1106780"/>
            <a:ext cx="8286147" cy="2463733"/>
          </a:xfr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2A4BFBD2-FAF6-BBCA-8426-AB0631D8CFC3}"/>
              </a:ext>
            </a:extLst>
          </p:cNvPr>
          <p:cNvSpPr>
            <a:spLocks noGrp="1"/>
          </p:cNvSpPr>
          <p:nvPr>
            <p:ph type="pic" sz="quarter" idx="15" hasCustomPrompt="1"/>
          </p:nvPr>
        </p:nvSpPr>
        <p:spPr>
          <a:xfrm>
            <a:off x="3449057" y="4159154"/>
            <a:ext cx="8742943" cy="2698845"/>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8708538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1" y="1115568"/>
            <a:ext cx="2514599" cy="2463733"/>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05546"/>
            <a:ext cx="251460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64832" y="208604"/>
            <a:ext cx="1473867" cy="338328"/>
          </a:xfrm>
        </p:spPr>
        <p:txBody>
          <a:bodyPr/>
          <a:lstStyle>
            <a:lvl1pPr>
              <a:defRPr>
                <a:solidFill>
                  <a:schemeClr val="tx1"/>
                </a:solidFill>
                <a:effectLst/>
              </a:defRPr>
            </a:lvl1pPr>
          </a:lstStyle>
          <a:p>
            <a:fld id="{D3E423F1-C154-447D-8038-21B94CB501EB}" type="datetime1">
              <a:rPr lang="en-US" smtClean="0"/>
              <a:t>6/6/2026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364834" y="1106780"/>
            <a:ext cx="8408066" cy="2463733"/>
          </a:xfr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2A4BFBD2-FAF6-BBCA-8426-AB0631D8CFC3}"/>
              </a:ext>
            </a:extLst>
          </p:cNvPr>
          <p:cNvSpPr>
            <a:spLocks noGrp="1"/>
          </p:cNvSpPr>
          <p:nvPr>
            <p:ph type="pic" sz="quarter" idx="15" hasCustomPrompt="1"/>
          </p:nvPr>
        </p:nvSpPr>
        <p:spPr>
          <a:xfrm>
            <a:off x="1" y="4159154"/>
            <a:ext cx="12192000" cy="2698845"/>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33101644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5060FE60-4389-4D8B-84BB-900FC000024C}" type="datetime1">
              <a:rPr lang="en-US" smtClean="0"/>
              <a:t>6/6/2026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183D1CED-EDC4-B2B7-E11C-EF0ED41A9136}"/>
              </a:ext>
            </a:extLst>
          </p:cNvPr>
          <p:cNvSpPr>
            <a:spLocks noGrp="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8521357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1602" y="1115568"/>
            <a:ext cx="6931698" cy="1002834"/>
          </a:xfrm>
        </p:spPr>
        <p:txBody>
          <a:bodyPr anchor="t">
            <a:normAutofit/>
          </a:bodyPr>
          <a:lstStyle>
            <a:lvl1pPr>
              <a:defRPr sz="3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4154" y="216914"/>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884825" y="216914"/>
            <a:ext cx="2338650" cy="338328"/>
          </a:xfrm>
        </p:spPr>
        <p:txBody>
          <a:bodyPr/>
          <a:lstStyle/>
          <a:p>
            <a:fld id="{CDFDD458-C945-484A-9891-FE9FDA97486D}" type="datetime1">
              <a:rPr lang="en-US" smtClean="0"/>
              <a:t>6/6/2026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010" y="216914"/>
            <a:ext cx="557090"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21601" y="2133600"/>
            <a:ext cx="6931699" cy="4305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66075FF6-E149-1A82-B924-97E715A8DF4E}"/>
              </a:ext>
            </a:extLst>
          </p:cNvPr>
          <p:cNvSpPr>
            <a:spLocks noGrp="1"/>
          </p:cNvSpPr>
          <p:nvPr>
            <p:ph type="pic" sz="quarter" idx="15" hasCustomPrompt="1"/>
          </p:nvPr>
        </p:nvSpPr>
        <p:spPr>
          <a:xfrm>
            <a:off x="7982262" y="1184555"/>
            <a:ext cx="4209738" cy="5673445"/>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75174338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1115568"/>
            <a:ext cx="3496809" cy="3070722"/>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562100" cy="338328"/>
          </a:xfrm>
        </p:spPr>
        <p:txBody>
          <a:bodyPr/>
          <a:lstStyle/>
          <a:p>
            <a:fld id="{94725937-D428-4BAE-A05C-202DA13E49D5}" type="datetime1">
              <a:rPr lang="en-US" smtClean="0"/>
              <a:t>6/6/2026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4429695" y="1193656"/>
            <a:ext cx="3962400" cy="5664344"/>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823960" y="1122776"/>
            <a:ext cx="2717800" cy="5316124"/>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609260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1115568"/>
            <a:ext cx="2515758" cy="2946422"/>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72399" y="214858"/>
            <a:ext cx="1718441" cy="338328"/>
          </a:xfrm>
        </p:spPr>
        <p:txBody>
          <a:bodyPr/>
          <a:lstStyle/>
          <a:p>
            <a:fld id="{709FB1D6-B85F-447E-8712-A80ECD75AAB1}" type="datetime1">
              <a:rPr lang="en-US" smtClean="0"/>
              <a:t>6/6/2026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1696" y="214858"/>
            <a:ext cx="538520" cy="338328"/>
          </a:xfrm>
        </p:spPr>
        <p:txBody>
          <a:bodyPr/>
          <a:lstStyle>
            <a:lvl1pPr>
              <a:defRPr>
                <a:solidFill>
                  <a:schemeClr val="tx1"/>
                </a:solidFill>
                <a:effectLst/>
              </a:defRPr>
            </a:lvl1p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798" y="1104900"/>
            <a:ext cx="3756213" cy="514350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FAC86244-A1E7-A69F-206A-B47C58B746B0}"/>
              </a:ext>
            </a:extLst>
          </p:cNvPr>
          <p:cNvSpPr>
            <a:spLocks noGrp="1"/>
          </p:cNvSpPr>
          <p:nvPr>
            <p:ph type="pic" sz="quarter" idx="15" hasCustomPrompt="1"/>
          </p:nvPr>
        </p:nvSpPr>
        <p:spPr>
          <a:xfrm>
            <a:off x="7843347" y="1181100"/>
            <a:ext cx="4348653" cy="5676899"/>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57716763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04508209-B462-E74A-288F-8910B06DE3A1}"/>
              </a:ext>
            </a:extLst>
          </p:cNvPr>
          <p:cNvSpPr>
            <a:spLocks noGrp="1"/>
          </p:cNvSpPr>
          <p:nvPr>
            <p:ph type="pic" sz="quarter" idx="15" hasCustomPrompt="1"/>
          </p:nvPr>
        </p:nvSpPr>
        <p:spPr>
          <a:xfrm>
            <a:off x="1914" y="0"/>
            <a:ext cx="4836786" cy="4214191"/>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86709B22-BFE8-4BFE-80D5-4133DC0C2AC6}" type="datetime1">
              <a:rPr lang="en-US" smtClean="0"/>
              <a:t>6/6/2026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0937126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BFCE55E5-7E1C-4243-A685-91A6EB8BE97F}" type="datetime1">
              <a:rPr lang="en-US" smtClean="0"/>
              <a:t>6/6/2026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EA8D0EC2-AB64-20F7-00E1-73B35DEAA2D7}"/>
              </a:ext>
            </a:extLst>
          </p:cNvPr>
          <p:cNvSpPr>
            <a:spLocks noGrp="1"/>
          </p:cNvSpPr>
          <p:nvPr>
            <p:ph type="pic" sz="quarter" idx="15" hasCustomPrompt="1"/>
          </p:nvPr>
        </p:nvSpPr>
        <p:spPr>
          <a:xfrm>
            <a:off x="1" y="3017520"/>
            <a:ext cx="3417902" cy="384048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8899375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userDrawn="1"/>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15AFD96D-C3CB-4F44-8CE3-582861660F11}" type="datetime1">
              <a:rPr lang="en-US" smtClean="0"/>
              <a:pPr/>
              <a:t>6/6/2026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dirty="0"/>
              <a:t>XX%</a:t>
            </a:r>
          </a:p>
        </p:txBody>
      </p:sp>
    </p:spTree>
    <p:extLst>
      <p:ext uri="{BB962C8B-B14F-4D97-AF65-F5344CB8AC3E}">
        <p14:creationId xmlns:p14="http://schemas.microsoft.com/office/powerpoint/2010/main" val="24071668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pic>
        <p:nvPicPr>
          <p:cNvPr id="6" name="Picture 5" descr="A close up of a colorful object&#10;&#10;AI-generated content may be incorrect.">
            <a:extLst>
              <a:ext uri="{FF2B5EF4-FFF2-40B4-BE49-F238E27FC236}">
                <a16:creationId xmlns:a16="http://schemas.microsoft.com/office/drawing/2014/main" id="{5586A49A-95E2-7B45-57DD-762AFFF194F3}"/>
              </a:ext>
            </a:extLst>
          </p:cNvPr>
          <p:cNvPicPr>
            <a:picLocks noChangeAspect="1"/>
          </p:cNvPicPr>
          <p:nvPr userDrawn="1"/>
        </p:nvPicPr>
        <p:blipFill>
          <a:blip r:embed="rId2">
            <a:extLst>
              <a:ext uri="{28A0092B-C50C-407E-A947-70E740481C1C}">
                <a14:useLocalDpi xmlns:a14="http://schemas.microsoft.com/office/drawing/2010/main" val="0"/>
              </a:ext>
            </a:extLst>
          </a:blip>
          <a:srcRect l="5172" t="-1" r="2873" b="7130"/>
          <a:stretch>
            <a:fillRect/>
          </a:stretch>
        </p:blipFill>
        <p:spPr>
          <a:xfrm rot="10800000" flipH="1" flipV="1">
            <a:off x="0" y="-1"/>
            <a:ext cx="12192000" cy="6855178"/>
          </a:xfrm>
          <a:prstGeom prst="rect">
            <a:avLst/>
          </a:prstGeom>
        </p:spPr>
      </p:pic>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32393" y="5144654"/>
            <a:ext cx="5435008" cy="1294246"/>
          </a:xfrm>
        </p:spPr>
        <p:txBody>
          <a:bodyPr vert="horz" lIns="91440" tIns="45720" rIns="91440" bIns="45720" rtlCol="0" anchor="b">
            <a:normAutofit/>
          </a:bodyPr>
          <a:lstStyle>
            <a:lvl1pPr>
              <a:lnSpc>
                <a:spcPct val="100000"/>
              </a:lnSpc>
              <a:defRPr lang="en-US" sz="2000" spc="-50" baseline="0" dirty="0">
                <a:solidFill>
                  <a:schemeClr val="tx1"/>
                </a:solidFill>
              </a:defRPr>
            </a:lvl1pPr>
          </a:lstStyle>
          <a:p>
            <a:pPr lvl="0"/>
            <a:r>
              <a:rPr lang="en-GB"/>
              <a:t>Click to edit Master title style</a:t>
            </a:r>
            <a:endParaRPr lang="en-US" dirty="0"/>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1"/>
                </a:solidFill>
              </a:defRPr>
            </a:lvl1pPr>
          </a:lstStyle>
          <a:p>
            <a:fld id="{C860BA8B-5FF3-49A6-9895-94F61A8CE576}" type="datetime1">
              <a:rPr lang="en-US" smtClean="0"/>
              <a:pPr/>
              <a:t>6/6/2026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0" name="Content Placeholder 9">
            <a:extLst>
              <a:ext uri="{FF2B5EF4-FFF2-40B4-BE49-F238E27FC236}">
                <a16:creationId xmlns:a16="http://schemas.microsoft.com/office/drawing/2014/main" id="{53AAB847-04D8-7C24-A07E-65F280B26D5E}"/>
              </a:ext>
            </a:extLst>
          </p:cNvPr>
          <p:cNvSpPr>
            <a:spLocks noGrp="1"/>
          </p:cNvSpPr>
          <p:nvPr>
            <p:ph sz="quarter" idx="14" hasCustomPrompt="1"/>
          </p:nvPr>
        </p:nvSpPr>
        <p:spPr>
          <a:xfrm>
            <a:off x="344488" y="552450"/>
            <a:ext cx="11498262" cy="3937000"/>
          </a:xfrm>
        </p:spPr>
        <p:txBody>
          <a:bodyPr anchor="b"/>
          <a:lstStyle>
            <a:lvl1pPr>
              <a:defRPr sz="27500"/>
            </a:lvl1pPr>
          </a:lstStyle>
          <a:p>
            <a:pPr lvl="0"/>
            <a:r>
              <a:rPr lang="en-US" dirty="0"/>
              <a:t>##%</a:t>
            </a:r>
          </a:p>
        </p:txBody>
      </p:sp>
    </p:spTree>
    <p:extLst>
      <p:ext uri="{BB962C8B-B14F-4D97-AF65-F5344CB8AC3E}">
        <p14:creationId xmlns:p14="http://schemas.microsoft.com/office/powerpoint/2010/main" val="7671399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pic>
        <p:nvPicPr>
          <p:cNvPr id="6" name="Picture 5" descr="A purple and black background&#10;&#10;AI-generated content may be incorrect.">
            <a:extLst>
              <a:ext uri="{FF2B5EF4-FFF2-40B4-BE49-F238E27FC236}">
                <a16:creationId xmlns:a16="http://schemas.microsoft.com/office/drawing/2014/main" id="{C39E5039-4CEB-24E7-A2E7-F7D46B2D8B3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898"/>
            <a:ext cx="12223173" cy="6881646"/>
          </a:xfrm>
          <a:prstGeom prst="rect">
            <a:avLst/>
          </a:prstGeom>
        </p:spPr>
      </p:pic>
      <p:sp>
        <p:nvSpPr>
          <p:cNvPr id="9" name="Title 8">
            <a:extLst>
              <a:ext uri="{FF2B5EF4-FFF2-40B4-BE49-F238E27FC236}">
                <a16:creationId xmlns:a16="http://schemas.microsoft.com/office/drawing/2014/main" id="{E50697A7-9277-BB02-6AE2-42676133D65C}"/>
              </a:ext>
            </a:extLst>
          </p:cNvPr>
          <p:cNvSpPr>
            <a:spLocks noGrp="1"/>
          </p:cNvSpPr>
          <p:nvPr>
            <p:ph type="title"/>
          </p:nvPr>
        </p:nvSpPr>
        <p:spPr>
          <a:xfrm>
            <a:off x="7772400" y="802640"/>
            <a:ext cx="4000500" cy="1137920"/>
          </a:xfrm>
        </p:spPr>
        <p:txBody>
          <a:bodyPr/>
          <a:lstStyle>
            <a:lvl1pPr>
              <a:defRPr sz="2400" spc="-50" baseline="0">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14858"/>
            <a:ext cx="1485900" cy="338328"/>
          </a:xfrm>
        </p:spPr>
        <p:txBody>
          <a:bodyPr/>
          <a:lstStyle>
            <a:lvl1pPr>
              <a:defRPr>
                <a:solidFill>
                  <a:schemeClr val="tx1"/>
                </a:solidFill>
              </a:defRPr>
            </a:lvl1pPr>
          </a:lstStyle>
          <a:p>
            <a:fld id="{21DDFA7E-E414-422B-ACFF-8C3D6A1A67FB}" type="datetime1">
              <a:rPr lang="en-US" smtClean="0"/>
              <a:pPr/>
              <a:t>6/6/2026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2" name="Content Placeholder 11">
            <a:extLst>
              <a:ext uri="{FF2B5EF4-FFF2-40B4-BE49-F238E27FC236}">
                <a16:creationId xmlns:a16="http://schemas.microsoft.com/office/drawing/2014/main" id="{2C871739-B2C5-FF57-BBD7-3F61A35A3F34}"/>
              </a:ext>
            </a:extLst>
          </p:cNvPr>
          <p:cNvSpPr>
            <a:spLocks noGrp="1"/>
          </p:cNvSpPr>
          <p:nvPr>
            <p:ph sz="quarter" idx="14" hasCustomPrompt="1"/>
          </p:nvPr>
        </p:nvSpPr>
        <p:spPr>
          <a:xfrm>
            <a:off x="358775" y="2684463"/>
            <a:ext cx="11414125" cy="4411662"/>
          </a:xfrm>
        </p:spPr>
        <p:txBody>
          <a:bodyPr lIns="0" tIns="0" rIns="0" bIns="0" anchor="b"/>
          <a:lstStyle>
            <a:lvl1pPr>
              <a:lnSpc>
                <a:spcPct val="85000"/>
              </a:lnSpc>
              <a:defRPr sz="30500" spc="-100" baseline="0">
                <a:solidFill>
                  <a:schemeClr val="tx1"/>
                </a:solidFill>
              </a:defRPr>
            </a:lvl1pPr>
          </a:lstStyle>
          <a:p>
            <a:pPr lvl="0"/>
            <a:r>
              <a:rPr lang="en-US" dirty="0"/>
              <a:t>##%</a:t>
            </a:r>
          </a:p>
        </p:txBody>
      </p:sp>
    </p:spTree>
    <p:extLst>
      <p:ext uri="{BB962C8B-B14F-4D97-AF65-F5344CB8AC3E}">
        <p14:creationId xmlns:p14="http://schemas.microsoft.com/office/powerpoint/2010/main" val="29976010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userDrawn="1"/>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93332489-DC9C-40A3-89C4-AFC56B3B0CAB}" type="datetime1">
              <a:rPr lang="en-US" smtClean="0"/>
              <a:pPr/>
              <a:t>6/6/2026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148001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pic>
        <p:nvPicPr>
          <p:cNvPr id="8" name="Picture 7" descr="A red and purple light&#10;&#10;AI-generated content may be incorrect.">
            <a:extLst>
              <a:ext uri="{FF2B5EF4-FFF2-40B4-BE49-F238E27FC236}">
                <a16:creationId xmlns:a16="http://schemas.microsoft.com/office/drawing/2014/main" id="{2424DF04-0206-4859-9FB9-6A2579527E12}"/>
              </a:ext>
            </a:extLst>
          </p:cNvPr>
          <p:cNvPicPr>
            <a:picLocks noChangeAspect="1"/>
          </p:cNvPicPr>
          <p:nvPr userDrawn="1"/>
        </p:nvPicPr>
        <p:blipFill>
          <a:blip r:embed="rId2">
            <a:extLst>
              <a:ext uri="{28A0092B-C50C-407E-A947-70E740481C1C}">
                <a14:useLocalDpi xmlns:a14="http://schemas.microsoft.com/office/drawing/2010/main" val="0"/>
              </a:ext>
            </a:extLst>
          </a:blip>
          <a:srcRect l="2078" t="38163" r="27927" b="1091"/>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352800" y="219456"/>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20200" y="219456"/>
            <a:ext cx="1522740" cy="338328"/>
          </a:xfrm>
        </p:spPr>
        <p:txBody>
          <a:bodyPr/>
          <a:lstStyle>
            <a:lvl1pPr>
              <a:defRPr>
                <a:solidFill>
                  <a:schemeClr val="tx1"/>
                </a:solidFill>
              </a:defRPr>
            </a:lvl1pPr>
          </a:lstStyle>
          <a:p>
            <a:fld id="{3DB68620-47AE-4F32-A04B-1342501F877C}" type="datetime1">
              <a:rPr lang="en-US" smtClean="0"/>
              <a:pPr/>
              <a:t>6/6/2026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352800" y="1405719"/>
            <a:ext cx="7353300" cy="4012442"/>
          </a:xfrm>
        </p:spPr>
        <p:txBody>
          <a:bodyPr anchor="t">
            <a:normAutofit/>
          </a:bodyPr>
          <a:lstStyle>
            <a:lvl1pPr marL="0" indent="0">
              <a:lnSpc>
                <a:spcPct val="85000"/>
              </a:lnSpc>
              <a:buNone/>
              <a:defRPr sz="5400" b="0" spc="-50" baseline="0">
                <a:solidFill>
                  <a:schemeClr val="tx1"/>
                </a:solidFill>
              </a:defRPr>
            </a:lvl1pPr>
            <a:lvl2pPr marL="228600" indent="0">
              <a:lnSpc>
                <a:spcPct val="85000"/>
              </a:lnSpc>
              <a:buNone/>
              <a:defRPr sz="4800" b="0" spc="-50" baseline="0">
                <a:solidFill>
                  <a:schemeClr val="tx1"/>
                </a:solidFill>
              </a:defRPr>
            </a:lvl2pPr>
            <a:lvl3pPr marL="457200" indent="0">
              <a:lnSpc>
                <a:spcPct val="85000"/>
              </a:lnSpc>
              <a:buNone/>
              <a:defRPr sz="44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6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623627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pic>
        <p:nvPicPr>
          <p:cNvPr id="6" name="Picture 5" descr="A close up of a colorful object&#10;&#10;AI-generated content may be incorrect.">
            <a:extLst>
              <a:ext uri="{FF2B5EF4-FFF2-40B4-BE49-F238E27FC236}">
                <a16:creationId xmlns:a16="http://schemas.microsoft.com/office/drawing/2014/main" id="{06D2715B-CAEE-9AAB-7191-D98012435C15}"/>
              </a:ext>
            </a:extLst>
          </p:cNvPr>
          <p:cNvPicPr>
            <a:picLocks noChangeAspect="1"/>
          </p:cNvPicPr>
          <p:nvPr userDrawn="1"/>
        </p:nvPicPr>
        <p:blipFill>
          <a:blip r:embed="rId2">
            <a:extLst>
              <a:ext uri="{28A0092B-C50C-407E-A947-70E740481C1C}">
                <a14:useLocalDpi xmlns:a14="http://schemas.microsoft.com/office/drawing/2010/main" val="0"/>
              </a:ext>
            </a:extLst>
          </a:blip>
          <a:srcRect l="1125" r="1125" b="21235"/>
          <a:stretch>
            <a:fillRect/>
          </a:stretch>
        </p:blipFill>
        <p:spPr>
          <a:xfrm rot="10800000">
            <a:off x="0" y="875"/>
            <a:ext cx="12192000" cy="6857125"/>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4838700" y="214858"/>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E0A8EBD6-625B-484B-BC25-3573CF53D407}" type="datetime1">
              <a:rPr lang="en-US" smtClean="0"/>
              <a:pPr/>
              <a:t>6/6/2026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838700" y="1740023"/>
            <a:ext cx="6310269" cy="4637725"/>
          </a:xfrm>
        </p:spPr>
        <p:txBody>
          <a:bodyPr anchor="b">
            <a:normAutofit/>
          </a:bodyPr>
          <a:lstStyle>
            <a:lvl1pPr marL="0" indent="0">
              <a:lnSpc>
                <a:spcPct val="85000"/>
              </a:lnSpc>
              <a:buNone/>
              <a:defRPr sz="4800" b="0" spc="-50" baseline="0">
                <a:solidFill>
                  <a:schemeClr val="tx1"/>
                </a:solidFill>
              </a:defRPr>
            </a:lvl1pPr>
            <a:lvl2pPr marL="228600" indent="0">
              <a:lnSpc>
                <a:spcPct val="85000"/>
              </a:lnSpc>
              <a:buNone/>
              <a:defRPr sz="4000" b="0" spc="-50" baseline="0">
                <a:solidFill>
                  <a:schemeClr val="tx1"/>
                </a:solidFill>
              </a:defRPr>
            </a:lvl2pPr>
            <a:lvl3pPr marL="457200" indent="0">
              <a:lnSpc>
                <a:spcPct val="85000"/>
              </a:lnSpc>
              <a:buNone/>
              <a:defRPr sz="3200" b="0" spc="-50" baseline="0">
                <a:solidFill>
                  <a:schemeClr val="tx1"/>
                </a:solidFill>
              </a:defRPr>
            </a:lvl3pPr>
            <a:lvl4pPr marL="685800" indent="0">
              <a:lnSpc>
                <a:spcPct val="85000"/>
              </a:lnSpc>
              <a:buNone/>
              <a:defRPr sz="2800" b="0" spc="-50" baseline="0">
                <a:solidFill>
                  <a:schemeClr val="tx1"/>
                </a:solidFill>
              </a:defRPr>
            </a:lvl4pPr>
            <a:lvl5pPr marL="914400" indent="0">
              <a:lnSpc>
                <a:spcPct val="85000"/>
              </a:lnSpc>
              <a:buNone/>
              <a:defRPr sz="24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2579418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93332489-DC9C-40A3-89C4-AFC56B3B0CAB}" type="datetime1">
              <a:rPr lang="en-US" smtClean="0"/>
              <a:pPr/>
              <a:t>6/6/2026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133600"/>
            <a:ext cx="9393641" cy="4305299"/>
          </a:xfrm>
        </p:spPr>
        <p:txBody>
          <a:bodyPr anchor="b">
            <a:normAutofit/>
          </a:bodyPr>
          <a:lstStyle>
            <a:lvl1pPr marL="0" indent="0">
              <a:lnSpc>
                <a:spcPct val="85000"/>
              </a:lnSpc>
              <a:buNone/>
              <a:defRPr sz="7200" b="0" spc="-50" baseline="0">
                <a:solidFill>
                  <a:schemeClr val="tx1"/>
                </a:solidFill>
              </a:defRPr>
            </a:lvl1pPr>
            <a:lvl2pPr marL="228600" indent="0">
              <a:lnSpc>
                <a:spcPct val="85000"/>
              </a:lnSpc>
              <a:buNone/>
              <a:defRPr sz="5400" b="0" spc="-50" baseline="0">
                <a:solidFill>
                  <a:schemeClr val="tx1"/>
                </a:solidFill>
              </a:defRPr>
            </a:lvl2pPr>
            <a:lvl3pPr marL="457200" indent="0">
              <a:lnSpc>
                <a:spcPct val="85000"/>
              </a:lnSpc>
              <a:buNone/>
              <a:defRPr sz="4800" b="0" spc="-50" baseline="0">
                <a:solidFill>
                  <a:schemeClr val="tx1"/>
                </a:solidFill>
              </a:defRPr>
            </a:lvl3pPr>
            <a:lvl4pPr marL="685800" indent="0">
              <a:lnSpc>
                <a:spcPct val="85000"/>
              </a:lnSpc>
              <a:buNone/>
              <a:defRPr sz="4400" b="0" spc="-50" baseline="0">
                <a:solidFill>
                  <a:schemeClr val="tx1"/>
                </a:solidFill>
              </a:defRPr>
            </a:lvl4pPr>
            <a:lvl5pPr marL="914400" indent="0">
              <a:lnSpc>
                <a:spcPct val="85000"/>
              </a:lnSpc>
              <a:buNone/>
              <a:defRPr sz="40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306026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userDrawn="1"/>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6403F4C9-1C82-4616-8D26-0B0587291200}" type="datetime1">
              <a:rPr lang="en-US" smtClean="0"/>
              <a:pPr/>
              <a:t>6/6/2026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5703295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pic>
        <p:nvPicPr>
          <p:cNvPr id="10" name="Picture 9" descr="A black background with a red and yellow light&#10;&#10;AI-generated content may be incorrect.">
            <a:extLst>
              <a:ext uri="{FF2B5EF4-FFF2-40B4-BE49-F238E27FC236}">
                <a16:creationId xmlns:a16="http://schemas.microsoft.com/office/drawing/2014/main" id="{027268CA-0348-F6FC-5FB0-87BADE436A7E}"/>
              </a:ext>
            </a:extLst>
          </p:cNvPr>
          <p:cNvPicPr>
            <a:picLocks noChangeAspect="1"/>
          </p:cNvPicPr>
          <p:nvPr userDrawn="1"/>
        </p:nvPicPr>
        <p:blipFill>
          <a:blip r:embed="rId2">
            <a:extLst>
              <a:ext uri="{28A0092B-C50C-407E-A947-70E740481C1C}">
                <a14:useLocalDpi xmlns:a14="http://schemas.microsoft.com/office/drawing/2010/main" val="0"/>
              </a:ext>
            </a:extLst>
          </a:blip>
          <a:srcRect l="4682" r="20481"/>
          <a:stretch>
            <a:fillRect/>
          </a:stretch>
        </p:blipFill>
        <p:spPr>
          <a:xfrm rot="5400000" flipH="1">
            <a:off x="2667001" y="-2667001"/>
            <a:ext cx="6858000" cy="12192001"/>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432392" y="5226427"/>
            <a:ext cx="8382001" cy="837861"/>
          </a:xfrm>
        </p:spPr>
        <p:txBody>
          <a:bodyPr anchor="t">
            <a:normAutofit/>
          </a:bodyPr>
          <a:lstStyle>
            <a:lvl1pPr>
              <a:lnSpc>
                <a:spcPct val="90000"/>
              </a:lnSpc>
              <a:defRPr sz="1400" b="0" cap="all" spc="0" baseline="0">
                <a:solidFill>
                  <a:schemeClr val="tx1"/>
                </a:solidFill>
              </a:defRPr>
            </a:lvl1pPr>
          </a:lstStyle>
          <a:p>
            <a:r>
              <a:rPr lang="en-US"/>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6DCC6FE3-E805-41B1-96EC-B0B83218C881}" type="datetime1">
              <a:rPr lang="en-US" smtClean="0"/>
              <a:pPr/>
              <a:t>6/6/2026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32392" y="2017401"/>
            <a:ext cx="8368707" cy="2981163"/>
          </a:xfrm>
        </p:spPr>
        <p:txBody>
          <a:bodyPr anchor="t">
            <a:normAutofit/>
          </a:bodyPr>
          <a:lstStyle>
            <a:lvl1pPr marL="164592" indent="-164592">
              <a:lnSpc>
                <a:spcPct val="90000"/>
              </a:lnSpc>
              <a:spcBef>
                <a:spcPts val="0"/>
              </a:spcBef>
              <a:buFont typeface="Arial" panose="020B0604020202020204" pitchFamily="34" charset="0"/>
              <a:buNone/>
              <a:defRPr sz="46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7570672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pic>
        <p:nvPicPr>
          <p:cNvPr id="9" name="Picture 8" descr="A colorful light on a black background&#10;&#10;AI-generated content may be incorrect.">
            <a:extLst>
              <a:ext uri="{FF2B5EF4-FFF2-40B4-BE49-F238E27FC236}">
                <a16:creationId xmlns:a16="http://schemas.microsoft.com/office/drawing/2014/main" id="{F0687863-E84B-D6E2-6049-AF65BB19721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1115568"/>
            <a:ext cx="12192000" cy="5742432"/>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453982" y="5029200"/>
            <a:ext cx="8347118" cy="713232"/>
          </a:xfrm>
        </p:spPr>
        <p:txBody>
          <a:bodyPr anchor="t">
            <a:normAutofit/>
          </a:bodyPr>
          <a:lstStyle>
            <a:lvl1pPr>
              <a:lnSpc>
                <a:spcPct val="90000"/>
              </a:lnSpc>
              <a:defRPr sz="1400" b="0" cap="all" spc="-5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a:xfrm>
            <a:off x="429768" y="214858"/>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5DBB5726-A743-47D1-86E4-46BB349D0446}" type="datetime1">
              <a:rPr lang="en-US" smtClean="0"/>
              <a:pPr/>
              <a:t>6/6/2026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53982" y="1115568"/>
            <a:ext cx="8347118" cy="3584448"/>
          </a:xfrm>
        </p:spPr>
        <p:txBody>
          <a:bodyPr anchor="ctr">
            <a:normAutofit/>
          </a:bodyPr>
          <a:lstStyle>
            <a:lvl1pPr marL="137160" indent="-137160">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69693105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Quote 4">
    <p:spTree>
      <p:nvGrpSpPr>
        <p:cNvPr id="1" name=""/>
        <p:cNvGrpSpPr/>
        <p:nvPr/>
      </p:nvGrpSpPr>
      <p:grpSpPr>
        <a:xfrm>
          <a:off x="0" y="0"/>
          <a:ext cx="0" cy="0"/>
          <a:chOff x="0" y="0"/>
          <a:chExt cx="0" cy="0"/>
        </a:xfrm>
      </p:grpSpPr>
      <p:pic>
        <p:nvPicPr>
          <p:cNvPr id="6" name="Picture 5" descr="A close up of a colorful object&#10;&#10;AI-generated content may be incorrect.">
            <a:extLst>
              <a:ext uri="{FF2B5EF4-FFF2-40B4-BE49-F238E27FC236}">
                <a16:creationId xmlns:a16="http://schemas.microsoft.com/office/drawing/2014/main" id="{52439AE8-E053-A902-BEE2-9CECF6AEA2F1}"/>
              </a:ext>
            </a:extLst>
          </p:cNvPr>
          <p:cNvPicPr>
            <a:picLocks noChangeAspect="1"/>
          </p:cNvPicPr>
          <p:nvPr userDrawn="1"/>
        </p:nvPicPr>
        <p:blipFill>
          <a:blip r:embed="rId2">
            <a:extLst>
              <a:ext uri="{28A0092B-C50C-407E-A947-70E740481C1C}">
                <a14:useLocalDpi xmlns:a14="http://schemas.microsoft.com/office/drawing/2010/main" val="0"/>
              </a:ext>
            </a:extLst>
          </a:blip>
          <a:srcRect l="-7769" t="8943" r="104" b="13677"/>
          <a:stretch>
            <a:fillRect/>
          </a:stretch>
        </p:blipFill>
        <p:spPr>
          <a:xfrm>
            <a:off x="0" y="0"/>
            <a:ext cx="12192000" cy="6857125"/>
          </a:xfrm>
          <a:prstGeom prst="rect">
            <a:avLst/>
          </a:prstGeom>
        </p:spPr>
      </p:pic>
      <p:sp>
        <p:nvSpPr>
          <p:cNvPr id="9" name="Title 8">
            <a:extLst>
              <a:ext uri="{FF2B5EF4-FFF2-40B4-BE49-F238E27FC236}">
                <a16:creationId xmlns:a16="http://schemas.microsoft.com/office/drawing/2014/main" id="{FDFF10A2-0E03-73DB-5224-98043612F7A3}"/>
              </a:ext>
            </a:extLst>
          </p:cNvPr>
          <p:cNvSpPr>
            <a:spLocks noGrp="1"/>
          </p:cNvSpPr>
          <p:nvPr>
            <p:ph type="title" hasCustomPrompt="1"/>
          </p:nvPr>
        </p:nvSpPr>
        <p:spPr>
          <a:xfrm>
            <a:off x="420791" y="5151120"/>
            <a:ext cx="5446609" cy="806517"/>
          </a:xfrm>
        </p:spPr>
        <p:txBody>
          <a:bodyPr anchor="ctr"/>
          <a:lstStyle>
            <a:lvl1pPr>
              <a:defRPr sz="140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a:xfrm>
            <a:off x="429768" y="214858"/>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F4F47579-571B-45A3-BDCA-E2964689F659}" type="datetime1">
              <a:rPr lang="en-US" smtClean="0"/>
              <a:pPr/>
              <a:t>6/6/2026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1501541"/>
            <a:ext cx="7342632" cy="3397064"/>
          </a:xfrm>
        </p:spPr>
        <p:txBody>
          <a:bodyPr anchor="ctr">
            <a:normAutofit/>
          </a:bodyPr>
          <a:lstStyle>
            <a:lvl1pPr marL="164592" indent="-164592">
              <a:lnSpc>
                <a:spcPct val="95000"/>
              </a:lnSpc>
              <a:spcBef>
                <a:spcPts val="0"/>
              </a:spcBef>
              <a:buFont typeface="Arial" panose="020B0604020202020204" pitchFamily="34" charset="0"/>
              <a:buNone/>
              <a:defRPr sz="43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6758923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Quot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2506436" y="4671787"/>
            <a:ext cx="7179129" cy="1028700"/>
          </a:xfrm>
        </p:spPr>
        <p:txBody>
          <a:bodyPr anchor="ctr">
            <a:normAutofit/>
          </a:bodyPr>
          <a:lstStyle>
            <a:lvl1pPr algn="ctr">
              <a:lnSpc>
                <a:spcPct val="120000"/>
              </a:lnSpc>
              <a:defRPr sz="1400" b="0" cap="all" spc="100" baseline="0">
                <a:solidFill>
                  <a:schemeClr val="tx1"/>
                </a:solidFill>
              </a:defRPr>
            </a:lvl1pPr>
          </a:lstStyle>
          <a:p>
            <a:r>
              <a:rPr lang="en-US"/>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926E2CA6-CB6A-465C-BAA7-384FD497485D}" type="datetime1">
              <a:rPr lang="en-US" smtClean="0"/>
              <a:pPr/>
              <a:t>6/6/2026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2506435" y="1623265"/>
            <a:ext cx="7179130" cy="3048522"/>
          </a:xfrm>
        </p:spPr>
        <p:txBody>
          <a:bodyPr anchor="ctr">
            <a:normAutofit/>
          </a:bodyPr>
          <a:lstStyle>
            <a:lvl1pPr marL="137160" indent="-137160" algn="ctr">
              <a:lnSpc>
                <a:spcPct val="90000"/>
              </a:lnSpc>
              <a:spcBef>
                <a:spcPts val="0"/>
              </a:spcBef>
              <a:buFont typeface="Arial" panose="020B0604020202020204" pitchFamily="34" charset="0"/>
              <a:buNone/>
              <a:defRPr sz="4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62307385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F38C42AE-61C6-458B-86C3-22D39A5E8956}" type="datetime1">
              <a:rPr lang="en-US" smtClean="0"/>
              <a:pPr/>
              <a:t>6/6/2026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116423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GB"/>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83D71BEE-9C65-4D84-970B-0B47E929926B}" type="datetime1">
              <a:rPr lang="en-US" smtClean="0"/>
              <a:pPr/>
              <a:t>6/6/2026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60098387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49AFCF02-D35E-46A4-B7A1-1A2B81F8D932}" type="datetime1">
              <a:rPr lang="en-US" smtClean="0"/>
              <a:pPr/>
              <a:t>6/6/2026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318672946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2A57AF51-4D04-4E0C-B33D-81940CAB4B07}" type="datetime1">
              <a:rPr lang="en-US" smtClean="0"/>
              <a:pPr/>
              <a:t>6/6/2026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128793252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32393" y="1115568"/>
            <a:ext cx="3363393" cy="1371600"/>
          </a:xfrm>
        </p:spPr>
        <p:txBody>
          <a:bodyPr anchor="t">
            <a:normAutofit/>
          </a:bodyPr>
          <a:lstStyle>
            <a:lvl1pPr>
              <a:defRPr sz="3000">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4838700" y="214858"/>
            <a:ext cx="1485900" cy="338328"/>
          </a:xfrm>
        </p:spPr>
        <p:txBody>
          <a:bodyPr/>
          <a:lstStyle>
            <a:lvl1pPr>
              <a:defRPr>
                <a:solidFill>
                  <a:schemeClr val="tx1"/>
                </a:solidFill>
              </a:defRPr>
            </a:lvl1pPr>
          </a:lstStyle>
          <a:p>
            <a:fld id="{91495C13-5B9F-4AD1-A2E2-FB0B577AF6CA}" type="datetime1">
              <a:rPr lang="en-US" smtClean="0"/>
              <a:pPr/>
              <a:t>6/6/2026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32393" y="2563585"/>
            <a:ext cx="3363393" cy="3684815"/>
          </a:xfrm>
        </p:spPr>
        <p:txBody>
          <a:bodyPr anchor="b">
            <a:normAutofit/>
          </a:bodyPr>
          <a:lstStyle>
            <a:lvl1pPr marL="0" indent="0">
              <a:buNone/>
              <a:defRPr sz="1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38700" y="1104900"/>
            <a:ext cx="6934200" cy="5201282"/>
          </a:xfrm>
        </p:spPr>
        <p:txBody>
          <a:bodyPr vert="horz" lIns="91440" tIns="45720" rIns="91440" bIns="45720" rtlCol="0">
            <a:normAutofit/>
          </a:bodyPr>
          <a:lstStyle>
            <a:lvl1pPr>
              <a:defRPr lang="en-US" sz="1400" dirty="0">
                <a:solidFill>
                  <a:schemeClr val="tx1"/>
                </a:solidFill>
              </a:defRPr>
            </a:lvl1pPr>
            <a:lvl2pPr>
              <a:defRPr lang="en-US" sz="1200" dirty="0">
                <a:solidFill>
                  <a:schemeClr val="tx1"/>
                </a:solidFill>
              </a:defRPr>
            </a:lvl2pPr>
            <a:lvl3pPr>
              <a:defRPr lang="en-US" sz="1200" dirty="0">
                <a:solidFill>
                  <a:schemeClr val="tx1"/>
                </a:solidFill>
              </a:defRPr>
            </a:lvl3pPr>
            <a:lvl4pPr>
              <a:defRPr lang="en-US" sz="1200" dirty="0">
                <a:solidFill>
                  <a:schemeClr val="tx1"/>
                </a:solidFill>
              </a:defRPr>
            </a:lvl4pPr>
            <a:lvl5pPr>
              <a:defRPr lang="en-US" sz="1200"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58986717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1104901"/>
            <a:ext cx="2932434" cy="1600200"/>
          </a:xfrm>
        </p:spPr>
        <p:txBody>
          <a:bodyPr anchor="t">
            <a:normAutofit/>
          </a:bodyPr>
          <a:lstStyle>
            <a:lvl1pPr>
              <a:defRPr sz="30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429768" y="219456"/>
            <a:ext cx="2016929" cy="338328"/>
          </a:xfrm>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4838700" y="219456"/>
            <a:ext cx="1429845" cy="338328"/>
          </a:xfrm>
        </p:spPr>
        <p:txBody>
          <a:bodyPr/>
          <a:lstStyle>
            <a:lvl1pPr>
              <a:defRPr>
                <a:solidFill>
                  <a:schemeClr val="tx1"/>
                </a:solidFill>
              </a:defRPr>
            </a:lvl1pPr>
          </a:lstStyle>
          <a:p>
            <a:fld id="{4D189146-EED2-4B95-95A3-EC3C7CBF180D}" type="datetime1">
              <a:rPr lang="en-US" smtClean="0"/>
              <a:pPr/>
              <a:t>6/6/2026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287593" y="216280"/>
            <a:ext cx="560633"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866900" y="3345180"/>
            <a:ext cx="2620859" cy="3093720"/>
          </a:xfrm>
        </p:spPr>
        <p:txBody>
          <a:bodyPr anchor="b">
            <a:normAutofit/>
          </a:bodyPr>
          <a:lstStyle>
            <a:lvl1pPr marL="0" indent="0" algn="r">
              <a:buNone/>
              <a:defRPr sz="1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Picture Placeholder 7">
            <a:extLst>
              <a:ext uri="{FF2B5EF4-FFF2-40B4-BE49-F238E27FC236}">
                <a16:creationId xmlns:a16="http://schemas.microsoft.com/office/drawing/2014/main" id="{3A723B90-4D46-48FC-60FC-714099462E4C}"/>
              </a:ext>
            </a:extLst>
          </p:cNvPr>
          <p:cNvSpPr>
            <a:spLocks noGrp="1"/>
          </p:cNvSpPr>
          <p:nvPr>
            <p:ph type="pic" idx="1" hasCustomPrompt="1"/>
          </p:nvPr>
        </p:nvSpPr>
        <p:spPr>
          <a:xfrm>
            <a:off x="4924129" y="1104900"/>
            <a:ext cx="7267870" cy="5753100"/>
          </a:xfrm>
          <a:custGeom>
            <a:avLst/>
            <a:gdLst>
              <a:gd name="connsiteX0" fmla="*/ 0 w 7353300"/>
              <a:gd name="connsiteY0" fmla="*/ 0 h 5901550"/>
              <a:gd name="connsiteX1" fmla="*/ 7353300 w 7353300"/>
              <a:gd name="connsiteY1" fmla="*/ 0 h 5901550"/>
              <a:gd name="connsiteX2" fmla="*/ 7353300 w 7353300"/>
              <a:gd name="connsiteY2" fmla="*/ 5901550 h 5901550"/>
              <a:gd name="connsiteX3" fmla="*/ 0 w 7353300"/>
              <a:gd name="connsiteY3" fmla="*/ 5901550 h 5901550"/>
            </a:gdLst>
            <a:ahLst/>
            <a:cxnLst>
              <a:cxn ang="0">
                <a:pos x="connsiteX0" y="connsiteY0"/>
              </a:cxn>
              <a:cxn ang="0">
                <a:pos x="connsiteX1" y="connsiteY1"/>
              </a:cxn>
              <a:cxn ang="0">
                <a:pos x="connsiteX2" y="connsiteY2"/>
              </a:cxn>
              <a:cxn ang="0">
                <a:pos x="connsiteX3" y="connsiteY3"/>
              </a:cxn>
            </a:cxnLst>
            <a:rect l="l" t="t" r="r" b="b"/>
            <a:pathLst>
              <a:path w="7353300" h="5901550">
                <a:moveTo>
                  <a:pt x="0" y="0"/>
                </a:moveTo>
                <a:lnTo>
                  <a:pt x="7353300" y="0"/>
                </a:lnTo>
                <a:lnTo>
                  <a:pt x="7353300" y="5901550"/>
                </a:lnTo>
                <a:lnTo>
                  <a:pt x="0" y="5901550"/>
                </a:lnTo>
                <a:close/>
              </a:path>
            </a:pathLst>
          </a:custGeom>
          <a:blipFill dpi="0" rotWithShape="1">
            <a:blip r:embed="rId2">
              <a:alphaModFix amt="60000"/>
            </a:blip>
            <a:srcRect/>
            <a:stretch>
              <a:fillRect/>
            </a:stretch>
          </a:blipFill>
        </p:spPr>
        <p:txBody>
          <a:bodyPr wrap="square">
            <a:noAutofit/>
          </a:bodyPr>
          <a:lstStyle>
            <a:lvl1pPr marL="0" indent="0">
              <a:buNone/>
              <a:defRPr sz="18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324753067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userDrawn="1"/>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DABFCF2-BE01-43CB-85B3-49CC0FE55050}" type="datetime1">
              <a:rPr lang="en-US" smtClean="0"/>
              <a:pPr/>
              <a:t>6/6/2026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709825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userDrawn="1"/>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119A0F5-9D15-4E68-95BA-31AD4F5D84D0}" type="datetime1">
              <a:rPr lang="en-US" smtClean="0"/>
              <a:pPr/>
              <a:t>6/6/2026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9820300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288AF9F-2338-4040-A485-373B8EC8151E}" type="datetime1">
              <a:rPr lang="en-US" smtClean="0"/>
              <a:pPr/>
              <a:t>6/6/2026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Sample Footer Text</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561608518"/>
      </p:ext>
    </p:extLst>
  </p:cSld>
  <p:clrMapOvr>
    <a:masterClrMapping/>
  </p:clrMapOvr>
  <p:hf hdr="0"/>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288AF9F-2338-4040-A485-373B8EC8151E}" type="datetime1">
              <a:rPr lang="en-US" smtClean="0"/>
              <a:pPr/>
              <a:t>6/6/2026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134715018"/>
      </p:ext>
    </p:extLst>
  </p:cSld>
  <p:clrMapOvr>
    <a:masterClrMapping/>
  </p:clrMapOvr>
  <p:hf hdr="0"/>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88AF9F-2338-4040-A485-373B8EC8151E}" type="datetime1">
              <a:rPr lang="en-US" smtClean="0"/>
              <a:pPr/>
              <a:t>6/6/2026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159346670"/>
      </p:ext>
    </p:extLst>
  </p:cSld>
  <p:clrMapOvr>
    <a:masterClrMapping/>
  </p:clrMapOvr>
  <p:hf hdr="0"/>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288AF9F-2338-4040-A485-373B8EC8151E}" type="datetime1">
              <a:rPr lang="en-US" smtClean="0"/>
              <a:pPr/>
              <a:t>6/6/2026</a:t>
            </a:fld>
            <a:endParaRPr lang="en-US" dirty="0"/>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509727075"/>
      </p:ext>
    </p:extLst>
  </p:cSld>
  <p:clrMapOvr>
    <a:masterClrMapping/>
  </p:clrMapOvr>
  <p:hf hdr="0"/>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288AF9F-2338-4040-A485-373B8EC8151E}" type="datetime1">
              <a:rPr lang="en-US" smtClean="0"/>
              <a:pPr/>
              <a:t>6/6/2026</a:t>
            </a:fld>
            <a:endParaRPr lang="en-US" dirty="0"/>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98857517"/>
      </p:ext>
    </p:extLst>
  </p:cSld>
  <p:clrMapOvr>
    <a:masterClrMapping/>
  </p:clrMapOvr>
  <p:hf hdr="0"/>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9AFCF02-D35E-46A4-B7A1-1A2B81F8D932}" type="datetime1">
              <a:rPr lang="en-US" smtClean="0"/>
              <a:pPr/>
              <a:t>6/6/2026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8E274F5D-21DC-40EF-8DBA-AB9BB119E939}" type="slidenum">
              <a:rPr lang="en-US" smtClean="0"/>
              <a:pPr/>
              <a:t>‹#›</a:t>
            </a:fld>
            <a:endParaRPr lang="en-US"/>
          </a:p>
        </p:txBody>
      </p:sp>
    </p:spTree>
    <p:extLst>
      <p:ext uri="{BB962C8B-B14F-4D97-AF65-F5344CB8AC3E}">
        <p14:creationId xmlns:p14="http://schemas.microsoft.com/office/powerpoint/2010/main" val="171453771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88AF9F-2338-4040-A485-373B8EC8151E}" type="datetime1">
              <a:rPr lang="en-US" smtClean="0"/>
              <a:pPr/>
              <a:t>6/6/2026</a:t>
            </a:fld>
            <a:endParaRPr lang="en-US" dirty="0"/>
          </a:p>
        </p:txBody>
      </p:sp>
      <p:sp>
        <p:nvSpPr>
          <p:cNvPr id="3" name="Footer Placeholder 2"/>
          <p:cNvSpPr>
            <a:spLocks noGrp="1"/>
          </p:cNvSpPr>
          <p:nvPr>
            <p:ph type="ftr" sz="quarter" idx="11"/>
          </p:nvPr>
        </p:nvSpPr>
        <p:spPr/>
        <p:txBody>
          <a:bodyPr/>
          <a:lstStyle/>
          <a:p>
            <a:r>
              <a:rPr lang="en-US"/>
              <a:t>Sample Footer Text</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319684153"/>
      </p:ext>
    </p:extLst>
  </p:cSld>
  <p:clrMapOvr>
    <a:masterClrMapping/>
  </p:clrMapOvr>
  <p:hf hdr="0"/>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1495C13-5B9F-4AD1-A2E2-FB0B577AF6CA}" type="datetime1">
              <a:rPr lang="en-US" smtClean="0"/>
              <a:pPr/>
              <a:t>6/6/2026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E274F5D-21DC-40EF-8DBA-AB9BB119E939}" type="slidenum">
              <a:rPr lang="en-US" smtClean="0"/>
              <a:pPr/>
              <a:t>‹#›</a:t>
            </a:fld>
            <a:endParaRPr lang="en-US"/>
          </a:p>
        </p:txBody>
      </p:sp>
    </p:spTree>
    <p:extLst>
      <p:ext uri="{BB962C8B-B14F-4D97-AF65-F5344CB8AC3E}">
        <p14:creationId xmlns:p14="http://schemas.microsoft.com/office/powerpoint/2010/main" val="320382490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D189146-EED2-4B95-95A3-EC3C7CBF180D}" type="datetime1">
              <a:rPr lang="en-US" smtClean="0"/>
              <a:pPr/>
              <a:t>6/6/2026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E274F5D-21DC-40EF-8DBA-AB9BB119E939}" type="slidenum">
              <a:rPr lang="en-US" smtClean="0"/>
              <a:pPr/>
              <a:t>‹#›</a:t>
            </a:fld>
            <a:endParaRPr lang="en-US"/>
          </a:p>
        </p:txBody>
      </p:sp>
    </p:spTree>
    <p:extLst>
      <p:ext uri="{BB962C8B-B14F-4D97-AF65-F5344CB8AC3E}">
        <p14:creationId xmlns:p14="http://schemas.microsoft.com/office/powerpoint/2010/main" val="281339600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288AF9F-2338-4040-A485-373B8EC8151E}" type="datetime1">
              <a:rPr lang="en-US" smtClean="0"/>
              <a:pPr/>
              <a:t>6/6/2026</a:t>
            </a:fld>
            <a:endParaRPr lang="en-US" dirty="0"/>
          </a:p>
        </p:txBody>
      </p:sp>
      <p:sp>
        <p:nvSpPr>
          <p:cNvPr id="6" name="Footer Placeholder 5"/>
          <p:cNvSpPr>
            <a:spLocks noGrp="1"/>
          </p:cNvSpPr>
          <p:nvPr>
            <p:ph type="ftr" sz="quarter" idx="11"/>
          </p:nvPr>
        </p:nvSpPr>
        <p:spPr/>
        <p:txBody>
          <a:bodyPr/>
          <a:lstStyle/>
          <a:p>
            <a:r>
              <a:rPr lang="en-US"/>
              <a:t>Sample Footer Text</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898457940"/>
      </p:ext>
    </p:extLst>
  </p:cSld>
  <p:clrMapOvr>
    <a:masterClrMapping/>
  </p:clrMapOvr>
  <p:hf hdr="0"/>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288AF9F-2338-4040-A485-373B8EC8151E}" type="datetime1">
              <a:rPr lang="en-US" smtClean="0"/>
              <a:pPr/>
              <a:t>6/6/2026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247952029"/>
      </p:ext>
    </p:extLst>
  </p:cSld>
  <p:clrMapOvr>
    <a:masterClrMapping/>
  </p:clrMapOvr>
  <p:hf hdr="0"/>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288AF9F-2338-4040-A485-373B8EC8151E}" type="datetime1">
              <a:rPr lang="en-US" smtClean="0"/>
              <a:pPr/>
              <a:t>6/6/2026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4270038623"/>
      </p:ext>
    </p:extLst>
  </p:cSld>
  <p:clrMapOvr>
    <a:masterClrMapping/>
  </p:clrMapOvr>
  <p:hf hdr="0"/>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88AF9F-2338-4040-A485-373B8EC8151E}" type="datetime1">
              <a:rPr lang="en-US" smtClean="0"/>
              <a:pPr/>
              <a:t>6/6/2026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207029949"/>
      </p:ext>
    </p:extLst>
  </p:cSld>
  <p:clrMapOvr>
    <a:masterClrMapping/>
  </p:clrMapOvr>
  <p:hf hdr="0"/>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288AF9F-2338-4040-A485-373B8EC8151E}" type="datetime1">
              <a:rPr lang="en-US" smtClean="0"/>
              <a:pPr/>
              <a:t>6/6/2026</a:t>
            </a:fld>
            <a:endParaRPr lang="en-US" dirty="0"/>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099665409"/>
      </p:ext>
    </p:extLst>
  </p:cSld>
  <p:clrMapOvr>
    <a:masterClrMapping/>
  </p:clrMapOvr>
  <p:hf hdr="0"/>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288AF9F-2338-4040-A485-373B8EC8151E}" type="datetime1">
              <a:rPr lang="en-US" smtClean="0"/>
              <a:pPr/>
              <a:t>6/6/2026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411439659"/>
      </p:ext>
    </p:extLst>
  </p:cSld>
  <p:clrMapOvr>
    <a:masterClrMapping/>
  </p:clrMapOvr>
  <p:hf hdr="0"/>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288AF9F-2338-4040-A485-373B8EC8151E}" type="datetime1">
              <a:rPr lang="en-US" smtClean="0"/>
              <a:pPr/>
              <a:t>6/6/2026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252664322"/>
      </p:ext>
    </p:extLst>
  </p:cSld>
  <p:clrMapOvr>
    <a:masterClrMapping/>
  </p:clrMapOvr>
  <p:hf hdr="0"/>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288AF9F-2338-4040-A485-373B8EC8151E}" type="datetime1">
              <a:rPr lang="en-US" smtClean="0"/>
              <a:pPr/>
              <a:t>6/6/2026</a:t>
            </a:fld>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972049100"/>
      </p:ext>
    </p:extLst>
  </p:cSld>
  <p:clrMapOvr>
    <a:masterClrMapping/>
  </p:clrMapOvr>
  <p:hf hdr="0"/>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slideLayout" Target="../slideLayouts/slideLayout76.xml"/><Relationship Id="rId18" Type="http://schemas.openxmlformats.org/officeDocument/2006/relationships/theme" Target="../theme/theme2.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17" Type="http://schemas.openxmlformats.org/officeDocument/2006/relationships/slideLayout" Target="../slideLayouts/slideLayout80.xml"/><Relationship Id="rId2" Type="http://schemas.openxmlformats.org/officeDocument/2006/relationships/slideLayout" Target="../slideLayouts/slideLayout65.xml"/><Relationship Id="rId16" Type="http://schemas.openxmlformats.org/officeDocument/2006/relationships/slideLayout" Target="../slideLayouts/slideLayout79.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5" Type="http://schemas.openxmlformats.org/officeDocument/2006/relationships/slideLayout" Target="../slideLayouts/slideLayout78.xml"/><Relationship Id="rId10" Type="http://schemas.openxmlformats.org/officeDocument/2006/relationships/slideLayout" Target="../slideLayouts/slideLayout73.xml"/><Relationship Id="rId19" Type="http://schemas.openxmlformats.org/officeDocument/2006/relationships/image" Target="../media/image22.jpeg"/><Relationship Id="rId4" Type="http://schemas.openxmlformats.org/officeDocument/2006/relationships/slideLayout" Target="../slideLayouts/slideLayout67.xml"/><Relationship Id="rId9" Type="http://schemas.openxmlformats.org/officeDocument/2006/relationships/slideLayout" Target="../slideLayouts/slideLayout72.xml"/><Relationship Id="rId14"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F288AF9F-2338-4040-A485-373B8EC8151E}" type="datetime1">
              <a:rPr lang="en-US" smtClean="0"/>
              <a:pPr/>
              <a:t>6/6/2026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989359972"/>
      </p:ext>
    </p:extLst>
  </p:cSld>
  <p:clrMap bg1="dk1" tx1="lt1" bg2="dk2" tx2="lt2" accent1="accent1" accent2="accent2" accent3="accent3" accent4="accent4" accent5="accent5" accent6="accent6" hlink="hlink" folHlink="folHlink"/>
  <p:sldLayoutIdLst>
    <p:sldLayoutId id="2147483656" r:id="rId1"/>
    <p:sldLayoutId id="2147483652" r:id="rId2"/>
    <p:sldLayoutId id="2147483733" r:id="rId3"/>
    <p:sldLayoutId id="2147483657" r:id="rId4"/>
    <p:sldLayoutId id="2147483744" r:id="rId5"/>
    <p:sldLayoutId id="2147483658" r:id="rId6"/>
    <p:sldLayoutId id="2147483732" r:id="rId7"/>
    <p:sldLayoutId id="2147483741" r:id="rId8"/>
    <p:sldLayoutId id="2147483760" r:id="rId9"/>
    <p:sldLayoutId id="2147483745" r:id="rId10"/>
    <p:sldLayoutId id="2147483654" r:id="rId11"/>
    <p:sldLayoutId id="2147483759" r:id="rId12"/>
    <p:sldLayoutId id="2147483707" r:id="rId13"/>
    <p:sldLayoutId id="2147483659" r:id="rId14"/>
    <p:sldLayoutId id="2147483764" r:id="rId15"/>
    <p:sldLayoutId id="2147483660" r:id="rId16"/>
    <p:sldLayoutId id="2147483765" r:id="rId17"/>
    <p:sldLayoutId id="2147483661" r:id="rId18"/>
    <p:sldLayoutId id="2147483662" r:id="rId19"/>
    <p:sldLayoutId id="2147483742" r:id="rId20"/>
    <p:sldLayoutId id="2147483746" r:id="rId21"/>
    <p:sldLayoutId id="2147483664" r:id="rId22"/>
    <p:sldLayoutId id="2147483663" r:id="rId23"/>
    <p:sldLayoutId id="2147483743" r:id="rId24"/>
    <p:sldLayoutId id="2147483666" r:id="rId25"/>
    <p:sldLayoutId id="2147483769" r:id="rId26"/>
    <p:sldLayoutId id="2147483676" r:id="rId27"/>
    <p:sldLayoutId id="2147483758" r:id="rId28"/>
    <p:sldLayoutId id="2147483680" r:id="rId29"/>
    <p:sldLayoutId id="2147483734" r:id="rId30"/>
    <p:sldLayoutId id="2147483671" r:id="rId31"/>
    <p:sldLayoutId id="2147483751" r:id="rId32"/>
    <p:sldLayoutId id="2147483675" r:id="rId33"/>
    <p:sldLayoutId id="2147483703" r:id="rId34"/>
    <p:sldLayoutId id="2147483752" r:id="rId35"/>
    <p:sldLayoutId id="2147483737" r:id="rId36"/>
    <p:sldLayoutId id="2147483753" r:id="rId37"/>
    <p:sldLayoutId id="2147483674" r:id="rId38"/>
    <p:sldLayoutId id="2147483702" r:id="rId39"/>
    <p:sldLayoutId id="2147483670" r:id="rId40"/>
    <p:sldLayoutId id="2147483735" r:id="rId41"/>
    <p:sldLayoutId id="2147483669" r:id="rId42"/>
    <p:sldLayoutId id="2147483682" r:id="rId43"/>
    <p:sldLayoutId id="2147483719" r:id="rId44"/>
    <p:sldLayoutId id="2147483686" r:id="rId45"/>
    <p:sldLayoutId id="2147483720" r:id="rId46"/>
    <p:sldLayoutId id="2147483768" r:id="rId47"/>
    <p:sldLayoutId id="2147483710" r:id="rId48"/>
    <p:sldLayoutId id="2147483729" r:id="rId49"/>
    <p:sldLayoutId id="2147483730" r:id="rId50"/>
    <p:sldLayoutId id="2147483713" r:id="rId51"/>
    <p:sldLayoutId id="2147483693" r:id="rId52"/>
    <p:sldLayoutId id="2147483690" r:id="rId53"/>
    <p:sldLayoutId id="2147483726" r:id="rId54"/>
    <p:sldLayoutId id="2147483691" r:id="rId55"/>
    <p:sldLayoutId id="2147483694" r:id="rId56"/>
    <p:sldLayoutId id="2147483695" r:id="rId57"/>
    <p:sldLayoutId id="2147483696" r:id="rId58"/>
    <p:sldLayoutId id="2147483697" r:id="rId59"/>
    <p:sldLayoutId id="2147483698" r:id="rId60"/>
    <p:sldLayoutId id="2147483699" r:id="rId61"/>
    <p:sldLayoutId id="2147483700" r:id="rId62"/>
    <p:sldLayoutId id="2147483701" r:id="rId63"/>
  </p:sldLayoutIdLst>
  <p:hf hdr="0"/>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userDrawn="1">
          <p15:clr>
            <a:srgbClr val="F26B43"/>
          </p15:clr>
        </p15:guide>
        <p15:guide id="4" orient="horz" pos="264" userDrawn="1">
          <p15:clr>
            <a:srgbClr val="F26B43"/>
          </p15:clr>
        </p15:guide>
        <p15:guide id="5" pos="7416" userDrawn="1">
          <p15:clr>
            <a:srgbClr val="F26B43"/>
          </p15:clr>
        </p15:guide>
        <p15:guide id="12" pos="4632" userDrawn="1">
          <p15:clr>
            <a:srgbClr val="F26B43"/>
          </p15:clr>
        </p15:guide>
        <p15:guide id="13" pos="5544" userDrawn="1">
          <p15:clr>
            <a:srgbClr val="F26B43"/>
          </p15:clr>
        </p15:guide>
        <p15:guide id="26" pos="2784" userDrawn="1">
          <p15:clr>
            <a:srgbClr val="F26B43"/>
          </p15:clr>
        </p15:guide>
        <p15:guide id="27" pos="3048" userDrawn="1">
          <p15:clr>
            <a:srgbClr val="F26B43"/>
          </p15:clr>
        </p15:guide>
        <p15:guide id="29" pos="3960" userDrawn="1">
          <p15:clr>
            <a:srgbClr val="F26B43"/>
          </p15:clr>
        </p15:guide>
        <p15:guide id="30" pos="1176" userDrawn="1">
          <p15:clr>
            <a:srgbClr val="F26B43"/>
          </p15:clr>
        </p15:guide>
        <p15:guide id="31" pos="912" userDrawn="1">
          <p15:clr>
            <a:srgbClr val="F26B43"/>
          </p15:clr>
        </p15:guide>
        <p15:guide id="32" pos="3696" userDrawn="1">
          <p15:clr>
            <a:srgbClr val="F26B43"/>
          </p15:clr>
        </p15:guide>
        <p15:guide id="33" pos="1848" userDrawn="1">
          <p15:clr>
            <a:srgbClr val="F26B43"/>
          </p15:clr>
        </p15:guide>
        <p15:guide id="34" pos="2112" userDrawn="1">
          <p15:clr>
            <a:srgbClr val="F26B43"/>
          </p15:clr>
        </p15:guide>
        <p15:guide id="36" pos="6528" userDrawn="1">
          <p15:clr>
            <a:srgbClr val="F26B43"/>
          </p15:clr>
        </p15:guide>
        <p15:guide id="37" pos="6744" userDrawn="1">
          <p15:clr>
            <a:srgbClr val="F26B43"/>
          </p15:clr>
        </p15:guide>
        <p15:guide id="42" orient="horz" pos="3936"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288AF9F-2338-4040-A485-373B8EC8151E}" type="datetime1">
              <a:rPr lang="en-US" smtClean="0"/>
              <a:pPr/>
              <a:t>6/6/2026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Sample Footer Text</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2677397662"/>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 id="2147483873" r:id="rId13"/>
    <p:sldLayoutId id="2147483874" r:id="rId14"/>
    <p:sldLayoutId id="2147483875" r:id="rId15"/>
    <p:sldLayoutId id="2147483876" r:id="rId16"/>
    <p:sldLayoutId id="2147483877" r:id="rId17"/>
  </p:sldLayoutIdLst>
  <p:hf hdr="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64" userDrawn="1">
          <p15:clr>
            <a:srgbClr val="F26B43"/>
          </p15:clr>
        </p15:guide>
        <p15:guide id="2" orient="horz" pos="264" userDrawn="1">
          <p15:clr>
            <a:srgbClr val="F26B43"/>
          </p15:clr>
        </p15:guide>
        <p15:guide id="3" pos="7416" userDrawn="1">
          <p15:clr>
            <a:srgbClr val="F26B43"/>
          </p15:clr>
        </p15:guide>
        <p15:guide id="4" pos="4632" userDrawn="1">
          <p15:clr>
            <a:srgbClr val="F26B43"/>
          </p15:clr>
        </p15:guide>
        <p15:guide id="5" pos="5544" userDrawn="1">
          <p15:clr>
            <a:srgbClr val="F26B43"/>
          </p15:clr>
        </p15:guide>
        <p15:guide id="6" pos="2784" userDrawn="1">
          <p15:clr>
            <a:srgbClr val="F26B43"/>
          </p15:clr>
        </p15:guide>
        <p15:guide id="7" pos="3048" userDrawn="1">
          <p15:clr>
            <a:srgbClr val="F26B43"/>
          </p15:clr>
        </p15:guide>
        <p15:guide id="8" pos="3960" userDrawn="1">
          <p15:clr>
            <a:srgbClr val="F26B43"/>
          </p15:clr>
        </p15:guide>
        <p15:guide id="9" pos="1176" userDrawn="1">
          <p15:clr>
            <a:srgbClr val="F26B43"/>
          </p15:clr>
        </p15:guide>
        <p15:guide id="10" pos="912" userDrawn="1">
          <p15:clr>
            <a:srgbClr val="F26B43"/>
          </p15:clr>
        </p15:guide>
        <p15:guide id="11" pos="3696" userDrawn="1">
          <p15:clr>
            <a:srgbClr val="F26B43"/>
          </p15:clr>
        </p15:guide>
        <p15:guide id="12" pos="1848" userDrawn="1">
          <p15:clr>
            <a:srgbClr val="F26B43"/>
          </p15:clr>
        </p15:guide>
        <p15:guide id="13" pos="2112" userDrawn="1">
          <p15:clr>
            <a:srgbClr val="F26B43"/>
          </p15:clr>
        </p15:guide>
        <p15:guide id="14" pos="6528" userDrawn="1">
          <p15:clr>
            <a:srgbClr val="F26B43"/>
          </p15:clr>
        </p15:guide>
        <p15:guide id="15" pos="6744" userDrawn="1">
          <p15:clr>
            <a:srgbClr val="F26B43"/>
          </p15:clr>
        </p15:guide>
        <p15:guide id="16" orient="horz" pos="3936"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65.xml"/></Relationships>
</file>

<file path=ppt/slides/_rels/slide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xml"/><Relationship Id="rId1" Type="http://schemas.openxmlformats.org/officeDocument/2006/relationships/slideLayout" Target="../slideLayouts/slideLayout6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7EA4D2C-4D5C-AC28-D8CC-859AFF9DBC48}"/>
              </a:ext>
            </a:extLst>
          </p:cNvPr>
          <p:cNvSpPr>
            <a:spLocks noGrp="1"/>
          </p:cNvSpPr>
          <p:nvPr>
            <p:ph type="ctrTitle"/>
          </p:nvPr>
        </p:nvSpPr>
        <p:spPr>
          <a:xfrm>
            <a:off x="2145410" y="626928"/>
            <a:ext cx="9424221" cy="3296798"/>
          </a:xfrm>
        </p:spPr>
        <p:txBody>
          <a:bodyPr/>
          <a:lstStyle/>
          <a:p>
            <a:r>
              <a:rPr lang="en-US" dirty="0"/>
              <a:t>    Staff scheduling/rotas </a:t>
            </a:r>
          </a:p>
        </p:txBody>
      </p:sp>
      <p:sp>
        <p:nvSpPr>
          <p:cNvPr id="8" name="Subtitle 7">
            <a:extLst>
              <a:ext uri="{FF2B5EF4-FFF2-40B4-BE49-F238E27FC236}">
                <a16:creationId xmlns:a16="http://schemas.microsoft.com/office/drawing/2014/main" id="{9B102265-8990-D1BC-A9F2-66CA9D922157}"/>
              </a:ext>
            </a:extLst>
          </p:cNvPr>
          <p:cNvSpPr>
            <a:spLocks noGrp="1"/>
          </p:cNvSpPr>
          <p:nvPr>
            <p:ph type="subTitle" idx="1"/>
          </p:nvPr>
        </p:nvSpPr>
        <p:spPr>
          <a:xfrm>
            <a:off x="4414837" y="4582673"/>
            <a:ext cx="7325784" cy="1510849"/>
          </a:xfrm>
        </p:spPr>
        <p:txBody>
          <a:bodyPr/>
          <a:lstStyle/>
          <a:p>
            <a:r>
              <a:rPr lang="en-US" sz="2000" dirty="0"/>
              <a:t>Kumar</a:t>
            </a:r>
            <a:r>
              <a:rPr lang="en-US" dirty="0"/>
              <a:t> </a:t>
            </a:r>
            <a:r>
              <a:rPr lang="en-US" sz="2000" dirty="0"/>
              <a:t>Sultanah</a:t>
            </a:r>
          </a:p>
        </p:txBody>
      </p:sp>
      <p:sp>
        <p:nvSpPr>
          <p:cNvPr id="4" name="Date Placeholder 3">
            <a:extLst>
              <a:ext uri="{FF2B5EF4-FFF2-40B4-BE49-F238E27FC236}">
                <a16:creationId xmlns:a16="http://schemas.microsoft.com/office/drawing/2014/main" id="{5299EB35-43E8-35FF-8405-839871928255}"/>
              </a:ext>
            </a:extLst>
          </p:cNvPr>
          <p:cNvSpPr>
            <a:spLocks noGrp="1"/>
          </p:cNvSpPr>
          <p:nvPr>
            <p:ph type="dt" sz="half" idx="10"/>
          </p:nvPr>
        </p:nvSpPr>
        <p:spPr/>
        <p:txBody>
          <a:bodyPr/>
          <a:lstStyle/>
          <a:p>
            <a:r>
              <a:rPr lang="en-US" dirty="0"/>
              <a:t>02/06/2026</a:t>
            </a:r>
          </a:p>
        </p:txBody>
      </p:sp>
      <p:sp>
        <p:nvSpPr>
          <p:cNvPr id="5" name="Footer Placeholder 4">
            <a:extLst>
              <a:ext uri="{FF2B5EF4-FFF2-40B4-BE49-F238E27FC236}">
                <a16:creationId xmlns:a16="http://schemas.microsoft.com/office/drawing/2014/main" id="{236F97AC-6888-F710-75BD-78EE8DCC9C8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64362CF-5CE0-476A-DBD6-C8A0D85BAD5A}"/>
              </a:ext>
            </a:extLst>
          </p:cNvPr>
          <p:cNvSpPr>
            <a:spLocks noGrp="1"/>
          </p:cNvSpPr>
          <p:nvPr>
            <p:ph type="sldNum" sz="quarter" idx="12"/>
          </p:nvPr>
        </p:nvSpPr>
        <p:spPr/>
        <p:txBody>
          <a:bodyPr/>
          <a:lstStyle/>
          <a:p>
            <a:fld id="{8E274F5D-21DC-40EF-8DBA-AB9BB119E939}" type="slidenum">
              <a:rPr lang="en-US" smtClean="0"/>
              <a:pPr/>
              <a:t>1</a:t>
            </a:fld>
            <a:endParaRPr lang="en-US"/>
          </a:p>
        </p:txBody>
      </p:sp>
    </p:spTree>
    <p:extLst>
      <p:ext uri="{BB962C8B-B14F-4D97-AF65-F5344CB8AC3E}">
        <p14:creationId xmlns:p14="http://schemas.microsoft.com/office/powerpoint/2010/main" val="1489048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57531-CB90-DD1F-E1CD-8F01FF45EDED}"/>
              </a:ext>
            </a:extLst>
          </p:cNvPr>
          <p:cNvSpPr>
            <a:spLocks noGrp="1"/>
          </p:cNvSpPr>
          <p:nvPr>
            <p:ph type="title"/>
          </p:nvPr>
        </p:nvSpPr>
        <p:spPr/>
        <p:txBody>
          <a:bodyPr>
            <a:normAutofit fontScale="90000"/>
          </a:bodyPr>
          <a:lstStyle/>
          <a:p>
            <a:r>
              <a:rPr lang="en-GB" dirty="0"/>
              <a:t>Introduction:</a:t>
            </a:r>
            <a:br>
              <a:rPr lang="en-GB" dirty="0"/>
            </a:br>
            <a:br>
              <a:rPr lang="en-GB" dirty="0"/>
            </a:br>
            <a:endParaRPr lang="en-GB" dirty="0"/>
          </a:p>
        </p:txBody>
      </p:sp>
      <p:sp>
        <p:nvSpPr>
          <p:cNvPr id="6" name="Content Placeholder 5">
            <a:extLst>
              <a:ext uri="{FF2B5EF4-FFF2-40B4-BE49-F238E27FC236}">
                <a16:creationId xmlns:a16="http://schemas.microsoft.com/office/drawing/2014/main" id="{EF427FAF-7B4D-720E-DCF4-375214B9207B}"/>
              </a:ext>
            </a:extLst>
          </p:cNvPr>
          <p:cNvSpPr>
            <a:spLocks noGrp="1"/>
          </p:cNvSpPr>
          <p:nvPr>
            <p:ph idx="1"/>
          </p:nvPr>
        </p:nvSpPr>
        <p:spPr/>
        <p:txBody>
          <a:bodyPr/>
          <a:lstStyle/>
          <a:p>
            <a:r>
              <a:rPr lang="en-GB" sz="1600" dirty="0"/>
              <a:t>Employer</a:t>
            </a:r>
            <a:r>
              <a:rPr lang="en-GB" dirty="0"/>
              <a:t>: Riverdale nursing home</a:t>
            </a:r>
          </a:p>
          <a:p>
            <a:r>
              <a:rPr lang="en-GB" sz="1600" dirty="0"/>
              <a:t>Project author</a:t>
            </a:r>
            <a:r>
              <a:rPr lang="en-GB" dirty="0"/>
              <a:t>: Kamur Sultanah</a:t>
            </a:r>
          </a:p>
          <a:p>
            <a:r>
              <a:rPr lang="en-GB" sz="1600" dirty="0"/>
              <a:t>Date</a:t>
            </a:r>
            <a:r>
              <a:rPr lang="en-GB" dirty="0"/>
              <a:t>: 02/06/2026 </a:t>
            </a:r>
          </a:p>
          <a:p>
            <a:r>
              <a:rPr lang="en-GB" sz="1600" dirty="0"/>
              <a:t>Services</a:t>
            </a:r>
            <a:r>
              <a:rPr lang="en-GB" dirty="0"/>
              <a:t> </a:t>
            </a:r>
            <a:r>
              <a:rPr lang="en-GB" sz="1600" dirty="0"/>
              <a:t>provided</a:t>
            </a:r>
            <a:r>
              <a:rPr lang="en-GB" dirty="0"/>
              <a:t>: Supporting older adults personal care, medication support and monitoring.</a:t>
            </a:r>
          </a:p>
          <a:p>
            <a:endParaRPr lang="en-GB" dirty="0"/>
          </a:p>
        </p:txBody>
      </p:sp>
      <p:sp>
        <p:nvSpPr>
          <p:cNvPr id="4" name="Date Placeholder 3">
            <a:extLst>
              <a:ext uri="{FF2B5EF4-FFF2-40B4-BE49-F238E27FC236}">
                <a16:creationId xmlns:a16="http://schemas.microsoft.com/office/drawing/2014/main" id="{EAD485D5-F343-9A58-AF88-88278F00CBBD}"/>
              </a:ext>
            </a:extLst>
          </p:cNvPr>
          <p:cNvSpPr>
            <a:spLocks noGrp="1"/>
          </p:cNvSpPr>
          <p:nvPr>
            <p:ph type="dt" sz="half" idx="10"/>
          </p:nvPr>
        </p:nvSpPr>
        <p:spPr/>
        <p:txBody>
          <a:bodyPr/>
          <a:lstStyle/>
          <a:p>
            <a:r>
              <a:rPr lang="en-US" dirty="0"/>
              <a:t>02/06/2026</a:t>
            </a:r>
          </a:p>
        </p:txBody>
      </p:sp>
      <p:sp>
        <p:nvSpPr>
          <p:cNvPr id="3" name="Footer Placeholder 2">
            <a:extLst>
              <a:ext uri="{FF2B5EF4-FFF2-40B4-BE49-F238E27FC236}">
                <a16:creationId xmlns:a16="http://schemas.microsoft.com/office/drawing/2014/main" id="{7B86578C-D88C-0EF3-BD13-15D6992528F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00977499-1E84-A875-FDD8-C22B64C7386D}"/>
              </a:ext>
            </a:extLst>
          </p:cNvPr>
          <p:cNvSpPr>
            <a:spLocks noGrp="1"/>
          </p:cNvSpPr>
          <p:nvPr>
            <p:ph type="sldNum" sz="quarter" idx="12"/>
          </p:nvPr>
        </p:nvSpPr>
        <p:spPr/>
        <p:txBody>
          <a:bodyPr/>
          <a:lstStyle/>
          <a:p>
            <a:r>
              <a:rPr lang="en-US" dirty="0"/>
              <a:t>2</a:t>
            </a:r>
          </a:p>
        </p:txBody>
      </p:sp>
    </p:spTree>
    <p:extLst>
      <p:ext uri="{BB962C8B-B14F-4D97-AF65-F5344CB8AC3E}">
        <p14:creationId xmlns:p14="http://schemas.microsoft.com/office/powerpoint/2010/main" val="3525466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EEF3B-4C64-7DDE-DE25-2BF7ACBC5274}"/>
              </a:ext>
            </a:extLst>
          </p:cNvPr>
          <p:cNvSpPr>
            <a:spLocks noGrp="1"/>
          </p:cNvSpPr>
          <p:nvPr>
            <p:ph type="title"/>
          </p:nvPr>
        </p:nvSpPr>
        <p:spPr/>
        <p:txBody>
          <a:bodyPr/>
          <a:lstStyle/>
          <a:p>
            <a:r>
              <a:rPr lang="en-GB" dirty="0"/>
              <a:t>What their chosen workplace task involves:</a:t>
            </a:r>
          </a:p>
        </p:txBody>
      </p:sp>
      <p:sp>
        <p:nvSpPr>
          <p:cNvPr id="6" name="Content Placeholder 5">
            <a:extLst>
              <a:ext uri="{FF2B5EF4-FFF2-40B4-BE49-F238E27FC236}">
                <a16:creationId xmlns:a16="http://schemas.microsoft.com/office/drawing/2014/main" id="{046C6149-A79A-2291-7101-2085A6CFCBF8}"/>
              </a:ext>
            </a:extLst>
          </p:cNvPr>
          <p:cNvSpPr>
            <a:spLocks noGrp="1"/>
          </p:cNvSpPr>
          <p:nvPr>
            <p:ph idx="1"/>
          </p:nvPr>
        </p:nvSpPr>
        <p:spPr/>
        <p:txBody>
          <a:bodyPr>
            <a:normAutofit/>
          </a:bodyPr>
          <a:lstStyle/>
          <a:p>
            <a:r>
              <a:rPr lang="en-GB" sz="1600" dirty="0"/>
              <a:t>My task is scheduling and sorting out staff rota. I have opted this task because I like resource management and very good at paying attention to details.</a:t>
            </a:r>
          </a:p>
        </p:txBody>
      </p:sp>
      <p:sp>
        <p:nvSpPr>
          <p:cNvPr id="4" name="Date Placeholder 3">
            <a:extLst>
              <a:ext uri="{FF2B5EF4-FFF2-40B4-BE49-F238E27FC236}">
                <a16:creationId xmlns:a16="http://schemas.microsoft.com/office/drawing/2014/main" id="{830ADDA1-36C0-A1E9-9C01-657E1EAAC5C0}"/>
              </a:ext>
            </a:extLst>
          </p:cNvPr>
          <p:cNvSpPr>
            <a:spLocks noGrp="1"/>
          </p:cNvSpPr>
          <p:nvPr>
            <p:ph type="dt" sz="half" idx="10"/>
          </p:nvPr>
        </p:nvSpPr>
        <p:spPr/>
        <p:txBody>
          <a:bodyPr/>
          <a:lstStyle/>
          <a:p>
            <a:r>
              <a:rPr lang="en-US" dirty="0"/>
              <a:t>02/06/2026</a:t>
            </a:r>
          </a:p>
        </p:txBody>
      </p:sp>
      <p:sp>
        <p:nvSpPr>
          <p:cNvPr id="3" name="Footer Placeholder 2">
            <a:extLst>
              <a:ext uri="{FF2B5EF4-FFF2-40B4-BE49-F238E27FC236}">
                <a16:creationId xmlns:a16="http://schemas.microsoft.com/office/drawing/2014/main" id="{6609CDB1-A8FB-1CC0-42C4-1C9A0361069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5A8A25-AA81-255C-B0AB-8E7E188F61FF}"/>
              </a:ext>
            </a:extLst>
          </p:cNvPr>
          <p:cNvSpPr>
            <a:spLocks noGrp="1"/>
          </p:cNvSpPr>
          <p:nvPr>
            <p:ph type="sldNum" sz="quarter" idx="12"/>
          </p:nvPr>
        </p:nvSpPr>
        <p:spPr/>
        <p:txBody>
          <a:bodyPr/>
          <a:lstStyle/>
          <a:p>
            <a:fld id="{8E274F5D-21DC-40EF-8DBA-AB9BB119E939}" type="slidenum">
              <a:rPr lang="en-US" smtClean="0"/>
              <a:pPr/>
              <a:t>3</a:t>
            </a:fld>
            <a:endParaRPr lang="en-US"/>
          </a:p>
        </p:txBody>
      </p:sp>
      <p:sp>
        <p:nvSpPr>
          <p:cNvPr id="7" name="Smiley Face 6">
            <a:extLst>
              <a:ext uri="{FF2B5EF4-FFF2-40B4-BE49-F238E27FC236}">
                <a16:creationId xmlns:a16="http://schemas.microsoft.com/office/drawing/2014/main" id="{3CF5742E-842A-E748-1677-E85AAF0961CA}"/>
              </a:ext>
            </a:extLst>
          </p:cNvPr>
          <p:cNvSpPr/>
          <p:nvPr/>
        </p:nvSpPr>
        <p:spPr>
          <a:xfrm>
            <a:off x="5272088" y="3200400"/>
            <a:ext cx="914400" cy="914400"/>
          </a:xfrm>
          <a:prstGeom prst="smileyFac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2470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3D920-21D5-8F15-133B-8D38A239795D}"/>
              </a:ext>
            </a:extLst>
          </p:cNvPr>
          <p:cNvSpPr>
            <a:spLocks noGrp="1"/>
          </p:cNvSpPr>
          <p:nvPr>
            <p:ph type="title"/>
          </p:nvPr>
        </p:nvSpPr>
        <p:spPr/>
        <p:txBody>
          <a:bodyPr/>
          <a:lstStyle/>
          <a:p>
            <a:r>
              <a:rPr lang="en-GB" dirty="0"/>
              <a:t>Microsoft 365 tool selected for task:</a:t>
            </a:r>
          </a:p>
        </p:txBody>
      </p:sp>
      <p:sp>
        <p:nvSpPr>
          <p:cNvPr id="6" name="Content Placeholder 5">
            <a:extLst>
              <a:ext uri="{FF2B5EF4-FFF2-40B4-BE49-F238E27FC236}">
                <a16:creationId xmlns:a16="http://schemas.microsoft.com/office/drawing/2014/main" id="{A8ED5AD5-50C2-1DDE-A3DC-C57451321509}"/>
              </a:ext>
            </a:extLst>
          </p:cNvPr>
          <p:cNvSpPr>
            <a:spLocks noGrp="1"/>
          </p:cNvSpPr>
          <p:nvPr>
            <p:ph idx="1"/>
          </p:nvPr>
        </p:nvSpPr>
        <p:spPr>
          <a:xfrm>
            <a:off x="432393" y="2235200"/>
            <a:ext cx="9920147" cy="4203700"/>
          </a:xfrm>
        </p:spPr>
        <p:txBody>
          <a:bodyPr>
            <a:normAutofit/>
          </a:bodyPr>
          <a:lstStyle/>
          <a:p>
            <a:r>
              <a:rPr lang="en-GB" sz="1600" dirty="0"/>
              <a:t>I have selected Microsoft teams for the task and for the purpose of communication.</a:t>
            </a:r>
          </a:p>
        </p:txBody>
      </p:sp>
      <p:sp>
        <p:nvSpPr>
          <p:cNvPr id="4" name="Date Placeholder 3">
            <a:extLst>
              <a:ext uri="{FF2B5EF4-FFF2-40B4-BE49-F238E27FC236}">
                <a16:creationId xmlns:a16="http://schemas.microsoft.com/office/drawing/2014/main" id="{F069875E-7761-155F-E940-B5EFDB11F899}"/>
              </a:ext>
            </a:extLst>
          </p:cNvPr>
          <p:cNvSpPr>
            <a:spLocks noGrp="1"/>
          </p:cNvSpPr>
          <p:nvPr>
            <p:ph type="dt" sz="half" idx="10"/>
          </p:nvPr>
        </p:nvSpPr>
        <p:spPr/>
        <p:txBody>
          <a:bodyPr/>
          <a:lstStyle/>
          <a:p>
            <a:r>
              <a:rPr lang="en-US" dirty="0"/>
              <a:t>02/06/2026</a:t>
            </a:r>
          </a:p>
        </p:txBody>
      </p:sp>
      <p:sp>
        <p:nvSpPr>
          <p:cNvPr id="3" name="Footer Placeholder 2">
            <a:extLst>
              <a:ext uri="{FF2B5EF4-FFF2-40B4-BE49-F238E27FC236}">
                <a16:creationId xmlns:a16="http://schemas.microsoft.com/office/drawing/2014/main" id="{22947EB2-B2E0-34D2-9E3F-77EFE83F759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9E0218C-F820-7B0E-0440-289872CE70A2}"/>
              </a:ext>
            </a:extLst>
          </p:cNvPr>
          <p:cNvSpPr>
            <a:spLocks noGrp="1"/>
          </p:cNvSpPr>
          <p:nvPr>
            <p:ph type="sldNum" sz="quarter" idx="12"/>
          </p:nvPr>
        </p:nvSpPr>
        <p:spPr/>
        <p:txBody>
          <a:bodyPr/>
          <a:lstStyle/>
          <a:p>
            <a:fld id="{8E274F5D-21DC-40EF-8DBA-AB9BB119E939}" type="slidenum">
              <a:rPr lang="en-US" smtClean="0"/>
              <a:pPr/>
              <a:t>4</a:t>
            </a:fld>
            <a:endParaRPr lang="en-US" dirty="0"/>
          </a:p>
        </p:txBody>
      </p:sp>
      <p:graphicFrame>
        <p:nvGraphicFramePr>
          <p:cNvPr id="9" name="Diagram 8">
            <a:extLst>
              <a:ext uri="{FF2B5EF4-FFF2-40B4-BE49-F238E27FC236}">
                <a16:creationId xmlns:a16="http://schemas.microsoft.com/office/drawing/2014/main" id="{14E67170-5E5C-970A-5351-8C0BA864F4B6}"/>
              </a:ext>
            </a:extLst>
          </p:cNvPr>
          <p:cNvGraphicFramePr/>
          <p:nvPr>
            <p:extLst>
              <p:ext uri="{D42A27DB-BD31-4B8C-83A1-F6EECF244321}">
                <p14:modId xmlns:p14="http://schemas.microsoft.com/office/powerpoint/2010/main" val="3127289936"/>
              </p:ext>
            </p:extLst>
          </p:nvPr>
        </p:nvGraphicFramePr>
        <p:xfrm>
          <a:off x="3481387" y="419100"/>
          <a:ext cx="4090988" cy="7734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7246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02B07-65C0-004C-7D76-D09185C3AEB4}"/>
              </a:ext>
            </a:extLst>
          </p:cNvPr>
          <p:cNvSpPr>
            <a:spLocks noGrp="1"/>
          </p:cNvSpPr>
          <p:nvPr>
            <p:ph type="title"/>
          </p:nvPr>
        </p:nvSpPr>
        <p:spPr/>
        <p:txBody>
          <a:bodyPr/>
          <a:lstStyle/>
          <a:p>
            <a:r>
              <a:rPr lang="en-GB" dirty="0"/>
              <a:t>Why this tool is suitable for the task</a:t>
            </a:r>
          </a:p>
        </p:txBody>
      </p:sp>
      <p:sp>
        <p:nvSpPr>
          <p:cNvPr id="6" name="Content Placeholder 5">
            <a:extLst>
              <a:ext uri="{FF2B5EF4-FFF2-40B4-BE49-F238E27FC236}">
                <a16:creationId xmlns:a16="http://schemas.microsoft.com/office/drawing/2014/main" id="{28DD499D-F295-4120-7533-035519833687}"/>
              </a:ext>
            </a:extLst>
          </p:cNvPr>
          <p:cNvSpPr>
            <a:spLocks noGrp="1"/>
          </p:cNvSpPr>
          <p:nvPr>
            <p:ph idx="1"/>
          </p:nvPr>
        </p:nvSpPr>
        <p:spPr/>
        <p:txBody>
          <a:bodyPr/>
          <a:lstStyle/>
          <a:p>
            <a:r>
              <a:rPr lang="en-GB" sz="1600" dirty="0"/>
              <a:t>It provides a central platform for communication and scheduling. All the staff has got access to the app and managers can create and share work schedules using the Shifts features and staff can view them in real time. Also staff preferred method of communication is the same app so scheduling and sending rotas to them in the app will reduce mistakes massively</a:t>
            </a:r>
            <a:r>
              <a:rPr lang="en-GB" dirty="0"/>
              <a:t>. </a:t>
            </a:r>
          </a:p>
          <a:p>
            <a:endParaRPr lang="en-GB" dirty="0"/>
          </a:p>
          <a:p>
            <a:endParaRPr lang="en-GB" dirty="0"/>
          </a:p>
        </p:txBody>
      </p:sp>
      <p:sp>
        <p:nvSpPr>
          <p:cNvPr id="4" name="Date Placeholder 3">
            <a:extLst>
              <a:ext uri="{FF2B5EF4-FFF2-40B4-BE49-F238E27FC236}">
                <a16:creationId xmlns:a16="http://schemas.microsoft.com/office/drawing/2014/main" id="{D0E769C2-11D0-7BD5-C926-284CDC43D381}"/>
              </a:ext>
            </a:extLst>
          </p:cNvPr>
          <p:cNvSpPr>
            <a:spLocks noGrp="1"/>
          </p:cNvSpPr>
          <p:nvPr>
            <p:ph type="dt" sz="half" idx="10"/>
          </p:nvPr>
        </p:nvSpPr>
        <p:spPr/>
        <p:txBody>
          <a:bodyPr/>
          <a:lstStyle/>
          <a:p>
            <a:r>
              <a:rPr lang="en-US" dirty="0"/>
              <a:t>02/06/2026</a:t>
            </a:r>
          </a:p>
        </p:txBody>
      </p:sp>
      <p:sp>
        <p:nvSpPr>
          <p:cNvPr id="3" name="Footer Placeholder 2">
            <a:extLst>
              <a:ext uri="{FF2B5EF4-FFF2-40B4-BE49-F238E27FC236}">
                <a16:creationId xmlns:a16="http://schemas.microsoft.com/office/drawing/2014/main" id="{89BD0674-363A-0C67-CDA1-9D26BDDBE54F}"/>
              </a:ext>
            </a:extLst>
          </p:cNvPr>
          <p:cNvSpPr>
            <a:spLocks noGrp="1"/>
          </p:cNvSpPr>
          <p:nvPr>
            <p:ph type="ftr" sz="quarter" idx="11"/>
          </p:nvPr>
        </p:nvSpPr>
        <p:spPr>
          <a:xfrm>
            <a:off x="548298" y="6325266"/>
            <a:ext cx="8964412" cy="371372"/>
          </a:xfrm>
        </p:spPr>
        <p:txBody>
          <a:bodyPr/>
          <a:lstStyle/>
          <a:p>
            <a:r>
              <a:rPr lang="en-US" dirty="0"/>
              <a:t>                                                                                              </a:t>
            </a:r>
            <a:r>
              <a:rPr lang="en-US" sz="1600" dirty="0"/>
              <a:t>Convenient and accessible for everyone</a:t>
            </a:r>
            <a:r>
              <a:rPr lang="en-US" dirty="0"/>
              <a:t>. </a:t>
            </a:r>
          </a:p>
        </p:txBody>
      </p:sp>
      <p:pic>
        <p:nvPicPr>
          <p:cNvPr id="8" name="Picture 7" descr="Person sitting and writing">
            <a:extLst>
              <a:ext uri="{FF2B5EF4-FFF2-40B4-BE49-F238E27FC236}">
                <a16:creationId xmlns:a16="http://schemas.microsoft.com/office/drawing/2014/main" id="{48200F39-59E2-BBD7-6053-03CD3DF270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29341" y="4021062"/>
            <a:ext cx="5365578" cy="2151471"/>
          </a:xfrm>
          <a:prstGeom prst="rect">
            <a:avLst/>
          </a:prstGeom>
        </p:spPr>
      </p:pic>
    </p:spTree>
    <p:extLst>
      <p:ext uri="{BB962C8B-B14F-4D97-AF65-F5344CB8AC3E}">
        <p14:creationId xmlns:p14="http://schemas.microsoft.com/office/powerpoint/2010/main" val="33638982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238CD-BD5E-1821-4C6E-DF6F183A3215}"/>
              </a:ext>
            </a:extLst>
          </p:cNvPr>
          <p:cNvSpPr>
            <a:spLocks noGrp="1"/>
          </p:cNvSpPr>
          <p:nvPr>
            <p:ph type="title"/>
          </p:nvPr>
        </p:nvSpPr>
        <p:spPr/>
        <p:txBody>
          <a:bodyPr/>
          <a:lstStyle/>
          <a:p>
            <a:r>
              <a:rPr lang="en-GB" dirty="0"/>
              <a:t>How it improves efficiency </a:t>
            </a:r>
          </a:p>
        </p:txBody>
      </p:sp>
      <p:sp>
        <p:nvSpPr>
          <p:cNvPr id="3" name="Content Placeholder 2">
            <a:extLst>
              <a:ext uri="{FF2B5EF4-FFF2-40B4-BE49-F238E27FC236}">
                <a16:creationId xmlns:a16="http://schemas.microsoft.com/office/drawing/2014/main" id="{B3E139B0-6811-66ED-62F4-2FDEF089BE22}"/>
              </a:ext>
            </a:extLst>
          </p:cNvPr>
          <p:cNvSpPr>
            <a:spLocks noGrp="1"/>
          </p:cNvSpPr>
          <p:nvPr>
            <p:ph idx="1"/>
          </p:nvPr>
        </p:nvSpPr>
        <p:spPr/>
        <p:txBody>
          <a:bodyPr/>
          <a:lstStyle/>
          <a:p>
            <a:r>
              <a:rPr lang="en-GB" dirty="0"/>
              <a:t>It enables centralised communication.</a:t>
            </a:r>
          </a:p>
          <a:p>
            <a:r>
              <a:rPr lang="en-GB" dirty="0"/>
              <a:t>Easy to navigate.</a:t>
            </a:r>
          </a:p>
          <a:p>
            <a:r>
              <a:rPr lang="en-GB" dirty="0"/>
              <a:t>Managers can create, edit and publish rotas quickly.</a:t>
            </a:r>
          </a:p>
          <a:p>
            <a:r>
              <a:rPr lang="en-GB" dirty="0"/>
              <a:t>Staff can view their rota from any device.</a:t>
            </a:r>
          </a:p>
          <a:p>
            <a:r>
              <a:rPr lang="en-GB" dirty="0"/>
              <a:t>Any changes to the rota are updated immediately, gives staff real time updates.</a:t>
            </a:r>
          </a:p>
          <a:p>
            <a:endParaRPr lang="en-GB" dirty="0"/>
          </a:p>
          <a:p>
            <a:endParaRPr lang="en-GB" dirty="0"/>
          </a:p>
        </p:txBody>
      </p:sp>
      <p:sp>
        <p:nvSpPr>
          <p:cNvPr id="4" name="Date Placeholder 3">
            <a:extLst>
              <a:ext uri="{FF2B5EF4-FFF2-40B4-BE49-F238E27FC236}">
                <a16:creationId xmlns:a16="http://schemas.microsoft.com/office/drawing/2014/main" id="{C3EA0242-0834-34B1-06E0-40E7FF265563}"/>
              </a:ext>
            </a:extLst>
          </p:cNvPr>
          <p:cNvSpPr>
            <a:spLocks noGrp="1"/>
          </p:cNvSpPr>
          <p:nvPr>
            <p:ph type="dt" sz="half" idx="10"/>
          </p:nvPr>
        </p:nvSpPr>
        <p:spPr/>
        <p:txBody>
          <a:bodyPr/>
          <a:lstStyle/>
          <a:p>
            <a:fld id="{F288AF9F-2338-4040-A485-373B8EC8151E}" type="datetime1">
              <a:rPr lang="en-US" smtClean="0"/>
              <a:pPr/>
              <a:t>6/6/2026</a:t>
            </a:fld>
            <a:endParaRPr lang="en-US" dirty="0"/>
          </a:p>
        </p:txBody>
      </p:sp>
      <p:sp>
        <p:nvSpPr>
          <p:cNvPr id="5" name="Footer Placeholder 4">
            <a:extLst>
              <a:ext uri="{FF2B5EF4-FFF2-40B4-BE49-F238E27FC236}">
                <a16:creationId xmlns:a16="http://schemas.microsoft.com/office/drawing/2014/main" id="{1D8D1709-6D19-3D35-01C4-5F73072E267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960F853-1CDC-E1DA-ACE3-77F18D21EA1B}"/>
              </a:ext>
            </a:extLst>
          </p:cNvPr>
          <p:cNvSpPr>
            <a:spLocks noGrp="1"/>
          </p:cNvSpPr>
          <p:nvPr>
            <p:ph type="sldNum" sz="quarter" idx="12"/>
          </p:nvPr>
        </p:nvSpPr>
        <p:spPr/>
        <p:txBody>
          <a:bodyPr/>
          <a:lstStyle/>
          <a:p>
            <a:fld id="{8E274F5D-21DC-40EF-8DBA-AB9BB119E939}" type="slidenum">
              <a:rPr lang="en-US" smtClean="0"/>
              <a:pPr/>
              <a:t>6</a:t>
            </a:fld>
            <a:endParaRPr lang="en-US" dirty="0"/>
          </a:p>
        </p:txBody>
      </p:sp>
      <p:pic>
        <p:nvPicPr>
          <p:cNvPr id="8" name="Picture 7" descr="Businesswoman reading emails on escalator">
            <a:extLst>
              <a:ext uri="{FF2B5EF4-FFF2-40B4-BE49-F238E27FC236}">
                <a16:creationId xmlns:a16="http://schemas.microsoft.com/office/drawing/2014/main" id="{AED3F2D7-347C-140D-2339-F9B866D442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39" y="4925961"/>
            <a:ext cx="11436122" cy="2123767"/>
          </a:xfrm>
          <a:prstGeom prst="rect">
            <a:avLst/>
          </a:prstGeom>
        </p:spPr>
      </p:pic>
    </p:spTree>
    <p:extLst>
      <p:ext uri="{BB962C8B-B14F-4D97-AF65-F5344CB8AC3E}">
        <p14:creationId xmlns:p14="http://schemas.microsoft.com/office/powerpoint/2010/main" val="374881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2584-FBCA-DD08-F6DF-A1C8A2A0C7BD}"/>
              </a:ext>
            </a:extLst>
          </p:cNvPr>
          <p:cNvSpPr>
            <a:spLocks noGrp="1"/>
          </p:cNvSpPr>
          <p:nvPr>
            <p:ph type="title"/>
          </p:nvPr>
        </p:nvSpPr>
        <p:spPr/>
        <p:txBody>
          <a:bodyPr/>
          <a:lstStyle/>
          <a:p>
            <a:r>
              <a:rPr lang="en-GB" dirty="0"/>
              <a:t>Advantages and limitations</a:t>
            </a:r>
          </a:p>
        </p:txBody>
      </p:sp>
      <p:sp>
        <p:nvSpPr>
          <p:cNvPr id="3" name="Content Placeholder 2">
            <a:extLst>
              <a:ext uri="{FF2B5EF4-FFF2-40B4-BE49-F238E27FC236}">
                <a16:creationId xmlns:a16="http://schemas.microsoft.com/office/drawing/2014/main" id="{408BFF55-0FEE-1E75-6863-2EB02C58D341}"/>
              </a:ext>
            </a:extLst>
          </p:cNvPr>
          <p:cNvSpPr>
            <a:spLocks noGrp="1"/>
          </p:cNvSpPr>
          <p:nvPr>
            <p:ph idx="1"/>
          </p:nvPr>
        </p:nvSpPr>
        <p:spPr/>
        <p:txBody>
          <a:bodyPr/>
          <a:lstStyle/>
          <a:p>
            <a:r>
              <a:rPr lang="en-GB" dirty="0">
                <a:solidFill>
                  <a:srgbClr val="FF0000"/>
                </a:solidFill>
              </a:rPr>
              <a:t>Advantages:</a:t>
            </a:r>
          </a:p>
          <a:p>
            <a:r>
              <a:rPr lang="en-GB" dirty="0">
                <a:solidFill>
                  <a:srgbClr val="09090C"/>
                </a:solidFill>
              </a:rPr>
              <a:t>Centralized scheduling, Real time updates, Shift management, improved communication, can be access from any device, reduced paperwork</a:t>
            </a:r>
            <a:r>
              <a:rPr lang="en-GB" dirty="0">
                <a:solidFill>
                  <a:srgbClr val="FF0000"/>
                </a:solidFill>
              </a:rPr>
              <a:t>.</a:t>
            </a:r>
          </a:p>
          <a:p>
            <a:endParaRPr lang="en-GB" dirty="0">
              <a:solidFill>
                <a:srgbClr val="FF0000"/>
              </a:solidFill>
            </a:endParaRPr>
          </a:p>
          <a:p>
            <a:r>
              <a:rPr lang="en-GB" dirty="0">
                <a:solidFill>
                  <a:srgbClr val="FF0000"/>
                </a:solidFill>
              </a:rPr>
              <a:t>Limitations:</a:t>
            </a:r>
          </a:p>
          <a:p>
            <a:r>
              <a:rPr lang="en-GB" dirty="0">
                <a:solidFill>
                  <a:srgbClr val="09090C"/>
                </a:solidFill>
              </a:rPr>
              <a:t>Dependence on internet, Subscription fees, technical issues for example system outages, software bugs or device compatibility issues.</a:t>
            </a:r>
          </a:p>
          <a:p>
            <a:endParaRPr lang="en-GB" dirty="0">
              <a:solidFill>
                <a:srgbClr val="002060"/>
              </a:solidFill>
            </a:endParaRPr>
          </a:p>
        </p:txBody>
      </p:sp>
      <p:sp>
        <p:nvSpPr>
          <p:cNvPr id="4" name="Date Placeholder 3">
            <a:extLst>
              <a:ext uri="{FF2B5EF4-FFF2-40B4-BE49-F238E27FC236}">
                <a16:creationId xmlns:a16="http://schemas.microsoft.com/office/drawing/2014/main" id="{5FB94BC6-E721-8059-2616-3E868A563388}"/>
              </a:ext>
            </a:extLst>
          </p:cNvPr>
          <p:cNvSpPr>
            <a:spLocks noGrp="1"/>
          </p:cNvSpPr>
          <p:nvPr>
            <p:ph type="dt" sz="half" idx="10"/>
          </p:nvPr>
        </p:nvSpPr>
        <p:spPr/>
        <p:txBody>
          <a:bodyPr/>
          <a:lstStyle/>
          <a:p>
            <a:r>
              <a:rPr lang="en-US" dirty="0"/>
              <a:t>02/06/2026</a:t>
            </a:r>
          </a:p>
        </p:txBody>
      </p:sp>
      <p:sp>
        <p:nvSpPr>
          <p:cNvPr id="5" name="Footer Placeholder 4">
            <a:extLst>
              <a:ext uri="{FF2B5EF4-FFF2-40B4-BE49-F238E27FC236}">
                <a16:creationId xmlns:a16="http://schemas.microsoft.com/office/drawing/2014/main" id="{15E60D27-C02E-5A01-E7FB-0ADDDA71DD0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50C8618-6D62-99D2-A6E4-660C5301AFC2}"/>
              </a:ext>
            </a:extLst>
          </p:cNvPr>
          <p:cNvSpPr>
            <a:spLocks noGrp="1"/>
          </p:cNvSpPr>
          <p:nvPr>
            <p:ph type="sldNum" sz="quarter" idx="12"/>
          </p:nvPr>
        </p:nvSpPr>
        <p:spPr/>
        <p:txBody>
          <a:bodyPr/>
          <a:lstStyle/>
          <a:p>
            <a:fld id="{8E274F5D-21DC-40EF-8DBA-AB9BB119E939}" type="slidenum">
              <a:rPr lang="en-US" smtClean="0"/>
              <a:pPr/>
              <a:t>7</a:t>
            </a:fld>
            <a:endParaRPr lang="en-US" dirty="0"/>
          </a:p>
        </p:txBody>
      </p:sp>
    </p:spTree>
    <p:extLst>
      <p:ext uri="{BB962C8B-B14F-4D97-AF65-F5344CB8AC3E}">
        <p14:creationId xmlns:p14="http://schemas.microsoft.com/office/powerpoint/2010/main" val="1564468706"/>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2.jpeg"/></Relationships>
</file>

<file path=ppt/theme/theme1.xml><?xml version="1.0" encoding="utf-8"?>
<a:theme xmlns:a="http://schemas.openxmlformats.org/drawingml/2006/main" name="Film burn">
  <a:themeElements>
    <a:clrScheme name="Custom 2">
      <a:dk1>
        <a:srgbClr val="09090C"/>
      </a:dk1>
      <a:lt1>
        <a:sysClr val="window" lastClr="FFFFFF"/>
      </a:lt1>
      <a:dk2>
        <a:srgbClr val="000000"/>
      </a:dk2>
      <a:lt2>
        <a:srgbClr val="F9EFEC"/>
      </a:lt2>
      <a:accent1>
        <a:srgbClr val="CB49B2"/>
      </a:accent1>
      <a:accent2>
        <a:srgbClr val="7C3191"/>
      </a:accent2>
      <a:accent3>
        <a:srgbClr val="E95D48"/>
      </a:accent3>
      <a:accent4>
        <a:srgbClr val="F08E6B"/>
      </a:accent4>
      <a:accent5>
        <a:srgbClr val="D93752"/>
      </a:accent5>
      <a:accent6>
        <a:srgbClr val="EE7345"/>
      </a:accent6>
      <a:hlink>
        <a:srgbClr val="CB49B2"/>
      </a:hlink>
      <a:folHlink>
        <a:srgbClr val="E95D48"/>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_win32_Liz_v4" id="{15E0A01B-C0A0-4E33-97EB-A34D3C451DCF}" vid="{FB8E1E66-9252-4554-A1C4-ACC82554D81C}"/>
    </a:ext>
  </a:ext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230e9df3-be65-4c73-a93b-d1236ebd677e" xsi:nil="true"/>
    <Image xmlns="71af3243-3dd4-4a8d-8c0d-dd76da1f02a5">
      <Url xsi:nil="true"/>
      <Description xsi:nil="true"/>
    </Image>
    <Status xmlns="71af3243-3dd4-4a8d-8c0d-dd76da1f02a5">Not started</Status>
    <Background xmlns="71af3243-3dd4-4a8d-8c0d-dd76da1f02a5">false</Background>
    <ImageTagsTaxHTField xmlns="71af3243-3dd4-4a8d-8c0d-dd76da1f02a5">
      <Terms xmlns="http://schemas.microsoft.com/office/infopath/2007/PartnerControls"/>
    </ImageTagsTaxHTField>
    <MediaServiceKeyPoints xmlns="71af3243-3dd4-4a8d-8c0d-dd76da1f02a5" xsi:nil="true"/>
    <SharedWithUsers xmlns="16c05727-aa75-4e4a-9b5f-8a80a1165891">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27E2546-C5EB-442C-BCA8-1B0D17D61420}">
  <ds:schemaRefs>
    <ds:schemaRef ds:uri="http://schemas.microsoft.com/sharepoint/v3/contenttype/forms"/>
  </ds:schemaRefs>
</ds:datastoreItem>
</file>

<file path=customXml/itemProps2.xml><?xml version="1.0" encoding="utf-8"?>
<ds:datastoreItem xmlns:ds="http://schemas.openxmlformats.org/officeDocument/2006/customXml" ds:itemID="{960BF7B2-4A2B-4CA7-8150-68B962AD6E62}">
  <ds:schemaRefs>
    <ds:schemaRef ds:uri="http://schemas.microsoft.com/sharepoint/v3"/>
    <ds:schemaRef ds:uri="http://schemas.openxmlformats.org/package/2006/metadata/core-properties"/>
    <ds:schemaRef ds:uri="http://schemas.microsoft.com/office/2006/metadata/properties"/>
    <ds:schemaRef ds:uri="http://www.w3.org/XML/1998/namespace"/>
    <ds:schemaRef ds:uri="http://schemas.microsoft.com/office/2006/documentManagement/types"/>
    <ds:schemaRef ds:uri="http://purl.org/dc/elements/1.1/"/>
    <ds:schemaRef ds:uri="http://purl.org/dc/terms/"/>
    <ds:schemaRef ds:uri="http://schemas.microsoft.com/office/infopath/2007/PartnerControls"/>
    <ds:schemaRef ds:uri="http://purl.org/dc/dcmitype/"/>
    <ds:schemaRef ds:uri="230e9df3-be65-4c73-a93b-d1236ebd677e"/>
    <ds:schemaRef ds:uri="16c05727-aa75-4e4a-9b5f-8a80a1165891"/>
    <ds:schemaRef ds:uri="71af3243-3dd4-4a8d-8c0d-dd76da1f02a5"/>
  </ds:schemaRefs>
</ds:datastoreItem>
</file>

<file path=customXml/itemProps3.xml><?xml version="1.0" encoding="utf-8"?>
<ds:datastoreItem xmlns:ds="http://schemas.openxmlformats.org/officeDocument/2006/customXml" ds:itemID="{8B53938E-C8DA-4DDE-A937-0EA87B476A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{5DD1A34D-452B-46AB-A33C-9CD475F0CB9C}8c0b1f87-4275-4951-9b7a-c6e8100032df-TF2c2d73c7-1e66-48c6-b368-6842552e8d0e08a9caeb_win32</Template>
  <TotalTime>775</TotalTime>
  <Words>312</Words>
  <Application>Microsoft Office PowerPoint</Application>
  <PresentationFormat>Widescreen</PresentationFormat>
  <Paragraphs>48</Paragraphs>
  <Slides>7</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7</vt:i4>
      </vt:variant>
    </vt:vector>
  </HeadingPairs>
  <TitlesOfParts>
    <vt:vector size="14" baseType="lpstr">
      <vt:lpstr>Aptos</vt:lpstr>
      <vt:lpstr>Arial</vt:lpstr>
      <vt:lpstr>Century Gothic</vt:lpstr>
      <vt:lpstr>Neue Haas Grotesk Text Pro</vt:lpstr>
      <vt:lpstr>Wingdings 3</vt:lpstr>
      <vt:lpstr>Film burn</vt:lpstr>
      <vt:lpstr>Ion Boardroom</vt:lpstr>
      <vt:lpstr>    Staff scheduling/rotas </vt:lpstr>
      <vt:lpstr>Introduction:  </vt:lpstr>
      <vt:lpstr>What their chosen workplace task involves:</vt:lpstr>
      <vt:lpstr>Microsoft 365 tool selected for task:</vt:lpstr>
      <vt:lpstr>Why this tool is suitable for the task</vt:lpstr>
      <vt:lpstr>How it improves efficiency </vt:lpstr>
      <vt:lpstr>Advantages and limitations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Staff scheduling/rotas </dc:title>
  <dc:creator>Imran Javaid</dc:creator>
  <cp:lastModifiedBy>Imran Javaid</cp:lastModifiedBy>
  <cp:revision>1</cp:revision>
  <dcterms:created xsi:type="dcterms:W3CDTF">2026-06-01T09:37:12Z</dcterms:created>
  <dcterms:modified xsi:type="dcterms:W3CDTF">2026-06-06T13:03:14Z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Order">
    <vt:r8>2365000</vt:r8>
  </property>
  <property fmtid="{D5CDD505-2E9C-101B-9397-08002B2CF9AE}" pid="5" name="xd_Signature">
    <vt:bool>false</vt:bool>
  </property>
  <property fmtid="{D5CDD505-2E9C-101B-9397-08002B2CF9AE}" pid="6" name="xd_ProgID">
    <vt:lpwstr/>
  </property>
  <property fmtid="{D5CDD505-2E9C-101B-9397-08002B2CF9AE}" pid="7" name="ComplianceAssetId">
    <vt:lpwstr/>
  </property>
  <property fmtid="{D5CDD505-2E9C-101B-9397-08002B2CF9AE}" pid="8" name="TemplateUrl">
    <vt:lpwstr/>
  </property>
  <property fmtid="{D5CDD505-2E9C-101B-9397-08002B2CF9AE}" pid="9" name="_ExtendedDescription">
    <vt:lpwstr/>
  </property>
  <property fmtid="{D5CDD505-2E9C-101B-9397-08002B2CF9AE}" pid="10" name="TriggerFlowInfo">
    <vt:lpwstr/>
  </property>
</Properties>
</file>