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jpg&amp;ehk=VYQ2ats5xeIi2u9bKuQq1A&amp;r=0&amp;pid=OfficeInsert"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256" r:id="rId5"/>
    <p:sldId id="257" r:id="rId6"/>
    <p:sldId id="258" r:id="rId7"/>
    <p:sldId id="259" r:id="rId8"/>
    <p:sldId id="260" r:id="rId9"/>
    <p:sldId id="261" r:id="rId10"/>
    <p:sldId id="262" r:id="rId11"/>
    <p:sldId id="301" r:id="rId12"/>
    <p:sldId id="300" r:id="rId13"/>
    <p:sldId id="302" r:id="rId14"/>
    <p:sldId id="303" r:id="rId15"/>
    <p:sldId id="304" r:id="rId16"/>
    <p:sldId id="306" r:id="rId17"/>
    <p:sldId id="307" r:id="rId18"/>
    <p:sldId id="263" r:id="rId19"/>
    <p:sldId id="264" r:id="rId20"/>
    <p:sldId id="265" r:id="rId21"/>
    <p:sldId id="308" r:id="rId22"/>
    <p:sldId id="266" r:id="rId23"/>
    <p:sldId id="267" r:id="rId24"/>
    <p:sldId id="268" r:id="rId25"/>
    <p:sldId id="318" r:id="rId26"/>
    <p:sldId id="269" r:id="rId27"/>
    <p:sldId id="270" r:id="rId28"/>
    <p:sldId id="271" r:id="rId29"/>
    <p:sldId id="310" r:id="rId30"/>
    <p:sldId id="313" r:id="rId31"/>
    <p:sldId id="272" r:id="rId32"/>
    <p:sldId id="273" r:id="rId33"/>
    <p:sldId id="309" r:id="rId34"/>
    <p:sldId id="312" r:id="rId35"/>
    <p:sldId id="317" r:id="rId36"/>
    <p:sldId id="274" r:id="rId37"/>
    <p:sldId id="275" r:id="rId38"/>
    <p:sldId id="276" r:id="rId39"/>
    <p:sldId id="311" r:id="rId40"/>
    <p:sldId id="314" r:id="rId41"/>
    <p:sldId id="277" r:id="rId42"/>
    <p:sldId id="278" r:id="rId43"/>
    <p:sldId id="279" r:id="rId44"/>
    <p:sldId id="280" r:id="rId45"/>
    <p:sldId id="281" r:id="rId46"/>
    <p:sldId id="282" r:id="rId47"/>
    <p:sldId id="284" r:id="rId48"/>
    <p:sldId id="315" r:id="rId49"/>
    <p:sldId id="285" r:id="rId50"/>
    <p:sldId id="286" r:id="rId51"/>
    <p:sldId id="316"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43" autoAdjust="0"/>
    <p:restoredTop sz="94660"/>
  </p:normalViewPr>
  <p:slideViewPr>
    <p:cSldViewPr>
      <p:cViewPr varScale="1">
        <p:scale>
          <a:sx n="82" d="100"/>
          <a:sy n="82" d="100"/>
        </p:scale>
        <p:origin x="492"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71315C2-E957-4981-B5BB-EDC39BC9659F}"/>
    <pc:docChg chg="undo redo custSel addSld delSld modSld sldOrd">
      <pc:chgData name="Paul Tinkler" userId="bcebf29c-73c2-433d-80d2-6bad896374bf" providerId="ADAL" clId="{E71315C2-E957-4981-B5BB-EDC39BC9659F}" dt="2017-09-08T00:39:18.972" v="9889" actId="20577"/>
      <pc:docMkLst>
        <pc:docMk/>
      </pc:docMkLst>
      <pc:sldChg chg="modSp">
        <pc:chgData name="Paul Tinkler" userId="bcebf29c-73c2-433d-80d2-6bad896374bf" providerId="ADAL" clId="{E71315C2-E957-4981-B5BB-EDC39BC9659F}" dt="2017-09-03T14:25:07.182" v="16" actId="20577"/>
        <pc:sldMkLst>
          <pc:docMk/>
          <pc:sldMk cId="3408955283" sldId="256"/>
        </pc:sldMkLst>
        <pc:spChg chg="mod">
          <ac:chgData name="Paul Tinkler" userId="bcebf29c-73c2-433d-80d2-6bad896374bf" providerId="ADAL" clId="{E71315C2-E957-4981-B5BB-EDC39BC9659F}" dt="2017-09-03T14:24:43.683" v="1" actId="27636"/>
          <ac:spMkLst>
            <pc:docMk/>
            <pc:sldMk cId="3408955283" sldId="256"/>
            <ac:spMk id="2" creationId="{00000000-0000-0000-0000-000000000000}"/>
          </ac:spMkLst>
        </pc:spChg>
        <pc:spChg chg="mod">
          <ac:chgData name="Paul Tinkler" userId="bcebf29c-73c2-433d-80d2-6bad896374bf" providerId="ADAL" clId="{E71315C2-E957-4981-B5BB-EDC39BC9659F}" dt="2017-09-03T14:25:07.182" v="16" actId="20577"/>
          <ac:spMkLst>
            <pc:docMk/>
            <pc:sldMk cId="3408955283" sldId="256"/>
            <ac:spMk id="3" creationId="{00000000-0000-0000-0000-000000000000}"/>
          </ac:spMkLst>
        </pc:spChg>
      </pc:sldChg>
      <pc:sldChg chg="addSp delSp modSp modNotesTx">
        <pc:chgData name="Paul Tinkler" userId="bcebf29c-73c2-433d-80d2-6bad896374bf" providerId="ADAL" clId="{E71315C2-E957-4981-B5BB-EDC39BC9659F}" dt="2017-09-07T22:11:39.059" v="4755" actId="20577"/>
        <pc:sldMkLst>
          <pc:docMk/>
          <pc:sldMk cId="1947463288" sldId="257"/>
        </pc:sldMkLst>
        <pc:spChg chg="mod">
          <ac:chgData name="Paul Tinkler" userId="bcebf29c-73c2-433d-80d2-6bad896374bf" providerId="ADAL" clId="{E71315C2-E957-4981-B5BB-EDC39BC9659F}" dt="2017-09-03T14:25:48.656" v="19" actId="20577"/>
          <ac:spMkLst>
            <pc:docMk/>
            <pc:sldMk cId="1947463288" sldId="257"/>
            <ac:spMk id="2" creationId="{00000000-0000-0000-0000-000000000000}"/>
          </ac:spMkLst>
        </pc:spChg>
        <pc:spChg chg="mod">
          <ac:chgData name="Paul Tinkler" userId="bcebf29c-73c2-433d-80d2-6bad896374bf" providerId="ADAL" clId="{E71315C2-E957-4981-B5BB-EDC39BC9659F}" dt="2017-09-07T16:39:44.681" v="2039" actId="20577"/>
          <ac:spMkLst>
            <pc:docMk/>
            <pc:sldMk cId="1947463288" sldId="257"/>
            <ac:spMk id="3" creationId="{00000000-0000-0000-0000-000000000000}"/>
          </ac:spMkLst>
        </pc:spChg>
        <pc:spChg chg="add del">
          <ac:chgData name="Paul Tinkler" userId="bcebf29c-73c2-433d-80d2-6bad896374bf" providerId="ADAL" clId="{E71315C2-E957-4981-B5BB-EDC39BC9659F}" dt="2017-09-03T14:25:46.844" v="18" actId="20577"/>
          <ac:spMkLst>
            <pc:docMk/>
            <pc:sldMk cId="1947463288" sldId="257"/>
            <ac:spMk id="4" creationId="{793FA808-EBA7-4C4B-BF55-6A8C5A6ADFC0}"/>
          </ac:spMkLst>
        </pc:spChg>
      </pc:sldChg>
      <pc:sldChg chg="addSp delSp modSp add modAnim modNotesTx">
        <pc:chgData name="Paul Tinkler" userId="bcebf29c-73c2-433d-80d2-6bad896374bf" providerId="ADAL" clId="{E71315C2-E957-4981-B5BB-EDC39BC9659F}" dt="2017-09-05T19:51:41.846" v="974" actId="114"/>
        <pc:sldMkLst>
          <pc:docMk/>
          <pc:sldMk cId="1509221876" sldId="258"/>
        </pc:sldMkLst>
        <pc:spChg chg="mod">
          <ac:chgData name="Paul Tinkler" userId="bcebf29c-73c2-433d-80d2-6bad896374bf" providerId="ADAL" clId="{E71315C2-E957-4981-B5BB-EDC39BC9659F}" dt="2017-09-05T19:48:06.846" v="540" actId="114"/>
          <ac:spMkLst>
            <pc:docMk/>
            <pc:sldMk cId="1509221876" sldId="258"/>
            <ac:spMk id="2" creationId="{C18931D9-A0A0-4AFC-A1C4-248F9ABEB48A}"/>
          </ac:spMkLst>
        </pc:spChg>
        <pc:spChg chg="del">
          <ac:chgData name="Paul Tinkler" userId="bcebf29c-73c2-433d-80d2-6bad896374bf" providerId="ADAL" clId="{E71315C2-E957-4981-B5BB-EDC39BC9659F}" dt="2017-09-05T19:47:25.129" v="538" actId="114"/>
          <ac:spMkLst>
            <pc:docMk/>
            <pc:sldMk cId="1509221876" sldId="258"/>
            <ac:spMk id="3" creationId="{DA286903-30A9-4ED0-B77E-C4F77AF42482}"/>
          </ac:spMkLst>
        </pc:spChg>
        <pc:spChg chg="add del">
          <ac:chgData name="Paul Tinkler" userId="bcebf29c-73c2-433d-80d2-6bad896374bf" providerId="ADAL" clId="{E71315C2-E957-4981-B5BB-EDC39BC9659F}" dt="2017-09-05T19:47:21.398" v="537" actId="114"/>
          <ac:spMkLst>
            <pc:docMk/>
            <pc:sldMk cId="1509221876" sldId="258"/>
            <ac:spMk id="4" creationId="{9DAED87B-BE19-4AAB-B09B-969B4B77157C}"/>
          </ac:spMkLst>
        </pc:spChg>
        <pc:spChg chg="add mod">
          <ac:chgData name="Paul Tinkler" userId="bcebf29c-73c2-433d-80d2-6bad896374bf" providerId="ADAL" clId="{E71315C2-E957-4981-B5BB-EDC39BC9659F}" dt="2017-09-05T19:47:25.186" v="539" actId="27636"/>
          <ac:spMkLst>
            <pc:docMk/>
            <pc:sldMk cId="1509221876" sldId="258"/>
            <ac:spMk id="5" creationId="{8E036DB3-970D-4394-A2E5-2F02C0C6C14B}"/>
          </ac:spMkLst>
        </pc:spChg>
      </pc:sldChg>
      <pc:sldChg chg="addSp delSp modSp add modNotesTx">
        <pc:chgData name="Paul Tinkler" userId="bcebf29c-73c2-433d-80d2-6bad896374bf" providerId="ADAL" clId="{E71315C2-E957-4981-B5BB-EDC39BC9659F}" dt="2017-09-07T16:42:22.894" v="2275" actId="114"/>
        <pc:sldMkLst>
          <pc:docMk/>
          <pc:sldMk cId="289004030" sldId="259"/>
        </pc:sldMkLst>
        <pc:spChg chg="mod">
          <ac:chgData name="Paul Tinkler" userId="bcebf29c-73c2-433d-80d2-6bad896374bf" providerId="ADAL" clId="{E71315C2-E957-4981-B5BB-EDC39BC9659F}" dt="2017-09-05T19:54:03.679" v="996" actId="20577"/>
          <ac:spMkLst>
            <pc:docMk/>
            <pc:sldMk cId="289004030" sldId="259"/>
            <ac:spMk id="2" creationId="{6B124CD0-41B4-4115-BDAD-05CB45198115}"/>
          </ac:spMkLst>
        </pc:spChg>
        <pc:spChg chg="del">
          <ac:chgData name="Paul Tinkler" userId="bcebf29c-73c2-433d-80d2-6bad896374bf" providerId="ADAL" clId="{E71315C2-E957-4981-B5BB-EDC39BC9659F}" dt="2017-09-05T19:53:49.317" v="975" actId="478"/>
          <ac:spMkLst>
            <pc:docMk/>
            <pc:sldMk cId="289004030" sldId="259"/>
            <ac:spMk id="3" creationId="{D8D7A099-D3D1-4BEB-AA6E-523455B7BF0B}"/>
          </ac:spMkLst>
        </pc:spChg>
        <pc:picChg chg="add mod">
          <ac:chgData name="Paul Tinkler" userId="bcebf29c-73c2-433d-80d2-6bad896374bf" providerId="ADAL" clId="{E71315C2-E957-4981-B5BB-EDC39BC9659F}" dt="2017-09-05T19:53:55.833" v="977" actId="14100"/>
          <ac:picMkLst>
            <pc:docMk/>
            <pc:sldMk cId="289004030" sldId="259"/>
            <ac:picMk id="4" creationId="{F581EA74-94F2-4605-9B14-09F6684052B6}"/>
          </ac:picMkLst>
        </pc:picChg>
      </pc:sldChg>
      <pc:sldChg chg="modSp add modNotesTx">
        <pc:chgData name="Paul Tinkler" userId="bcebf29c-73c2-433d-80d2-6bad896374bf" providerId="ADAL" clId="{E71315C2-E957-4981-B5BB-EDC39BC9659F}" dt="2017-09-07T22:12:48.532" v="4872" actId="20577"/>
        <pc:sldMkLst>
          <pc:docMk/>
          <pc:sldMk cId="1794654971" sldId="260"/>
        </pc:sldMkLst>
        <pc:spChg chg="mod">
          <ac:chgData name="Paul Tinkler" userId="bcebf29c-73c2-433d-80d2-6bad896374bf" providerId="ADAL" clId="{E71315C2-E957-4981-B5BB-EDC39BC9659F}" dt="2017-09-05T19:54:31.895" v="1015" actId="20577"/>
          <ac:spMkLst>
            <pc:docMk/>
            <pc:sldMk cId="1794654971" sldId="260"/>
            <ac:spMk id="2" creationId="{279D3BFB-CCC0-4B05-AE66-0C136F1463F1}"/>
          </ac:spMkLst>
        </pc:spChg>
        <pc:spChg chg="mod">
          <ac:chgData name="Paul Tinkler" userId="bcebf29c-73c2-433d-80d2-6bad896374bf" providerId="ADAL" clId="{E71315C2-E957-4981-B5BB-EDC39BC9659F}" dt="2017-09-05T20:20:41.110" v="1761" actId="20577"/>
          <ac:spMkLst>
            <pc:docMk/>
            <pc:sldMk cId="1794654971" sldId="260"/>
            <ac:spMk id="3" creationId="{90E7BD3B-D025-437B-93C9-B1A44609E43B}"/>
          </ac:spMkLst>
        </pc:spChg>
      </pc:sldChg>
      <pc:sldChg chg="addSp delSp modSp add modNotesTx">
        <pc:chgData name="Paul Tinkler" userId="bcebf29c-73c2-433d-80d2-6bad896374bf" providerId="ADAL" clId="{E71315C2-E957-4981-B5BB-EDC39BC9659F}" dt="2017-09-05T20:18:18.584" v="1573" actId="20577"/>
        <pc:sldMkLst>
          <pc:docMk/>
          <pc:sldMk cId="1919535745" sldId="261"/>
        </pc:sldMkLst>
        <pc:spChg chg="mod">
          <ac:chgData name="Paul Tinkler" userId="bcebf29c-73c2-433d-80d2-6bad896374bf" providerId="ADAL" clId="{E71315C2-E957-4981-B5BB-EDC39BC9659F}" dt="2017-09-03T14:40:57.268" v="143" actId="313"/>
          <ac:spMkLst>
            <pc:docMk/>
            <pc:sldMk cId="1919535745" sldId="261"/>
            <ac:spMk id="2" creationId="{3C816D4D-90C8-44B6-966D-9E7E17F7788E}"/>
          </ac:spMkLst>
        </pc:spChg>
        <pc:spChg chg="del">
          <ac:chgData name="Paul Tinkler" userId="bcebf29c-73c2-433d-80d2-6bad896374bf" providerId="ADAL" clId="{E71315C2-E957-4981-B5BB-EDC39BC9659F}" dt="2017-09-03T14:38:37.396" v="112" actId="313"/>
          <ac:spMkLst>
            <pc:docMk/>
            <pc:sldMk cId="1919535745" sldId="261"/>
            <ac:spMk id="3" creationId="{2C730722-BD35-43DE-8445-64855ABACA5D}"/>
          </ac:spMkLst>
        </pc:spChg>
        <pc:picChg chg="add mod">
          <ac:chgData name="Paul Tinkler" userId="bcebf29c-73c2-433d-80d2-6bad896374bf" providerId="ADAL" clId="{E71315C2-E957-4981-B5BB-EDC39BC9659F}" dt="2017-09-03T14:38:46.514" v="114" actId="14100"/>
          <ac:picMkLst>
            <pc:docMk/>
            <pc:sldMk cId="1919535745" sldId="261"/>
            <ac:picMk id="4" creationId="{FDF7236F-67E8-42E4-AC1B-61CD05BD9860}"/>
          </ac:picMkLst>
        </pc:picChg>
      </pc:sldChg>
      <pc:sldChg chg="modSp add modNotesTx">
        <pc:chgData name="Paul Tinkler" userId="bcebf29c-73c2-433d-80d2-6bad896374bf" providerId="ADAL" clId="{E71315C2-E957-4981-B5BB-EDC39BC9659F}" dt="2017-09-07T22:07:20.867" v="4288" actId="20577"/>
        <pc:sldMkLst>
          <pc:docMk/>
          <pc:sldMk cId="323027130" sldId="262"/>
        </pc:sldMkLst>
        <pc:spChg chg="mod">
          <ac:chgData name="Paul Tinkler" userId="bcebf29c-73c2-433d-80d2-6bad896374bf" providerId="ADAL" clId="{E71315C2-E957-4981-B5BB-EDC39BC9659F}" dt="2017-09-05T20:23:23.202" v="2034" actId="255"/>
          <ac:spMkLst>
            <pc:docMk/>
            <pc:sldMk cId="323027130" sldId="262"/>
            <ac:spMk id="2" creationId="{19D618F4-A5C8-4840-A3E8-2827AFC1C1E7}"/>
          </ac:spMkLst>
        </pc:spChg>
        <pc:spChg chg="mod">
          <ac:chgData name="Paul Tinkler" userId="bcebf29c-73c2-433d-80d2-6bad896374bf" providerId="ADAL" clId="{E71315C2-E957-4981-B5BB-EDC39BC9659F}" dt="2017-09-07T22:06:40.931" v="4197" actId="20577"/>
          <ac:spMkLst>
            <pc:docMk/>
            <pc:sldMk cId="323027130" sldId="262"/>
            <ac:spMk id="3" creationId="{707DDC85-92FB-40F7-9AF3-AAEE9F3C5C11}"/>
          </ac:spMkLst>
        </pc:spChg>
      </pc:sldChg>
      <pc:sldChg chg="addSp delSp modSp add modAnim">
        <pc:chgData name="Paul Tinkler" userId="bcebf29c-73c2-433d-80d2-6bad896374bf" providerId="ADAL" clId="{E71315C2-E957-4981-B5BB-EDC39BC9659F}" dt="2017-09-07T22:19:31.171" v="5109" actId="1076"/>
        <pc:sldMkLst>
          <pc:docMk/>
          <pc:sldMk cId="111956004" sldId="263"/>
        </pc:sldMkLst>
        <pc:spChg chg="mod">
          <ac:chgData name="Paul Tinkler" userId="bcebf29c-73c2-433d-80d2-6bad896374bf" providerId="ADAL" clId="{E71315C2-E957-4981-B5BB-EDC39BC9659F}" dt="2017-09-03T14:42:30.160" v="178" actId="2711"/>
          <ac:spMkLst>
            <pc:docMk/>
            <pc:sldMk cId="111956004" sldId="263"/>
            <ac:spMk id="2" creationId="{83806E97-CE10-48D1-A34D-9A81F171AA4C}"/>
          </ac:spMkLst>
        </pc:spChg>
        <pc:spChg chg="del">
          <ac:chgData name="Paul Tinkler" userId="bcebf29c-73c2-433d-80d2-6bad896374bf" providerId="ADAL" clId="{E71315C2-E957-4981-B5BB-EDC39BC9659F}" dt="2017-09-03T14:42:43.790" v="179" actId="478"/>
          <ac:spMkLst>
            <pc:docMk/>
            <pc:sldMk cId="111956004" sldId="263"/>
            <ac:spMk id="3" creationId="{79153D5B-81C3-4CBA-849C-6D242288CB2F}"/>
          </ac:spMkLst>
        </pc:spChg>
        <pc:spChg chg="add mod">
          <ac:chgData name="Paul Tinkler" userId="bcebf29c-73c2-433d-80d2-6bad896374bf" providerId="ADAL" clId="{E71315C2-E957-4981-B5BB-EDC39BC9659F}" dt="2017-09-07T22:19:31.171" v="5109" actId="1076"/>
          <ac:spMkLst>
            <pc:docMk/>
            <pc:sldMk cId="111956004" sldId="263"/>
            <ac:spMk id="4" creationId="{442965FC-F3F0-48EF-948C-E516C94D567B}"/>
          </ac:spMkLst>
        </pc:spChg>
        <pc:spChg chg="add del mod">
          <ac:chgData name="Paul Tinkler" userId="bcebf29c-73c2-433d-80d2-6bad896374bf" providerId="ADAL" clId="{E71315C2-E957-4981-B5BB-EDC39BC9659F}" dt="2017-09-07T22:19:01.970" v="5104" actId="478"/>
          <ac:spMkLst>
            <pc:docMk/>
            <pc:sldMk cId="111956004" sldId="263"/>
            <ac:spMk id="6" creationId="{54A8A832-5D9E-46CD-BFCD-4A28CC982DCA}"/>
          </ac:spMkLst>
        </pc:spChg>
        <pc:picChg chg="add mod">
          <ac:chgData name="Paul Tinkler" userId="bcebf29c-73c2-433d-80d2-6bad896374bf" providerId="ADAL" clId="{E71315C2-E957-4981-B5BB-EDC39BC9659F}" dt="2017-09-07T22:19:12.559" v="5108" actId="1076"/>
          <ac:picMkLst>
            <pc:docMk/>
            <pc:sldMk cId="111956004" sldId="263"/>
            <ac:picMk id="5" creationId="{F628E132-1838-4DC9-84C1-65C49056A861}"/>
          </ac:picMkLst>
        </pc:picChg>
      </pc:sldChg>
      <pc:sldChg chg="addSp delSp modSp add">
        <pc:chgData name="Paul Tinkler" userId="bcebf29c-73c2-433d-80d2-6bad896374bf" providerId="ADAL" clId="{E71315C2-E957-4981-B5BB-EDC39BC9659F}" dt="2017-09-03T14:45:20.722" v="198" actId="1076"/>
        <pc:sldMkLst>
          <pc:docMk/>
          <pc:sldMk cId="482178480" sldId="264"/>
        </pc:sldMkLst>
        <pc:spChg chg="mod">
          <ac:chgData name="Paul Tinkler" userId="bcebf29c-73c2-433d-80d2-6bad896374bf" providerId="ADAL" clId="{E71315C2-E957-4981-B5BB-EDC39BC9659F}" dt="2017-09-03T14:44:54.679" v="194" actId="2711"/>
          <ac:spMkLst>
            <pc:docMk/>
            <pc:sldMk cId="482178480" sldId="264"/>
            <ac:spMk id="2" creationId="{FDE2E86E-3A7B-4DAF-B17C-FCA769AF5290}"/>
          </ac:spMkLst>
        </pc:spChg>
        <pc:spChg chg="del">
          <ac:chgData name="Paul Tinkler" userId="bcebf29c-73c2-433d-80d2-6bad896374bf" providerId="ADAL" clId="{E71315C2-E957-4981-B5BB-EDC39BC9659F}" dt="2017-09-03T14:45:07.388" v="195" actId="478"/>
          <ac:spMkLst>
            <pc:docMk/>
            <pc:sldMk cId="482178480" sldId="264"/>
            <ac:spMk id="3" creationId="{4E00E393-B9F9-4C81-B01C-E73CA999E662}"/>
          </ac:spMkLst>
        </pc:spChg>
        <pc:picChg chg="add mod">
          <ac:chgData name="Paul Tinkler" userId="bcebf29c-73c2-433d-80d2-6bad896374bf" providerId="ADAL" clId="{E71315C2-E957-4981-B5BB-EDC39BC9659F}" dt="2017-09-03T14:45:20.722" v="198" actId="1076"/>
          <ac:picMkLst>
            <pc:docMk/>
            <pc:sldMk cId="482178480" sldId="264"/>
            <ac:picMk id="6" creationId="{8D354572-A75C-4399-9127-4E9420845633}"/>
          </ac:picMkLst>
        </pc:picChg>
      </pc:sldChg>
      <pc:sldChg chg="addSp delSp modSp add">
        <pc:chgData name="Paul Tinkler" userId="bcebf29c-73c2-433d-80d2-6bad896374bf" providerId="ADAL" clId="{E71315C2-E957-4981-B5BB-EDC39BC9659F}" dt="2017-09-03T14:45:58.956" v="207" actId="1076"/>
        <pc:sldMkLst>
          <pc:docMk/>
          <pc:sldMk cId="2463940369" sldId="265"/>
        </pc:sldMkLst>
        <pc:spChg chg="mod">
          <ac:chgData name="Paul Tinkler" userId="bcebf29c-73c2-433d-80d2-6bad896374bf" providerId="ADAL" clId="{E71315C2-E957-4981-B5BB-EDC39BC9659F}" dt="2017-09-03T14:45:41.362" v="202" actId="2711"/>
          <ac:spMkLst>
            <pc:docMk/>
            <pc:sldMk cId="2463940369" sldId="265"/>
            <ac:spMk id="2" creationId="{1846B466-F0A6-41B7-8027-6606FFB87CE3}"/>
          </ac:spMkLst>
        </pc:spChg>
        <pc:spChg chg="del">
          <ac:chgData name="Paul Tinkler" userId="bcebf29c-73c2-433d-80d2-6bad896374bf" providerId="ADAL" clId="{E71315C2-E957-4981-B5BB-EDC39BC9659F}" dt="2017-09-03T14:45:50.572" v="203" actId="478"/>
          <ac:spMkLst>
            <pc:docMk/>
            <pc:sldMk cId="2463940369" sldId="265"/>
            <ac:spMk id="3" creationId="{E4E44EBC-849A-4435-BEF2-43028CC67B2E}"/>
          </ac:spMkLst>
        </pc:spChg>
        <pc:picChg chg="add mod">
          <ac:chgData name="Paul Tinkler" userId="bcebf29c-73c2-433d-80d2-6bad896374bf" providerId="ADAL" clId="{E71315C2-E957-4981-B5BB-EDC39BC9659F}" dt="2017-09-03T14:45:58.956" v="207" actId="1076"/>
          <ac:picMkLst>
            <pc:docMk/>
            <pc:sldMk cId="2463940369" sldId="265"/>
            <ac:picMk id="4" creationId="{53B472FA-984D-4AFB-8FA1-4B17667695FE}"/>
          </ac:picMkLst>
        </pc:picChg>
      </pc:sldChg>
      <pc:sldChg chg="addSp modSp add">
        <pc:chgData name="Paul Tinkler" userId="bcebf29c-73c2-433d-80d2-6bad896374bf" providerId="ADAL" clId="{E71315C2-E957-4981-B5BB-EDC39BC9659F}" dt="2017-09-03T14:56:58.753" v="293" actId="2711"/>
        <pc:sldMkLst>
          <pc:docMk/>
          <pc:sldMk cId="1715921975" sldId="266"/>
        </pc:sldMkLst>
        <pc:spChg chg="mod">
          <ac:chgData name="Paul Tinkler" userId="bcebf29c-73c2-433d-80d2-6bad896374bf" providerId="ADAL" clId="{E71315C2-E957-4981-B5BB-EDC39BC9659F}" dt="2017-09-03T14:46:21.595" v="210" actId="2711"/>
          <ac:spMkLst>
            <pc:docMk/>
            <pc:sldMk cId="1715921975" sldId="266"/>
            <ac:spMk id="2" creationId="{E102DF61-A64E-42F6-BCBB-C399EA6C1D5C}"/>
          </ac:spMkLst>
        </pc:spChg>
        <pc:spChg chg="mod">
          <ac:chgData name="Paul Tinkler" userId="bcebf29c-73c2-433d-80d2-6bad896374bf" providerId="ADAL" clId="{E71315C2-E957-4981-B5BB-EDC39BC9659F}" dt="2017-09-03T14:56:58.753" v="293" actId="2711"/>
          <ac:spMkLst>
            <pc:docMk/>
            <pc:sldMk cId="1715921975" sldId="266"/>
            <ac:spMk id="3" creationId="{DF9B15C2-8B53-4325-9150-0D7BDC19AAE2}"/>
          </ac:spMkLst>
        </pc:spChg>
        <pc:picChg chg="add mod">
          <ac:chgData name="Paul Tinkler" userId="bcebf29c-73c2-433d-80d2-6bad896374bf" providerId="ADAL" clId="{E71315C2-E957-4981-B5BB-EDC39BC9659F}" dt="2017-09-03T14:47:41.278" v="218" actId="14100"/>
          <ac:picMkLst>
            <pc:docMk/>
            <pc:sldMk cId="1715921975" sldId="266"/>
            <ac:picMk id="4" creationId="{350C1788-6922-4D53-B68A-379212F83BFF}"/>
          </ac:picMkLst>
        </pc:picChg>
      </pc:sldChg>
      <pc:sldChg chg="modSp add">
        <pc:chgData name="Paul Tinkler" userId="bcebf29c-73c2-433d-80d2-6bad896374bf" providerId="ADAL" clId="{E71315C2-E957-4981-B5BB-EDC39BC9659F}" dt="2017-09-03T14:56:51.351" v="292" actId="27636"/>
        <pc:sldMkLst>
          <pc:docMk/>
          <pc:sldMk cId="1595159684" sldId="267"/>
        </pc:sldMkLst>
        <pc:spChg chg="mod">
          <ac:chgData name="Paul Tinkler" userId="bcebf29c-73c2-433d-80d2-6bad896374bf" providerId="ADAL" clId="{E71315C2-E957-4981-B5BB-EDC39BC9659F}" dt="2017-09-03T14:48:17.199" v="224" actId="113"/>
          <ac:spMkLst>
            <pc:docMk/>
            <pc:sldMk cId="1595159684" sldId="267"/>
            <ac:spMk id="2" creationId="{8022B31D-8B48-4364-A810-DF77026AAB80}"/>
          </ac:spMkLst>
        </pc:spChg>
        <pc:spChg chg="mod">
          <ac:chgData name="Paul Tinkler" userId="bcebf29c-73c2-433d-80d2-6bad896374bf" providerId="ADAL" clId="{E71315C2-E957-4981-B5BB-EDC39BC9659F}" dt="2017-09-03T14:56:51.351" v="292" actId="27636"/>
          <ac:spMkLst>
            <pc:docMk/>
            <pc:sldMk cId="1595159684" sldId="267"/>
            <ac:spMk id="3" creationId="{D697E338-0188-469F-BFF2-C072F6F66243}"/>
          </ac:spMkLst>
        </pc:spChg>
      </pc:sldChg>
      <pc:sldChg chg="modSp add modNotesTx">
        <pc:chgData name="Paul Tinkler" userId="bcebf29c-73c2-433d-80d2-6bad896374bf" providerId="ADAL" clId="{E71315C2-E957-4981-B5BB-EDC39BC9659F}" dt="2017-09-08T00:36:53.867" v="9659" actId="20577"/>
        <pc:sldMkLst>
          <pc:docMk/>
          <pc:sldMk cId="1219910055" sldId="268"/>
        </pc:sldMkLst>
        <pc:spChg chg="mod">
          <ac:chgData name="Paul Tinkler" userId="bcebf29c-73c2-433d-80d2-6bad896374bf" providerId="ADAL" clId="{E71315C2-E957-4981-B5BB-EDC39BC9659F}" dt="2017-09-03T14:50:15.744" v="264" actId="5793"/>
          <ac:spMkLst>
            <pc:docMk/>
            <pc:sldMk cId="1219910055" sldId="268"/>
            <ac:spMk id="2" creationId="{B2A74E55-B74C-4E4B-86CC-D1DF640903EC}"/>
          </ac:spMkLst>
        </pc:spChg>
        <pc:spChg chg="mod">
          <ac:chgData name="Paul Tinkler" userId="bcebf29c-73c2-433d-80d2-6bad896374bf" providerId="ADAL" clId="{E71315C2-E957-4981-B5BB-EDC39BC9659F}" dt="2017-09-07T22:20:02.008" v="5112" actId="27636"/>
          <ac:spMkLst>
            <pc:docMk/>
            <pc:sldMk cId="1219910055" sldId="268"/>
            <ac:spMk id="3" creationId="{19FF8966-DE97-48C0-B445-75C640BF6232}"/>
          </ac:spMkLst>
        </pc:spChg>
      </pc:sldChg>
      <pc:sldChg chg="modSp add">
        <pc:chgData name="Paul Tinkler" userId="bcebf29c-73c2-433d-80d2-6bad896374bf" providerId="ADAL" clId="{E71315C2-E957-4981-B5BB-EDC39BC9659F}" dt="2017-09-03T14:57:29.618" v="296" actId="27636"/>
        <pc:sldMkLst>
          <pc:docMk/>
          <pc:sldMk cId="2860472406" sldId="269"/>
        </pc:sldMkLst>
        <pc:spChg chg="mod">
          <ac:chgData name="Paul Tinkler" userId="bcebf29c-73c2-433d-80d2-6bad896374bf" providerId="ADAL" clId="{E71315C2-E957-4981-B5BB-EDC39BC9659F}" dt="2017-09-03T14:56:17.044" v="286" actId="27636"/>
          <ac:spMkLst>
            <pc:docMk/>
            <pc:sldMk cId="2860472406" sldId="269"/>
            <ac:spMk id="2" creationId="{0F2A20BF-35ED-4030-A591-FF0184226191}"/>
          </ac:spMkLst>
        </pc:spChg>
        <pc:spChg chg="mod">
          <ac:chgData name="Paul Tinkler" userId="bcebf29c-73c2-433d-80d2-6bad896374bf" providerId="ADAL" clId="{E71315C2-E957-4981-B5BB-EDC39BC9659F}" dt="2017-09-03T14:57:29.618" v="296" actId="27636"/>
          <ac:spMkLst>
            <pc:docMk/>
            <pc:sldMk cId="2860472406" sldId="269"/>
            <ac:spMk id="3" creationId="{8EEFF2B2-8FC8-4B88-96CE-5DF53D402F45}"/>
          </ac:spMkLst>
        </pc:spChg>
      </pc:sldChg>
      <pc:sldChg chg="modSp add">
        <pc:chgData name="Paul Tinkler" userId="bcebf29c-73c2-433d-80d2-6bad896374bf" providerId="ADAL" clId="{E71315C2-E957-4981-B5BB-EDC39BC9659F}" dt="2017-09-07T22:46:40.611" v="6415" actId="20577"/>
        <pc:sldMkLst>
          <pc:docMk/>
          <pc:sldMk cId="576286084" sldId="270"/>
        </pc:sldMkLst>
        <pc:spChg chg="mod">
          <ac:chgData name="Paul Tinkler" userId="bcebf29c-73c2-433d-80d2-6bad896374bf" providerId="ADAL" clId="{E71315C2-E957-4981-B5BB-EDC39BC9659F}" dt="2017-09-03T14:58:18.455" v="300" actId="2711"/>
          <ac:spMkLst>
            <pc:docMk/>
            <pc:sldMk cId="576286084" sldId="270"/>
            <ac:spMk id="2" creationId="{FBCAE31F-292B-4DCB-BD88-3C46FDD9B9AC}"/>
          </ac:spMkLst>
        </pc:spChg>
        <pc:spChg chg="mod">
          <ac:chgData name="Paul Tinkler" userId="bcebf29c-73c2-433d-80d2-6bad896374bf" providerId="ADAL" clId="{E71315C2-E957-4981-B5BB-EDC39BC9659F}" dt="2017-09-07T22:46:40.611" v="6415" actId="20577"/>
          <ac:spMkLst>
            <pc:docMk/>
            <pc:sldMk cId="576286084" sldId="270"/>
            <ac:spMk id="3" creationId="{ADF050C5-FE99-4594-AD3F-6E03EB1B0665}"/>
          </ac:spMkLst>
        </pc:spChg>
      </pc:sldChg>
      <pc:sldChg chg="modSp add">
        <pc:chgData name="Paul Tinkler" userId="bcebf29c-73c2-433d-80d2-6bad896374bf" providerId="ADAL" clId="{E71315C2-E957-4981-B5BB-EDC39BC9659F}" dt="2017-09-03T15:02:32.820" v="339" actId="114"/>
        <pc:sldMkLst>
          <pc:docMk/>
          <pc:sldMk cId="589653271" sldId="271"/>
        </pc:sldMkLst>
        <pc:spChg chg="mod">
          <ac:chgData name="Paul Tinkler" userId="bcebf29c-73c2-433d-80d2-6bad896374bf" providerId="ADAL" clId="{E71315C2-E957-4981-B5BB-EDC39BC9659F}" dt="2017-09-03T15:00:13.925" v="309" actId="2711"/>
          <ac:spMkLst>
            <pc:docMk/>
            <pc:sldMk cId="589653271" sldId="271"/>
            <ac:spMk id="2" creationId="{6FAED735-C17C-48A9-B441-542F62382BD5}"/>
          </ac:spMkLst>
        </pc:spChg>
        <pc:spChg chg="mod">
          <ac:chgData name="Paul Tinkler" userId="bcebf29c-73c2-433d-80d2-6bad896374bf" providerId="ADAL" clId="{E71315C2-E957-4981-B5BB-EDC39BC9659F}" dt="2017-09-03T15:02:32.820" v="339" actId="114"/>
          <ac:spMkLst>
            <pc:docMk/>
            <pc:sldMk cId="589653271" sldId="271"/>
            <ac:spMk id="3" creationId="{ECD994F5-39FF-4E97-B99E-5F1A1A1040A8}"/>
          </ac:spMkLst>
        </pc:spChg>
      </pc:sldChg>
      <pc:sldChg chg="modSp add modNotesTx">
        <pc:chgData name="Paul Tinkler" userId="bcebf29c-73c2-433d-80d2-6bad896374bf" providerId="ADAL" clId="{E71315C2-E957-4981-B5BB-EDC39BC9659F}" dt="2017-09-07T23:01:17.718" v="6892" actId="20577"/>
        <pc:sldMkLst>
          <pc:docMk/>
          <pc:sldMk cId="2765996866" sldId="272"/>
        </pc:sldMkLst>
        <pc:spChg chg="mod">
          <ac:chgData name="Paul Tinkler" userId="bcebf29c-73c2-433d-80d2-6bad896374bf" providerId="ADAL" clId="{E71315C2-E957-4981-B5BB-EDC39BC9659F}" dt="2017-09-03T15:03:27.156" v="345" actId="2711"/>
          <ac:spMkLst>
            <pc:docMk/>
            <pc:sldMk cId="2765996866" sldId="272"/>
            <ac:spMk id="2" creationId="{3FFE7C85-F93A-4E5B-8733-C4CBE0B6F8D3}"/>
          </ac:spMkLst>
        </pc:spChg>
        <pc:spChg chg="mod">
          <ac:chgData name="Paul Tinkler" userId="bcebf29c-73c2-433d-80d2-6bad896374bf" providerId="ADAL" clId="{E71315C2-E957-4981-B5BB-EDC39BC9659F}" dt="2017-09-07T22:52:09.074" v="6437" actId="20577"/>
          <ac:spMkLst>
            <pc:docMk/>
            <pc:sldMk cId="2765996866" sldId="272"/>
            <ac:spMk id="3" creationId="{1CB237C2-39CA-438E-B856-CBA52ECD93B6}"/>
          </ac:spMkLst>
        </pc:spChg>
      </pc:sldChg>
      <pc:sldChg chg="addSp delSp modSp add modNotesTx">
        <pc:chgData name="Paul Tinkler" userId="bcebf29c-73c2-433d-80d2-6bad896374bf" providerId="ADAL" clId="{E71315C2-E957-4981-B5BB-EDC39BC9659F}" dt="2017-09-08T00:31:17.563" v="8905" actId="313"/>
        <pc:sldMkLst>
          <pc:docMk/>
          <pc:sldMk cId="1353105371" sldId="273"/>
        </pc:sldMkLst>
        <pc:spChg chg="mod">
          <ac:chgData name="Paul Tinkler" userId="bcebf29c-73c2-433d-80d2-6bad896374bf" providerId="ADAL" clId="{E71315C2-E957-4981-B5BB-EDC39BC9659F}" dt="2017-09-03T15:04:23.384" v="352" actId="2711"/>
          <ac:spMkLst>
            <pc:docMk/>
            <pc:sldMk cId="1353105371" sldId="273"/>
            <ac:spMk id="2" creationId="{E3F53846-A301-4532-9162-08C9C9982370}"/>
          </ac:spMkLst>
        </pc:spChg>
        <pc:spChg chg="del">
          <ac:chgData name="Paul Tinkler" userId="bcebf29c-73c2-433d-80d2-6bad896374bf" providerId="ADAL" clId="{E71315C2-E957-4981-B5BB-EDC39BC9659F}" dt="2017-09-03T15:04:29.993" v="353" actId="478"/>
          <ac:spMkLst>
            <pc:docMk/>
            <pc:sldMk cId="1353105371" sldId="273"/>
            <ac:spMk id="3" creationId="{8F3230DE-DA89-4850-9212-ED7623D396E3}"/>
          </ac:spMkLst>
        </pc:spChg>
        <pc:picChg chg="add mod">
          <ac:chgData name="Paul Tinkler" userId="bcebf29c-73c2-433d-80d2-6bad896374bf" providerId="ADAL" clId="{E71315C2-E957-4981-B5BB-EDC39BC9659F}" dt="2017-09-03T15:04:59.817" v="357" actId="1076"/>
          <ac:picMkLst>
            <pc:docMk/>
            <pc:sldMk cId="1353105371" sldId="273"/>
            <ac:picMk id="4" creationId="{D0C2CCEE-C970-418D-ACDA-7AA767C3B98F}"/>
          </ac:picMkLst>
        </pc:picChg>
        <pc:picChg chg="add mod">
          <ac:chgData name="Paul Tinkler" userId="bcebf29c-73c2-433d-80d2-6bad896374bf" providerId="ADAL" clId="{E71315C2-E957-4981-B5BB-EDC39BC9659F}" dt="2017-09-03T15:05:06.693" v="359" actId="1076"/>
          <ac:picMkLst>
            <pc:docMk/>
            <pc:sldMk cId="1353105371" sldId="273"/>
            <ac:picMk id="5" creationId="{E75D5A82-A9FB-4B62-A719-AFB94931A5A1}"/>
          </ac:picMkLst>
        </pc:picChg>
        <pc:picChg chg="add mod">
          <ac:chgData name="Paul Tinkler" userId="bcebf29c-73c2-433d-80d2-6bad896374bf" providerId="ADAL" clId="{E71315C2-E957-4981-B5BB-EDC39BC9659F}" dt="2017-09-03T15:05:02.670" v="358" actId="1076"/>
          <ac:picMkLst>
            <pc:docMk/>
            <pc:sldMk cId="1353105371" sldId="273"/>
            <ac:picMk id="6" creationId="{F409FDB1-C9DF-46E6-A569-B62CFAE10F04}"/>
          </ac:picMkLst>
        </pc:picChg>
      </pc:sldChg>
      <pc:sldChg chg="addSp delSp modSp add">
        <pc:chgData name="Paul Tinkler" userId="bcebf29c-73c2-433d-80d2-6bad896374bf" providerId="ADAL" clId="{E71315C2-E957-4981-B5BB-EDC39BC9659F}" dt="2017-09-03T15:06:40.749" v="376" actId="255"/>
        <pc:sldMkLst>
          <pc:docMk/>
          <pc:sldMk cId="1034263165" sldId="274"/>
        </pc:sldMkLst>
        <pc:spChg chg="mod">
          <ac:chgData name="Paul Tinkler" userId="bcebf29c-73c2-433d-80d2-6bad896374bf" providerId="ADAL" clId="{E71315C2-E957-4981-B5BB-EDC39BC9659F}" dt="2017-09-03T15:05:29.474" v="363" actId="2711"/>
          <ac:spMkLst>
            <pc:docMk/>
            <pc:sldMk cId="1034263165" sldId="274"/>
            <ac:spMk id="2" creationId="{18987B55-E3C2-4B5B-AC02-ACA84DF92896}"/>
          </ac:spMkLst>
        </pc:spChg>
        <pc:spChg chg="del">
          <ac:chgData name="Paul Tinkler" userId="bcebf29c-73c2-433d-80d2-6bad896374bf" providerId="ADAL" clId="{E71315C2-E957-4981-B5BB-EDC39BC9659F}" dt="2017-09-03T15:05:36.634" v="364" actId="255"/>
          <ac:spMkLst>
            <pc:docMk/>
            <pc:sldMk cId="1034263165" sldId="274"/>
            <ac:spMk id="3" creationId="{BAB91DA4-8B46-4501-B176-73244D6DF778}"/>
          </ac:spMkLst>
        </pc:spChg>
        <pc:spChg chg="add mod">
          <ac:chgData name="Paul Tinkler" userId="bcebf29c-73c2-433d-80d2-6bad896374bf" providerId="ADAL" clId="{E71315C2-E957-4981-B5BB-EDC39BC9659F}" dt="2017-09-03T15:06:40.749" v="376" actId="255"/>
          <ac:spMkLst>
            <pc:docMk/>
            <pc:sldMk cId="1034263165" sldId="274"/>
            <ac:spMk id="5" creationId="{A3580694-683D-4ED5-8502-BA8E1524C79B}"/>
          </ac:spMkLst>
        </pc:spChg>
        <pc:picChg chg="add mod">
          <ac:chgData name="Paul Tinkler" userId="bcebf29c-73c2-433d-80d2-6bad896374bf" providerId="ADAL" clId="{E71315C2-E957-4981-B5BB-EDC39BC9659F}" dt="2017-09-03T15:06:22.553" v="372" actId="1076"/>
          <ac:picMkLst>
            <pc:docMk/>
            <pc:sldMk cId="1034263165" sldId="274"/>
            <ac:picMk id="4" creationId="{71CEBC79-17DA-4820-9C53-28BF1FF79BDF}"/>
          </ac:picMkLst>
        </pc:picChg>
      </pc:sldChg>
      <pc:sldChg chg="modSp add">
        <pc:chgData name="Paul Tinkler" userId="bcebf29c-73c2-433d-80d2-6bad896374bf" providerId="ADAL" clId="{E71315C2-E957-4981-B5BB-EDC39BC9659F}" dt="2017-09-03T15:08:11.322" v="383" actId="114"/>
        <pc:sldMkLst>
          <pc:docMk/>
          <pc:sldMk cId="3180942054" sldId="275"/>
        </pc:sldMkLst>
        <pc:spChg chg="mod">
          <ac:chgData name="Paul Tinkler" userId="bcebf29c-73c2-433d-80d2-6bad896374bf" providerId="ADAL" clId="{E71315C2-E957-4981-B5BB-EDC39BC9659F}" dt="2017-09-03T15:07:16.857" v="379" actId="2711"/>
          <ac:spMkLst>
            <pc:docMk/>
            <pc:sldMk cId="3180942054" sldId="275"/>
            <ac:spMk id="2" creationId="{4519DBFA-5D2C-4A7A-B049-D95622A6E528}"/>
          </ac:spMkLst>
        </pc:spChg>
        <pc:spChg chg="mod">
          <ac:chgData name="Paul Tinkler" userId="bcebf29c-73c2-433d-80d2-6bad896374bf" providerId="ADAL" clId="{E71315C2-E957-4981-B5BB-EDC39BC9659F}" dt="2017-09-03T15:08:11.322" v="383" actId="114"/>
          <ac:spMkLst>
            <pc:docMk/>
            <pc:sldMk cId="3180942054" sldId="275"/>
            <ac:spMk id="3" creationId="{E64CFE37-752B-4658-815D-86CD08DF8743}"/>
          </ac:spMkLst>
        </pc:spChg>
      </pc:sldChg>
      <pc:sldChg chg="modSp add">
        <pc:chgData name="Paul Tinkler" userId="bcebf29c-73c2-433d-80d2-6bad896374bf" providerId="ADAL" clId="{E71315C2-E957-4981-B5BB-EDC39BC9659F}" dt="2017-09-03T15:10:24.896" v="409" actId="12"/>
        <pc:sldMkLst>
          <pc:docMk/>
          <pc:sldMk cId="2284813646" sldId="276"/>
        </pc:sldMkLst>
        <pc:spChg chg="mod">
          <ac:chgData name="Paul Tinkler" userId="bcebf29c-73c2-433d-80d2-6bad896374bf" providerId="ADAL" clId="{E71315C2-E957-4981-B5BB-EDC39BC9659F}" dt="2017-09-03T15:09:01.290" v="388" actId="2711"/>
          <ac:spMkLst>
            <pc:docMk/>
            <pc:sldMk cId="2284813646" sldId="276"/>
            <ac:spMk id="2" creationId="{C35558D4-AA7A-4F76-B89D-EAB8B22296AB}"/>
          </ac:spMkLst>
        </pc:spChg>
        <pc:spChg chg="mod">
          <ac:chgData name="Paul Tinkler" userId="bcebf29c-73c2-433d-80d2-6bad896374bf" providerId="ADAL" clId="{E71315C2-E957-4981-B5BB-EDC39BC9659F}" dt="2017-09-03T15:10:24.896" v="409" actId="12"/>
          <ac:spMkLst>
            <pc:docMk/>
            <pc:sldMk cId="2284813646" sldId="276"/>
            <ac:spMk id="3" creationId="{C6724C81-CE2E-4F86-8251-3C30C38D9BA6}"/>
          </ac:spMkLst>
        </pc:spChg>
      </pc:sldChg>
      <pc:sldChg chg="modSp add">
        <pc:chgData name="Paul Tinkler" userId="bcebf29c-73c2-433d-80d2-6bad896374bf" providerId="ADAL" clId="{E71315C2-E957-4981-B5BB-EDC39BC9659F}" dt="2017-09-03T15:12:11.657" v="452" actId="12"/>
        <pc:sldMkLst>
          <pc:docMk/>
          <pc:sldMk cId="3019252213" sldId="277"/>
        </pc:sldMkLst>
        <pc:spChg chg="mod">
          <ac:chgData name="Paul Tinkler" userId="bcebf29c-73c2-433d-80d2-6bad896374bf" providerId="ADAL" clId="{E71315C2-E957-4981-B5BB-EDC39BC9659F}" dt="2017-09-03T15:10:50.454" v="413" actId="2711"/>
          <ac:spMkLst>
            <pc:docMk/>
            <pc:sldMk cId="3019252213" sldId="277"/>
            <ac:spMk id="2" creationId="{30090802-3E87-41FE-AC4E-223A8C70CB17}"/>
          </ac:spMkLst>
        </pc:spChg>
        <pc:spChg chg="mod">
          <ac:chgData name="Paul Tinkler" userId="bcebf29c-73c2-433d-80d2-6bad896374bf" providerId="ADAL" clId="{E71315C2-E957-4981-B5BB-EDC39BC9659F}" dt="2017-09-03T15:12:11.657" v="452" actId="12"/>
          <ac:spMkLst>
            <pc:docMk/>
            <pc:sldMk cId="3019252213" sldId="277"/>
            <ac:spMk id="3" creationId="{EEB50150-5BBD-4E85-A5F4-67FE0F0EBDC0}"/>
          </ac:spMkLst>
        </pc:spChg>
      </pc:sldChg>
      <pc:sldChg chg="modSp add">
        <pc:chgData name="Paul Tinkler" userId="bcebf29c-73c2-433d-80d2-6bad896374bf" providerId="ADAL" clId="{E71315C2-E957-4981-B5BB-EDC39BC9659F}" dt="2017-09-03T15:12:58.746" v="460" actId="27636"/>
        <pc:sldMkLst>
          <pc:docMk/>
          <pc:sldMk cId="176922425" sldId="278"/>
        </pc:sldMkLst>
        <pc:spChg chg="mod">
          <ac:chgData name="Paul Tinkler" userId="bcebf29c-73c2-433d-80d2-6bad896374bf" providerId="ADAL" clId="{E71315C2-E957-4981-B5BB-EDC39BC9659F}" dt="2017-09-03T15:12:45.054" v="456" actId="2711"/>
          <ac:spMkLst>
            <pc:docMk/>
            <pc:sldMk cId="176922425" sldId="278"/>
            <ac:spMk id="2" creationId="{42AFF039-0CEF-4644-AC57-947C2FDBC8AB}"/>
          </ac:spMkLst>
        </pc:spChg>
        <pc:spChg chg="mod">
          <ac:chgData name="Paul Tinkler" userId="bcebf29c-73c2-433d-80d2-6bad896374bf" providerId="ADAL" clId="{E71315C2-E957-4981-B5BB-EDC39BC9659F}" dt="2017-09-03T15:12:58.746" v="460" actId="27636"/>
          <ac:spMkLst>
            <pc:docMk/>
            <pc:sldMk cId="176922425" sldId="278"/>
            <ac:spMk id="3" creationId="{D6F840AE-7320-45DF-9843-6DB99004701B}"/>
          </ac:spMkLst>
        </pc:spChg>
      </pc:sldChg>
      <pc:sldChg chg="modSp add modNotesTx">
        <pc:chgData name="Paul Tinkler" userId="bcebf29c-73c2-433d-80d2-6bad896374bf" providerId="ADAL" clId="{E71315C2-E957-4981-B5BB-EDC39BC9659F}" dt="2017-09-08T00:17:07.105" v="8635" actId="20577"/>
        <pc:sldMkLst>
          <pc:docMk/>
          <pc:sldMk cId="1533100068" sldId="279"/>
        </pc:sldMkLst>
        <pc:spChg chg="mod">
          <ac:chgData name="Paul Tinkler" userId="bcebf29c-73c2-433d-80d2-6bad896374bf" providerId="ADAL" clId="{E71315C2-E957-4981-B5BB-EDC39BC9659F}" dt="2017-09-03T15:13:49.562" v="464" actId="2711"/>
          <ac:spMkLst>
            <pc:docMk/>
            <pc:sldMk cId="1533100068" sldId="279"/>
            <ac:spMk id="2" creationId="{BCF397FB-A219-4E60-9BB9-53D072C94599}"/>
          </ac:spMkLst>
        </pc:spChg>
        <pc:spChg chg="mod">
          <ac:chgData name="Paul Tinkler" userId="bcebf29c-73c2-433d-80d2-6bad896374bf" providerId="ADAL" clId="{E71315C2-E957-4981-B5BB-EDC39BC9659F}" dt="2017-09-03T15:14:09.274" v="468" actId="2711"/>
          <ac:spMkLst>
            <pc:docMk/>
            <pc:sldMk cId="1533100068" sldId="279"/>
            <ac:spMk id="3" creationId="{F87857AC-2E90-4F09-A104-F408AE2631AD}"/>
          </ac:spMkLst>
        </pc:spChg>
      </pc:sldChg>
      <pc:sldChg chg="modSp add ord modNotesTx">
        <pc:chgData name="Paul Tinkler" userId="bcebf29c-73c2-433d-80d2-6bad896374bf" providerId="ADAL" clId="{E71315C2-E957-4981-B5BB-EDC39BC9659F}" dt="2017-09-08T00:15:07.309" v="8302" actId="20577"/>
        <pc:sldMkLst>
          <pc:docMk/>
          <pc:sldMk cId="2572480108" sldId="280"/>
        </pc:sldMkLst>
        <pc:spChg chg="mod">
          <ac:chgData name="Paul Tinkler" userId="bcebf29c-73c2-433d-80d2-6bad896374bf" providerId="ADAL" clId="{E71315C2-E957-4981-B5BB-EDC39BC9659F}" dt="2017-09-03T15:14:52.758" v="472" actId="2711"/>
          <ac:spMkLst>
            <pc:docMk/>
            <pc:sldMk cId="2572480108" sldId="280"/>
            <ac:spMk id="2" creationId="{E14BFCEC-1B80-42E4-BFBC-295BF3881ABB}"/>
          </ac:spMkLst>
        </pc:spChg>
        <pc:spChg chg="mod">
          <ac:chgData name="Paul Tinkler" userId="bcebf29c-73c2-433d-80d2-6bad896374bf" providerId="ADAL" clId="{E71315C2-E957-4981-B5BB-EDC39BC9659F}" dt="2017-09-03T15:15:12.968" v="477" actId="2711"/>
          <ac:spMkLst>
            <pc:docMk/>
            <pc:sldMk cId="2572480108" sldId="280"/>
            <ac:spMk id="3" creationId="{94EC4DB1-E11D-4AB3-8CAE-C248C4253184}"/>
          </ac:spMkLst>
        </pc:spChg>
      </pc:sldChg>
      <pc:sldChg chg="modSp add ord">
        <pc:chgData name="Paul Tinkler" userId="bcebf29c-73c2-433d-80d2-6bad896374bf" providerId="ADAL" clId="{E71315C2-E957-4981-B5BB-EDC39BC9659F}" dt="2017-09-07T23:56:56.037" v="6961"/>
        <pc:sldMkLst>
          <pc:docMk/>
          <pc:sldMk cId="4109976099" sldId="281"/>
        </pc:sldMkLst>
        <pc:spChg chg="mod">
          <ac:chgData name="Paul Tinkler" userId="bcebf29c-73c2-433d-80d2-6bad896374bf" providerId="ADAL" clId="{E71315C2-E957-4981-B5BB-EDC39BC9659F}" dt="2017-09-03T15:15:52.262" v="478" actId="27636"/>
          <ac:spMkLst>
            <pc:docMk/>
            <pc:sldMk cId="4109976099" sldId="281"/>
            <ac:spMk id="2" creationId="{40B1EAC9-DD21-45C4-8C61-550F1035D74D}"/>
          </ac:spMkLst>
        </pc:spChg>
        <pc:spChg chg="mod">
          <ac:chgData name="Paul Tinkler" userId="bcebf29c-73c2-433d-80d2-6bad896374bf" providerId="ADAL" clId="{E71315C2-E957-4981-B5BB-EDC39BC9659F}" dt="2017-09-03T15:16:19.820" v="481" actId="27636"/>
          <ac:spMkLst>
            <pc:docMk/>
            <pc:sldMk cId="4109976099" sldId="281"/>
            <ac:spMk id="3" creationId="{A70E970C-2138-4864-91C6-94D7F4207F4F}"/>
          </ac:spMkLst>
        </pc:spChg>
      </pc:sldChg>
      <pc:sldChg chg="modSp add ord modNotesTx">
        <pc:chgData name="Paul Tinkler" userId="bcebf29c-73c2-433d-80d2-6bad896374bf" providerId="ADAL" clId="{E71315C2-E957-4981-B5BB-EDC39BC9659F}" dt="2017-09-08T00:11:37.759" v="7959" actId="20577"/>
        <pc:sldMkLst>
          <pc:docMk/>
          <pc:sldMk cId="2569834135" sldId="282"/>
        </pc:sldMkLst>
        <pc:spChg chg="mod">
          <ac:chgData name="Paul Tinkler" userId="bcebf29c-73c2-433d-80d2-6bad896374bf" providerId="ADAL" clId="{E71315C2-E957-4981-B5BB-EDC39BC9659F}" dt="2017-09-03T15:15:58.489" v="479" actId="20577"/>
          <ac:spMkLst>
            <pc:docMk/>
            <pc:sldMk cId="2569834135" sldId="282"/>
            <ac:spMk id="2" creationId="{D682C7C6-B993-4809-B5A9-80002A739469}"/>
          </ac:spMkLst>
        </pc:spChg>
        <pc:spChg chg="mod">
          <ac:chgData name="Paul Tinkler" userId="bcebf29c-73c2-433d-80d2-6bad896374bf" providerId="ADAL" clId="{E71315C2-E957-4981-B5BB-EDC39BC9659F}" dt="2017-09-03T15:20:37.873" v="490" actId="20577"/>
          <ac:spMkLst>
            <pc:docMk/>
            <pc:sldMk cId="2569834135" sldId="282"/>
            <ac:spMk id="3" creationId="{78D0AF06-44D3-4519-BE8F-B953D9CF2DC4}"/>
          </ac:spMkLst>
        </pc:spChg>
      </pc:sldChg>
      <pc:sldChg chg="modSp add del">
        <pc:chgData name="Paul Tinkler" userId="bcebf29c-73c2-433d-80d2-6bad896374bf" providerId="ADAL" clId="{E71315C2-E957-4981-B5BB-EDC39BC9659F}" dt="2017-09-03T15:17:06.289" v="486" actId="2696"/>
        <pc:sldMkLst>
          <pc:docMk/>
          <pc:sldMk cId="949755762" sldId="283"/>
        </pc:sldMkLst>
        <pc:spChg chg="mod">
          <ac:chgData name="Paul Tinkler" userId="bcebf29c-73c2-433d-80d2-6bad896374bf" providerId="ADAL" clId="{E71315C2-E957-4981-B5BB-EDC39BC9659F}" dt="2017-09-03T15:16:57.318" v="485" actId="27636"/>
          <ac:spMkLst>
            <pc:docMk/>
            <pc:sldMk cId="949755762" sldId="283"/>
            <ac:spMk id="3" creationId="{4E766790-D813-41EE-854D-67767A915DF0}"/>
          </ac:spMkLst>
        </pc:spChg>
      </pc:sldChg>
      <pc:sldChg chg="modSp add ord modNotesTx">
        <pc:chgData name="Paul Tinkler" userId="bcebf29c-73c2-433d-80d2-6bad896374bf" providerId="ADAL" clId="{E71315C2-E957-4981-B5BB-EDC39BC9659F}" dt="2017-09-08T00:14:20.190" v="8247" actId="20577"/>
        <pc:sldMkLst>
          <pc:docMk/>
          <pc:sldMk cId="355428612" sldId="284"/>
        </pc:sldMkLst>
        <pc:spChg chg="mod">
          <ac:chgData name="Paul Tinkler" userId="bcebf29c-73c2-433d-80d2-6bad896374bf" providerId="ADAL" clId="{E71315C2-E957-4981-B5BB-EDC39BC9659F}" dt="2017-09-03T15:25:34.338" v="503" actId="20577"/>
          <ac:spMkLst>
            <pc:docMk/>
            <pc:sldMk cId="355428612" sldId="284"/>
            <ac:spMk id="2" creationId="{C8736652-A5BE-4EA7-BDC4-EC5D982A15BE}"/>
          </ac:spMkLst>
        </pc:spChg>
        <pc:spChg chg="mod">
          <ac:chgData name="Paul Tinkler" userId="bcebf29c-73c2-433d-80d2-6bad896374bf" providerId="ADAL" clId="{E71315C2-E957-4981-B5BB-EDC39BC9659F}" dt="2017-09-03T15:25:08.503" v="501" actId="12"/>
          <ac:spMkLst>
            <pc:docMk/>
            <pc:sldMk cId="355428612" sldId="284"/>
            <ac:spMk id="3" creationId="{0CB4BF6A-9AD1-487E-AC3F-35033715155B}"/>
          </ac:spMkLst>
        </pc:spChg>
      </pc:sldChg>
      <pc:sldChg chg="modSp add del modNotesTx">
        <pc:chgData name="Paul Tinkler" userId="bcebf29c-73c2-433d-80d2-6bad896374bf" providerId="ADAL" clId="{E71315C2-E957-4981-B5BB-EDC39BC9659F}" dt="2017-09-08T00:02:42.464" v="7419" actId="2696"/>
        <pc:sldMkLst>
          <pc:docMk/>
          <pc:sldMk cId="3181495963" sldId="285"/>
        </pc:sldMkLst>
        <pc:spChg chg="mod">
          <ac:chgData name="Paul Tinkler" userId="bcebf29c-73c2-433d-80d2-6bad896374bf" providerId="ADAL" clId="{E71315C2-E957-4981-B5BB-EDC39BC9659F}" dt="2017-09-03T15:24:24.865" v="497" actId="12"/>
          <ac:spMkLst>
            <pc:docMk/>
            <pc:sldMk cId="3181495963" sldId="285"/>
            <ac:spMk id="2" creationId="{4A9CF4C0-BD34-4000-A106-240F502BACDA}"/>
          </ac:spMkLst>
        </pc:spChg>
        <pc:spChg chg="mod">
          <ac:chgData name="Paul Tinkler" userId="bcebf29c-73c2-433d-80d2-6bad896374bf" providerId="ADAL" clId="{E71315C2-E957-4981-B5BB-EDC39BC9659F}" dt="2017-09-03T15:25:14.407" v="502" actId="12"/>
          <ac:spMkLst>
            <pc:docMk/>
            <pc:sldMk cId="3181495963" sldId="285"/>
            <ac:spMk id="3" creationId="{D640564B-96CC-40C4-AC26-AF35496DBA85}"/>
          </ac:spMkLst>
        </pc:spChg>
      </pc:sldChg>
      <pc:sldChg chg="modSp add del">
        <pc:chgData name="Paul Tinkler" userId="bcebf29c-73c2-433d-80d2-6bad896374bf" providerId="ADAL" clId="{E71315C2-E957-4981-B5BB-EDC39BC9659F}" dt="2017-09-08T00:04:11.376" v="7440"/>
        <pc:sldMkLst>
          <pc:docMk/>
          <pc:sldMk cId="3704904912" sldId="286"/>
        </pc:sldMkLst>
        <pc:spChg chg="mod">
          <ac:chgData name="Paul Tinkler" userId="bcebf29c-73c2-433d-80d2-6bad896374bf" providerId="ADAL" clId="{E71315C2-E957-4981-B5BB-EDC39BC9659F}" dt="2017-09-08T00:03:14.770" v="7439" actId="20577"/>
          <ac:spMkLst>
            <pc:docMk/>
            <pc:sldMk cId="3704904912" sldId="286"/>
            <ac:spMk id="2" creationId="{4B3D452E-6927-4ACC-BB99-B38512649FE2}"/>
          </ac:spMkLst>
        </pc:spChg>
        <pc:spChg chg="mod">
          <ac:chgData name="Paul Tinkler" userId="bcebf29c-73c2-433d-80d2-6bad896374bf" providerId="ADAL" clId="{E71315C2-E957-4981-B5BB-EDC39BC9659F}" dt="2017-09-08T00:04:11.376" v="7440"/>
          <ac:spMkLst>
            <pc:docMk/>
            <pc:sldMk cId="3704904912" sldId="286"/>
            <ac:spMk id="3" creationId="{924AAE31-2E95-4D72-BA79-4F50DDCB0162}"/>
          </ac:spMkLst>
        </pc:spChg>
      </pc:sldChg>
      <pc:sldChg chg="add del">
        <pc:chgData name="Paul Tinkler" userId="bcebf29c-73c2-433d-80d2-6bad896374bf" providerId="ADAL" clId="{E71315C2-E957-4981-B5BB-EDC39BC9659F}" dt="2017-09-08T00:03:03.863" v="7432" actId="2696"/>
        <pc:sldMkLst>
          <pc:docMk/>
          <pc:sldMk cId="2348666768" sldId="287"/>
        </pc:sldMkLst>
      </pc:sldChg>
      <pc:sldChg chg="add del">
        <pc:chgData name="Paul Tinkler" userId="bcebf29c-73c2-433d-80d2-6bad896374bf" providerId="ADAL" clId="{E71315C2-E957-4981-B5BB-EDC39BC9659F}" dt="2017-09-08T00:03:02.713" v="7431" actId="2696"/>
        <pc:sldMkLst>
          <pc:docMk/>
          <pc:sldMk cId="2278004271" sldId="288"/>
        </pc:sldMkLst>
      </pc:sldChg>
      <pc:sldChg chg="add del">
        <pc:chgData name="Paul Tinkler" userId="bcebf29c-73c2-433d-80d2-6bad896374bf" providerId="ADAL" clId="{E71315C2-E957-4981-B5BB-EDC39BC9659F}" dt="2017-09-08T00:03:02.475" v="7430" actId="2696"/>
        <pc:sldMkLst>
          <pc:docMk/>
          <pc:sldMk cId="961432211" sldId="289"/>
        </pc:sldMkLst>
      </pc:sldChg>
      <pc:sldChg chg="add del">
        <pc:chgData name="Paul Tinkler" userId="bcebf29c-73c2-433d-80d2-6bad896374bf" providerId="ADAL" clId="{E71315C2-E957-4981-B5BB-EDC39BC9659F}" dt="2017-09-08T00:03:02.243" v="7429" actId="2696"/>
        <pc:sldMkLst>
          <pc:docMk/>
          <pc:sldMk cId="984456578" sldId="290"/>
        </pc:sldMkLst>
      </pc:sldChg>
      <pc:sldChg chg="add del">
        <pc:chgData name="Paul Tinkler" userId="bcebf29c-73c2-433d-80d2-6bad896374bf" providerId="ADAL" clId="{E71315C2-E957-4981-B5BB-EDC39BC9659F}" dt="2017-09-08T00:03:02.058" v="7428" actId="2696"/>
        <pc:sldMkLst>
          <pc:docMk/>
          <pc:sldMk cId="2305217395" sldId="291"/>
        </pc:sldMkLst>
      </pc:sldChg>
      <pc:sldChg chg="add del">
        <pc:chgData name="Paul Tinkler" userId="bcebf29c-73c2-433d-80d2-6bad896374bf" providerId="ADAL" clId="{E71315C2-E957-4981-B5BB-EDC39BC9659F}" dt="2017-09-08T00:03:01.843" v="7427" actId="2696"/>
        <pc:sldMkLst>
          <pc:docMk/>
          <pc:sldMk cId="2414223057" sldId="292"/>
        </pc:sldMkLst>
      </pc:sldChg>
      <pc:sldChg chg="add del">
        <pc:chgData name="Paul Tinkler" userId="bcebf29c-73c2-433d-80d2-6bad896374bf" providerId="ADAL" clId="{E71315C2-E957-4981-B5BB-EDC39BC9659F}" dt="2017-09-08T00:03:01.654" v="7426" actId="2696"/>
        <pc:sldMkLst>
          <pc:docMk/>
          <pc:sldMk cId="1800266369" sldId="293"/>
        </pc:sldMkLst>
      </pc:sldChg>
      <pc:sldChg chg="add del">
        <pc:chgData name="Paul Tinkler" userId="bcebf29c-73c2-433d-80d2-6bad896374bf" providerId="ADAL" clId="{E71315C2-E957-4981-B5BB-EDC39BC9659F}" dt="2017-09-08T00:03:01.462" v="7425" actId="2696"/>
        <pc:sldMkLst>
          <pc:docMk/>
          <pc:sldMk cId="1812930424" sldId="294"/>
        </pc:sldMkLst>
      </pc:sldChg>
      <pc:sldChg chg="add del">
        <pc:chgData name="Paul Tinkler" userId="bcebf29c-73c2-433d-80d2-6bad896374bf" providerId="ADAL" clId="{E71315C2-E957-4981-B5BB-EDC39BC9659F}" dt="2017-09-08T00:03:01.237" v="7424" actId="2696"/>
        <pc:sldMkLst>
          <pc:docMk/>
          <pc:sldMk cId="3932640093" sldId="295"/>
        </pc:sldMkLst>
      </pc:sldChg>
      <pc:sldChg chg="add del">
        <pc:chgData name="Paul Tinkler" userId="bcebf29c-73c2-433d-80d2-6bad896374bf" providerId="ADAL" clId="{E71315C2-E957-4981-B5BB-EDC39BC9659F}" dt="2017-09-08T00:03:00.984" v="7423" actId="2696"/>
        <pc:sldMkLst>
          <pc:docMk/>
          <pc:sldMk cId="79155736" sldId="296"/>
        </pc:sldMkLst>
      </pc:sldChg>
      <pc:sldChg chg="add del">
        <pc:chgData name="Paul Tinkler" userId="bcebf29c-73c2-433d-80d2-6bad896374bf" providerId="ADAL" clId="{E71315C2-E957-4981-B5BB-EDC39BC9659F}" dt="2017-09-08T00:03:00.696" v="7422" actId="2696"/>
        <pc:sldMkLst>
          <pc:docMk/>
          <pc:sldMk cId="4105021255" sldId="297"/>
        </pc:sldMkLst>
      </pc:sldChg>
      <pc:sldChg chg="add del">
        <pc:chgData name="Paul Tinkler" userId="bcebf29c-73c2-433d-80d2-6bad896374bf" providerId="ADAL" clId="{E71315C2-E957-4981-B5BB-EDC39BC9659F}" dt="2017-09-08T00:03:00.336" v="7421" actId="2696"/>
        <pc:sldMkLst>
          <pc:docMk/>
          <pc:sldMk cId="4051099389" sldId="298"/>
        </pc:sldMkLst>
      </pc:sldChg>
      <pc:sldChg chg="add del">
        <pc:chgData name="Paul Tinkler" userId="bcebf29c-73c2-433d-80d2-6bad896374bf" providerId="ADAL" clId="{E71315C2-E957-4981-B5BB-EDC39BC9659F}" dt="2017-09-08T00:02:59.939" v="7420" actId="2696"/>
        <pc:sldMkLst>
          <pc:docMk/>
          <pc:sldMk cId="3584646766" sldId="299"/>
        </pc:sldMkLst>
      </pc:sldChg>
      <pc:sldChg chg="modSp add">
        <pc:chgData name="Paul Tinkler" userId="bcebf29c-73c2-433d-80d2-6bad896374bf" providerId="ADAL" clId="{E71315C2-E957-4981-B5BB-EDC39BC9659F}" dt="2017-09-07T22:05:37.205" v="4195"/>
        <pc:sldMkLst>
          <pc:docMk/>
          <pc:sldMk cId="1833179984" sldId="300"/>
        </pc:sldMkLst>
        <pc:spChg chg="mod">
          <ac:chgData name="Paul Tinkler" userId="bcebf29c-73c2-433d-80d2-6bad896374bf" providerId="ADAL" clId="{E71315C2-E957-4981-B5BB-EDC39BC9659F}" dt="2017-09-07T17:00:13.806" v="2717" actId="27636"/>
          <ac:spMkLst>
            <pc:docMk/>
            <pc:sldMk cId="1833179984" sldId="300"/>
            <ac:spMk id="2" creationId="{38AF18E1-F784-479F-BC0B-D8B9232E41BF}"/>
          </ac:spMkLst>
        </pc:spChg>
        <pc:spChg chg="mod">
          <ac:chgData name="Paul Tinkler" userId="bcebf29c-73c2-433d-80d2-6bad896374bf" providerId="ADAL" clId="{E71315C2-E957-4981-B5BB-EDC39BC9659F}" dt="2017-09-07T22:05:37.205" v="4195"/>
          <ac:spMkLst>
            <pc:docMk/>
            <pc:sldMk cId="1833179984" sldId="300"/>
            <ac:spMk id="3" creationId="{C8EE39B7-0910-40FE-BA85-E887E5E64019}"/>
          </ac:spMkLst>
        </pc:spChg>
      </pc:sldChg>
      <pc:sldChg chg="modSp add modNotesTx">
        <pc:chgData name="Paul Tinkler" userId="bcebf29c-73c2-433d-80d2-6bad896374bf" providerId="ADAL" clId="{E71315C2-E957-4981-B5BB-EDC39BC9659F}" dt="2017-09-07T17:09:00.320" v="3956" actId="20577"/>
        <pc:sldMkLst>
          <pc:docMk/>
          <pc:sldMk cId="1151906083" sldId="301"/>
        </pc:sldMkLst>
        <pc:spChg chg="mod">
          <ac:chgData name="Paul Tinkler" userId="bcebf29c-73c2-433d-80d2-6bad896374bf" providerId="ADAL" clId="{E71315C2-E957-4981-B5BB-EDC39BC9659F}" dt="2017-09-07T17:00:41.903" v="2755" actId="20577"/>
          <ac:spMkLst>
            <pc:docMk/>
            <pc:sldMk cId="1151906083" sldId="301"/>
            <ac:spMk id="2" creationId="{6D80E255-6669-4E8E-B4C3-8423A74F701B}"/>
          </ac:spMkLst>
        </pc:spChg>
        <pc:spChg chg="mod">
          <ac:chgData name="Paul Tinkler" userId="bcebf29c-73c2-433d-80d2-6bad896374bf" providerId="ADAL" clId="{E71315C2-E957-4981-B5BB-EDC39BC9659F}" dt="2017-09-07T17:03:01.274" v="3081" actId="12"/>
          <ac:spMkLst>
            <pc:docMk/>
            <pc:sldMk cId="1151906083" sldId="301"/>
            <ac:spMk id="3" creationId="{FC6296D2-C1AE-4A20-A4A3-DC65B9C56B0B}"/>
          </ac:spMkLst>
        </pc:spChg>
      </pc:sldChg>
      <pc:sldChg chg="modSp add modNotesTx">
        <pc:chgData name="Paul Tinkler" userId="bcebf29c-73c2-433d-80d2-6bad896374bf" providerId="ADAL" clId="{E71315C2-E957-4981-B5BB-EDC39BC9659F}" dt="2017-09-07T22:15:39.751" v="5098" actId="5793"/>
        <pc:sldMkLst>
          <pc:docMk/>
          <pc:sldMk cId="3869231846" sldId="302"/>
        </pc:sldMkLst>
        <pc:spChg chg="mod">
          <ac:chgData name="Paul Tinkler" userId="bcebf29c-73c2-433d-80d2-6bad896374bf" providerId="ADAL" clId="{E71315C2-E957-4981-B5BB-EDC39BC9659F}" dt="2017-09-07T17:10:05.309" v="3985" actId="20577"/>
          <ac:spMkLst>
            <pc:docMk/>
            <pc:sldMk cId="3869231846" sldId="302"/>
            <ac:spMk id="2" creationId="{78CD0491-CCC2-42D9-AD56-3C40AFF8ECEC}"/>
          </ac:spMkLst>
        </pc:spChg>
        <pc:spChg chg="mod">
          <ac:chgData name="Paul Tinkler" userId="bcebf29c-73c2-433d-80d2-6bad896374bf" providerId="ADAL" clId="{E71315C2-E957-4981-B5BB-EDC39BC9659F}" dt="2017-09-07T17:13:58.601" v="4187" actId="255"/>
          <ac:spMkLst>
            <pc:docMk/>
            <pc:sldMk cId="3869231846" sldId="302"/>
            <ac:spMk id="3" creationId="{E9A04AF0-319F-4CA3-B26B-79058460790F}"/>
          </ac:spMkLst>
        </pc:spChg>
      </pc:sldChg>
      <pc:sldChg chg="modSp add modNotesTx">
        <pc:chgData name="Paul Tinkler" userId="bcebf29c-73c2-433d-80d2-6bad896374bf" providerId="ADAL" clId="{E71315C2-E957-4981-B5BB-EDC39BC9659F}" dt="2017-09-07T22:35:34.658" v="5818" actId="20577"/>
        <pc:sldMkLst>
          <pc:docMk/>
          <pc:sldMk cId="2431395641" sldId="303"/>
        </pc:sldMkLst>
        <pc:spChg chg="mod">
          <ac:chgData name="Paul Tinkler" userId="bcebf29c-73c2-433d-80d2-6bad896374bf" providerId="ADAL" clId="{E71315C2-E957-4981-B5BB-EDC39BC9659F}" dt="2017-09-07T22:23:37.782" v="5114"/>
          <ac:spMkLst>
            <pc:docMk/>
            <pc:sldMk cId="2431395641" sldId="303"/>
            <ac:spMk id="2" creationId="{1F442311-AC2B-4BBF-8BF5-1FD566C794F8}"/>
          </ac:spMkLst>
        </pc:spChg>
        <pc:spChg chg="mod">
          <ac:chgData name="Paul Tinkler" userId="bcebf29c-73c2-433d-80d2-6bad896374bf" providerId="ADAL" clId="{E71315C2-E957-4981-B5BB-EDC39BC9659F}" dt="2017-09-07T22:24:47.796" v="5127"/>
          <ac:spMkLst>
            <pc:docMk/>
            <pc:sldMk cId="2431395641" sldId="303"/>
            <ac:spMk id="3" creationId="{E2C6B44B-8460-4B71-905A-90BAF923D817}"/>
          </ac:spMkLst>
        </pc:spChg>
      </pc:sldChg>
      <pc:sldChg chg="modSp add modNotesTx">
        <pc:chgData name="Paul Tinkler" userId="bcebf29c-73c2-433d-80d2-6bad896374bf" providerId="ADAL" clId="{E71315C2-E957-4981-B5BB-EDC39BC9659F}" dt="2017-09-07T22:43:07.169" v="6320" actId="27636"/>
        <pc:sldMkLst>
          <pc:docMk/>
          <pc:sldMk cId="3435698837" sldId="304"/>
        </pc:sldMkLst>
        <pc:spChg chg="mod">
          <ac:chgData name="Paul Tinkler" userId="bcebf29c-73c2-433d-80d2-6bad896374bf" providerId="ADAL" clId="{E71315C2-E957-4981-B5BB-EDC39BC9659F}" dt="2017-09-07T22:25:16.934" v="5130"/>
          <ac:spMkLst>
            <pc:docMk/>
            <pc:sldMk cId="3435698837" sldId="304"/>
            <ac:spMk id="2" creationId="{D97F15EF-2BEC-4319-BD5D-703AE8090B01}"/>
          </ac:spMkLst>
        </pc:spChg>
        <pc:spChg chg="mod">
          <ac:chgData name="Paul Tinkler" userId="bcebf29c-73c2-433d-80d2-6bad896374bf" providerId="ADAL" clId="{E71315C2-E957-4981-B5BB-EDC39BC9659F}" dt="2017-09-07T22:43:07.169" v="6320" actId="27636"/>
          <ac:spMkLst>
            <pc:docMk/>
            <pc:sldMk cId="3435698837" sldId="304"/>
            <ac:spMk id="3" creationId="{B1848A85-9826-4A20-AB5D-CEEE31B19E64}"/>
          </ac:spMkLst>
        </pc:spChg>
      </pc:sldChg>
      <pc:sldChg chg="modSp add del modNotesTx">
        <pc:chgData name="Paul Tinkler" userId="bcebf29c-73c2-433d-80d2-6bad896374bf" providerId="ADAL" clId="{E71315C2-E957-4981-B5BB-EDC39BC9659F}" dt="2017-09-07T22:43:16.674" v="6321" actId="2696"/>
        <pc:sldMkLst>
          <pc:docMk/>
          <pc:sldMk cId="1709636381" sldId="305"/>
        </pc:sldMkLst>
        <pc:spChg chg="mod">
          <ac:chgData name="Paul Tinkler" userId="bcebf29c-73c2-433d-80d2-6bad896374bf" providerId="ADAL" clId="{E71315C2-E957-4981-B5BB-EDC39BC9659F}" dt="2017-09-07T22:26:55.915" v="5148"/>
          <ac:spMkLst>
            <pc:docMk/>
            <pc:sldMk cId="1709636381" sldId="305"/>
            <ac:spMk id="2" creationId="{72273893-83AF-4FC6-BFCB-75DBBBD5DB90}"/>
          </ac:spMkLst>
        </pc:spChg>
        <pc:spChg chg="mod">
          <ac:chgData name="Paul Tinkler" userId="bcebf29c-73c2-433d-80d2-6bad896374bf" providerId="ADAL" clId="{E71315C2-E957-4981-B5BB-EDC39BC9659F}" dt="2017-09-07T22:27:45.658" v="5194" actId="20577"/>
          <ac:spMkLst>
            <pc:docMk/>
            <pc:sldMk cId="1709636381" sldId="305"/>
            <ac:spMk id="3" creationId="{CD155788-5707-4283-BBF4-C81842236657}"/>
          </ac:spMkLst>
        </pc:spChg>
      </pc:sldChg>
      <pc:sldChg chg="modSp add modNotesTx">
        <pc:chgData name="Paul Tinkler" userId="bcebf29c-73c2-433d-80d2-6bad896374bf" providerId="ADAL" clId="{E71315C2-E957-4981-B5BB-EDC39BC9659F}" dt="2017-09-07T22:43:26.301" v="6323" actId="27636"/>
        <pc:sldMkLst>
          <pc:docMk/>
          <pc:sldMk cId="1854946160" sldId="306"/>
        </pc:sldMkLst>
        <pc:spChg chg="mod">
          <ac:chgData name="Paul Tinkler" userId="bcebf29c-73c2-433d-80d2-6bad896374bf" providerId="ADAL" clId="{E71315C2-E957-4981-B5BB-EDC39BC9659F}" dt="2017-09-07T22:29:08.275" v="5201" actId="27636"/>
          <ac:spMkLst>
            <pc:docMk/>
            <pc:sldMk cId="1854946160" sldId="306"/>
            <ac:spMk id="2" creationId="{C47022B4-D121-4912-9E0F-0BABFC469225}"/>
          </ac:spMkLst>
        </pc:spChg>
        <pc:spChg chg="mod">
          <ac:chgData name="Paul Tinkler" userId="bcebf29c-73c2-433d-80d2-6bad896374bf" providerId="ADAL" clId="{E71315C2-E957-4981-B5BB-EDC39BC9659F}" dt="2017-09-07T22:43:26.301" v="6323" actId="27636"/>
          <ac:spMkLst>
            <pc:docMk/>
            <pc:sldMk cId="1854946160" sldId="306"/>
            <ac:spMk id="3" creationId="{354D9D31-9770-4479-BE2B-9269064195A1}"/>
          </ac:spMkLst>
        </pc:spChg>
      </pc:sldChg>
      <pc:sldChg chg="addSp delSp modSp add">
        <pc:chgData name="Paul Tinkler" userId="bcebf29c-73c2-433d-80d2-6bad896374bf" providerId="ADAL" clId="{E71315C2-E957-4981-B5BB-EDC39BC9659F}" dt="2017-09-07T22:34:10.892" v="5633" actId="478"/>
        <pc:sldMkLst>
          <pc:docMk/>
          <pc:sldMk cId="3378282129" sldId="307"/>
        </pc:sldMkLst>
        <pc:spChg chg="add del mod">
          <ac:chgData name="Paul Tinkler" userId="bcebf29c-73c2-433d-80d2-6bad896374bf" providerId="ADAL" clId="{E71315C2-E957-4981-B5BB-EDC39BC9659F}" dt="2017-09-07T22:34:10.892" v="5633" actId="478"/>
          <ac:spMkLst>
            <pc:docMk/>
            <pc:sldMk cId="3378282129" sldId="307"/>
            <ac:spMk id="2" creationId="{E65ECED1-CD58-41D3-98EB-425D62032BF2}"/>
          </ac:spMkLst>
        </pc:spChg>
        <pc:spChg chg="mod">
          <ac:chgData name="Paul Tinkler" userId="bcebf29c-73c2-433d-80d2-6bad896374bf" providerId="ADAL" clId="{E71315C2-E957-4981-B5BB-EDC39BC9659F}" dt="2017-09-07T22:33:34.602" v="5631"/>
          <ac:spMkLst>
            <pc:docMk/>
            <pc:sldMk cId="3378282129" sldId="307"/>
            <ac:spMk id="3" creationId="{7778C2B0-2D84-462A-854F-E0828259FC82}"/>
          </ac:spMkLst>
        </pc:spChg>
        <pc:spChg chg="add del mod">
          <ac:chgData name="Paul Tinkler" userId="bcebf29c-73c2-433d-80d2-6bad896374bf" providerId="ADAL" clId="{E71315C2-E957-4981-B5BB-EDC39BC9659F}" dt="2017-09-07T22:34:10.892" v="5633" actId="478"/>
          <ac:spMkLst>
            <pc:docMk/>
            <pc:sldMk cId="3378282129" sldId="307"/>
            <ac:spMk id="5" creationId="{F397AB2E-1AC4-4416-91CE-756B18EC99A7}"/>
          </ac:spMkLst>
        </pc:spChg>
      </pc:sldChg>
      <pc:sldChg chg="add del">
        <pc:chgData name="Paul Tinkler" userId="bcebf29c-73c2-433d-80d2-6bad896374bf" providerId="ADAL" clId="{E71315C2-E957-4981-B5BB-EDC39BC9659F}" dt="2017-09-07T22:34:13.292" v="5634" actId="2696"/>
        <pc:sldMkLst>
          <pc:docMk/>
          <pc:sldMk cId="1138413076" sldId="308"/>
        </pc:sldMkLst>
      </pc:sldChg>
      <pc:sldChg chg="modSp add">
        <pc:chgData name="Paul Tinkler" userId="bcebf29c-73c2-433d-80d2-6bad896374bf" providerId="ADAL" clId="{E71315C2-E957-4981-B5BB-EDC39BC9659F}" dt="2017-09-07T22:48:06.366" v="6421" actId="1076"/>
        <pc:sldMkLst>
          <pc:docMk/>
          <pc:sldMk cId="4059176980" sldId="308"/>
        </pc:sldMkLst>
        <pc:spChg chg="mod">
          <ac:chgData name="Paul Tinkler" userId="bcebf29c-73c2-433d-80d2-6bad896374bf" providerId="ADAL" clId="{E71315C2-E957-4981-B5BB-EDC39BC9659F}" dt="2017-09-07T22:47:35.476" v="6417"/>
          <ac:spMkLst>
            <pc:docMk/>
            <pc:sldMk cId="4059176980" sldId="308"/>
            <ac:spMk id="2" creationId="{E1261E1E-0D6B-4B04-A09A-3C2CBF60E5CE}"/>
          </ac:spMkLst>
        </pc:spChg>
        <pc:spChg chg="mod">
          <ac:chgData name="Paul Tinkler" userId="bcebf29c-73c2-433d-80d2-6bad896374bf" providerId="ADAL" clId="{E71315C2-E957-4981-B5BB-EDC39BC9659F}" dt="2017-09-07T22:48:06.366" v="6421" actId="1076"/>
          <ac:spMkLst>
            <pc:docMk/>
            <pc:sldMk cId="4059176980" sldId="308"/>
            <ac:spMk id="3" creationId="{CCBC19A6-3288-4751-88CF-2159D8CEB5A4}"/>
          </ac:spMkLst>
        </pc:spChg>
      </pc:sldChg>
      <pc:sldChg chg="modSp add">
        <pc:chgData name="Paul Tinkler" userId="bcebf29c-73c2-433d-80d2-6bad896374bf" providerId="ADAL" clId="{E71315C2-E957-4981-B5BB-EDC39BC9659F}" dt="2017-09-07T22:50:22.234" v="6432" actId="1076"/>
        <pc:sldMkLst>
          <pc:docMk/>
          <pc:sldMk cId="4280312230" sldId="309"/>
        </pc:sldMkLst>
        <pc:spChg chg="mod">
          <ac:chgData name="Paul Tinkler" userId="bcebf29c-73c2-433d-80d2-6bad896374bf" providerId="ADAL" clId="{E71315C2-E957-4981-B5BB-EDC39BC9659F}" dt="2017-09-07T22:49:09.510" v="6423"/>
          <ac:spMkLst>
            <pc:docMk/>
            <pc:sldMk cId="4280312230" sldId="309"/>
            <ac:spMk id="2" creationId="{714C4949-9514-4101-AB38-B779A89F1086}"/>
          </ac:spMkLst>
        </pc:spChg>
        <pc:spChg chg="mod">
          <ac:chgData name="Paul Tinkler" userId="bcebf29c-73c2-433d-80d2-6bad896374bf" providerId="ADAL" clId="{E71315C2-E957-4981-B5BB-EDC39BC9659F}" dt="2017-09-07T22:50:22.234" v="6432" actId="1076"/>
          <ac:spMkLst>
            <pc:docMk/>
            <pc:sldMk cId="4280312230" sldId="309"/>
            <ac:spMk id="3" creationId="{0D171912-1E15-48B6-93B8-49BD8F46F90C}"/>
          </ac:spMkLst>
        </pc:spChg>
      </pc:sldChg>
      <pc:sldChg chg="modSp add modNotesTx">
        <pc:chgData name="Paul Tinkler" userId="bcebf29c-73c2-433d-80d2-6bad896374bf" providerId="ADAL" clId="{E71315C2-E957-4981-B5BB-EDC39BC9659F}" dt="2017-09-08T00:34:00.151" v="9244" actId="313"/>
        <pc:sldMkLst>
          <pc:docMk/>
          <pc:sldMk cId="3156177123" sldId="310"/>
        </pc:sldMkLst>
        <pc:spChg chg="mod">
          <ac:chgData name="Paul Tinkler" userId="bcebf29c-73c2-433d-80d2-6bad896374bf" providerId="ADAL" clId="{E71315C2-E957-4981-B5BB-EDC39BC9659F}" dt="2017-09-07T22:51:36.832" v="6434"/>
          <ac:spMkLst>
            <pc:docMk/>
            <pc:sldMk cId="3156177123" sldId="310"/>
            <ac:spMk id="2" creationId="{9EF35621-1699-4532-882D-C9C0EE6F8163}"/>
          </ac:spMkLst>
        </pc:spChg>
        <pc:spChg chg="mod">
          <ac:chgData name="Paul Tinkler" userId="bcebf29c-73c2-433d-80d2-6bad896374bf" providerId="ADAL" clId="{E71315C2-E957-4981-B5BB-EDC39BC9659F}" dt="2017-09-07T22:51:45.041" v="6436" actId="27636"/>
          <ac:spMkLst>
            <pc:docMk/>
            <pc:sldMk cId="3156177123" sldId="310"/>
            <ac:spMk id="3" creationId="{9B67F42D-A9B8-47C0-97B7-28CAD1255824}"/>
          </ac:spMkLst>
        </pc:spChg>
      </pc:sldChg>
      <pc:sldChg chg="modSp add ord">
        <pc:chgData name="Paul Tinkler" userId="bcebf29c-73c2-433d-80d2-6bad896374bf" providerId="ADAL" clId="{E71315C2-E957-4981-B5BB-EDC39BC9659F}" dt="2017-09-07T23:04:37.458" v="6901" actId="115"/>
        <pc:sldMkLst>
          <pc:docMk/>
          <pc:sldMk cId="3221102064" sldId="311"/>
        </pc:sldMkLst>
        <pc:spChg chg="mod">
          <ac:chgData name="Paul Tinkler" userId="bcebf29c-73c2-433d-80d2-6bad896374bf" providerId="ADAL" clId="{E71315C2-E957-4981-B5BB-EDC39BC9659F}" dt="2017-09-07T23:03:50.045" v="6895"/>
          <ac:spMkLst>
            <pc:docMk/>
            <pc:sldMk cId="3221102064" sldId="311"/>
            <ac:spMk id="2" creationId="{920E40B6-C09D-426F-A377-72CC1522621B}"/>
          </ac:spMkLst>
        </pc:spChg>
        <pc:spChg chg="mod">
          <ac:chgData name="Paul Tinkler" userId="bcebf29c-73c2-433d-80d2-6bad896374bf" providerId="ADAL" clId="{E71315C2-E957-4981-B5BB-EDC39BC9659F}" dt="2017-09-07T23:04:37.458" v="6901" actId="115"/>
          <ac:spMkLst>
            <pc:docMk/>
            <pc:sldMk cId="3221102064" sldId="311"/>
            <ac:spMk id="3" creationId="{47EA300C-2848-4C12-B06A-DDE8F11A8BB9}"/>
          </ac:spMkLst>
        </pc:spChg>
      </pc:sldChg>
      <pc:sldChg chg="addSp delSp modSp add modNotesTx">
        <pc:chgData name="Paul Tinkler" userId="bcebf29c-73c2-433d-80d2-6bad896374bf" providerId="ADAL" clId="{E71315C2-E957-4981-B5BB-EDC39BC9659F}" dt="2017-09-07T22:56:43.638" v="6668" actId="20577"/>
        <pc:sldMkLst>
          <pc:docMk/>
          <pc:sldMk cId="2230090086" sldId="312"/>
        </pc:sldMkLst>
        <pc:spChg chg="mod">
          <ac:chgData name="Paul Tinkler" userId="bcebf29c-73c2-433d-80d2-6bad896374bf" providerId="ADAL" clId="{E71315C2-E957-4981-B5BB-EDC39BC9659F}" dt="2017-09-07T22:54:58.434" v="6464" actId="114"/>
          <ac:spMkLst>
            <pc:docMk/>
            <pc:sldMk cId="2230090086" sldId="312"/>
            <ac:spMk id="2" creationId="{9715423E-0ABB-4FDD-865B-9939CC9F3D88}"/>
          </ac:spMkLst>
        </pc:spChg>
        <pc:spChg chg="del">
          <ac:chgData name="Paul Tinkler" userId="bcebf29c-73c2-433d-80d2-6bad896374bf" providerId="ADAL" clId="{E71315C2-E957-4981-B5BB-EDC39BC9659F}" dt="2017-09-07T22:54:00.293" v="6441" actId="478"/>
          <ac:spMkLst>
            <pc:docMk/>
            <pc:sldMk cId="2230090086" sldId="312"/>
            <ac:spMk id="3" creationId="{C8A990CD-C0CA-4335-9F64-6A34321D126D}"/>
          </ac:spMkLst>
        </pc:spChg>
        <pc:spChg chg="add mod">
          <ac:chgData name="Paul Tinkler" userId="bcebf29c-73c2-433d-80d2-6bad896374bf" providerId="ADAL" clId="{E71315C2-E957-4981-B5BB-EDC39BC9659F}" dt="2017-09-07T22:55:02.020" v="6465" actId="6549"/>
          <ac:spMkLst>
            <pc:docMk/>
            <pc:sldMk cId="2230090086" sldId="312"/>
            <ac:spMk id="4" creationId="{ED5F46F6-8DB2-40D7-B046-285AAD61666C}"/>
          </ac:spMkLst>
        </pc:spChg>
        <pc:spChg chg="add mod">
          <ac:chgData name="Paul Tinkler" userId="bcebf29c-73c2-433d-80d2-6bad896374bf" providerId="ADAL" clId="{E71315C2-E957-4981-B5BB-EDC39BC9659F}" dt="2017-09-07T22:55:07.861" v="6466" actId="1076"/>
          <ac:spMkLst>
            <pc:docMk/>
            <pc:sldMk cId="2230090086" sldId="312"/>
            <ac:spMk id="5" creationId="{1DB055CC-2527-4487-930B-CFA472FB6EAF}"/>
          </ac:spMkLst>
        </pc:spChg>
        <pc:spChg chg="add mod">
          <ac:chgData name="Paul Tinkler" userId="bcebf29c-73c2-433d-80d2-6bad896374bf" providerId="ADAL" clId="{E71315C2-E957-4981-B5BB-EDC39BC9659F}" dt="2017-09-07T22:55:12.845" v="6467" actId="1076"/>
          <ac:spMkLst>
            <pc:docMk/>
            <pc:sldMk cId="2230090086" sldId="312"/>
            <ac:spMk id="6" creationId="{1174EAB1-F7AB-40AE-A34A-1D70417BEBCE}"/>
          </ac:spMkLst>
        </pc:spChg>
      </pc:sldChg>
      <pc:sldChg chg="modSp add">
        <pc:chgData name="Paul Tinkler" userId="bcebf29c-73c2-433d-80d2-6bad896374bf" providerId="ADAL" clId="{E71315C2-E957-4981-B5BB-EDC39BC9659F}" dt="2017-09-07T22:59:31.660" v="6730" actId="20577"/>
        <pc:sldMkLst>
          <pc:docMk/>
          <pc:sldMk cId="2617246686" sldId="313"/>
        </pc:sldMkLst>
        <pc:spChg chg="mod">
          <ac:chgData name="Paul Tinkler" userId="bcebf29c-73c2-433d-80d2-6bad896374bf" providerId="ADAL" clId="{E71315C2-E957-4981-B5BB-EDC39BC9659F}" dt="2017-09-07T22:58:09.220" v="6683" actId="20577"/>
          <ac:spMkLst>
            <pc:docMk/>
            <pc:sldMk cId="2617246686" sldId="313"/>
            <ac:spMk id="2" creationId="{61BCB8CE-C25E-42EE-8A0D-AB853F2CB6EC}"/>
          </ac:spMkLst>
        </pc:spChg>
        <pc:spChg chg="mod">
          <ac:chgData name="Paul Tinkler" userId="bcebf29c-73c2-433d-80d2-6bad896374bf" providerId="ADAL" clId="{E71315C2-E957-4981-B5BB-EDC39BC9659F}" dt="2017-09-07T22:59:31.660" v="6730" actId="20577"/>
          <ac:spMkLst>
            <pc:docMk/>
            <pc:sldMk cId="2617246686" sldId="313"/>
            <ac:spMk id="3" creationId="{1CA4684C-DD5F-4260-8BF4-38026EB34354}"/>
          </ac:spMkLst>
        </pc:spChg>
      </pc:sldChg>
      <pc:sldChg chg="modSp add">
        <pc:chgData name="Paul Tinkler" userId="bcebf29c-73c2-433d-80d2-6bad896374bf" providerId="ADAL" clId="{E71315C2-E957-4981-B5BB-EDC39BC9659F}" dt="2017-09-07T23:05:23.110" v="6905" actId="27636"/>
        <pc:sldMkLst>
          <pc:docMk/>
          <pc:sldMk cId="902071581" sldId="314"/>
        </pc:sldMkLst>
        <pc:spChg chg="mod">
          <ac:chgData name="Paul Tinkler" userId="bcebf29c-73c2-433d-80d2-6bad896374bf" providerId="ADAL" clId="{E71315C2-E957-4981-B5BB-EDC39BC9659F}" dt="2017-09-07T23:05:08.017" v="6903"/>
          <ac:spMkLst>
            <pc:docMk/>
            <pc:sldMk cId="902071581" sldId="314"/>
            <ac:spMk id="2" creationId="{8B41D2D8-F405-482C-A7B6-6EB192E48377}"/>
          </ac:spMkLst>
        </pc:spChg>
        <pc:spChg chg="mod">
          <ac:chgData name="Paul Tinkler" userId="bcebf29c-73c2-433d-80d2-6bad896374bf" providerId="ADAL" clId="{E71315C2-E957-4981-B5BB-EDC39BC9659F}" dt="2017-09-07T23:05:23.110" v="6905" actId="27636"/>
          <ac:spMkLst>
            <pc:docMk/>
            <pc:sldMk cId="902071581" sldId="314"/>
            <ac:spMk id="3" creationId="{D84A6EDD-DA35-4DD9-AF2C-8EE17D0B4F4B}"/>
          </ac:spMkLst>
        </pc:spChg>
      </pc:sldChg>
      <pc:sldChg chg="modSp add ord modNotesTx">
        <pc:chgData name="Paul Tinkler" userId="bcebf29c-73c2-433d-80d2-6bad896374bf" providerId="ADAL" clId="{E71315C2-E957-4981-B5BB-EDC39BC9659F}" dt="2017-09-08T00:13:16.078" v="8106" actId="20577"/>
        <pc:sldMkLst>
          <pc:docMk/>
          <pc:sldMk cId="1075013564" sldId="315"/>
        </pc:sldMkLst>
        <pc:spChg chg="mod">
          <ac:chgData name="Paul Tinkler" userId="bcebf29c-73c2-433d-80d2-6bad896374bf" providerId="ADAL" clId="{E71315C2-E957-4981-B5BB-EDC39BC9659F}" dt="2017-09-07T23:06:23.964" v="6907"/>
          <ac:spMkLst>
            <pc:docMk/>
            <pc:sldMk cId="1075013564" sldId="315"/>
            <ac:spMk id="2" creationId="{EBB58C61-4561-49A5-BBA2-E94840AF8FB0}"/>
          </ac:spMkLst>
        </pc:spChg>
        <pc:spChg chg="mod">
          <ac:chgData name="Paul Tinkler" userId="bcebf29c-73c2-433d-80d2-6bad896374bf" providerId="ADAL" clId="{E71315C2-E957-4981-B5BB-EDC39BC9659F}" dt="2017-09-07T23:07:09.301" v="6954" actId="20577"/>
          <ac:spMkLst>
            <pc:docMk/>
            <pc:sldMk cId="1075013564" sldId="315"/>
            <ac:spMk id="3" creationId="{6FD6D603-AA1B-4EF8-B657-20CB3F78698C}"/>
          </ac:spMkLst>
        </pc:spChg>
      </pc:sldChg>
      <pc:sldChg chg="modSp add">
        <pc:chgData name="Paul Tinkler" userId="bcebf29c-73c2-433d-80d2-6bad896374bf" providerId="ADAL" clId="{E71315C2-E957-4981-B5BB-EDC39BC9659F}" dt="2017-09-08T00:07:24.451" v="7740" actId="20577"/>
        <pc:sldMkLst>
          <pc:docMk/>
          <pc:sldMk cId="2483981143" sldId="316"/>
        </pc:sldMkLst>
        <pc:spChg chg="mod">
          <ac:chgData name="Paul Tinkler" userId="bcebf29c-73c2-433d-80d2-6bad896374bf" providerId="ADAL" clId="{E71315C2-E957-4981-B5BB-EDC39BC9659F}" dt="2017-09-08T00:04:38.663" v="7442"/>
          <ac:spMkLst>
            <pc:docMk/>
            <pc:sldMk cId="2483981143" sldId="316"/>
            <ac:spMk id="2" creationId="{8D04536B-6738-49E1-8B37-FFBB3B711A5F}"/>
          </ac:spMkLst>
        </pc:spChg>
        <pc:spChg chg="mod">
          <ac:chgData name="Paul Tinkler" userId="bcebf29c-73c2-433d-80d2-6bad896374bf" providerId="ADAL" clId="{E71315C2-E957-4981-B5BB-EDC39BC9659F}" dt="2017-09-08T00:07:24.451" v="7740" actId="20577"/>
          <ac:spMkLst>
            <pc:docMk/>
            <pc:sldMk cId="2483981143" sldId="316"/>
            <ac:spMk id="3" creationId="{E40351D4-C4E8-4FB0-B0DF-B493B6F01363}"/>
          </ac:spMkLst>
        </pc:spChg>
      </pc:sldChg>
      <pc:sldChg chg="addSp delSp modSp add modNotesTx">
        <pc:chgData name="Paul Tinkler" userId="bcebf29c-73c2-433d-80d2-6bad896374bf" providerId="ADAL" clId="{E71315C2-E957-4981-B5BB-EDC39BC9659F}" dt="2017-09-08T00:30:12.187" v="8777" actId="20577"/>
        <pc:sldMkLst>
          <pc:docMk/>
          <pc:sldMk cId="1774980810" sldId="317"/>
        </pc:sldMkLst>
        <pc:spChg chg="mod">
          <ac:chgData name="Paul Tinkler" userId="bcebf29c-73c2-433d-80d2-6bad896374bf" providerId="ADAL" clId="{E71315C2-E957-4981-B5BB-EDC39BC9659F}" dt="2017-09-08T00:25:11.975" v="8658" actId="5793"/>
          <ac:spMkLst>
            <pc:docMk/>
            <pc:sldMk cId="1774980810" sldId="317"/>
            <ac:spMk id="2" creationId="{AE869824-281A-49D3-A529-E86B2602E8BA}"/>
          </ac:spMkLst>
        </pc:spChg>
        <pc:spChg chg="add del">
          <ac:chgData name="Paul Tinkler" userId="bcebf29c-73c2-433d-80d2-6bad896374bf" providerId="ADAL" clId="{E71315C2-E957-4981-B5BB-EDC39BC9659F}" dt="2017-09-08T00:28:46.438" v="8661"/>
          <ac:spMkLst>
            <pc:docMk/>
            <pc:sldMk cId="1774980810" sldId="317"/>
            <ac:spMk id="3" creationId="{6CF63B53-FC4B-476A-AB76-FC175EF82F21}"/>
          </ac:spMkLst>
        </pc:spChg>
        <pc:picChg chg="add mod">
          <ac:chgData name="Paul Tinkler" userId="bcebf29c-73c2-433d-80d2-6bad896374bf" providerId="ADAL" clId="{E71315C2-E957-4981-B5BB-EDC39BC9659F}" dt="2017-09-08T00:25:48.723" v="8660"/>
          <ac:picMkLst>
            <pc:docMk/>
            <pc:sldMk cId="1774980810" sldId="317"/>
            <ac:picMk id="4" creationId="{31D2786B-A252-45D6-93C7-E2FFD788F496}"/>
          </ac:picMkLst>
        </pc:picChg>
        <pc:picChg chg="add mod">
          <ac:chgData name="Paul Tinkler" userId="bcebf29c-73c2-433d-80d2-6bad896374bf" providerId="ADAL" clId="{E71315C2-E957-4981-B5BB-EDC39BC9659F}" dt="2017-09-08T00:29:01.733" v="8665" actId="14100"/>
          <ac:picMkLst>
            <pc:docMk/>
            <pc:sldMk cId="1774980810" sldId="317"/>
            <ac:picMk id="5" creationId="{09A21BEC-2988-4D87-8279-1CD564A7D8FF}"/>
          </ac:picMkLst>
        </pc:picChg>
      </pc:sldChg>
      <pc:sldChg chg="modSp add">
        <pc:chgData name="Paul Tinkler" userId="bcebf29c-73c2-433d-80d2-6bad896374bf" providerId="ADAL" clId="{E71315C2-E957-4981-B5BB-EDC39BC9659F}" dt="2017-09-08T00:39:18.972" v="9889" actId="20577"/>
        <pc:sldMkLst>
          <pc:docMk/>
          <pc:sldMk cId="3932368178" sldId="318"/>
        </pc:sldMkLst>
        <pc:spChg chg="mod">
          <ac:chgData name="Paul Tinkler" userId="bcebf29c-73c2-433d-80d2-6bad896374bf" providerId="ADAL" clId="{E71315C2-E957-4981-B5BB-EDC39BC9659F}" dt="2017-09-08T00:37:43.324" v="9686" actId="113"/>
          <ac:spMkLst>
            <pc:docMk/>
            <pc:sldMk cId="3932368178" sldId="318"/>
            <ac:spMk id="2" creationId="{8FBF2286-3FA6-4165-ABE9-15EF67685BAE}"/>
          </ac:spMkLst>
        </pc:spChg>
        <pc:spChg chg="mod">
          <ac:chgData name="Paul Tinkler" userId="bcebf29c-73c2-433d-80d2-6bad896374bf" providerId="ADAL" clId="{E71315C2-E957-4981-B5BB-EDC39BC9659F}" dt="2017-09-08T00:39:18.972" v="9889" actId="20577"/>
          <ac:spMkLst>
            <pc:docMk/>
            <pc:sldMk cId="3932368178" sldId="318"/>
            <ac:spMk id="3" creationId="{EF60F24B-7A50-473A-8F36-9A2E6F05096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07/09/2017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EE9E8B-1CCE-4899-AB66-CD395892C251}" type="datetimeFigureOut">
              <a:rPr lang="en-GB" smtClean="0"/>
              <a:t>07/09/2017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381872-288E-4675-AF73-BD69F0C366D3}" type="slidenum">
              <a:rPr lang="en-GB" smtClean="0"/>
              <a:t>‹#›</a:t>
            </a:fld>
            <a:endParaRPr lang="en-GB"/>
          </a:p>
        </p:txBody>
      </p:sp>
    </p:spTree>
    <p:extLst>
      <p:ext uri="{BB962C8B-B14F-4D97-AF65-F5344CB8AC3E}">
        <p14:creationId xmlns:p14="http://schemas.microsoft.com/office/powerpoint/2010/main" val="3142295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the group into syndicates/buzz groups and ask them to answer one of these questions – more than one group can be allocated to each question.  Select one group to present back their findings for each question.  Lead a plenary discussion……pulling out key points and learning before showing the definition of Employability, and leading a discussion on it……comparing to the ideas of the student groups.</a:t>
            </a:r>
          </a:p>
        </p:txBody>
      </p:sp>
      <p:sp>
        <p:nvSpPr>
          <p:cNvPr id="4" name="Slide Number Placeholder 3"/>
          <p:cNvSpPr>
            <a:spLocks noGrp="1"/>
          </p:cNvSpPr>
          <p:nvPr>
            <p:ph type="sldNum" sz="quarter" idx="10"/>
          </p:nvPr>
        </p:nvSpPr>
        <p:spPr/>
        <p:txBody>
          <a:bodyPr/>
          <a:lstStyle/>
          <a:p>
            <a:fld id="{A7381872-288E-4675-AF73-BD69F0C366D3}" type="slidenum">
              <a:rPr lang="en-GB" smtClean="0"/>
              <a:t>2</a:t>
            </a:fld>
            <a:endParaRPr lang="en-GB"/>
          </a:p>
        </p:txBody>
      </p:sp>
    </p:spTree>
    <p:extLst>
      <p:ext uri="{BB962C8B-B14F-4D97-AF65-F5344CB8AC3E}">
        <p14:creationId xmlns:p14="http://schemas.microsoft.com/office/powerpoint/2010/main" val="2463260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unpick this definition – if the students are to be more likely to gain employment and be successful in their chosen occupations – even if that is starting their own business or entrepreneurship – then they have to attain the right skills, understandings and personal attributes.  We pretty much know what these are because we looked at them earlier in the module – </a:t>
            </a:r>
            <a:r>
              <a:rPr lang="en-GB" b="1" i="1" dirty="0"/>
              <a:t>show the next slide</a:t>
            </a:r>
            <a:r>
              <a:rPr lang="en-GB" dirty="0"/>
              <a:t>.</a:t>
            </a:r>
          </a:p>
        </p:txBody>
      </p:sp>
      <p:sp>
        <p:nvSpPr>
          <p:cNvPr id="4" name="Slide Number Placeholder 3"/>
          <p:cNvSpPr>
            <a:spLocks noGrp="1"/>
          </p:cNvSpPr>
          <p:nvPr>
            <p:ph type="sldNum" sz="quarter" idx="10"/>
          </p:nvPr>
        </p:nvSpPr>
        <p:spPr/>
        <p:txBody>
          <a:bodyPr/>
          <a:lstStyle/>
          <a:p>
            <a:fld id="{A7381872-288E-4675-AF73-BD69F0C366D3}" type="slidenum">
              <a:rPr lang="en-GB" smtClean="0"/>
              <a:t>3</a:t>
            </a:fld>
            <a:endParaRPr lang="en-GB"/>
          </a:p>
        </p:txBody>
      </p:sp>
    </p:spTree>
    <p:extLst>
      <p:ext uri="{BB962C8B-B14F-4D97-AF65-F5344CB8AC3E}">
        <p14:creationId xmlns:p14="http://schemas.microsoft.com/office/powerpoint/2010/main" val="400694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skills employers value – the more of the right knowledge, skills, behaviours and attitudes you can exhibit, the more ’employable’ and attractive you become!  </a:t>
            </a:r>
            <a:r>
              <a:rPr lang="en-GB" b="1" i="1" dirty="0"/>
              <a:t>But, how can you stand out from the crowd?</a:t>
            </a:r>
            <a:endParaRPr lang="en-GB" i="1" dirty="0"/>
          </a:p>
        </p:txBody>
      </p:sp>
      <p:sp>
        <p:nvSpPr>
          <p:cNvPr id="4" name="Slide Number Placeholder 3"/>
          <p:cNvSpPr>
            <a:spLocks noGrp="1"/>
          </p:cNvSpPr>
          <p:nvPr>
            <p:ph type="sldNum" sz="quarter" idx="10"/>
          </p:nvPr>
        </p:nvSpPr>
        <p:spPr/>
        <p:txBody>
          <a:bodyPr/>
          <a:lstStyle/>
          <a:p>
            <a:fld id="{A7381872-288E-4675-AF73-BD69F0C366D3}" type="slidenum">
              <a:rPr lang="en-GB" smtClean="0"/>
              <a:t>4</a:t>
            </a:fld>
            <a:endParaRPr lang="en-GB"/>
          </a:p>
        </p:txBody>
      </p:sp>
    </p:spTree>
    <p:extLst>
      <p:ext uri="{BB962C8B-B14F-4D97-AF65-F5344CB8AC3E}">
        <p14:creationId xmlns:p14="http://schemas.microsoft.com/office/powerpoint/2010/main" val="2718625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group what they think Gary Hamel meant with this comment?  Facilitator to ask the question to the group and pull out key ideas that may be suggested.  Prompt, if necessary, but then show the video and ask students to pull out the key learning points ready for discussion and evaluation.</a:t>
            </a:r>
          </a:p>
        </p:txBody>
      </p:sp>
      <p:sp>
        <p:nvSpPr>
          <p:cNvPr id="4" name="Slide Number Placeholder 3"/>
          <p:cNvSpPr>
            <a:spLocks noGrp="1"/>
          </p:cNvSpPr>
          <p:nvPr>
            <p:ph type="sldNum" sz="quarter" idx="10"/>
          </p:nvPr>
        </p:nvSpPr>
        <p:spPr/>
        <p:txBody>
          <a:bodyPr/>
          <a:lstStyle/>
          <a:p>
            <a:fld id="{A7381872-288E-4675-AF73-BD69F0C366D3}" type="slidenum">
              <a:rPr lang="en-GB" smtClean="0"/>
              <a:t>5</a:t>
            </a:fld>
            <a:endParaRPr lang="en-GB"/>
          </a:p>
        </p:txBody>
      </p:sp>
    </p:spTree>
    <p:extLst>
      <p:ext uri="{BB962C8B-B14F-4D97-AF65-F5344CB8AC3E}">
        <p14:creationId xmlns:p14="http://schemas.microsoft.com/office/powerpoint/2010/main" val="1869743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to pull out the key points – Values, Character, Competence, Personal Brand, Reputation.  Talk about why these are important – does everyone </a:t>
            </a:r>
            <a:r>
              <a:rPr lang="en-GB" b="1" i="1" dirty="0"/>
              <a:t>agree </a:t>
            </a:r>
            <a:r>
              <a:rPr lang="en-GB" dirty="0"/>
              <a:t>they are important?  What are the implications?  We need to master the skills, attitudes and behaviours necessary, as well as build up our knowledge.  That’s why a proactive approach to career development is vital, coupled with a professional approach to personal development planning!</a:t>
            </a:r>
          </a:p>
        </p:txBody>
      </p:sp>
      <p:sp>
        <p:nvSpPr>
          <p:cNvPr id="4" name="Slide Number Placeholder 3"/>
          <p:cNvSpPr>
            <a:spLocks noGrp="1"/>
          </p:cNvSpPr>
          <p:nvPr>
            <p:ph type="sldNum" sz="quarter" idx="10"/>
          </p:nvPr>
        </p:nvSpPr>
        <p:spPr/>
        <p:txBody>
          <a:bodyPr/>
          <a:lstStyle/>
          <a:p>
            <a:fld id="{A7381872-288E-4675-AF73-BD69F0C366D3}" type="slidenum">
              <a:rPr lang="en-GB" smtClean="0"/>
              <a:t>6</a:t>
            </a:fld>
            <a:endParaRPr lang="en-GB"/>
          </a:p>
        </p:txBody>
      </p:sp>
    </p:spTree>
    <p:extLst>
      <p:ext uri="{BB962C8B-B14F-4D97-AF65-F5344CB8AC3E}">
        <p14:creationId xmlns:p14="http://schemas.microsoft.com/office/powerpoint/2010/main" val="1087586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thing is to be ‘proactive and to take the initiative with a professional approach.</a:t>
            </a:r>
          </a:p>
        </p:txBody>
      </p:sp>
      <p:sp>
        <p:nvSpPr>
          <p:cNvPr id="4" name="Slide Number Placeholder 3"/>
          <p:cNvSpPr>
            <a:spLocks noGrp="1"/>
          </p:cNvSpPr>
          <p:nvPr>
            <p:ph type="sldNum" sz="quarter" idx="10"/>
          </p:nvPr>
        </p:nvSpPr>
        <p:spPr/>
        <p:txBody>
          <a:bodyPr/>
          <a:lstStyle/>
          <a:p>
            <a:fld id="{A7381872-288E-4675-AF73-BD69F0C366D3}" type="slidenum">
              <a:rPr lang="en-GB" smtClean="0"/>
              <a:t>7</a:t>
            </a:fld>
            <a:endParaRPr lang="en-GB"/>
          </a:p>
        </p:txBody>
      </p:sp>
    </p:spTree>
    <p:extLst>
      <p:ext uri="{BB962C8B-B14F-4D97-AF65-F5344CB8AC3E}">
        <p14:creationId xmlns:p14="http://schemas.microsoft.com/office/powerpoint/2010/main" val="2296740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groups to work on what they think is involved in each of these steps – they can work in syndicates/buzz groups, or individually, and then feedback into a facilitator-led discussion.  The key point is to take a proactive, constructive approach that helps methodically identify the key things they need to do to develop their career.  Everything is a possibility, but some occupational alternatives will require greater training and development than others – dependent upon the results of the self-study.  One cannot move from shelf-stacker to fighter pilot inside a year or two, but the journey is possible with the right levels of commitment, intellect, physical attributes, character, etc., - this may, or may not, be realistic though……only you can determine this through self-study and feedback.</a:t>
            </a:r>
          </a:p>
        </p:txBody>
      </p:sp>
      <p:sp>
        <p:nvSpPr>
          <p:cNvPr id="4" name="Slide Number Placeholder 3"/>
          <p:cNvSpPr>
            <a:spLocks noGrp="1"/>
          </p:cNvSpPr>
          <p:nvPr>
            <p:ph type="sldNum" sz="quarter" idx="10"/>
          </p:nvPr>
        </p:nvSpPr>
        <p:spPr/>
        <p:txBody>
          <a:bodyPr/>
          <a:lstStyle/>
          <a:p>
            <a:fld id="{A7381872-288E-4675-AF73-BD69F0C366D3}" type="slidenum">
              <a:rPr lang="en-GB" smtClean="0"/>
              <a:t>8</a:t>
            </a:fld>
            <a:endParaRPr lang="en-GB"/>
          </a:p>
        </p:txBody>
      </p:sp>
    </p:spTree>
    <p:extLst>
      <p:ext uri="{BB962C8B-B14F-4D97-AF65-F5344CB8AC3E}">
        <p14:creationId xmlns:p14="http://schemas.microsoft.com/office/powerpoint/2010/main" val="1860986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all the students to 5 minutes to think about </a:t>
            </a:r>
            <a:r>
              <a:rPr lang="en-GB" b="1" dirty="0"/>
              <a:t>what the purpose of a CV is?  And a Covering Letter?  </a:t>
            </a:r>
            <a:r>
              <a:rPr lang="en-GB" b="0" dirty="0"/>
              <a:t>Why are they important?  Key differences?  Then show the next slide…</a:t>
            </a:r>
            <a:endParaRPr lang="en-GB" dirty="0"/>
          </a:p>
        </p:txBody>
      </p:sp>
      <p:sp>
        <p:nvSpPr>
          <p:cNvPr id="4" name="Slide Number Placeholder 3"/>
          <p:cNvSpPr>
            <a:spLocks noGrp="1"/>
          </p:cNvSpPr>
          <p:nvPr>
            <p:ph type="sldNum" sz="quarter" idx="10"/>
          </p:nvPr>
        </p:nvSpPr>
        <p:spPr/>
        <p:txBody>
          <a:bodyPr/>
          <a:lstStyle/>
          <a:p>
            <a:fld id="{A7381872-288E-4675-AF73-BD69F0C366D3}" type="slidenum">
              <a:rPr lang="en-GB" smtClean="0"/>
              <a:t>10</a:t>
            </a:fld>
            <a:endParaRPr lang="en-GB"/>
          </a:p>
        </p:txBody>
      </p:sp>
    </p:spTree>
    <p:extLst>
      <p:ext uri="{BB962C8B-B14F-4D97-AF65-F5344CB8AC3E}">
        <p14:creationId xmlns:p14="http://schemas.microsoft.com/office/powerpoint/2010/main" val="1177339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important research.  It is also a sense check of how much you want the job!  If you really want it, you will do this research ‘willingly’ – it is about building your career!</a:t>
            </a:r>
          </a:p>
        </p:txBody>
      </p:sp>
      <p:sp>
        <p:nvSpPr>
          <p:cNvPr id="4" name="Slide Number Placeholder 3"/>
          <p:cNvSpPr>
            <a:spLocks noGrp="1"/>
          </p:cNvSpPr>
          <p:nvPr>
            <p:ph type="sldNum" sz="quarter" idx="10"/>
          </p:nvPr>
        </p:nvSpPr>
        <p:spPr/>
        <p:txBody>
          <a:bodyPr/>
          <a:lstStyle/>
          <a:p>
            <a:fld id="{A7381872-288E-4675-AF73-BD69F0C366D3}" type="slidenum">
              <a:rPr lang="en-GB" smtClean="0"/>
              <a:t>11</a:t>
            </a:fld>
            <a:endParaRPr lang="en-GB"/>
          </a:p>
        </p:txBody>
      </p:sp>
    </p:spTree>
    <p:extLst>
      <p:ext uri="{BB962C8B-B14F-4D97-AF65-F5344CB8AC3E}">
        <p14:creationId xmlns:p14="http://schemas.microsoft.com/office/powerpoint/2010/main" val="621910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back to our earlier points – you are building your reputation….proactively and constructively…..and carefully managing it!  Why is this so important?  Ask the question ‘How long does it take to build a positive reputation!?  Answer: a long time!  Ask the question ‘How long does it take to lose your reputation?’  Answer: minutes!</a:t>
            </a:r>
          </a:p>
        </p:txBody>
      </p:sp>
      <p:sp>
        <p:nvSpPr>
          <p:cNvPr id="4" name="Slide Number Placeholder 3"/>
          <p:cNvSpPr>
            <a:spLocks noGrp="1"/>
          </p:cNvSpPr>
          <p:nvPr>
            <p:ph type="sldNum" sz="quarter" idx="10"/>
          </p:nvPr>
        </p:nvSpPr>
        <p:spPr/>
        <p:txBody>
          <a:bodyPr/>
          <a:lstStyle/>
          <a:p>
            <a:fld id="{A7381872-288E-4675-AF73-BD69F0C366D3}" type="slidenum">
              <a:rPr lang="en-GB" smtClean="0"/>
              <a:t>12</a:t>
            </a:fld>
            <a:endParaRPr lang="en-GB"/>
          </a:p>
        </p:txBody>
      </p:sp>
    </p:spTree>
    <p:extLst>
      <p:ext uri="{BB962C8B-B14F-4D97-AF65-F5344CB8AC3E}">
        <p14:creationId xmlns:p14="http://schemas.microsoft.com/office/powerpoint/2010/main" val="23510629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something the students can put on their own websites, LinkedIn accounts, Facebook page, etc.  It needs to reinforce their Personal Brand.  What would potential employers think if they looked at the students’ Facebook pages at the moment?  Professional or idiot?  Potential employers now research potential recruits ‘on-line presence’ – Facebook, LinkedIn, Tweets, and any Blogs, etc.</a:t>
            </a:r>
          </a:p>
        </p:txBody>
      </p:sp>
      <p:sp>
        <p:nvSpPr>
          <p:cNvPr id="4" name="Slide Number Placeholder 3"/>
          <p:cNvSpPr>
            <a:spLocks noGrp="1"/>
          </p:cNvSpPr>
          <p:nvPr>
            <p:ph type="sldNum" sz="quarter" idx="10"/>
          </p:nvPr>
        </p:nvSpPr>
        <p:spPr/>
        <p:txBody>
          <a:bodyPr/>
          <a:lstStyle/>
          <a:p>
            <a:fld id="{A7381872-288E-4675-AF73-BD69F0C366D3}" type="slidenum">
              <a:rPr lang="en-GB" smtClean="0"/>
              <a:t>13</a:t>
            </a:fld>
            <a:endParaRPr lang="en-GB"/>
          </a:p>
        </p:txBody>
      </p:sp>
    </p:spTree>
    <p:extLst>
      <p:ext uri="{BB962C8B-B14F-4D97-AF65-F5344CB8AC3E}">
        <p14:creationId xmlns:p14="http://schemas.microsoft.com/office/powerpoint/2010/main" val="12590397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Employers are very wary when reading CVs.  Interviews take time and money – arranging them, inviting you along, managers’ time, preparation, note taking, decision making, etc.  Nobody wants to waste their time and resources, so your CV and covering letter have to convince the potential employer that you are worth the effort of an interview!  Put yourself in the employer’s shoes – what would you look for?</a:t>
            </a:r>
          </a:p>
        </p:txBody>
      </p:sp>
      <p:sp>
        <p:nvSpPr>
          <p:cNvPr id="4" name="Slide Number Placeholder 3"/>
          <p:cNvSpPr>
            <a:spLocks noGrp="1"/>
          </p:cNvSpPr>
          <p:nvPr>
            <p:ph type="sldNum" sz="quarter" idx="10"/>
          </p:nvPr>
        </p:nvSpPr>
        <p:spPr/>
        <p:txBody>
          <a:bodyPr/>
          <a:lstStyle/>
          <a:p>
            <a:fld id="{A7381872-288E-4675-AF73-BD69F0C366D3}" type="slidenum">
              <a:rPr lang="en-GB" smtClean="0"/>
              <a:t>21</a:t>
            </a:fld>
            <a:endParaRPr lang="en-GB"/>
          </a:p>
        </p:txBody>
      </p:sp>
    </p:spTree>
    <p:extLst>
      <p:ext uri="{BB962C8B-B14F-4D97-AF65-F5344CB8AC3E}">
        <p14:creationId xmlns:p14="http://schemas.microsoft.com/office/powerpoint/2010/main" val="3598634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experts advocate the use of simple charts to display some information, where appropriate.  For example, looking at percentage of your experience is from different sectors…perhaps in a Pie Chart.  Good, tasteful graphics and colour can help your CV stand out from the crowd….but make sure it reflects your personal brand!</a:t>
            </a:r>
          </a:p>
        </p:txBody>
      </p:sp>
      <p:sp>
        <p:nvSpPr>
          <p:cNvPr id="4" name="Slide Number Placeholder 3"/>
          <p:cNvSpPr>
            <a:spLocks noGrp="1"/>
          </p:cNvSpPr>
          <p:nvPr>
            <p:ph type="sldNum" sz="quarter" idx="10"/>
          </p:nvPr>
        </p:nvSpPr>
        <p:spPr/>
        <p:txBody>
          <a:bodyPr/>
          <a:lstStyle/>
          <a:p>
            <a:fld id="{A7381872-288E-4675-AF73-BD69F0C366D3}" type="slidenum">
              <a:rPr lang="en-GB" smtClean="0"/>
              <a:t>26</a:t>
            </a:fld>
            <a:endParaRPr lang="en-GB"/>
          </a:p>
        </p:txBody>
      </p:sp>
    </p:spTree>
    <p:extLst>
      <p:ext uri="{BB962C8B-B14F-4D97-AF65-F5344CB8AC3E}">
        <p14:creationId xmlns:p14="http://schemas.microsoft.com/office/powerpoint/2010/main" val="39378018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copy the example, but be informed by it.  Think about yourself – create a powerful statement that would make me, as an employer, sit up and take notice!</a:t>
            </a:r>
          </a:p>
        </p:txBody>
      </p:sp>
      <p:sp>
        <p:nvSpPr>
          <p:cNvPr id="4" name="Slide Number Placeholder 3"/>
          <p:cNvSpPr>
            <a:spLocks noGrp="1"/>
          </p:cNvSpPr>
          <p:nvPr>
            <p:ph type="sldNum" sz="quarter" idx="10"/>
          </p:nvPr>
        </p:nvSpPr>
        <p:spPr/>
        <p:txBody>
          <a:bodyPr/>
          <a:lstStyle/>
          <a:p>
            <a:fld id="{A7381872-288E-4675-AF73-BD69F0C366D3}" type="slidenum">
              <a:rPr lang="en-GB" smtClean="0"/>
              <a:t>28</a:t>
            </a:fld>
            <a:endParaRPr lang="en-GB"/>
          </a:p>
        </p:txBody>
      </p:sp>
    </p:spTree>
    <p:extLst>
      <p:ext uri="{BB962C8B-B14F-4D97-AF65-F5344CB8AC3E}">
        <p14:creationId xmlns:p14="http://schemas.microsoft.com/office/powerpoint/2010/main" val="10324465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examples from different cultures – however, in the UK we NEVER use photographs in our CVs…it is not good practice.</a:t>
            </a:r>
          </a:p>
        </p:txBody>
      </p:sp>
      <p:sp>
        <p:nvSpPr>
          <p:cNvPr id="4" name="Slide Number Placeholder 3"/>
          <p:cNvSpPr>
            <a:spLocks noGrp="1"/>
          </p:cNvSpPr>
          <p:nvPr>
            <p:ph type="sldNum" sz="quarter" idx="10"/>
          </p:nvPr>
        </p:nvSpPr>
        <p:spPr/>
        <p:txBody>
          <a:bodyPr/>
          <a:lstStyle/>
          <a:p>
            <a:fld id="{A7381872-288E-4675-AF73-BD69F0C366D3}" type="slidenum">
              <a:rPr lang="en-GB" smtClean="0"/>
              <a:t>29</a:t>
            </a:fld>
            <a:endParaRPr lang="en-GB"/>
          </a:p>
        </p:txBody>
      </p:sp>
    </p:spTree>
    <p:extLst>
      <p:ext uri="{BB962C8B-B14F-4D97-AF65-F5344CB8AC3E}">
        <p14:creationId xmlns:p14="http://schemas.microsoft.com/office/powerpoint/2010/main" val="9824063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‘action’ words – verbs that imply a dynamic, can-do, proactive ‘influencer of events’.  Psychologically, these words create a picture of ‘personal leadership’ and confidence.</a:t>
            </a:r>
          </a:p>
        </p:txBody>
      </p:sp>
      <p:sp>
        <p:nvSpPr>
          <p:cNvPr id="4" name="Slide Number Placeholder 3"/>
          <p:cNvSpPr>
            <a:spLocks noGrp="1"/>
          </p:cNvSpPr>
          <p:nvPr>
            <p:ph type="sldNum" sz="quarter" idx="10"/>
          </p:nvPr>
        </p:nvSpPr>
        <p:spPr/>
        <p:txBody>
          <a:bodyPr/>
          <a:lstStyle/>
          <a:p>
            <a:fld id="{A7381872-288E-4675-AF73-BD69F0C366D3}" type="slidenum">
              <a:rPr lang="en-GB" smtClean="0"/>
              <a:t>31</a:t>
            </a:fld>
            <a:endParaRPr lang="en-GB"/>
          </a:p>
        </p:txBody>
      </p:sp>
    </p:spTree>
    <p:extLst>
      <p:ext uri="{BB962C8B-B14F-4D97-AF65-F5344CB8AC3E}">
        <p14:creationId xmlns:p14="http://schemas.microsoft.com/office/powerpoint/2010/main" val="26454807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“Dude, don’t lie!.    Now, let’s look at covering letters, and their role in helping us get that job.</a:t>
            </a:r>
          </a:p>
        </p:txBody>
      </p:sp>
      <p:sp>
        <p:nvSpPr>
          <p:cNvPr id="4" name="Slide Number Placeholder 3"/>
          <p:cNvSpPr>
            <a:spLocks noGrp="1"/>
          </p:cNvSpPr>
          <p:nvPr>
            <p:ph type="sldNum" sz="quarter" idx="10"/>
          </p:nvPr>
        </p:nvSpPr>
        <p:spPr/>
        <p:txBody>
          <a:bodyPr/>
          <a:lstStyle/>
          <a:p>
            <a:fld id="{A7381872-288E-4675-AF73-BD69F0C366D3}" type="slidenum">
              <a:rPr lang="en-GB" smtClean="0"/>
              <a:t>32</a:t>
            </a:fld>
            <a:endParaRPr lang="en-GB"/>
          </a:p>
        </p:txBody>
      </p:sp>
    </p:spTree>
    <p:extLst>
      <p:ext uri="{BB962C8B-B14F-4D97-AF65-F5344CB8AC3E}">
        <p14:creationId xmlns:p14="http://schemas.microsoft.com/office/powerpoint/2010/main" val="42053066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381872-288E-4675-AF73-BD69F0C366D3}" type="slidenum">
              <a:rPr lang="en-GB" smtClean="0"/>
              <a:t>36</a:t>
            </a:fld>
            <a:endParaRPr lang="en-GB"/>
          </a:p>
        </p:txBody>
      </p:sp>
    </p:spTree>
    <p:extLst>
      <p:ext uri="{BB962C8B-B14F-4D97-AF65-F5344CB8AC3E}">
        <p14:creationId xmlns:p14="http://schemas.microsoft.com/office/powerpoint/2010/main" val="5123396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Keep asking the students ‘why’ we should do this – the letter is a written representation of your own communication style.  When you get an interview, you need to demonstrate congruence between your verbal and written styles, otherwise it will look like someone else wrote your covering letter….and that undermines ‘trust’!</a:t>
            </a:r>
          </a:p>
        </p:txBody>
      </p:sp>
      <p:sp>
        <p:nvSpPr>
          <p:cNvPr id="4" name="Slide Number Placeholder 3"/>
          <p:cNvSpPr>
            <a:spLocks noGrp="1"/>
          </p:cNvSpPr>
          <p:nvPr>
            <p:ph type="sldNum" sz="quarter" idx="10"/>
          </p:nvPr>
        </p:nvSpPr>
        <p:spPr/>
        <p:txBody>
          <a:bodyPr/>
          <a:lstStyle/>
          <a:p>
            <a:fld id="{A7381872-288E-4675-AF73-BD69F0C366D3}" type="slidenum">
              <a:rPr lang="en-GB" smtClean="0"/>
              <a:t>40</a:t>
            </a:fld>
            <a:endParaRPr lang="en-GB"/>
          </a:p>
        </p:txBody>
      </p:sp>
    </p:spTree>
    <p:extLst>
      <p:ext uri="{BB962C8B-B14F-4D97-AF65-F5344CB8AC3E}">
        <p14:creationId xmlns:p14="http://schemas.microsoft.com/office/powerpoint/2010/main" val="7605742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Action verbs, see the earlier list for inspiration.</a:t>
            </a:r>
          </a:p>
        </p:txBody>
      </p:sp>
      <p:sp>
        <p:nvSpPr>
          <p:cNvPr id="4" name="Slide Number Placeholder 3"/>
          <p:cNvSpPr>
            <a:spLocks noGrp="1"/>
          </p:cNvSpPr>
          <p:nvPr>
            <p:ph type="sldNum" sz="quarter" idx="10"/>
          </p:nvPr>
        </p:nvSpPr>
        <p:spPr/>
        <p:txBody>
          <a:bodyPr/>
          <a:lstStyle/>
          <a:p>
            <a:fld id="{A7381872-288E-4675-AF73-BD69F0C366D3}" type="slidenum">
              <a:rPr lang="en-GB" smtClean="0"/>
              <a:t>41</a:t>
            </a:fld>
            <a:endParaRPr lang="en-GB"/>
          </a:p>
        </p:txBody>
      </p:sp>
    </p:spTree>
    <p:extLst>
      <p:ext uri="{BB962C8B-B14F-4D97-AF65-F5344CB8AC3E}">
        <p14:creationId xmlns:p14="http://schemas.microsoft.com/office/powerpoint/2010/main" val="6875465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Advise the students that the ‘link’ in this slide can be followed by </a:t>
            </a:r>
            <a:r>
              <a:rPr lang="en-GB" dirty="0" err="1"/>
              <a:t>Cntrl</a:t>
            </a:r>
            <a:r>
              <a:rPr lang="en-GB" dirty="0"/>
              <a:t> + Clicking on it to connect to an online article that provides more information about the topic of ‘commercial awareness’.</a:t>
            </a:r>
          </a:p>
        </p:txBody>
      </p:sp>
      <p:sp>
        <p:nvSpPr>
          <p:cNvPr id="4" name="Slide Number Placeholder 3"/>
          <p:cNvSpPr>
            <a:spLocks noGrp="1"/>
          </p:cNvSpPr>
          <p:nvPr>
            <p:ph type="sldNum" sz="quarter" idx="10"/>
          </p:nvPr>
        </p:nvSpPr>
        <p:spPr/>
        <p:txBody>
          <a:bodyPr/>
          <a:lstStyle/>
          <a:p>
            <a:fld id="{A7381872-288E-4675-AF73-BD69F0C366D3}" type="slidenum">
              <a:rPr lang="en-GB" smtClean="0"/>
              <a:t>43</a:t>
            </a:fld>
            <a:endParaRPr lang="en-GB"/>
          </a:p>
        </p:txBody>
      </p:sp>
    </p:spTree>
    <p:extLst>
      <p:ext uri="{BB962C8B-B14F-4D97-AF65-F5344CB8AC3E}">
        <p14:creationId xmlns:p14="http://schemas.microsoft.com/office/powerpoint/2010/main" val="33368074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can’t be done in a hurry – so allow yourself plenty of time to fashion your covering letter….don’t leave it until the last minute!</a:t>
            </a:r>
          </a:p>
        </p:txBody>
      </p:sp>
      <p:sp>
        <p:nvSpPr>
          <p:cNvPr id="4" name="Slide Number Placeholder 3"/>
          <p:cNvSpPr>
            <a:spLocks noGrp="1"/>
          </p:cNvSpPr>
          <p:nvPr>
            <p:ph type="sldNum" sz="quarter" idx="10"/>
          </p:nvPr>
        </p:nvSpPr>
        <p:spPr/>
        <p:txBody>
          <a:bodyPr/>
          <a:lstStyle/>
          <a:p>
            <a:fld id="{A7381872-288E-4675-AF73-BD69F0C366D3}" type="slidenum">
              <a:rPr lang="en-GB" smtClean="0"/>
              <a:t>44</a:t>
            </a:fld>
            <a:endParaRPr lang="en-GB"/>
          </a:p>
        </p:txBody>
      </p:sp>
    </p:spTree>
    <p:extLst>
      <p:ext uri="{BB962C8B-B14F-4D97-AF65-F5344CB8AC3E}">
        <p14:creationId xmlns:p14="http://schemas.microsoft.com/office/powerpoint/2010/main" val="15788520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follow the guideline covered today, you won’t go far wrong….but you need to start practicing….and learning from your efforts.</a:t>
            </a:r>
          </a:p>
        </p:txBody>
      </p:sp>
      <p:sp>
        <p:nvSpPr>
          <p:cNvPr id="4" name="Slide Number Placeholder 3"/>
          <p:cNvSpPr>
            <a:spLocks noGrp="1"/>
          </p:cNvSpPr>
          <p:nvPr>
            <p:ph type="sldNum" sz="quarter" idx="10"/>
          </p:nvPr>
        </p:nvSpPr>
        <p:spPr/>
        <p:txBody>
          <a:bodyPr/>
          <a:lstStyle/>
          <a:p>
            <a:fld id="{A7381872-288E-4675-AF73-BD69F0C366D3}" type="slidenum">
              <a:rPr lang="en-GB" smtClean="0"/>
              <a:t>45</a:t>
            </a:fld>
            <a:endParaRPr lang="en-GB"/>
          </a:p>
        </p:txBody>
      </p:sp>
    </p:spTree>
    <p:extLst>
      <p:ext uri="{BB962C8B-B14F-4D97-AF65-F5344CB8AC3E}">
        <p14:creationId xmlns:p14="http://schemas.microsoft.com/office/powerpoint/2010/main" val="37369305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group have prepared their individual letters, they should spend 10 minutes comparing and contrasting their letters with other students’ letter – making their own notes on what they like, and dislike, so they can develop their own approach further.  Ask if anyone would like to share their letter with the group – use this to help the group identify good points, as well as points that could be developed further.</a:t>
            </a:r>
          </a:p>
        </p:txBody>
      </p:sp>
      <p:sp>
        <p:nvSpPr>
          <p:cNvPr id="4" name="Slide Number Placeholder 3"/>
          <p:cNvSpPr>
            <a:spLocks noGrp="1"/>
          </p:cNvSpPr>
          <p:nvPr>
            <p:ph type="sldNum" sz="quarter" idx="10"/>
          </p:nvPr>
        </p:nvSpPr>
        <p:spPr/>
        <p:txBody>
          <a:bodyPr/>
          <a:lstStyle/>
          <a:p>
            <a:fld id="{A7381872-288E-4675-AF73-BD69F0C366D3}" type="slidenum">
              <a:rPr lang="en-GB" smtClean="0"/>
              <a:t>46</a:t>
            </a:fld>
            <a:endParaRPr lang="en-GB"/>
          </a:p>
        </p:txBody>
      </p:sp>
    </p:spTree>
    <p:extLst>
      <p:ext uri="{BB962C8B-B14F-4D97-AF65-F5344CB8AC3E}">
        <p14:creationId xmlns:p14="http://schemas.microsoft.com/office/powerpoint/2010/main" val="24293933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07/09/2017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07/09/2017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07/09/2017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07/09/2017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07/09/2017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07/09/2017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rGbsb6aXbzc"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ircle.deviantart.com/art/Homer-and-Bender-Drinking-63364014" TargetMode="External"/><Relationship Id="rId2" Type="http://schemas.openxmlformats.org/officeDocument/2006/relationships/image" Target="../media/image5.jpg&amp;ehk=VYQ2ats5xeIi2u9bKuQq1A&amp;r=0&amp;pid=OfficeInsert"/><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gk8IjY_33mM" TargetMode="External"/><Relationship Id="rId4" Type="http://schemas.openxmlformats.org/officeDocument/2006/relationships/image" Target="../media/image12.jpeg"/></Relationships>
</file>

<file path=ppt/slides/_rels/slide3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kent.ac.uk/careers/sk/commercialawareness.htm"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Workshop Day 2</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a:t>What do we mean by Employability?</a:t>
            </a:r>
          </a:p>
          <a:p>
            <a:pPr marL="0" indent="0">
              <a:buNone/>
            </a:pPr>
            <a:endParaRPr lang="en-GB" dirty="0"/>
          </a:p>
          <a:p>
            <a:r>
              <a:rPr lang="en-GB" dirty="0"/>
              <a:t>Personal Brand</a:t>
            </a:r>
          </a:p>
          <a:p>
            <a:endParaRPr lang="en-GB" dirty="0"/>
          </a:p>
          <a:p>
            <a:r>
              <a:rPr lang="en-GB" dirty="0"/>
              <a:t>Professional Career Development</a:t>
            </a:r>
          </a:p>
          <a:p>
            <a:endParaRPr lang="en-GB" dirty="0"/>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931D9-A0A0-4AFC-A1C4-248F9ABEB48A}"/>
              </a:ext>
            </a:extLst>
          </p:cNvPr>
          <p:cNvSpPr>
            <a:spLocks noGrp="1"/>
          </p:cNvSpPr>
          <p:nvPr>
            <p:ph type="title"/>
          </p:nvPr>
        </p:nvSpPr>
        <p:spPr/>
        <p:txBody>
          <a:bodyPr/>
          <a:lstStyle/>
          <a:p>
            <a:r>
              <a:rPr lang="en-GB" dirty="0">
                <a:ea typeface="ＭＳ Ｐゴシック" pitchFamily="34" charset="-128"/>
                <a:cs typeface="Arial" pitchFamily="34" charset="0"/>
              </a:rPr>
              <a:t>Employability – A Definition</a:t>
            </a:r>
            <a:endParaRPr lang="en-GB" dirty="0"/>
          </a:p>
        </p:txBody>
      </p:sp>
      <p:sp>
        <p:nvSpPr>
          <p:cNvPr id="5" name="Content Placeholder 2">
            <a:extLst>
              <a:ext uri="{FF2B5EF4-FFF2-40B4-BE49-F238E27FC236}">
                <a16:creationId xmlns:a16="http://schemas.microsoft.com/office/drawing/2014/main" id="{8E036DB3-970D-4394-A2E5-2F02C0C6C14B}"/>
              </a:ext>
            </a:extLst>
          </p:cNvPr>
          <p:cNvSpPr>
            <a:spLocks noGrp="1"/>
          </p:cNvSpPr>
          <p:nvPr>
            <p:ph idx="1"/>
          </p:nvPr>
        </p:nvSpPr>
        <p:spPr/>
        <p:txBody>
          <a:bodyPr>
            <a:normAutofit lnSpcReduction="10000"/>
          </a:bodyPr>
          <a:lstStyle/>
          <a:p>
            <a:pPr marL="0" indent="0">
              <a:buFont typeface="Arial" pitchFamily="34" charset="0"/>
              <a:buNone/>
            </a:pPr>
            <a:r>
              <a:rPr lang="en-GB" sz="2800" dirty="0">
                <a:ea typeface="ＭＳ Ｐゴシック" pitchFamily="34" charset="-128"/>
                <a:cs typeface="Arial" pitchFamily="34" charset="0"/>
              </a:rPr>
              <a:t>A widely accepted definition of employability is:</a:t>
            </a:r>
          </a:p>
          <a:p>
            <a:pPr marL="0" indent="0">
              <a:buFont typeface="Arial" pitchFamily="34" charset="0"/>
              <a:buNone/>
            </a:pPr>
            <a:endParaRPr lang="en-GB" sz="1400" i="1" dirty="0">
              <a:ea typeface="ＭＳ Ｐゴシック" pitchFamily="34" charset="-128"/>
              <a:cs typeface="Arial" panose="020B0604020202020204" pitchFamily="34" charset="0"/>
            </a:endParaRPr>
          </a:p>
          <a:p>
            <a:pPr marL="0" indent="0">
              <a:buFont typeface="Arial" pitchFamily="34" charse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skills, understandings and personal attributes – that make graduates more likely to gain employment and be successful in their chosen occupations, which benefits themselves, the workforce, the community and the economy.</a:t>
            </a:r>
            <a:r>
              <a:rPr lang="en-GB" altLang="en-US" sz="2800" i="1" dirty="0">
                <a:ea typeface="ＭＳ Ｐゴシック" pitchFamily="34" charset="-128"/>
                <a:cs typeface="Arial" panose="020B0604020202020204" pitchFamily="34" charset="0"/>
              </a:rPr>
              <a:t>”</a:t>
            </a: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lgn="r">
              <a:buFont typeface="Arial" pitchFamily="34" charset="0"/>
              <a:buNone/>
            </a:pPr>
            <a:r>
              <a:rPr lang="en-GB" sz="2000" dirty="0">
                <a:ea typeface="ＭＳ Ｐゴシック" pitchFamily="34" charset="-128"/>
                <a:cs typeface="Arial" panose="020B0604020202020204" pitchFamily="34" charset="0"/>
              </a:rPr>
              <a:t>Higher Education Academy (HEA) </a:t>
            </a:r>
            <a:r>
              <a:rPr lang="en-GB" sz="2000" dirty="0">
                <a:ea typeface="ＭＳ Ｐゴシック" pitchFamily="34" charset="-128"/>
                <a:cs typeface="Arial" panose="020B0604020202020204" pitchFamily="34" charset="0"/>
                <a:hlinkClick r:id="rId3"/>
              </a:rPr>
              <a:t>http://www.heacademy.ac.uk/employability</a:t>
            </a:r>
            <a:r>
              <a:rPr lang="en-GB" sz="2000" dirty="0">
                <a:ea typeface="ＭＳ Ｐゴシック" pitchFamily="34" charset="-128"/>
                <a:cs typeface="Arial" panose="020B0604020202020204" pitchFamily="34" charset="0"/>
              </a:rPr>
              <a:t> [Accessed:  1 March 2014]</a:t>
            </a: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1509221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24CD0-41B4-4115-BDAD-05CB45198115}"/>
              </a:ext>
            </a:extLst>
          </p:cNvPr>
          <p:cNvSpPr>
            <a:spLocks noGrp="1"/>
          </p:cNvSpPr>
          <p:nvPr>
            <p:ph type="title"/>
          </p:nvPr>
        </p:nvSpPr>
        <p:spPr/>
        <p:txBody>
          <a:bodyPr/>
          <a:lstStyle/>
          <a:p>
            <a:r>
              <a:rPr lang="en-GB" dirty="0"/>
              <a:t>Remember these….</a:t>
            </a:r>
          </a:p>
        </p:txBody>
      </p:sp>
      <p:pic>
        <p:nvPicPr>
          <p:cNvPr id="4" name="Picture 3">
            <a:extLst>
              <a:ext uri="{FF2B5EF4-FFF2-40B4-BE49-F238E27FC236}">
                <a16:creationId xmlns:a16="http://schemas.microsoft.com/office/drawing/2014/main" id="{F581EA74-94F2-4605-9B14-09F6684052B6}"/>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259632" y="1556792"/>
            <a:ext cx="6874842" cy="4032448"/>
          </a:xfrm>
          <a:prstGeom prst="rect">
            <a:avLst/>
          </a:prstGeom>
          <a:ln>
            <a:solidFill>
              <a:schemeClr val="accent1"/>
            </a:solidFill>
          </a:ln>
        </p:spPr>
      </p:pic>
    </p:spTree>
    <p:extLst>
      <p:ext uri="{BB962C8B-B14F-4D97-AF65-F5344CB8AC3E}">
        <p14:creationId xmlns:p14="http://schemas.microsoft.com/office/powerpoint/2010/main" val="289004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D3BFB-CCC0-4B05-AE66-0C136F1463F1}"/>
              </a:ext>
            </a:extLst>
          </p:cNvPr>
          <p:cNvSpPr>
            <a:spLocks noGrp="1"/>
          </p:cNvSpPr>
          <p:nvPr>
            <p:ph type="title"/>
          </p:nvPr>
        </p:nvSpPr>
        <p:spPr/>
        <p:txBody>
          <a:bodyPr/>
          <a:lstStyle/>
          <a:p>
            <a:r>
              <a:rPr lang="en-GB" dirty="0"/>
              <a:t>Your Personal Brand</a:t>
            </a:r>
          </a:p>
        </p:txBody>
      </p:sp>
      <p:sp>
        <p:nvSpPr>
          <p:cNvPr id="3" name="Content Placeholder 2">
            <a:extLst>
              <a:ext uri="{FF2B5EF4-FFF2-40B4-BE49-F238E27FC236}">
                <a16:creationId xmlns:a16="http://schemas.microsoft.com/office/drawing/2014/main" id="{90E7BD3B-D025-437B-93C9-B1A44609E43B}"/>
              </a:ext>
            </a:extLst>
          </p:cNvPr>
          <p:cNvSpPr>
            <a:spLocks noGrp="1"/>
          </p:cNvSpPr>
          <p:nvPr>
            <p:ph idx="1"/>
          </p:nvPr>
        </p:nvSpPr>
        <p:spPr/>
        <p:txBody>
          <a:bodyPr/>
          <a:lstStyle/>
          <a:p>
            <a:r>
              <a:rPr lang="en-GB" dirty="0"/>
              <a:t>“Sameness sucks”	- </a:t>
            </a:r>
            <a:r>
              <a:rPr lang="en-GB" i="1" dirty="0">
                <a:solidFill>
                  <a:srgbClr val="0070C0"/>
                </a:solidFill>
              </a:rPr>
              <a:t>Gary Hamel</a:t>
            </a:r>
          </a:p>
          <a:p>
            <a:endParaRPr lang="en-GB" i="1" dirty="0">
              <a:solidFill>
                <a:srgbClr val="0070C0"/>
              </a:solidFill>
            </a:endParaRPr>
          </a:p>
          <a:p>
            <a:r>
              <a:rPr lang="en-GB" dirty="0"/>
              <a:t>So, how do we create a positive self-image and personal brand that marks us out as unique and attractive to employers, customers, et al?</a:t>
            </a:r>
          </a:p>
        </p:txBody>
      </p:sp>
    </p:spTree>
    <p:extLst>
      <p:ext uri="{BB962C8B-B14F-4D97-AF65-F5344CB8AC3E}">
        <p14:creationId xmlns:p14="http://schemas.microsoft.com/office/powerpoint/2010/main" val="1794654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16D4D-90C8-44B6-966D-9E7E17F7788E}"/>
              </a:ext>
            </a:extLst>
          </p:cNvPr>
          <p:cNvSpPr>
            <a:spLocks noGrp="1"/>
          </p:cNvSpPr>
          <p:nvPr>
            <p:ph type="title"/>
          </p:nvPr>
        </p:nvSpPr>
        <p:spPr/>
        <p:txBody>
          <a:bodyPr/>
          <a:lstStyle/>
          <a:p>
            <a:r>
              <a:rPr lang="en-GB" dirty="0"/>
              <a:t>The personal brand of ‘you’</a:t>
            </a:r>
          </a:p>
        </p:txBody>
      </p:sp>
      <p:pic>
        <p:nvPicPr>
          <p:cNvPr id="4" name="Online Media ^0 3">
            <a:hlinkClick r:id="" action="ppaction://media"/>
            <a:extLst>
              <a:ext uri="{FF2B5EF4-FFF2-40B4-BE49-F238E27FC236}">
                <a16:creationId xmlns:a16="http://schemas.microsoft.com/office/drawing/2014/main" id="{FDF7236F-67E8-42E4-AC1B-61CD05BD9860}"/>
              </a:ext>
            </a:extLst>
          </p:cNvPr>
          <p:cNvPicPr>
            <a:picLocks noGrp="1" noRot="1" noChangeAspect="1"/>
          </p:cNvPicPr>
          <p:nvPr>
            <p:ph idx="1"/>
            <a:videoFile r:link="rId1"/>
          </p:nvPr>
        </p:nvPicPr>
        <p:blipFill>
          <a:blip r:embed="rId4"/>
          <a:stretch>
            <a:fillRect/>
          </a:stretch>
        </p:blipFill>
        <p:spPr>
          <a:xfrm>
            <a:off x="1835696" y="1505360"/>
            <a:ext cx="5400600" cy="4050450"/>
          </a:xfrm>
          <a:prstGeom prst="rect">
            <a:avLst/>
          </a:prstGeom>
        </p:spPr>
      </p:pic>
    </p:spTree>
    <p:extLst>
      <p:ext uri="{BB962C8B-B14F-4D97-AF65-F5344CB8AC3E}">
        <p14:creationId xmlns:p14="http://schemas.microsoft.com/office/powerpoint/2010/main" val="1919535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618F4-A5C8-4840-A3E8-2827AFC1C1E7}"/>
              </a:ext>
            </a:extLst>
          </p:cNvPr>
          <p:cNvSpPr>
            <a:spLocks noGrp="1"/>
          </p:cNvSpPr>
          <p:nvPr>
            <p:ph type="title"/>
          </p:nvPr>
        </p:nvSpPr>
        <p:spPr/>
        <p:txBody>
          <a:bodyPr>
            <a:noAutofit/>
          </a:bodyPr>
          <a:lstStyle/>
          <a:p>
            <a:r>
              <a:rPr lang="en-GB" sz="3600" dirty="0"/>
              <a:t>Applying for the job you want, on the career path you want</a:t>
            </a:r>
          </a:p>
        </p:txBody>
      </p:sp>
      <p:sp>
        <p:nvSpPr>
          <p:cNvPr id="3" name="Content Placeholder 2">
            <a:extLst>
              <a:ext uri="{FF2B5EF4-FFF2-40B4-BE49-F238E27FC236}">
                <a16:creationId xmlns:a16="http://schemas.microsoft.com/office/drawing/2014/main" id="{707DDC85-92FB-40F7-9AF3-AAEE9F3C5C11}"/>
              </a:ext>
            </a:extLst>
          </p:cNvPr>
          <p:cNvSpPr>
            <a:spLocks noGrp="1"/>
          </p:cNvSpPr>
          <p:nvPr>
            <p:ph idx="1"/>
          </p:nvPr>
        </p:nvSpPr>
        <p:spPr>
          <a:xfrm>
            <a:off x="457200" y="1916832"/>
            <a:ext cx="8229600" cy="3096344"/>
          </a:xfrm>
        </p:spPr>
        <p:txBody>
          <a:bodyPr>
            <a:normAutofit/>
          </a:bodyPr>
          <a:lstStyle/>
          <a:p>
            <a:r>
              <a:rPr lang="en-GB" dirty="0">
                <a:solidFill>
                  <a:srgbClr val="0070C0"/>
                </a:solidFill>
              </a:rPr>
              <a:t>Being on this course probably means you have a career path in mind </a:t>
            </a:r>
            <a:r>
              <a:rPr lang="en-GB" i="1" dirty="0">
                <a:solidFill>
                  <a:srgbClr val="0070C0"/>
                </a:solidFill>
              </a:rPr>
              <a:t>(if not, start thinking &amp; planning now!)</a:t>
            </a:r>
          </a:p>
          <a:p>
            <a:endParaRPr lang="en-GB" i="1" dirty="0">
              <a:solidFill>
                <a:srgbClr val="0070C0"/>
              </a:solidFill>
            </a:endParaRPr>
          </a:p>
          <a:p>
            <a:r>
              <a:rPr lang="en-GB" i="1" dirty="0">
                <a:solidFill>
                  <a:srgbClr val="7030A0"/>
                </a:solidFill>
              </a:rPr>
              <a:t>Try applying a ‘career planning process’!</a:t>
            </a:r>
          </a:p>
        </p:txBody>
      </p:sp>
    </p:spTree>
    <p:extLst>
      <p:ext uri="{BB962C8B-B14F-4D97-AF65-F5344CB8AC3E}">
        <p14:creationId xmlns:p14="http://schemas.microsoft.com/office/powerpoint/2010/main" val="323027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0E255-6669-4E8E-B4C3-8423A74F701B}"/>
              </a:ext>
            </a:extLst>
          </p:cNvPr>
          <p:cNvSpPr>
            <a:spLocks noGrp="1"/>
          </p:cNvSpPr>
          <p:nvPr>
            <p:ph type="title"/>
          </p:nvPr>
        </p:nvSpPr>
        <p:spPr/>
        <p:txBody>
          <a:bodyPr/>
          <a:lstStyle/>
          <a:p>
            <a:r>
              <a:rPr lang="en-GB" dirty="0"/>
              <a:t>Career planning process</a:t>
            </a:r>
          </a:p>
        </p:txBody>
      </p:sp>
      <p:sp>
        <p:nvSpPr>
          <p:cNvPr id="3" name="Content Placeholder 2">
            <a:extLst>
              <a:ext uri="{FF2B5EF4-FFF2-40B4-BE49-F238E27FC236}">
                <a16:creationId xmlns:a16="http://schemas.microsoft.com/office/drawing/2014/main" id="{FC6296D2-C1AE-4A20-A4A3-DC65B9C56B0B}"/>
              </a:ext>
            </a:extLst>
          </p:cNvPr>
          <p:cNvSpPr>
            <a:spLocks noGrp="1"/>
          </p:cNvSpPr>
          <p:nvPr>
            <p:ph idx="1"/>
          </p:nvPr>
        </p:nvSpPr>
        <p:spPr/>
        <p:txBody>
          <a:bodyPr>
            <a:normAutofit fontScale="85000" lnSpcReduction="20000"/>
          </a:bodyPr>
          <a:lstStyle/>
          <a:p>
            <a:pPr marL="514350" indent="-514350">
              <a:buFont typeface="+mj-lt"/>
              <a:buAutoNum type="arabicPeriod"/>
            </a:pPr>
            <a:r>
              <a:rPr lang="en-GB" dirty="0"/>
              <a:t>Awareness of the need to make career decision</a:t>
            </a:r>
          </a:p>
          <a:p>
            <a:pPr marL="514350" indent="-514350">
              <a:buFont typeface="+mj-lt"/>
              <a:buAutoNum type="arabicPeriod"/>
            </a:pPr>
            <a:r>
              <a:rPr lang="en-GB" dirty="0"/>
              <a:t>Studying your environment</a:t>
            </a:r>
          </a:p>
          <a:p>
            <a:pPr marL="514350" indent="-514350">
              <a:buFont typeface="+mj-lt"/>
              <a:buAutoNum type="arabicPeriod"/>
            </a:pPr>
            <a:r>
              <a:rPr lang="en-GB" dirty="0"/>
              <a:t>Self-study</a:t>
            </a:r>
          </a:p>
          <a:p>
            <a:pPr marL="514350" indent="-514350">
              <a:buFont typeface="+mj-lt"/>
              <a:buAutoNum type="arabicPeriod"/>
            </a:pPr>
            <a:r>
              <a:rPr lang="en-GB" dirty="0"/>
              <a:t>Generating occupational alternatives</a:t>
            </a:r>
          </a:p>
          <a:p>
            <a:pPr marL="514350" indent="-514350">
              <a:buFont typeface="+mj-lt"/>
              <a:buAutoNum type="arabicPeriod"/>
            </a:pPr>
            <a:r>
              <a:rPr lang="en-GB" dirty="0"/>
              <a:t>Information gathering on occupational prospects</a:t>
            </a:r>
          </a:p>
          <a:p>
            <a:pPr marL="514350" indent="-514350">
              <a:buFont typeface="+mj-lt"/>
              <a:buAutoNum type="arabicPeriod"/>
            </a:pPr>
            <a:r>
              <a:rPr lang="en-GB" dirty="0"/>
              <a:t>Making a decision or ranking your prospects</a:t>
            </a:r>
          </a:p>
          <a:p>
            <a:pPr marL="514350" indent="-514350">
              <a:buFont typeface="+mj-lt"/>
              <a:buAutoNum type="arabicPeriod"/>
            </a:pPr>
            <a:r>
              <a:rPr lang="en-GB" dirty="0"/>
              <a:t>Implementing career decision through training and job search methods</a:t>
            </a:r>
          </a:p>
          <a:p>
            <a:pPr marL="514350" indent="-514350">
              <a:buFont typeface="+mj-lt"/>
              <a:buAutoNum type="arabicPeriod"/>
            </a:pPr>
            <a:r>
              <a:rPr lang="en-GB" dirty="0"/>
              <a:t>Using feedback to evaluate a decision</a:t>
            </a:r>
          </a:p>
        </p:txBody>
      </p:sp>
    </p:spTree>
    <p:extLst>
      <p:ext uri="{BB962C8B-B14F-4D97-AF65-F5344CB8AC3E}">
        <p14:creationId xmlns:p14="http://schemas.microsoft.com/office/powerpoint/2010/main" val="1151906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F18E1-F784-479F-BC0B-D8B9232E41BF}"/>
              </a:ext>
            </a:extLst>
          </p:cNvPr>
          <p:cNvSpPr>
            <a:spLocks noGrp="1"/>
          </p:cNvSpPr>
          <p:nvPr>
            <p:ph type="title"/>
          </p:nvPr>
        </p:nvSpPr>
        <p:spPr/>
        <p:txBody>
          <a:bodyPr>
            <a:normAutofit fontScale="90000"/>
          </a:bodyPr>
          <a:lstStyle/>
          <a:p>
            <a:r>
              <a:rPr lang="en-GB" dirty="0"/>
              <a:t>Applying for the job you want, on the career path you want</a:t>
            </a:r>
          </a:p>
        </p:txBody>
      </p:sp>
      <p:sp>
        <p:nvSpPr>
          <p:cNvPr id="3" name="Content Placeholder 2">
            <a:extLst>
              <a:ext uri="{FF2B5EF4-FFF2-40B4-BE49-F238E27FC236}">
                <a16:creationId xmlns:a16="http://schemas.microsoft.com/office/drawing/2014/main" id="{C8EE39B7-0910-40FE-BA85-E887E5E64019}"/>
              </a:ext>
            </a:extLst>
          </p:cNvPr>
          <p:cNvSpPr>
            <a:spLocks noGrp="1"/>
          </p:cNvSpPr>
          <p:nvPr>
            <p:ph idx="1"/>
          </p:nvPr>
        </p:nvSpPr>
        <p:spPr>
          <a:xfrm>
            <a:off x="482388" y="1988840"/>
            <a:ext cx="8229600" cy="3456384"/>
          </a:xfrm>
        </p:spPr>
        <p:txBody>
          <a:bodyPr/>
          <a:lstStyle/>
          <a:p>
            <a:r>
              <a:rPr lang="en-GB" i="1" dirty="0">
                <a:solidFill>
                  <a:srgbClr val="0070C0"/>
                </a:solidFill>
              </a:rPr>
              <a:t>When you have your clear path in mind, you need to identify a job opportunity – either through job adverts or through your business/personal network</a:t>
            </a:r>
          </a:p>
          <a:p>
            <a:endParaRPr lang="en-GB" i="1" dirty="0"/>
          </a:p>
          <a:p>
            <a:r>
              <a:rPr lang="en-GB" i="1" dirty="0">
                <a:solidFill>
                  <a:srgbClr val="7030A0"/>
                </a:solidFill>
              </a:rPr>
              <a:t>What do you need to do now?</a:t>
            </a:r>
          </a:p>
          <a:p>
            <a:endParaRPr lang="en-GB" dirty="0"/>
          </a:p>
        </p:txBody>
      </p:sp>
    </p:spTree>
    <p:extLst>
      <p:ext uri="{BB962C8B-B14F-4D97-AF65-F5344CB8AC3E}">
        <p14:creationId xmlns:p14="http://schemas.microsoft.com/office/powerpoint/2010/main" val="1833179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D0491-CCC2-42D9-AD56-3C40AFF8ECEC}"/>
              </a:ext>
            </a:extLst>
          </p:cNvPr>
          <p:cNvSpPr>
            <a:spLocks noGrp="1"/>
          </p:cNvSpPr>
          <p:nvPr>
            <p:ph type="title"/>
          </p:nvPr>
        </p:nvSpPr>
        <p:spPr/>
        <p:txBody>
          <a:bodyPr/>
          <a:lstStyle/>
          <a:p>
            <a:r>
              <a:rPr lang="en-GB" dirty="0"/>
              <a:t>What do you need to do now</a:t>
            </a:r>
          </a:p>
        </p:txBody>
      </p:sp>
      <p:sp>
        <p:nvSpPr>
          <p:cNvPr id="3" name="Content Placeholder 2">
            <a:extLst>
              <a:ext uri="{FF2B5EF4-FFF2-40B4-BE49-F238E27FC236}">
                <a16:creationId xmlns:a16="http://schemas.microsoft.com/office/drawing/2014/main" id="{E9A04AF0-319F-4CA3-B26B-79058460790F}"/>
              </a:ext>
            </a:extLst>
          </p:cNvPr>
          <p:cNvSpPr>
            <a:spLocks noGrp="1"/>
          </p:cNvSpPr>
          <p:nvPr>
            <p:ph idx="1"/>
          </p:nvPr>
        </p:nvSpPr>
        <p:spPr/>
        <p:txBody>
          <a:bodyPr>
            <a:normAutofit/>
          </a:bodyPr>
          <a:lstStyle/>
          <a:p>
            <a:r>
              <a:rPr lang="en-GB" sz="4000" dirty="0"/>
              <a:t>Sell yourself to the employer….or investor</a:t>
            </a:r>
          </a:p>
          <a:p>
            <a:r>
              <a:rPr lang="en-GB" sz="4000" i="1" dirty="0">
                <a:solidFill>
                  <a:srgbClr val="0070C0"/>
                </a:solidFill>
              </a:rPr>
              <a:t>This leads us to </a:t>
            </a:r>
            <a:r>
              <a:rPr lang="en-GB" sz="4000" b="1" i="1" dirty="0">
                <a:solidFill>
                  <a:srgbClr val="0070C0"/>
                </a:solidFill>
              </a:rPr>
              <a:t>CVs and covering letters</a:t>
            </a:r>
          </a:p>
        </p:txBody>
      </p:sp>
    </p:spTree>
    <p:extLst>
      <p:ext uri="{BB962C8B-B14F-4D97-AF65-F5344CB8AC3E}">
        <p14:creationId xmlns:p14="http://schemas.microsoft.com/office/powerpoint/2010/main" val="3869231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42311-AC2B-4BBF-8BF5-1FD566C794F8}"/>
              </a:ext>
            </a:extLst>
          </p:cNvPr>
          <p:cNvSpPr>
            <a:spLocks noGrp="1"/>
          </p:cNvSpPr>
          <p:nvPr>
            <p:ph type="title"/>
          </p:nvPr>
        </p:nvSpPr>
        <p:spPr/>
        <p:txBody>
          <a:bodyPr/>
          <a:lstStyle/>
          <a:p>
            <a:r>
              <a:rPr lang="en-GB" dirty="0"/>
              <a:t>Before You Apply … (1)</a:t>
            </a:r>
          </a:p>
        </p:txBody>
      </p:sp>
      <p:sp>
        <p:nvSpPr>
          <p:cNvPr id="3" name="Content Placeholder 2">
            <a:extLst>
              <a:ext uri="{FF2B5EF4-FFF2-40B4-BE49-F238E27FC236}">
                <a16:creationId xmlns:a16="http://schemas.microsoft.com/office/drawing/2014/main" id="{E2C6B44B-8460-4B71-905A-90BAF923D817}"/>
              </a:ext>
            </a:extLst>
          </p:cNvPr>
          <p:cNvSpPr>
            <a:spLocks noGrp="1"/>
          </p:cNvSpPr>
          <p:nvPr>
            <p:ph idx="1"/>
          </p:nvPr>
        </p:nvSpPr>
        <p:spPr>
          <a:xfrm>
            <a:off x="457200" y="1417638"/>
            <a:ext cx="8229600" cy="4243610"/>
          </a:xfrm>
        </p:spPr>
        <p:txBody>
          <a:bodyPr>
            <a:normAutofit fontScale="70000" lnSpcReduction="20000"/>
          </a:bodyPr>
          <a:lstStyle/>
          <a:p>
            <a:r>
              <a:rPr lang="en-GB" dirty="0"/>
              <a:t>Find out about the organisation:</a:t>
            </a:r>
          </a:p>
          <a:p>
            <a:pPr lvl="1"/>
            <a:r>
              <a:rPr lang="en-GB" dirty="0">
                <a:solidFill>
                  <a:srgbClr val="7030A0"/>
                </a:solidFill>
              </a:rPr>
              <a:t>What is the organisation’s strategy for doing what it wishes to do? (This may be challenging to find out since it is commercially sensitive, but it will show you where the opportunities might be within the organisation in a couple of years.)</a:t>
            </a:r>
          </a:p>
          <a:p>
            <a:pPr lvl="1"/>
            <a:r>
              <a:rPr lang="en-GB" dirty="0">
                <a:solidFill>
                  <a:srgbClr val="0070C0"/>
                </a:solidFill>
              </a:rPr>
              <a:t>How does the organisation train and develop its staff?</a:t>
            </a:r>
          </a:p>
          <a:p>
            <a:pPr lvl="1"/>
            <a:r>
              <a:rPr lang="en-GB" dirty="0">
                <a:solidFill>
                  <a:srgbClr val="7030A0"/>
                </a:solidFill>
              </a:rPr>
              <a:t>What is it like to work there: are individuals friendly, or are lower-level employees not treated well?</a:t>
            </a:r>
          </a:p>
          <a:p>
            <a:pPr lvl="1"/>
            <a:r>
              <a:rPr lang="en-GB" dirty="0">
                <a:solidFill>
                  <a:srgbClr val="0070C0"/>
                </a:solidFill>
              </a:rPr>
              <a:t>Are there many rules and procedures to follow, or are people fairly free to get on with their work in their own way?</a:t>
            </a:r>
          </a:p>
          <a:p>
            <a:pPr lvl="1"/>
            <a:endParaRPr lang="en-GB" dirty="0"/>
          </a:p>
          <a:p>
            <a:r>
              <a:rPr lang="en-GB" dirty="0"/>
              <a:t>What they do, where they are located, how they work and what external factors affect their performance.</a:t>
            </a:r>
          </a:p>
          <a:p>
            <a:pPr marL="0" indent="0">
              <a:buNone/>
            </a:pPr>
            <a:endParaRPr lang="en-GB" dirty="0"/>
          </a:p>
        </p:txBody>
      </p:sp>
    </p:spTree>
    <p:extLst>
      <p:ext uri="{BB962C8B-B14F-4D97-AF65-F5344CB8AC3E}">
        <p14:creationId xmlns:p14="http://schemas.microsoft.com/office/powerpoint/2010/main" val="2431395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F15EF-2BEC-4319-BD5D-703AE8090B01}"/>
              </a:ext>
            </a:extLst>
          </p:cNvPr>
          <p:cNvSpPr>
            <a:spLocks noGrp="1"/>
          </p:cNvSpPr>
          <p:nvPr>
            <p:ph type="title"/>
          </p:nvPr>
        </p:nvSpPr>
        <p:spPr/>
        <p:txBody>
          <a:bodyPr/>
          <a:lstStyle/>
          <a:p>
            <a:r>
              <a:rPr lang="en-GB" dirty="0"/>
              <a:t>Before You Apply … (2):</a:t>
            </a:r>
          </a:p>
        </p:txBody>
      </p:sp>
      <p:sp>
        <p:nvSpPr>
          <p:cNvPr id="3" name="Content Placeholder 2">
            <a:extLst>
              <a:ext uri="{FF2B5EF4-FFF2-40B4-BE49-F238E27FC236}">
                <a16:creationId xmlns:a16="http://schemas.microsoft.com/office/drawing/2014/main" id="{B1848A85-9826-4A20-AB5D-CEEE31B19E64}"/>
              </a:ext>
            </a:extLst>
          </p:cNvPr>
          <p:cNvSpPr>
            <a:spLocks noGrp="1"/>
          </p:cNvSpPr>
          <p:nvPr>
            <p:ph idx="1"/>
          </p:nvPr>
        </p:nvSpPr>
        <p:spPr/>
        <p:txBody>
          <a:bodyPr>
            <a:normAutofit/>
          </a:bodyPr>
          <a:lstStyle/>
          <a:p>
            <a:pPr marL="0" indent="0" algn="ctr">
              <a:buNone/>
            </a:pPr>
            <a:r>
              <a:rPr lang="en-GB" b="1" dirty="0"/>
              <a:t>Create Your Personal Brand … and </a:t>
            </a:r>
            <a:r>
              <a:rPr lang="en-GB" b="1" i="1" u="sng" dirty="0">
                <a:solidFill>
                  <a:srgbClr val="FF0000"/>
                </a:solidFill>
              </a:rPr>
              <a:t>USP</a:t>
            </a:r>
          </a:p>
          <a:p>
            <a:r>
              <a:rPr lang="en-GB" dirty="0"/>
              <a:t>What you have done</a:t>
            </a:r>
          </a:p>
          <a:p>
            <a:r>
              <a:rPr lang="en-GB" dirty="0"/>
              <a:t>Who you are</a:t>
            </a:r>
          </a:p>
          <a:p>
            <a:r>
              <a:rPr lang="en-GB" dirty="0"/>
              <a:t>Ensure that people know about it</a:t>
            </a:r>
          </a:p>
          <a:p>
            <a:r>
              <a:rPr lang="en-GB" dirty="0"/>
              <a:t>Your experiences – activities and responsibilities</a:t>
            </a:r>
          </a:p>
          <a:p>
            <a:pPr marL="0" indent="0">
              <a:buNone/>
            </a:pPr>
            <a:endParaRPr lang="en-GB" b="1" i="1" u="sng" dirty="0"/>
          </a:p>
        </p:txBody>
      </p:sp>
    </p:spTree>
    <p:extLst>
      <p:ext uri="{BB962C8B-B14F-4D97-AF65-F5344CB8AC3E}">
        <p14:creationId xmlns:p14="http://schemas.microsoft.com/office/powerpoint/2010/main" val="3435698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022B4-D121-4912-9E0F-0BABFC469225}"/>
              </a:ext>
            </a:extLst>
          </p:cNvPr>
          <p:cNvSpPr>
            <a:spLocks noGrp="1"/>
          </p:cNvSpPr>
          <p:nvPr>
            <p:ph type="title"/>
          </p:nvPr>
        </p:nvSpPr>
        <p:spPr/>
        <p:txBody>
          <a:bodyPr>
            <a:normAutofit/>
          </a:bodyPr>
          <a:lstStyle/>
          <a:p>
            <a:r>
              <a:rPr lang="en-GB" dirty="0"/>
              <a:t>Before You Apply … (3)</a:t>
            </a:r>
          </a:p>
        </p:txBody>
      </p:sp>
      <p:sp>
        <p:nvSpPr>
          <p:cNvPr id="3" name="Content Placeholder 2">
            <a:extLst>
              <a:ext uri="{FF2B5EF4-FFF2-40B4-BE49-F238E27FC236}">
                <a16:creationId xmlns:a16="http://schemas.microsoft.com/office/drawing/2014/main" id="{354D9D31-9770-4479-BE2B-9269064195A1}"/>
              </a:ext>
            </a:extLst>
          </p:cNvPr>
          <p:cNvSpPr>
            <a:spLocks noGrp="1"/>
          </p:cNvSpPr>
          <p:nvPr>
            <p:ph idx="1"/>
          </p:nvPr>
        </p:nvSpPr>
        <p:spPr/>
        <p:txBody>
          <a:bodyPr>
            <a:normAutofit/>
          </a:bodyPr>
          <a:lstStyle/>
          <a:p>
            <a:r>
              <a:rPr lang="en-GB" dirty="0"/>
              <a:t>What you have done</a:t>
            </a:r>
          </a:p>
          <a:p>
            <a:r>
              <a:rPr lang="en-GB" dirty="0"/>
              <a:t>Who you are</a:t>
            </a:r>
          </a:p>
          <a:p>
            <a:r>
              <a:rPr lang="en-GB" dirty="0"/>
              <a:t>Ensure that people know about it</a:t>
            </a:r>
          </a:p>
          <a:p>
            <a:r>
              <a:rPr lang="en-GB" dirty="0"/>
              <a:t>Your experiences – activities and responsibilities</a:t>
            </a:r>
          </a:p>
          <a:p>
            <a:r>
              <a:rPr lang="en-GB" b="1" i="1" u="sng" dirty="0">
                <a:solidFill>
                  <a:srgbClr val="00B050"/>
                </a:solidFill>
              </a:rPr>
              <a:t>Your online profile</a:t>
            </a:r>
          </a:p>
          <a:p>
            <a:endParaRPr lang="en-GB" dirty="0"/>
          </a:p>
        </p:txBody>
      </p:sp>
    </p:spTree>
    <p:extLst>
      <p:ext uri="{BB962C8B-B14F-4D97-AF65-F5344CB8AC3E}">
        <p14:creationId xmlns:p14="http://schemas.microsoft.com/office/powerpoint/2010/main" val="1854946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ECED1-CD58-41D3-98EB-425D62032BF2}"/>
              </a:ext>
            </a:extLst>
          </p:cNvPr>
          <p:cNvSpPr>
            <a:spLocks noGrp="1"/>
          </p:cNvSpPr>
          <p:nvPr>
            <p:ph type="title"/>
          </p:nvPr>
        </p:nvSpPr>
        <p:spPr/>
        <p:txBody>
          <a:bodyPr/>
          <a:lstStyle/>
          <a:p>
            <a:r>
              <a:rPr lang="en-GB" dirty="0"/>
              <a:t>Before You Apply … (4):</a:t>
            </a:r>
          </a:p>
        </p:txBody>
      </p:sp>
      <p:sp>
        <p:nvSpPr>
          <p:cNvPr id="3" name="Content Placeholder 2">
            <a:extLst>
              <a:ext uri="{FF2B5EF4-FFF2-40B4-BE49-F238E27FC236}">
                <a16:creationId xmlns:a16="http://schemas.microsoft.com/office/drawing/2014/main" id="{7778C2B0-2D84-462A-854F-E0828259FC82}"/>
              </a:ext>
            </a:extLst>
          </p:cNvPr>
          <p:cNvSpPr>
            <a:spLocks noGrp="1"/>
          </p:cNvSpPr>
          <p:nvPr>
            <p:ph idx="1"/>
          </p:nvPr>
        </p:nvSpPr>
        <p:spPr/>
        <p:txBody>
          <a:bodyPr>
            <a:normAutofit fontScale="85000" lnSpcReduction="20000"/>
          </a:bodyPr>
          <a:lstStyle/>
          <a:p>
            <a:pPr marL="0" indent="0" algn="ctr">
              <a:buNone/>
            </a:pPr>
            <a:r>
              <a:rPr lang="en-GB" sz="3800" b="1" dirty="0"/>
              <a:t>Find Out About the Vacancy</a:t>
            </a:r>
          </a:p>
          <a:p>
            <a:pPr marL="0" indent="0" algn="ctr">
              <a:buNone/>
            </a:pPr>
            <a:endParaRPr lang="en-GB" dirty="0"/>
          </a:p>
          <a:p>
            <a:r>
              <a:rPr lang="en-GB" dirty="0">
                <a:solidFill>
                  <a:srgbClr val="7030A0"/>
                </a:solidFill>
              </a:rPr>
              <a:t>Match the skills with evidence:</a:t>
            </a:r>
          </a:p>
          <a:p>
            <a:endParaRPr lang="en-GB" dirty="0"/>
          </a:p>
          <a:p>
            <a:pPr marL="0" indent="0">
              <a:buNone/>
            </a:pPr>
            <a:r>
              <a:rPr lang="en-GB" i="1" dirty="0"/>
              <a:t>‘</a:t>
            </a:r>
            <a:r>
              <a:rPr lang="en-GB" i="1" dirty="0">
                <a:solidFill>
                  <a:srgbClr val="0070C0"/>
                </a:solidFill>
              </a:rPr>
              <a:t>We are seeking highly competent individuals to join as graduate trainees. As such, you will be expected to analyse data produced by other team members, to lead project teams and to present your findings both orally and in writing to middle management on a regular basis’.</a:t>
            </a:r>
            <a:endParaRPr lang="en-GB" dirty="0">
              <a:solidFill>
                <a:srgbClr val="0070C0"/>
              </a:solidFill>
            </a:endParaRPr>
          </a:p>
          <a:p>
            <a:pPr marL="0" indent="0" algn="ctr">
              <a:buNone/>
            </a:pPr>
            <a:endParaRPr lang="en-GB" dirty="0"/>
          </a:p>
        </p:txBody>
      </p:sp>
    </p:spTree>
    <p:extLst>
      <p:ext uri="{BB962C8B-B14F-4D97-AF65-F5344CB8AC3E}">
        <p14:creationId xmlns:p14="http://schemas.microsoft.com/office/powerpoint/2010/main" val="3378282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06E97-CE10-48D1-A34D-9A81F171AA4C}"/>
              </a:ext>
            </a:extLst>
          </p:cNvPr>
          <p:cNvSpPr>
            <a:spLocks noGrp="1"/>
          </p:cNvSpPr>
          <p:nvPr>
            <p:ph type="title"/>
          </p:nvPr>
        </p:nvSpPr>
        <p:spPr/>
        <p:txBody>
          <a:bodyPr>
            <a:normAutofit/>
          </a:bodyPr>
          <a:lstStyle/>
          <a:p>
            <a:r>
              <a:rPr lang="en-GB" dirty="0">
                <a:cs typeface="Arial" panose="020B0604020202020204" pitchFamily="34" charset="0"/>
              </a:rPr>
              <a:t>Covering Letter &amp; CV Difference</a:t>
            </a:r>
            <a:endParaRPr lang="en-GB" dirty="0"/>
          </a:p>
        </p:txBody>
      </p:sp>
      <p:sp>
        <p:nvSpPr>
          <p:cNvPr id="4" name="Rectangle 3">
            <a:extLst>
              <a:ext uri="{FF2B5EF4-FFF2-40B4-BE49-F238E27FC236}">
                <a16:creationId xmlns:a16="http://schemas.microsoft.com/office/drawing/2014/main" id="{442965FC-F3F0-48EF-948C-E516C94D567B}"/>
              </a:ext>
            </a:extLst>
          </p:cNvPr>
          <p:cNvSpPr>
            <a:spLocks noChangeArrowheads="1"/>
          </p:cNvSpPr>
          <p:nvPr/>
        </p:nvSpPr>
        <p:spPr bwMode="auto">
          <a:xfrm>
            <a:off x="179512" y="1339160"/>
            <a:ext cx="7227391" cy="424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457200" indent="-457200">
              <a:lnSpc>
                <a:spcPct val="115000"/>
              </a:lnSpc>
              <a:spcAft>
                <a:spcPts val="1000"/>
              </a:spcAft>
              <a:buFont typeface="Arial" panose="020B0604020202020204" pitchFamily="34" charset="0"/>
              <a:buChar char="•"/>
            </a:pPr>
            <a:r>
              <a:rPr lang="en-GB" altLang="en-US" sz="2400" dirty="0">
                <a:solidFill>
                  <a:srgbClr val="002060"/>
                </a:solidFill>
              </a:rPr>
              <a:t>“Think of a covering letter as a glass of brandy. It's a short measure, quite potent, you'll know very quickly if you like it or not, and it's very easy to judge the quality”. </a:t>
            </a:r>
          </a:p>
          <a:p>
            <a:pPr marL="457200" indent="-457200">
              <a:lnSpc>
                <a:spcPct val="115000"/>
              </a:lnSpc>
              <a:spcAft>
                <a:spcPts val="1000"/>
              </a:spcAft>
              <a:buFont typeface="Arial" panose="020B0604020202020204" pitchFamily="34" charset="0"/>
              <a:buChar char="•"/>
            </a:pPr>
            <a:r>
              <a:rPr lang="en-GB" altLang="en-US" sz="2400" dirty="0">
                <a:solidFill>
                  <a:srgbClr val="7030A0"/>
                </a:solidFill>
              </a:rPr>
              <a:t>“A CV is more like a glass of wine. It's a bit longer, and while like brandy it's basically fermented fruit juice, it takes more time to grade, and probably a bit more skill”.</a:t>
            </a:r>
          </a:p>
          <a:p>
            <a:pPr algn="r">
              <a:lnSpc>
                <a:spcPct val="115000"/>
              </a:lnSpc>
              <a:spcAft>
                <a:spcPts val="1000"/>
              </a:spcAft>
            </a:pPr>
            <a:r>
              <a:rPr lang="en-GB" altLang="en-US" sz="2400" i="1" dirty="0">
                <a:solidFill>
                  <a:srgbClr val="000000"/>
                </a:solidFill>
              </a:rPr>
              <a:t>David Welsh, Richmond Solutions</a:t>
            </a:r>
          </a:p>
        </p:txBody>
      </p:sp>
      <p:pic>
        <p:nvPicPr>
          <p:cNvPr id="5" name="Picture 4">
            <a:extLst>
              <a:ext uri="{FF2B5EF4-FFF2-40B4-BE49-F238E27FC236}">
                <a16:creationId xmlns:a16="http://schemas.microsoft.com/office/drawing/2014/main" id="{F628E132-1838-4DC9-84C1-65C49056A86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04248" y="2780928"/>
            <a:ext cx="2168062" cy="1358652"/>
          </a:xfrm>
          <a:prstGeom prst="rect">
            <a:avLst/>
          </a:prstGeom>
        </p:spPr>
      </p:pic>
    </p:spTree>
    <p:extLst>
      <p:ext uri="{BB962C8B-B14F-4D97-AF65-F5344CB8AC3E}">
        <p14:creationId xmlns:p14="http://schemas.microsoft.com/office/powerpoint/2010/main" val="111956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par>
                                <p:cTn id="11" presetID="1"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2E86E-3A7B-4DAF-B17C-FCA769AF5290}"/>
              </a:ext>
            </a:extLst>
          </p:cNvPr>
          <p:cNvSpPr>
            <a:spLocks noGrp="1"/>
          </p:cNvSpPr>
          <p:nvPr>
            <p:ph type="title"/>
          </p:nvPr>
        </p:nvSpPr>
        <p:spPr/>
        <p:txBody>
          <a:bodyPr>
            <a:normAutofit fontScale="90000"/>
          </a:bodyPr>
          <a:lstStyle/>
          <a:p>
            <a:r>
              <a:rPr lang="en-GB" sz="4800" b="1" dirty="0">
                <a:cs typeface="Arial" panose="020B0604020202020204" pitchFamily="34" charset="0"/>
              </a:rPr>
              <a:t>Curriculum Vitae</a:t>
            </a:r>
            <a:br>
              <a:rPr lang="en-GB" dirty="0">
                <a:cs typeface="Arial" panose="020B0604020202020204" pitchFamily="34" charset="0"/>
              </a:rPr>
            </a:br>
            <a:r>
              <a:rPr lang="en-GB" i="1" dirty="0">
                <a:cs typeface="Arial" panose="020B0604020202020204" pitchFamily="34" charset="0"/>
              </a:rPr>
              <a:t>[the] course of [my] life</a:t>
            </a:r>
            <a:endParaRPr lang="en-GB" dirty="0"/>
          </a:p>
        </p:txBody>
      </p:sp>
      <p:pic>
        <p:nvPicPr>
          <p:cNvPr id="6" name="Picture 2" descr="http://abriendoespacios.gob.mx/work/models/Abriendo_Espacios/Resource/86/2/images/curriculum2.jpg">
            <a:extLst>
              <a:ext uri="{FF2B5EF4-FFF2-40B4-BE49-F238E27FC236}">
                <a16:creationId xmlns:a16="http://schemas.microsoft.com/office/drawing/2014/main" id="{8D354572-A75C-4399-9127-4E9420845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443" y="1772816"/>
            <a:ext cx="3313113" cy="382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2178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6B466-F0A6-41B7-8027-6606FFB87CE3}"/>
              </a:ext>
            </a:extLst>
          </p:cNvPr>
          <p:cNvSpPr>
            <a:spLocks noGrp="1"/>
          </p:cNvSpPr>
          <p:nvPr>
            <p:ph type="title"/>
          </p:nvPr>
        </p:nvSpPr>
        <p:spPr/>
        <p:txBody>
          <a:bodyPr/>
          <a:lstStyle/>
          <a:p>
            <a:r>
              <a:rPr lang="en-GB" dirty="0">
                <a:cs typeface="Arial" panose="020B0604020202020204" pitchFamily="34" charset="0"/>
              </a:rPr>
              <a:t>What to include in your CV</a:t>
            </a:r>
            <a:endParaRPr lang="en-GB" dirty="0"/>
          </a:p>
        </p:txBody>
      </p:sp>
      <p:pic>
        <p:nvPicPr>
          <p:cNvPr id="4" name="Picture 2">
            <a:extLst>
              <a:ext uri="{FF2B5EF4-FFF2-40B4-BE49-F238E27FC236}">
                <a16:creationId xmlns:a16="http://schemas.microsoft.com/office/drawing/2014/main" id="{53B472FA-984D-4AFB-8FA1-4B17667695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1268760"/>
            <a:ext cx="3767699" cy="42146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3940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61E1E-0D6B-4B04-A09A-3C2CBF60E5CE}"/>
              </a:ext>
            </a:extLst>
          </p:cNvPr>
          <p:cNvSpPr>
            <a:spLocks noGrp="1"/>
          </p:cNvSpPr>
          <p:nvPr>
            <p:ph type="title"/>
          </p:nvPr>
        </p:nvSpPr>
        <p:spPr/>
        <p:txBody>
          <a:bodyPr/>
          <a:lstStyle/>
          <a:p>
            <a:r>
              <a:rPr lang="en-GB" dirty="0"/>
              <a:t>A Curriculum Vitae is …</a:t>
            </a:r>
          </a:p>
        </p:txBody>
      </p:sp>
      <p:sp>
        <p:nvSpPr>
          <p:cNvPr id="3" name="Content Placeholder 2">
            <a:extLst>
              <a:ext uri="{FF2B5EF4-FFF2-40B4-BE49-F238E27FC236}">
                <a16:creationId xmlns:a16="http://schemas.microsoft.com/office/drawing/2014/main" id="{CCBC19A6-3288-4751-88CF-2159D8CEB5A4}"/>
              </a:ext>
            </a:extLst>
          </p:cNvPr>
          <p:cNvSpPr>
            <a:spLocks noGrp="1"/>
          </p:cNvSpPr>
          <p:nvPr>
            <p:ph idx="1"/>
          </p:nvPr>
        </p:nvSpPr>
        <p:spPr>
          <a:xfrm>
            <a:off x="755576" y="1628800"/>
            <a:ext cx="8229600" cy="3917032"/>
          </a:xfrm>
        </p:spPr>
        <p:txBody>
          <a:bodyPr/>
          <a:lstStyle/>
          <a:p>
            <a:pPr marL="0" indent="0">
              <a:buNone/>
            </a:pPr>
            <a:r>
              <a:rPr lang="en-GB" dirty="0">
                <a:solidFill>
                  <a:srgbClr val="7030A0"/>
                </a:solidFill>
              </a:rPr>
              <a:t>‘a document aimed at convincing an employer that who you are, your qualifications, work experience and your skills make it worthwhile for them to offer you either work experience or a chance to move forward in a formal selection process’.</a:t>
            </a:r>
          </a:p>
          <a:p>
            <a:pPr marL="0" indent="0">
              <a:buNone/>
            </a:pPr>
            <a:endParaRPr lang="en-GB" dirty="0"/>
          </a:p>
        </p:txBody>
      </p:sp>
    </p:spTree>
    <p:extLst>
      <p:ext uri="{BB962C8B-B14F-4D97-AF65-F5344CB8AC3E}">
        <p14:creationId xmlns:p14="http://schemas.microsoft.com/office/powerpoint/2010/main" val="40591769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DF61-A64E-42F6-BCBB-C399EA6C1D5C}"/>
              </a:ext>
            </a:extLst>
          </p:cNvPr>
          <p:cNvSpPr>
            <a:spLocks noGrp="1"/>
          </p:cNvSpPr>
          <p:nvPr>
            <p:ph type="title"/>
          </p:nvPr>
        </p:nvSpPr>
        <p:spPr/>
        <p:txBody>
          <a:bodyPr/>
          <a:lstStyle/>
          <a:p>
            <a:r>
              <a:rPr lang="en-GB" dirty="0">
                <a:cs typeface="Arial" panose="020B0604020202020204" pitchFamily="34" charset="0"/>
              </a:rPr>
              <a:t>Purpose of a CV</a:t>
            </a:r>
            <a:endParaRPr lang="en-GB" dirty="0"/>
          </a:p>
        </p:txBody>
      </p:sp>
      <p:sp>
        <p:nvSpPr>
          <p:cNvPr id="3" name="Content Placeholder 2">
            <a:extLst>
              <a:ext uri="{FF2B5EF4-FFF2-40B4-BE49-F238E27FC236}">
                <a16:creationId xmlns:a16="http://schemas.microsoft.com/office/drawing/2014/main" id="{DF9B15C2-8B53-4325-9150-0D7BDC19AAE2}"/>
              </a:ext>
            </a:extLst>
          </p:cNvPr>
          <p:cNvSpPr>
            <a:spLocks noGrp="1"/>
          </p:cNvSpPr>
          <p:nvPr>
            <p:ph idx="1"/>
          </p:nvPr>
        </p:nvSpPr>
        <p:spPr/>
        <p:txBody>
          <a:bodyPr/>
          <a:lstStyle/>
          <a:p>
            <a:pPr marL="0" indent="0">
              <a:buNone/>
            </a:pPr>
            <a:r>
              <a:rPr lang="en-GB" altLang="en-US" dirty="0">
                <a:cs typeface="Arial" charset="0"/>
              </a:rPr>
              <a:t>What is a CV</a:t>
            </a:r>
            <a:r>
              <a:rPr lang="en-GB" altLang="en-US" b="1" dirty="0">
                <a:cs typeface="Arial" charset="0"/>
              </a:rPr>
              <a:t>?</a:t>
            </a:r>
          </a:p>
          <a:p>
            <a:pPr lvl="1"/>
            <a:r>
              <a:rPr lang="en-GB" altLang="en-US" sz="3200" dirty="0">
                <a:cs typeface="Arial" charset="0"/>
              </a:rPr>
              <a:t>It’s an </a:t>
            </a:r>
            <a:r>
              <a:rPr lang="en-GB" altLang="en-US" sz="3200" i="1" dirty="0">
                <a:cs typeface="Arial" charset="0"/>
              </a:rPr>
              <a:t>“initial sales document”</a:t>
            </a:r>
          </a:p>
          <a:p>
            <a:pPr marL="457200" lvl="1" indent="0">
              <a:buNone/>
            </a:pPr>
            <a:endParaRPr lang="en-GB" altLang="en-US" sz="1800" i="1" dirty="0">
              <a:cs typeface="Arial" charset="0"/>
            </a:endParaRPr>
          </a:p>
          <a:p>
            <a:pPr marL="0" indent="0">
              <a:buNone/>
            </a:pPr>
            <a:r>
              <a:rPr lang="en-GB" altLang="en-US" dirty="0">
                <a:cs typeface="Arial" charset="0"/>
              </a:rPr>
              <a:t>What is a CV designed to do</a:t>
            </a:r>
            <a:r>
              <a:rPr lang="en-GB" altLang="en-US" b="1" dirty="0">
                <a:cs typeface="Arial" charset="0"/>
              </a:rPr>
              <a:t>?</a:t>
            </a:r>
          </a:p>
          <a:p>
            <a:pPr lvl="1"/>
            <a:r>
              <a:rPr lang="en-GB" altLang="en-US" sz="3200" dirty="0">
                <a:cs typeface="Arial" charset="0"/>
              </a:rPr>
              <a:t>To </a:t>
            </a:r>
            <a:r>
              <a:rPr lang="en-GB" altLang="en-US" sz="3200" i="1" dirty="0">
                <a:cs typeface="Arial" charset="0"/>
              </a:rPr>
              <a:t>“ get you an interview</a:t>
            </a:r>
            <a:r>
              <a:rPr lang="en-GB" altLang="en-US" sz="3200" dirty="0">
                <a:cs typeface="Arial" charset="0"/>
              </a:rPr>
              <a:t>”</a:t>
            </a:r>
          </a:p>
          <a:p>
            <a:endParaRPr lang="en-GB" dirty="0"/>
          </a:p>
        </p:txBody>
      </p:sp>
      <p:pic>
        <p:nvPicPr>
          <p:cNvPr id="4" name="Picture 2" descr="http://media-cache-ec0.pinimg.com/736x/85/a4/53/85a4534ba46f4230269057eb3ea6eaf9.jpg">
            <a:extLst>
              <a:ext uri="{FF2B5EF4-FFF2-40B4-BE49-F238E27FC236}">
                <a16:creationId xmlns:a16="http://schemas.microsoft.com/office/drawing/2014/main" id="{350C1788-6922-4D53-B68A-379212F83B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45284" y="3501008"/>
            <a:ext cx="3040027" cy="219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921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2B31D-8B48-4364-A810-DF77026AAB80}"/>
              </a:ext>
            </a:extLst>
          </p:cNvPr>
          <p:cNvSpPr>
            <a:spLocks noGrp="1"/>
          </p:cNvSpPr>
          <p:nvPr>
            <p:ph type="title"/>
          </p:nvPr>
        </p:nvSpPr>
        <p:spPr/>
        <p:txBody>
          <a:bodyPr/>
          <a:lstStyle/>
          <a:p>
            <a:r>
              <a:rPr lang="en-GB" dirty="0">
                <a:cs typeface="Arial" panose="020B0604020202020204" pitchFamily="34" charset="0"/>
              </a:rPr>
              <a:t>Two basic types of CV</a:t>
            </a:r>
            <a:endParaRPr lang="en-GB" dirty="0"/>
          </a:p>
        </p:txBody>
      </p:sp>
      <p:sp>
        <p:nvSpPr>
          <p:cNvPr id="3" name="Content Placeholder 2">
            <a:extLst>
              <a:ext uri="{FF2B5EF4-FFF2-40B4-BE49-F238E27FC236}">
                <a16:creationId xmlns:a16="http://schemas.microsoft.com/office/drawing/2014/main" id="{D697E338-0188-469F-BFF2-C072F6F66243}"/>
              </a:ext>
            </a:extLst>
          </p:cNvPr>
          <p:cNvSpPr>
            <a:spLocks noGrp="1"/>
          </p:cNvSpPr>
          <p:nvPr>
            <p:ph idx="1"/>
          </p:nvPr>
        </p:nvSpPr>
        <p:spPr/>
        <p:txBody>
          <a:bodyPr>
            <a:normAutofit fontScale="92500" lnSpcReduction="10000"/>
          </a:bodyPr>
          <a:lstStyle/>
          <a:p>
            <a:pPr marL="117475" indent="0">
              <a:spcBef>
                <a:spcPct val="0"/>
              </a:spcBef>
              <a:buNone/>
            </a:pPr>
            <a:r>
              <a:rPr lang="en-GB" altLang="en-US" b="1" dirty="0">
                <a:cs typeface="Arial" charset="0"/>
              </a:rPr>
              <a:t>A general CV</a:t>
            </a:r>
          </a:p>
          <a:p>
            <a:pPr lvl="1"/>
            <a:r>
              <a:rPr lang="en-GB" altLang="en-US" i="1" dirty="0">
                <a:cs typeface="Arial" charset="0"/>
              </a:rPr>
              <a:t>For speculative approaches </a:t>
            </a:r>
          </a:p>
          <a:p>
            <a:pPr lvl="1"/>
            <a:r>
              <a:rPr lang="en-GB" altLang="en-US" i="1" dirty="0">
                <a:cs typeface="Arial" charset="0"/>
              </a:rPr>
              <a:t>A CV for your network contacts (friends, family etc)</a:t>
            </a:r>
          </a:p>
          <a:p>
            <a:pPr lvl="1"/>
            <a:r>
              <a:rPr lang="en-GB" altLang="en-US" i="1" dirty="0">
                <a:cs typeface="Arial" charset="0"/>
              </a:rPr>
              <a:t>It is a reminder for them to look out, on your behalf, for employment opportunities</a:t>
            </a:r>
          </a:p>
          <a:p>
            <a:pPr marL="457200" lvl="1" indent="0">
              <a:buNone/>
            </a:pPr>
            <a:endParaRPr lang="en-GB" altLang="en-US" sz="2000" i="1" dirty="0">
              <a:cs typeface="Arial" charset="0"/>
            </a:endParaRPr>
          </a:p>
          <a:p>
            <a:pPr marL="117475" indent="0">
              <a:spcBef>
                <a:spcPct val="0"/>
              </a:spcBef>
              <a:buNone/>
            </a:pPr>
            <a:r>
              <a:rPr lang="en-GB" altLang="en-US" b="1" dirty="0">
                <a:cs typeface="Arial" charset="0"/>
              </a:rPr>
              <a:t>A job focused CV</a:t>
            </a:r>
          </a:p>
          <a:p>
            <a:pPr lvl="1"/>
            <a:r>
              <a:rPr lang="en-GB" altLang="en-US" dirty="0">
                <a:cs typeface="Arial" charset="0"/>
              </a:rPr>
              <a:t>It is a one off, uniquely honed and tailored  to suit that particular vacancy.</a:t>
            </a:r>
          </a:p>
          <a:p>
            <a:endParaRPr lang="en-GB" dirty="0"/>
          </a:p>
        </p:txBody>
      </p:sp>
    </p:spTree>
    <p:extLst>
      <p:ext uri="{BB962C8B-B14F-4D97-AF65-F5344CB8AC3E}">
        <p14:creationId xmlns:p14="http://schemas.microsoft.com/office/powerpoint/2010/main" val="15951596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74E55-B74C-4E4B-86CC-D1DF640903EC}"/>
              </a:ext>
            </a:extLst>
          </p:cNvPr>
          <p:cNvSpPr>
            <a:spLocks noGrp="1"/>
          </p:cNvSpPr>
          <p:nvPr>
            <p:ph type="title"/>
          </p:nvPr>
        </p:nvSpPr>
        <p:spPr/>
        <p:txBody>
          <a:bodyPr/>
          <a:lstStyle/>
          <a:p>
            <a:r>
              <a:rPr lang="en-GB" dirty="0"/>
              <a:t>Some observations…</a:t>
            </a:r>
          </a:p>
        </p:txBody>
      </p:sp>
      <p:sp>
        <p:nvSpPr>
          <p:cNvPr id="3" name="Content Placeholder 2">
            <a:extLst>
              <a:ext uri="{FF2B5EF4-FFF2-40B4-BE49-F238E27FC236}">
                <a16:creationId xmlns:a16="http://schemas.microsoft.com/office/drawing/2014/main" id="{19FF8966-DE97-48C0-B445-75C640BF6232}"/>
              </a:ext>
            </a:extLst>
          </p:cNvPr>
          <p:cNvSpPr>
            <a:spLocks noGrp="1"/>
          </p:cNvSpPr>
          <p:nvPr>
            <p:ph idx="1"/>
          </p:nvPr>
        </p:nvSpPr>
        <p:spPr/>
        <p:txBody>
          <a:bodyPr>
            <a:normAutofit fontScale="77500" lnSpcReduction="20000"/>
          </a:bodyPr>
          <a:lstStyle/>
          <a:p>
            <a:pPr marL="574675" indent="-457200">
              <a:spcBef>
                <a:spcPct val="0"/>
              </a:spcBef>
            </a:pPr>
            <a:r>
              <a:rPr lang="en-GB" altLang="en-US" dirty="0">
                <a:solidFill>
                  <a:schemeClr val="accent4"/>
                </a:solidFill>
                <a:cs typeface="Arial" charset="0"/>
              </a:rPr>
              <a:t>A survey of 500 employers and 2,000 consumers by the jobsite Foosle.com found that </a:t>
            </a:r>
            <a:r>
              <a:rPr lang="en-GB" altLang="en-US" b="1" i="1" dirty="0">
                <a:solidFill>
                  <a:schemeClr val="accent4"/>
                </a:solidFill>
                <a:cs typeface="Arial" charset="0"/>
              </a:rPr>
              <a:t>60% of employers think CVs don't accurately represent people applying for jobs </a:t>
            </a:r>
            <a:r>
              <a:rPr lang="en-GB" altLang="en-US" dirty="0">
                <a:solidFill>
                  <a:schemeClr val="accent4"/>
                </a:solidFill>
                <a:cs typeface="Arial" charset="0"/>
              </a:rPr>
              <a:t>in their organisations. </a:t>
            </a:r>
          </a:p>
          <a:p>
            <a:pPr marL="288925" indent="-171450">
              <a:spcBef>
                <a:spcPct val="0"/>
              </a:spcBef>
            </a:pPr>
            <a:endParaRPr lang="en-GB" altLang="en-US" sz="900" dirty="0">
              <a:cs typeface="Arial" charset="0"/>
            </a:endParaRPr>
          </a:p>
          <a:p>
            <a:pPr marL="574675" indent="-457200">
              <a:spcBef>
                <a:spcPct val="0"/>
              </a:spcBef>
            </a:pPr>
            <a:r>
              <a:rPr lang="en-GB" altLang="en-US" dirty="0">
                <a:solidFill>
                  <a:schemeClr val="tx2"/>
                </a:solidFill>
                <a:cs typeface="Arial" charset="0"/>
              </a:rPr>
              <a:t>Many candidates use buzz words they think employers wish to hear. </a:t>
            </a:r>
            <a:r>
              <a:rPr lang="en-GB" altLang="en-US" b="1" dirty="0">
                <a:solidFill>
                  <a:schemeClr val="tx2"/>
                </a:solidFill>
                <a:cs typeface="Arial" charset="0"/>
              </a:rPr>
              <a:t>‘Hard-working', 'team player' and 'motivated' were the most over-used words on CVs</a:t>
            </a:r>
            <a:r>
              <a:rPr lang="en-GB" altLang="en-US" dirty="0">
                <a:solidFill>
                  <a:schemeClr val="tx2"/>
                </a:solidFill>
                <a:cs typeface="Arial" charset="0"/>
              </a:rPr>
              <a:t> making them meaningless to employers and doing little to make candidates stand out.</a:t>
            </a:r>
            <a:endParaRPr lang="en-GB" altLang="en-US" sz="2800" dirty="0">
              <a:solidFill>
                <a:schemeClr val="tx2"/>
              </a:solidFill>
              <a:cs typeface="Arial" charset="0"/>
            </a:endParaRPr>
          </a:p>
          <a:p>
            <a:pPr marL="117475" indent="0" algn="r">
              <a:spcBef>
                <a:spcPct val="0"/>
              </a:spcBef>
              <a:buNone/>
            </a:pPr>
            <a:r>
              <a:rPr lang="en-GB" altLang="en-US" sz="2800" i="1" dirty="0">
                <a:cs typeface="Arial" charset="0"/>
              </a:rPr>
              <a:t>University of Kent</a:t>
            </a:r>
            <a:endParaRPr lang="en-GB" altLang="en-US" i="1" dirty="0">
              <a:cs typeface="Arial" charset="0"/>
            </a:endParaRPr>
          </a:p>
          <a:p>
            <a:endParaRPr lang="en-GB" dirty="0"/>
          </a:p>
        </p:txBody>
      </p:sp>
    </p:spTree>
    <p:extLst>
      <p:ext uri="{BB962C8B-B14F-4D97-AF65-F5344CB8AC3E}">
        <p14:creationId xmlns:p14="http://schemas.microsoft.com/office/powerpoint/2010/main" val="12199100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F2286-3FA6-4165-ABE9-15EF67685BAE}"/>
              </a:ext>
            </a:extLst>
          </p:cNvPr>
          <p:cNvSpPr>
            <a:spLocks noGrp="1"/>
          </p:cNvSpPr>
          <p:nvPr>
            <p:ph type="title"/>
          </p:nvPr>
        </p:nvSpPr>
        <p:spPr/>
        <p:txBody>
          <a:bodyPr/>
          <a:lstStyle/>
          <a:p>
            <a:r>
              <a:rPr lang="en-GB" dirty="0"/>
              <a:t>What would </a:t>
            </a:r>
            <a:r>
              <a:rPr lang="en-GB" b="1" i="1" dirty="0"/>
              <a:t>you</a:t>
            </a:r>
            <a:r>
              <a:rPr lang="en-GB" dirty="0"/>
              <a:t> look for?</a:t>
            </a:r>
          </a:p>
        </p:txBody>
      </p:sp>
      <p:sp>
        <p:nvSpPr>
          <p:cNvPr id="3" name="Content Placeholder 2">
            <a:extLst>
              <a:ext uri="{FF2B5EF4-FFF2-40B4-BE49-F238E27FC236}">
                <a16:creationId xmlns:a16="http://schemas.microsoft.com/office/drawing/2014/main" id="{EF60F24B-7A50-473A-8F36-9A2E6F05096C}"/>
              </a:ext>
            </a:extLst>
          </p:cNvPr>
          <p:cNvSpPr>
            <a:spLocks noGrp="1"/>
          </p:cNvSpPr>
          <p:nvPr>
            <p:ph idx="1"/>
          </p:nvPr>
        </p:nvSpPr>
        <p:spPr/>
        <p:txBody>
          <a:bodyPr/>
          <a:lstStyle/>
          <a:p>
            <a:pPr marL="0" indent="0">
              <a:buNone/>
            </a:pPr>
            <a:r>
              <a:rPr lang="en-GB" b="1"/>
              <a:t>Exercise:</a:t>
            </a:r>
          </a:p>
          <a:p>
            <a:r>
              <a:rPr lang="en-GB" dirty="0"/>
              <a:t>In your groups, spend 10 minutes thinking about, and recording, what you would look for in a CV, if you were recruiting new employees?</a:t>
            </a:r>
          </a:p>
          <a:p>
            <a:r>
              <a:rPr lang="en-GB" dirty="0"/>
              <a:t>Summarise onto paper/flipchart to present your ideas.</a:t>
            </a:r>
          </a:p>
        </p:txBody>
      </p:sp>
    </p:spTree>
    <p:extLst>
      <p:ext uri="{BB962C8B-B14F-4D97-AF65-F5344CB8AC3E}">
        <p14:creationId xmlns:p14="http://schemas.microsoft.com/office/powerpoint/2010/main" val="39323681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20BF-35ED-4030-A591-FF0184226191}"/>
              </a:ext>
            </a:extLst>
          </p:cNvPr>
          <p:cNvSpPr>
            <a:spLocks noGrp="1"/>
          </p:cNvSpPr>
          <p:nvPr>
            <p:ph type="title"/>
          </p:nvPr>
        </p:nvSpPr>
        <p:spPr/>
        <p:txBody>
          <a:bodyPr>
            <a:normAutofit/>
          </a:bodyPr>
          <a:lstStyle/>
          <a:p>
            <a:r>
              <a:rPr lang="en-GB" dirty="0">
                <a:cs typeface="Arial" panose="020B0604020202020204" pitchFamily="34" charset="0"/>
              </a:rPr>
              <a:t>Writing Rules by George Orwell</a:t>
            </a:r>
            <a:endParaRPr lang="en-GB" dirty="0"/>
          </a:p>
        </p:txBody>
      </p:sp>
      <p:sp>
        <p:nvSpPr>
          <p:cNvPr id="3" name="Content Placeholder 2">
            <a:extLst>
              <a:ext uri="{FF2B5EF4-FFF2-40B4-BE49-F238E27FC236}">
                <a16:creationId xmlns:a16="http://schemas.microsoft.com/office/drawing/2014/main" id="{8EEFF2B2-8FC8-4B88-96CE-5DF53D402F45}"/>
              </a:ext>
            </a:extLst>
          </p:cNvPr>
          <p:cNvSpPr>
            <a:spLocks noGrp="1"/>
          </p:cNvSpPr>
          <p:nvPr>
            <p:ph idx="1"/>
          </p:nvPr>
        </p:nvSpPr>
        <p:spPr/>
        <p:txBody>
          <a:bodyPr>
            <a:normAutofit fontScale="85000" lnSpcReduction="20000"/>
          </a:bodyPr>
          <a:lstStyle/>
          <a:p>
            <a:pPr marL="574675" indent="-457200">
              <a:spcBef>
                <a:spcPct val="0"/>
              </a:spcBef>
            </a:pPr>
            <a:r>
              <a:rPr lang="en-GB" altLang="en-US" dirty="0">
                <a:cs typeface="Arial" charset="0"/>
              </a:rPr>
              <a:t>Never use a long word where a short one will do. </a:t>
            </a:r>
          </a:p>
          <a:p>
            <a:pPr marL="403225" indent="-285750">
              <a:spcBef>
                <a:spcPct val="0"/>
              </a:spcBef>
            </a:pPr>
            <a:endParaRPr lang="en-GB" altLang="en-US" sz="1400" dirty="0">
              <a:cs typeface="Arial" charset="0"/>
            </a:endParaRPr>
          </a:p>
          <a:p>
            <a:pPr marL="574675" indent="-457200">
              <a:spcBef>
                <a:spcPct val="0"/>
              </a:spcBef>
            </a:pPr>
            <a:r>
              <a:rPr lang="en-GB" altLang="en-US" dirty="0">
                <a:cs typeface="Arial" charset="0"/>
              </a:rPr>
              <a:t>If it is possible to cut a word out, always cut it out. </a:t>
            </a:r>
          </a:p>
          <a:p>
            <a:pPr marL="403225" indent="-285750">
              <a:spcBef>
                <a:spcPct val="0"/>
              </a:spcBef>
            </a:pPr>
            <a:endParaRPr lang="en-GB" altLang="en-US" sz="1400" dirty="0">
              <a:cs typeface="Arial" charset="0"/>
            </a:endParaRPr>
          </a:p>
          <a:p>
            <a:pPr marL="574675" indent="-457200">
              <a:spcBef>
                <a:spcPct val="0"/>
              </a:spcBef>
            </a:pPr>
            <a:r>
              <a:rPr lang="en-GB" altLang="en-US" dirty="0">
                <a:cs typeface="Arial" charset="0"/>
              </a:rPr>
              <a:t>Never use the passive voice (e.g. </a:t>
            </a:r>
            <a:r>
              <a:rPr lang="en-GB" altLang="en-US" i="1" dirty="0">
                <a:cs typeface="Arial" charset="0"/>
              </a:rPr>
              <a:t>"Bones are liked by dogs"</a:t>
            </a:r>
            <a:r>
              <a:rPr lang="en-GB" altLang="en-US" dirty="0">
                <a:cs typeface="Arial" charset="0"/>
              </a:rPr>
              <a:t>) where you can use the active voice (</a:t>
            </a:r>
            <a:r>
              <a:rPr lang="en-GB" altLang="en-US" i="1" dirty="0">
                <a:cs typeface="Arial" charset="0"/>
              </a:rPr>
              <a:t>"Dogs like bones"</a:t>
            </a:r>
            <a:r>
              <a:rPr lang="en-GB" altLang="en-US" dirty="0">
                <a:cs typeface="Arial" charset="0"/>
              </a:rPr>
              <a:t>). </a:t>
            </a:r>
          </a:p>
          <a:p>
            <a:pPr marL="403225" indent="-285750">
              <a:spcBef>
                <a:spcPct val="0"/>
              </a:spcBef>
            </a:pPr>
            <a:endParaRPr lang="en-GB" altLang="en-US" sz="1400" dirty="0">
              <a:cs typeface="Arial" charset="0"/>
            </a:endParaRPr>
          </a:p>
          <a:p>
            <a:pPr marL="574675" indent="-457200">
              <a:spcBef>
                <a:spcPct val="0"/>
              </a:spcBef>
            </a:pPr>
            <a:r>
              <a:rPr lang="en-GB" altLang="en-US" dirty="0">
                <a:cs typeface="Arial" charset="0"/>
              </a:rPr>
              <a:t>Never use jargon if you can think of an everyday equivalent.</a:t>
            </a:r>
          </a:p>
          <a:p>
            <a:pPr marL="117475" indent="0">
              <a:spcBef>
                <a:spcPct val="0"/>
              </a:spcBef>
              <a:buNone/>
            </a:pPr>
            <a:endParaRPr lang="en-GB" altLang="en-US" sz="1400" dirty="0">
              <a:cs typeface="Arial" charset="0"/>
            </a:endParaRPr>
          </a:p>
          <a:p>
            <a:pPr marL="117475" indent="0" algn="r">
              <a:spcBef>
                <a:spcPct val="0"/>
              </a:spcBef>
              <a:buNone/>
            </a:pPr>
            <a:r>
              <a:rPr lang="en-GB" altLang="en-US" i="1" dirty="0">
                <a:cs typeface="Arial" charset="0"/>
              </a:rPr>
              <a:t>University of Kent</a:t>
            </a:r>
          </a:p>
          <a:p>
            <a:endParaRPr lang="en-GB" dirty="0"/>
          </a:p>
        </p:txBody>
      </p:sp>
    </p:spTree>
    <p:extLst>
      <p:ext uri="{BB962C8B-B14F-4D97-AF65-F5344CB8AC3E}">
        <p14:creationId xmlns:p14="http://schemas.microsoft.com/office/powerpoint/2010/main" val="28604724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AE31F-292B-4DCB-BD88-3C46FDD9B9AC}"/>
              </a:ext>
            </a:extLst>
          </p:cNvPr>
          <p:cNvSpPr>
            <a:spLocks noGrp="1"/>
          </p:cNvSpPr>
          <p:nvPr>
            <p:ph type="title"/>
          </p:nvPr>
        </p:nvSpPr>
        <p:spPr/>
        <p:txBody>
          <a:bodyPr/>
          <a:lstStyle/>
          <a:p>
            <a:r>
              <a:rPr lang="en-GB" dirty="0">
                <a:cs typeface="Arial" panose="020B0604020202020204" pitchFamily="34" charset="0"/>
              </a:rPr>
              <a:t>7 point plan</a:t>
            </a:r>
            <a:endParaRPr lang="en-GB" dirty="0"/>
          </a:p>
        </p:txBody>
      </p:sp>
      <p:sp>
        <p:nvSpPr>
          <p:cNvPr id="3" name="Content Placeholder 2">
            <a:extLst>
              <a:ext uri="{FF2B5EF4-FFF2-40B4-BE49-F238E27FC236}">
                <a16:creationId xmlns:a16="http://schemas.microsoft.com/office/drawing/2014/main" id="{ADF050C5-FE99-4594-AD3F-6E03EB1B0665}"/>
              </a:ext>
            </a:extLst>
          </p:cNvPr>
          <p:cNvSpPr>
            <a:spLocks noGrp="1"/>
          </p:cNvSpPr>
          <p:nvPr>
            <p:ph idx="1"/>
          </p:nvPr>
        </p:nvSpPr>
        <p:spPr/>
        <p:txBody>
          <a:bodyPr>
            <a:normAutofit fontScale="77500" lnSpcReduction="20000"/>
          </a:bodyPr>
          <a:lstStyle/>
          <a:p>
            <a:pPr marL="514350" indent="-514350">
              <a:buFont typeface="+mj-lt"/>
              <a:buAutoNum type="arabicPeriod"/>
            </a:pPr>
            <a:r>
              <a:rPr lang="en-GB" altLang="en-US" dirty="0">
                <a:cs typeface="Arial" charset="0"/>
              </a:rPr>
              <a:t>Contact Details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Profile/Personal Statement</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Key Skills</a:t>
            </a:r>
          </a:p>
          <a:p>
            <a:pPr marL="228600" indent="-228600">
              <a:buFont typeface="+mj-lt"/>
              <a:buAutoNum type="arabicPeriod"/>
            </a:pPr>
            <a:endParaRPr lang="en-GB" altLang="en-US" sz="800" dirty="0">
              <a:cs typeface="Arial" charset="0"/>
            </a:endParaRPr>
          </a:p>
          <a:p>
            <a:pPr marL="514350" indent="-514350">
              <a:spcAft>
                <a:spcPts val="600"/>
              </a:spcAft>
              <a:buFont typeface="+mj-lt"/>
              <a:buAutoNum type="arabicPeriod"/>
            </a:pPr>
            <a:r>
              <a:rPr lang="en-GB" altLang="en-US" dirty="0">
                <a:cs typeface="Arial" charset="0"/>
              </a:rPr>
              <a:t>Career History</a:t>
            </a:r>
          </a:p>
          <a:p>
            <a:pPr marL="514350" indent="-514350">
              <a:buFont typeface="+mj-lt"/>
              <a:buAutoNum type="arabicPeriod"/>
            </a:pPr>
            <a:r>
              <a:rPr lang="en-GB" altLang="en-US" dirty="0">
                <a:cs typeface="Arial" charset="0"/>
              </a:rPr>
              <a:t>Additional responsibilities and activities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Education &amp; Training</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Interests, hobbies and achievements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References</a:t>
            </a:r>
          </a:p>
          <a:p>
            <a:pPr marL="514350" indent="-514350">
              <a:buFont typeface="+mj-lt"/>
              <a:buAutoNum type="arabicPeriod"/>
            </a:pPr>
            <a:endParaRPr lang="en-GB" dirty="0"/>
          </a:p>
        </p:txBody>
      </p:sp>
    </p:spTree>
    <p:extLst>
      <p:ext uri="{BB962C8B-B14F-4D97-AF65-F5344CB8AC3E}">
        <p14:creationId xmlns:p14="http://schemas.microsoft.com/office/powerpoint/2010/main" val="5762860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ED735-C17C-48A9-B441-542F62382BD5}"/>
              </a:ext>
            </a:extLst>
          </p:cNvPr>
          <p:cNvSpPr>
            <a:spLocks noGrp="1"/>
          </p:cNvSpPr>
          <p:nvPr>
            <p:ph type="title"/>
          </p:nvPr>
        </p:nvSpPr>
        <p:spPr/>
        <p:txBody>
          <a:bodyPr/>
          <a:lstStyle/>
          <a:p>
            <a:r>
              <a:rPr lang="en-GB" dirty="0">
                <a:cs typeface="Arial" panose="020B0604020202020204" pitchFamily="34" charset="0"/>
              </a:rPr>
              <a:t>Ideal CV</a:t>
            </a:r>
            <a:endParaRPr lang="en-GB" dirty="0"/>
          </a:p>
        </p:txBody>
      </p:sp>
      <p:sp>
        <p:nvSpPr>
          <p:cNvPr id="3" name="Content Placeholder 2">
            <a:extLst>
              <a:ext uri="{FF2B5EF4-FFF2-40B4-BE49-F238E27FC236}">
                <a16:creationId xmlns:a16="http://schemas.microsoft.com/office/drawing/2014/main" id="{ECD994F5-39FF-4E97-B99E-5F1A1A1040A8}"/>
              </a:ext>
            </a:extLst>
          </p:cNvPr>
          <p:cNvSpPr>
            <a:spLocks noGrp="1"/>
          </p:cNvSpPr>
          <p:nvPr>
            <p:ph idx="1"/>
          </p:nvPr>
        </p:nvSpPr>
        <p:spPr/>
        <p:txBody>
          <a:bodyPr>
            <a:normAutofit fontScale="85000" lnSpcReduction="10000"/>
          </a:bodyPr>
          <a:lstStyle/>
          <a:p>
            <a:r>
              <a:rPr lang="en-GB" altLang="en-US" dirty="0">
                <a:cs typeface="Arial" charset="0"/>
              </a:rPr>
              <a:t>Neat, well laid out and </a:t>
            </a:r>
            <a:r>
              <a:rPr lang="en-GB" altLang="en-US" b="1" i="1" dirty="0">
                <a:cs typeface="Arial" charset="0"/>
              </a:rPr>
              <a:t>easy to read</a:t>
            </a:r>
          </a:p>
          <a:p>
            <a:endParaRPr lang="en-GB" altLang="en-US" sz="1200" dirty="0">
              <a:cs typeface="Arial" charset="0"/>
            </a:endParaRPr>
          </a:p>
          <a:p>
            <a:r>
              <a:rPr lang="en-GB" altLang="en-US" dirty="0">
                <a:cs typeface="Arial" charset="0"/>
              </a:rPr>
              <a:t>Large margins and uncluttered</a:t>
            </a:r>
          </a:p>
          <a:p>
            <a:endParaRPr lang="en-GB" altLang="en-US" sz="1200" dirty="0">
              <a:cs typeface="Arial" charset="0"/>
            </a:endParaRPr>
          </a:p>
          <a:p>
            <a:r>
              <a:rPr lang="en-GB" altLang="en-US" dirty="0">
                <a:cs typeface="Arial" charset="0"/>
              </a:rPr>
              <a:t>Concentrate on </a:t>
            </a:r>
            <a:r>
              <a:rPr lang="en-GB" altLang="en-US" b="1" i="1" dirty="0">
                <a:cs typeface="Arial" charset="0"/>
              </a:rPr>
              <a:t>what is important to the potential employer</a:t>
            </a:r>
            <a:r>
              <a:rPr lang="en-GB" altLang="en-US" b="1" dirty="0">
                <a:cs typeface="Arial" charset="0"/>
              </a:rPr>
              <a:t>.</a:t>
            </a:r>
          </a:p>
          <a:p>
            <a:endParaRPr lang="en-GB" altLang="en-US" sz="1200" dirty="0">
              <a:cs typeface="Arial" charset="0"/>
            </a:endParaRPr>
          </a:p>
          <a:p>
            <a:r>
              <a:rPr lang="en-GB" altLang="en-US" dirty="0">
                <a:cs typeface="Arial" charset="0"/>
              </a:rPr>
              <a:t>State nothing that shows you in a negative light</a:t>
            </a:r>
          </a:p>
          <a:p>
            <a:endParaRPr lang="en-GB" altLang="en-US" sz="1200" dirty="0">
              <a:cs typeface="Arial" charset="0"/>
            </a:endParaRPr>
          </a:p>
          <a:p>
            <a:r>
              <a:rPr lang="en-GB" altLang="en-US" dirty="0">
                <a:cs typeface="Arial" charset="0"/>
              </a:rPr>
              <a:t>It is </a:t>
            </a:r>
            <a:r>
              <a:rPr lang="en-GB" altLang="en-US" b="1" i="1" dirty="0">
                <a:cs typeface="Arial" charset="0"/>
              </a:rPr>
              <a:t>a living document </a:t>
            </a:r>
            <a:r>
              <a:rPr lang="en-GB" altLang="en-US" dirty="0">
                <a:cs typeface="Arial" charset="0"/>
              </a:rPr>
              <a:t>that should be reviewed and updated regularly.</a:t>
            </a:r>
          </a:p>
          <a:p>
            <a:endParaRPr lang="en-GB" dirty="0"/>
          </a:p>
        </p:txBody>
      </p:sp>
    </p:spTree>
    <p:extLst>
      <p:ext uri="{BB962C8B-B14F-4D97-AF65-F5344CB8AC3E}">
        <p14:creationId xmlns:p14="http://schemas.microsoft.com/office/powerpoint/2010/main" val="589653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5621-1699-4532-882D-C9C0EE6F8163}"/>
              </a:ext>
            </a:extLst>
          </p:cNvPr>
          <p:cNvSpPr>
            <a:spLocks noGrp="1"/>
          </p:cNvSpPr>
          <p:nvPr>
            <p:ph type="title"/>
          </p:nvPr>
        </p:nvSpPr>
        <p:spPr/>
        <p:txBody>
          <a:bodyPr/>
          <a:lstStyle/>
          <a:p>
            <a:r>
              <a:rPr lang="en-GB" dirty="0"/>
              <a:t>CV Presentation and Formatting</a:t>
            </a:r>
          </a:p>
        </p:txBody>
      </p:sp>
      <p:sp>
        <p:nvSpPr>
          <p:cNvPr id="3" name="Content Placeholder 2">
            <a:extLst>
              <a:ext uri="{FF2B5EF4-FFF2-40B4-BE49-F238E27FC236}">
                <a16:creationId xmlns:a16="http://schemas.microsoft.com/office/drawing/2014/main" id="{9B67F42D-A9B8-47C0-97B7-28CAD1255824}"/>
              </a:ext>
            </a:extLst>
          </p:cNvPr>
          <p:cNvSpPr>
            <a:spLocks noGrp="1"/>
          </p:cNvSpPr>
          <p:nvPr>
            <p:ph idx="1"/>
          </p:nvPr>
        </p:nvSpPr>
        <p:spPr/>
        <p:txBody>
          <a:bodyPr>
            <a:normAutofit lnSpcReduction="10000"/>
          </a:bodyPr>
          <a:lstStyle/>
          <a:p>
            <a:r>
              <a:rPr lang="en-GB" dirty="0"/>
              <a:t>Spelling and grammar</a:t>
            </a:r>
          </a:p>
          <a:p>
            <a:r>
              <a:rPr lang="en-GB" dirty="0"/>
              <a:t>Length</a:t>
            </a:r>
          </a:p>
          <a:p>
            <a:r>
              <a:rPr lang="en-GB" dirty="0"/>
              <a:t>Bold text</a:t>
            </a:r>
          </a:p>
          <a:p>
            <a:r>
              <a:rPr lang="en-GB" dirty="0"/>
              <a:t>Using bullet points</a:t>
            </a:r>
          </a:p>
          <a:p>
            <a:r>
              <a:rPr lang="en-GB" dirty="0"/>
              <a:t>Colour</a:t>
            </a:r>
          </a:p>
          <a:p>
            <a:r>
              <a:rPr lang="en-GB" dirty="0"/>
              <a:t>Clutter</a:t>
            </a:r>
          </a:p>
          <a:p>
            <a:r>
              <a:rPr lang="en-GB" dirty="0"/>
              <a:t>Care and attention to detail</a:t>
            </a:r>
          </a:p>
          <a:p>
            <a:endParaRPr lang="en-GB" dirty="0"/>
          </a:p>
        </p:txBody>
      </p:sp>
    </p:spTree>
    <p:extLst>
      <p:ext uri="{BB962C8B-B14F-4D97-AF65-F5344CB8AC3E}">
        <p14:creationId xmlns:p14="http://schemas.microsoft.com/office/powerpoint/2010/main" val="31561771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CB8CE-C25E-42EE-8A0D-AB853F2CB6EC}"/>
              </a:ext>
            </a:extLst>
          </p:cNvPr>
          <p:cNvSpPr>
            <a:spLocks noGrp="1"/>
          </p:cNvSpPr>
          <p:nvPr>
            <p:ph type="title"/>
          </p:nvPr>
        </p:nvSpPr>
        <p:spPr/>
        <p:txBody>
          <a:bodyPr>
            <a:normAutofit fontScale="90000"/>
          </a:bodyPr>
          <a:lstStyle/>
          <a:p>
            <a:r>
              <a:rPr lang="en-GB" dirty="0"/>
              <a:t>Example of a Personal Profile or Statement</a:t>
            </a:r>
          </a:p>
        </p:txBody>
      </p:sp>
      <p:sp>
        <p:nvSpPr>
          <p:cNvPr id="3" name="Content Placeholder 2">
            <a:extLst>
              <a:ext uri="{FF2B5EF4-FFF2-40B4-BE49-F238E27FC236}">
                <a16:creationId xmlns:a16="http://schemas.microsoft.com/office/drawing/2014/main" id="{1CA4684C-DD5F-4260-8BF4-38026EB34354}"/>
              </a:ext>
            </a:extLst>
          </p:cNvPr>
          <p:cNvSpPr>
            <a:spLocks noGrp="1"/>
          </p:cNvSpPr>
          <p:nvPr>
            <p:ph idx="1"/>
          </p:nvPr>
        </p:nvSpPr>
        <p:spPr/>
        <p:txBody>
          <a:bodyPr>
            <a:normAutofit fontScale="85000" lnSpcReduction="20000"/>
          </a:bodyPr>
          <a:lstStyle/>
          <a:p>
            <a:pPr marL="0" indent="0" fontAlgn="t">
              <a:buNone/>
            </a:pPr>
            <a:r>
              <a:rPr lang="en-GB" dirty="0"/>
              <a:t> </a:t>
            </a:r>
          </a:p>
          <a:p>
            <a:pPr marL="0" indent="0" algn="ctr" fontAlgn="t">
              <a:buNone/>
            </a:pPr>
            <a:r>
              <a:rPr lang="en-GB" b="1" dirty="0"/>
              <a:t>Personal statement</a:t>
            </a:r>
            <a:endParaRPr lang="en-GB" dirty="0"/>
          </a:p>
          <a:p>
            <a:pPr marL="0" indent="0" fontAlgn="t">
              <a:buNone/>
            </a:pPr>
            <a:r>
              <a:rPr lang="en-GB" dirty="0"/>
              <a:t> </a:t>
            </a:r>
          </a:p>
          <a:p>
            <a:pPr marL="0" indent="0" fontAlgn="t">
              <a:buNone/>
            </a:pPr>
            <a:r>
              <a:rPr lang="en-GB" dirty="0">
                <a:solidFill>
                  <a:srgbClr val="7030A0"/>
                </a:solidFill>
              </a:rPr>
              <a:t>I am a highly successful individual who is likely to obtain a </a:t>
            </a:r>
            <a:r>
              <a:rPr lang="en-GB" b="1" dirty="0">
                <a:solidFill>
                  <a:srgbClr val="7030A0"/>
                </a:solidFill>
              </a:rPr>
              <a:t>first class honours</a:t>
            </a:r>
            <a:r>
              <a:rPr lang="en-GB" dirty="0">
                <a:solidFill>
                  <a:srgbClr val="7030A0"/>
                </a:solidFill>
              </a:rPr>
              <a:t> degree in Leadership &amp; Management. I have </a:t>
            </a:r>
            <a:r>
              <a:rPr lang="en-GB" b="1" dirty="0">
                <a:solidFill>
                  <a:srgbClr val="7030A0"/>
                </a:solidFill>
              </a:rPr>
              <a:t>strong leadership abilities</a:t>
            </a:r>
            <a:r>
              <a:rPr lang="en-GB" dirty="0">
                <a:solidFill>
                  <a:srgbClr val="7030A0"/>
                </a:solidFill>
              </a:rPr>
              <a:t>, enjoy </a:t>
            </a:r>
            <a:r>
              <a:rPr lang="en-GB" b="1" dirty="0">
                <a:solidFill>
                  <a:srgbClr val="7030A0"/>
                </a:solidFill>
              </a:rPr>
              <a:t>working in teams</a:t>
            </a:r>
            <a:r>
              <a:rPr lang="en-GB" dirty="0">
                <a:solidFill>
                  <a:srgbClr val="7030A0"/>
                </a:solidFill>
              </a:rPr>
              <a:t> and am </a:t>
            </a:r>
            <a:r>
              <a:rPr lang="en-GB" b="1" dirty="0">
                <a:solidFill>
                  <a:srgbClr val="7030A0"/>
                </a:solidFill>
              </a:rPr>
              <a:t>able to present</a:t>
            </a:r>
            <a:r>
              <a:rPr lang="en-GB" dirty="0">
                <a:solidFill>
                  <a:srgbClr val="7030A0"/>
                </a:solidFill>
              </a:rPr>
              <a:t> professionally. </a:t>
            </a:r>
          </a:p>
          <a:p>
            <a:pPr marL="0" indent="0" fontAlgn="t">
              <a:buNone/>
            </a:pPr>
            <a:r>
              <a:rPr lang="en-GB" dirty="0"/>
              <a:t> </a:t>
            </a:r>
          </a:p>
          <a:p>
            <a:pPr marL="0" indent="0" fontAlgn="t">
              <a:buNone/>
            </a:pPr>
            <a:r>
              <a:rPr lang="en-GB" dirty="0"/>
              <a:t> </a:t>
            </a:r>
          </a:p>
          <a:p>
            <a:pPr marL="0" indent="0">
              <a:buNone/>
            </a:pPr>
            <a:endParaRPr lang="en-GB" dirty="0"/>
          </a:p>
        </p:txBody>
      </p:sp>
    </p:spTree>
    <p:extLst>
      <p:ext uri="{BB962C8B-B14F-4D97-AF65-F5344CB8AC3E}">
        <p14:creationId xmlns:p14="http://schemas.microsoft.com/office/powerpoint/2010/main" val="26172466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E7C85-F93A-4E5B-8733-C4CBE0B6F8D3}"/>
              </a:ext>
            </a:extLst>
          </p:cNvPr>
          <p:cNvSpPr>
            <a:spLocks noGrp="1"/>
          </p:cNvSpPr>
          <p:nvPr>
            <p:ph type="title"/>
          </p:nvPr>
        </p:nvSpPr>
        <p:spPr/>
        <p:txBody>
          <a:bodyPr/>
          <a:lstStyle/>
          <a:p>
            <a:r>
              <a:rPr lang="en-GB" dirty="0">
                <a:cs typeface="Arial" panose="020B0604020202020204" pitchFamily="34" charset="0"/>
              </a:rPr>
              <a:t>Profile – Individual 15 mins</a:t>
            </a:r>
            <a:endParaRPr lang="en-GB" dirty="0"/>
          </a:p>
        </p:txBody>
      </p:sp>
      <p:sp>
        <p:nvSpPr>
          <p:cNvPr id="3" name="Content Placeholder 2">
            <a:extLst>
              <a:ext uri="{FF2B5EF4-FFF2-40B4-BE49-F238E27FC236}">
                <a16:creationId xmlns:a16="http://schemas.microsoft.com/office/drawing/2014/main" id="{1CB237C2-39CA-438E-B856-CBA52ECD93B6}"/>
              </a:ext>
            </a:extLst>
          </p:cNvPr>
          <p:cNvSpPr>
            <a:spLocks noGrp="1"/>
          </p:cNvSpPr>
          <p:nvPr>
            <p:ph idx="1"/>
          </p:nvPr>
        </p:nvSpPr>
        <p:spPr/>
        <p:txBody>
          <a:bodyPr/>
          <a:lstStyle/>
          <a:p>
            <a:r>
              <a:rPr lang="en-GB" altLang="en-US" dirty="0">
                <a:cs typeface="Arial" charset="0"/>
              </a:rPr>
              <a:t>Decide on a type of job you would like to apply for.</a:t>
            </a:r>
          </a:p>
          <a:p>
            <a:endParaRPr lang="en-GB" altLang="en-US" sz="1600" dirty="0">
              <a:cs typeface="Arial" charset="0"/>
            </a:endParaRPr>
          </a:p>
          <a:p>
            <a:r>
              <a:rPr lang="en-GB" altLang="en-US" dirty="0">
                <a:cs typeface="Arial" charset="0"/>
              </a:rPr>
              <a:t>Write your Personal Profile in less that 40 words</a:t>
            </a:r>
          </a:p>
          <a:p>
            <a:endParaRPr lang="en-GB" dirty="0"/>
          </a:p>
        </p:txBody>
      </p:sp>
    </p:spTree>
    <p:extLst>
      <p:ext uri="{BB962C8B-B14F-4D97-AF65-F5344CB8AC3E}">
        <p14:creationId xmlns:p14="http://schemas.microsoft.com/office/powerpoint/2010/main" val="27659968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53846-A301-4532-9162-08C9C9982370}"/>
              </a:ext>
            </a:extLst>
          </p:cNvPr>
          <p:cNvSpPr>
            <a:spLocks noGrp="1"/>
          </p:cNvSpPr>
          <p:nvPr>
            <p:ph type="title"/>
          </p:nvPr>
        </p:nvSpPr>
        <p:spPr/>
        <p:txBody>
          <a:bodyPr/>
          <a:lstStyle/>
          <a:p>
            <a:r>
              <a:rPr lang="en-GB" dirty="0">
                <a:cs typeface="Arial" panose="020B0604020202020204" pitchFamily="34" charset="0"/>
              </a:rPr>
              <a:t>Examples of CV</a:t>
            </a:r>
            <a:endParaRPr lang="en-GB" dirty="0"/>
          </a:p>
        </p:txBody>
      </p:sp>
      <p:pic>
        <p:nvPicPr>
          <p:cNvPr id="4" name="Picture 2" descr="http://www.ofertadempleo.es/wp-content/uploads/2011/02/curriculum-viate.jpg">
            <a:extLst>
              <a:ext uri="{FF2B5EF4-FFF2-40B4-BE49-F238E27FC236}">
                <a16:creationId xmlns:a16="http://schemas.microsoft.com/office/drawing/2014/main" id="{D0C2CCEE-C970-418D-ACDA-7AA767C3B9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123189">
            <a:off x="846081" y="1606801"/>
            <a:ext cx="2835275" cy="365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http://upload.wikimedia.org/wikipedia/commons/thumb/1/16/GunjitCV2.png/300px-GunjitCV2.png">
            <a:extLst>
              <a:ext uri="{FF2B5EF4-FFF2-40B4-BE49-F238E27FC236}">
                <a16:creationId xmlns:a16="http://schemas.microsoft.com/office/drawing/2014/main" id="{E75D5A82-A9FB-4B62-A719-AFB94931A5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293921">
            <a:off x="5608093" y="1683767"/>
            <a:ext cx="2736850" cy="362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http://img.docstoccdn.com/thumb/orig/34216818.png">
            <a:extLst>
              <a:ext uri="{FF2B5EF4-FFF2-40B4-BE49-F238E27FC236}">
                <a16:creationId xmlns:a16="http://schemas.microsoft.com/office/drawing/2014/main" id="{F409FDB1-C9DF-46E6-A569-B62CFAE10F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49168" y="1417638"/>
            <a:ext cx="2874962" cy="372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31053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C4949-9514-4101-AB38-B779A89F1086}"/>
              </a:ext>
            </a:extLst>
          </p:cNvPr>
          <p:cNvSpPr>
            <a:spLocks noGrp="1"/>
          </p:cNvSpPr>
          <p:nvPr>
            <p:ph type="title"/>
          </p:nvPr>
        </p:nvSpPr>
        <p:spPr/>
        <p:txBody>
          <a:bodyPr/>
          <a:lstStyle/>
          <a:p>
            <a:r>
              <a:rPr lang="en-GB" dirty="0"/>
              <a:t>An Example of a Skill-based CV</a:t>
            </a:r>
          </a:p>
        </p:txBody>
      </p:sp>
      <p:sp>
        <p:nvSpPr>
          <p:cNvPr id="3" name="Content Placeholder 2">
            <a:extLst>
              <a:ext uri="{FF2B5EF4-FFF2-40B4-BE49-F238E27FC236}">
                <a16:creationId xmlns:a16="http://schemas.microsoft.com/office/drawing/2014/main" id="{0D171912-1E15-48B6-93B8-49BD8F46F90C}"/>
              </a:ext>
            </a:extLst>
          </p:cNvPr>
          <p:cNvSpPr>
            <a:spLocks noGrp="1"/>
          </p:cNvSpPr>
          <p:nvPr>
            <p:ph idx="1"/>
          </p:nvPr>
        </p:nvSpPr>
        <p:spPr>
          <a:xfrm>
            <a:off x="457200" y="1440376"/>
            <a:ext cx="8229600" cy="3917032"/>
          </a:xfrm>
        </p:spPr>
        <p:txBody>
          <a:bodyPr>
            <a:normAutofit fontScale="77500" lnSpcReduction="20000"/>
          </a:bodyPr>
          <a:lstStyle/>
          <a:p>
            <a:pPr marL="0" indent="0" fontAlgn="t">
              <a:buNone/>
            </a:pPr>
            <a:r>
              <a:rPr lang="en-GB" b="1" dirty="0"/>
              <a:t>Skill 1: Communication skills – developed through:</a:t>
            </a:r>
            <a:endParaRPr lang="en-GB" dirty="0"/>
          </a:p>
          <a:p>
            <a:pPr fontAlgn="t"/>
            <a:r>
              <a:rPr lang="en-GB" dirty="0">
                <a:solidFill>
                  <a:srgbClr val="7030A0"/>
                </a:solidFill>
              </a:rPr>
              <a:t>Social activities as president of the university abseiling club</a:t>
            </a:r>
          </a:p>
          <a:p>
            <a:pPr fontAlgn="t"/>
            <a:r>
              <a:rPr lang="en-GB" dirty="0">
                <a:solidFill>
                  <a:srgbClr val="7030A0"/>
                </a:solidFill>
              </a:rPr>
              <a:t>Academic modules requiring me to undertake presentations as part of a group</a:t>
            </a:r>
          </a:p>
          <a:p>
            <a:pPr fontAlgn="t"/>
            <a:r>
              <a:rPr lang="en-GB" dirty="0">
                <a:solidFill>
                  <a:srgbClr val="7030A0"/>
                </a:solidFill>
              </a:rPr>
              <a:t>Internship with PWC, where I needed to undertake presentations on management issues</a:t>
            </a:r>
          </a:p>
          <a:p>
            <a:pPr marL="0" indent="0" fontAlgn="t">
              <a:buNone/>
            </a:pPr>
            <a:r>
              <a:rPr lang="en-GB" dirty="0"/>
              <a:t> </a:t>
            </a:r>
          </a:p>
          <a:p>
            <a:pPr marL="0" indent="0" fontAlgn="t">
              <a:buNone/>
            </a:pPr>
            <a:r>
              <a:rPr lang="en-GB" b="1" dirty="0"/>
              <a:t>Skill 2: Team-working skills:</a:t>
            </a:r>
            <a:endParaRPr lang="en-GB" dirty="0"/>
          </a:p>
          <a:p>
            <a:pPr fontAlgn="t"/>
            <a:r>
              <a:rPr lang="en-GB" dirty="0">
                <a:solidFill>
                  <a:srgbClr val="0070C0"/>
                </a:solidFill>
              </a:rPr>
              <a:t>Group activities (e.g. marketing assignment) undertaken as part of my university studies</a:t>
            </a:r>
          </a:p>
          <a:p>
            <a:pPr marL="0" indent="0">
              <a:buNone/>
            </a:pPr>
            <a:endParaRPr lang="en-GB" dirty="0"/>
          </a:p>
        </p:txBody>
      </p:sp>
    </p:spTree>
    <p:extLst>
      <p:ext uri="{BB962C8B-B14F-4D97-AF65-F5344CB8AC3E}">
        <p14:creationId xmlns:p14="http://schemas.microsoft.com/office/powerpoint/2010/main" val="42803122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5423E-0ABB-4FDD-865B-9939CC9F3D88}"/>
              </a:ext>
            </a:extLst>
          </p:cNvPr>
          <p:cNvSpPr>
            <a:spLocks noGrp="1"/>
          </p:cNvSpPr>
          <p:nvPr>
            <p:ph type="title"/>
          </p:nvPr>
        </p:nvSpPr>
        <p:spPr>
          <a:xfrm>
            <a:off x="421196" y="116632"/>
            <a:ext cx="8229600" cy="1143000"/>
          </a:xfrm>
        </p:spPr>
        <p:txBody>
          <a:bodyPr/>
          <a:lstStyle/>
          <a:p>
            <a:r>
              <a:rPr lang="en-GB" dirty="0"/>
              <a:t>Use of Power Words - </a:t>
            </a:r>
            <a:r>
              <a:rPr lang="en-GB" i="1" dirty="0"/>
              <a:t>Examples</a:t>
            </a:r>
          </a:p>
        </p:txBody>
      </p:sp>
      <p:sp>
        <p:nvSpPr>
          <p:cNvPr id="4" name="Content Placeholder 2">
            <a:extLst>
              <a:ext uri="{FF2B5EF4-FFF2-40B4-BE49-F238E27FC236}">
                <a16:creationId xmlns:a16="http://schemas.microsoft.com/office/drawing/2014/main" id="{ED5F46F6-8DB2-40D7-B046-285AAD61666C}"/>
              </a:ext>
            </a:extLst>
          </p:cNvPr>
          <p:cNvSpPr>
            <a:spLocks noGrp="1"/>
          </p:cNvSpPr>
          <p:nvPr>
            <p:ph idx="1"/>
          </p:nvPr>
        </p:nvSpPr>
        <p:spPr>
          <a:xfrm>
            <a:off x="179512" y="1052736"/>
            <a:ext cx="3610744" cy="4853136"/>
          </a:xfrm>
        </p:spPr>
        <p:txBody>
          <a:bodyPr>
            <a:normAutofit/>
          </a:bodyPr>
          <a:lstStyle/>
          <a:p>
            <a:pPr lvl="0"/>
            <a:r>
              <a:rPr lang="en-GB" dirty="0"/>
              <a:t>Advised</a:t>
            </a:r>
          </a:p>
          <a:p>
            <a:pPr lvl="0"/>
            <a:r>
              <a:rPr lang="en-GB" dirty="0"/>
              <a:t>Analysed</a:t>
            </a:r>
          </a:p>
          <a:p>
            <a:pPr lvl="0"/>
            <a:r>
              <a:rPr lang="en-GB" dirty="0"/>
              <a:t>Arranged</a:t>
            </a:r>
          </a:p>
          <a:p>
            <a:pPr lvl="0"/>
            <a:r>
              <a:rPr lang="en-GB" dirty="0"/>
              <a:t>Assembled</a:t>
            </a:r>
          </a:p>
          <a:p>
            <a:pPr lvl="0"/>
            <a:r>
              <a:rPr lang="en-GB" dirty="0"/>
              <a:t>Assisted</a:t>
            </a:r>
          </a:p>
          <a:p>
            <a:pPr lvl="0"/>
            <a:r>
              <a:rPr lang="en-GB" dirty="0"/>
              <a:t>Audited</a:t>
            </a:r>
          </a:p>
          <a:p>
            <a:pPr lvl="0"/>
            <a:r>
              <a:rPr lang="en-GB" dirty="0"/>
              <a:t>Calculated</a:t>
            </a:r>
          </a:p>
          <a:p>
            <a:pPr marL="0" indent="0">
              <a:buNone/>
            </a:pPr>
            <a:endParaRPr lang="en-GB" dirty="0"/>
          </a:p>
        </p:txBody>
      </p:sp>
      <p:sp>
        <p:nvSpPr>
          <p:cNvPr id="5" name="Content Placeholder 2">
            <a:extLst>
              <a:ext uri="{FF2B5EF4-FFF2-40B4-BE49-F238E27FC236}">
                <a16:creationId xmlns:a16="http://schemas.microsoft.com/office/drawing/2014/main" id="{1DB055CC-2527-4487-930B-CFA472FB6EAF}"/>
              </a:ext>
            </a:extLst>
          </p:cNvPr>
          <p:cNvSpPr txBox="1">
            <a:spLocks/>
          </p:cNvSpPr>
          <p:nvPr/>
        </p:nvSpPr>
        <p:spPr>
          <a:xfrm>
            <a:off x="3155014" y="1052736"/>
            <a:ext cx="2880320" cy="485313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lvl="0"/>
            <a:r>
              <a:rPr lang="en-GB" dirty="0"/>
              <a:t>Created</a:t>
            </a:r>
          </a:p>
          <a:p>
            <a:pPr lvl="0"/>
            <a:r>
              <a:rPr lang="en-GB" dirty="0"/>
              <a:t>Delivered</a:t>
            </a:r>
          </a:p>
          <a:p>
            <a:pPr lvl="0"/>
            <a:r>
              <a:rPr lang="en-GB" dirty="0"/>
              <a:t>Designed</a:t>
            </a:r>
          </a:p>
          <a:p>
            <a:pPr lvl="0"/>
            <a:r>
              <a:rPr lang="en-GB" dirty="0"/>
              <a:t>Determined</a:t>
            </a:r>
          </a:p>
          <a:p>
            <a:pPr lvl="0"/>
            <a:r>
              <a:rPr lang="en-GB" dirty="0"/>
              <a:t>Developed</a:t>
            </a:r>
          </a:p>
          <a:p>
            <a:pPr lvl="0"/>
            <a:r>
              <a:rPr lang="en-GB" dirty="0"/>
              <a:t>Devised</a:t>
            </a:r>
          </a:p>
          <a:p>
            <a:pPr lvl="0"/>
            <a:r>
              <a:rPr lang="en-GB" dirty="0"/>
              <a:t>Identified</a:t>
            </a:r>
          </a:p>
          <a:p>
            <a:pPr lvl="0"/>
            <a:r>
              <a:rPr lang="en-GB" dirty="0"/>
              <a:t>Implemented</a:t>
            </a:r>
          </a:p>
          <a:p>
            <a:pPr lvl="0"/>
            <a:r>
              <a:rPr lang="en-GB" dirty="0"/>
              <a:t>Improved</a:t>
            </a:r>
          </a:p>
          <a:p>
            <a:pPr marL="0" indent="0">
              <a:buFont typeface="Arial" panose="020B0604020202020204" pitchFamily="34" charset="0"/>
              <a:buNone/>
            </a:pPr>
            <a:endParaRPr lang="en-GB" dirty="0"/>
          </a:p>
        </p:txBody>
      </p:sp>
      <p:sp>
        <p:nvSpPr>
          <p:cNvPr id="6" name="Content Placeholder 2">
            <a:extLst>
              <a:ext uri="{FF2B5EF4-FFF2-40B4-BE49-F238E27FC236}">
                <a16:creationId xmlns:a16="http://schemas.microsoft.com/office/drawing/2014/main" id="{1174EAB1-F7AB-40AE-A34A-1D70417BEBCE}"/>
              </a:ext>
            </a:extLst>
          </p:cNvPr>
          <p:cNvSpPr txBox="1">
            <a:spLocks/>
          </p:cNvSpPr>
          <p:nvPr/>
        </p:nvSpPr>
        <p:spPr>
          <a:xfrm>
            <a:off x="6181945" y="1052736"/>
            <a:ext cx="2818656" cy="485313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lvl="0"/>
            <a:r>
              <a:rPr lang="en-GB" sz="3000" dirty="0"/>
              <a:t>Maintained</a:t>
            </a:r>
          </a:p>
          <a:p>
            <a:pPr lvl="0"/>
            <a:r>
              <a:rPr lang="en-GB" sz="3000" dirty="0"/>
              <a:t>Managed</a:t>
            </a:r>
          </a:p>
          <a:p>
            <a:pPr lvl="0"/>
            <a:r>
              <a:rPr lang="en-GB" sz="3000" dirty="0"/>
              <a:t>Negotiated</a:t>
            </a:r>
          </a:p>
          <a:p>
            <a:pPr lvl="0"/>
            <a:r>
              <a:rPr lang="en-GB" sz="3000" dirty="0"/>
              <a:t>Networked</a:t>
            </a:r>
          </a:p>
          <a:p>
            <a:pPr lvl="0"/>
            <a:r>
              <a:rPr lang="en-GB" sz="3000" dirty="0"/>
              <a:t>Observed</a:t>
            </a:r>
          </a:p>
          <a:p>
            <a:pPr lvl="0"/>
            <a:r>
              <a:rPr lang="en-GB" sz="3000" dirty="0"/>
              <a:t>Obtained</a:t>
            </a:r>
          </a:p>
          <a:p>
            <a:pPr marL="0" indent="0">
              <a:buFont typeface="Arial" panose="020B0604020202020204" pitchFamily="34" charset="0"/>
              <a:buNone/>
            </a:pPr>
            <a:endParaRPr lang="en-GB" sz="3000" dirty="0"/>
          </a:p>
        </p:txBody>
      </p:sp>
    </p:spTree>
    <p:extLst>
      <p:ext uri="{BB962C8B-B14F-4D97-AF65-F5344CB8AC3E}">
        <p14:creationId xmlns:p14="http://schemas.microsoft.com/office/powerpoint/2010/main" val="22300900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69824-281A-49D3-A529-E86B2602E8BA}"/>
              </a:ext>
            </a:extLst>
          </p:cNvPr>
          <p:cNvSpPr>
            <a:spLocks noGrp="1"/>
          </p:cNvSpPr>
          <p:nvPr>
            <p:ph type="title"/>
          </p:nvPr>
        </p:nvSpPr>
        <p:spPr/>
        <p:txBody>
          <a:bodyPr/>
          <a:lstStyle/>
          <a:p>
            <a:r>
              <a:rPr lang="en-GB" dirty="0"/>
              <a:t>Some final words…</a:t>
            </a:r>
          </a:p>
        </p:txBody>
      </p:sp>
      <p:pic>
        <p:nvPicPr>
          <p:cNvPr id="5" name="Online Media ^0 4">
            <a:hlinkClick r:id="" action="ppaction://media"/>
            <a:extLst>
              <a:ext uri="{FF2B5EF4-FFF2-40B4-BE49-F238E27FC236}">
                <a16:creationId xmlns:a16="http://schemas.microsoft.com/office/drawing/2014/main" id="{09A21BEC-2988-4D87-8279-1CD564A7D8FF}"/>
              </a:ext>
            </a:extLst>
          </p:cNvPr>
          <p:cNvPicPr>
            <a:picLocks noGrp="1" noRot="1" noChangeAspect="1"/>
          </p:cNvPicPr>
          <p:nvPr>
            <p:ph idx="1"/>
            <a:videoFile r:link="rId1"/>
          </p:nvPr>
        </p:nvPicPr>
        <p:blipFill>
          <a:blip r:embed="rId4"/>
          <a:stretch>
            <a:fillRect/>
          </a:stretch>
        </p:blipFill>
        <p:spPr>
          <a:xfrm>
            <a:off x="1619672" y="1196752"/>
            <a:ext cx="5976664" cy="4320480"/>
          </a:xfrm>
          <a:prstGeom prst="rect">
            <a:avLst/>
          </a:prstGeom>
        </p:spPr>
      </p:pic>
    </p:spTree>
    <p:extLst>
      <p:ext uri="{BB962C8B-B14F-4D97-AF65-F5344CB8AC3E}">
        <p14:creationId xmlns:p14="http://schemas.microsoft.com/office/powerpoint/2010/main" val="17749808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87B55-E3C2-4B5B-AC02-ACA84DF92896}"/>
              </a:ext>
            </a:extLst>
          </p:cNvPr>
          <p:cNvSpPr>
            <a:spLocks noGrp="1"/>
          </p:cNvSpPr>
          <p:nvPr>
            <p:ph type="title"/>
          </p:nvPr>
        </p:nvSpPr>
        <p:spPr/>
        <p:txBody>
          <a:bodyPr/>
          <a:lstStyle/>
          <a:p>
            <a:r>
              <a:rPr lang="en-GB" dirty="0">
                <a:cs typeface="Arial" panose="020B0604020202020204" pitchFamily="34" charset="0"/>
              </a:rPr>
              <a:t>Covering Letter</a:t>
            </a:r>
            <a:endParaRPr lang="en-GB" dirty="0"/>
          </a:p>
        </p:txBody>
      </p:sp>
      <p:pic>
        <p:nvPicPr>
          <p:cNvPr id="4" name="Picture 2" descr="http://www.caterer.com/careers-advice/cvs/%7E/media/ct/jobseekers/careers-advice/cover-letter.ashx">
            <a:extLst>
              <a:ext uri="{FF2B5EF4-FFF2-40B4-BE49-F238E27FC236}">
                <a16:creationId xmlns:a16="http://schemas.microsoft.com/office/drawing/2014/main" id="{71CEBC79-17DA-4820-9C53-28BF1FF79B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59632" y="1385064"/>
            <a:ext cx="5897809" cy="4013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A3580694-683D-4ED5-8502-BA8E1524C79B}"/>
              </a:ext>
            </a:extLst>
          </p:cNvPr>
          <p:cNvSpPr txBox="1">
            <a:spLocks noChangeArrowheads="1"/>
          </p:cNvSpPr>
          <p:nvPr/>
        </p:nvSpPr>
        <p:spPr bwMode="auto">
          <a:xfrm>
            <a:off x="3131840" y="2204864"/>
            <a:ext cx="208823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lgn="ctr"/>
            <a:r>
              <a:rPr lang="en-GB" altLang="en-US" sz="3600" dirty="0" err="1">
                <a:latin typeface="+mn-lt"/>
              </a:rPr>
              <a:t>Giz</a:t>
            </a:r>
            <a:r>
              <a:rPr lang="en-GB" altLang="en-US" sz="3600" dirty="0">
                <a:latin typeface="+mn-lt"/>
              </a:rPr>
              <a:t> a job</a:t>
            </a:r>
          </a:p>
        </p:txBody>
      </p:sp>
    </p:spTree>
    <p:extLst>
      <p:ext uri="{BB962C8B-B14F-4D97-AF65-F5344CB8AC3E}">
        <p14:creationId xmlns:p14="http://schemas.microsoft.com/office/powerpoint/2010/main" val="10342631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DBFA-5D2C-4A7A-B049-D95622A6E528}"/>
              </a:ext>
            </a:extLst>
          </p:cNvPr>
          <p:cNvSpPr>
            <a:spLocks noGrp="1"/>
          </p:cNvSpPr>
          <p:nvPr>
            <p:ph type="title"/>
          </p:nvPr>
        </p:nvSpPr>
        <p:spPr/>
        <p:txBody>
          <a:bodyPr>
            <a:normAutofit fontScale="90000"/>
          </a:bodyPr>
          <a:lstStyle/>
          <a:p>
            <a:r>
              <a:rPr lang="en-GB" dirty="0">
                <a:cs typeface="Arial" panose="020B0604020202020204" pitchFamily="34" charset="0"/>
              </a:rPr>
              <a:t>Why do you need a Covering Letter?</a:t>
            </a:r>
            <a:endParaRPr lang="en-GB" dirty="0"/>
          </a:p>
        </p:txBody>
      </p:sp>
      <p:sp>
        <p:nvSpPr>
          <p:cNvPr id="3" name="Content Placeholder 2">
            <a:extLst>
              <a:ext uri="{FF2B5EF4-FFF2-40B4-BE49-F238E27FC236}">
                <a16:creationId xmlns:a16="http://schemas.microsoft.com/office/drawing/2014/main" id="{E64CFE37-752B-4658-815D-86CD08DF8743}"/>
              </a:ext>
            </a:extLst>
          </p:cNvPr>
          <p:cNvSpPr>
            <a:spLocks noGrp="1"/>
          </p:cNvSpPr>
          <p:nvPr>
            <p:ph idx="1"/>
          </p:nvPr>
        </p:nvSpPr>
        <p:spPr/>
        <p:txBody>
          <a:bodyPr/>
          <a:lstStyle/>
          <a:p>
            <a:r>
              <a:rPr lang="en-GB" altLang="en-US" b="1" dirty="0">
                <a:cs typeface="Arial" charset="0"/>
              </a:rPr>
              <a:t>The covering letter is vital to your CV.</a:t>
            </a:r>
            <a:r>
              <a:rPr lang="en-GB" altLang="en-US" dirty="0">
                <a:cs typeface="Arial" charset="0"/>
              </a:rPr>
              <a:t> This is why it is the first page and </a:t>
            </a:r>
            <a:r>
              <a:rPr lang="en-GB" altLang="en-US" i="1" dirty="0">
                <a:cs typeface="Arial" charset="0"/>
              </a:rPr>
              <a:t>not an addition</a:t>
            </a:r>
            <a:r>
              <a:rPr lang="en-GB" altLang="en-US" dirty="0">
                <a:cs typeface="Arial" charset="0"/>
              </a:rPr>
              <a:t>. "Please find enclosed my CV" won't get you very far. </a:t>
            </a:r>
          </a:p>
          <a:p>
            <a:endParaRPr lang="en-GB" altLang="en-US" sz="1400" dirty="0">
              <a:cs typeface="Arial" charset="0"/>
            </a:endParaRPr>
          </a:p>
          <a:p>
            <a:r>
              <a:rPr lang="en-GB" altLang="en-US" dirty="0">
                <a:cs typeface="Arial" charset="0"/>
              </a:rPr>
              <a:t>Your covering letter </a:t>
            </a:r>
            <a:r>
              <a:rPr lang="en-GB" altLang="en-US" b="1" dirty="0">
                <a:cs typeface="Arial" charset="0"/>
              </a:rPr>
              <a:t>demonstrates your writing style</a:t>
            </a:r>
            <a:r>
              <a:rPr lang="en-GB" altLang="en-US" dirty="0">
                <a:cs typeface="Arial" charset="0"/>
              </a:rPr>
              <a:t> better than your CV (which is usually more brief and factual). </a:t>
            </a:r>
          </a:p>
          <a:p>
            <a:endParaRPr lang="en-GB" dirty="0"/>
          </a:p>
        </p:txBody>
      </p:sp>
    </p:spTree>
    <p:extLst>
      <p:ext uri="{BB962C8B-B14F-4D97-AF65-F5344CB8AC3E}">
        <p14:creationId xmlns:p14="http://schemas.microsoft.com/office/powerpoint/2010/main" val="31809420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558D4-AA7A-4F76-B89D-EAB8B22296AB}"/>
              </a:ext>
            </a:extLst>
          </p:cNvPr>
          <p:cNvSpPr>
            <a:spLocks noGrp="1"/>
          </p:cNvSpPr>
          <p:nvPr>
            <p:ph type="title"/>
          </p:nvPr>
        </p:nvSpPr>
        <p:spPr/>
        <p:txBody>
          <a:bodyPr>
            <a:normAutofit fontScale="90000"/>
          </a:bodyPr>
          <a:lstStyle/>
          <a:p>
            <a:r>
              <a:rPr lang="en-GB" dirty="0">
                <a:cs typeface="Arial" panose="020B0604020202020204" pitchFamily="34" charset="0"/>
              </a:rPr>
              <a:t>Why do you need a Covering Letter?</a:t>
            </a:r>
            <a:endParaRPr lang="en-GB" dirty="0"/>
          </a:p>
        </p:txBody>
      </p:sp>
      <p:sp>
        <p:nvSpPr>
          <p:cNvPr id="3" name="Content Placeholder 2">
            <a:extLst>
              <a:ext uri="{FF2B5EF4-FFF2-40B4-BE49-F238E27FC236}">
                <a16:creationId xmlns:a16="http://schemas.microsoft.com/office/drawing/2014/main" id="{C6724C81-CE2E-4F86-8251-3C30C38D9BA6}"/>
              </a:ext>
            </a:extLst>
          </p:cNvPr>
          <p:cNvSpPr>
            <a:spLocks noGrp="1"/>
          </p:cNvSpPr>
          <p:nvPr>
            <p:ph idx="1"/>
          </p:nvPr>
        </p:nvSpPr>
        <p:spPr/>
        <p:txBody>
          <a:bodyPr>
            <a:normAutofit lnSpcReduction="10000"/>
          </a:bodyPr>
          <a:lstStyle/>
          <a:p>
            <a:r>
              <a:rPr lang="en-GB" altLang="en-US" b="1" dirty="0">
                <a:cs typeface="Arial" charset="0"/>
              </a:rPr>
              <a:t>The covering letter puts flesh on the bare bones of the CV.</a:t>
            </a:r>
            <a:r>
              <a:rPr lang="en-GB" altLang="en-US" dirty="0">
                <a:cs typeface="Arial" charset="0"/>
              </a:rPr>
              <a:t>  It points out to the employer the information that shows you have the qualities the job calls for, and makes a statement about yourself and your suitability for the job. </a:t>
            </a:r>
          </a:p>
          <a:p>
            <a:endParaRPr lang="en-GB" altLang="en-US" sz="1200" dirty="0">
              <a:cs typeface="Arial" charset="0"/>
            </a:endParaRPr>
          </a:p>
          <a:p>
            <a:r>
              <a:rPr lang="en-GB" altLang="en-US" i="1" dirty="0">
                <a:solidFill>
                  <a:schemeClr val="tx2"/>
                </a:solidFill>
                <a:cs typeface="Arial" charset="0"/>
              </a:rPr>
              <a:t>It should give the personal touch that your CV will intrinsically lack. </a:t>
            </a:r>
          </a:p>
          <a:p>
            <a:endParaRPr lang="en-GB" dirty="0"/>
          </a:p>
        </p:txBody>
      </p:sp>
    </p:spTree>
    <p:extLst>
      <p:ext uri="{BB962C8B-B14F-4D97-AF65-F5344CB8AC3E}">
        <p14:creationId xmlns:p14="http://schemas.microsoft.com/office/powerpoint/2010/main" val="22848136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E40B6-C09D-426F-A377-72CC1522621B}"/>
              </a:ext>
            </a:extLst>
          </p:cNvPr>
          <p:cNvSpPr>
            <a:spLocks noGrp="1"/>
          </p:cNvSpPr>
          <p:nvPr>
            <p:ph type="title"/>
          </p:nvPr>
        </p:nvSpPr>
        <p:spPr/>
        <p:txBody>
          <a:bodyPr/>
          <a:lstStyle/>
          <a:p>
            <a:r>
              <a:rPr lang="en-GB" dirty="0"/>
              <a:t>A covering letter is…</a:t>
            </a:r>
          </a:p>
        </p:txBody>
      </p:sp>
      <p:sp>
        <p:nvSpPr>
          <p:cNvPr id="3" name="Content Placeholder 2">
            <a:extLst>
              <a:ext uri="{FF2B5EF4-FFF2-40B4-BE49-F238E27FC236}">
                <a16:creationId xmlns:a16="http://schemas.microsoft.com/office/drawing/2014/main" id="{47EA300C-2848-4C12-B06A-DDE8F11A8BB9}"/>
              </a:ext>
            </a:extLst>
          </p:cNvPr>
          <p:cNvSpPr>
            <a:spLocks noGrp="1"/>
          </p:cNvSpPr>
          <p:nvPr>
            <p:ph idx="1"/>
          </p:nvPr>
        </p:nvSpPr>
        <p:spPr/>
        <p:txBody>
          <a:bodyPr anchor="ctr"/>
          <a:lstStyle/>
          <a:p>
            <a:pPr marL="0" indent="0">
              <a:buNone/>
            </a:pPr>
            <a:r>
              <a:rPr lang="en-GB" i="1" dirty="0">
                <a:solidFill>
                  <a:srgbClr val="0070C0"/>
                </a:solidFill>
              </a:rPr>
              <a:t>‘a </a:t>
            </a:r>
            <a:r>
              <a:rPr lang="en-GB" i="1" u="sng" dirty="0">
                <a:solidFill>
                  <a:srgbClr val="0070C0"/>
                </a:solidFill>
              </a:rPr>
              <a:t>professional business letter </a:t>
            </a:r>
            <a:r>
              <a:rPr lang="en-GB" i="1" dirty="0">
                <a:solidFill>
                  <a:srgbClr val="0070C0"/>
                </a:solidFill>
              </a:rPr>
              <a:t>which provides an employer with an introduction to an accompanying CV’.</a:t>
            </a:r>
          </a:p>
          <a:p>
            <a:pPr marL="0" indent="0">
              <a:buNone/>
            </a:pPr>
            <a:endParaRPr lang="en-GB" dirty="0"/>
          </a:p>
        </p:txBody>
      </p:sp>
    </p:spTree>
    <p:extLst>
      <p:ext uri="{BB962C8B-B14F-4D97-AF65-F5344CB8AC3E}">
        <p14:creationId xmlns:p14="http://schemas.microsoft.com/office/powerpoint/2010/main" val="32211020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D2D8-F405-482C-A7B6-6EB192E48377}"/>
              </a:ext>
            </a:extLst>
          </p:cNvPr>
          <p:cNvSpPr>
            <a:spLocks noGrp="1"/>
          </p:cNvSpPr>
          <p:nvPr>
            <p:ph type="title"/>
          </p:nvPr>
        </p:nvSpPr>
        <p:spPr/>
        <p:txBody>
          <a:bodyPr/>
          <a:lstStyle/>
          <a:p>
            <a:r>
              <a:rPr lang="en-GB" dirty="0"/>
              <a:t>Style in Covering Letters</a:t>
            </a:r>
          </a:p>
        </p:txBody>
      </p:sp>
      <p:sp>
        <p:nvSpPr>
          <p:cNvPr id="3" name="Content Placeholder 2">
            <a:extLst>
              <a:ext uri="{FF2B5EF4-FFF2-40B4-BE49-F238E27FC236}">
                <a16:creationId xmlns:a16="http://schemas.microsoft.com/office/drawing/2014/main" id="{D84A6EDD-DA35-4DD9-AF2C-8EE17D0B4F4B}"/>
              </a:ext>
            </a:extLst>
          </p:cNvPr>
          <p:cNvSpPr>
            <a:spLocks noGrp="1"/>
          </p:cNvSpPr>
          <p:nvPr>
            <p:ph idx="1"/>
          </p:nvPr>
        </p:nvSpPr>
        <p:spPr/>
        <p:txBody>
          <a:bodyPr>
            <a:normAutofit fontScale="92500" lnSpcReduction="10000"/>
          </a:bodyPr>
          <a:lstStyle/>
          <a:p>
            <a:r>
              <a:rPr lang="en-GB" dirty="0"/>
              <a:t>Short and focused sentences.</a:t>
            </a:r>
          </a:p>
          <a:p>
            <a:r>
              <a:rPr lang="en-GB" dirty="0"/>
              <a:t>Keep the letter factual.</a:t>
            </a:r>
          </a:p>
          <a:p>
            <a:r>
              <a:rPr lang="en-GB" dirty="0"/>
              <a:t>Specific contribution for team activities.</a:t>
            </a:r>
          </a:p>
          <a:p>
            <a:r>
              <a:rPr lang="en-GB" dirty="0"/>
              <a:t>Be polite.</a:t>
            </a:r>
          </a:p>
          <a:p>
            <a:r>
              <a:rPr lang="en-GB" dirty="0"/>
              <a:t>Create their interest in you – give them a reason to take you further, not to dismiss your application.</a:t>
            </a:r>
          </a:p>
          <a:p>
            <a:r>
              <a:rPr lang="en-GB" dirty="0"/>
              <a:t>Make it stand out for the right reasons.</a:t>
            </a:r>
          </a:p>
          <a:p>
            <a:endParaRPr lang="en-GB" dirty="0"/>
          </a:p>
        </p:txBody>
      </p:sp>
    </p:spTree>
    <p:extLst>
      <p:ext uri="{BB962C8B-B14F-4D97-AF65-F5344CB8AC3E}">
        <p14:creationId xmlns:p14="http://schemas.microsoft.com/office/powerpoint/2010/main" val="9020715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90802-3E87-41FE-AC4E-223A8C70CB17}"/>
              </a:ext>
            </a:extLst>
          </p:cNvPr>
          <p:cNvSpPr>
            <a:spLocks noGrp="1"/>
          </p:cNvSpPr>
          <p:nvPr>
            <p:ph type="title"/>
          </p:nvPr>
        </p:nvSpPr>
        <p:spPr/>
        <p:txBody>
          <a:bodyPr/>
          <a:lstStyle/>
          <a:p>
            <a:r>
              <a:rPr lang="en-GB" dirty="0">
                <a:cs typeface="Arial" panose="020B0604020202020204" pitchFamily="34" charset="0"/>
              </a:rPr>
              <a:t>What employers look for?</a:t>
            </a:r>
            <a:endParaRPr lang="en-GB" dirty="0"/>
          </a:p>
        </p:txBody>
      </p:sp>
      <p:sp>
        <p:nvSpPr>
          <p:cNvPr id="3" name="Content Placeholder 2">
            <a:extLst>
              <a:ext uri="{FF2B5EF4-FFF2-40B4-BE49-F238E27FC236}">
                <a16:creationId xmlns:a16="http://schemas.microsoft.com/office/drawing/2014/main" id="{EEB50150-5BBD-4E85-A5F4-67FE0F0EBDC0}"/>
              </a:ext>
            </a:extLst>
          </p:cNvPr>
          <p:cNvSpPr>
            <a:spLocks noGrp="1"/>
          </p:cNvSpPr>
          <p:nvPr>
            <p:ph idx="1"/>
          </p:nvPr>
        </p:nvSpPr>
        <p:spPr>
          <a:xfrm>
            <a:off x="179512" y="1268761"/>
            <a:ext cx="8784976" cy="4248472"/>
          </a:xfrm>
        </p:spPr>
        <p:txBody>
          <a:bodyPr>
            <a:normAutofit fontScale="77500" lnSpcReduction="20000"/>
          </a:bodyPr>
          <a:lstStyle/>
          <a:p>
            <a:r>
              <a:rPr lang="en-GB" altLang="en-US" b="1" dirty="0">
                <a:cs typeface="Arial" charset="0"/>
              </a:rPr>
              <a:t>33</a:t>
            </a:r>
            <a:r>
              <a:rPr lang="en-GB" altLang="en-US" dirty="0">
                <a:cs typeface="Arial" charset="0"/>
              </a:rPr>
              <a:t>%  Tailored skills from the job description </a:t>
            </a:r>
          </a:p>
          <a:p>
            <a:r>
              <a:rPr lang="en-GB" altLang="en-US" b="1" dirty="0">
                <a:cs typeface="Arial" charset="0"/>
              </a:rPr>
              <a:t>26</a:t>
            </a:r>
            <a:r>
              <a:rPr lang="en-GB" altLang="en-US" dirty="0">
                <a:cs typeface="Arial" charset="0"/>
              </a:rPr>
              <a:t>%  Clarity (well-written, formatted, specifying job applied to)</a:t>
            </a:r>
          </a:p>
          <a:p>
            <a:r>
              <a:rPr lang="en-GB" altLang="en-US" b="1" dirty="0">
                <a:cs typeface="Arial" charset="0"/>
              </a:rPr>
              <a:t>20</a:t>
            </a:r>
            <a:r>
              <a:rPr lang="en-GB" altLang="en-US" dirty="0">
                <a:cs typeface="Arial" charset="0"/>
              </a:rPr>
              <a:t>%  Details from your CV (additional accomplishments, explanation of any gaps, etc.)</a:t>
            </a:r>
          </a:p>
          <a:p>
            <a:r>
              <a:rPr lang="en-GB" altLang="en-US" b="1" dirty="0">
                <a:cs typeface="Arial" charset="0"/>
              </a:rPr>
              <a:t>19</a:t>
            </a:r>
            <a:r>
              <a:rPr lang="en-GB" altLang="en-US" dirty="0">
                <a:cs typeface="Arial" charset="0"/>
              </a:rPr>
              <a:t>%  Your value, not the basics, why we should hire you</a:t>
            </a:r>
          </a:p>
          <a:p>
            <a:r>
              <a:rPr lang="en-GB" altLang="en-US" b="1" dirty="0">
                <a:cs typeface="Arial" charset="0"/>
              </a:rPr>
              <a:t>18</a:t>
            </a:r>
            <a:r>
              <a:rPr lang="en-GB" altLang="en-US" dirty="0">
                <a:cs typeface="Arial" charset="0"/>
              </a:rPr>
              <a:t>%  </a:t>
            </a:r>
            <a:r>
              <a:rPr lang="en-GB" altLang="en-US" dirty="0" err="1">
                <a:cs typeface="Arial" charset="0"/>
              </a:rPr>
              <a:t>Spolling</a:t>
            </a:r>
            <a:r>
              <a:rPr lang="en-GB" altLang="en-US" dirty="0">
                <a:cs typeface="Arial" charset="0"/>
              </a:rPr>
              <a:t> , well as grammar &amp; “punctuation’,.!</a:t>
            </a:r>
          </a:p>
          <a:p>
            <a:r>
              <a:rPr lang="en-GB" altLang="en-US" b="1" dirty="0">
                <a:cs typeface="Arial" charset="0"/>
              </a:rPr>
              <a:t>17</a:t>
            </a:r>
            <a:r>
              <a:rPr lang="en-GB" altLang="en-US" dirty="0">
                <a:cs typeface="Arial" charset="0"/>
              </a:rPr>
              <a:t>%  Personal vision &amp; uniqueness – the Personal Brand of you</a:t>
            </a:r>
          </a:p>
          <a:p>
            <a:r>
              <a:rPr lang="en-GB" altLang="en-US" b="1" dirty="0">
                <a:cs typeface="Arial" charset="0"/>
              </a:rPr>
              <a:t>12</a:t>
            </a:r>
            <a:r>
              <a:rPr lang="en-GB" altLang="en-US" dirty="0">
                <a:cs typeface="Arial" charset="0"/>
              </a:rPr>
              <a:t>%  Brevity </a:t>
            </a:r>
            <a:r>
              <a:rPr lang="en-GB" altLang="en-US" sz="2800" i="1" dirty="0">
                <a:cs typeface="Arial" charset="0"/>
              </a:rPr>
              <a:t>(expressing much in few words)</a:t>
            </a:r>
            <a:endParaRPr lang="en-GB" altLang="en-US" sz="2800" dirty="0">
              <a:cs typeface="Arial" charset="0"/>
            </a:endParaRPr>
          </a:p>
          <a:p>
            <a:r>
              <a:rPr lang="en-GB" altLang="en-US" b="1" dirty="0">
                <a:cs typeface="Arial" charset="0"/>
              </a:rPr>
              <a:t>10</a:t>
            </a:r>
            <a:r>
              <a:rPr lang="en-GB" altLang="en-US" dirty="0">
                <a:cs typeface="Arial" charset="0"/>
              </a:rPr>
              <a:t>%  I never read them!</a:t>
            </a:r>
            <a:r>
              <a:rPr lang="en-GB" altLang="en-US" b="1" dirty="0"/>
              <a:t> </a:t>
            </a:r>
          </a:p>
          <a:p>
            <a:pPr marL="0" indent="0" algn="r">
              <a:buFont typeface="Arial" charset="0"/>
              <a:buNone/>
            </a:pPr>
            <a:r>
              <a:rPr lang="en-GB" altLang="en-US" sz="2000" dirty="0"/>
              <a:t>http://www.kent.ac.uk/careers/cv/coveringletters.htm</a:t>
            </a:r>
          </a:p>
          <a:p>
            <a:endParaRPr lang="en-GB" dirty="0"/>
          </a:p>
        </p:txBody>
      </p:sp>
    </p:spTree>
    <p:extLst>
      <p:ext uri="{BB962C8B-B14F-4D97-AF65-F5344CB8AC3E}">
        <p14:creationId xmlns:p14="http://schemas.microsoft.com/office/powerpoint/2010/main" val="30192522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FF039-0CEF-4644-AC57-947C2FDBC8AB}"/>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id="{D6F840AE-7320-45DF-9843-6DB99004701B}"/>
              </a:ext>
            </a:extLst>
          </p:cNvPr>
          <p:cNvSpPr>
            <a:spLocks noGrp="1"/>
          </p:cNvSpPr>
          <p:nvPr>
            <p:ph idx="1"/>
          </p:nvPr>
        </p:nvSpPr>
        <p:spPr/>
        <p:txBody>
          <a:bodyPr>
            <a:normAutofit fontScale="85000" lnSpcReduction="10000"/>
          </a:bodyPr>
          <a:lstStyle/>
          <a:p>
            <a:r>
              <a:rPr lang="en-GB" altLang="en-US" b="1" dirty="0">
                <a:latin typeface="Arial" charset="0"/>
                <a:cs typeface="Arial" charset="0"/>
              </a:rPr>
              <a:t>Plain white photocopier paper is fine</a:t>
            </a:r>
            <a:r>
              <a:rPr lang="en-GB" altLang="en-US" dirty="0">
                <a:latin typeface="Arial" charset="0"/>
                <a:cs typeface="Arial" charset="0"/>
              </a:rPr>
              <a:t>. It's OK to print your letter on expensive cream or pale blue paper, but content and layout are far more important! Use the same colour for your CV. Don't use lined paper or paper with punched holes! </a:t>
            </a:r>
          </a:p>
          <a:p>
            <a:endParaRPr lang="en-GB" altLang="en-US" sz="1200" dirty="0">
              <a:latin typeface="Arial" charset="0"/>
              <a:cs typeface="Arial" charset="0"/>
            </a:endParaRPr>
          </a:p>
          <a:p>
            <a:r>
              <a:rPr lang="en-GB" altLang="en-US" b="1" dirty="0">
                <a:latin typeface="Arial" charset="0"/>
                <a:cs typeface="Arial" charset="0"/>
              </a:rPr>
              <a:t>If emailed</a:t>
            </a:r>
            <a:r>
              <a:rPr lang="en-GB" altLang="en-US" dirty="0">
                <a:latin typeface="Arial" charset="0"/>
                <a:cs typeface="Arial" charset="0"/>
              </a:rPr>
              <a:t> put your covering letter in the body of the email. If you attach it with nothing in the email body it may be misidentified as spam.</a:t>
            </a:r>
          </a:p>
          <a:p>
            <a:endParaRPr lang="en-GB" dirty="0"/>
          </a:p>
        </p:txBody>
      </p:sp>
    </p:spTree>
    <p:extLst>
      <p:ext uri="{BB962C8B-B14F-4D97-AF65-F5344CB8AC3E}">
        <p14:creationId xmlns:p14="http://schemas.microsoft.com/office/powerpoint/2010/main" val="1769224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397FB-A219-4E60-9BB9-53D072C94599}"/>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id="{F87857AC-2E90-4F09-A104-F408AE2631AD}"/>
              </a:ext>
            </a:extLst>
          </p:cNvPr>
          <p:cNvSpPr>
            <a:spLocks noGrp="1"/>
          </p:cNvSpPr>
          <p:nvPr>
            <p:ph idx="1"/>
          </p:nvPr>
        </p:nvSpPr>
        <p:spPr/>
        <p:txBody>
          <a:bodyPr>
            <a:normAutofit lnSpcReduction="10000"/>
          </a:bodyPr>
          <a:lstStyle/>
          <a:p>
            <a:r>
              <a:rPr lang="en-GB" altLang="en-US" b="1" dirty="0">
                <a:cs typeface="Arial" charset="0"/>
              </a:rPr>
              <a:t>Don't make the employer work to read your letter!</a:t>
            </a:r>
            <a:r>
              <a:rPr lang="en-GB" altLang="en-US" dirty="0">
                <a:cs typeface="Arial" charset="0"/>
              </a:rPr>
              <a:t> </a:t>
            </a:r>
            <a:br>
              <a:rPr lang="en-GB" altLang="en-US" dirty="0">
                <a:cs typeface="Arial" charset="0"/>
              </a:rPr>
            </a:br>
            <a:r>
              <a:rPr lang="en-GB" altLang="en-US" dirty="0">
                <a:cs typeface="Arial" charset="0"/>
              </a:rPr>
              <a:t>Keep it clear, concise and to the point. </a:t>
            </a:r>
          </a:p>
          <a:p>
            <a:endParaRPr lang="en-GB" altLang="en-US" sz="1200" dirty="0">
              <a:cs typeface="Arial" charset="0"/>
            </a:endParaRPr>
          </a:p>
          <a:p>
            <a:r>
              <a:rPr lang="en-GB" altLang="en-US" b="1" dirty="0">
                <a:cs typeface="Arial" charset="0"/>
              </a:rPr>
              <a:t>Try not to go over one side of A4</a:t>
            </a:r>
            <a:r>
              <a:rPr lang="en-GB" altLang="en-US" dirty="0">
                <a:cs typeface="Arial" charset="0"/>
              </a:rPr>
              <a:t>: if it does, you are writing an essay instead!</a:t>
            </a:r>
          </a:p>
          <a:p>
            <a:endParaRPr lang="en-GB" altLang="en-US" sz="1200" dirty="0">
              <a:cs typeface="Arial" charset="0"/>
            </a:endParaRPr>
          </a:p>
          <a:p>
            <a:r>
              <a:rPr lang="en-GB" altLang="en-US" b="1" dirty="0">
                <a:cs typeface="Arial" charset="0"/>
              </a:rPr>
              <a:t>Use your own words</a:t>
            </a:r>
            <a:r>
              <a:rPr lang="en-GB" altLang="en-US" dirty="0">
                <a:cs typeface="Arial" charset="0"/>
              </a:rPr>
              <a:t> not formal long-winded clichés. </a:t>
            </a:r>
          </a:p>
          <a:p>
            <a:endParaRPr lang="en-GB" dirty="0"/>
          </a:p>
        </p:txBody>
      </p:sp>
    </p:spTree>
    <p:extLst>
      <p:ext uri="{BB962C8B-B14F-4D97-AF65-F5344CB8AC3E}">
        <p14:creationId xmlns:p14="http://schemas.microsoft.com/office/powerpoint/2010/main" val="15331000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BFCEC-1B80-42E4-BFBC-295BF3881ABB}"/>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id="{94EC4DB1-E11D-4AB3-8CAE-C248C4253184}"/>
              </a:ext>
            </a:extLst>
          </p:cNvPr>
          <p:cNvSpPr>
            <a:spLocks noGrp="1"/>
          </p:cNvSpPr>
          <p:nvPr>
            <p:ph idx="1"/>
          </p:nvPr>
        </p:nvSpPr>
        <p:spPr/>
        <p:txBody>
          <a:bodyPr>
            <a:normAutofit fontScale="92500" lnSpcReduction="20000"/>
          </a:bodyPr>
          <a:lstStyle/>
          <a:p>
            <a:r>
              <a:rPr lang="en-GB" altLang="en-US" b="1" dirty="0">
                <a:cs typeface="Arial" charset="0"/>
              </a:rPr>
              <a:t>Action verbs</a:t>
            </a:r>
            <a:r>
              <a:rPr lang="en-GB" altLang="en-US" dirty="0">
                <a:cs typeface="Arial" charset="0"/>
              </a:rPr>
              <a:t> can help to make it sound better.</a:t>
            </a:r>
          </a:p>
          <a:p>
            <a:endParaRPr lang="en-GB" altLang="en-US" sz="1200" dirty="0">
              <a:cs typeface="Arial" charset="0"/>
            </a:endParaRPr>
          </a:p>
          <a:p>
            <a:r>
              <a:rPr lang="en-GB" altLang="en-US" b="1" dirty="0">
                <a:cs typeface="Arial" charset="0"/>
              </a:rPr>
              <a:t>Spell-check</a:t>
            </a:r>
            <a:r>
              <a:rPr lang="en-GB" altLang="en-US" dirty="0">
                <a:cs typeface="Arial" charset="0"/>
              </a:rPr>
              <a:t> and then double-check your spelling and grammar. Spell checkers won't pick up </a:t>
            </a:r>
            <a:r>
              <a:rPr lang="en-GB" altLang="en-US" i="1" dirty="0">
                <a:cs typeface="Arial" charset="0"/>
              </a:rPr>
              <a:t>form</a:t>
            </a:r>
            <a:r>
              <a:rPr lang="en-GB" altLang="en-US" dirty="0">
                <a:cs typeface="Arial" charset="0"/>
              </a:rPr>
              <a:t> instead of </a:t>
            </a:r>
            <a:r>
              <a:rPr lang="en-GB" altLang="en-US" i="1" dirty="0">
                <a:cs typeface="Arial" charset="0"/>
              </a:rPr>
              <a:t>from</a:t>
            </a:r>
            <a:r>
              <a:rPr lang="en-GB" altLang="en-US" dirty="0">
                <a:cs typeface="Arial" charset="0"/>
              </a:rPr>
              <a:t> or </a:t>
            </a:r>
            <a:r>
              <a:rPr lang="en-GB" altLang="en-US" i="1" dirty="0">
                <a:cs typeface="Arial" charset="0"/>
              </a:rPr>
              <a:t>sex</a:t>
            </a:r>
            <a:r>
              <a:rPr lang="en-GB" altLang="en-US" dirty="0">
                <a:cs typeface="Arial" charset="0"/>
              </a:rPr>
              <a:t> instead of </a:t>
            </a:r>
            <a:r>
              <a:rPr lang="en-GB" altLang="en-US" i="1" dirty="0">
                <a:cs typeface="Arial" charset="0"/>
              </a:rPr>
              <a:t>six!</a:t>
            </a:r>
          </a:p>
          <a:p>
            <a:endParaRPr lang="en-GB" altLang="en-US" sz="1200" dirty="0">
              <a:cs typeface="Arial" charset="0"/>
            </a:endParaRPr>
          </a:p>
          <a:p>
            <a:r>
              <a:rPr lang="en-GB" altLang="en-US" b="1" dirty="0">
                <a:cs typeface="Arial" charset="0"/>
              </a:rPr>
              <a:t>Answer the question "Why should I see you?" </a:t>
            </a:r>
          </a:p>
          <a:p>
            <a:endParaRPr lang="en-GB" dirty="0"/>
          </a:p>
        </p:txBody>
      </p:sp>
    </p:spTree>
    <p:extLst>
      <p:ext uri="{BB962C8B-B14F-4D97-AF65-F5344CB8AC3E}">
        <p14:creationId xmlns:p14="http://schemas.microsoft.com/office/powerpoint/2010/main" val="25724801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1EAC9-DD21-45C4-8C61-550F1035D74D}"/>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id="{A70E970C-2138-4864-91C6-94D7F4207F4F}"/>
              </a:ext>
            </a:extLst>
          </p:cNvPr>
          <p:cNvSpPr>
            <a:spLocks noGrp="1"/>
          </p:cNvSpPr>
          <p:nvPr>
            <p:ph idx="1"/>
          </p:nvPr>
        </p:nvSpPr>
        <p:spPr/>
        <p:txBody>
          <a:bodyPr>
            <a:normAutofit fontScale="92500"/>
          </a:bodyPr>
          <a:lstStyle/>
          <a:p>
            <a:pPr marL="0" indent="0">
              <a:buFont typeface="Arial" charset="0"/>
              <a:buNone/>
            </a:pPr>
            <a:r>
              <a:rPr lang="en-GB" altLang="en-US" b="1" dirty="0">
                <a:latin typeface="Arial" charset="0"/>
                <a:cs typeface="Arial" charset="0"/>
              </a:rPr>
              <a:t>Make the person who reads it feel special</a:t>
            </a:r>
            <a:r>
              <a:rPr lang="en-GB" altLang="en-US" dirty="0">
                <a:latin typeface="Arial" charset="0"/>
                <a:cs typeface="Arial" charset="0"/>
              </a:rPr>
              <a:t>: that it is addressed to them personally and not one of fifty identical letters you are sending out without thought or care</a:t>
            </a:r>
          </a:p>
          <a:p>
            <a:pPr marL="0" indent="0">
              <a:buFont typeface="Arial" charset="0"/>
              <a:buNone/>
            </a:pPr>
            <a:endParaRPr lang="en-GB" altLang="en-US" sz="1400" dirty="0">
              <a:latin typeface="Arial" charset="0"/>
              <a:cs typeface="Arial" charset="0"/>
            </a:endParaRPr>
          </a:p>
          <a:p>
            <a:pPr marL="0" indent="0">
              <a:buFont typeface="Arial" charset="0"/>
              <a:buNone/>
            </a:pPr>
            <a:r>
              <a:rPr lang="en-GB" altLang="en-US" b="1" dirty="0">
                <a:latin typeface="Arial" charset="0"/>
                <a:cs typeface="Arial" charset="0"/>
              </a:rPr>
              <a:t>Say when you're available to start work</a:t>
            </a:r>
            <a:r>
              <a:rPr lang="en-GB" altLang="en-US" dirty="0">
                <a:latin typeface="Arial" charset="0"/>
                <a:cs typeface="Arial" charset="0"/>
              </a:rPr>
              <a:t> (and end, if it's a placement): be as flexible as possible.</a:t>
            </a:r>
          </a:p>
          <a:p>
            <a:endParaRPr lang="en-GB" dirty="0"/>
          </a:p>
        </p:txBody>
      </p:sp>
    </p:spTree>
    <p:extLst>
      <p:ext uri="{BB962C8B-B14F-4D97-AF65-F5344CB8AC3E}">
        <p14:creationId xmlns:p14="http://schemas.microsoft.com/office/powerpoint/2010/main" val="41099760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2C7C6-B993-4809-B5A9-80002A739469}"/>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id="{78D0AF06-44D3-4519-BE8F-B953D9CF2DC4}"/>
              </a:ext>
            </a:extLst>
          </p:cNvPr>
          <p:cNvSpPr>
            <a:spLocks noGrp="1"/>
          </p:cNvSpPr>
          <p:nvPr>
            <p:ph idx="1"/>
          </p:nvPr>
        </p:nvSpPr>
        <p:spPr/>
        <p:txBody>
          <a:bodyPr>
            <a:normAutofit fontScale="92500"/>
          </a:bodyPr>
          <a:lstStyle/>
          <a:p>
            <a:r>
              <a:rPr lang="en-GB" altLang="en-US" b="1" dirty="0">
                <a:latin typeface="Arial" charset="0"/>
                <a:cs typeface="Arial" charset="0"/>
              </a:rPr>
              <a:t>You might include your understanding of the </a:t>
            </a:r>
            <a:r>
              <a:rPr lang="en-GB" altLang="en-US" b="1" dirty="0">
                <a:latin typeface="Arial" charset="0"/>
                <a:cs typeface="Arial" charset="0"/>
                <a:hlinkClick r:id="rId3"/>
              </a:rPr>
              <a:t>work/knowledge of the company</a:t>
            </a:r>
            <a:r>
              <a:rPr lang="en-GB" altLang="en-US" dirty="0">
                <a:latin typeface="Arial" charset="0"/>
                <a:cs typeface="Arial" charset="0"/>
              </a:rPr>
              <a:t>, and how you fit the criteria required. "I have a real interest in working as a ...." will not do: you must say why you decided to pursue this career, what first brought it to your attention, why you, as a History student, should be interested in a career in finance. </a:t>
            </a:r>
          </a:p>
          <a:p>
            <a:endParaRPr lang="en-GB" dirty="0"/>
          </a:p>
        </p:txBody>
      </p:sp>
    </p:spTree>
    <p:extLst>
      <p:ext uri="{BB962C8B-B14F-4D97-AF65-F5344CB8AC3E}">
        <p14:creationId xmlns:p14="http://schemas.microsoft.com/office/powerpoint/2010/main" val="25698341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36652-A5BE-4EA7-BDC4-EC5D982A15BE}"/>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id="{0CB4BF6A-9AD1-487E-AC3F-35033715155B}"/>
              </a:ext>
            </a:extLst>
          </p:cNvPr>
          <p:cNvSpPr>
            <a:spLocks noGrp="1"/>
          </p:cNvSpPr>
          <p:nvPr>
            <p:ph idx="1"/>
          </p:nvPr>
        </p:nvSpPr>
        <p:spPr/>
        <p:txBody>
          <a:bodyPr>
            <a:normAutofit lnSpcReduction="10000"/>
          </a:bodyPr>
          <a:lstStyle/>
          <a:p>
            <a:r>
              <a:rPr lang="en-GB" altLang="en-US" b="1" dirty="0">
                <a:cs typeface="Arial" charset="0"/>
              </a:rPr>
              <a:t>Relate your skills to the job.</a:t>
            </a:r>
            <a:r>
              <a:rPr lang="en-GB" altLang="en-US" dirty="0">
                <a:cs typeface="Arial" charset="0"/>
              </a:rPr>
              <a:t> Show the employer that you have obtained the communicating, teamworking, problem solving and leadership or other skills that are appropriate for the job. </a:t>
            </a:r>
          </a:p>
          <a:p>
            <a:r>
              <a:rPr lang="en-GB" altLang="en-US" b="1" dirty="0">
                <a:cs typeface="Arial" charset="0"/>
              </a:rPr>
              <a:t>Say when you're available to start work</a:t>
            </a:r>
            <a:r>
              <a:rPr lang="en-GB" altLang="en-US" dirty="0">
                <a:cs typeface="Arial" charset="0"/>
              </a:rPr>
              <a:t> (and end, if it's a placement): be as flexible as possible.</a:t>
            </a:r>
          </a:p>
          <a:p>
            <a:endParaRPr lang="en-GB" dirty="0"/>
          </a:p>
        </p:txBody>
      </p:sp>
    </p:spTree>
    <p:extLst>
      <p:ext uri="{BB962C8B-B14F-4D97-AF65-F5344CB8AC3E}">
        <p14:creationId xmlns:p14="http://schemas.microsoft.com/office/powerpoint/2010/main" val="3554286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58C61-4561-49A5-BBA2-E94840AF8FB0}"/>
              </a:ext>
            </a:extLst>
          </p:cNvPr>
          <p:cNvSpPr>
            <a:spLocks noGrp="1"/>
          </p:cNvSpPr>
          <p:nvPr>
            <p:ph type="title"/>
          </p:nvPr>
        </p:nvSpPr>
        <p:spPr/>
        <p:txBody>
          <a:bodyPr/>
          <a:lstStyle/>
          <a:p>
            <a:r>
              <a:rPr lang="en-GB" dirty="0"/>
              <a:t>Covering Letter</a:t>
            </a:r>
          </a:p>
        </p:txBody>
      </p:sp>
      <p:sp>
        <p:nvSpPr>
          <p:cNvPr id="3" name="Content Placeholder 2">
            <a:extLst>
              <a:ext uri="{FF2B5EF4-FFF2-40B4-BE49-F238E27FC236}">
                <a16:creationId xmlns:a16="http://schemas.microsoft.com/office/drawing/2014/main" id="{6FD6D603-AA1B-4EF8-B657-20CB3F78698C}"/>
              </a:ext>
            </a:extLst>
          </p:cNvPr>
          <p:cNvSpPr>
            <a:spLocks noGrp="1"/>
          </p:cNvSpPr>
          <p:nvPr>
            <p:ph idx="1"/>
          </p:nvPr>
        </p:nvSpPr>
        <p:spPr/>
        <p:txBody>
          <a:bodyPr>
            <a:normAutofit fontScale="70000" lnSpcReduction="20000"/>
          </a:bodyPr>
          <a:lstStyle/>
          <a:p>
            <a:r>
              <a:rPr lang="en-GB" dirty="0"/>
              <a:t>Layout</a:t>
            </a:r>
          </a:p>
          <a:p>
            <a:r>
              <a:rPr lang="en-GB" dirty="0"/>
              <a:t>Vacancy reference – </a:t>
            </a:r>
            <a:r>
              <a:rPr lang="en-GB" b="1" dirty="0"/>
              <a:t>Job application for Vacancy Ref xxx</a:t>
            </a:r>
          </a:p>
          <a:p>
            <a:r>
              <a:rPr lang="en-GB" dirty="0"/>
              <a:t>‘I am writing to … ’</a:t>
            </a:r>
          </a:p>
          <a:p>
            <a:r>
              <a:rPr lang="en-GB" dirty="0"/>
              <a:t>Education and relevance: what you have learned</a:t>
            </a:r>
          </a:p>
          <a:p>
            <a:r>
              <a:rPr lang="en-GB" dirty="0"/>
              <a:t>Your experiences – how they are relevant</a:t>
            </a:r>
          </a:p>
          <a:p>
            <a:r>
              <a:rPr lang="en-GB" dirty="0"/>
              <a:t>Your motivation –  why this job/organisation/career and why you will add value for them</a:t>
            </a:r>
          </a:p>
          <a:p>
            <a:r>
              <a:rPr lang="en-GB" dirty="0"/>
              <a:t>‘Thank you for … ’</a:t>
            </a:r>
          </a:p>
          <a:p>
            <a:r>
              <a:rPr lang="en-GB" dirty="0"/>
              <a:t>‘Yours faithfully’ or ‘Yours sincerely’</a:t>
            </a:r>
          </a:p>
          <a:p>
            <a:r>
              <a:rPr lang="en-GB" dirty="0"/>
              <a:t>Signature and name</a:t>
            </a:r>
          </a:p>
          <a:p>
            <a:endParaRPr lang="en-GB" dirty="0"/>
          </a:p>
        </p:txBody>
      </p:sp>
    </p:spTree>
    <p:extLst>
      <p:ext uri="{BB962C8B-B14F-4D97-AF65-F5344CB8AC3E}">
        <p14:creationId xmlns:p14="http://schemas.microsoft.com/office/powerpoint/2010/main" val="10750135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CF4C0-BD34-4000-A106-240F502BACDA}"/>
              </a:ext>
            </a:extLst>
          </p:cNvPr>
          <p:cNvSpPr>
            <a:spLocks noGrp="1"/>
          </p:cNvSpPr>
          <p:nvPr>
            <p:ph type="title"/>
          </p:nvPr>
        </p:nvSpPr>
        <p:spPr/>
        <p:txBody>
          <a:bodyPr>
            <a:normAutofit fontScale="90000"/>
          </a:bodyPr>
          <a:lstStyle/>
          <a:p>
            <a:r>
              <a:rPr lang="en-GB" dirty="0">
                <a:cs typeface="Arial" panose="020B0604020202020204" pitchFamily="34" charset="0"/>
              </a:rPr>
              <a:t>Covering Letter – Individual 15 mins</a:t>
            </a:r>
            <a:endParaRPr lang="en-GB" dirty="0"/>
          </a:p>
        </p:txBody>
      </p:sp>
      <p:sp>
        <p:nvSpPr>
          <p:cNvPr id="3" name="Content Placeholder 2">
            <a:extLst>
              <a:ext uri="{FF2B5EF4-FFF2-40B4-BE49-F238E27FC236}">
                <a16:creationId xmlns:a16="http://schemas.microsoft.com/office/drawing/2014/main" id="{D640564B-96CC-40C4-AC26-AF35496DBA85}"/>
              </a:ext>
            </a:extLst>
          </p:cNvPr>
          <p:cNvSpPr>
            <a:spLocks noGrp="1"/>
          </p:cNvSpPr>
          <p:nvPr>
            <p:ph idx="1"/>
          </p:nvPr>
        </p:nvSpPr>
        <p:spPr/>
        <p:txBody>
          <a:bodyPr/>
          <a:lstStyle/>
          <a:p>
            <a:r>
              <a:rPr lang="en-GB" altLang="en-US" dirty="0">
                <a:cs typeface="Arial" charset="0"/>
              </a:rPr>
              <a:t>Decide on a type of job you would like to apply for.</a:t>
            </a:r>
          </a:p>
          <a:p>
            <a:endParaRPr lang="en-GB" altLang="en-US" sz="1600" dirty="0">
              <a:cs typeface="Arial" charset="0"/>
            </a:endParaRPr>
          </a:p>
          <a:p>
            <a:r>
              <a:rPr lang="en-GB" altLang="en-US" dirty="0">
                <a:cs typeface="Arial" charset="0"/>
              </a:rPr>
              <a:t>Write a clear and concise accompanying letter to the HR Manager, Mrs Sylvia Thomas</a:t>
            </a:r>
          </a:p>
          <a:p>
            <a:endParaRPr lang="en-GB" dirty="0"/>
          </a:p>
        </p:txBody>
      </p:sp>
    </p:spTree>
    <p:extLst>
      <p:ext uri="{BB962C8B-B14F-4D97-AF65-F5344CB8AC3E}">
        <p14:creationId xmlns:p14="http://schemas.microsoft.com/office/powerpoint/2010/main" val="31814959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D452E-6927-4ACC-BB99-B38512649FE2}"/>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24AAE31-2E95-4D72-BA79-4F50DDCB0162}"/>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37049049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4536B-6738-49E1-8B37-FFBB3B711A5F}"/>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E40351D4-C4E8-4FB0-B0DF-B493B6F01363}"/>
              </a:ext>
            </a:extLst>
          </p:cNvPr>
          <p:cNvSpPr>
            <a:spLocks noGrp="1"/>
          </p:cNvSpPr>
          <p:nvPr>
            <p:ph idx="1"/>
          </p:nvPr>
        </p:nvSpPr>
        <p:spPr/>
        <p:txBody>
          <a:bodyPr>
            <a:normAutofit lnSpcReduction="10000"/>
          </a:bodyPr>
          <a:lstStyle/>
          <a:p>
            <a:r>
              <a:rPr lang="en-GB" dirty="0"/>
              <a:t>Look for more examples of CVs and Covering Letters</a:t>
            </a:r>
          </a:p>
          <a:p>
            <a:r>
              <a:rPr lang="en-GB" dirty="0"/>
              <a:t>Use the knowledge you have acquired to prepare your own professional CV – we shall review some of your examples in a future session to help reflect on what makes a great CV.  Focus upon establishing your ‘personal brand’.</a:t>
            </a:r>
          </a:p>
        </p:txBody>
      </p:sp>
    </p:spTree>
    <p:extLst>
      <p:ext uri="{BB962C8B-B14F-4D97-AF65-F5344CB8AC3E}">
        <p14:creationId xmlns:p14="http://schemas.microsoft.com/office/powerpoint/2010/main" val="24839811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760</TotalTime>
  <Words>3288</Words>
  <Application>Microsoft Office PowerPoint</Application>
  <PresentationFormat>On-screen Show (4:3)</PresentationFormat>
  <Paragraphs>312</Paragraphs>
  <Slides>48</Slides>
  <Notes>24</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ＭＳ Ｐゴシック</vt:lpstr>
      <vt:lpstr>Arial</vt:lpstr>
      <vt:lpstr>Calibri</vt:lpstr>
      <vt:lpstr>Myriad Pro</vt:lpstr>
      <vt:lpstr>20140311PresentationUWTSDTemplate</vt:lpstr>
      <vt:lpstr>CertHE Skills for the Workplace Module: BMSK4005</vt:lpstr>
      <vt:lpstr>Overview of Workshop</vt:lpstr>
      <vt:lpstr>Employability – A Definition</vt:lpstr>
      <vt:lpstr>Remember these….</vt:lpstr>
      <vt:lpstr>Your Personal Brand</vt:lpstr>
      <vt:lpstr>The personal brand of ‘you’</vt:lpstr>
      <vt:lpstr>Applying for the job you want, on the career path you want</vt:lpstr>
      <vt:lpstr>Career planning process</vt:lpstr>
      <vt:lpstr>Applying for the job you want, on the career path you want</vt:lpstr>
      <vt:lpstr>What do you need to do now</vt:lpstr>
      <vt:lpstr>Before You Apply … (1)</vt:lpstr>
      <vt:lpstr>Before You Apply … (2):</vt:lpstr>
      <vt:lpstr>Before You Apply … (3)</vt:lpstr>
      <vt:lpstr>Before You Apply … (4):</vt:lpstr>
      <vt:lpstr>Covering Letter &amp; CV Difference</vt:lpstr>
      <vt:lpstr>Curriculum Vitae [the] course of [my] life</vt:lpstr>
      <vt:lpstr>What to include in your CV</vt:lpstr>
      <vt:lpstr>A Curriculum Vitae is …</vt:lpstr>
      <vt:lpstr>Purpose of a CV</vt:lpstr>
      <vt:lpstr>Two basic types of CV</vt:lpstr>
      <vt:lpstr>Some observations…</vt:lpstr>
      <vt:lpstr>What would you look for?</vt:lpstr>
      <vt:lpstr>Writing Rules by George Orwell</vt:lpstr>
      <vt:lpstr>7 point plan</vt:lpstr>
      <vt:lpstr>Ideal CV</vt:lpstr>
      <vt:lpstr>CV Presentation and Formatting</vt:lpstr>
      <vt:lpstr>Example of a Personal Profile or Statement</vt:lpstr>
      <vt:lpstr>Profile – Individual 15 mins</vt:lpstr>
      <vt:lpstr>Examples of CV</vt:lpstr>
      <vt:lpstr>An Example of a Skill-based CV</vt:lpstr>
      <vt:lpstr>Use of Power Words - Examples</vt:lpstr>
      <vt:lpstr>Some final words…</vt:lpstr>
      <vt:lpstr>Covering Letter</vt:lpstr>
      <vt:lpstr>Why do you need a Covering Letter?</vt:lpstr>
      <vt:lpstr>Why do you need a Covering Letter?</vt:lpstr>
      <vt:lpstr>A covering letter is…</vt:lpstr>
      <vt:lpstr>Style in Covering Letters</vt:lpstr>
      <vt:lpstr>What employers look for?</vt:lpstr>
      <vt:lpstr>What does it look like?</vt:lpstr>
      <vt:lpstr>What does it look like?</vt:lpstr>
      <vt:lpstr>What does it look like?</vt:lpstr>
      <vt:lpstr>What does it look like?</vt:lpstr>
      <vt:lpstr>What does it look like?</vt:lpstr>
      <vt:lpstr>What does it look like?</vt:lpstr>
      <vt:lpstr>Covering Letter</vt:lpstr>
      <vt:lpstr>Covering Letter – Individual 15 mins</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3</cp:revision>
  <dcterms:created xsi:type="dcterms:W3CDTF">2015-04-14T15:21:28Z</dcterms:created>
  <dcterms:modified xsi:type="dcterms:W3CDTF">2017-09-08T00:39:20Z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